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9.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359" r:id="rId2"/>
    <p:sldId id="360" r:id="rId3"/>
    <p:sldId id="363" r:id="rId4"/>
    <p:sldId id="277" r:id="rId5"/>
    <p:sldId id="278" r:id="rId6"/>
    <p:sldId id="279" r:id="rId7"/>
    <p:sldId id="280" r:id="rId8"/>
    <p:sldId id="289" r:id="rId9"/>
    <p:sldId id="377" r:id="rId10"/>
    <p:sldId id="281" r:id="rId11"/>
    <p:sldId id="282" r:id="rId12"/>
    <p:sldId id="283" r:id="rId13"/>
    <p:sldId id="284" r:id="rId14"/>
    <p:sldId id="285" r:id="rId15"/>
    <p:sldId id="286" r:id="rId16"/>
    <p:sldId id="378" r:id="rId17"/>
    <p:sldId id="271" r:id="rId18"/>
    <p:sldId id="288" r:id="rId19"/>
    <p:sldId id="380" r:id="rId20"/>
    <p:sldId id="287" r:id="rId21"/>
    <p:sldId id="379"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202E"/>
    <a:srgbClr val="DE3732"/>
    <a:srgbClr val="C8242E"/>
    <a:srgbClr val="A3B2C6"/>
    <a:srgbClr val="CD0074"/>
    <a:srgbClr val="FF0000"/>
    <a:srgbClr val="E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85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pitchFamily="34" charset="-122"/>
                <a:ea typeface="思源黑体 CN Regular" panose="020B0500000000000000" pitchFamily="34" charset="-122"/>
              </a:defRPr>
            </a:lvl1pPr>
          </a:lstStyle>
          <a:p>
            <a:fld id="{56A99D9E-1647-420E-8137-22D9728E1F59}"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Regular" panose="020B0500000000000000" pitchFamily="34" charset="-122"/>
                <a:ea typeface="思源黑体 CN Regular" panose="020B0500000000000000" pitchFamily="34" charset="-122"/>
              </a:defRPr>
            </a:lvl1pPr>
          </a:lstStyle>
          <a:p>
            <a:fld id="{CF428CB3-13DD-4DAB-A57B-842912C3C84B}"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1pPr>
    <a:lvl2pPr marL="4572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2pPr>
    <a:lvl3pPr marL="9144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3pPr>
    <a:lvl4pPr marL="13716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4pPr>
    <a:lvl5pPr marL="18288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cs typeface="+mn-cs"/>
              </a:rPr>
              <a:t>1</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10</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11</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12</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13</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14</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15</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cs typeface="+mn-cs"/>
              </a:rPr>
              <a:t>16</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17</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18</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19</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cs typeface="+mn-cs"/>
              </a:rPr>
              <a:t>2</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20</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cs typeface="+mn-cs"/>
              </a:rPr>
              <a:t>21</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cs typeface="+mn-cs"/>
              </a:rPr>
              <a:t>3</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4</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5</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6</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7</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95EA193-5B08-4427-A373-D12FFA9112E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8</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cs typeface="+mn-cs"/>
              </a:rPr>
              <a:t>9</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0" y="254000"/>
            <a:ext cx="495300" cy="431800"/>
          </a:xfrm>
          <a:prstGeom prst="rect">
            <a:avLst/>
          </a:prstGeom>
          <a:solidFill>
            <a:srgbClr val="C1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PA-矩形 39"/>
          <p:cNvSpPr/>
          <p:nvPr userDrawn="1">
            <p:custDataLst>
              <p:tags r:id="rId1"/>
            </p:custDataLst>
          </p:nvPr>
        </p:nvSpPr>
        <p:spPr>
          <a:xfrm>
            <a:off x="9776133" y="356726"/>
            <a:ext cx="1701800" cy="369332"/>
          </a:xfrm>
          <a:prstGeom prst="rect">
            <a:avLst/>
          </a:prstGeom>
          <a:ln w="6350">
            <a:solidFill>
              <a:schemeClr val="tx1">
                <a:lumMod val="95000"/>
                <a:lumOff val="5000"/>
                <a:alpha val="50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defRPr/>
            </a:pPr>
            <a:r>
              <a:rPr lang="zh-CN" altLang="en-US" dirty="0">
                <a:solidFill>
                  <a:schemeClr val="tx1">
                    <a:lumMod val="95000"/>
                    <a:lumOff val="5000"/>
                    <a:alpha val="50000"/>
                  </a:schemeClr>
                </a:solidFill>
                <a:cs typeface="+mn-ea"/>
                <a:sym typeface="+mn-lt"/>
              </a:rPr>
              <a:t>三年级数学</a:t>
            </a:r>
            <a:endParaRPr kumimoji="0" lang="zh-CN" altLang="en-US" i="0" u="none" strike="noStrike" kern="1200" cap="none" normalizeH="0" baseline="0" noProof="0" dirty="0">
              <a:ln>
                <a:noFill/>
              </a:ln>
              <a:solidFill>
                <a:schemeClr val="tx1">
                  <a:lumMod val="95000"/>
                  <a:lumOff val="5000"/>
                  <a:alpha val="50000"/>
                </a:schemeClr>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14:bounceEnd="38000">
                                          <p:cBhvr>
                                            <p:cTn id="7"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1.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notesSlide" Target="../notesSlides/notesSlide21.xml"/><Relationship Id="rId5" Type="http://schemas.openxmlformats.org/officeDocument/2006/relationships/slideLayout" Target="../slideLayouts/slideLayout2.xml"/><Relationship Id="rId4" Type="http://schemas.openxmlformats.org/officeDocument/2006/relationships/tags" Target="../tags/tag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A-对角圆角矩形 13"/>
          <p:cNvSpPr/>
          <p:nvPr>
            <p:custDataLst>
              <p:tags r:id="rId1"/>
            </p:custDataLst>
          </p:nvPr>
        </p:nvSpPr>
        <p:spPr>
          <a:xfrm>
            <a:off x="10629900" y="-687865"/>
            <a:ext cx="1701800" cy="1701800"/>
          </a:xfrm>
          <a:prstGeom prst="round2Diag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schemeClr val="tx1"/>
              </a:solidFill>
              <a:effectLst/>
              <a:uLnTx/>
              <a:uFillTx/>
              <a:cs typeface="+mn-ea"/>
              <a:sym typeface="+mn-lt"/>
            </a:endParaRPr>
          </a:p>
        </p:txBody>
      </p:sp>
      <p:pic>
        <p:nvPicPr>
          <p:cNvPr id="4" name="PA-图片 3"/>
          <p:cNvPicPr>
            <a:picLocks noChangeAspect="1"/>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103466" y="2658254"/>
            <a:ext cx="5487531" cy="3658354"/>
          </a:xfrm>
          <a:prstGeom prst="rect">
            <a:avLst/>
          </a:prstGeom>
          <a:effectLst>
            <a:outerShdw blurRad="50800" dist="38100" dir="2700000" algn="tl" rotWithShape="0">
              <a:prstClr val="black">
                <a:alpha val="40000"/>
              </a:prstClr>
            </a:outerShdw>
          </a:effectLst>
        </p:spPr>
      </p:pic>
      <p:sp>
        <p:nvSpPr>
          <p:cNvPr id="26" name="PA-矩形 25"/>
          <p:cNvSpPr/>
          <p:nvPr>
            <p:custDataLst>
              <p:tags r:id="rId3"/>
            </p:custDataLst>
          </p:nvPr>
        </p:nvSpPr>
        <p:spPr>
          <a:xfrm>
            <a:off x="0" y="6101702"/>
            <a:ext cx="12192000" cy="756297"/>
          </a:xfrm>
          <a:prstGeom prst="rect">
            <a:avLst/>
          </a:prstGeom>
          <a:solidFill>
            <a:srgbClr val="DE37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0" name="PA-矩形 39"/>
          <p:cNvSpPr/>
          <p:nvPr>
            <p:custDataLst>
              <p:tags r:id="rId4"/>
            </p:custDataLst>
          </p:nvPr>
        </p:nvSpPr>
        <p:spPr>
          <a:xfrm>
            <a:off x="517833" y="356726"/>
            <a:ext cx="1701800" cy="369332"/>
          </a:xfrm>
          <a:prstGeom prst="rect">
            <a:avLst/>
          </a:prstGeom>
          <a:ln w="6350">
            <a:solidFill>
              <a:schemeClr val="tx1">
                <a:lumMod val="95000"/>
                <a:lumOff val="5000"/>
                <a:alpha val="50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defRPr/>
            </a:pPr>
            <a:r>
              <a:rPr lang="zh-CN" altLang="en-US" dirty="0">
                <a:solidFill>
                  <a:schemeClr val="tx1">
                    <a:lumMod val="95000"/>
                    <a:lumOff val="5000"/>
                    <a:alpha val="50000"/>
                  </a:schemeClr>
                </a:solidFill>
                <a:cs typeface="+mn-ea"/>
                <a:sym typeface="+mn-lt"/>
              </a:rPr>
              <a:t>精品课件系列</a:t>
            </a:r>
            <a:endParaRPr kumimoji="0" lang="zh-CN" altLang="en-US" i="0" u="none" strike="noStrike" kern="1200" cap="none" normalizeH="0" baseline="0" noProof="0" dirty="0">
              <a:ln>
                <a:noFill/>
              </a:ln>
              <a:solidFill>
                <a:schemeClr val="tx1">
                  <a:lumMod val="95000"/>
                  <a:lumOff val="5000"/>
                  <a:alpha val="50000"/>
                </a:schemeClr>
              </a:solidFill>
              <a:effectLst/>
              <a:uLnTx/>
              <a:uFillTx/>
              <a:cs typeface="+mn-ea"/>
              <a:sym typeface="+mn-lt"/>
            </a:endParaRPr>
          </a:p>
        </p:txBody>
      </p:sp>
      <p:grpSp>
        <p:nvGrpSpPr>
          <p:cNvPr id="57" name="组合 56"/>
          <p:cNvGrpSpPr/>
          <p:nvPr/>
        </p:nvGrpSpPr>
        <p:grpSpPr>
          <a:xfrm>
            <a:off x="10381545" y="1372157"/>
            <a:ext cx="968011" cy="2019469"/>
            <a:chOff x="10400595" y="2115265"/>
            <a:chExt cx="968011" cy="2019469"/>
          </a:xfrm>
          <a:solidFill>
            <a:srgbClr val="DE3732"/>
          </a:solidFill>
        </p:grpSpPr>
        <p:sp>
          <p:nvSpPr>
            <p:cNvPr id="58" name="椭圆 57"/>
            <p:cNvSpPr/>
            <p:nvPr/>
          </p:nvSpPr>
          <p:spPr>
            <a:xfrm flipH="1">
              <a:off x="10400595" y="2115265"/>
              <a:ext cx="968011" cy="968011"/>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数</a:t>
              </a:r>
            </a:p>
          </p:txBody>
        </p:sp>
        <p:sp>
          <p:nvSpPr>
            <p:cNvPr id="59" name="椭圆 58"/>
            <p:cNvSpPr/>
            <p:nvPr/>
          </p:nvSpPr>
          <p:spPr>
            <a:xfrm flipH="1">
              <a:off x="10400595" y="3166723"/>
              <a:ext cx="968011" cy="968011"/>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学</a:t>
              </a:r>
            </a:p>
          </p:txBody>
        </p:sp>
      </p:grpSp>
      <p:grpSp>
        <p:nvGrpSpPr>
          <p:cNvPr id="60" name="组合 59"/>
          <p:cNvGrpSpPr/>
          <p:nvPr/>
        </p:nvGrpSpPr>
        <p:grpSpPr>
          <a:xfrm>
            <a:off x="5419090" y="1427480"/>
            <a:ext cx="4899660" cy="2000169"/>
            <a:chOff x="5610047" y="2170691"/>
            <a:chExt cx="4727412" cy="2000066"/>
          </a:xfrm>
        </p:grpSpPr>
        <p:sp>
          <p:nvSpPr>
            <p:cNvPr id="61" name="矩形 60"/>
            <p:cNvSpPr/>
            <p:nvPr/>
          </p:nvSpPr>
          <p:spPr>
            <a:xfrm flipH="1">
              <a:off x="5610047" y="2867697"/>
              <a:ext cx="4727412" cy="706719"/>
            </a:xfrm>
            <a:prstGeom prst="rect">
              <a:avLst/>
            </a:prstGeom>
          </p:spPr>
          <p:txBody>
            <a:bodyPr wrap="square">
              <a:spAutoFit/>
            </a:bodyPr>
            <a:lstStyle/>
            <a:p>
              <a:pPr lvl="0" algn="dist">
                <a:defRPr/>
              </a:pPr>
              <a:r>
                <a:rPr lang="en-US" altLang="zh-CN" sz="4000" kern="0" dirty="0">
                  <a:cs typeface="+mn-ea"/>
                  <a:sym typeface="+mn-lt"/>
                </a:rPr>
                <a:t>6.4 </a:t>
              </a:r>
              <a:r>
                <a:rPr lang="zh-CN" altLang="en-US" sz="4000" kern="0" dirty="0">
                  <a:cs typeface="+mn-ea"/>
                  <a:sym typeface="+mn-lt"/>
                </a:rPr>
                <a:t>年、月、日练习</a:t>
              </a:r>
            </a:p>
          </p:txBody>
        </p:sp>
        <p:sp>
          <p:nvSpPr>
            <p:cNvPr id="62" name="矩形 61"/>
            <p:cNvSpPr/>
            <p:nvPr/>
          </p:nvSpPr>
          <p:spPr>
            <a:xfrm flipH="1">
              <a:off x="5649254" y="3771998"/>
              <a:ext cx="4527381" cy="398759"/>
            </a:xfrm>
            <a:prstGeom prst="rect">
              <a:avLst/>
            </a:prstGeom>
          </p:spPr>
          <p:txBody>
            <a:bodyPr wrap="square">
              <a:spAutoFit/>
            </a:bodyPr>
            <a:lstStyle/>
            <a:p>
              <a:pPr lvl="0" algn="dist"/>
              <a:r>
                <a:rPr lang="en-US" altLang="zh-CN" sz="2000" kern="0" dirty="0">
                  <a:effectLst>
                    <a:outerShdw blurRad="38100" dist="38100" dir="2700000" algn="tl">
                      <a:srgbClr val="000000">
                        <a:alpha val="43137"/>
                      </a:srgbClr>
                    </a:outerShdw>
                  </a:effectLst>
                  <a:cs typeface="+mn-ea"/>
                  <a:sym typeface="+mn-lt"/>
                </a:rPr>
                <a:t>TIME MANAGEMENT</a:t>
              </a:r>
              <a:endParaRPr kumimoji="0" lang="zh-CN" altLang="en-US" sz="2000" b="0" i="0" u="none" strike="noStrike" kern="0" cap="none" spc="0" normalizeH="0" baseline="0" noProof="0" dirty="0">
                <a:ln>
                  <a:noFill/>
                </a:ln>
                <a:effectLst>
                  <a:outerShdw blurRad="38100" dist="38100" dir="2700000" algn="tl">
                    <a:srgbClr val="000000">
                      <a:alpha val="43137"/>
                    </a:srgbClr>
                  </a:outerShdw>
                </a:effectLst>
                <a:uLnTx/>
                <a:uFillTx/>
                <a:cs typeface="+mn-ea"/>
                <a:sym typeface="+mn-lt"/>
              </a:endParaRPr>
            </a:p>
          </p:txBody>
        </p:sp>
        <p:sp>
          <p:nvSpPr>
            <p:cNvPr id="63" name="矩形 62"/>
            <p:cNvSpPr/>
            <p:nvPr/>
          </p:nvSpPr>
          <p:spPr>
            <a:xfrm flipH="1">
              <a:off x="8234706" y="2170691"/>
              <a:ext cx="1980029" cy="521943"/>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defRPr/>
              </a:pPr>
              <a:r>
                <a:rPr lang="zh-CN" altLang="en-US" sz="2800" kern="0" dirty="0">
                  <a:solidFill>
                    <a:schemeClr val="bg1">
                      <a:lumMod val="50000"/>
                    </a:schemeClr>
                  </a:solidFill>
                  <a:cs typeface="+mn-ea"/>
                  <a:sym typeface="+mn-lt"/>
                </a:rPr>
                <a:t>三年级下册</a:t>
              </a:r>
              <a:endParaRPr kumimoji="0" lang="zh-CN" altLang="en-US" sz="2800" b="0" i="0" strike="noStrike" kern="0" cap="none" spc="0" normalizeH="0" baseline="0" noProof="0" dirty="0">
                <a:ln>
                  <a:noFill/>
                </a:ln>
                <a:solidFill>
                  <a:schemeClr val="bg1">
                    <a:lumMod val="50000"/>
                  </a:schemeClr>
                </a:solidFill>
                <a:uLnTx/>
                <a:uFillTx/>
                <a:cs typeface="+mn-ea"/>
                <a:sym typeface="+mn-lt"/>
              </a:endParaRPr>
            </a:p>
          </p:txBody>
        </p:sp>
      </p:grpSp>
      <p:grpSp>
        <p:nvGrpSpPr>
          <p:cNvPr id="64" name="组合 63"/>
          <p:cNvGrpSpPr/>
          <p:nvPr/>
        </p:nvGrpSpPr>
        <p:grpSpPr>
          <a:xfrm>
            <a:off x="4832350" y="3727292"/>
            <a:ext cx="6456101" cy="1310805"/>
            <a:chOff x="4851400" y="4470400"/>
            <a:chExt cx="6456101" cy="1310805"/>
          </a:xfrm>
        </p:grpSpPr>
        <p:sp>
          <p:nvSpPr>
            <p:cNvPr id="65" name="矩形 64"/>
            <p:cNvSpPr/>
            <p:nvPr/>
          </p:nvSpPr>
          <p:spPr>
            <a:xfrm flipH="1">
              <a:off x="5211501" y="4564707"/>
              <a:ext cx="6096000" cy="423321"/>
            </a:xfrm>
            <a:prstGeom prst="rect">
              <a:avLst/>
            </a:prstGeom>
          </p:spPr>
          <p:txBody>
            <a:bodyPr>
              <a:spAutoFit/>
            </a:bodyPr>
            <a:lstStyle/>
            <a:p>
              <a:pPr algn="r">
                <a:lnSpc>
                  <a:spcPct val="150000"/>
                </a:lnSpc>
              </a:pPr>
              <a:r>
                <a:rPr lang="zh-CN" altLang="en-US" sz="1600" dirty="0">
                  <a:cs typeface="+mn-ea"/>
                  <a:sym typeface="+mn-lt"/>
                </a:rPr>
                <a:t>时间管理方法并不是要把所有事情做完，而是更有效的运用时间</a:t>
              </a:r>
            </a:p>
          </p:txBody>
        </p:sp>
        <p:grpSp>
          <p:nvGrpSpPr>
            <p:cNvPr id="66" name="组合 65"/>
            <p:cNvGrpSpPr/>
            <p:nvPr/>
          </p:nvGrpSpPr>
          <p:grpSpPr>
            <a:xfrm>
              <a:off x="7237676" y="5311896"/>
              <a:ext cx="3941617" cy="469309"/>
              <a:chOff x="7430325" y="5513399"/>
              <a:chExt cx="3941617" cy="469309"/>
            </a:xfrm>
          </p:grpSpPr>
          <p:sp>
            <p:nvSpPr>
              <p:cNvPr id="68" name="矩形: 圆角 11"/>
              <p:cNvSpPr/>
              <p:nvPr/>
            </p:nvSpPr>
            <p:spPr>
              <a:xfrm flipH="1">
                <a:off x="9591379" y="5513399"/>
                <a:ext cx="1780563" cy="469309"/>
              </a:xfrm>
              <a:prstGeom prst="roundRect">
                <a:avLst>
                  <a:gd name="adj" fmla="val 50000"/>
                </a:avLst>
              </a:prstGeom>
              <a:noFill/>
              <a:ln w="25400" cap="flat" cmpd="sng" algn="ctr">
                <a:solidFill>
                  <a:srgbClr val="DE3732"/>
                </a:solidFill>
                <a:prstDash val="soli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400" kern="0" dirty="0">
                    <a:cs typeface="+mn-ea"/>
                    <a:sym typeface="+mn-lt"/>
                  </a:rPr>
                  <a:t>汇报时间：</a:t>
                </a:r>
                <a:r>
                  <a:rPr lang="en-US" altLang="zh-CN" sz="1400" kern="0" dirty="0">
                    <a:cs typeface="+mn-ea"/>
                    <a:sym typeface="+mn-lt"/>
                  </a:rPr>
                  <a:t>20XX</a:t>
                </a:r>
                <a:endParaRPr lang="zh-CN" altLang="en-US" sz="1400" kern="0" dirty="0">
                  <a:cs typeface="+mn-ea"/>
                  <a:sym typeface="+mn-lt"/>
                </a:endParaRPr>
              </a:p>
            </p:txBody>
          </p:sp>
          <p:sp>
            <p:nvSpPr>
              <p:cNvPr id="69" name="矩形: 圆角 11"/>
              <p:cNvSpPr/>
              <p:nvPr/>
            </p:nvSpPr>
            <p:spPr>
              <a:xfrm flipH="1">
                <a:off x="7430325" y="5513399"/>
                <a:ext cx="1780563" cy="469309"/>
              </a:xfrm>
              <a:prstGeom prst="roundRect">
                <a:avLst>
                  <a:gd name="adj" fmla="val 50000"/>
                </a:avLst>
              </a:prstGeom>
              <a:solidFill>
                <a:srgbClr val="DE3732"/>
              </a:solidFill>
              <a:ln w="25400" cap="flat" cmpd="sng" algn="ctr">
                <a:noFill/>
                <a:prstDash val="soli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400" kern="0">
                    <a:solidFill>
                      <a:schemeClr val="bg1"/>
                    </a:solidFill>
                    <a:cs typeface="+mn-ea"/>
                    <a:sym typeface="+mn-lt"/>
                  </a:rPr>
                  <a:t>老师：</a:t>
                </a:r>
                <a:r>
                  <a:rPr lang="en-US" altLang="zh-CN" sz="1400" kern="0">
                    <a:solidFill>
                      <a:schemeClr val="bg1"/>
                    </a:solidFill>
                    <a:cs typeface="+mn-ea"/>
                    <a:sym typeface="+mn-lt"/>
                  </a:rPr>
                  <a:t>xippt</a:t>
                </a:r>
                <a:endParaRPr lang="zh-CN" altLang="en-US" sz="1400" kern="0" dirty="0">
                  <a:solidFill>
                    <a:schemeClr val="bg1"/>
                  </a:solidFill>
                  <a:cs typeface="+mn-ea"/>
                  <a:sym typeface="+mn-lt"/>
                </a:endParaRPr>
              </a:p>
            </p:txBody>
          </p:sp>
        </p:grpSp>
        <p:cxnSp>
          <p:nvCxnSpPr>
            <p:cNvPr id="67" name="直接连接符 66"/>
            <p:cNvCxnSpPr/>
            <p:nvPr/>
          </p:nvCxnSpPr>
          <p:spPr>
            <a:xfrm>
              <a:off x="4851400" y="4470400"/>
              <a:ext cx="641800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14"/>
                                            </p:tgtEl>
                                            <p:attrNameLst>
                                              <p:attrName>style.visibility</p:attrName>
                                            </p:attrNameLst>
                                          </p:cBhvr>
                                          <p:to>
                                            <p:strVal val="visible"/>
                                          </p:to>
                                        </p:set>
                                        <p:anim to="" calcmode="lin" valueType="num" p14:bounceEnd="38000">
                                          <p:cBhvr>
                                            <p:cTn id="7"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4"/>
                                            </p:tgtEl>
                                            <p:attrNameLst>
                                              <p:attrName>style.visibility</p:attrName>
                                            </p:attrNameLst>
                                          </p:cBhvr>
                                          <p:to>
                                            <p:strVal val="visible"/>
                                          </p:to>
                                        </p:set>
                                        <p:anim to="" calcmode="lin" valueType="num" p14:bounceEnd="38000">
                                          <p:cBhvr>
                                            <p:cTn id="11"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26"/>
                                            </p:tgtEl>
                                            <p:attrNameLst>
                                              <p:attrName>style.visibility</p:attrName>
                                            </p:attrNameLst>
                                          </p:cBhvr>
                                          <p:to>
                                            <p:strVal val="visible"/>
                                          </p:to>
                                        </p:set>
                                        <p:anim to="" calcmode="lin" valueType="num" p14:bounceEnd="38000">
                                          <p:cBhvr>
                                            <p:cTn id="15"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40"/>
                                            </p:tgtEl>
                                            <p:attrNameLst>
                                              <p:attrName>style.visibility</p:attrName>
                                            </p:attrNameLst>
                                          </p:cBhvr>
                                          <p:to>
                                            <p:strVal val="visible"/>
                                          </p:to>
                                        </p:set>
                                        <p:anim to="" calcmode="lin" valueType="num" p14:bounceEnd="38000">
                                          <p:cBhvr>
                                            <p:cTn id="19" dur="2000" fill="hold">
                                              <p:stCondLst>
                                                <p:cond delay="0"/>
                                              </p:stCondLst>
                                            </p:cTn>
                                            <p:tgtEl>
                                              <p:spTgt spid="4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4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fade">
                                          <p:cBhvr>
                                            <p:cTn id="24" dur="500"/>
                                            <p:tgtEl>
                                              <p:spTgt spid="57"/>
                                            </p:tgtEl>
                                          </p:cBhvr>
                                        </p:animEffect>
                                        <p:anim calcmode="lin" valueType="num">
                                          <p:cBhvr>
                                            <p:cTn id="25" dur="500" fill="hold"/>
                                            <p:tgtEl>
                                              <p:spTgt spid="57"/>
                                            </p:tgtEl>
                                            <p:attrNameLst>
                                              <p:attrName>ppt_x</p:attrName>
                                            </p:attrNameLst>
                                          </p:cBhvr>
                                          <p:tavLst>
                                            <p:tav tm="0">
                                              <p:val>
                                                <p:strVal val="#ppt_x"/>
                                              </p:val>
                                            </p:tav>
                                            <p:tav tm="100000">
                                              <p:val>
                                                <p:strVal val="#ppt_x"/>
                                              </p:val>
                                            </p:tav>
                                          </p:tavLst>
                                        </p:anim>
                                        <p:anim calcmode="lin" valueType="num">
                                          <p:cBhvr>
                                            <p:cTn id="26" dur="500" fill="hold"/>
                                            <p:tgtEl>
                                              <p:spTgt spid="57"/>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500"/>
                                            <p:tgtEl>
                                              <p:spTgt spid="60"/>
                                            </p:tgtEl>
                                          </p:cBhvr>
                                        </p:animEffect>
                                        <p:anim calcmode="lin" valueType="num">
                                          <p:cBhvr>
                                            <p:cTn id="31" dur="500" fill="hold"/>
                                            <p:tgtEl>
                                              <p:spTgt spid="60"/>
                                            </p:tgtEl>
                                            <p:attrNameLst>
                                              <p:attrName>ppt_x</p:attrName>
                                            </p:attrNameLst>
                                          </p:cBhvr>
                                          <p:tavLst>
                                            <p:tav tm="0">
                                              <p:val>
                                                <p:strVal val="#ppt_x"/>
                                              </p:val>
                                            </p:tav>
                                            <p:tav tm="100000">
                                              <p:val>
                                                <p:strVal val="#ppt_x"/>
                                              </p:val>
                                            </p:tav>
                                          </p:tavLst>
                                        </p:anim>
                                        <p:anim calcmode="lin" valueType="num">
                                          <p:cBhvr>
                                            <p:cTn id="32" dur="5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nodeType="after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anim calcmode="lin" valueType="num">
                                          <p:cBhvr>
                                            <p:cTn id="37" dur="500" fill="hold"/>
                                            <p:tgtEl>
                                              <p:spTgt spid="64"/>
                                            </p:tgtEl>
                                            <p:attrNameLst>
                                              <p:attrName>ppt_x</p:attrName>
                                            </p:attrNameLst>
                                          </p:cBhvr>
                                          <p:tavLst>
                                            <p:tav tm="0">
                                              <p:val>
                                                <p:strVal val="#ppt_x"/>
                                              </p:val>
                                            </p:tav>
                                            <p:tav tm="100000">
                                              <p:val>
                                                <p:strVal val="#ppt_x"/>
                                              </p:val>
                                            </p:tav>
                                          </p:tavLst>
                                        </p:anim>
                                        <p:anim calcmode="lin" valueType="num">
                                          <p:cBhvr>
                                            <p:cTn id="38" dur="5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6" grpId="0" animBg="1"/>
          <p:bldP spid="4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to="" calcmode="lin" valueType="num">
                                          <p:cBhvr>
                                            <p:cTn id="7"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to="" calcmode="lin" valueType="num">
                                          <p:cBhvr>
                                            <p:cTn id="11"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 to="" calcmode="lin" valueType="num">
                                          <p:cBhvr>
                                            <p:cTn id="15"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 to="" calcmode="lin" valueType="num">
                                          <p:cBhvr>
                                            <p:cTn id="19" dur="2000" fill="hold">
                                              <p:stCondLst>
                                                <p:cond delay="0"/>
                                              </p:stCondLst>
                                            </p:cTn>
                                            <p:tgtEl>
                                              <p:spTgt spid="4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4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fade">
                                          <p:cBhvr>
                                            <p:cTn id="24" dur="500"/>
                                            <p:tgtEl>
                                              <p:spTgt spid="57"/>
                                            </p:tgtEl>
                                          </p:cBhvr>
                                        </p:animEffect>
                                        <p:anim calcmode="lin" valueType="num">
                                          <p:cBhvr>
                                            <p:cTn id="25" dur="500" fill="hold"/>
                                            <p:tgtEl>
                                              <p:spTgt spid="57"/>
                                            </p:tgtEl>
                                            <p:attrNameLst>
                                              <p:attrName>ppt_x</p:attrName>
                                            </p:attrNameLst>
                                          </p:cBhvr>
                                          <p:tavLst>
                                            <p:tav tm="0">
                                              <p:val>
                                                <p:strVal val="#ppt_x"/>
                                              </p:val>
                                            </p:tav>
                                            <p:tav tm="100000">
                                              <p:val>
                                                <p:strVal val="#ppt_x"/>
                                              </p:val>
                                            </p:tav>
                                          </p:tavLst>
                                        </p:anim>
                                        <p:anim calcmode="lin" valueType="num">
                                          <p:cBhvr>
                                            <p:cTn id="26" dur="500" fill="hold"/>
                                            <p:tgtEl>
                                              <p:spTgt spid="57"/>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500"/>
                                            <p:tgtEl>
                                              <p:spTgt spid="60"/>
                                            </p:tgtEl>
                                          </p:cBhvr>
                                        </p:animEffect>
                                        <p:anim calcmode="lin" valueType="num">
                                          <p:cBhvr>
                                            <p:cTn id="31" dur="500" fill="hold"/>
                                            <p:tgtEl>
                                              <p:spTgt spid="60"/>
                                            </p:tgtEl>
                                            <p:attrNameLst>
                                              <p:attrName>ppt_x</p:attrName>
                                            </p:attrNameLst>
                                          </p:cBhvr>
                                          <p:tavLst>
                                            <p:tav tm="0">
                                              <p:val>
                                                <p:strVal val="#ppt_x"/>
                                              </p:val>
                                            </p:tav>
                                            <p:tav tm="100000">
                                              <p:val>
                                                <p:strVal val="#ppt_x"/>
                                              </p:val>
                                            </p:tav>
                                          </p:tavLst>
                                        </p:anim>
                                        <p:anim calcmode="lin" valueType="num">
                                          <p:cBhvr>
                                            <p:cTn id="32" dur="5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nodeType="after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anim calcmode="lin" valueType="num">
                                          <p:cBhvr>
                                            <p:cTn id="37" dur="500" fill="hold"/>
                                            <p:tgtEl>
                                              <p:spTgt spid="64"/>
                                            </p:tgtEl>
                                            <p:attrNameLst>
                                              <p:attrName>ppt_x</p:attrName>
                                            </p:attrNameLst>
                                          </p:cBhvr>
                                          <p:tavLst>
                                            <p:tav tm="0">
                                              <p:val>
                                                <p:strVal val="#ppt_x"/>
                                              </p:val>
                                            </p:tav>
                                            <p:tav tm="100000">
                                              <p:val>
                                                <p:strVal val="#ppt_x"/>
                                              </p:val>
                                            </p:tav>
                                          </p:tavLst>
                                        </p:anim>
                                        <p:anim calcmode="lin" valueType="num">
                                          <p:cBhvr>
                                            <p:cTn id="38" dur="5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6" grpId="0" animBg="1"/>
          <p:bldP spid="40" grpId="0" animBg="1"/>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形状 6"/>
          <p:cNvSpPr>
            <a:spLocks noChangeArrowheads="1"/>
          </p:cNvSpPr>
          <p:nvPr/>
        </p:nvSpPr>
        <p:spPr bwMode="auto">
          <a:xfrm>
            <a:off x="1230014" y="1664924"/>
            <a:ext cx="6186698" cy="323097"/>
          </a:xfrm>
          <a:custGeom>
            <a:avLst/>
            <a:gdLst/>
            <a:ahLst/>
            <a:cxnLst/>
            <a:rect l="l" t="t" r="r" b="b"/>
            <a:pathLst>
              <a:path w="6186698" h="323097">
                <a:moveTo>
                  <a:pt x="4499307" y="244274"/>
                </a:moveTo>
                <a:cubicBezTo>
                  <a:pt x="4502676" y="244048"/>
                  <a:pt x="4508678" y="245814"/>
                  <a:pt x="4517314" y="249571"/>
                </a:cubicBezTo>
                <a:cubicBezTo>
                  <a:pt x="4534587" y="257085"/>
                  <a:pt x="4546088" y="264689"/>
                  <a:pt x="4551817" y="272383"/>
                </a:cubicBezTo>
                <a:cubicBezTo>
                  <a:pt x="4557546" y="280076"/>
                  <a:pt x="4558969" y="289842"/>
                  <a:pt x="4556087" y="301680"/>
                </a:cubicBezTo>
                <a:cubicBezTo>
                  <a:pt x="4553204" y="313518"/>
                  <a:pt x="4547142" y="314822"/>
                  <a:pt x="4537900" y="305595"/>
                </a:cubicBezTo>
                <a:cubicBezTo>
                  <a:pt x="4528657" y="296367"/>
                  <a:pt x="4520043" y="286762"/>
                  <a:pt x="4512055" y="276782"/>
                </a:cubicBezTo>
                <a:cubicBezTo>
                  <a:pt x="4505889" y="267962"/>
                  <a:pt x="4500905" y="259344"/>
                  <a:pt x="4497105" y="250926"/>
                </a:cubicBezTo>
                <a:cubicBezTo>
                  <a:pt x="4495205" y="246717"/>
                  <a:pt x="4495939" y="244500"/>
                  <a:pt x="4499307" y="244274"/>
                </a:cubicBezTo>
                <a:close/>
                <a:moveTo>
                  <a:pt x="2677255" y="229566"/>
                </a:moveTo>
                <a:cubicBezTo>
                  <a:pt x="2670572" y="229194"/>
                  <a:pt x="2646524" y="231122"/>
                  <a:pt x="2605109" y="235353"/>
                </a:cubicBezTo>
                <a:cubicBezTo>
                  <a:pt x="2606873" y="251643"/>
                  <a:pt x="2608135" y="264772"/>
                  <a:pt x="2608895" y="274738"/>
                </a:cubicBezTo>
                <a:cubicBezTo>
                  <a:pt x="2650983" y="271182"/>
                  <a:pt x="2675011" y="269066"/>
                  <a:pt x="2680976" y="268392"/>
                </a:cubicBezTo>
                <a:cubicBezTo>
                  <a:pt x="2684288" y="251858"/>
                  <a:pt x="2686167" y="241347"/>
                  <a:pt x="2686612" y="236858"/>
                </a:cubicBezTo>
                <a:cubicBezTo>
                  <a:pt x="2687056" y="232370"/>
                  <a:pt x="2683937" y="229939"/>
                  <a:pt x="2677255" y="229566"/>
                </a:cubicBezTo>
                <a:close/>
                <a:moveTo>
                  <a:pt x="781173" y="226878"/>
                </a:moveTo>
                <a:cubicBezTo>
                  <a:pt x="777801" y="227068"/>
                  <a:pt x="774522" y="228347"/>
                  <a:pt x="771335" y="230717"/>
                </a:cubicBezTo>
                <a:cubicBezTo>
                  <a:pt x="764960" y="235457"/>
                  <a:pt x="761773" y="241773"/>
                  <a:pt x="761773" y="249668"/>
                </a:cubicBezTo>
                <a:cubicBezTo>
                  <a:pt x="761773" y="257562"/>
                  <a:pt x="765323" y="263488"/>
                  <a:pt x="772421" y="267446"/>
                </a:cubicBezTo>
                <a:cubicBezTo>
                  <a:pt x="779519" y="271404"/>
                  <a:pt x="786467" y="271203"/>
                  <a:pt x="793264" y="266844"/>
                </a:cubicBezTo>
                <a:cubicBezTo>
                  <a:pt x="800062" y="262470"/>
                  <a:pt x="803256" y="256160"/>
                  <a:pt x="802847" y="247915"/>
                </a:cubicBezTo>
                <a:cubicBezTo>
                  <a:pt x="802439" y="239669"/>
                  <a:pt x="798678" y="233557"/>
                  <a:pt x="791565" y="229577"/>
                </a:cubicBezTo>
                <a:cubicBezTo>
                  <a:pt x="788009" y="227587"/>
                  <a:pt x="784545" y="226688"/>
                  <a:pt x="781173" y="226878"/>
                </a:cubicBezTo>
                <a:close/>
                <a:moveTo>
                  <a:pt x="5240615" y="213509"/>
                </a:moveTo>
                <a:cubicBezTo>
                  <a:pt x="5239547" y="213043"/>
                  <a:pt x="5233209" y="213473"/>
                  <a:pt x="5221600" y="214800"/>
                </a:cubicBezTo>
                <a:cubicBezTo>
                  <a:pt x="5209992" y="216126"/>
                  <a:pt x="5194422" y="218403"/>
                  <a:pt x="5174891" y="221629"/>
                </a:cubicBezTo>
                <a:cubicBezTo>
                  <a:pt x="5176655" y="237991"/>
                  <a:pt x="5178319" y="252095"/>
                  <a:pt x="5179881" y="263940"/>
                </a:cubicBezTo>
                <a:cubicBezTo>
                  <a:pt x="5196258" y="263151"/>
                  <a:pt x="5215395" y="261495"/>
                  <a:pt x="5237292" y="258971"/>
                </a:cubicBezTo>
                <a:cubicBezTo>
                  <a:pt x="5240576" y="244989"/>
                  <a:pt x="5242218" y="233625"/>
                  <a:pt x="5242218" y="224877"/>
                </a:cubicBezTo>
                <a:cubicBezTo>
                  <a:pt x="5242218" y="217764"/>
                  <a:pt x="5241684" y="213975"/>
                  <a:pt x="5240615" y="213509"/>
                </a:cubicBezTo>
                <a:close/>
                <a:moveTo>
                  <a:pt x="783655" y="203958"/>
                </a:moveTo>
                <a:cubicBezTo>
                  <a:pt x="789176" y="204080"/>
                  <a:pt x="794820" y="205353"/>
                  <a:pt x="800589" y="207776"/>
                </a:cubicBezTo>
                <a:cubicBezTo>
                  <a:pt x="812125" y="212623"/>
                  <a:pt x="819787" y="220303"/>
                  <a:pt x="823572" y="230814"/>
                </a:cubicBezTo>
                <a:cubicBezTo>
                  <a:pt x="827358" y="241325"/>
                  <a:pt x="827803" y="251722"/>
                  <a:pt x="824906" y="262004"/>
                </a:cubicBezTo>
                <a:cubicBezTo>
                  <a:pt x="822010" y="272286"/>
                  <a:pt x="816589" y="280155"/>
                  <a:pt x="808644" y="285611"/>
                </a:cubicBezTo>
                <a:cubicBezTo>
                  <a:pt x="800700" y="291068"/>
                  <a:pt x="791260" y="293796"/>
                  <a:pt x="780326" y="293796"/>
                </a:cubicBezTo>
                <a:cubicBezTo>
                  <a:pt x="769392" y="293796"/>
                  <a:pt x="759490" y="289358"/>
                  <a:pt x="750620" y="280481"/>
                </a:cubicBezTo>
                <a:cubicBezTo>
                  <a:pt x="741751" y="271605"/>
                  <a:pt x="737316" y="262061"/>
                  <a:pt x="737316" y="251851"/>
                </a:cubicBezTo>
                <a:cubicBezTo>
                  <a:pt x="737316" y="241641"/>
                  <a:pt x="739704" y="232710"/>
                  <a:pt x="744479" y="225060"/>
                </a:cubicBezTo>
                <a:cubicBezTo>
                  <a:pt x="749254" y="217409"/>
                  <a:pt x="756916" y="211404"/>
                  <a:pt x="767463" y="207045"/>
                </a:cubicBezTo>
                <a:cubicBezTo>
                  <a:pt x="772736" y="204865"/>
                  <a:pt x="778134" y="203836"/>
                  <a:pt x="783655" y="203958"/>
                </a:cubicBezTo>
                <a:close/>
                <a:moveTo>
                  <a:pt x="2690785" y="203133"/>
                </a:moveTo>
                <a:cubicBezTo>
                  <a:pt x="2693940" y="203274"/>
                  <a:pt x="2697424" y="204292"/>
                  <a:pt x="2701239" y="206185"/>
                </a:cubicBezTo>
                <a:cubicBezTo>
                  <a:pt x="2708868" y="209970"/>
                  <a:pt x="2716350" y="214567"/>
                  <a:pt x="2723685" y="219973"/>
                </a:cubicBezTo>
                <a:cubicBezTo>
                  <a:pt x="2731020" y="225379"/>
                  <a:pt x="2731396" y="230714"/>
                  <a:pt x="2724814" y="235976"/>
                </a:cubicBezTo>
                <a:cubicBezTo>
                  <a:pt x="2718232" y="241239"/>
                  <a:pt x="2711176" y="251959"/>
                  <a:pt x="2703648" y="268134"/>
                </a:cubicBezTo>
                <a:cubicBezTo>
                  <a:pt x="2710847" y="279535"/>
                  <a:pt x="2712535" y="285984"/>
                  <a:pt x="2708713" y="287483"/>
                </a:cubicBezTo>
                <a:cubicBezTo>
                  <a:pt x="2704892" y="288981"/>
                  <a:pt x="2695237" y="289957"/>
                  <a:pt x="2679750" y="290408"/>
                </a:cubicBezTo>
                <a:cubicBezTo>
                  <a:pt x="2664262" y="290860"/>
                  <a:pt x="2640386" y="291939"/>
                  <a:pt x="2608120" y="293646"/>
                </a:cubicBezTo>
                <a:cubicBezTo>
                  <a:pt x="2601036" y="308144"/>
                  <a:pt x="2594956" y="305329"/>
                  <a:pt x="2589880" y="285203"/>
                </a:cubicBezTo>
                <a:cubicBezTo>
                  <a:pt x="2584803" y="265076"/>
                  <a:pt x="2581365" y="251181"/>
                  <a:pt x="2579566" y="243516"/>
                </a:cubicBezTo>
                <a:cubicBezTo>
                  <a:pt x="2577766" y="235851"/>
                  <a:pt x="2575249" y="228788"/>
                  <a:pt x="2572015" y="222328"/>
                </a:cubicBezTo>
                <a:cubicBezTo>
                  <a:pt x="2568782" y="215868"/>
                  <a:pt x="2571671" y="213577"/>
                  <a:pt x="2580684" y="215456"/>
                </a:cubicBezTo>
                <a:cubicBezTo>
                  <a:pt x="2589697" y="217334"/>
                  <a:pt x="2595609" y="218460"/>
                  <a:pt x="2598419" y="218833"/>
                </a:cubicBezTo>
                <a:cubicBezTo>
                  <a:pt x="2601230" y="219206"/>
                  <a:pt x="2614667" y="217854"/>
                  <a:pt x="2638730" y="214778"/>
                </a:cubicBezTo>
                <a:cubicBezTo>
                  <a:pt x="2662793" y="211702"/>
                  <a:pt x="2677319" y="208554"/>
                  <a:pt x="2682310" y="205335"/>
                </a:cubicBezTo>
                <a:cubicBezTo>
                  <a:pt x="2684805" y="203725"/>
                  <a:pt x="2687630" y="202991"/>
                  <a:pt x="2690785" y="203133"/>
                </a:cubicBezTo>
                <a:close/>
                <a:moveTo>
                  <a:pt x="1580979" y="191143"/>
                </a:moveTo>
                <a:cubicBezTo>
                  <a:pt x="1583460" y="191471"/>
                  <a:pt x="1586432" y="192302"/>
                  <a:pt x="1589895" y="193633"/>
                </a:cubicBezTo>
                <a:cubicBezTo>
                  <a:pt x="1603748" y="198961"/>
                  <a:pt x="1611649" y="205339"/>
                  <a:pt x="1613599" y="212767"/>
                </a:cubicBezTo>
                <a:cubicBezTo>
                  <a:pt x="1615550" y="220195"/>
                  <a:pt x="1614962" y="227458"/>
                  <a:pt x="1611836" y="234557"/>
                </a:cubicBezTo>
                <a:cubicBezTo>
                  <a:pt x="1608710" y="241655"/>
                  <a:pt x="1603884" y="242494"/>
                  <a:pt x="1597359" y="237073"/>
                </a:cubicBezTo>
                <a:cubicBezTo>
                  <a:pt x="1590834" y="231653"/>
                  <a:pt x="1585707" y="226146"/>
                  <a:pt x="1581979" y="220554"/>
                </a:cubicBezTo>
                <a:cubicBezTo>
                  <a:pt x="1578251" y="214961"/>
                  <a:pt x="1574895" y="208687"/>
                  <a:pt x="1571912" y="201732"/>
                </a:cubicBezTo>
                <a:cubicBezTo>
                  <a:pt x="1570514" y="193687"/>
                  <a:pt x="1573536" y="190157"/>
                  <a:pt x="1580979" y="191143"/>
                </a:cubicBezTo>
                <a:close/>
                <a:moveTo>
                  <a:pt x="2660251" y="164810"/>
                </a:moveTo>
                <a:cubicBezTo>
                  <a:pt x="2667227" y="162508"/>
                  <a:pt x="2674853" y="164921"/>
                  <a:pt x="2683127" y="172048"/>
                </a:cubicBezTo>
                <a:cubicBezTo>
                  <a:pt x="2691401" y="179175"/>
                  <a:pt x="2689257" y="184151"/>
                  <a:pt x="2676695" y="186976"/>
                </a:cubicBezTo>
                <a:cubicBezTo>
                  <a:pt x="2664133" y="189801"/>
                  <a:pt x="2651665" y="192113"/>
                  <a:pt x="2639289" y="193913"/>
                </a:cubicBezTo>
                <a:cubicBezTo>
                  <a:pt x="2626913" y="195713"/>
                  <a:pt x="2618141" y="195605"/>
                  <a:pt x="2612971" y="193590"/>
                </a:cubicBezTo>
                <a:cubicBezTo>
                  <a:pt x="2607801" y="191576"/>
                  <a:pt x="2603822" y="188256"/>
                  <a:pt x="2601033" y="183631"/>
                </a:cubicBezTo>
                <a:cubicBezTo>
                  <a:pt x="2598244" y="179006"/>
                  <a:pt x="2600997" y="176407"/>
                  <a:pt x="2609293" y="175834"/>
                </a:cubicBezTo>
                <a:cubicBezTo>
                  <a:pt x="2617588" y="175260"/>
                  <a:pt x="2626153" y="174084"/>
                  <a:pt x="2634987" y="172306"/>
                </a:cubicBezTo>
                <a:cubicBezTo>
                  <a:pt x="2644853" y="169610"/>
                  <a:pt x="2653274" y="167111"/>
                  <a:pt x="2660251" y="164810"/>
                </a:cubicBezTo>
                <a:close/>
                <a:moveTo>
                  <a:pt x="3385990" y="155763"/>
                </a:moveTo>
                <a:cubicBezTo>
                  <a:pt x="3388308" y="156074"/>
                  <a:pt x="3391113" y="156709"/>
                  <a:pt x="3394404" y="157668"/>
                </a:cubicBezTo>
                <a:cubicBezTo>
                  <a:pt x="3407568" y="161504"/>
                  <a:pt x="3417044" y="167316"/>
                  <a:pt x="3422830" y="175102"/>
                </a:cubicBezTo>
                <a:cubicBezTo>
                  <a:pt x="3428616" y="182889"/>
                  <a:pt x="3430044" y="192468"/>
                  <a:pt x="3427111" y="203840"/>
                </a:cubicBezTo>
                <a:cubicBezTo>
                  <a:pt x="3424178" y="215212"/>
                  <a:pt x="3414933" y="212530"/>
                  <a:pt x="3399373" y="195795"/>
                </a:cubicBezTo>
                <a:cubicBezTo>
                  <a:pt x="3387686" y="179605"/>
                  <a:pt x="3380645" y="168244"/>
                  <a:pt x="3378250" y="161712"/>
                </a:cubicBezTo>
                <a:cubicBezTo>
                  <a:pt x="3376454" y="156813"/>
                  <a:pt x="3379034" y="154830"/>
                  <a:pt x="3385990" y="155763"/>
                </a:cubicBezTo>
                <a:close/>
                <a:moveTo>
                  <a:pt x="2237047" y="155246"/>
                </a:moveTo>
                <a:cubicBezTo>
                  <a:pt x="2234880" y="155143"/>
                  <a:pt x="2231629" y="155650"/>
                  <a:pt x="2227295" y="156765"/>
                </a:cubicBezTo>
                <a:cubicBezTo>
                  <a:pt x="2218626" y="158995"/>
                  <a:pt x="2213568" y="160296"/>
                  <a:pt x="2212120" y="160669"/>
                </a:cubicBezTo>
                <a:lnTo>
                  <a:pt x="2212120" y="193752"/>
                </a:lnTo>
                <a:cubicBezTo>
                  <a:pt x="2219261" y="192088"/>
                  <a:pt x="2227378" y="189744"/>
                  <a:pt x="2236469" y="186718"/>
                </a:cubicBezTo>
                <a:cubicBezTo>
                  <a:pt x="2239022" y="172234"/>
                  <a:pt x="2240298" y="162454"/>
                  <a:pt x="2240298" y="157378"/>
                </a:cubicBezTo>
                <a:cubicBezTo>
                  <a:pt x="2240298" y="156058"/>
                  <a:pt x="2239214" y="155348"/>
                  <a:pt x="2237047" y="155246"/>
                </a:cubicBezTo>
                <a:close/>
                <a:moveTo>
                  <a:pt x="548595" y="130926"/>
                </a:moveTo>
                <a:cubicBezTo>
                  <a:pt x="551078" y="131182"/>
                  <a:pt x="554125" y="131872"/>
                  <a:pt x="557737" y="132996"/>
                </a:cubicBezTo>
                <a:cubicBezTo>
                  <a:pt x="572185" y="137491"/>
                  <a:pt x="578509" y="142356"/>
                  <a:pt x="576710" y="147591"/>
                </a:cubicBezTo>
                <a:cubicBezTo>
                  <a:pt x="574910" y="152825"/>
                  <a:pt x="574010" y="158310"/>
                  <a:pt x="574010" y="164046"/>
                </a:cubicBezTo>
                <a:cubicBezTo>
                  <a:pt x="579975" y="163171"/>
                  <a:pt x="585797" y="162734"/>
                  <a:pt x="591476" y="162734"/>
                </a:cubicBezTo>
                <a:cubicBezTo>
                  <a:pt x="598116" y="162734"/>
                  <a:pt x="603389" y="164799"/>
                  <a:pt x="607297" y="168929"/>
                </a:cubicBezTo>
                <a:cubicBezTo>
                  <a:pt x="611205" y="173059"/>
                  <a:pt x="609498" y="176895"/>
                  <a:pt x="602178" y="180437"/>
                </a:cubicBezTo>
                <a:cubicBezTo>
                  <a:pt x="594857" y="183979"/>
                  <a:pt x="586371" y="186488"/>
                  <a:pt x="576720" y="187965"/>
                </a:cubicBezTo>
                <a:lnTo>
                  <a:pt x="576720" y="204550"/>
                </a:lnTo>
                <a:cubicBezTo>
                  <a:pt x="588465" y="203747"/>
                  <a:pt x="599091" y="201972"/>
                  <a:pt x="608599" y="199226"/>
                </a:cubicBezTo>
                <a:cubicBezTo>
                  <a:pt x="618106" y="196480"/>
                  <a:pt x="627710" y="197337"/>
                  <a:pt x="637411" y="201797"/>
                </a:cubicBezTo>
                <a:cubicBezTo>
                  <a:pt x="647113" y="206256"/>
                  <a:pt x="652469" y="211681"/>
                  <a:pt x="653480" y="218069"/>
                </a:cubicBezTo>
                <a:cubicBezTo>
                  <a:pt x="654491" y="224458"/>
                  <a:pt x="647557" y="226978"/>
                  <a:pt x="632679" y="225630"/>
                </a:cubicBezTo>
                <a:cubicBezTo>
                  <a:pt x="617801" y="224282"/>
                  <a:pt x="599148" y="224820"/>
                  <a:pt x="576720" y="227243"/>
                </a:cubicBezTo>
                <a:cubicBezTo>
                  <a:pt x="576720" y="257229"/>
                  <a:pt x="575466" y="280990"/>
                  <a:pt x="572956" y="298528"/>
                </a:cubicBezTo>
                <a:cubicBezTo>
                  <a:pt x="570446" y="316067"/>
                  <a:pt x="566155" y="323957"/>
                  <a:pt x="560082" y="322201"/>
                </a:cubicBezTo>
                <a:cubicBezTo>
                  <a:pt x="554009" y="320444"/>
                  <a:pt x="550736" y="308732"/>
                  <a:pt x="550262" y="287063"/>
                </a:cubicBezTo>
                <a:cubicBezTo>
                  <a:pt x="549789" y="265395"/>
                  <a:pt x="549553" y="246043"/>
                  <a:pt x="549553" y="229007"/>
                </a:cubicBezTo>
                <a:cubicBezTo>
                  <a:pt x="525045" y="231674"/>
                  <a:pt x="509468" y="234141"/>
                  <a:pt x="502822" y="236407"/>
                </a:cubicBezTo>
                <a:cubicBezTo>
                  <a:pt x="496175" y="238672"/>
                  <a:pt x="486330" y="236292"/>
                  <a:pt x="473288" y="229265"/>
                </a:cubicBezTo>
                <a:cubicBezTo>
                  <a:pt x="460245" y="222239"/>
                  <a:pt x="460127" y="218403"/>
                  <a:pt x="472933" y="217757"/>
                </a:cubicBezTo>
                <a:cubicBezTo>
                  <a:pt x="485739" y="217112"/>
                  <a:pt x="511278" y="214237"/>
                  <a:pt x="549553" y="209132"/>
                </a:cubicBezTo>
                <a:lnTo>
                  <a:pt x="549553" y="191213"/>
                </a:lnTo>
                <a:cubicBezTo>
                  <a:pt x="531140" y="193006"/>
                  <a:pt x="518216" y="191647"/>
                  <a:pt x="510780" y="187137"/>
                </a:cubicBezTo>
                <a:cubicBezTo>
                  <a:pt x="503345" y="182627"/>
                  <a:pt x="504367" y="179705"/>
                  <a:pt x="513846" y="178372"/>
                </a:cubicBezTo>
                <a:cubicBezTo>
                  <a:pt x="523324" y="177038"/>
                  <a:pt x="534782" y="174012"/>
                  <a:pt x="548219" y="169294"/>
                </a:cubicBezTo>
                <a:cubicBezTo>
                  <a:pt x="547344" y="159385"/>
                  <a:pt x="545100" y="149734"/>
                  <a:pt x="541486" y="140342"/>
                </a:cubicBezTo>
                <a:cubicBezTo>
                  <a:pt x="538776" y="133297"/>
                  <a:pt x="541145" y="130158"/>
                  <a:pt x="548595" y="130926"/>
                </a:cubicBezTo>
                <a:close/>
                <a:moveTo>
                  <a:pt x="3309858" y="128436"/>
                </a:moveTo>
                <a:cubicBezTo>
                  <a:pt x="3304932" y="128873"/>
                  <a:pt x="3292395" y="131099"/>
                  <a:pt x="3272247" y="135115"/>
                </a:cubicBezTo>
                <a:lnTo>
                  <a:pt x="3273430" y="173510"/>
                </a:lnTo>
                <a:cubicBezTo>
                  <a:pt x="3281360" y="172765"/>
                  <a:pt x="3287960" y="171001"/>
                  <a:pt x="3293230" y="168219"/>
                </a:cubicBezTo>
                <a:cubicBezTo>
                  <a:pt x="3298500" y="165437"/>
                  <a:pt x="3304194" y="167054"/>
                  <a:pt x="3310310" y="173070"/>
                </a:cubicBezTo>
                <a:cubicBezTo>
                  <a:pt x="3316426" y="179085"/>
                  <a:pt x="3314669" y="184061"/>
                  <a:pt x="3305040" y="187998"/>
                </a:cubicBezTo>
                <a:cubicBezTo>
                  <a:pt x="3295410" y="191934"/>
                  <a:pt x="3284931" y="193902"/>
                  <a:pt x="3273602" y="193902"/>
                </a:cubicBezTo>
                <a:lnTo>
                  <a:pt x="3274764" y="228835"/>
                </a:lnTo>
                <a:cubicBezTo>
                  <a:pt x="3279295" y="228964"/>
                  <a:pt x="3286050" y="227197"/>
                  <a:pt x="3295026" y="223533"/>
                </a:cubicBezTo>
                <a:cubicBezTo>
                  <a:pt x="3304004" y="219869"/>
                  <a:pt x="3310023" y="220062"/>
                  <a:pt x="3313084" y="224113"/>
                </a:cubicBezTo>
                <a:cubicBezTo>
                  <a:pt x="3316146" y="228165"/>
                  <a:pt x="3318401" y="227906"/>
                  <a:pt x="3319849" y="223339"/>
                </a:cubicBezTo>
                <a:cubicBezTo>
                  <a:pt x="3321298" y="218772"/>
                  <a:pt x="3322248" y="203256"/>
                  <a:pt x="3322700" y="176791"/>
                </a:cubicBezTo>
                <a:cubicBezTo>
                  <a:pt x="3323151" y="150326"/>
                  <a:pt x="3322355" y="135541"/>
                  <a:pt x="3320312" y="132437"/>
                </a:cubicBezTo>
                <a:cubicBezTo>
                  <a:pt x="3318268" y="129332"/>
                  <a:pt x="3314784" y="127998"/>
                  <a:pt x="3309858" y="128436"/>
                </a:cubicBezTo>
                <a:close/>
                <a:moveTo>
                  <a:pt x="3024861" y="115626"/>
                </a:moveTo>
                <a:lnTo>
                  <a:pt x="2992402" y="120746"/>
                </a:lnTo>
                <a:cubicBezTo>
                  <a:pt x="2988961" y="125750"/>
                  <a:pt x="2987290" y="128195"/>
                  <a:pt x="2987390" y="128081"/>
                </a:cubicBezTo>
                <a:cubicBezTo>
                  <a:pt x="2987491" y="127966"/>
                  <a:pt x="2996202" y="129156"/>
                  <a:pt x="3013525" y="131651"/>
                </a:cubicBezTo>
                <a:cubicBezTo>
                  <a:pt x="3018502" y="126618"/>
                  <a:pt x="3022280" y="121276"/>
                  <a:pt x="3024861" y="115626"/>
                </a:cubicBezTo>
                <a:close/>
                <a:moveTo>
                  <a:pt x="4496170" y="113593"/>
                </a:moveTo>
                <a:cubicBezTo>
                  <a:pt x="4487229" y="114934"/>
                  <a:pt x="4472648" y="118028"/>
                  <a:pt x="4452428" y="122875"/>
                </a:cubicBezTo>
                <a:lnTo>
                  <a:pt x="4452428" y="135717"/>
                </a:lnTo>
                <a:cubicBezTo>
                  <a:pt x="4462280" y="134914"/>
                  <a:pt x="4470662" y="133136"/>
                  <a:pt x="4477574" y="130382"/>
                </a:cubicBezTo>
                <a:cubicBezTo>
                  <a:pt x="4484486" y="127629"/>
                  <a:pt x="4490795" y="128375"/>
                  <a:pt x="4496503" y="132619"/>
                </a:cubicBezTo>
                <a:cubicBezTo>
                  <a:pt x="4502210" y="136864"/>
                  <a:pt x="4502601" y="140919"/>
                  <a:pt x="4497675" y="144783"/>
                </a:cubicBezTo>
                <a:cubicBezTo>
                  <a:pt x="4492749" y="148648"/>
                  <a:pt x="4485562" y="151280"/>
                  <a:pt x="4476111" y="152678"/>
                </a:cubicBezTo>
                <a:cubicBezTo>
                  <a:pt x="4466661" y="154076"/>
                  <a:pt x="4458767" y="154323"/>
                  <a:pt x="4452428" y="153420"/>
                </a:cubicBezTo>
                <a:lnTo>
                  <a:pt x="4452428" y="164046"/>
                </a:lnTo>
                <a:cubicBezTo>
                  <a:pt x="4458709" y="164161"/>
                  <a:pt x="4466475" y="162616"/>
                  <a:pt x="4475724" y="159410"/>
                </a:cubicBezTo>
                <a:cubicBezTo>
                  <a:pt x="4484973" y="156205"/>
                  <a:pt x="4492402" y="157112"/>
                  <a:pt x="4498009" y="162132"/>
                </a:cubicBezTo>
                <a:cubicBezTo>
                  <a:pt x="4503616" y="167151"/>
                  <a:pt x="4502942" y="171223"/>
                  <a:pt x="4495987" y="174349"/>
                </a:cubicBezTo>
                <a:cubicBezTo>
                  <a:pt x="4489032" y="177476"/>
                  <a:pt x="4481553" y="179716"/>
                  <a:pt x="4473551" y="181071"/>
                </a:cubicBezTo>
                <a:cubicBezTo>
                  <a:pt x="4465550" y="182427"/>
                  <a:pt x="4458509" y="181756"/>
                  <a:pt x="4452428" y="179060"/>
                </a:cubicBezTo>
                <a:lnTo>
                  <a:pt x="4452428" y="193752"/>
                </a:lnTo>
                <a:cubicBezTo>
                  <a:pt x="4460573" y="193838"/>
                  <a:pt x="4469257" y="192285"/>
                  <a:pt x="4478477" y="189095"/>
                </a:cubicBezTo>
                <a:cubicBezTo>
                  <a:pt x="4487698" y="185904"/>
                  <a:pt x="4495108" y="186804"/>
                  <a:pt x="4500708" y="191794"/>
                </a:cubicBezTo>
                <a:cubicBezTo>
                  <a:pt x="4506308" y="196785"/>
                  <a:pt x="4505906" y="200850"/>
                  <a:pt x="4499504" y="203991"/>
                </a:cubicBezTo>
                <a:cubicBezTo>
                  <a:pt x="4493101" y="207131"/>
                  <a:pt x="4484973" y="209160"/>
                  <a:pt x="4475122" y="210078"/>
                </a:cubicBezTo>
                <a:cubicBezTo>
                  <a:pt x="4465270" y="210996"/>
                  <a:pt x="4457591" y="211003"/>
                  <a:pt x="4452084" y="210100"/>
                </a:cubicBezTo>
                <a:cubicBezTo>
                  <a:pt x="4451382" y="220969"/>
                  <a:pt x="4451044" y="225867"/>
                  <a:pt x="4451073" y="224791"/>
                </a:cubicBezTo>
                <a:cubicBezTo>
                  <a:pt x="4475781" y="222138"/>
                  <a:pt x="4495549" y="219650"/>
                  <a:pt x="4510377" y="217327"/>
                </a:cubicBezTo>
                <a:cubicBezTo>
                  <a:pt x="4511223" y="188159"/>
                  <a:pt x="4511646" y="165480"/>
                  <a:pt x="4511646" y="149290"/>
                </a:cubicBezTo>
                <a:cubicBezTo>
                  <a:pt x="4511646" y="133516"/>
                  <a:pt x="4511302" y="123287"/>
                  <a:pt x="4510614" y="118605"/>
                </a:cubicBezTo>
                <a:cubicBezTo>
                  <a:pt x="4509925" y="113923"/>
                  <a:pt x="4505111" y="112253"/>
                  <a:pt x="4496170" y="113593"/>
                </a:cubicBezTo>
                <a:close/>
                <a:moveTo>
                  <a:pt x="5635036" y="112062"/>
                </a:moveTo>
                <a:cubicBezTo>
                  <a:pt x="5645015" y="112547"/>
                  <a:pt x="5653701" y="116858"/>
                  <a:pt x="5661096" y="124994"/>
                </a:cubicBezTo>
                <a:cubicBezTo>
                  <a:pt x="5670954" y="135842"/>
                  <a:pt x="5668208" y="141041"/>
                  <a:pt x="5652857" y="140589"/>
                </a:cubicBezTo>
                <a:cubicBezTo>
                  <a:pt x="5637506" y="140137"/>
                  <a:pt x="5621358" y="140363"/>
                  <a:pt x="5604415" y="141267"/>
                </a:cubicBezTo>
                <a:cubicBezTo>
                  <a:pt x="5587473" y="142170"/>
                  <a:pt x="5556853" y="144608"/>
                  <a:pt x="5512556" y="148580"/>
                </a:cubicBezTo>
                <a:cubicBezTo>
                  <a:pt x="5519755" y="153212"/>
                  <a:pt x="5520862" y="157489"/>
                  <a:pt x="5515879" y="161411"/>
                </a:cubicBezTo>
                <a:cubicBezTo>
                  <a:pt x="5510896" y="165333"/>
                  <a:pt x="5505945" y="169682"/>
                  <a:pt x="5501026" y="174457"/>
                </a:cubicBezTo>
                <a:cubicBezTo>
                  <a:pt x="5496107" y="179232"/>
                  <a:pt x="5494071" y="181620"/>
                  <a:pt x="5494917" y="181620"/>
                </a:cubicBezTo>
                <a:cubicBezTo>
                  <a:pt x="5499176" y="181620"/>
                  <a:pt x="5506949" y="180752"/>
                  <a:pt x="5518235" y="179017"/>
                </a:cubicBezTo>
                <a:cubicBezTo>
                  <a:pt x="5529520" y="177282"/>
                  <a:pt x="5538365" y="174805"/>
                  <a:pt x="5544767" y="171585"/>
                </a:cubicBezTo>
                <a:cubicBezTo>
                  <a:pt x="5551170" y="168366"/>
                  <a:pt x="5557484" y="168445"/>
                  <a:pt x="5563707" y="171822"/>
                </a:cubicBezTo>
                <a:cubicBezTo>
                  <a:pt x="5569931" y="175199"/>
                  <a:pt x="5577133" y="179982"/>
                  <a:pt x="5585314" y="186169"/>
                </a:cubicBezTo>
                <a:cubicBezTo>
                  <a:pt x="5593496" y="192357"/>
                  <a:pt x="5595478" y="197584"/>
                  <a:pt x="5591262" y="201850"/>
                </a:cubicBezTo>
                <a:cubicBezTo>
                  <a:pt x="5587046" y="206117"/>
                  <a:pt x="5583877" y="212286"/>
                  <a:pt x="5581754" y="220360"/>
                </a:cubicBezTo>
                <a:cubicBezTo>
                  <a:pt x="5579632" y="228433"/>
                  <a:pt x="5576743" y="241390"/>
                  <a:pt x="5573086" y="259229"/>
                </a:cubicBezTo>
                <a:cubicBezTo>
                  <a:pt x="5569429" y="277068"/>
                  <a:pt x="5564263" y="290512"/>
                  <a:pt x="5557587" y="299561"/>
                </a:cubicBezTo>
                <a:cubicBezTo>
                  <a:pt x="5550912" y="308610"/>
                  <a:pt x="5542803" y="315536"/>
                  <a:pt x="5533259" y="320340"/>
                </a:cubicBezTo>
                <a:cubicBezTo>
                  <a:pt x="5523716" y="325144"/>
                  <a:pt x="5518142" y="323670"/>
                  <a:pt x="5516535" y="315920"/>
                </a:cubicBezTo>
                <a:cubicBezTo>
                  <a:pt x="5514929" y="308169"/>
                  <a:pt x="5507537" y="298693"/>
                  <a:pt x="5494358" y="287494"/>
                </a:cubicBezTo>
                <a:cubicBezTo>
                  <a:pt x="5481179" y="276294"/>
                  <a:pt x="5482294" y="272716"/>
                  <a:pt x="5497703" y="276760"/>
                </a:cubicBezTo>
                <a:cubicBezTo>
                  <a:pt x="5513112" y="280804"/>
                  <a:pt x="5522917" y="282686"/>
                  <a:pt x="5527118" y="282406"/>
                </a:cubicBezTo>
                <a:cubicBezTo>
                  <a:pt x="5531320" y="282127"/>
                  <a:pt x="5535106" y="277771"/>
                  <a:pt x="5538476" y="269339"/>
                </a:cubicBezTo>
                <a:cubicBezTo>
                  <a:pt x="5541846" y="260907"/>
                  <a:pt x="5545316" y="247212"/>
                  <a:pt x="5548887" y="228254"/>
                </a:cubicBezTo>
                <a:cubicBezTo>
                  <a:pt x="5552457" y="209296"/>
                  <a:pt x="5552507" y="198609"/>
                  <a:pt x="5549037" y="196193"/>
                </a:cubicBezTo>
                <a:cubicBezTo>
                  <a:pt x="5545567" y="193777"/>
                  <a:pt x="5535013" y="193899"/>
                  <a:pt x="5517374" y="196559"/>
                </a:cubicBezTo>
                <a:cubicBezTo>
                  <a:pt x="5499736" y="199219"/>
                  <a:pt x="5485173" y="203492"/>
                  <a:pt x="5473687" y="209379"/>
                </a:cubicBezTo>
                <a:cubicBezTo>
                  <a:pt x="5462200" y="215266"/>
                  <a:pt x="5455880" y="213516"/>
                  <a:pt x="5454725" y="204130"/>
                </a:cubicBezTo>
                <a:cubicBezTo>
                  <a:pt x="5453571" y="194745"/>
                  <a:pt x="5457981" y="187087"/>
                  <a:pt x="5467954" y="181157"/>
                </a:cubicBezTo>
                <a:cubicBezTo>
                  <a:pt x="5477928" y="175228"/>
                  <a:pt x="5484642" y="165530"/>
                  <a:pt x="5488099" y="152065"/>
                </a:cubicBezTo>
                <a:cubicBezTo>
                  <a:pt x="5451144" y="157471"/>
                  <a:pt x="5426457" y="161296"/>
                  <a:pt x="5414039" y="163540"/>
                </a:cubicBezTo>
                <a:cubicBezTo>
                  <a:pt x="5401620" y="165785"/>
                  <a:pt x="5389710" y="162160"/>
                  <a:pt x="5378310" y="152667"/>
                </a:cubicBezTo>
                <a:cubicBezTo>
                  <a:pt x="5366909" y="143174"/>
                  <a:pt x="5369340" y="138427"/>
                  <a:pt x="5385602" y="138427"/>
                </a:cubicBezTo>
                <a:cubicBezTo>
                  <a:pt x="5400157" y="138427"/>
                  <a:pt x="5415989" y="137771"/>
                  <a:pt x="5433097" y="136459"/>
                </a:cubicBezTo>
                <a:cubicBezTo>
                  <a:pt x="5450204" y="135147"/>
                  <a:pt x="5472565" y="132906"/>
                  <a:pt x="5500176" y="129737"/>
                </a:cubicBezTo>
                <a:cubicBezTo>
                  <a:pt x="5527789" y="126568"/>
                  <a:pt x="5551819" y="123650"/>
                  <a:pt x="5572268" y="120982"/>
                </a:cubicBezTo>
                <a:cubicBezTo>
                  <a:pt x="5592718" y="118315"/>
                  <a:pt x="5610170" y="115605"/>
                  <a:pt x="5624625" y="112851"/>
                </a:cubicBezTo>
                <a:cubicBezTo>
                  <a:pt x="5628239" y="112163"/>
                  <a:pt x="5631709" y="111900"/>
                  <a:pt x="5635036" y="112062"/>
                </a:cubicBezTo>
                <a:close/>
                <a:moveTo>
                  <a:pt x="4206285" y="112062"/>
                </a:moveTo>
                <a:cubicBezTo>
                  <a:pt x="4216265" y="112547"/>
                  <a:pt x="4224951" y="116858"/>
                  <a:pt x="4232346" y="124994"/>
                </a:cubicBezTo>
                <a:cubicBezTo>
                  <a:pt x="4242205" y="135842"/>
                  <a:pt x="4239458" y="141041"/>
                  <a:pt x="4224107" y="140589"/>
                </a:cubicBezTo>
                <a:cubicBezTo>
                  <a:pt x="4208756" y="140137"/>
                  <a:pt x="4192609" y="140363"/>
                  <a:pt x="4175666" y="141267"/>
                </a:cubicBezTo>
                <a:cubicBezTo>
                  <a:pt x="4158723" y="142170"/>
                  <a:pt x="4128103" y="144608"/>
                  <a:pt x="4083806" y="148580"/>
                </a:cubicBezTo>
                <a:cubicBezTo>
                  <a:pt x="4091005" y="153212"/>
                  <a:pt x="4092113" y="157489"/>
                  <a:pt x="4087129" y="161411"/>
                </a:cubicBezTo>
                <a:cubicBezTo>
                  <a:pt x="4082146" y="165333"/>
                  <a:pt x="4077195" y="169682"/>
                  <a:pt x="4072277" y="174457"/>
                </a:cubicBezTo>
                <a:cubicBezTo>
                  <a:pt x="4067358" y="179232"/>
                  <a:pt x="4065321" y="181620"/>
                  <a:pt x="4066168" y="181620"/>
                </a:cubicBezTo>
                <a:cubicBezTo>
                  <a:pt x="4070427" y="181620"/>
                  <a:pt x="4078199" y="180752"/>
                  <a:pt x="4089485" y="179017"/>
                </a:cubicBezTo>
                <a:cubicBezTo>
                  <a:pt x="4100770" y="177282"/>
                  <a:pt x="4109615" y="174805"/>
                  <a:pt x="4116018" y="171585"/>
                </a:cubicBezTo>
                <a:cubicBezTo>
                  <a:pt x="4122421" y="168366"/>
                  <a:pt x="4128734" y="168445"/>
                  <a:pt x="4134958" y="171822"/>
                </a:cubicBezTo>
                <a:cubicBezTo>
                  <a:pt x="4141181" y="175199"/>
                  <a:pt x="4148384" y="179982"/>
                  <a:pt x="4156565" y="186169"/>
                </a:cubicBezTo>
                <a:cubicBezTo>
                  <a:pt x="4164746" y="192357"/>
                  <a:pt x="4166728" y="197584"/>
                  <a:pt x="4162512" y="201850"/>
                </a:cubicBezTo>
                <a:cubicBezTo>
                  <a:pt x="4158296" y="206117"/>
                  <a:pt x="4155127" y="212286"/>
                  <a:pt x="4153005" y="220360"/>
                </a:cubicBezTo>
                <a:cubicBezTo>
                  <a:pt x="4150883" y="228433"/>
                  <a:pt x="4147993" y="241390"/>
                  <a:pt x="4144336" y="259229"/>
                </a:cubicBezTo>
                <a:cubicBezTo>
                  <a:pt x="4140679" y="277068"/>
                  <a:pt x="4135513" y="290512"/>
                  <a:pt x="4128838" y="299561"/>
                </a:cubicBezTo>
                <a:cubicBezTo>
                  <a:pt x="4122162" y="308610"/>
                  <a:pt x="4114053" y="315536"/>
                  <a:pt x="4104510" y="320340"/>
                </a:cubicBezTo>
                <a:cubicBezTo>
                  <a:pt x="4094966" y="325144"/>
                  <a:pt x="4089392" y="323670"/>
                  <a:pt x="4087785" y="315920"/>
                </a:cubicBezTo>
                <a:cubicBezTo>
                  <a:pt x="4086179" y="308169"/>
                  <a:pt x="4078787" y="298693"/>
                  <a:pt x="4065608" y="287494"/>
                </a:cubicBezTo>
                <a:cubicBezTo>
                  <a:pt x="4052430" y="276294"/>
                  <a:pt x="4053545" y="272716"/>
                  <a:pt x="4068953" y="276760"/>
                </a:cubicBezTo>
                <a:cubicBezTo>
                  <a:pt x="4084362" y="280804"/>
                  <a:pt x="4094167" y="282686"/>
                  <a:pt x="4098369" y="282406"/>
                </a:cubicBezTo>
                <a:cubicBezTo>
                  <a:pt x="4102570" y="282127"/>
                  <a:pt x="4106356" y="277771"/>
                  <a:pt x="4109726" y="269339"/>
                </a:cubicBezTo>
                <a:cubicBezTo>
                  <a:pt x="4113096" y="260907"/>
                  <a:pt x="4116566" y="247212"/>
                  <a:pt x="4120137" y="228254"/>
                </a:cubicBezTo>
                <a:cubicBezTo>
                  <a:pt x="4123708" y="209296"/>
                  <a:pt x="4123758" y="198609"/>
                  <a:pt x="4120288" y="196193"/>
                </a:cubicBezTo>
                <a:cubicBezTo>
                  <a:pt x="4116817" y="193777"/>
                  <a:pt x="4106263" y="193899"/>
                  <a:pt x="4088624" y="196559"/>
                </a:cubicBezTo>
                <a:cubicBezTo>
                  <a:pt x="4070986" y="199219"/>
                  <a:pt x="4056423" y="203492"/>
                  <a:pt x="4044937" y="209379"/>
                </a:cubicBezTo>
                <a:cubicBezTo>
                  <a:pt x="4033450" y="215266"/>
                  <a:pt x="4027130" y="213516"/>
                  <a:pt x="4025976" y="204130"/>
                </a:cubicBezTo>
                <a:cubicBezTo>
                  <a:pt x="4024821" y="194745"/>
                  <a:pt x="4029231" y="187087"/>
                  <a:pt x="4039204" y="181157"/>
                </a:cubicBezTo>
                <a:cubicBezTo>
                  <a:pt x="4049178" y="175228"/>
                  <a:pt x="4055893" y="165530"/>
                  <a:pt x="4059349" y="152065"/>
                </a:cubicBezTo>
                <a:cubicBezTo>
                  <a:pt x="4022394" y="157471"/>
                  <a:pt x="3997708" y="161296"/>
                  <a:pt x="3985289" y="163540"/>
                </a:cubicBezTo>
                <a:cubicBezTo>
                  <a:pt x="3972870" y="165785"/>
                  <a:pt x="3960961" y="162160"/>
                  <a:pt x="3949560" y="152667"/>
                </a:cubicBezTo>
                <a:cubicBezTo>
                  <a:pt x="3938160" y="143174"/>
                  <a:pt x="3940590" y="138427"/>
                  <a:pt x="3956852" y="138427"/>
                </a:cubicBezTo>
                <a:cubicBezTo>
                  <a:pt x="3971407" y="138427"/>
                  <a:pt x="3987239" y="137771"/>
                  <a:pt x="4004347" y="136459"/>
                </a:cubicBezTo>
                <a:cubicBezTo>
                  <a:pt x="4021455" y="135147"/>
                  <a:pt x="4043815" y="132906"/>
                  <a:pt x="4071427" y="129737"/>
                </a:cubicBezTo>
                <a:cubicBezTo>
                  <a:pt x="4099039" y="126568"/>
                  <a:pt x="4123070" y="123650"/>
                  <a:pt x="4143519" y="120982"/>
                </a:cubicBezTo>
                <a:cubicBezTo>
                  <a:pt x="4163968" y="118315"/>
                  <a:pt x="4181420" y="115605"/>
                  <a:pt x="4195875" y="112851"/>
                </a:cubicBezTo>
                <a:cubicBezTo>
                  <a:pt x="4199489" y="112163"/>
                  <a:pt x="4202959" y="111900"/>
                  <a:pt x="4206285" y="112062"/>
                </a:cubicBezTo>
                <a:close/>
                <a:moveTo>
                  <a:pt x="2629428" y="90840"/>
                </a:moveTo>
                <a:cubicBezTo>
                  <a:pt x="2630594" y="90704"/>
                  <a:pt x="2631992" y="90879"/>
                  <a:pt x="2633621" y="91363"/>
                </a:cubicBezTo>
                <a:cubicBezTo>
                  <a:pt x="2640139" y="93299"/>
                  <a:pt x="2646466" y="95962"/>
                  <a:pt x="2652604" y="99354"/>
                </a:cubicBezTo>
                <a:cubicBezTo>
                  <a:pt x="2658741" y="102745"/>
                  <a:pt x="2660781" y="105810"/>
                  <a:pt x="2658723" y="108549"/>
                </a:cubicBezTo>
                <a:cubicBezTo>
                  <a:pt x="2656666" y="111288"/>
                  <a:pt x="2654540" y="114364"/>
                  <a:pt x="2652346" y="117777"/>
                </a:cubicBezTo>
                <a:cubicBezTo>
                  <a:pt x="2690046" y="143733"/>
                  <a:pt x="2716719" y="160956"/>
                  <a:pt x="2732364" y="169445"/>
                </a:cubicBezTo>
                <a:cubicBezTo>
                  <a:pt x="2748009" y="177934"/>
                  <a:pt x="2762837" y="184807"/>
                  <a:pt x="2776847" y="190063"/>
                </a:cubicBezTo>
                <a:cubicBezTo>
                  <a:pt x="2790858" y="195318"/>
                  <a:pt x="2804431" y="200624"/>
                  <a:pt x="2817566" y="205980"/>
                </a:cubicBezTo>
                <a:cubicBezTo>
                  <a:pt x="2830702" y="211336"/>
                  <a:pt x="2828081" y="214939"/>
                  <a:pt x="2809705" y="216789"/>
                </a:cubicBezTo>
                <a:cubicBezTo>
                  <a:pt x="2791328" y="218639"/>
                  <a:pt x="2776647" y="219564"/>
                  <a:pt x="2765662" y="219564"/>
                </a:cubicBezTo>
                <a:cubicBezTo>
                  <a:pt x="2754706" y="219564"/>
                  <a:pt x="2745034" y="216065"/>
                  <a:pt x="2736645" y="209067"/>
                </a:cubicBezTo>
                <a:cubicBezTo>
                  <a:pt x="2728256" y="202069"/>
                  <a:pt x="2717443" y="192615"/>
                  <a:pt x="2704207" y="180706"/>
                </a:cubicBezTo>
                <a:cubicBezTo>
                  <a:pt x="2690971" y="168796"/>
                  <a:pt x="2671117" y="151154"/>
                  <a:pt x="2644645" y="127780"/>
                </a:cubicBezTo>
                <a:cubicBezTo>
                  <a:pt x="2637590" y="137416"/>
                  <a:pt x="2628555" y="148426"/>
                  <a:pt x="2617542" y="160809"/>
                </a:cubicBezTo>
                <a:cubicBezTo>
                  <a:pt x="2606529" y="173191"/>
                  <a:pt x="2594867" y="184398"/>
                  <a:pt x="2582555" y="194429"/>
                </a:cubicBezTo>
                <a:cubicBezTo>
                  <a:pt x="2570244" y="204460"/>
                  <a:pt x="2557930" y="213125"/>
                  <a:pt x="2545611" y="220424"/>
                </a:cubicBezTo>
                <a:cubicBezTo>
                  <a:pt x="2533293" y="227724"/>
                  <a:pt x="2520756" y="233004"/>
                  <a:pt x="2508001" y="236267"/>
                </a:cubicBezTo>
                <a:cubicBezTo>
                  <a:pt x="2495245" y="239529"/>
                  <a:pt x="2495363" y="236335"/>
                  <a:pt x="2508356" y="226684"/>
                </a:cubicBezTo>
                <a:cubicBezTo>
                  <a:pt x="2521348" y="217033"/>
                  <a:pt x="2536760" y="204851"/>
                  <a:pt x="2554592" y="190138"/>
                </a:cubicBezTo>
                <a:cubicBezTo>
                  <a:pt x="2572424" y="175425"/>
                  <a:pt x="2588876" y="158790"/>
                  <a:pt x="2603947" y="140234"/>
                </a:cubicBezTo>
                <a:cubicBezTo>
                  <a:pt x="2619019" y="121678"/>
                  <a:pt x="2626103" y="108410"/>
                  <a:pt x="2625200" y="100429"/>
                </a:cubicBezTo>
                <a:cubicBezTo>
                  <a:pt x="2624522" y="94444"/>
                  <a:pt x="2625932" y="91248"/>
                  <a:pt x="2629428" y="90840"/>
                </a:cubicBezTo>
                <a:close/>
                <a:moveTo>
                  <a:pt x="1459516" y="81255"/>
                </a:moveTo>
                <a:cubicBezTo>
                  <a:pt x="1461907" y="81567"/>
                  <a:pt x="1464820" y="82323"/>
                  <a:pt x="1468254" y="83522"/>
                </a:cubicBezTo>
                <a:cubicBezTo>
                  <a:pt x="1481992" y="88319"/>
                  <a:pt x="1490790" y="94933"/>
                  <a:pt x="1494647" y="103365"/>
                </a:cubicBezTo>
                <a:cubicBezTo>
                  <a:pt x="1498505" y="111797"/>
                  <a:pt x="1498028" y="119774"/>
                  <a:pt x="1493217" y="127296"/>
                </a:cubicBezTo>
                <a:cubicBezTo>
                  <a:pt x="1488406" y="134817"/>
                  <a:pt x="1482881" y="135150"/>
                  <a:pt x="1476643" y="128296"/>
                </a:cubicBezTo>
                <a:cubicBezTo>
                  <a:pt x="1470405" y="121441"/>
                  <a:pt x="1465400" y="114719"/>
                  <a:pt x="1461629" y="108130"/>
                </a:cubicBezTo>
                <a:cubicBezTo>
                  <a:pt x="1457858" y="101541"/>
                  <a:pt x="1454674" y="95636"/>
                  <a:pt x="1452078" y="90416"/>
                </a:cubicBezTo>
                <a:cubicBezTo>
                  <a:pt x="1449863" y="83371"/>
                  <a:pt x="1452342" y="80318"/>
                  <a:pt x="1459516" y="81255"/>
                </a:cubicBezTo>
                <a:close/>
                <a:moveTo>
                  <a:pt x="2585804" y="77418"/>
                </a:moveTo>
                <a:cubicBezTo>
                  <a:pt x="2587304" y="77255"/>
                  <a:pt x="2589175" y="77419"/>
                  <a:pt x="2591418" y="77908"/>
                </a:cubicBezTo>
                <a:cubicBezTo>
                  <a:pt x="2600388" y="79865"/>
                  <a:pt x="2607386" y="83400"/>
                  <a:pt x="2612412" y="88512"/>
                </a:cubicBezTo>
                <a:cubicBezTo>
                  <a:pt x="2617438" y="93625"/>
                  <a:pt x="2618754" y="100547"/>
                  <a:pt x="2616359" y="109281"/>
                </a:cubicBezTo>
                <a:cubicBezTo>
                  <a:pt x="2613964" y="118014"/>
                  <a:pt x="2607389" y="118838"/>
                  <a:pt x="2596634" y="111754"/>
                </a:cubicBezTo>
                <a:cubicBezTo>
                  <a:pt x="2589995" y="104183"/>
                  <a:pt x="2585223" y="96159"/>
                  <a:pt x="2582319" y="87684"/>
                </a:cubicBezTo>
                <a:cubicBezTo>
                  <a:pt x="2580141" y="81328"/>
                  <a:pt x="2581303" y="77906"/>
                  <a:pt x="2585804" y="77418"/>
                </a:cubicBezTo>
                <a:close/>
                <a:moveTo>
                  <a:pt x="2688279" y="67083"/>
                </a:moveTo>
                <a:cubicBezTo>
                  <a:pt x="2689899" y="66939"/>
                  <a:pt x="2691989" y="67167"/>
                  <a:pt x="2694549" y="67766"/>
                </a:cubicBezTo>
                <a:cubicBezTo>
                  <a:pt x="2704788" y="70161"/>
                  <a:pt x="2712912" y="73893"/>
                  <a:pt x="2718920" y="78962"/>
                </a:cubicBezTo>
                <a:cubicBezTo>
                  <a:pt x="2724929" y="84031"/>
                  <a:pt x="2726746" y="91183"/>
                  <a:pt x="2724373" y="100418"/>
                </a:cubicBezTo>
                <a:cubicBezTo>
                  <a:pt x="2722000" y="109654"/>
                  <a:pt x="2715478" y="110794"/>
                  <a:pt x="2704809" y="103839"/>
                </a:cubicBezTo>
                <a:cubicBezTo>
                  <a:pt x="2697324" y="96353"/>
                  <a:pt x="2691183" y="87871"/>
                  <a:pt x="2686386" y="78392"/>
                </a:cubicBezTo>
                <a:cubicBezTo>
                  <a:pt x="2682788" y="71283"/>
                  <a:pt x="2683419" y="67513"/>
                  <a:pt x="2688279" y="67083"/>
                </a:cubicBezTo>
                <a:close/>
                <a:moveTo>
                  <a:pt x="1617321" y="57591"/>
                </a:moveTo>
                <a:cubicBezTo>
                  <a:pt x="1612560" y="63815"/>
                  <a:pt x="1606444" y="69243"/>
                  <a:pt x="1598972" y="73875"/>
                </a:cubicBezTo>
                <a:cubicBezTo>
                  <a:pt x="1605712" y="74864"/>
                  <a:pt x="1613022" y="78188"/>
                  <a:pt x="1620902" y="83845"/>
                </a:cubicBezTo>
                <a:lnTo>
                  <a:pt x="1624660" y="102119"/>
                </a:lnTo>
                <a:lnTo>
                  <a:pt x="1629525" y="98163"/>
                </a:lnTo>
                <a:cubicBezTo>
                  <a:pt x="1636156" y="92149"/>
                  <a:pt x="1642452" y="85784"/>
                  <a:pt x="1648414" y="79069"/>
                </a:cubicBezTo>
                <a:cubicBezTo>
                  <a:pt x="1660338" y="65640"/>
                  <a:pt x="1664980" y="58925"/>
                  <a:pt x="1662342" y="58925"/>
                </a:cubicBezTo>
                <a:cubicBezTo>
                  <a:pt x="1658183" y="58925"/>
                  <a:pt x="1650924" y="59603"/>
                  <a:pt x="1640563" y="60958"/>
                </a:cubicBezTo>
                <a:cubicBezTo>
                  <a:pt x="1630202" y="62313"/>
                  <a:pt x="1622455" y="61191"/>
                  <a:pt x="1617321" y="57591"/>
                </a:cubicBezTo>
                <a:close/>
                <a:moveTo>
                  <a:pt x="2276371" y="51181"/>
                </a:moveTo>
                <a:cubicBezTo>
                  <a:pt x="2280662" y="51705"/>
                  <a:pt x="2284552" y="53296"/>
                  <a:pt x="2288040" y="55957"/>
                </a:cubicBezTo>
                <a:cubicBezTo>
                  <a:pt x="2295017" y="61277"/>
                  <a:pt x="2294651" y="66002"/>
                  <a:pt x="2286943" y="70132"/>
                </a:cubicBezTo>
                <a:cubicBezTo>
                  <a:pt x="2279235" y="74262"/>
                  <a:pt x="2271011" y="77245"/>
                  <a:pt x="2262271" y="79080"/>
                </a:cubicBezTo>
                <a:cubicBezTo>
                  <a:pt x="2253531" y="80916"/>
                  <a:pt x="2245360" y="82515"/>
                  <a:pt x="2237760" y="83877"/>
                </a:cubicBezTo>
                <a:cubicBezTo>
                  <a:pt x="2240771" y="84135"/>
                  <a:pt x="2243776" y="85892"/>
                  <a:pt x="2246773" y="89147"/>
                </a:cubicBezTo>
                <a:cubicBezTo>
                  <a:pt x="2249770" y="92402"/>
                  <a:pt x="2249781" y="96453"/>
                  <a:pt x="2246805" y="101300"/>
                </a:cubicBezTo>
                <a:cubicBezTo>
                  <a:pt x="2243830" y="106147"/>
                  <a:pt x="2240356" y="112102"/>
                  <a:pt x="2236383" y="119165"/>
                </a:cubicBezTo>
                <a:cubicBezTo>
                  <a:pt x="2232411" y="126227"/>
                  <a:pt x="2227019" y="133989"/>
                  <a:pt x="2220208" y="142450"/>
                </a:cubicBezTo>
                <a:cubicBezTo>
                  <a:pt x="2228668" y="141747"/>
                  <a:pt x="2235390" y="139323"/>
                  <a:pt x="2240373" y="135179"/>
                </a:cubicBezTo>
                <a:cubicBezTo>
                  <a:pt x="2245357" y="131035"/>
                  <a:pt x="2251071" y="130648"/>
                  <a:pt x="2257517" y="134018"/>
                </a:cubicBezTo>
                <a:cubicBezTo>
                  <a:pt x="2263963" y="137388"/>
                  <a:pt x="2270154" y="141342"/>
                  <a:pt x="2276091" y="145880"/>
                </a:cubicBezTo>
                <a:cubicBezTo>
                  <a:pt x="2282028" y="150419"/>
                  <a:pt x="2281921" y="154850"/>
                  <a:pt x="2275769" y="159174"/>
                </a:cubicBezTo>
                <a:cubicBezTo>
                  <a:pt x="2269617" y="163497"/>
                  <a:pt x="2263250" y="173152"/>
                  <a:pt x="2256667" y="188137"/>
                </a:cubicBezTo>
                <a:cubicBezTo>
                  <a:pt x="2263866" y="197817"/>
                  <a:pt x="2264450" y="202990"/>
                  <a:pt x="2258421" y="203657"/>
                </a:cubicBezTo>
                <a:cubicBezTo>
                  <a:pt x="2252390" y="204324"/>
                  <a:pt x="2246586" y="205088"/>
                  <a:pt x="2241008" y="205948"/>
                </a:cubicBezTo>
                <a:cubicBezTo>
                  <a:pt x="2235430" y="206808"/>
                  <a:pt x="2225571" y="208486"/>
                  <a:pt x="2211431" y="210981"/>
                </a:cubicBezTo>
                <a:cubicBezTo>
                  <a:pt x="2208463" y="224791"/>
                  <a:pt x="2204709" y="231054"/>
                  <a:pt x="2200171" y="229771"/>
                </a:cubicBezTo>
                <a:cubicBezTo>
                  <a:pt x="2195632" y="228487"/>
                  <a:pt x="2192639" y="222271"/>
                  <a:pt x="2191190" y="211121"/>
                </a:cubicBezTo>
                <a:cubicBezTo>
                  <a:pt x="2189742" y="199972"/>
                  <a:pt x="2188953" y="191988"/>
                  <a:pt x="2188824" y="187170"/>
                </a:cubicBezTo>
                <a:cubicBezTo>
                  <a:pt x="2176305" y="205511"/>
                  <a:pt x="2162858" y="217969"/>
                  <a:pt x="2148481" y="224544"/>
                </a:cubicBezTo>
                <a:cubicBezTo>
                  <a:pt x="2134105" y="231119"/>
                  <a:pt x="2130850" y="229889"/>
                  <a:pt x="2138716" y="220855"/>
                </a:cubicBezTo>
                <a:cubicBezTo>
                  <a:pt x="2146581" y="211820"/>
                  <a:pt x="2154741" y="202628"/>
                  <a:pt x="2163194" y="193278"/>
                </a:cubicBezTo>
                <a:cubicBezTo>
                  <a:pt x="2171648" y="183929"/>
                  <a:pt x="2179352" y="173446"/>
                  <a:pt x="2186307" y="161830"/>
                </a:cubicBezTo>
                <a:cubicBezTo>
                  <a:pt x="2183611" y="157829"/>
                  <a:pt x="2182263" y="154101"/>
                  <a:pt x="2182263" y="150645"/>
                </a:cubicBezTo>
                <a:cubicBezTo>
                  <a:pt x="2182263" y="144292"/>
                  <a:pt x="2186522" y="142464"/>
                  <a:pt x="2195040" y="145160"/>
                </a:cubicBezTo>
                <a:cubicBezTo>
                  <a:pt x="2203702" y="130346"/>
                  <a:pt x="2209815" y="118043"/>
                  <a:pt x="2213378" y="108248"/>
                </a:cubicBezTo>
                <a:cubicBezTo>
                  <a:pt x="2216941" y="98454"/>
                  <a:pt x="2219168" y="91463"/>
                  <a:pt x="2220057" y="87276"/>
                </a:cubicBezTo>
                <a:cubicBezTo>
                  <a:pt x="2204053" y="88179"/>
                  <a:pt x="2193080" y="86240"/>
                  <a:pt x="2187135" y="81457"/>
                </a:cubicBezTo>
                <a:cubicBezTo>
                  <a:pt x="2181192" y="76675"/>
                  <a:pt x="2183328" y="72874"/>
                  <a:pt x="2193545" y="70057"/>
                </a:cubicBezTo>
                <a:cubicBezTo>
                  <a:pt x="2203763" y="67239"/>
                  <a:pt x="2215228" y="64468"/>
                  <a:pt x="2227940" y="61743"/>
                </a:cubicBezTo>
                <a:cubicBezTo>
                  <a:pt x="2240653" y="59018"/>
                  <a:pt x="2252104" y="56043"/>
                  <a:pt x="2262292" y="52816"/>
                </a:cubicBezTo>
                <a:cubicBezTo>
                  <a:pt x="2267387" y="51203"/>
                  <a:pt x="2272080" y="50658"/>
                  <a:pt x="2276371" y="51181"/>
                </a:cubicBezTo>
                <a:close/>
                <a:moveTo>
                  <a:pt x="4748823" y="48901"/>
                </a:moveTo>
                <a:cubicBezTo>
                  <a:pt x="4752879" y="48815"/>
                  <a:pt x="4757907" y="49489"/>
                  <a:pt x="4763904" y="50923"/>
                </a:cubicBezTo>
                <a:cubicBezTo>
                  <a:pt x="4775900" y="53791"/>
                  <a:pt x="4785479" y="59284"/>
                  <a:pt x="4792642" y="67400"/>
                </a:cubicBezTo>
                <a:cubicBezTo>
                  <a:pt x="4799805" y="75517"/>
                  <a:pt x="4803838" y="82088"/>
                  <a:pt x="4804741" y="87114"/>
                </a:cubicBezTo>
                <a:cubicBezTo>
                  <a:pt x="4805645" y="92141"/>
                  <a:pt x="4812149" y="105628"/>
                  <a:pt x="4824251" y="127575"/>
                </a:cubicBezTo>
                <a:cubicBezTo>
                  <a:pt x="4836355" y="149523"/>
                  <a:pt x="4850376" y="169352"/>
                  <a:pt x="4866314" y="187062"/>
                </a:cubicBezTo>
                <a:cubicBezTo>
                  <a:pt x="4882254" y="204772"/>
                  <a:pt x="4897501" y="217596"/>
                  <a:pt x="4912056" y="225533"/>
                </a:cubicBezTo>
                <a:cubicBezTo>
                  <a:pt x="4926612" y="233470"/>
                  <a:pt x="4941641" y="240949"/>
                  <a:pt x="4957142" y="247968"/>
                </a:cubicBezTo>
                <a:cubicBezTo>
                  <a:pt x="4972644" y="254988"/>
                  <a:pt x="4970941" y="259656"/>
                  <a:pt x="4952033" y="261972"/>
                </a:cubicBezTo>
                <a:cubicBezTo>
                  <a:pt x="4933125" y="264288"/>
                  <a:pt x="4916065" y="264743"/>
                  <a:pt x="4900850" y="263338"/>
                </a:cubicBezTo>
                <a:cubicBezTo>
                  <a:pt x="4885635" y="261932"/>
                  <a:pt x="4874270" y="255594"/>
                  <a:pt x="4866756" y="244322"/>
                </a:cubicBezTo>
                <a:cubicBezTo>
                  <a:pt x="4859242" y="233051"/>
                  <a:pt x="4848458" y="215165"/>
                  <a:pt x="4834404" y="190665"/>
                </a:cubicBezTo>
                <a:cubicBezTo>
                  <a:pt x="4820351" y="166165"/>
                  <a:pt x="4807495" y="140700"/>
                  <a:pt x="4795836" y="114271"/>
                </a:cubicBezTo>
                <a:cubicBezTo>
                  <a:pt x="4790057" y="132211"/>
                  <a:pt x="4783701" y="147881"/>
                  <a:pt x="4776768" y="161282"/>
                </a:cubicBezTo>
                <a:cubicBezTo>
                  <a:pt x="4769834" y="174683"/>
                  <a:pt x="4762495" y="186395"/>
                  <a:pt x="4754751" y="196419"/>
                </a:cubicBezTo>
                <a:cubicBezTo>
                  <a:pt x="4747008" y="206443"/>
                  <a:pt x="4736019" y="217879"/>
                  <a:pt x="4721787" y="230728"/>
                </a:cubicBezTo>
                <a:cubicBezTo>
                  <a:pt x="4707554" y="243577"/>
                  <a:pt x="4691282" y="253701"/>
                  <a:pt x="4672969" y="261100"/>
                </a:cubicBezTo>
                <a:cubicBezTo>
                  <a:pt x="4654657" y="268500"/>
                  <a:pt x="4652829" y="265851"/>
                  <a:pt x="4667484" y="253152"/>
                </a:cubicBezTo>
                <a:cubicBezTo>
                  <a:pt x="4682140" y="240454"/>
                  <a:pt x="4696369" y="226537"/>
                  <a:pt x="4710172" y="211401"/>
                </a:cubicBezTo>
                <a:cubicBezTo>
                  <a:pt x="4723974" y="196265"/>
                  <a:pt x="4735124" y="181986"/>
                  <a:pt x="4743620" y="168563"/>
                </a:cubicBezTo>
                <a:cubicBezTo>
                  <a:pt x="4752117" y="155141"/>
                  <a:pt x="4759032" y="140650"/>
                  <a:pt x="4764367" y="125091"/>
                </a:cubicBezTo>
                <a:cubicBezTo>
                  <a:pt x="4769701" y="109532"/>
                  <a:pt x="4772820" y="98497"/>
                  <a:pt x="4773724" y="91986"/>
                </a:cubicBezTo>
                <a:cubicBezTo>
                  <a:pt x="4774627" y="85476"/>
                  <a:pt x="4772752" y="80317"/>
                  <a:pt x="4768099" y="76510"/>
                </a:cubicBezTo>
                <a:cubicBezTo>
                  <a:pt x="4763445" y="72702"/>
                  <a:pt x="4758193" y="70125"/>
                  <a:pt x="4752342" y="68777"/>
                </a:cubicBezTo>
                <a:cubicBezTo>
                  <a:pt x="4746492" y="67429"/>
                  <a:pt x="4741842" y="65005"/>
                  <a:pt x="4738393" y="61506"/>
                </a:cubicBezTo>
                <a:cubicBezTo>
                  <a:pt x="4734944" y="58007"/>
                  <a:pt x="4735335" y="54652"/>
                  <a:pt x="4739565" y="51439"/>
                </a:cubicBezTo>
                <a:cubicBezTo>
                  <a:pt x="4741680" y="49833"/>
                  <a:pt x="4744766" y="48987"/>
                  <a:pt x="4748823" y="48901"/>
                </a:cubicBezTo>
                <a:close/>
                <a:moveTo>
                  <a:pt x="39636" y="43981"/>
                </a:moveTo>
                <a:cubicBezTo>
                  <a:pt x="42663" y="43095"/>
                  <a:pt x="47205" y="43129"/>
                  <a:pt x="53260" y="44083"/>
                </a:cubicBezTo>
                <a:cubicBezTo>
                  <a:pt x="65370" y="45990"/>
                  <a:pt x="74168" y="50203"/>
                  <a:pt x="79653" y="56720"/>
                </a:cubicBezTo>
                <a:cubicBezTo>
                  <a:pt x="85138" y="63238"/>
                  <a:pt x="87318" y="70634"/>
                  <a:pt x="86192" y="78908"/>
                </a:cubicBezTo>
                <a:cubicBezTo>
                  <a:pt x="85066" y="87182"/>
                  <a:pt x="80854" y="90585"/>
                  <a:pt x="73555" y="89115"/>
                </a:cubicBezTo>
                <a:cubicBezTo>
                  <a:pt x="66256" y="87645"/>
                  <a:pt x="57802" y="81633"/>
                  <a:pt x="48194" y="71078"/>
                </a:cubicBezTo>
                <a:cubicBezTo>
                  <a:pt x="39461" y="59434"/>
                  <a:pt x="35095" y="52207"/>
                  <a:pt x="35095" y="49396"/>
                </a:cubicBezTo>
                <a:cubicBezTo>
                  <a:pt x="35095" y="46671"/>
                  <a:pt x="36608" y="44866"/>
                  <a:pt x="39636" y="43981"/>
                </a:cubicBezTo>
                <a:close/>
                <a:moveTo>
                  <a:pt x="2009189" y="41904"/>
                </a:moveTo>
                <a:cubicBezTo>
                  <a:pt x="2016647" y="41387"/>
                  <a:pt x="2023840" y="43723"/>
                  <a:pt x="2030766" y="48912"/>
                </a:cubicBezTo>
                <a:cubicBezTo>
                  <a:pt x="2040001" y="55831"/>
                  <a:pt x="2036162" y="61929"/>
                  <a:pt x="2019248" y="67206"/>
                </a:cubicBezTo>
                <a:cubicBezTo>
                  <a:pt x="2002333" y="72484"/>
                  <a:pt x="1981092" y="76743"/>
                  <a:pt x="1955523" y="79984"/>
                </a:cubicBezTo>
                <a:cubicBezTo>
                  <a:pt x="1969921" y="84013"/>
                  <a:pt x="1975979" y="89982"/>
                  <a:pt x="1973699" y="97891"/>
                </a:cubicBezTo>
                <a:cubicBezTo>
                  <a:pt x="1971419" y="105800"/>
                  <a:pt x="1969863" y="122008"/>
                  <a:pt x="1969032" y="146515"/>
                </a:cubicBezTo>
                <a:cubicBezTo>
                  <a:pt x="1979514" y="144020"/>
                  <a:pt x="1991259" y="140019"/>
                  <a:pt x="2004266" y="134512"/>
                </a:cubicBezTo>
                <a:cubicBezTo>
                  <a:pt x="2017272" y="129006"/>
                  <a:pt x="2028149" y="130504"/>
                  <a:pt x="2036897" y="139008"/>
                </a:cubicBezTo>
                <a:cubicBezTo>
                  <a:pt x="2045644" y="147512"/>
                  <a:pt x="2040224" y="154062"/>
                  <a:pt x="2020635" y="158658"/>
                </a:cubicBezTo>
                <a:cubicBezTo>
                  <a:pt x="2001046" y="163254"/>
                  <a:pt x="1983752" y="165946"/>
                  <a:pt x="1968752" y="166735"/>
                </a:cubicBezTo>
                <a:cubicBezTo>
                  <a:pt x="1967132" y="194211"/>
                  <a:pt x="1966321" y="217162"/>
                  <a:pt x="1966321" y="235589"/>
                </a:cubicBezTo>
                <a:cubicBezTo>
                  <a:pt x="1985423" y="233868"/>
                  <a:pt x="2003190" y="232327"/>
                  <a:pt x="2019624" y="230965"/>
                </a:cubicBezTo>
                <a:cubicBezTo>
                  <a:pt x="2036058" y="229602"/>
                  <a:pt x="2048226" y="228459"/>
                  <a:pt x="2056127" y="227534"/>
                </a:cubicBezTo>
                <a:cubicBezTo>
                  <a:pt x="2064028" y="226609"/>
                  <a:pt x="2071776" y="227387"/>
                  <a:pt x="2079369" y="229868"/>
                </a:cubicBezTo>
                <a:cubicBezTo>
                  <a:pt x="2086962" y="232348"/>
                  <a:pt x="2092741" y="237070"/>
                  <a:pt x="2096706" y="244032"/>
                </a:cubicBezTo>
                <a:cubicBezTo>
                  <a:pt x="2100671" y="250994"/>
                  <a:pt x="2099560" y="255404"/>
                  <a:pt x="2093372" y="257261"/>
                </a:cubicBezTo>
                <a:cubicBezTo>
                  <a:pt x="2087184" y="259118"/>
                  <a:pt x="2071439" y="259372"/>
                  <a:pt x="2046135" y="258025"/>
                </a:cubicBezTo>
                <a:cubicBezTo>
                  <a:pt x="2020832" y="256677"/>
                  <a:pt x="1991671" y="257569"/>
                  <a:pt x="1958653" y="260703"/>
                </a:cubicBezTo>
                <a:cubicBezTo>
                  <a:pt x="1925635" y="263836"/>
                  <a:pt x="1896255" y="267432"/>
                  <a:pt x="1870514" y="271490"/>
                </a:cubicBezTo>
                <a:cubicBezTo>
                  <a:pt x="1844774" y="275548"/>
                  <a:pt x="1829161" y="278029"/>
                  <a:pt x="1823676" y="278933"/>
                </a:cubicBezTo>
                <a:cubicBezTo>
                  <a:pt x="1818191" y="279836"/>
                  <a:pt x="1810196" y="275993"/>
                  <a:pt x="1799692" y="267403"/>
                </a:cubicBezTo>
                <a:cubicBezTo>
                  <a:pt x="1789188" y="258813"/>
                  <a:pt x="1791615" y="254518"/>
                  <a:pt x="1806973" y="254518"/>
                </a:cubicBezTo>
                <a:cubicBezTo>
                  <a:pt x="1819392" y="254518"/>
                  <a:pt x="1840959" y="252439"/>
                  <a:pt x="1871676" y="248280"/>
                </a:cubicBezTo>
                <a:cubicBezTo>
                  <a:pt x="1871676" y="218668"/>
                  <a:pt x="1870572" y="195275"/>
                  <a:pt x="1868363" y="178103"/>
                </a:cubicBezTo>
                <a:cubicBezTo>
                  <a:pt x="1866155" y="160931"/>
                  <a:pt x="1863007" y="149125"/>
                  <a:pt x="1858920" y="142686"/>
                </a:cubicBezTo>
                <a:cubicBezTo>
                  <a:pt x="1854833" y="136247"/>
                  <a:pt x="1856863" y="133028"/>
                  <a:pt x="1865008" y="133028"/>
                </a:cubicBezTo>
                <a:cubicBezTo>
                  <a:pt x="1870830" y="133028"/>
                  <a:pt x="1878373" y="134355"/>
                  <a:pt x="1887637" y="137007"/>
                </a:cubicBezTo>
                <a:cubicBezTo>
                  <a:pt x="1896900" y="139660"/>
                  <a:pt x="1900407" y="144518"/>
                  <a:pt x="1898155" y="151581"/>
                </a:cubicBezTo>
                <a:cubicBezTo>
                  <a:pt x="1895904" y="158643"/>
                  <a:pt x="1894778" y="189349"/>
                  <a:pt x="1894778" y="243699"/>
                </a:cubicBezTo>
                <a:cubicBezTo>
                  <a:pt x="1909721" y="242838"/>
                  <a:pt x="1925416" y="241626"/>
                  <a:pt x="1941864" y="240063"/>
                </a:cubicBezTo>
                <a:lnTo>
                  <a:pt x="1941864" y="115540"/>
                </a:lnTo>
                <a:cubicBezTo>
                  <a:pt x="1941864" y="99178"/>
                  <a:pt x="1940609" y="88409"/>
                  <a:pt x="1938100" y="83232"/>
                </a:cubicBezTo>
                <a:cubicBezTo>
                  <a:pt x="1910524" y="85928"/>
                  <a:pt x="1892111" y="84917"/>
                  <a:pt x="1882861" y="80199"/>
                </a:cubicBezTo>
                <a:cubicBezTo>
                  <a:pt x="1873612" y="75481"/>
                  <a:pt x="1876046" y="71648"/>
                  <a:pt x="1890164" y="68701"/>
                </a:cubicBezTo>
                <a:cubicBezTo>
                  <a:pt x="1904282" y="65755"/>
                  <a:pt x="1923846" y="61603"/>
                  <a:pt x="1948855" y="56247"/>
                </a:cubicBezTo>
                <a:cubicBezTo>
                  <a:pt x="1973864" y="50891"/>
                  <a:pt x="1991460" y="46600"/>
                  <a:pt x="2001641" y="43373"/>
                </a:cubicBezTo>
                <a:cubicBezTo>
                  <a:pt x="2004187" y="42566"/>
                  <a:pt x="2006703" y="42077"/>
                  <a:pt x="2009189" y="41904"/>
                </a:cubicBezTo>
                <a:close/>
                <a:moveTo>
                  <a:pt x="5536868" y="41152"/>
                </a:moveTo>
                <a:cubicBezTo>
                  <a:pt x="5534336" y="41263"/>
                  <a:pt x="5531148" y="41745"/>
                  <a:pt x="5527301" y="42599"/>
                </a:cubicBezTo>
                <a:cubicBezTo>
                  <a:pt x="5519608" y="44305"/>
                  <a:pt x="5504791" y="47266"/>
                  <a:pt x="5482850" y="51482"/>
                </a:cubicBezTo>
                <a:cubicBezTo>
                  <a:pt x="5482850" y="67730"/>
                  <a:pt x="5483209" y="80959"/>
                  <a:pt x="5483926" y="91169"/>
                </a:cubicBezTo>
                <a:cubicBezTo>
                  <a:pt x="5504748" y="87570"/>
                  <a:pt x="5523777" y="84644"/>
                  <a:pt x="5541014" y="82393"/>
                </a:cubicBezTo>
                <a:cubicBezTo>
                  <a:pt x="5543538" y="68124"/>
                  <a:pt x="5545022" y="58129"/>
                  <a:pt x="5545467" y="52407"/>
                </a:cubicBezTo>
                <a:cubicBezTo>
                  <a:pt x="5545911" y="46686"/>
                  <a:pt x="5544918" y="43194"/>
                  <a:pt x="5542487" y="41932"/>
                </a:cubicBezTo>
                <a:cubicBezTo>
                  <a:pt x="5541271" y="41301"/>
                  <a:pt x="5539398" y="41041"/>
                  <a:pt x="5536868" y="41152"/>
                </a:cubicBezTo>
                <a:close/>
                <a:moveTo>
                  <a:pt x="4108118" y="41152"/>
                </a:moveTo>
                <a:cubicBezTo>
                  <a:pt x="4105587" y="41263"/>
                  <a:pt x="4102398" y="41745"/>
                  <a:pt x="4098551" y="42599"/>
                </a:cubicBezTo>
                <a:cubicBezTo>
                  <a:pt x="4090858" y="44305"/>
                  <a:pt x="4076041" y="47266"/>
                  <a:pt x="4054100" y="51482"/>
                </a:cubicBezTo>
                <a:cubicBezTo>
                  <a:pt x="4054100" y="67730"/>
                  <a:pt x="4054459" y="80959"/>
                  <a:pt x="4055176" y="91169"/>
                </a:cubicBezTo>
                <a:cubicBezTo>
                  <a:pt x="4075998" y="87570"/>
                  <a:pt x="4095027" y="84644"/>
                  <a:pt x="4112264" y="82393"/>
                </a:cubicBezTo>
                <a:cubicBezTo>
                  <a:pt x="4114788" y="68124"/>
                  <a:pt x="4116272" y="58129"/>
                  <a:pt x="4116717" y="52407"/>
                </a:cubicBezTo>
                <a:cubicBezTo>
                  <a:pt x="4117161" y="46686"/>
                  <a:pt x="4116168" y="43194"/>
                  <a:pt x="4113738" y="41932"/>
                </a:cubicBezTo>
                <a:cubicBezTo>
                  <a:pt x="4112522" y="41301"/>
                  <a:pt x="4110649" y="41041"/>
                  <a:pt x="4108118" y="41152"/>
                </a:cubicBezTo>
                <a:close/>
                <a:moveTo>
                  <a:pt x="5220640" y="39878"/>
                </a:moveTo>
                <a:cubicBezTo>
                  <a:pt x="5223123" y="39329"/>
                  <a:pt x="5226960" y="40132"/>
                  <a:pt x="5232151" y="42287"/>
                </a:cubicBezTo>
                <a:cubicBezTo>
                  <a:pt x="5242534" y="46596"/>
                  <a:pt x="5250883" y="51672"/>
                  <a:pt x="5257200" y="57516"/>
                </a:cubicBezTo>
                <a:cubicBezTo>
                  <a:pt x="5263517" y="63360"/>
                  <a:pt x="5262402" y="67719"/>
                  <a:pt x="5253855" y="70594"/>
                </a:cubicBezTo>
                <a:cubicBezTo>
                  <a:pt x="5245309" y="73470"/>
                  <a:pt x="5226638" y="81934"/>
                  <a:pt x="5197842" y="95987"/>
                </a:cubicBezTo>
                <a:cubicBezTo>
                  <a:pt x="5204826" y="98612"/>
                  <a:pt x="5210397" y="101282"/>
                  <a:pt x="5214556" y="104000"/>
                </a:cubicBezTo>
                <a:cubicBezTo>
                  <a:pt x="5218715" y="106717"/>
                  <a:pt x="5219873" y="110618"/>
                  <a:pt x="5218030" y="115701"/>
                </a:cubicBezTo>
                <a:cubicBezTo>
                  <a:pt x="5216187" y="120785"/>
                  <a:pt x="5214857" y="126102"/>
                  <a:pt x="5214040" y="131651"/>
                </a:cubicBezTo>
                <a:cubicBezTo>
                  <a:pt x="5241057" y="128167"/>
                  <a:pt x="5261208" y="124596"/>
                  <a:pt x="5274494" y="120939"/>
                </a:cubicBezTo>
                <a:cubicBezTo>
                  <a:pt x="5287781" y="117283"/>
                  <a:pt x="5299023" y="118562"/>
                  <a:pt x="5308222" y="124779"/>
                </a:cubicBezTo>
                <a:cubicBezTo>
                  <a:pt x="5317422" y="130995"/>
                  <a:pt x="5320555" y="136423"/>
                  <a:pt x="5317622" y="141062"/>
                </a:cubicBezTo>
                <a:cubicBezTo>
                  <a:pt x="5314690" y="145701"/>
                  <a:pt x="5306208" y="147795"/>
                  <a:pt x="5292176" y="147343"/>
                </a:cubicBezTo>
                <a:cubicBezTo>
                  <a:pt x="5278144" y="146891"/>
                  <a:pt x="5251024" y="149663"/>
                  <a:pt x="5210813" y="155657"/>
                </a:cubicBezTo>
                <a:lnTo>
                  <a:pt x="5203242" y="199151"/>
                </a:lnTo>
                <a:cubicBezTo>
                  <a:pt x="5223433" y="197516"/>
                  <a:pt x="5236977" y="194182"/>
                  <a:pt x="5243875" y="189148"/>
                </a:cubicBezTo>
                <a:cubicBezTo>
                  <a:pt x="5250772" y="184115"/>
                  <a:pt x="5258383" y="184255"/>
                  <a:pt x="5266707" y="189568"/>
                </a:cubicBezTo>
                <a:cubicBezTo>
                  <a:pt x="5275032" y="194881"/>
                  <a:pt x="5282285" y="200768"/>
                  <a:pt x="5288465" y="207228"/>
                </a:cubicBezTo>
                <a:cubicBezTo>
                  <a:pt x="5294646" y="213688"/>
                  <a:pt x="5293760" y="218980"/>
                  <a:pt x="5285809" y="223103"/>
                </a:cubicBezTo>
                <a:cubicBezTo>
                  <a:pt x="5277857" y="227225"/>
                  <a:pt x="5270132" y="238457"/>
                  <a:pt x="5262632" y="256798"/>
                </a:cubicBezTo>
                <a:cubicBezTo>
                  <a:pt x="5277029" y="271569"/>
                  <a:pt x="5275653" y="278954"/>
                  <a:pt x="5258502" y="278954"/>
                </a:cubicBezTo>
                <a:cubicBezTo>
                  <a:pt x="5245180" y="278954"/>
                  <a:pt x="5219511" y="280245"/>
                  <a:pt x="5181495" y="282826"/>
                </a:cubicBezTo>
                <a:cubicBezTo>
                  <a:pt x="5172704" y="295531"/>
                  <a:pt x="5166254" y="295779"/>
                  <a:pt x="5162146" y="283568"/>
                </a:cubicBezTo>
                <a:cubicBezTo>
                  <a:pt x="5158037" y="271357"/>
                  <a:pt x="5154875" y="259258"/>
                  <a:pt x="5152660" y="247269"/>
                </a:cubicBezTo>
                <a:cubicBezTo>
                  <a:pt x="5150444" y="235281"/>
                  <a:pt x="5146598" y="224490"/>
                  <a:pt x="5141120" y="214896"/>
                </a:cubicBezTo>
                <a:cubicBezTo>
                  <a:pt x="5135642" y="205303"/>
                  <a:pt x="5136804" y="200965"/>
                  <a:pt x="5144604" y="201883"/>
                </a:cubicBezTo>
                <a:cubicBezTo>
                  <a:pt x="5152406" y="202800"/>
                  <a:pt x="5158504" y="203478"/>
                  <a:pt x="5162899" y="203915"/>
                </a:cubicBezTo>
                <a:cubicBezTo>
                  <a:pt x="5167294" y="204353"/>
                  <a:pt x="5173120" y="204242"/>
                  <a:pt x="5180376" y="203582"/>
                </a:cubicBezTo>
                <a:lnTo>
                  <a:pt x="5185539" y="160174"/>
                </a:lnTo>
                <a:cubicBezTo>
                  <a:pt x="5167212" y="163759"/>
                  <a:pt x="5153786" y="166903"/>
                  <a:pt x="5145260" y="169606"/>
                </a:cubicBezTo>
                <a:cubicBezTo>
                  <a:pt x="5136735" y="172309"/>
                  <a:pt x="5127368" y="169936"/>
                  <a:pt x="5117157" y="162486"/>
                </a:cubicBezTo>
                <a:cubicBezTo>
                  <a:pt x="5106947" y="155037"/>
                  <a:pt x="5109593" y="150753"/>
                  <a:pt x="5125095" y="149634"/>
                </a:cubicBezTo>
                <a:cubicBezTo>
                  <a:pt x="5140597" y="148515"/>
                  <a:pt x="5161225" y="144636"/>
                  <a:pt x="5186980" y="137997"/>
                </a:cubicBezTo>
                <a:cubicBezTo>
                  <a:pt x="5187812" y="121233"/>
                  <a:pt x="5186765" y="110629"/>
                  <a:pt x="5183839" y="106183"/>
                </a:cubicBezTo>
                <a:cubicBezTo>
                  <a:pt x="5171980" y="109768"/>
                  <a:pt x="5161874" y="111787"/>
                  <a:pt x="5153520" y="112238"/>
                </a:cubicBezTo>
                <a:cubicBezTo>
                  <a:pt x="5145167" y="112690"/>
                  <a:pt x="5147064" y="108750"/>
                  <a:pt x="5159210" y="100418"/>
                </a:cubicBezTo>
                <a:cubicBezTo>
                  <a:pt x="5171356" y="92087"/>
                  <a:pt x="5184180" y="82490"/>
                  <a:pt x="5197681" y="71627"/>
                </a:cubicBezTo>
                <a:cubicBezTo>
                  <a:pt x="5211182" y="60764"/>
                  <a:pt x="5217707" y="52081"/>
                  <a:pt x="5217255" y="45578"/>
                </a:cubicBezTo>
                <a:cubicBezTo>
                  <a:pt x="5217029" y="42326"/>
                  <a:pt x="5218158" y="40426"/>
                  <a:pt x="5220640" y="39878"/>
                </a:cubicBezTo>
                <a:close/>
                <a:moveTo>
                  <a:pt x="4336971" y="27498"/>
                </a:moveTo>
                <a:cubicBezTo>
                  <a:pt x="4338570" y="27258"/>
                  <a:pt x="4340625" y="27373"/>
                  <a:pt x="4343134" y="27843"/>
                </a:cubicBezTo>
                <a:cubicBezTo>
                  <a:pt x="4353172" y="29721"/>
                  <a:pt x="4361748" y="32772"/>
                  <a:pt x="4368861" y="36995"/>
                </a:cubicBezTo>
                <a:cubicBezTo>
                  <a:pt x="4375973" y="41218"/>
                  <a:pt x="4377956" y="46750"/>
                  <a:pt x="4374808" y="53590"/>
                </a:cubicBezTo>
                <a:cubicBezTo>
                  <a:pt x="4371661" y="60431"/>
                  <a:pt x="4370087" y="83303"/>
                  <a:pt x="4370087" y="122208"/>
                </a:cubicBezTo>
                <a:cubicBezTo>
                  <a:pt x="4371779" y="122337"/>
                  <a:pt x="4376694" y="121022"/>
                  <a:pt x="4384832" y="118261"/>
                </a:cubicBezTo>
                <a:cubicBezTo>
                  <a:pt x="4392970" y="115501"/>
                  <a:pt x="4399520" y="117207"/>
                  <a:pt x="4404482" y="123381"/>
                </a:cubicBezTo>
                <a:cubicBezTo>
                  <a:pt x="4409443" y="129554"/>
                  <a:pt x="4407597" y="134057"/>
                  <a:pt x="4398943" y="136889"/>
                </a:cubicBezTo>
                <a:cubicBezTo>
                  <a:pt x="4390289" y="139721"/>
                  <a:pt x="4380605" y="142285"/>
                  <a:pt x="4369893" y="144579"/>
                </a:cubicBezTo>
                <a:cubicBezTo>
                  <a:pt x="4369119" y="164612"/>
                  <a:pt x="4368732" y="181900"/>
                  <a:pt x="4368732" y="196440"/>
                </a:cubicBezTo>
                <a:cubicBezTo>
                  <a:pt x="4380577" y="190145"/>
                  <a:pt x="4392088" y="184524"/>
                  <a:pt x="4403267" y="179576"/>
                </a:cubicBezTo>
                <a:cubicBezTo>
                  <a:pt x="4414445" y="174629"/>
                  <a:pt x="4418991" y="175575"/>
                  <a:pt x="4416904" y="182416"/>
                </a:cubicBezTo>
                <a:cubicBezTo>
                  <a:pt x="4414818" y="189256"/>
                  <a:pt x="4399947" y="200836"/>
                  <a:pt x="4372292" y="217155"/>
                </a:cubicBezTo>
                <a:cubicBezTo>
                  <a:pt x="4344637" y="233474"/>
                  <a:pt x="4327923" y="244477"/>
                  <a:pt x="4322151" y="250162"/>
                </a:cubicBezTo>
                <a:cubicBezTo>
                  <a:pt x="4316379" y="255848"/>
                  <a:pt x="4308503" y="253801"/>
                  <a:pt x="4298522" y="244021"/>
                </a:cubicBezTo>
                <a:cubicBezTo>
                  <a:pt x="4288541" y="234241"/>
                  <a:pt x="4285616" y="228616"/>
                  <a:pt x="4289746" y="227146"/>
                </a:cubicBezTo>
                <a:cubicBezTo>
                  <a:pt x="4293876" y="225677"/>
                  <a:pt x="4297694" y="224727"/>
                  <a:pt x="4301200" y="224296"/>
                </a:cubicBezTo>
                <a:cubicBezTo>
                  <a:pt x="4304706" y="223866"/>
                  <a:pt x="4311417" y="221493"/>
                  <a:pt x="4321334" y="217176"/>
                </a:cubicBezTo>
                <a:cubicBezTo>
                  <a:pt x="4331250" y="212860"/>
                  <a:pt x="4338897" y="208780"/>
                  <a:pt x="4344274" y="204937"/>
                </a:cubicBezTo>
                <a:lnTo>
                  <a:pt x="4344274" y="150710"/>
                </a:lnTo>
                <a:cubicBezTo>
                  <a:pt x="4342281" y="151570"/>
                  <a:pt x="4338495" y="152685"/>
                  <a:pt x="4332917" y="154054"/>
                </a:cubicBezTo>
                <a:cubicBezTo>
                  <a:pt x="4327339" y="155424"/>
                  <a:pt x="4321710" y="155865"/>
                  <a:pt x="4316031" y="155377"/>
                </a:cubicBezTo>
                <a:cubicBezTo>
                  <a:pt x="4310353" y="154890"/>
                  <a:pt x="4304868" y="151584"/>
                  <a:pt x="4299576" y="145461"/>
                </a:cubicBezTo>
                <a:cubicBezTo>
                  <a:pt x="4294285" y="139338"/>
                  <a:pt x="4295991" y="135975"/>
                  <a:pt x="4304696" y="135373"/>
                </a:cubicBezTo>
                <a:cubicBezTo>
                  <a:pt x="4313400" y="134770"/>
                  <a:pt x="4326593" y="132454"/>
                  <a:pt x="4344274" y="128425"/>
                </a:cubicBezTo>
                <a:cubicBezTo>
                  <a:pt x="4344274" y="118172"/>
                  <a:pt x="4343834" y="103111"/>
                  <a:pt x="4342952" y="83242"/>
                </a:cubicBezTo>
                <a:cubicBezTo>
                  <a:pt x="4342070" y="63374"/>
                  <a:pt x="4339370" y="48704"/>
                  <a:pt x="4334853" y="39232"/>
                </a:cubicBezTo>
                <a:cubicBezTo>
                  <a:pt x="4331465" y="32129"/>
                  <a:pt x="4332171" y="28217"/>
                  <a:pt x="4336971" y="27498"/>
                </a:cubicBezTo>
                <a:close/>
                <a:moveTo>
                  <a:pt x="592132" y="19884"/>
                </a:moveTo>
                <a:cubicBezTo>
                  <a:pt x="597246" y="18970"/>
                  <a:pt x="604796" y="21443"/>
                  <a:pt x="614783" y="27305"/>
                </a:cubicBezTo>
                <a:cubicBezTo>
                  <a:pt x="628098" y="35120"/>
                  <a:pt x="631629" y="41269"/>
                  <a:pt x="625376" y="45750"/>
                </a:cubicBezTo>
                <a:cubicBezTo>
                  <a:pt x="619124" y="50231"/>
                  <a:pt x="612707" y="57079"/>
                  <a:pt x="606125" y="66292"/>
                </a:cubicBezTo>
                <a:cubicBezTo>
                  <a:pt x="599543" y="75506"/>
                  <a:pt x="588838" y="87469"/>
                  <a:pt x="574010" y="102182"/>
                </a:cubicBezTo>
                <a:cubicBezTo>
                  <a:pt x="587490" y="111575"/>
                  <a:pt x="599955" y="119355"/>
                  <a:pt x="611405" y="125521"/>
                </a:cubicBezTo>
                <a:cubicBezTo>
                  <a:pt x="622856" y="131687"/>
                  <a:pt x="634346" y="136545"/>
                  <a:pt x="645876" y="140094"/>
                </a:cubicBezTo>
                <a:cubicBezTo>
                  <a:pt x="657405" y="143643"/>
                  <a:pt x="667433" y="146866"/>
                  <a:pt x="675958" y="149763"/>
                </a:cubicBezTo>
                <a:cubicBezTo>
                  <a:pt x="684483" y="152660"/>
                  <a:pt x="682106" y="156015"/>
                  <a:pt x="668827" y="159830"/>
                </a:cubicBezTo>
                <a:cubicBezTo>
                  <a:pt x="655548" y="163644"/>
                  <a:pt x="643843" y="166003"/>
                  <a:pt x="633712" y="166907"/>
                </a:cubicBezTo>
                <a:cubicBezTo>
                  <a:pt x="623580" y="167810"/>
                  <a:pt x="615084" y="165591"/>
                  <a:pt x="608222" y="160249"/>
                </a:cubicBezTo>
                <a:cubicBezTo>
                  <a:pt x="601360" y="154908"/>
                  <a:pt x="594169" y="148946"/>
                  <a:pt x="586647" y="142364"/>
                </a:cubicBezTo>
                <a:cubicBezTo>
                  <a:pt x="579126" y="135781"/>
                  <a:pt x="569952" y="127765"/>
                  <a:pt x="559125" y="118315"/>
                </a:cubicBezTo>
                <a:cubicBezTo>
                  <a:pt x="534302" y="139653"/>
                  <a:pt x="511203" y="152864"/>
                  <a:pt x="489829" y="157948"/>
                </a:cubicBezTo>
                <a:cubicBezTo>
                  <a:pt x="468455" y="163031"/>
                  <a:pt x="463626" y="161626"/>
                  <a:pt x="475342" y="153732"/>
                </a:cubicBezTo>
                <a:cubicBezTo>
                  <a:pt x="487058" y="145837"/>
                  <a:pt x="498215" y="138137"/>
                  <a:pt x="508812" y="130630"/>
                </a:cubicBezTo>
                <a:cubicBezTo>
                  <a:pt x="519410" y="123123"/>
                  <a:pt x="530294" y="114293"/>
                  <a:pt x="541465" y="104140"/>
                </a:cubicBezTo>
                <a:cubicBezTo>
                  <a:pt x="529333" y="95263"/>
                  <a:pt x="518201" y="87978"/>
                  <a:pt x="508070" y="82285"/>
                </a:cubicBezTo>
                <a:cubicBezTo>
                  <a:pt x="497939" y="76592"/>
                  <a:pt x="498035" y="72824"/>
                  <a:pt x="508360" y="70982"/>
                </a:cubicBezTo>
                <a:cubicBezTo>
                  <a:pt x="518685" y="69139"/>
                  <a:pt x="526931" y="70322"/>
                  <a:pt x="533097" y="74531"/>
                </a:cubicBezTo>
                <a:cubicBezTo>
                  <a:pt x="539263" y="78740"/>
                  <a:pt x="546326" y="83382"/>
                  <a:pt x="554285" y="88459"/>
                </a:cubicBezTo>
                <a:cubicBezTo>
                  <a:pt x="559605" y="83124"/>
                  <a:pt x="564689" y="76936"/>
                  <a:pt x="569536" y="69895"/>
                </a:cubicBezTo>
                <a:cubicBezTo>
                  <a:pt x="574383" y="62854"/>
                  <a:pt x="578341" y="56792"/>
                  <a:pt x="581409" y="51708"/>
                </a:cubicBezTo>
                <a:cubicBezTo>
                  <a:pt x="584478" y="46625"/>
                  <a:pt x="581234" y="45865"/>
                  <a:pt x="571676" y="49428"/>
                </a:cubicBezTo>
                <a:cubicBezTo>
                  <a:pt x="562118" y="52992"/>
                  <a:pt x="550381" y="56143"/>
                  <a:pt x="536464" y="58882"/>
                </a:cubicBezTo>
                <a:cubicBezTo>
                  <a:pt x="522546" y="61621"/>
                  <a:pt x="510228" y="60531"/>
                  <a:pt x="499509" y="55612"/>
                </a:cubicBezTo>
                <a:cubicBezTo>
                  <a:pt x="488789" y="50694"/>
                  <a:pt x="490930" y="47309"/>
                  <a:pt x="505930" y="45460"/>
                </a:cubicBezTo>
                <a:cubicBezTo>
                  <a:pt x="520930" y="43610"/>
                  <a:pt x="537166" y="40283"/>
                  <a:pt x="554640" y="35479"/>
                </a:cubicBezTo>
                <a:cubicBezTo>
                  <a:pt x="572113" y="30675"/>
                  <a:pt x="583177" y="26158"/>
                  <a:pt x="587830" y="21927"/>
                </a:cubicBezTo>
                <a:cubicBezTo>
                  <a:pt x="588994" y="20870"/>
                  <a:pt x="590428" y="20189"/>
                  <a:pt x="592132" y="19884"/>
                </a:cubicBezTo>
                <a:close/>
                <a:moveTo>
                  <a:pt x="2580332" y="19771"/>
                </a:moveTo>
                <a:cubicBezTo>
                  <a:pt x="2583496" y="19197"/>
                  <a:pt x="2588804" y="20472"/>
                  <a:pt x="2596258" y="23594"/>
                </a:cubicBezTo>
                <a:cubicBezTo>
                  <a:pt x="2611164" y="29839"/>
                  <a:pt x="2616646" y="34833"/>
                  <a:pt x="2612702" y="38576"/>
                </a:cubicBezTo>
                <a:cubicBezTo>
                  <a:pt x="2608759" y="42319"/>
                  <a:pt x="2604880" y="45904"/>
                  <a:pt x="2601065" y="49331"/>
                </a:cubicBezTo>
                <a:cubicBezTo>
                  <a:pt x="2608350" y="48528"/>
                  <a:pt x="2618141" y="46076"/>
                  <a:pt x="2630437" y="41975"/>
                </a:cubicBezTo>
                <a:cubicBezTo>
                  <a:pt x="2642734" y="37874"/>
                  <a:pt x="2651037" y="39698"/>
                  <a:pt x="2655346" y="47449"/>
                </a:cubicBezTo>
                <a:cubicBezTo>
                  <a:pt x="2659656" y="55200"/>
                  <a:pt x="2652192" y="61076"/>
                  <a:pt x="2632954" y="65077"/>
                </a:cubicBezTo>
                <a:cubicBezTo>
                  <a:pt x="2613717" y="69078"/>
                  <a:pt x="2600678" y="68382"/>
                  <a:pt x="2593838" y="62990"/>
                </a:cubicBezTo>
                <a:cubicBezTo>
                  <a:pt x="2577017" y="86724"/>
                  <a:pt x="2558690" y="103003"/>
                  <a:pt x="2538857" y="111830"/>
                </a:cubicBezTo>
                <a:cubicBezTo>
                  <a:pt x="2519025" y="120656"/>
                  <a:pt x="2515278" y="118985"/>
                  <a:pt x="2527618" y="106818"/>
                </a:cubicBezTo>
                <a:cubicBezTo>
                  <a:pt x="2539958" y="94650"/>
                  <a:pt x="2551882" y="80446"/>
                  <a:pt x="2563390" y="64206"/>
                </a:cubicBezTo>
                <a:cubicBezTo>
                  <a:pt x="2574898" y="47966"/>
                  <a:pt x="2579526" y="35576"/>
                  <a:pt x="2577275" y="27036"/>
                </a:cubicBezTo>
                <a:cubicBezTo>
                  <a:pt x="2576149" y="22766"/>
                  <a:pt x="2577168" y="20345"/>
                  <a:pt x="2580332" y="19771"/>
                </a:cubicBezTo>
                <a:close/>
                <a:moveTo>
                  <a:pt x="3418086" y="15343"/>
                </a:moveTo>
                <a:cubicBezTo>
                  <a:pt x="3419974" y="15285"/>
                  <a:pt x="3422309" y="15670"/>
                  <a:pt x="3425089" y="16496"/>
                </a:cubicBezTo>
                <a:cubicBezTo>
                  <a:pt x="3436209" y="19801"/>
                  <a:pt x="3444559" y="23648"/>
                  <a:pt x="3450137" y="28036"/>
                </a:cubicBezTo>
                <a:cubicBezTo>
                  <a:pt x="3455716" y="32424"/>
                  <a:pt x="3456372" y="37243"/>
                  <a:pt x="3452106" y="42491"/>
                </a:cubicBezTo>
                <a:cubicBezTo>
                  <a:pt x="3447840" y="47740"/>
                  <a:pt x="3442799" y="56172"/>
                  <a:pt x="3436984" y="67787"/>
                </a:cubicBezTo>
                <a:cubicBezTo>
                  <a:pt x="3431169" y="79403"/>
                  <a:pt x="3422597" y="91248"/>
                  <a:pt x="3411268" y="103322"/>
                </a:cubicBezTo>
                <a:cubicBezTo>
                  <a:pt x="3439619" y="102534"/>
                  <a:pt x="3457147" y="99637"/>
                  <a:pt x="3463850" y="94632"/>
                </a:cubicBezTo>
                <a:cubicBezTo>
                  <a:pt x="3470554" y="89627"/>
                  <a:pt x="3478323" y="89054"/>
                  <a:pt x="3487157" y="92911"/>
                </a:cubicBezTo>
                <a:cubicBezTo>
                  <a:pt x="3495990" y="96769"/>
                  <a:pt x="3503100" y="101591"/>
                  <a:pt x="3508484" y="107377"/>
                </a:cubicBezTo>
                <a:cubicBezTo>
                  <a:pt x="3513869" y="113163"/>
                  <a:pt x="3514274" y="118548"/>
                  <a:pt x="3509699" y="123531"/>
                </a:cubicBezTo>
                <a:cubicBezTo>
                  <a:pt x="3505125" y="128514"/>
                  <a:pt x="3501953" y="140331"/>
                  <a:pt x="3500181" y="158980"/>
                </a:cubicBezTo>
                <a:cubicBezTo>
                  <a:pt x="3498410" y="177630"/>
                  <a:pt x="3496851" y="196387"/>
                  <a:pt x="3495503" y="215251"/>
                </a:cubicBezTo>
                <a:cubicBezTo>
                  <a:pt x="3494155" y="234116"/>
                  <a:pt x="3490176" y="250388"/>
                  <a:pt x="3483564" y="264069"/>
                </a:cubicBezTo>
                <a:cubicBezTo>
                  <a:pt x="3476954" y="277749"/>
                  <a:pt x="3466697" y="288150"/>
                  <a:pt x="3452794" y="295270"/>
                </a:cubicBezTo>
                <a:cubicBezTo>
                  <a:pt x="3438891" y="302390"/>
                  <a:pt x="3431413" y="300601"/>
                  <a:pt x="3430359" y="289903"/>
                </a:cubicBezTo>
                <a:cubicBezTo>
                  <a:pt x="3429305" y="279205"/>
                  <a:pt x="3423583" y="267030"/>
                  <a:pt x="3413193" y="253378"/>
                </a:cubicBezTo>
                <a:cubicBezTo>
                  <a:pt x="3402804" y="239726"/>
                  <a:pt x="3404210" y="236098"/>
                  <a:pt x="3417409" y="242494"/>
                </a:cubicBezTo>
                <a:cubicBezTo>
                  <a:pt x="3430610" y="248890"/>
                  <a:pt x="3439827" y="252489"/>
                  <a:pt x="3445061" y="253292"/>
                </a:cubicBezTo>
                <a:cubicBezTo>
                  <a:pt x="3450296" y="254095"/>
                  <a:pt x="3455168" y="249288"/>
                  <a:pt x="3459677" y="238870"/>
                </a:cubicBezTo>
                <a:cubicBezTo>
                  <a:pt x="3464187" y="228451"/>
                  <a:pt x="3467342" y="212674"/>
                  <a:pt x="3469142" y="191536"/>
                </a:cubicBezTo>
                <a:cubicBezTo>
                  <a:pt x="3470942" y="170399"/>
                  <a:pt x="3471841" y="152717"/>
                  <a:pt x="3471841" y="138492"/>
                </a:cubicBezTo>
                <a:cubicBezTo>
                  <a:pt x="3471841" y="125657"/>
                  <a:pt x="3470604" y="118412"/>
                  <a:pt x="3468131" y="116756"/>
                </a:cubicBezTo>
                <a:cubicBezTo>
                  <a:pt x="3465657" y="115099"/>
                  <a:pt x="3459509" y="115504"/>
                  <a:pt x="3449686" y="117971"/>
                </a:cubicBezTo>
                <a:lnTo>
                  <a:pt x="3421550" y="125026"/>
                </a:lnTo>
                <a:cubicBezTo>
                  <a:pt x="3414724" y="125958"/>
                  <a:pt x="3408659" y="123721"/>
                  <a:pt x="3403352" y="118315"/>
                </a:cubicBezTo>
                <a:cubicBezTo>
                  <a:pt x="3389629" y="133903"/>
                  <a:pt x="3375343" y="145898"/>
                  <a:pt x="3360493" y="154302"/>
                </a:cubicBezTo>
                <a:cubicBezTo>
                  <a:pt x="3356781" y="156403"/>
                  <a:pt x="3353986" y="157681"/>
                  <a:pt x="3352108" y="158137"/>
                </a:cubicBezTo>
                <a:lnTo>
                  <a:pt x="3350446" y="157504"/>
                </a:lnTo>
                <a:lnTo>
                  <a:pt x="3350128" y="163067"/>
                </a:lnTo>
                <a:cubicBezTo>
                  <a:pt x="3349922" y="170399"/>
                  <a:pt x="3350043" y="179462"/>
                  <a:pt x="3350491" y="190256"/>
                </a:cubicBezTo>
                <a:cubicBezTo>
                  <a:pt x="3351387" y="211845"/>
                  <a:pt x="3350677" y="228193"/>
                  <a:pt x="3348361" y="239300"/>
                </a:cubicBezTo>
                <a:cubicBezTo>
                  <a:pt x="3346046" y="250406"/>
                  <a:pt x="3342934" y="259340"/>
                  <a:pt x="3339026" y="266102"/>
                </a:cubicBezTo>
                <a:cubicBezTo>
                  <a:pt x="3335119" y="272863"/>
                  <a:pt x="3330935" y="272963"/>
                  <a:pt x="3326475" y="266403"/>
                </a:cubicBezTo>
                <a:cubicBezTo>
                  <a:pt x="3322015" y="259842"/>
                  <a:pt x="3318602" y="254393"/>
                  <a:pt x="3316236" y="250055"/>
                </a:cubicBezTo>
                <a:cubicBezTo>
                  <a:pt x="3313870" y="245717"/>
                  <a:pt x="3311557" y="243372"/>
                  <a:pt x="3309299" y="243021"/>
                </a:cubicBezTo>
                <a:cubicBezTo>
                  <a:pt x="3307040" y="242670"/>
                  <a:pt x="3295815" y="244143"/>
                  <a:pt x="3275624" y="247441"/>
                </a:cubicBezTo>
                <a:cubicBezTo>
                  <a:pt x="3270921" y="267546"/>
                  <a:pt x="3265554" y="273046"/>
                  <a:pt x="3259524" y="263940"/>
                </a:cubicBezTo>
                <a:cubicBezTo>
                  <a:pt x="3253494" y="254834"/>
                  <a:pt x="3250479" y="242709"/>
                  <a:pt x="3250479" y="227566"/>
                </a:cubicBezTo>
                <a:cubicBezTo>
                  <a:pt x="3250479" y="213297"/>
                  <a:pt x="3250038" y="195569"/>
                  <a:pt x="3249156" y="174382"/>
                </a:cubicBezTo>
                <a:cubicBezTo>
                  <a:pt x="3248274" y="153194"/>
                  <a:pt x="3245126" y="137857"/>
                  <a:pt x="3239713" y="128371"/>
                </a:cubicBezTo>
                <a:cubicBezTo>
                  <a:pt x="3234300" y="118885"/>
                  <a:pt x="3235221" y="114142"/>
                  <a:pt x="3242477" y="114142"/>
                </a:cubicBezTo>
                <a:cubicBezTo>
                  <a:pt x="3247267" y="114142"/>
                  <a:pt x="3252866" y="114579"/>
                  <a:pt x="3259276" y="115454"/>
                </a:cubicBezTo>
                <a:cubicBezTo>
                  <a:pt x="3266160" y="106807"/>
                  <a:pt x="3273839" y="93435"/>
                  <a:pt x="3282314" y="75337"/>
                </a:cubicBezTo>
                <a:cubicBezTo>
                  <a:pt x="3290789" y="57240"/>
                  <a:pt x="3293453" y="42982"/>
                  <a:pt x="3290305" y="32564"/>
                </a:cubicBezTo>
                <a:cubicBezTo>
                  <a:pt x="3287157" y="22146"/>
                  <a:pt x="3295084" y="21060"/>
                  <a:pt x="3314085" y="29305"/>
                </a:cubicBezTo>
                <a:cubicBezTo>
                  <a:pt x="3330289" y="37135"/>
                  <a:pt x="3335298" y="44029"/>
                  <a:pt x="3329110" y="49987"/>
                </a:cubicBezTo>
                <a:cubicBezTo>
                  <a:pt x="3322922" y="55946"/>
                  <a:pt x="3316257" y="64281"/>
                  <a:pt x="3309116" y="74993"/>
                </a:cubicBezTo>
                <a:cubicBezTo>
                  <a:pt x="3301974" y="85705"/>
                  <a:pt x="3291033" y="99192"/>
                  <a:pt x="3276291" y="115454"/>
                </a:cubicBezTo>
                <a:cubicBezTo>
                  <a:pt x="3293643" y="112959"/>
                  <a:pt x="3305703" y="108736"/>
                  <a:pt x="3312471" y="102785"/>
                </a:cubicBezTo>
                <a:cubicBezTo>
                  <a:pt x="3319240" y="96833"/>
                  <a:pt x="3326568" y="95779"/>
                  <a:pt x="3334455" y="99623"/>
                </a:cubicBezTo>
                <a:cubicBezTo>
                  <a:pt x="3342342" y="103466"/>
                  <a:pt x="3349243" y="107467"/>
                  <a:pt x="3355159" y="111625"/>
                </a:cubicBezTo>
                <a:cubicBezTo>
                  <a:pt x="3361074" y="115784"/>
                  <a:pt x="3362411" y="120663"/>
                  <a:pt x="3359170" y="126263"/>
                </a:cubicBezTo>
                <a:cubicBezTo>
                  <a:pt x="3355930" y="131863"/>
                  <a:pt x="3353449" y="138531"/>
                  <a:pt x="3351728" y="146268"/>
                </a:cubicBezTo>
                <a:cubicBezTo>
                  <a:pt x="3351297" y="148202"/>
                  <a:pt x="3350949" y="150569"/>
                  <a:pt x="3350682" y="153369"/>
                </a:cubicBezTo>
                <a:lnTo>
                  <a:pt x="3350661" y="153741"/>
                </a:lnTo>
                <a:lnTo>
                  <a:pt x="3351850" y="151007"/>
                </a:lnTo>
                <a:cubicBezTo>
                  <a:pt x="3353642" y="148174"/>
                  <a:pt x="3356351" y="144518"/>
                  <a:pt x="3359977" y="140040"/>
                </a:cubicBezTo>
                <a:cubicBezTo>
                  <a:pt x="3374482" y="122130"/>
                  <a:pt x="3387754" y="101655"/>
                  <a:pt x="3399792" y="78618"/>
                </a:cubicBezTo>
                <a:cubicBezTo>
                  <a:pt x="3411831" y="55580"/>
                  <a:pt x="3416277" y="38641"/>
                  <a:pt x="3413129" y="27800"/>
                </a:cubicBezTo>
                <a:cubicBezTo>
                  <a:pt x="3410768" y="19669"/>
                  <a:pt x="3412420" y="15517"/>
                  <a:pt x="3418086" y="15343"/>
                </a:cubicBezTo>
                <a:close/>
                <a:moveTo>
                  <a:pt x="2682041" y="15001"/>
                </a:moveTo>
                <a:cubicBezTo>
                  <a:pt x="2690236" y="16421"/>
                  <a:pt x="2697460" y="18887"/>
                  <a:pt x="2703712" y="22401"/>
                </a:cubicBezTo>
                <a:cubicBezTo>
                  <a:pt x="2709965" y="25914"/>
                  <a:pt x="2711359" y="29495"/>
                  <a:pt x="2707896" y="33145"/>
                </a:cubicBezTo>
                <a:cubicBezTo>
                  <a:pt x="2704433" y="36795"/>
                  <a:pt x="2701217" y="39487"/>
                  <a:pt x="2698249" y="41222"/>
                </a:cubicBezTo>
                <a:cubicBezTo>
                  <a:pt x="2707398" y="41294"/>
                  <a:pt x="2718002" y="39286"/>
                  <a:pt x="2730062" y="35199"/>
                </a:cubicBezTo>
                <a:cubicBezTo>
                  <a:pt x="2742123" y="31112"/>
                  <a:pt x="2751308" y="32923"/>
                  <a:pt x="2757617" y="40631"/>
                </a:cubicBezTo>
                <a:cubicBezTo>
                  <a:pt x="2763927" y="48338"/>
                  <a:pt x="2757786" y="53992"/>
                  <a:pt x="2739194" y="57591"/>
                </a:cubicBezTo>
                <a:cubicBezTo>
                  <a:pt x="2720602" y="61191"/>
                  <a:pt x="2705103" y="60739"/>
                  <a:pt x="2692699" y="56236"/>
                </a:cubicBezTo>
                <a:cubicBezTo>
                  <a:pt x="2682833" y="68196"/>
                  <a:pt x="2670690" y="78833"/>
                  <a:pt x="2656271" y="88147"/>
                </a:cubicBezTo>
                <a:cubicBezTo>
                  <a:pt x="2641852" y="97461"/>
                  <a:pt x="2637837" y="97224"/>
                  <a:pt x="2644226" y="87437"/>
                </a:cubicBezTo>
                <a:cubicBezTo>
                  <a:pt x="2650614" y="77650"/>
                  <a:pt x="2656261" y="68522"/>
                  <a:pt x="2661165" y="60054"/>
                </a:cubicBezTo>
                <a:cubicBezTo>
                  <a:pt x="2666069" y="51586"/>
                  <a:pt x="2669626" y="44380"/>
                  <a:pt x="2671834" y="38436"/>
                </a:cubicBezTo>
                <a:cubicBezTo>
                  <a:pt x="2674043" y="32492"/>
                  <a:pt x="2674247" y="26746"/>
                  <a:pt x="2672447" y="21196"/>
                </a:cubicBezTo>
                <a:cubicBezTo>
                  <a:pt x="2670647" y="15646"/>
                  <a:pt x="2673845" y="13581"/>
                  <a:pt x="2682041" y="15001"/>
                </a:cubicBezTo>
                <a:close/>
                <a:moveTo>
                  <a:pt x="5553595" y="14364"/>
                </a:moveTo>
                <a:cubicBezTo>
                  <a:pt x="5556909" y="14401"/>
                  <a:pt x="5560638" y="15381"/>
                  <a:pt x="5564783" y="17303"/>
                </a:cubicBezTo>
                <a:cubicBezTo>
                  <a:pt x="5573071" y="21146"/>
                  <a:pt x="5580385" y="25774"/>
                  <a:pt x="5586723" y="31187"/>
                </a:cubicBezTo>
                <a:cubicBezTo>
                  <a:pt x="5593062" y="36601"/>
                  <a:pt x="5592517" y="42108"/>
                  <a:pt x="5585089" y="47707"/>
                </a:cubicBezTo>
                <a:cubicBezTo>
                  <a:pt x="5577661" y="53307"/>
                  <a:pt x="5571028" y="64425"/>
                  <a:pt x="5565192" y="81059"/>
                </a:cubicBezTo>
                <a:cubicBezTo>
                  <a:pt x="5578685" y="92761"/>
                  <a:pt x="5576348" y="99415"/>
                  <a:pt x="5558179" y="101021"/>
                </a:cubicBezTo>
                <a:cubicBezTo>
                  <a:pt x="5540010" y="102627"/>
                  <a:pt x="5514907" y="105595"/>
                  <a:pt x="5482872" y="109926"/>
                </a:cubicBezTo>
                <a:cubicBezTo>
                  <a:pt x="5476246" y="120021"/>
                  <a:pt x="5470969" y="120939"/>
                  <a:pt x="5467040" y="112679"/>
                </a:cubicBezTo>
                <a:cubicBezTo>
                  <a:pt x="5463111" y="104419"/>
                  <a:pt x="5460035" y="92298"/>
                  <a:pt x="5457812" y="76316"/>
                </a:cubicBezTo>
                <a:cubicBezTo>
                  <a:pt x="5455590" y="60334"/>
                  <a:pt x="5451983" y="48016"/>
                  <a:pt x="5446992" y="39361"/>
                </a:cubicBezTo>
                <a:cubicBezTo>
                  <a:pt x="5442002" y="30707"/>
                  <a:pt x="5443411" y="27061"/>
                  <a:pt x="5451219" y="28423"/>
                </a:cubicBezTo>
                <a:cubicBezTo>
                  <a:pt x="5459027" y="29786"/>
                  <a:pt x="5465111" y="30686"/>
                  <a:pt x="5469471" y="31123"/>
                </a:cubicBezTo>
                <a:cubicBezTo>
                  <a:pt x="5473830" y="31560"/>
                  <a:pt x="5486249" y="30252"/>
                  <a:pt x="5506727" y="27197"/>
                </a:cubicBezTo>
                <a:cubicBezTo>
                  <a:pt x="5527204" y="24143"/>
                  <a:pt x="5539927" y="20769"/>
                  <a:pt x="5544896" y="17077"/>
                </a:cubicBezTo>
                <a:cubicBezTo>
                  <a:pt x="5547380" y="15230"/>
                  <a:pt x="5550280" y="14326"/>
                  <a:pt x="5553595" y="14364"/>
                </a:cubicBezTo>
                <a:close/>
                <a:moveTo>
                  <a:pt x="4124845" y="14364"/>
                </a:moveTo>
                <a:cubicBezTo>
                  <a:pt x="4128159" y="14401"/>
                  <a:pt x="4131889" y="15381"/>
                  <a:pt x="4136033" y="17303"/>
                </a:cubicBezTo>
                <a:cubicBezTo>
                  <a:pt x="4144322" y="21146"/>
                  <a:pt x="4151635" y="25774"/>
                  <a:pt x="4157974" y="31187"/>
                </a:cubicBezTo>
                <a:cubicBezTo>
                  <a:pt x="4164312" y="36601"/>
                  <a:pt x="4163767" y="42108"/>
                  <a:pt x="4156339" y="47707"/>
                </a:cubicBezTo>
                <a:cubicBezTo>
                  <a:pt x="4148911" y="53307"/>
                  <a:pt x="4142278" y="64425"/>
                  <a:pt x="4136442" y="81059"/>
                </a:cubicBezTo>
                <a:cubicBezTo>
                  <a:pt x="4149936" y="92761"/>
                  <a:pt x="4147598" y="99415"/>
                  <a:pt x="4129429" y="101021"/>
                </a:cubicBezTo>
                <a:cubicBezTo>
                  <a:pt x="4111261" y="102627"/>
                  <a:pt x="4086158" y="105595"/>
                  <a:pt x="4054122" y="109926"/>
                </a:cubicBezTo>
                <a:cubicBezTo>
                  <a:pt x="4047497" y="120021"/>
                  <a:pt x="4042219" y="120939"/>
                  <a:pt x="4038290" y="112679"/>
                </a:cubicBezTo>
                <a:cubicBezTo>
                  <a:pt x="4034361" y="104419"/>
                  <a:pt x="4031285" y="92298"/>
                  <a:pt x="4029062" y="76316"/>
                </a:cubicBezTo>
                <a:cubicBezTo>
                  <a:pt x="4026840" y="60334"/>
                  <a:pt x="4023233" y="48016"/>
                  <a:pt x="4018243" y="39361"/>
                </a:cubicBezTo>
                <a:cubicBezTo>
                  <a:pt x="4013252" y="30707"/>
                  <a:pt x="4014661" y="27061"/>
                  <a:pt x="4022469" y="28423"/>
                </a:cubicBezTo>
                <a:cubicBezTo>
                  <a:pt x="4030278" y="29786"/>
                  <a:pt x="4036362" y="30686"/>
                  <a:pt x="4040721" y="31123"/>
                </a:cubicBezTo>
                <a:cubicBezTo>
                  <a:pt x="4045080" y="31560"/>
                  <a:pt x="4057499" y="30252"/>
                  <a:pt x="4077977" y="27197"/>
                </a:cubicBezTo>
                <a:cubicBezTo>
                  <a:pt x="4098455" y="24143"/>
                  <a:pt x="4111178" y="20769"/>
                  <a:pt x="4116147" y="17077"/>
                </a:cubicBezTo>
                <a:cubicBezTo>
                  <a:pt x="4118631" y="15230"/>
                  <a:pt x="4121531" y="14326"/>
                  <a:pt x="4124845" y="14364"/>
                </a:cubicBezTo>
                <a:close/>
                <a:moveTo>
                  <a:pt x="1503426" y="12283"/>
                </a:moveTo>
                <a:cubicBezTo>
                  <a:pt x="1505174" y="12114"/>
                  <a:pt x="1507439" y="12386"/>
                  <a:pt x="1510221" y="13097"/>
                </a:cubicBezTo>
                <a:cubicBezTo>
                  <a:pt x="1521349" y="15944"/>
                  <a:pt x="1530376" y="19952"/>
                  <a:pt x="1537302" y="25122"/>
                </a:cubicBezTo>
                <a:cubicBezTo>
                  <a:pt x="1544228" y="30291"/>
                  <a:pt x="1546114" y="35597"/>
                  <a:pt x="1542959" y="41039"/>
                </a:cubicBezTo>
                <a:cubicBezTo>
                  <a:pt x="1539805" y="46481"/>
                  <a:pt x="1538227" y="68619"/>
                  <a:pt x="1538227" y="107452"/>
                </a:cubicBezTo>
                <a:cubicBezTo>
                  <a:pt x="1538227" y="145612"/>
                  <a:pt x="1537083" y="183441"/>
                  <a:pt x="1534796" y="220941"/>
                </a:cubicBezTo>
                <a:cubicBezTo>
                  <a:pt x="1532509" y="258440"/>
                  <a:pt x="1528659" y="282883"/>
                  <a:pt x="1523245" y="294269"/>
                </a:cubicBezTo>
                <a:cubicBezTo>
                  <a:pt x="1517832" y="305656"/>
                  <a:pt x="1511978" y="304193"/>
                  <a:pt x="1505682" y="289881"/>
                </a:cubicBezTo>
                <a:cubicBezTo>
                  <a:pt x="1499387" y="275570"/>
                  <a:pt x="1498487" y="261341"/>
                  <a:pt x="1502983" y="247194"/>
                </a:cubicBezTo>
                <a:cubicBezTo>
                  <a:pt x="1507478" y="233047"/>
                  <a:pt x="1510178" y="208536"/>
                  <a:pt x="1511081" y="173661"/>
                </a:cubicBezTo>
                <a:cubicBezTo>
                  <a:pt x="1481497" y="197279"/>
                  <a:pt x="1463841" y="212408"/>
                  <a:pt x="1458112" y="219048"/>
                </a:cubicBezTo>
                <a:cubicBezTo>
                  <a:pt x="1452383" y="225687"/>
                  <a:pt x="1443130" y="222687"/>
                  <a:pt x="1430353" y="210046"/>
                </a:cubicBezTo>
                <a:cubicBezTo>
                  <a:pt x="1417576" y="197405"/>
                  <a:pt x="1417518" y="191084"/>
                  <a:pt x="1430181" y="191084"/>
                </a:cubicBezTo>
                <a:cubicBezTo>
                  <a:pt x="1439474" y="191084"/>
                  <a:pt x="1449268" y="189152"/>
                  <a:pt x="1459564" y="185287"/>
                </a:cubicBezTo>
                <a:cubicBezTo>
                  <a:pt x="1469860" y="181423"/>
                  <a:pt x="1487040" y="173044"/>
                  <a:pt x="1511103" y="160153"/>
                </a:cubicBezTo>
                <a:cubicBezTo>
                  <a:pt x="1511992" y="119742"/>
                  <a:pt x="1511992" y="90040"/>
                  <a:pt x="1511103" y="71046"/>
                </a:cubicBezTo>
                <a:cubicBezTo>
                  <a:pt x="1510214" y="52052"/>
                  <a:pt x="1507062" y="36934"/>
                  <a:pt x="1501649" y="25692"/>
                </a:cubicBezTo>
                <a:cubicBezTo>
                  <a:pt x="1497589" y="17260"/>
                  <a:pt x="1498181" y="12790"/>
                  <a:pt x="1503426" y="12283"/>
                </a:cubicBezTo>
                <a:close/>
                <a:moveTo>
                  <a:pt x="3002103" y="11613"/>
                </a:moveTo>
                <a:cubicBezTo>
                  <a:pt x="3012127" y="12567"/>
                  <a:pt x="3020477" y="15130"/>
                  <a:pt x="3027152" y="19303"/>
                </a:cubicBezTo>
                <a:cubicBezTo>
                  <a:pt x="3033828" y="23476"/>
                  <a:pt x="3036011" y="30449"/>
                  <a:pt x="3033702" y="40222"/>
                </a:cubicBezTo>
                <a:cubicBezTo>
                  <a:pt x="3033125" y="42665"/>
                  <a:pt x="3032397" y="44667"/>
                  <a:pt x="3031519" y="46229"/>
                </a:cubicBezTo>
                <a:lnTo>
                  <a:pt x="3030528" y="47309"/>
                </a:lnTo>
                <a:lnTo>
                  <a:pt x="3048469" y="44169"/>
                </a:lnTo>
                <a:cubicBezTo>
                  <a:pt x="3058471" y="41559"/>
                  <a:pt x="3066086" y="38842"/>
                  <a:pt x="3071313" y="36017"/>
                </a:cubicBezTo>
                <a:cubicBezTo>
                  <a:pt x="3076540" y="33192"/>
                  <a:pt x="3082527" y="33959"/>
                  <a:pt x="3089274" y="38318"/>
                </a:cubicBezTo>
                <a:cubicBezTo>
                  <a:pt x="3096021" y="42678"/>
                  <a:pt x="3102747" y="48195"/>
                  <a:pt x="3109451" y="54870"/>
                </a:cubicBezTo>
                <a:cubicBezTo>
                  <a:pt x="3116155" y="61546"/>
                  <a:pt x="3113911" y="65450"/>
                  <a:pt x="3102718" y="66583"/>
                </a:cubicBezTo>
                <a:cubicBezTo>
                  <a:pt x="3091525" y="67716"/>
                  <a:pt x="3080250" y="72122"/>
                  <a:pt x="3068893" y="79801"/>
                </a:cubicBezTo>
                <a:cubicBezTo>
                  <a:pt x="3057535" y="87480"/>
                  <a:pt x="3054557" y="85920"/>
                  <a:pt x="3059956" y="75122"/>
                </a:cubicBezTo>
                <a:cubicBezTo>
                  <a:pt x="3065355" y="64324"/>
                  <a:pt x="3064376" y="59147"/>
                  <a:pt x="3057019" y="59592"/>
                </a:cubicBezTo>
                <a:cubicBezTo>
                  <a:pt x="3049663" y="60036"/>
                  <a:pt x="3029551" y="62424"/>
                  <a:pt x="2996683" y="66755"/>
                </a:cubicBezTo>
                <a:cubicBezTo>
                  <a:pt x="3010177" y="71874"/>
                  <a:pt x="3015332" y="77230"/>
                  <a:pt x="3012149" y="82823"/>
                </a:cubicBezTo>
                <a:cubicBezTo>
                  <a:pt x="3008965" y="88416"/>
                  <a:pt x="3004262" y="94797"/>
                  <a:pt x="2998038" y="101967"/>
                </a:cubicBezTo>
                <a:lnTo>
                  <a:pt x="3026647" y="99687"/>
                </a:lnTo>
                <a:cubicBezTo>
                  <a:pt x="3027263" y="96862"/>
                  <a:pt x="3027120" y="92485"/>
                  <a:pt x="3026216" y="86555"/>
                </a:cubicBezTo>
                <a:cubicBezTo>
                  <a:pt x="3025313" y="80625"/>
                  <a:pt x="3029540" y="79672"/>
                  <a:pt x="3038897" y="83694"/>
                </a:cubicBezTo>
                <a:cubicBezTo>
                  <a:pt x="3048254" y="87717"/>
                  <a:pt x="3053685" y="92008"/>
                  <a:pt x="3055191" y="96568"/>
                </a:cubicBezTo>
                <a:cubicBezTo>
                  <a:pt x="3080817" y="94001"/>
                  <a:pt x="3103152" y="91108"/>
                  <a:pt x="3122195" y="87889"/>
                </a:cubicBezTo>
                <a:cubicBezTo>
                  <a:pt x="3141239" y="84669"/>
                  <a:pt x="3155002" y="88036"/>
                  <a:pt x="3163485" y="97988"/>
                </a:cubicBezTo>
                <a:cubicBezTo>
                  <a:pt x="3171967" y="107940"/>
                  <a:pt x="3167228" y="112694"/>
                  <a:pt x="3149266" y="112249"/>
                </a:cubicBezTo>
                <a:cubicBezTo>
                  <a:pt x="3131305" y="111805"/>
                  <a:pt x="3098907" y="112880"/>
                  <a:pt x="3052072" y="115476"/>
                </a:cubicBezTo>
                <a:cubicBezTo>
                  <a:pt x="3048057" y="125973"/>
                  <a:pt x="3043540" y="133580"/>
                  <a:pt x="3038520" y="138298"/>
                </a:cubicBezTo>
                <a:cubicBezTo>
                  <a:pt x="3059572" y="142199"/>
                  <a:pt x="3076533" y="147963"/>
                  <a:pt x="3089403" y="155592"/>
                </a:cubicBezTo>
                <a:cubicBezTo>
                  <a:pt x="3102273" y="163221"/>
                  <a:pt x="3108709" y="171919"/>
                  <a:pt x="3108709" y="181684"/>
                </a:cubicBezTo>
                <a:cubicBezTo>
                  <a:pt x="3108709" y="192540"/>
                  <a:pt x="3100761" y="193192"/>
                  <a:pt x="3084865" y="183642"/>
                </a:cubicBezTo>
                <a:cubicBezTo>
                  <a:pt x="3068968" y="174091"/>
                  <a:pt x="3048386" y="165817"/>
                  <a:pt x="3023119" y="158819"/>
                </a:cubicBezTo>
                <a:cubicBezTo>
                  <a:pt x="3016279" y="164082"/>
                  <a:pt x="3008738" y="168889"/>
                  <a:pt x="3000496" y="173242"/>
                </a:cubicBezTo>
                <a:lnTo>
                  <a:pt x="2998432" y="174141"/>
                </a:lnTo>
                <a:lnTo>
                  <a:pt x="3000512" y="174457"/>
                </a:lnTo>
                <a:cubicBezTo>
                  <a:pt x="3009474" y="176895"/>
                  <a:pt x="3016476" y="178902"/>
                  <a:pt x="3021517" y="180480"/>
                </a:cubicBezTo>
                <a:cubicBezTo>
                  <a:pt x="3026557" y="182057"/>
                  <a:pt x="3028608" y="184606"/>
                  <a:pt x="3027669" y="188127"/>
                </a:cubicBezTo>
                <a:cubicBezTo>
                  <a:pt x="3026729" y="191647"/>
                  <a:pt x="3025851" y="195322"/>
                  <a:pt x="3025033" y="199151"/>
                </a:cubicBezTo>
                <a:cubicBezTo>
                  <a:pt x="3046788" y="197444"/>
                  <a:pt x="3064551" y="195218"/>
                  <a:pt x="3078325" y="192472"/>
                </a:cubicBezTo>
                <a:cubicBezTo>
                  <a:pt x="3092099" y="189726"/>
                  <a:pt x="3103080" y="192135"/>
                  <a:pt x="3111268" y="199699"/>
                </a:cubicBezTo>
                <a:cubicBezTo>
                  <a:pt x="3119456" y="207264"/>
                  <a:pt x="3117069" y="211340"/>
                  <a:pt x="3104105" y="211928"/>
                </a:cubicBezTo>
                <a:cubicBezTo>
                  <a:pt x="3091142" y="212516"/>
                  <a:pt x="3073822" y="212562"/>
                  <a:pt x="3052147" y="212068"/>
                </a:cubicBezTo>
                <a:cubicBezTo>
                  <a:pt x="3030472" y="211573"/>
                  <a:pt x="3021613" y="211326"/>
                  <a:pt x="3025571" y="211326"/>
                </a:cubicBezTo>
                <a:cubicBezTo>
                  <a:pt x="3037058" y="221851"/>
                  <a:pt x="3048813" y="230904"/>
                  <a:pt x="3060838" y="238482"/>
                </a:cubicBezTo>
                <a:cubicBezTo>
                  <a:pt x="3072862" y="246061"/>
                  <a:pt x="3084760" y="252464"/>
                  <a:pt x="3096534" y="257691"/>
                </a:cubicBezTo>
                <a:cubicBezTo>
                  <a:pt x="3108307" y="262918"/>
                  <a:pt x="3123852" y="268529"/>
                  <a:pt x="3143168" y="274523"/>
                </a:cubicBezTo>
                <a:cubicBezTo>
                  <a:pt x="3162484" y="280517"/>
                  <a:pt x="3165485" y="284550"/>
                  <a:pt x="3152170" y="286622"/>
                </a:cubicBezTo>
                <a:cubicBezTo>
                  <a:pt x="3138856" y="288695"/>
                  <a:pt x="3124375" y="290182"/>
                  <a:pt x="3108730" y="291086"/>
                </a:cubicBezTo>
                <a:cubicBezTo>
                  <a:pt x="3093085" y="291989"/>
                  <a:pt x="3080490" y="287443"/>
                  <a:pt x="3070947" y="277448"/>
                </a:cubicBezTo>
                <a:cubicBezTo>
                  <a:pt x="3061404" y="267453"/>
                  <a:pt x="3046099" y="250854"/>
                  <a:pt x="3025033" y="227652"/>
                </a:cubicBezTo>
                <a:lnTo>
                  <a:pt x="3025033" y="265360"/>
                </a:lnTo>
                <a:cubicBezTo>
                  <a:pt x="3025033" y="274595"/>
                  <a:pt x="3023596" y="286368"/>
                  <a:pt x="3020721" y="300679"/>
                </a:cubicBezTo>
                <a:cubicBezTo>
                  <a:pt x="3017845" y="314991"/>
                  <a:pt x="3012192" y="316608"/>
                  <a:pt x="3003760" y="305530"/>
                </a:cubicBezTo>
                <a:cubicBezTo>
                  <a:pt x="2995328" y="294452"/>
                  <a:pt x="2992689" y="285156"/>
                  <a:pt x="2995844" y="277642"/>
                </a:cubicBezTo>
                <a:cubicBezTo>
                  <a:pt x="2998999" y="270128"/>
                  <a:pt x="3001021" y="254368"/>
                  <a:pt x="3001910" y="230362"/>
                </a:cubicBezTo>
                <a:cubicBezTo>
                  <a:pt x="2989348" y="248617"/>
                  <a:pt x="2975717" y="262800"/>
                  <a:pt x="2961019" y="272910"/>
                </a:cubicBezTo>
                <a:cubicBezTo>
                  <a:pt x="2946320" y="283019"/>
                  <a:pt x="2930564" y="290154"/>
                  <a:pt x="2913750" y="294312"/>
                </a:cubicBezTo>
                <a:cubicBezTo>
                  <a:pt x="2896936" y="298471"/>
                  <a:pt x="2894864" y="295911"/>
                  <a:pt x="2907534" y="286633"/>
                </a:cubicBezTo>
                <a:cubicBezTo>
                  <a:pt x="2920203" y="277355"/>
                  <a:pt x="2934263" y="266532"/>
                  <a:pt x="2949715" y="254163"/>
                </a:cubicBezTo>
                <a:cubicBezTo>
                  <a:pt x="2965167" y="241795"/>
                  <a:pt x="2977166" y="231610"/>
                  <a:pt x="2985713" y="223608"/>
                </a:cubicBezTo>
                <a:cubicBezTo>
                  <a:pt x="2960961" y="227207"/>
                  <a:pt x="2945241" y="229681"/>
                  <a:pt x="2938551" y="231029"/>
                </a:cubicBezTo>
                <a:cubicBezTo>
                  <a:pt x="2931862" y="232377"/>
                  <a:pt x="2923204" y="229430"/>
                  <a:pt x="2912577" y="222188"/>
                </a:cubicBezTo>
                <a:cubicBezTo>
                  <a:pt x="2901951" y="214947"/>
                  <a:pt x="2904762" y="211326"/>
                  <a:pt x="2921009" y="211326"/>
                </a:cubicBezTo>
                <a:cubicBezTo>
                  <a:pt x="2934346" y="211326"/>
                  <a:pt x="2960868" y="208802"/>
                  <a:pt x="3000576" y="203754"/>
                </a:cubicBezTo>
                <a:cubicBezTo>
                  <a:pt x="2999745" y="198075"/>
                  <a:pt x="2997285" y="191163"/>
                  <a:pt x="2993198" y="183018"/>
                </a:cubicBezTo>
                <a:cubicBezTo>
                  <a:pt x="2992176" y="180982"/>
                  <a:pt x="2991562" y="179276"/>
                  <a:pt x="2991356" y="177901"/>
                </a:cubicBezTo>
                <a:lnTo>
                  <a:pt x="2991499" y="177162"/>
                </a:lnTo>
                <a:lnTo>
                  <a:pt x="2973667" y="184932"/>
                </a:lnTo>
                <a:cubicBezTo>
                  <a:pt x="2954379" y="191816"/>
                  <a:pt x="2937279" y="195257"/>
                  <a:pt x="2922365" y="195257"/>
                </a:cubicBezTo>
                <a:cubicBezTo>
                  <a:pt x="2905214" y="195257"/>
                  <a:pt x="2903593" y="192572"/>
                  <a:pt x="2917503" y="187202"/>
                </a:cubicBezTo>
                <a:cubicBezTo>
                  <a:pt x="2931413" y="181831"/>
                  <a:pt x="2945607" y="176293"/>
                  <a:pt x="2960083" y="170585"/>
                </a:cubicBezTo>
                <a:cubicBezTo>
                  <a:pt x="2974560" y="164878"/>
                  <a:pt x="2988502" y="158066"/>
                  <a:pt x="3001910" y="150150"/>
                </a:cubicBezTo>
                <a:cubicBezTo>
                  <a:pt x="2985963" y="146881"/>
                  <a:pt x="2975004" y="144945"/>
                  <a:pt x="2969032" y="144342"/>
                </a:cubicBezTo>
                <a:cubicBezTo>
                  <a:pt x="2963059" y="143740"/>
                  <a:pt x="2960972" y="141216"/>
                  <a:pt x="2962772" y="136771"/>
                </a:cubicBezTo>
                <a:cubicBezTo>
                  <a:pt x="2964571" y="132325"/>
                  <a:pt x="2967271" y="127973"/>
                  <a:pt x="2970870" y="123714"/>
                </a:cubicBezTo>
                <a:cubicBezTo>
                  <a:pt x="2936397" y="127285"/>
                  <a:pt x="2915220" y="130203"/>
                  <a:pt x="2907340" y="132469"/>
                </a:cubicBezTo>
                <a:cubicBezTo>
                  <a:pt x="2899460" y="134735"/>
                  <a:pt x="2893125" y="135366"/>
                  <a:pt x="2888335" y="134362"/>
                </a:cubicBezTo>
                <a:cubicBezTo>
                  <a:pt x="2883546" y="133358"/>
                  <a:pt x="2878333" y="129511"/>
                  <a:pt x="2872697" y="122821"/>
                </a:cubicBezTo>
                <a:cubicBezTo>
                  <a:pt x="2867062" y="116132"/>
                  <a:pt x="2870116" y="112787"/>
                  <a:pt x="2881861" y="112787"/>
                </a:cubicBezTo>
                <a:cubicBezTo>
                  <a:pt x="2891842" y="112787"/>
                  <a:pt x="2904407" y="112120"/>
                  <a:pt x="2919558" y="110786"/>
                </a:cubicBezTo>
                <a:cubicBezTo>
                  <a:pt x="2934708" y="109453"/>
                  <a:pt x="2953411" y="107954"/>
                  <a:pt x="2975667" y="106291"/>
                </a:cubicBezTo>
                <a:cubicBezTo>
                  <a:pt x="2981475" y="89986"/>
                  <a:pt x="2983368" y="77352"/>
                  <a:pt x="2981346" y="68390"/>
                </a:cubicBezTo>
                <a:cubicBezTo>
                  <a:pt x="2973903" y="71071"/>
                  <a:pt x="2963442" y="73208"/>
                  <a:pt x="2949962" y="74800"/>
                </a:cubicBezTo>
                <a:cubicBezTo>
                  <a:pt x="2948528" y="80593"/>
                  <a:pt x="2944319" y="88172"/>
                  <a:pt x="2937336" y="97536"/>
                </a:cubicBezTo>
                <a:cubicBezTo>
                  <a:pt x="2930352" y="106900"/>
                  <a:pt x="2924749" y="106843"/>
                  <a:pt x="2920526" y="97364"/>
                </a:cubicBezTo>
                <a:cubicBezTo>
                  <a:pt x="2916302" y="87885"/>
                  <a:pt x="2916679" y="79439"/>
                  <a:pt x="2921655" y="72025"/>
                </a:cubicBezTo>
                <a:cubicBezTo>
                  <a:pt x="2926631" y="64611"/>
                  <a:pt x="2930112" y="56724"/>
                  <a:pt x="2932098" y="48363"/>
                </a:cubicBezTo>
                <a:cubicBezTo>
                  <a:pt x="2934084" y="40003"/>
                  <a:pt x="2937458" y="38691"/>
                  <a:pt x="2942219" y="44427"/>
                </a:cubicBezTo>
                <a:cubicBezTo>
                  <a:pt x="2946980" y="50163"/>
                  <a:pt x="2949669" y="54946"/>
                  <a:pt x="2950285" y="58774"/>
                </a:cubicBezTo>
                <a:cubicBezTo>
                  <a:pt x="2978012" y="55211"/>
                  <a:pt x="3000057" y="52212"/>
                  <a:pt x="3016421" y="49778"/>
                </a:cubicBezTo>
                <a:lnTo>
                  <a:pt x="3021036" y="48970"/>
                </a:lnTo>
                <a:lnTo>
                  <a:pt x="3019548" y="48385"/>
                </a:lnTo>
                <a:cubicBezTo>
                  <a:pt x="3012421" y="44054"/>
                  <a:pt x="3006477" y="39974"/>
                  <a:pt x="3001716" y="36146"/>
                </a:cubicBezTo>
                <a:cubicBezTo>
                  <a:pt x="2997787" y="31241"/>
                  <a:pt x="2994363" y="25688"/>
                  <a:pt x="2991445" y="19486"/>
                </a:cubicBezTo>
                <a:cubicBezTo>
                  <a:pt x="2988527" y="13284"/>
                  <a:pt x="2992080" y="10659"/>
                  <a:pt x="3002103" y="11613"/>
                </a:cubicBezTo>
                <a:close/>
                <a:moveTo>
                  <a:pt x="4476606" y="8914"/>
                </a:moveTo>
                <a:cubicBezTo>
                  <a:pt x="4482930" y="9874"/>
                  <a:pt x="4490606" y="12477"/>
                  <a:pt x="4499633" y="16722"/>
                </a:cubicBezTo>
                <a:cubicBezTo>
                  <a:pt x="4508660" y="20966"/>
                  <a:pt x="4511506" y="25577"/>
                  <a:pt x="4508172" y="30553"/>
                </a:cubicBezTo>
                <a:cubicBezTo>
                  <a:pt x="4504838" y="35529"/>
                  <a:pt x="4500203" y="44033"/>
                  <a:pt x="4494266" y="56064"/>
                </a:cubicBezTo>
                <a:cubicBezTo>
                  <a:pt x="4503888" y="54458"/>
                  <a:pt x="4512754" y="52257"/>
                  <a:pt x="4520863" y="49460"/>
                </a:cubicBezTo>
                <a:cubicBezTo>
                  <a:pt x="4528973" y="46664"/>
                  <a:pt x="4536017" y="48249"/>
                  <a:pt x="4541997" y="54214"/>
                </a:cubicBezTo>
                <a:cubicBezTo>
                  <a:pt x="4547977" y="60180"/>
                  <a:pt x="4548228" y="64457"/>
                  <a:pt x="4542750" y="67045"/>
                </a:cubicBezTo>
                <a:cubicBezTo>
                  <a:pt x="4537272" y="69634"/>
                  <a:pt x="4529894" y="71860"/>
                  <a:pt x="4520616" y="73724"/>
                </a:cubicBezTo>
                <a:lnTo>
                  <a:pt x="4489168" y="79984"/>
                </a:lnTo>
                <a:cubicBezTo>
                  <a:pt x="4485941" y="88875"/>
                  <a:pt x="4483145" y="95299"/>
                  <a:pt x="4480779" y="99257"/>
                </a:cubicBezTo>
                <a:cubicBezTo>
                  <a:pt x="4492681" y="96848"/>
                  <a:pt x="4500665" y="93998"/>
                  <a:pt x="4504731" y="90707"/>
                </a:cubicBezTo>
                <a:cubicBezTo>
                  <a:pt x="4508796" y="87415"/>
                  <a:pt x="4515052" y="87473"/>
                  <a:pt x="4523498" y="90879"/>
                </a:cubicBezTo>
                <a:cubicBezTo>
                  <a:pt x="4531945" y="94284"/>
                  <a:pt x="4538857" y="98859"/>
                  <a:pt x="4544234" y="104602"/>
                </a:cubicBezTo>
                <a:cubicBezTo>
                  <a:pt x="4549612" y="110345"/>
                  <a:pt x="4550254" y="115691"/>
                  <a:pt x="4546160" y="120638"/>
                </a:cubicBezTo>
                <a:cubicBezTo>
                  <a:pt x="4542065" y="125585"/>
                  <a:pt x="4539581" y="135444"/>
                  <a:pt x="4538706" y="150215"/>
                </a:cubicBezTo>
                <a:cubicBezTo>
                  <a:pt x="4537832" y="164985"/>
                  <a:pt x="4536964" y="186245"/>
                  <a:pt x="4536103" y="213993"/>
                </a:cubicBezTo>
                <a:cubicBezTo>
                  <a:pt x="4549827" y="211369"/>
                  <a:pt x="4561181" y="209365"/>
                  <a:pt x="4570165" y="207981"/>
                </a:cubicBezTo>
                <a:cubicBezTo>
                  <a:pt x="4579149" y="206597"/>
                  <a:pt x="4587416" y="210257"/>
                  <a:pt x="4594966" y="218962"/>
                </a:cubicBezTo>
                <a:cubicBezTo>
                  <a:pt x="4602517" y="227666"/>
                  <a:pt x="4602283" y="232642"/>
                  <a:pt x="4594267" y="233890"/>
                </a:cubicBezTo>
                <a:cubicBezTo>
                  <a:pt x="4586251" y="235138"/>
                  <a:pt x="4575704" y="235535"/>
                  <a:pt x="4562626" y="235084"/>
                </a:cubicBezTo>
                <a:cubicBezTo>
                  <a:pt x="4549547" y="234632"/>
                  <a:pt x="4532353" y="235521"/>
                  <a:pt x="4511044" y="237751"/>
                </a:cubicBezTo>
                <a:cubicBezTo>
                  <a:pt x="4489735" y="239981"/>
                  <a:pt x="4469837" y="242444"/>
                  <a:pt x="4451353" y="245140"/>
                </a:cubicBezTo>
                <a:lnTo>
                  <a:pt x="4449936" y="245383"/>
                </a:lnTo>
                <a:lnTo>
                  <a:pt x="4450310" y="245506"/>
                </a:lnTo>
                <a:cubicBezTo>
                  <a:pt x="4458161" y="249420"/>
                  <a:pt x="4464460" y="253744"/>
                  <a:pt x="4469206" y="258476"/>
                </a:cubicBezTo>
                <a:cubicBezTo>
                  <a:pt x="4474211" y="263682"/>
                  <a:pt x="4473544" y="268468"/>
                  <a:pt x="4467206" y="272834"/>
                </a:cubicBezTo>
                <a:cubicBezTo>
                  <a:pt x="4460868" y="277201"/>
                  <a:pt x="4451998" y="284170"/>
                  <a:pt x="4440598" y="293742"/>
                </a:cubicBezTo>
                <a:cubicBezTo>
                  <a:pt x="4429197" y="303314"/>
                  <a:pt x="4415470" y="310890"/>
                  <a:pt x="4399416" y="316468"/>
                </a:cubicBezTo>
                <a:cubicBezTo>
                  <a:pt x="4383362" y="322046"/>
                  <a:pt x="4380645" y="320053"/>
                  <a:pt x="4391264" y="310488"/>
                </a:cubicBezTo>
                <a:cubicBezTo>
                  <a:pt x="4401883" y="300923"/>
                  <a:pt x="4411347" y="291111"/>
                  <a:pt x="4419657" y="281051"/>
                </a:cubicBezTo>
                <a:cubicBezTo>
                  <a:pt x="4427968" y="270992"/>
                  <a:pt x="4433191" y="261574"/>
                  <a:pt x="4435328" y="252797"/>
                </a:cubicBezTo>
                <a:lnTo>
                  <a:pt x="4437414" y="247537"/>
                </a:lnTo>
                <a:lnTo>
                  <a:pt x="4411946" y="251916"/>
                </a:lnTo>
                <a:cubicBezTo>
                  <a:pt x="4404159" y="253737"/>
                  <a:pt x="4395659" y="250801"/>
                  <a:pt x="4386445" y="243107"/>
                </a:cubicBezTo>
                <a:cubicBezTo>
                  <a:pt x="4377232" y="235414"/>
                  <a:pt x="4379853" y="231567"/>
                  <a:pt x="4394307" y="231567"/>
                </a:cubicBezTo>
                <a:cubicBezTo>
                  <a:pt x="4405894" y="231567"/>
                  <a:pt x="4417603" y="230828"/>
                  <a:pt x="4429434" y="229351"/>
                </a:cubicBezTo>
                <a:cubicBezTo>
                  <a:pt x="4430251" y="214667"/>
                  <a:pt x="4430660" y="193831"/>
                  <a:pt x="4430660" y="166842"/>
                </a:cubicBezTo>
                <a:cubicBezTo>
                  <a:pt x="4430660" y="140815"/>
                  <a:pt x="4428412" y="123721"/>
                  <a:pt x="4423916" y="115562"/>
                </a:cubicBezTo>
                <a:cubicBezTo>
                  <a:pt x="4419421" y="107402"/>
                  <a:pt x="4420984" y="104025"/>
                  <a:pt x="4428606" y="105430"/>
                </a:cubicBezTo>
                <a:cubicBezTo>
                  <a:pt x="4436228" y="106836"/>
                  <a:pt x="4440759" y="107510"/>
                  <a:pt x="4442200" y="107452"/>
                </a:cubicBezTo>
                <a:cubicBezTo>
                  <a:pt x="4443641" y="107395"/>
                  <a:pt x="4449446" y="106692"/>
                  <a:pt x="4459613" y="105344"/>
                </a:cubicBezTo>
                <a:cubicBezTo>
                  <a:pt x="4461047" y="101100"/>
                  <a:pt x="4463097" y="93729"/>
                  <a:pt x="4465765" y="83232"/>
                </a:cubicBezTo>
                <a:cubicBezTo>
                  <a:pt x="4457419" y="85024"/>
                  <a:pt x="4450948" y="86372"/>
                  <a:pt x="4446352" y="87276"/>
                </a:cubicBezTo>
                <a:cubicBezTo>
                  <a:pt x="4441756" y="88179"/>
                  <a:pt x="4435292" y="85723"/>
                  <a:pt x="4426960" y="79908"/>
                </a:cubicBezTo>
                <a:cubicBezTo>
                  <a:pt x="4418628" y="74093"/>
                  <a:pt x="4419410" y="70017"/>
                  <a:pt x="4429305" y="67680"/>
                </a:cubicBezTo>
                <a:cubicBezTo>
                  <a:pt x="4439200" y="65342"/>
                  <a:pt x="4452428" y="63041"/>
                  <a:pt x="4468991" y="60775"/>
                </a:cubicBezTo>
                <a:cubicBezTo>
                  <a:pt x="4470440" y="55684"/>
                  <a:pt x="4471612" y="48396"/>
                  <a:pt x="4472508" y="38910"/>
                </a:cubicBezTo>
                <a:cubicBezTo>
                  <a:pt x="4473404" y="29424"/>
                  <a:pt x="4472731" y="21813"/>
                  <a:pt x="4470486" y="16076"/>
                </a:cubicBezTo>
                <a:cubicBezTo>
                  <a:pt x="4468242" y="10340"/>
                  <a:pt x="4470282" y="7953"/>
                  <a:pt x="4476606" y="8914"/>
                </a:cubicBezTo>
                <a:close/>
                <a:moveTo>
                  <a:pt x="2336283" y="7173"/>
                </a:moveTo>
                <a:cubicBezTo>
                  <a:pt x="2337627" y="7027"/>
                  <a:pt x="2339289" y="7195"/>
                  <a:pt x="2341268" y="7677"/>
                </a:cubicBezTo>
                <a:cubicBezTo>
                  <a:pt x="2349183" y="9605"/>
                  <a:pt x="2356407" y="13054"/>
                  <a:pt x="2362939" y="18023"/>
                </a:cubicBezTo>
                <a:cubicBezTo>
                  <a:pt x="2369471" y="22992"/>
                  <a:pt x="2371217" y="27014"/>
                  <a:pt x="2368177" y="30090"/>
                </a:cubicBezTo>
                <a:cubicBezTo>
                  <a:pt x="2365137" y="33166"/>
                  <a:pt x="2361849" y="37798"/>
                  <a:pt x="2358314" y="43986"/>
                </a:cubicBezTo>
                <a:cubicBezTo>
                  <a:pt x="2354780" y="50174"/>
                  <a:pt x="2350589" y="55111"/>
                  <a:pt x="2345742" y="58796"/>
                </a:cubicBezTo>
                <a:cubicBezTo>
                  <a:pt x="2350689" y="58796"/>
                  <a:pt x="2357970" y="57545"/>
                  <a:pt x="2367585" y="55042"/>
                </a:cubicBezTo>
                <a:cubicBezTo>
                  <a:pt x="2377201" y="52540"/>
                  <a:pt x="2383528" y="49385"/>
                  <a:pt x="2386568" y="45578"/>
                </a:cubicBezTo>
                <a:cubicBezTo>
                  <a:pt x="2389609" y="41771"/>
                  <a:pt x="2394481" y="40838"/>
                  <a:pt x="2401185" y="42782"/>
                </a:cubicBezTo>
                <a:cubicBezTo>
                  <a:pt x="2407888" y="44725"/>
                  <a:pt x="2415173" y="48837"/>
                  <a:pt x="2423039" y="55118"/>
                </a:cubicBezTo>
                <a:cubicBezTo>
                  <a:pt x="2430905" y="61399"/>
                  <a:pt x="2430019" y="66446"/>
                  <a:pt x="2420382" y="70261"/>
                </a:cubicBezTo>
                <a:cubicBezTo>
                  <a:pt x="2410746" y="74075"/>
                  <a:pt x="2393968" y="86896"/>
                  <a:pt x="2370048" y="108721"/>
                </a:cubicBezTo>
                <a:cubicBezTo>
                  <a:pt x="2374996" y="108033"/>
                  <a:pt x="2380667" y="105835"/>
                  <a:pt x="2387063" y="102128"/>
                </a:cubicBezTo>
                <a:cubicBezTo>
                  <a:pt x="2393459" y="98422"/>
                  <a:pt x="2400288" y="98257"/>
                  <a:pt x="2407552" y="101634"/>
                </a:cubicBezTo>
                <a:cubicBezTo>
                  <a:pt x="2414815" y="105011"/>
                  <a:pt x="2421852" y="109259"/>
                  <a:pt x="2428664" y="114379"/>
                </a:cubicBezTo>
                <a:cubicBezTo>
                  <a:pt x="2435476" y="119498"/>
                  <a:pt x="2437308" y="124557"/>
                  <a:pt x="2434160" y="129554"/>
                </a:cubicBezTo>
                <a:cubicBezTo>
                  <a:pt x="2431012" y="134552"/>
                  <a:pt x="2430102" y="150527"/>
                  <a:pt x="2431428" y="177479"/>
                </a:cubicBezTo>
                <a:cubicBezTo>
                  <a:pt x="2432755" y="204432"/>
                  <a:pt x="2434328" y="227777"/>
                  <a:pt x="2436150" y="247517"/>
                </a:cubicBezTo>
                <a:cubicBezTo>
                  <a:pt x="2437971" y="267256"/>
                  <a:pt x="2433801" y="285077"/>
                  <a:pt x="2423641" y="300981"/>
                </a:cubicBezTo>
                <a:cubicBezTo>
                  <a:pt x="2413481" y="316884"/>
                  <a:pt x="2405698" y="318967"/>
                  <a:pt x="2400292" y="307229"/>
                </a:cubicBezTo>
                <a:cubicBezTo>
                  <a:pt x="2394886" y="295492"/>
                  <a:pt x="2388017" y="285568"/>
                  <a:pt x="2379685" y="277459"/>
                </a:cubicBezTo>
                <a:cubicBezTo>
                  <a:pt x="2371354" y="269350"/>
                  <a:pt x="2372597" y="266417"/>
                  <a:pt x="2383417" y="268661"/>
                </a:cubicBezTo>
                <a:cubicBezTo>
                  <a:pt x="2394237" y="270906"/>
                  <a:pt x="2400547" y="271436"/>
                  <a:pt x="2402346" y="270253"/>
                </a:cubicBezTo>
                <a:cubicBezTo>
                  <a:pt x="2404146" y="269070"/>
                  <a:pt x="2405483" y="264101"/>
                  <a:pt x="2406358" y="255346"/>
                </a:cubicBezTo>
                <a:cubicBezTo>
                  <a:pt x="2407232" y="246592"/>
                  <a:pt x="2407444" y="233295"/>
                  <a:pt x="2406992" y="215456"/>
                </a:cubicBezTo>
                <a:cubicBezTo>
                  <a:pt x="2406541" y="197616"/>
                  <a:pt x="2405878" y="181401"/>
                  <a:pt x="2405003" y="166810"/>
                </a:cubicBezTo>
                <a:cubicBezTo>
                  <a:pt x="2404128" y="152219"/>
                  <a:pt x="2402303" y="141349"/>
                  <a:pt x="2399528" y="134200"/>
                </a:cubicBezTo>
                <a:cubicBezTo>
                  <a:pt x="2396753" y="127052"/>
                  <a:pt x="2393659" y="123295"/>
                  <a:pt x="2390247" y="122929"/>
                </a:cubicBezTo>
                <a:cubicBezTo>
                  <a:pt x="2386833" y="122563"/>
                  <a:pt x="2378746" y="123700"/>
                  <a:pt x="2365983" y="126338"/>
                </a:cubicBezTo>
                <a:cubicBezTo>
                  <a:pt x="2369582" y="128905"/>
                  <a:pt x="2370934" y="131669"/>
                  <a:pt x="2370038" y="134631"/>
                </a:cubicBezTo>
                <a:cubicBezTo>
                  <a:pt x="2369141" y="137592"/>
                  <a:pt x="2368693" y="145153"/>
                  <a:pt x="2368693" y="157313"/>
                </a:cubicBezTo>
                <a:cubicBezTo>
                  <a:pt x="2370701" y="157385"/>
                  <a:pt x="2376150" y="156951"/>
                  <a:pt x="2385041" y="156012"/>
                </a:cubicBezTo>
                <a:cubicBezTo>
                  <a:pt x="2393932" y="155073"/>
                  <a:pt x="2398377" y="157328"/>
                  <a:pt x="2398377" y="162777"/>
                </a:cubicBezTo>
                <a:cubicBezTo>
                  <a:pt x="2398377" y="166405"/>
                  <a:pt x="2394724" y="169786"/>
                  <a:pt x="2387418" y="172919"/>
                </a:cubicBezTo>
                <a:cubicBezTo>
                  <a:pt x="2380112" y="176052"/>
                  <a:pt x="2373870" y="178264"/>
                  <a:pt x="2368693" y="179555"/>
                </a:cubicBezTo>
                <a:lnTo>
                  <a:pt x="2368693" y="195107"/>
                </a:lnTo>
                <a:cubicBezTo>
                  <a:pt x="2372364" y="194289"/>
                  <a:pt x="2377416" y="193408"/>
                  <a:pt x="2383847" y="192461"/>
                </a:cubicBezTo>
                <a:cubicBezTo>
                  <a:pt x="2390279" y="191515"/>
                  <a:pt x="2395208" y="193382"/>
                  <a:pt x="2398636" y="198065"/>
                </a:cubicBezTo>
                <a:cubicBezTo>
                  <a:pt x="2402063" y="202747"/>
                  <a:pt x="2399944" y="206787"/>
                  <a:pt x="2392279" y="210186"/>
                </a:cubicBezTo>
                <a:cubicBezTo>
                  <a:pt x="2384615" y="213584"/>
                  <a:pt x="2376753" y="216388"/>
                  <a:pt x="2368693" y="218596"/>
                </a:cubicBezTo>
                <a:cubicBezTo>
                  <a:pt x="2368693" y="239834"/>
                  <a:pt x="2368202" y="254845"/>
                  <a:pt x="2367220" y="263628"/>
                </a:cubicBezTo>
                <a:cubicBezTo>
                  <a:pt x="2366238" y="272411"/>
                  <a:pt x="2363266" y="278510"/>
                  <a:pt x="2358304" y="281922"/>
                </a:cubicBezTo>
                <a:cubicBezTo>
                  <a:pt x="2353342" y="285335"/>
                  <a:pt x="2349983" y="281951"/>
                  <a:pt x="2348226" y="271770"/>
                </a:cubicBezTo>
                <a:cubicBezTo>
                  <a:pt x="2346470" y="261588"/>
                  <a:pt x="2345591" y="245082"/>
                  <a:pt x="2345591" y="222253"/>
                </a:cubicBezTo>
                <a:cubicBezTo>
                  <a:pt x="2335080" y="223156"/>
                  <a:pt x="2326827" y="221507"/>
                  <a:pt x="2320833" y="217305"/>
                </a:cubicBezTo>
                <a:cubicBezTo>
                  <a:pt x="2314838" y="213104"/>
                  <a:pt x="2314814" y="209953"/>
                  <a:pt x="2320757" y="207852"/>
                </a:cubicBezTo>
                <a:cubicBezTo>
                  <a:pt x="2326702" y="205751"/>
                  <a:pt x="2334980" y="203180"/>
                  <a:pt x="2345591" y="200140"/>
                </a:cubicBezTo>
                <a:lnTo>
                  <a:pt x="2345591" y="185814"/>
                </a:lnTo>
                <a:cubicBezTo>
                  <a:pt x="2336886" y="185814"/>
                  <a:pt x="2329312" y="184079"/>
                  <a:pt x="2322865" y="180609"/>
                </a:cubicBezTo>
                <a:cubicBezTo>
                  <a:pt x="2316420" y="177139"/>
                  <a:pt x="2316090" y="174005"/>
                  <a:pt x="2321876" y="171209"/>
                </a:cubicBezTo>
                <a:cubicBezTo>
                  <a:pt x="2327662" y="168413"/>
                  <a:pt x="2335567" y="165860"/>
                  <a:pt x="2345591" y="163551"/>
                </a:cubicBezTo>
                <a:cubicBezTo>
                  <a:pt x="2345591" y="147820"/>
                  <a:pt x="2344042" y="137696"/>
                  <a:pt x="2340945" y="133179"/>
                </a:cubicBezTo>
                <a:cubicBezTo>
                  <a:pt x="2334836" y="134025"/>
                  <a:pt x="2325637" y="135975"/>
                  <a:pt x="2313347" y="139029"/>
                </a:cubicBezTo>
                <a:cubicBezTo>
                  <a:pt x="2314222" y="157715"/>
                  <a:pt x="2313745" y="178010"/>
                  <a:pt x="2311917" y="199914"/>
                </a:cubicBezTo>
                <a:cubicBezTo>
                  <a:pt x="2310088" y="221819"/>
                  <a:pt x="2305646" y="240300"/>
                  <a:pt x="2298591" y="255357"/>
                </a:cubicBezTo>
                <a:cubicBezTo>
                  <a:pt x="2291536" y="270414"/>
                  <a:pt x="2279157" y="281933"/>
                  <a:pt x="2261454" y="289914"/>
                </a:cubicBezTo>
                <a:cubicBezTo>
                  <a:pt x="2243751" y="297894"/>
                  <a:pt x="2240797" y="296062"/>
                  <a:pt x="2252591" y="284418"/>
                </a:cubicBezTo>
                <a:cubicBezTo>
                  <a:pt x="2264386" y="272773"/>
                  <a:pt x="2273384" y="257426"/>
                  <a:pt x="2279587" y="238375"/>
                </a:cubicBezTo>
                <a:cubicBezTo>
                  <a:pt x="2285789" y="219324"/>
                  <a:pt x="2289342" y="199237"/>
                  <a:pt x="2290245" y="178114"/>
                </a:cubicBezTo>
                <a:cubicBezTo>
                  <a:pt x="2291149" y="156991"/>
                  <a:pt x="2289349" y="141718"/>
                  <a:pt x="2284846" y="132297"/>
                </a:cubicBezTo>
                <a:cubicBezTo>
                  <a:pt x="2280343" y="122875"/>
                  <a:pt x="2281555" y="118842"/>
                  <a:pt x="2288481" y="120197"/>
                </a:cubicBezTo>
                <a:cubicBezTo>
                  <a:pt x="2295408" y="121552"/>
                  <a:pt x="2300792" y="122452"/>
                  <a:pt x="2304635" y="122897"/>
                </a:cubicBezTo>
                <a:cubicBezTo>
                  <a:pt x="2308479" y="123341"/>
                  <a:pt x="2323837" y="120194"/>
                  <a:pt x="2350711" y="113454"/>
                </a:cubicBezTo>
                <a:cubicBezTo>
                  <a:pt x="2360089" y="99787"/>
                  <a:pt x="2366980" y="89534"/>
                  <a:pt x="2371382" y="82694"/>
                </a:cubicBezTo>
                <a:cubicBezTo>
                  <a:pt x="2375785" y="75854"/>
                  <a:pt x="2377563" y="72434"/>
                  <a:pt x="2376717" y="72434"/>
                </a:cubicBezTo>
                <a:cubicBezTo>
                  <a:pt x="2373476" y="72434"/>
                  <a:pt x="2368550" y="73107"/>
                  <a:pt x="2361939" y="74455"/>
                </a:cubicBezTo>
                <a:cubicBezTo>
                  <a:pt x="2355328" y="75803"/>
                  <a:pt x="2348144" y="74678"/>
                  <a:pt x="2340386" y="71078"/>
                </a:cubicBezTo>
                <a:cubicBezTo>
                  <a:pt x="2328684" y="88430"/>
                  <a:pt x="2314928" y="101541"/>
                  <a:pt x="2299118" y="110410"/>
                </a:cubicBezTo>
                <a:cubicBezTo>
                  <a:pt x="2283308" y="119279"/>
                  <a:pt x="2280186" y="117888"/>
                  <a:pt x="2289750" y="106237"/>
                </a:cubicBezTo>
                <a:cubicBezTo>
                  <a:pt x="2299315" y="94586"/>
                  <a:pt x="2309436" y="78829"/>
                  <a:pt x="2320112" y="58968"/>
                </a:cubicBezTo>
                <a:cubicBezTo>
                  <a:pt x="2330788" y="39107"/>
                  <a:pt x="2335005" y="25111"/>
                  <a:pt x="2332760" y="16980"/>
                </a:cubicBezTo>
                <a:cubicBezTo>
                  <a:pt x="2331077" y="10882"/>
                  <a:pt x="2332252" y="7613"/>
                  <a:pt x="2336283" y="7173"/>
                </a:cubicBezTo>
                <a:close/>
                <a:moveTo>
                  <a:pt x="5070009" y="6395"/>
                </a:moveTo>
                <a:cubicBezTo>
                  <a:pt x="5071481" y="6192"/>
                  <a:pt x="5073423" y="6386"/>
                  <a:pt x="5075836" y="6978"/>
                </a:cubicBezTo>
                <a:cubicBezTo>
                  <a:pt x="5085487" y="9344"/>
                  <a:pt x="5093837" y="12613"/>
                  <a:pt x="5100884" y="16786"/>
                </a:cubicBezTo>
                <a:cubicBezTo>
                  <a:pt x="5107933" y="20959"/>
                  <a:pt x="5109643" y="27161"/>
                  <a:pt x="5106015" y="35393"/>
                </a:cubicBezTo>
                <a:cubicBezTo>
                  <a:pt x="5102387" y="43624"/>
                  <a:pt x="5100150" y="67163"/>
                  <a:pt x="5099304" y="106011"/>
                </a:cubicBezTo>
                <a:cubicBezTo>
                  <a:pt x="5122707" y="100619"/>
                  <a:pt x="5133114" y="102351"/>
                  <a:pt x="5130526" y="111206"/>
                </a:cubicBezTo>
                <a:cubicBezTo>
                  <a:pt x="5127937" y="120061"/>
                  <a:pt x="5117530" y="126654"/>
                  <a:pt x="5099304" y="130985"/>
                </a:cubicBezTo>
                <a:lnTo>
                  <a:pt x="5099304" y="160002"/>
                </a:lnTo>
                <a:cubicBezTo>
                  <a:pt x="5105829" y="154610"/>
                  <a:pt x="5109937" y="153682"/>
                  <a:pt x="5111629" y="157216"/>
                </a:cubicBezTo>
                <a:cubicBezTo>
                  <a:pt x="5113321" y="160751"/>
                  <a:pt x="5109213" y="167688"/>
                  <a:pt x="5099304" y="178028"/>
                </a:cubicBezTo>
                <a:cubicBezTo>
                  <a:pt x="5099304" y="195766"/>
                  <a:pt x="5099752" y="214645"/>
                  <a:pt x="5100648" y="234664"/>
                </a:cubicBezTo>
                <a:cubicBezTo>
                  <a:pt x="5101544" y="254683"/>
                  <a:pt x="5100795" y="268274"/>
                  <a:pt x="5098400" y="275437"/>
                </a:cubicBezTo>
                <a:cubicBezTo>
                  <a:pt x="5096006" y="282600"/>
                  <a:pt x="5091542" y="289924"/>
                  <a:pt x="5085010" y="297410"/>
                </a:cubicBezTo>
                <a:cubicBezTo>
                  <a:pt x="5078478" y="304895"/>
                  <a:pt x="5072775" y="303401"/>
                  <a:pt x="5067899" y="292925"/>
                </a:cubicBezTo>
                <a:cubicBezTo>
                  <a:pt x="5063023" y="282449"/>
                  <a:pt x="5055989" y="272074"/>
                  <a:pt x="5046797" y="261800"/>
                </a:cubicBezTo>
                <a:cubicBezTo>
                  <a:pt x="5037605" y="251525"/>
                  <a:pt x="5038903" y="247961"/>
                  <a:pt x="5050690" y="251109"/>
                </a:cubicBezTo>
                <a:cubicBezTo>
                  <a:pt x="5062478" y="254257"/>
                  <a:pt x="5069677" y="255744"/>
                  <a:pt x="5072287" y="255572"/>
                </a:cubicBezTo>
                <a:cubicBezTo>
                  <a:pt x="5074897" y="255400"/>
                  <a:pt x="5076202" y="250568"/>
                  <a:pt x="5076202" y="241074"/>
                </a:cubicBezTo>
                <a:lnTo>
                  <a:pt x="5076202" y="193902"/>
                </a:lnTo>
                <a:cubicBezTo>
                  <a:pt x="5051379" y="219973"/>
                  <a:pt x="5036630" y="236840"/>
                  <a:pt x="5031955" y="244505"/>
                </a:cubicBezTo>
                <a:cubicBezTo>
                  <a:pt x="5027280" y="252170"/>
                  <a:pt x="5018188" y="250801"/>
                  <a:pt x="5004680" y="240397"/>
                </a:cubicBezTo>
                <a:cubicBezTo>
                  <a:pt x="4991171" y="229993"/>
                  <a:pt x="4989264" y="223938"/>
                  <a:pt x="4998958" y="222231"/>
                </a:cubicBezTo>
                <a:cubicBezTo>
                  <a:pt x="5008652" y="220525"/>
                  <a:pt x="5020734" y="214412"/>
                  <a:pt x="5035203" y="203894"/>
                </a:cubicBezTo>
                <a:cubicBezTo>
                  <a:pt x="5049672" y="193375"/>
                  <a:pt x="5063338" y="182545"/>
                  <a:pt x="5076202" y="171402"/>
                </a:cubicBezTo>
                <a:lnTo>
                  <a:pt x="5076202" y="135867"/>
                </a:lnTo>
                <a:cubicBezTo>
                  <a:pt x="5067827" y="140342"/>
                  <a:pt x="5059578" y="143034"/>
                  <a:pt x="5051454" y="143945"/>
                </a:cubicBezTo>
                <a:cubicBezTo>
                  <a:pt x="5043330" y="144855"/>
                  <a:pt x="5034400" y="142758"/>
                  <a:pt x="5024663" y="137653"/>
                </a:cubicBezTo>
                <a:cubicBezTo>
                  <a:pt x="5014926" y="132548"/>
                  <a:pt x="5017884" y="128070"/>
                  <a:pt x="5033536" y="124220"/>
                </a:cubicBezTo>
                <a:cubicBezTo>
                  <a:pt x="5049188" y="120369"/>
                  <a:pt x="5063418" y="116444"/>
                  <a:pt x="5076223" y="112443"/>
                </a:cubicBezTo>
                <a:cubicBezTo>
                  <a:pt x="5077113" y="60474"/>
                  <a:pt x="5074857" y="29312"/>
                  <a:pt x="5069458" y="18959"/>
                </a:cubicBezTo>
                <a:cubicBezTo>
                  <a:pt x="5065409" y="11194"/>
                  <a:pt x="5065592" y="7006"/>
                  <a:pt x="5070009" y="6395"/>
                </a:cubicBezTo>
                <a:close/>
                <a:moveTo>
                  <a:pt x="172846" y="4805"/>
                </a:moveTo>
                <a:cubicBezTo>
                  <a:pt x="178855" y="4805"/>
                  <a:pt x="186670" y="6899"/>
                  <a:pt x="196293" y="11086"/>
                </a:cubicBezTo>
                <a:cubicBezTo>
                  <a:pt x="205915" y="15273"/>
                  <a:pt x="209149" y="20848"/>
                  <a:pt x="205994" y="27810"/>
                </a:cubicBezTo>
                <a:cubicBezTo>
                  <a:pt x="202839" y="34773"/>
                  <a:pt x="201262" y="52293"/>
                  <a:pt x="201262" y="80371"/>
                </a:cubicBezTo>
                <a:cubicBezTo>
                  <a:pt x="200774" y="80600"/>
                  <a:pt x="206947" y="79084"/>
                  <a:pt x="219782" y="75821"/>
                </a:cubicBezTo>
                <a:cubicBezTo>
                  <a:pt x="232617" y="72559"/>
                  <a:pt x="241737" y="73993"/>
                  <a:pt x="247143" y="80123"/>
                </a:cubicBezTo>
                <a:cubicBezTo>
                  <a:pt x="252550" y="86254"/>
                  <a:pt x="249585" y="91208"/>
                  <a:pt x="238249" y="94987"/>
                </a:cubicBezTo>
                <a:cubicBezTo>
                  <a:pt x="226913" y="98766"/>
                  <a:pt x="214476" y="102634"/>
                  <a:pt x="200939" y="106592"/>
                </a:cubicBezTo>
                <a:cubicBezTo>
                  <a:pt x="200265" y="114207"/>
                  <a:pt x="199928" y="120315"/>
                  <a:pt x="199928" y="124919"/>
                </a:cubicBezTo>
                <a:cubicBezTo>
                  <a:pt x="208260" y="123184"/>
                  <a:pt x="220270" y="120950"/>
                  <a:pt x="235958" y="118218"/>
                </a:cubicBezTo>
                <a:cubicBezTo>
                  <a:pt x="251646" y="115486"/>
                  <a:pt x="263061" y="118362"/>
                  <a:pt x="270202" y="126844"/>
                </a:cubicBezTo>
                <a:cubicBezTo>
                  <a:pt x="277344" y="135326"/>
                  <a:pt x="274501" y="139847"/>
                  <a:pt x="261673" y="140406"/>
                </a:cubicBezTo>
                <a:cubicBezTo>
                  <a:pt x="248846" y="140965"/>
                  <a:pt x="229612" y="142679"/>
                  <a:pt x="203972" y="145547"/>
                </a:cubicBezTo>
                <a:cubicBezTo>
                  <a:pt x="212074" y="149390"/>
                  <a:pt x="215598" y="153621"/>
                  <a:pt x="214544" y="158238"/>
                </a:cubicBezTo>
                <a:cubicBezTo>
                  <a:pt x="213490" y="162856"/>
                  <a:pt x="211691" y="170872"/>
                  <a:pt x="209145" y="182287"/>
                </a:cubicBezTo>
                <a:cubicBezTo>
                  <a:pt x="206600" y="193702"/>
                  <a:pt x="206144" y="204091"/>
                  <a:pt x="207779" y="213455"/>
                </a:cubicBezTo>
                <a:cubicBezTo>
                  <a:pt x="209414" y="222819"/>
                  <a:pt x="216968" y="227304"/>
                  <a:pt x="230440" y="226910"/>
                </a:cubicBezTo>
                <a:cubicBezTo>
                  <a:pt x="243913" y="226515"/>
                  <a:pt x="253001" y="224752"/>
                  <a:pt x="257705" y="221618"/>
                </a:cubicBezTo>
                <a:cubicBezTo>
                  <a:pt x="262408" y="218485"/>
                  <a:pt x="267176" y="210132"/>
                  <a:pt x="272009" y="196559"/>
                </a:cubicBezTo>
                <a:cubicBezTo>
                  <a:pt x="276842" y="182986"/>
                  <a:pt x="279746" y="181111"/>
                  <a:pt x="280721" y="190934"/>
                </a:cubicBezTo>
                <a:cubicBezTo>
                  <a:pt x="281696" y="200757"/>
                  <a:pt x="282854" y="208798"/>
                  <a:pt x="284195" y="215058"/>
                </a:cubicBezTo>
                <a:cubicBezTo>
                  <a:pt x="285535" y="221317"/>
                  <a:pt x="287124" y="228229"/>
                  <a:pt x="288959" y="235794"/>
                </a:cubicBezTo>
                <a:cubicBezTo>
                  <a:pt x="290795" y="243358"/>
                  <a:pt x="281491" y="248843"/>
                  <a:pt x="261050" y="252249"/>
                </a:cubicBezTo>
                <a:cubicBezTo>
                  <a:pt x="240608" y="255655"/>
                  <a:pt x="223256" y="254443"/>
                  <a:pt x="208995" y="248614"/>
                </a:cubicBezTo>
                <a:cubicBezTo>
                  <a:pt x="194733" y="242784"/>
                  <a:pt x="187603" y="232169"/>
                  <a:pt x="187603" y="216768"/>
                </a:cubicBezTo>
                <a:cubicBezTo>
                  <a:pt x="187603" y="202255"/>
                  <a:pt x="187829" y="191665"/>
                  <a:pt x="188280" y="184997"/>
                </a:cubicBezTo>
                <a:cubicBezTo>
                  <a:pt x="188732" y="178329"/>
                  <a:pt x="188739" y="170685"/>
                  <a:pt x="188302" y="162067"/>
                </a:cubicBezTo>
                <a:cubicBezTo>
                  <a:pt x="187864" y="153449"/>
                  <a:pt x="187725" y="149218"/>
                  <a:pt x="187882" y="149376"/>
                </a:cubicBezTo>
                <a:cubicBezTo>
                  <a:pt x="178317" y="150251"/>
                  <a:pt x="170631" y="151090"/>
                  <a:pt x="164823" y="151893"/>
                </a:cubicBezTo>
                <a:cubicBezTo>
                  <a:pt x="166859" y="151721"/>
                  <a:pt x="169620" y="152972"/>
                  <a:pt x="173105" y="155646"/>
                </a:cubicBezTo>
                <a:cubicBezTo>
                  <a:pt x="176589" y="158321"/>
                  <a:pt x="176668" y="162988"/>
                  <a:pt x="173341" y="169649"/>
                </a:cubicBezTo>
                <a:cubicBezTo>
                  <a:pt x="170014" y="176310"/>
                  <a:pt x="166522" y="183068"/>
                  <a:pt x="162866" y="189923"/>
                </a:cubicBezTo>
                <a:cubicBezTo>
                  <a:pt x="159209" y="196777"/>
                  <a:pt x="152957" y="205324"/>
                  <a:pt x="144109" y="215563"/>
                </a:cubicBezTo>
                <a:cubicBezTo>
                  <a:pt x="135261" y="225802"/>
                  <a:pt x="123878" y="234202"/>
                  <a:pt x="109961" y="240762"/>
                </a:cubicBezTo>
                <a:cubicBezTo>
                  <a:pt x="106482" y="242403"/>
                  <a:pt x="103621" y="243603"/>
                  <a:pt x="101378" y="244364"/>
                </a:cubicBezTo>
                <a:lnTo>
                  <a:pt x="100658" y="244507"/>
                </a:lnTo>
                <a:lnTo>
                  <a:pt x="114683" y="248087"/>
                </a:lnTo>
                <a:cubicBezTo>
                  <a:pt x="127804" y="250797"/>
                  <a:pt x="143553" y="253902"/>
                  <a:pt x="161930" y="257401"/>
                </a:cubicBezTo>
                <a:cubicBezTo>
                  <a:pt x="180307" y="260900"/>
                  <a:pt x="197107" y="263545"/>
                  <a:pt x="212329" y="265338"/>
                </a:cubicBezTo>
                <a:cubicBezTo>
                  <a:pt x="227551" y="267131"/>
                  <a:pt x="243529" y="267589"/>
                  <a:pt x="260264" y="266715"/>
                </a:cubicBezTo>
                <a:cubicBezTo>
                  <a:pt x="277000" y="265840"/>
                  <a:pt x="291372" y="264485"/>
                  <a:pt x="303382" y="262649"/>
                </a:cubicBezTo>
                <a:cubicBezTo>
                  <a:pt x="315392" y="260814"/>
                  <a:pt x="319532" y="262739"/>
                  <a:pt x="315804" y="268425"/>
                </a:cubicBezTo>
                <a:cubicBezTo>
                  <a:pt x="312076" y="274111"/>
                  <a:pt x="299557" y="281786"/>
                  <a:pt x="278247" y="291452"/>
                </a:cubicBezTo>
                <a:cubicBezTo>
                  <a:pt x="256937" y="301117"/>
                  <a:pt x="241816" y="305272"/>
                  <a:pt x="232882" y="303917"/>
                </a:cubicBezTo>
                <a:cubicBezTo>
                  <a:pt x="223948" y="302562"/>
                  <a:pt x="212877" y="300066"/>
                  <a:pt x="199670" y="296431"/>
                </a:cubicBezTo>
                <a:cubicBezTo>
                  <a:pt x="186463" y="292796"/>
                  <a:pt x="172176" y="288042"/>
                  <a:pt x="156811" y="282170"/>
                </a:cubicBezTo>
                <a:cubicBezTo>
                  <a:pt x="141445" y="276298"/>
                  <a:pt x="126703" y="271368"/>
                  <a:pt x="112585" y="267381"/>
                </a:cubicBezTo>
                <a:cubicBezTo>
                  <a:pt x="98468" y="263395"/>
                  <a:pt x="86780" y="260276"/>
                  <a:pt x="77524" y="258025"/>
                </a:cubicBezTo>
                <a:cubicBezTo>
                  <a:pt x="68267" y="255773"/>
                  <a:pt x="59365" y="256185"/>
                  <a:pt x="50819" y="259261"/>
                </a:cubicBezTo>
                <a:cubicBezTo>
                  <a:pt x="42272" y="262337"/>
                  <a:pt x="35908" y="265037"/>
                  <a:pt x="31728" y="267360"/>
                </a:cubicBezTo>
                <a:cubicBezTo>
                  <a:pt x="27548" y="269683"/>
                  <a:pt x="23744" y="270845"/>
                  <a:pt x="20317" y="270845"/>
                </a:cubicBezTo>
                <a:cubicBezTo>
                  <a:pt x="17592" y="270845"/>
                  <a:pt x="12398" y="267425"/>
                  <a:pt x="4733" y="260584"/>
                </a:cubicBezTo>
                <a:cubicBezTo>
                  <a:pt x="-2932" y="253744"/>
                  <a:pt x="-1287" y="249463"/>
                  <a:pt x="9669" y="247743"/>
                </a:cubicBezTo>
                <a:cubicBezTo>
                  <a:pt x="20625" y="246022"/>
                  <a:pt x="36435" y="242680"/>
                  <a:pt x="57099" y="237719"/>
                </a:cubicBezTo>
                <a:cubicBezTo>
                  <a:pt x="58620" y="232140"/>
                  <a:pt x="58096" y="226222"/>
                  <a:pt x="55529" y="219962"/>
                </a:cubicBezTo>
                <a:cubicBezTo>
                  <a:pt x="52963" y="213703"/>
                  <a:pt x="49815" y="207479"/>
                  <a:pt x="46086" y="201291"/>
                </a:cubicBezTo>
                <a:cubicBezTo>
                  <a:pt x="42358" y="195103"/>
                  <a:pt x="41393" y="187636"/>
                  <a:pt x="43193" y="178888"/>
                </a:cubicBezTo>
                <a:cubicBezTo>
                  <a:pt x="44993" y="170141"/>
                  <a:pt x="45631" y="164609"/>
                  <a:pt x="45108" y="162293"/>
                </a:cubicBezTo>
                <a:cubicBezTo>
                  <a:pt x="44584" y="159977"/>
                  <a:pt x="41107" y="159945"/>
                  <a:pt x="34675" y="162196"/>
                </a:cubicBezTo>
                <a:cubicBezTo>
                  <a:pt x="28243" y="164447"/>
                  <a:pt x="22206" y="163074"/>
                  <a:pt x="16563" y="158077"/>
                </a:cubicBezTo>
                <a:cubicBezTo>
                  <a:pt x="10920" y="153079"/>
                  <a:pt x="11455" y="149935"/>
                  <a:pt x="18166" y="148645"/>
                </a:cubicBezTo>
                <a:cubicBezTo>
                  <a:pt x="24877" y="147354"/>
                  <a:pt x="30681" y="145690"/>
                  <a:pt x="35578" y="143654"/>
                </a:cubicBezTo>
                <a:cubicBezTo>
                  <a:pt x="40476" y="141618"/>
                  <a:pt x="44641" y="138434"/>
                  <a:pt x="48076" y="134104"/>
                </a:cubicBezTo>
                <a:cubicBezTo>
                  <a:pt x="51511" y="129773"/>
                  <a:pt x="56777" y="128084"/>
                  <a:pt x="63875" y="129038"/>
                </a:cubicBezTo>
                <a:cubicBezTo>
                  <a:pt x="70974" y="129992"/>
                  <a:pt x="77201" y="132257"/>
                  <a:pt x="82557" y="135835"/>
                </a:cubicBezTo>
                <a:cubicBezTo>
                  <a:pt x="87913" y="139413"/>
                  <a:pt x="87174" y="144683"/>
                  <a:pt x="80341" y="151645"/>
                </a:cubicBezTo>
                <a:cubicBezTo>
                  <a:pt x="73508" y="158607"/>
                  <a:pt x="69457" y="167122"/>
                  <a:pt x="68188" y="177189"/>
                </a:cubicBezTo>
                <a:cubicBezTo>
                  <a:pt x="66919" y="187256"/>
                  <a:pt x="68536" y="197261"/>
                  <a:pt x="73039" y="207206"/>
                </a:cubicBezTo>
                <a:cubicBezTo>
                  <a:pt x="77541" y="217151"/>
                  <a:pt x="78445" y="227466"/>
                  <a:pt x="75749" y="238149"/>
                </a:cubicBezTo>
                <a:lnTo>
                  <a:pt x="95603" y="243217"/>
                </a:lnTo>
                <a:lnTo>
                  <a:pt x="97894" y="239343"/>
                </a:lnTo>
                <a:cubicBezTo>
                  <a:pt x="103766" y="231836"/>
                  <a:pt x="109886" y="224687"/>
                  <a:pt x="116253" y="217897"/>
                </a:cubicBezTo>
                <a:cubicBezTo>
                  <a:pt x="122620" y="211107"/>
                  <a:pt x="129356" y="201047"/>
                  <a:pt x="136462" y="187718"/>
                </a:cubicBezTo>
                <a:cubicBezTo>
                  <a:pt x="143568" y="174389"/>
                  <a:pt x="147120" y="163852"/>
                  <a:pt x="147120" y="156109"/>
                </a:cubicBezTo>
                <a:cubicBezTo>
                  <a:pt x="140710" y="157829"/>
                  <a:pt x="133153" y="159837"/>
                  <a:pt x="124448" y="162132"/>
                </a:cubicBezTo>
                <a:cubicBezTo>
                  <a:pt x="115744" y="164426"/>
                  <a:pt x="106996" y="162035"/>
                  <a:pt x="98206" y="154958"/>
                </a:cubicBezTo>
                <a:cubicBezTo>
                  <a:pt x="89415" y="147881"/>
                  <a:pt x="90756" y="144045"/>
                  <a:pt x="102228" y="143450"/>
                </a:cubicBezTo>
                <a:cubicBezTo>
                  <a:pt x="113700" y="142855"/>
                  <a:pt x="139011" y="138298"/>
                  <a:pt x="178160" y="129780"/>
                </a:cubicBezTo>
                <a:lnTo>
                  <a:pt x="178160" y="110227"/>
                </a:lnTo>
                <a:cubicBezTo>
                  <a:pt x="170287" y="111131"/>
                  <a:pt x="163568" y="111582"/>
                  <a:pt x="158004" y="111582"/>
                </a:cubicBezTo>
                <a:cubicBezTo>
                  <a:pt x="152082" y="111582"/>
                  <a:pt x="146267" y="110679"/>
                  <a:pt x="140560" y="108872"/>
                </a:cubicBezTo>
                <a:cubicBezTo>
                  <a:pt x="137333" y="113117"/>
                  <a:pt x="133770" y="117433"/>
                  <a:pt x="129869" y="121821"/>
                </a:cubicBezTo>
                <a:cubicBezTo>
                  <a:pt x="125968" y="126209"/>
                  <a:pt x="120670" y="129647"/>
                  <a:pt x="113973" y="132135"/>
                </a:cubicBezTo>
                <a:cubicBezTo>
                  <a:pt x="107276" y="134623"/>
                  <a:pt x="106204" y="131673"/>
                  <a:pt x="110757" y="123284"/>
                </a:cubicBezTo>
                <a:cubicBezTo>
                  <a:pt x="115310" y="114895"/>
                  <a:pt x="119583" y="104717"/>
                  <a:pt x="123577" y="92750"/>
                </a:cubicBezTo>
                <a:cubicBezTo>
                  <a:pt x="127571" y="80783"/>
                  <a:pt x="129568" y="73086"/>
                  <a:pt x="129568" y="69659"/>
                </a:cubicBezTo>
                <a:cubicBezTo>
                  <a:pt x="129568" y="65686"/>
                  <a:pt x="128894" y="60628"/>
                  <a:pt x="127546" y="54483"/>
                </a:cubicBezTo>
                <a:cubicBezTo>
                  <a:pt x="126198" y="48338"/>
                  <a:pt x="128019" y="45750"/>
                  <a:pt x="133009" y="46718"/>
                </a:cubicBezTo>
                <a:cubicBezTo>
                  <a:pt x="138000" y="47686"/>
                  <a:pt x="145001" y="50264"/>
                  <a:pt x="154014" y="54451"/>
                </a:cubicBezTo>
                <a:cubicBezTo>
                  <a:pt x="163027" y="58638"/>
                  <a:pt x="165795" y="63786"/>
                  <a:pt x="162317" y="69895"/>
                </a:cubicBezTo>
                <a:cubicBezTo>
                  <a:pt x="158840" y="76004"/>
                  <a:pt x="153380" y="83547"/>
                  <a:pt x="145937" y="92524"/>
                </a:cubicBezTo>
                <a:cubicBezTo>
                  <a:pt x="154957" y="91721"/>
                  <a:pt x="165698" y="89764"/>
                  <a:pt x="178160" y="86652"/>
                </a:cubicBezTo>
                <a:cubicBezTo>
                  <a:pt x="178160" y="72111"/>
                  <a:pt x="177278" y="58455"/>
                  <a:pt x="175514" y="45685"/>
                </a:cubicBezTo>
                <a:cubicBezTo>
                  <a:pt x="173750" y="32915"/>
                  <a:pt x="171050" y="22910"/>
                  <a:pt x="167415" y="15668"/>
                </a:cubicBezTo>
                <a:cubicBezTo>
                  <a:pt x="163780" y="8426"/>
                  <a:pt x="165590" y="4805"/>
                  <a:pt x="172846" y="4805"/>
                </a:cubicBezTo>
                <a:close/>
                <a:moveTo>
                  <a:pt x="6112819" y="4784"/>
                </a:moveTo>
                <a:lnTo>
                  <a:pt x="6186698" y="131085"/>
                </a:lnTo>
                <a:lnTo>
                  <a:pt x="6186698" y="201387"/>
                </a:lnTo>
                <a:lnTo>
                  <a:pt x="6178813" y="234562"/>
                </a:lnTo>
                <a:cubicBezTo>
                  <a:pt x="6164730" y="259869"/>
                  <a:pt x="6143155" y="282761"/>
                  <a:pt x="6114088" y="303239"/>
                </a:cubicBezTo>
                <a:lnTo>
                  <a:pt x="6095848" y="281578"/>
                </a:lnTo>
                <a:cubicBezTo>
                  <a:pt x="6143542" y="245814"/>
                  <a:pt x="6167834" y="204385"/>
                  <a:pt x="6168724" y="157292"/>
                </a:cubicBezTo>
                <a:cubicBezTo>
                  <a:pt x="6170531" y="109238"/>
                  <a:pt x="6145786" y="65988"/>
                  <a:pt x="6094492" y="27541"/>
                </a:cubicBezTo>
                <a:close/>
                <a:moveTo>
                  <a:pt x="1352335" y="4784"/>
                </a:moveTo>
                <a:lnTo>
                  <a:pt x="1370727" y="27541"/>
                </a:lnTo>
                <a:cubicBezTo>
                  <a:pt x="1319431" y="65988"/>
                  <a:pt x="1294666" y="109252"/>
                  <a:pt x="1296430" y="157335"/>
                </a:cubicBezTo>
                <a:cubicBezTo>
                  <a:pt x="1297319" y="204414"/>
                  <a:pt x="1321633" y="245821"/>
                  <a:pt x="1369371" y="281557"/>
                </a:cubicBezTo>
                <a:lnTo>
                  <a:pt x="1351066" y="303239"/>
                </a:lnTo>
                <a:cubicBezTo>
                  <a:pt x="1292974" y="262298"/>
                  <a:pt x="1264831" y="210981"/>
                  <a:pt x="1266638" y="149290"/>
                </a:cubicBezTo>
                <a:cubicBezTo>
                  <a:pt x="1266638" y="99199"/>
                  <a:pt x="1295204" y="51031"/>
                  <a:pt x="1352335" y="4784"/>
                </a:cubicBezTo>
                <a:close/>
                <a:moveTo>
                  <a:pt x="3729944" y="4415"/>
                </a:moveTo>
                <a:cubicBezTo>
                  <a:pt x="3733366" y="4858"/>
                  <a:pt x="3737614" y="5863"/>
                  <a:pt x="3742688" y="7429"/>
                </a:cubicBezTo>
                <a:cubicBezTo>
                  <a:pt x="3762987" y="13696"/>
                  <a:pt x="3771258" y="23171"/>
                  <a:pt x="3767501" y="35855"/>
                </a:cubicBezTo>
                <a:cubicBezTo>
                  <a:pt x="3766561" y="39026"/>
                  <a:pt x="3765358" y="41587"/>
                  <a:pt x="3763890" y="43536"/>
                </a:cubicBezTo>
                <a:lnTo>
                  <a:pt x="3759488" y="46939"/>
                </a:lnTo>
                <a:lnTo>
                  <a:pt x="3780536" y="42652"/>
                </a:lnTo>
                <a:cubicBezTo>
                  <a:pt x="3789671" y="40824"/>
                  <a:pt x="3797077" y="39910"/>
                  <a:pt x="3802756" y="39910"/>
                </a:cubicBezTo>
                <a:cubicBezTo>
                  <a:pt x="3809926" y="39910"/>
                  <a:pt x="3817132" y="42513"/>
                  <a:pt x="3824374" y="47718"/>
                </a:cubicBezTo>
                <a:cubicBezTo>
                  <a:pt x="3831616" y="52924"/>
                  <a:pt x="3827683" y="57444"/>
                  <a:pt x="3812575" y="61280"/>
                </a:cubicBezTo>
                <a:cubicBezTo>
                  <a:pt x="3797468" y="65116"/>
                  <a:pt x="3780737" y="68601"/>
                  <a:pt x="3762381" y="71734"/>
                </a:cubicBezTo>
                <a:cubicBezTo>
                  <a:pt x="3744026" y="74868"/>
                  <a:pt x="3725850" y="76893"/>
                  <a:pt x="3707852" y="77811"/>
                </a:cubicBezTo>
                <a:cubicBezTo>
                  <a:pt x="3689856" y="78729"/>
                  <a:pt x="3679129" y="78736"/>
                  <a:pt x="3675673" y="77833"/>
                </a:cubicBezTo>
                <a:cubicBezTo>
                  <a:pt x="3674899" y="93621"/>
                  <a:pt x="3673128" y="111618"/>
                  <a:pt x="3670360" y="131823"/>
                </a:cubicBezTo>
                <a:cubicBezTo>
                  <a:pt x="3667750" y="147497"/>
                  <a:pt x="3664667" y="161393"/>
                  <a:pt x="3661111" y="173510"/>
                </a:cubicBezTo>
                <a:cubicBezTo>
                  <a:pt x="3659103" y="173625"/>
                  <a:pt x="3663348" y="173227"/>
                  <a:pt x="3673845" y="172317"/>
                </a:cubicBezTo>
                <a:cubicBezTo>
                  <a:pt x="3684342" y="171406"/>
                  <a:pt x="3707043" y="168936"/>
                  <a:pt x="3741946" y="164906"/>
                </a:cubicBezTo>
                <a:cubicBezTo>
                  <a:pt x="3726732" y="147497"/>
                  <a:pt x="3718876" y="135803"/>
                  <a:pt x="3718382" y="129823"/>
                </a:cubicBezTo>
                <a:cubicBezTo>
                  <a:pt x="3717887" y="123843"/>
                  <a:pt x="3728574" y="124904"/>
                  <a:pt x="3750443" y="133007"/>
                </a:cubicBezTo>
                <a:cubicBezTo>
                  <a:pt x="3755979" y="128518"/>
                  <a:pt x="3761345" y="122700"/>
                  <a:pt x="3766543" y="115551"/>
                </a:cubicBezTo>
                <a:cubicBezTo>
                  <a:pt x="3771742" y="108402"/>
                  <a:pt x="3770613" y="105681"/>
                  <a:pt x="3763155" y="107388"/>
                </a:cubicBezTo>
                <a:cubicBezTo>
                  <a:pt x="3755699" y="109094"/>
                  <a:pt x="3747994" y="110880"/>
                  <a:pt x="3740043" y="112744"/>
                </a:cubicBezTo>
                <a:cubicBezTo>
                  <a:pt x="3732091" y="114608"/>
                  <a:pt x="3724258" y="116902"/>
                  <a:pt x="3716543" y="119627"/>
                </a:cubicBezTo>
                <a:cubicBezTo>
                  <a:pt x="3708828" y="122352"/>
                  <a:pt x="3700335" y="119867"/>
                  <a:pt x="3691064" y="112174"/>
                </a:cubicBezTo>
                <a:cubicBezTo>
                  <a:pt x="3681793" y="104480"/>
                  <a:pt x="3682134" y="100634"/>
                  <a:pt x="3692085" y="100634"/>
                </a:cubicBezTo>
                <a:cubicBezTo>
                  <a:pt x="3699041" y="100634"/>
                  <a:pt x="3712420" y="99096"/>
                  <a:pt x="3732224" y="96020"/>
                </a:cubicBezTo>
                <a:cubicBezTo>
                  <a:pt x="3752028" y="92944"/>
                  <a:pt x="3765393" y="89566"/>
                  <a:pt x="3772319" y="85888"/>
                </a:cubicBezTo>
                <a:cubicBezTo>
                  <a:pt x="3779245" y="82210"/>
                  <a:pt x="3787032" y="83020"/>
                  <a:pt x="3795679" y="88319"/>
                </a:cubicBezTo>
                <a:cubicBezTo>
                  <a:pt x="3804326" y="93618"/>
                  <a:pt x="3810381" y="98737"/>
                  <a:pt x="3813845" y="103677"/>
                </a:cubicBezTo>
                <a:cubicBezTo>
                  <a:pt x="3817308" y="108617"/>
                  <a:pt x="3815064" y="112461"/>
                  <a:pt x="3807112" y="115207"/>
                </a:cubicBezTo>
                <a:cubicBezTo>
                  <a:pt x="3799161" y="117953"/>
                  <a:pt x="3783791" y="127909"/>
                  <a:pt x="3761004" y="145074"/>
                </a:cubicBezTo>
                <a:cubicBezTo>
                  <a:pt x="3762797" y="146823"/>
                  <a:pt x="3763202" y="150010"/>
                  <a:pt x="3762220" y="154635"/>
                </a:cubicBezTo>
                <a:cubicBezTo>
                  <a:pt x="3761238" y="159260"/>
                  <a:pt x="3759929" y="161501"/>
                  <a:pt x="3758294" y="161357"/>
                </a:cubicBezTo>
                <a:cubicBezTo>
                  <a:pt x="3784852" y="157801"/>
                  <a:pt x="3801394" y="155589"/>
                  <a:pt x="3807918" y="154721"/>
                </a:cubicBezTo>
                <a:cubicBezTo>
                  <a:pt x="3814444" y="153854"/>
                  <a:pt x="3820753" y="152269"/>
                  <a:pt x="3826848" y="149967"/>
                </a:cubicBezTo>
                <a:cubicBezTo>
                  <a:pt x="3832942" y="147666"/>
                  <a:pt x="3840464" y="149878"/>
                  <a:pt x="3849412" y="156603"/>
                </a:cubicBezTo>
                <a:cubicBezTo>
                  <a:pt x="3858360" y="163329"/>
                  <a:pt x="3865208" y="169940"/>
                  <a:pt x="3869954" y="176436"/>
                </a:cubicBezTo>
                <a:cubicBezTo>
                  <a:pt x="3874701" y="182932"/>
                  <a:pt x="3871937" y="186994"/>
                  <a:pt x="3861662" y="188621"/>
                </a:cubicBezTo>
                <a:cubicBezTo>
                  <a:pt x="3851388" y="190249"/>
                  <a:pt x="3838764" y="196261"/>
                  <a:pt x="3823793" y="206658"/>
                </a:cubicBezTo>
                <a:cubicBezTo>
                  <a:pt x="3808822" y="217055"/>
                  <a:pt x="3803864" y="217119"/>
                  <a:pt x="3808919" y="206851"/>
                </a:cubicBezTo>
                <a:cubicBezTo>
                  <a:pt x="3813974" y="196584"/>
                  <a:pt x="3818247" y="188037"/>
                  <a:pt x="3821739" y="181211"/>
                </a:cubicBezTo>
                <a:cubicBezTo>
                  <a:pt x="3825231" y="174385"/>
                  <a:pt x="3820090" y="171872"/>
                  <a:pt x="3806316" y="173672"/>
                </a:cubicBezTo>
                <a:cubicBezTo>
                  <a:pt x="3792542" y="175471"/>
                  <a:pt x="3775639" y="177282"/>
                  <a:pt x="3755605" y="179103"/>
                </a:cubicBezTo>
                <a:cubicBezTo>
                  <a:pt x="3763693" y="180939"/>
                  <a:pt x="3767737" y="185399"/>
                  <a:pt x="3767737" y="192483"/>
                </a:cubicBezTo>
                <a:lnTo>
                  <a:pt x="3767737" y="231631"/>
                </a:lnTo>
                <a:cubicBezTo>
                  <a:pt x="3767737" y="252697"/>
                  <a:pt x="3768189" y="268819"/>
                  <a:pt x="3769092" y="279997"/>
                </a:cubicBezTo>
                <a:cubicBezTo>
                  <a:pt x="3769996" y="291175"/>
                  <a:pt x="3764801" y="301669"/>
                  <a:pt x="3753508" y="311478"/>
                </a:cubicBezTo>
                <a:cubicBezTo>
                  <a:pt x="3742215" y="321286"/>
                  <a:pt x="3735095" y="323437"/>
                  <a:pt x="3732148" y="317931"/>
                </a:cubicBezTo>
                <a:cubicBezTo>
                  <a:pt x="3729201" y="312424"/>
                  <a:pt x="3726043" y="307986"/>
                  <a:pt x="3722673" y="304616"/>
                </a:cubicBezTo>
                <a:cubicBezTo>
                  <a:pt x="3719304" y="301246"/>
                  <a:pt x="3713122" y="295424"/>
                  <a:pt x="3704131" y="287149"/>
                </a:cubicBezTo>
                <a:cubicBezTo>
                  <a:pt x="3695140" y="278875"/>
                  <a:pt x="3696570" y="276312"/>
                  <a:pt x="3708422" y="279460"/>
                </a:cubicBezTo>
                <a:cubicBezTo>
                  <a:pt x="3720275" y="282607"/>
                  <a:pt x="3728395" y="284056"/>
                  <a:pt x="3732783" y="283805"/>
                </a:cubicBezTo>
                <a:cubicBezTo>
                  <a:pt x="3737171" y="283554"/>
                  <a:pt x="3739795" y="276409"/>
                  <a:pt x="3740656" y="262370"/>
                </a:cubicBezTo>
                <a:cubicBezTo>
                  <a:pt x="3741516" y="248331"/>
                  <a:pt x="3741279" y="232933"/>
                  <a:pt x="3739946" y="216176"/>
                </a:cubicBezTo>
                <a:cubicBezTo>
                  <a:pt x="3738612" y="199420"/>
                  <a:pt x="3736770" y="188847"/>
                  <a:pt x="3734418" y="184459"/>
                </a:cubicBezTo>
                <a:cubicBezTo>
                  <a:pt x="3711388" y="188059"/>
                  <a:pt x="3695068" y="190758"/>
                  <a:pt x="3685460" y="192558"/>
                </a:cubicBezTo>
                <a:cubicBezTo>
                  <a:pt x="3675853" y="194358"/>
                  <a:pt x="3667456" y="193278"/>
                  <a:pt x="3660272" y="189321"/>
                </a:cubicBezTo>
                <a:lnTo>
                  <a:pt x="3657325" y="185814"/>
                </a:lnTo>
                <a:cubicBezTo>
                  <a:pt x="3658056" y="185499"/>
                  <a:pt x="3658422" y="186116"/>
                  <a:pt x="3658422" y="187664"/>
                </a:cubicBezTo>
                <a:cubicBezTo>
                  <a:pt x="3652786" y="206450"/>
                  <a:pt x="3643071" y="225960"/>
                  <a:pt x="3629275" y="246194"/>
                </a:cubicBezTo>
                <a:cubicBezTo>
                  <a:pt x="3615480" y="266428"/>
                  <a:pt x="3600889" y="280994"/>
                  <a:pt x="3585502" y="289892"/>
                </a:cubicBezTo>
                <a:cubicBezTo>
                  <a:pt x="3570115" y="298790"/>
                  <a:pt x="3565827" y="298360"/>
                  <a:pt x="3572639" y="288601"/>
                </a:cubicBezTo>
                <a:cubicBezTo>
                  <a:pt x="3579450" y="278843"/>
                  <a:pt x="3587355" y="267658"/>
                  <a:pt x="3596354" y="255045"/>
                </a:cubicBezTo>
                <a:cubicBezTo>
                  <a:pt x="3605353" y="242433"/>
                  <a:pt x="3613652" y="226749"/>
                  <a:pt x="3621252" y="207992"/>
                </a:cubicBezTo>
                <a:cubicBezTo>
                  <a:pt x="3628853" y="189235"/>
                  <a:pt x="3634897" y="169976"/>
                  <a:pt x="3639385" y="150215"/>
                </a:cubicBezTo>
                <a:cubicBezTo>
                  <a:pt x="3643874" y="130454"/>
                  <a:pt x="3646792" y="113386"/>
                  <a:pt x="3648140" y="99009"/>
                </a:cubicBezTo>
                <a:cubicBezTo>
                  <a:pt x="3649488" y="84633"/>
                  <a:pt x="3647911" y="72760"/>
                  <a:pt x="3643408" y="63388"/>
                </a:cubicBezTo>
                <a:cubicBezTo>
                  <a:pt x="3638905" y="54017"/>
                  <a:pt x="3640952" y="50271"/>
                  <a:pt x="3649549" y="52149"/>
                </a:cubicBezTo>
                <a:cubicBezTo>
                  <a:pt x="3658146" y="54028"/>
                  <a:pt x="3665219" y="55828"/>
                  <a:pt x="3670769" y="57548"/>
                </a:cubicBezTo>
                <a:cubicBezTo>
                  <a:pt x="3676318" y="59269"/>
                  <a:pt x="3686138" y="59233"/>
                  <a:pt x="3700227" y="57441"/>
                </a:cubicBezTo>
                <a:cubicBezTo>
                  <a:pt x="3714316" y="55648"/>
                  <a:pt x="3728940" y="53193"/>
                  <a:pt x="3744097" y="50074"/>
                </a:cubicBezTo>
                <a:lnTo>
                  <a:pt x="3755701" y="47710"/>
                </a:lnTo>
                <a:lnTo>
                  <a:pt x="3751908" y="47908"/>
                </a:lnTo>
                <a:cubicBezTo>
                  <a:pt x="3749382" y="47416"/>
                  <a:pt x="3746593" y="46313"/>
                  <a:pt x="3743538" y="44599"/>
                </a:cubicBezTo>
                <a:cubicBezTo>
                  <a:pt x="3734963" y="36985"/>
                  <a:pt x="3727603" y="27319"/>
                  <a:pt x="3721458" y="15603"/>
                </a:cubicBezTo>
                <a:cubicBezTo>
                  <a:pt x="3716850" y="6816"/>
                  <a:pt x="3719678" y="3087"/>
                  <a:pt x="3729944" y="4415"/>
                </a:cubicBezTo>
                <a:close/>
                <a:moveTo>
                  <a:pt x="5848061" y="3170"/>
                </a:moveTo>
                <a:cubicBezTo>
                  <a:pt x="5849661" y="2959"/>
                  <a:pt x="5851716" y="3088"/>
                  <a:pt x="5854226" y="3557"/>
                </a:cubicBezTo>
                <a:cubicBezTo>
                  <a:pt x="5864264" y="5436"/>
                  <a:pt x="5872839" y="8494"/>
                  <a:pt x="5879953" y="12732"/>
                </a:cubicBezTo>
                <a:cubicBezTo>
                  <a:pt x="5887065" y="16969"/>
                  <a:pt x="5889030" y="22322"/>
                  <a:pt x="5885846" y="28789"/>
                </a:cubicBezTo>
                <a:cubicBezTo>
                  <a:pt x="5882663" y="35257"/>
                  <a:pt x="5880655" y="51999"/>
                  <a:pt x="5879823" y="79016"/>
                </a:cubicBezTo>
                <a:cubicBezTo>
                  <a:pt x="5903814" y="76463"/>
                  <a:pt x="5919610" y="72900"/>
                  <a:pt x="5927210" y="68325"/>
                </a:cubicBezTo>
                <a:cubicBezTo>
                  <a:pt x="5934810" y="63750"/>
                  <a:pt x="5943604" y="63363"/>
                  <a:pt x="5953593" y="67163"/>
                </a:cubicBezTo>
                <a:cubicBezTo>
                  <a:pt x="5963581" y="70964"/>
                  <a:pt x="5972006" y="75420"/>
                  <a:pt x="5978867" y="80532"/>
                </a:cubicBezTo>
                <a:cubicBezTo>
                  <a:pt x="5985729" y="85644"/>
                  <a:pt x="5987346" y="91398"/>
                  <a:pt x="5983718" y="97794"/>
                </a:cubicBezTo>
                <a:cubicBezTo>
                  <a:pt x="5980089" y="104190"/>
                  <a:pt x="5978054" y="122861"/>
                  <a:pt x="5977609" y="153807"/>
                </a:cubicBezTo>
                <a:cubicBezTo>
                  <a:pt x="5977164" y="184753"/>
                  <a:pt x="5978304" y="210906"/>
                  <a:pt x="5981029" y="232266"/>
                </a:cubicBezTo>
                <a:cubicBezTo>
                  <a:pt x="5983754" y="253626"/>
                  <a:pt x="5983456" y="270479"/>
                  <a:pt x="5980137" y="282826"/>
                </a:cubicBezTo>
                <a:cubicBezTo>
                  <a:pt x="5976816" y="295173"/>
                  <a:pt x="5970220" y="305713"/>
                  <a:pt x="5960347" y="314446"/>
                </a:cubicBezTo>
                <a:cubicBezTo>
                  <a:pt x="5950474" y="323179"/>
                  <a:pt x="5943447" y="322365"/>
                  <a:pt x="5939267" y="312005"/>
                </a:cubicBezTo>
                <a:cubicBezTo>
                  <a:pt x="5935086" y="301644"/>
                  <a:pt x="5926131" y="291269"/>
                  <a:pt x="5912401" y="280879"/>
                </a:cubicBezTo>
                <a:cubicBezTo>
                  <a:pt x="5898669" y="270490"/>
                  <a:pt x="5899505" y="266643"/>
                  <a:pt x="5914906" y="269339"/>
                </a:cubicBezTo>
                <a:cubicBezTo>
                  <a:pt x="5930308" y="272035"/>
                  <a:pt x="5939808" y="273447"/>
                  <a:pt x="5943408" y="273576"/>
                </a:cubicBezTo>
                <a:cubicBezTo>
                  <a:pt x="5947007" y="273706"/>
                  <a:pt x="5949431" y="269608"/>
                  <a:pt x="5950678" y="261283"/>
                </a:cubicBezTo>
                <a:cubicBezTo>
                  <a:pt x="5951926" y="252959"/>
                  <a:pt x="5952105" y="229204"/>
                  <a:pt x="5951216" y="190020"/>
                </a:cubicBezTo>
                <a:cubicBezTo>
                  <a:pt x="5950327" y="150835"/>
                  <a:pt x="5948831" y="124940"/>
                  <a:pt x="5946731" y="112335"/>
                </a:cubicBezTo>
                <a:cubicBezTo>
                  <a:pt x="5944630" y="99730"/>
                  <a:pt x="5940593" y="92854"/>
                  <a:pt x="5934621" y="91707"/>
                </a:cubicBezTo>
                <a:cubicBezTo>
                  <a:pt x="5928648" y="90560"/>
                  <a:pt x="5909844" y="92503"/>
                  <a:pt x="5878210" y="97536"/>
                </a:cubicBezTo>
                <a:cubicBezTo>
                  <a:pt x="5877421" y="111102"/>
                  <a:pt x="5874811" y="123384"/>
                  <a:pt x="5870380" y="134383"/>
                </a:cubicBezTo>
                <a:cubicBezTo>
                  <a:pt x="5905929" y="145784"/>
                  <a:pt x="5926063" y="157804"/>
                  <a:pt x="5930781" y="170445"/>
                </a:cubicBezTo>
                <a:cubicBezTo>
                  <a:pt x="5935499" y="183086"/>
                  <a:pt x="5935144" y="192407"/>
                  <a:pt x="5929716" y="198409"/>
                </a:cubicBezTo>
                <a:cubicBezTo>
                  <a:pt x="5924288" y="204410"/>
                  <a:pt x="5915889" y="200893"/>
                  <a:pt x="5904517" y="187858"/>
                </a:cubicBezTo>
                <a:cubicBezTo>
                  <a:pt x="5893145" y="174823"/>
                  <a:pt x="5880002" y="161544"/>
                  <a:pt x="5865088" y="148021"/>
                </a:cubicBezTo>
                <a:cubicBezTo>
                  <a:pt x="5851780" y="178723"/>
                  <a:pt x="5834236" y="199671"/>
                  <a:pt x="5812453" y="210863"/>
                </a:cubicBezTo>
                <a:cubicBezTo>
                  <a:pt x="5790670" y="222056"/>
                  <a:pt x="5786802" y="220044"/>
                  <a:pt x="5800848" y="204829"/>
                </a:cubicBezTo>
                <a:cubicBezTo>
                  <a:pt x="5814894" y="189615"/>
                  <a:pt x="5826144" y="172449"/>
                  <a:pt x="5834598" y="153334"/>
                </a:cubicBezTo>
                <a:cubicBezTo>
                  <a:pt x="5843051" y="134218"/>
                  <a:pt x="5848626" y="116702"/>
                  <a:pt x="5851322" y="100784"/>
                </a:cubicBezTo>
                <a:cubicBezTo>
                  <a:pt x="5832407" y="104326"/>
                  <a:pt x="5813564" y="107316"/>
                  <a:pt x="5794793" y="109754"/>
                </a:cubicBezTo>
                <a:cubicBezTo>
                  <a:pt x="5794793" y="145906"/>
                  <a:pt x="5794326" y="176300"/>
                  <a:pt x="5793395" y="200936"/>
                </a:cubicBezTo>
                <a:cubicBezTo>
                  <a:pt x="5792463" y="225573"/>
                  <a:pt x="5790860" y="244491"/>
                  <a:pt x="5788587" y="257691"/>
                </a:cubicBezTo>
                <a:cubicBezTo>
                  <a:pt x="5786314" y="270891"/>
                  <a:pt x="5782317" y="281335"/>
                  <a:pt x="5776595" y="289021"/>
                </a:cubicBezTo>
                <a:cubicBezTo>
                  <a:pt x="5770873" y="296707"/>
                  <a:pt x="5765475" y="294054"/>
                  <a:pt x="5760398" y="281062"/>
                </a:cubicBezTo>
                <a:cubicBezTo>
                  <a:pt x="5755322" y="268070"/>
                  <a:pt x="5755038" y="254038"/>
                  <a:pt x="5759548" y="238966"/>
                </a:cubicBezTo>
                <a:cubicBezTo>
                  <a:pt x="5764058" y="223895"/>
                  <a:pt x="5766983" y="199036"/>
                  <a:pt x="5768324" y="164390"/>
                </a:cubicBezTo>
                <a:cubicBezTo>
                  <a:pt x="5769665" y="129744"/>
                  <a:pt x="5768310" y="107305"/>
                  <a:pt x="5764259" y="97074"/>
                </a:cubicBezTo>
                <a:cubicBezTo>
                  <a:pt x="5760208" y="86842"/>
                  <a:pt x="5762341" y="82913"/>
                  <a:pt x="5770658" y="85286"/>
                </a:cubicBezTo>
                <a:cubicBezTo>
                  <a:pt x="5778976" y="87659"/>
                  <a:pt x="5784364" y="89463"/>
                  <a:pt x="5786823" y="90696"/>
                </a:cubicBezTo>
                <a:cubicBezTo>
                  <a:pt x="5789283" y="91929"/>
                  <a:pt x="5792363" y="92546"/>
                  <a:pt x="5796062" y="92546"/>
                </a:cubicBezTo>
                <a:cubicBezTo>
                  <a:pt x="5801210" y="92546"/>
                  <a:pt x="5820111" y="90029"/>
                  <a:pt x="5852764" y="84996"/>
                </a:cubicBezTo>
                <a:cubicBezTo>
                  <a:pt x="5853595" y="64876"/>
                  <a:pt x="5853796" y="50314"/>
                  <a:pt x="5853366" y="41308"/>
                </a:cubicBezTo>
                <a:cubicBezTo>
                  <a:pt x="5852936" y="32302"/>
                  <a:pt x="5850461" y="23290"/>
                  <a:pt x="5845944" y="14270"/>
                </a:cubicBezTo>
                <a:cubicBezTo>
                  <a:pt x="5842557" y="7505"/>
                  <a:pt x="5843262" y="3805"/>
                  <a:pt x="5848061" y="3170"/>
                </a:cubicBezTo>
                <a:close/>
                <a:moveTo>
                  <a:pt x="426772" y="2170"/>
                </a:moveTo>
                <a:cubicBezTo>
                  <a:pt x="433096" y="3124"/>
                  <a:pt x="441897" y="6142"/>
                  <a:pt x="453176" y="11226"/>
                </a:cubicBezTo>
                <a:cubicBezTo>
                  <a:pt x="464454" y="16310"/>
                  <a:pt x="468294" y="22114"/>
                  <a:pt x="464694" y="28638"/>
                </a:cubicBezTo>
                <a:cubicBezTo>
                  <a:pt x="461095" y="35163"/>
                  <a:pt x="459295" y="55103"/>
                  <a:pt x="459295" y="88459"/>
                </a:cubicBezTo>
                <a:cubicBezTo>
                  <a:pt x="469592" y="82163"/>
                  <a:pt x="478239" y="82475"/>
                  <a:pt x="485237" y="89394"/>
                </a:cubicBezTo>
                <a:cubicBezTo>
                  <a:pt x="492235" y="96314"/>
                  <a:pt x="483588" y="104656"/>
                  <a:pt x="459295" y="114422"/>
                </a:cubicBezTo>
                <a:lnTo>
                  <a:pt x="459295" y="137050"/>
                </a:lnTo>
                <a:cubicBezTo>
                  <a:pt x="464071" y="132892"/>
                  <a:pt x="469764" y="129604"/>
                  <a:pt x="476375" y="127188"/>
                </a:cubicBezTo>
                <a:cubicBezTo>
                  <a:pt x="482985" y="124772"/>
                  <a:pt x="484251" y="127027"/>
                  <a:pt x="480171" y="133953"/>
                </a:cubicBezTo>
                <a:cubicBezTo>
                  <a:pt x="476091" y="140879"/>
                  <a:pt x="469118" y="148874"/>
                  <a:pt x="459252" y="157937"/>
                </a:cubicBezTo>
                <a:cubicBezTo>
                  <a:pt x="460127" y="210924"/>
                  <a:pt x="460102" y="242508"/>
                  <a:pt x="459177" y="252690"/>
                </a:cubicBezTo>
                <a:cubicBezTo>
                  <a:pt x="458252" y="262872"/>
                  <a:pt x="454366" y="273616"/>
                  <a:pt x="447518" y="284923"/>
                </a:cubicBezTo>
                <a:cubicBezTo>
                  <a:pt x="440671" y="296230"/>
                  <a:pt x="434480" y="296431"/>
                  <a:pt x="428944" y="285525"/>
                </a:cubicBezTo>
                <a:cubicBezTo>
                  <a:pt x="423409" y="274620"/>
                  <a:pt x="416257" y="263571"/>
                  <a:pt x="407488" y="252378"/>
                </a:cubicBezTo>
                <a:cubicBezTo>
                  <a:pt x="398719" y="241186"/>
                  <a:pt x="400350" y="237615"/>
                  <a:pt x="412381" y="241666"/>
                </a:cubicBezTo>
                <a:cubicBezTo>
                  <a:pt x="424413" y="245717"/>
                  <a:pt x="431386" y="246531"/>
                  <a:pt x="433300" y="244107"/>
                </a:cubicBezTo>
                <a:cubicBezTo>
                  <a:pt x="435215" y="241684"/>
                  <a:pt x="436172" y="218202"/>
                  <a:pt x="436172" y="173661"/>
                </a:cubicBezTo>
                <a:cubicBezTo>
                  <a:pt x="409614" y="200535"/>
                  <a:pt x="394370" y="216703"/>
                  <a:pt x="390441" y="222167"/>
                </a:cubicBezTo>
                <a:cubicBezTo>
                  <a:pt x="386512" y="227630"/>
                  <a:pt x="379205" y="225580"/>
                  <a:pt x="368522" y="216015"/>
                </a:cubicBezTo>
                <a:cubicBezTo>
                  <a:pt x="357839" y="206450"/>
                  <a:pt x="356049" y="201058"/>
                  <a:pt x="363155" y="199839"/>
                </a:cubicBezTo>
                <a:cubicBezTo>
                  <a:pt x="370261" y="198620"/>
                  <a:pt x="377212" y="196100"/>
                  <a:pt x="384009" y="192278"/>
                </a:cubicBezTo>
                <a:cubicBezTo>
                  <a:pt x="390806" y="188457"/>
                  <a:pt x="408194" y="175174"/>
                  <a:pt x="436172" y="152430"/>
                </a:cubicBezTo>
                <a:lnTo>
                  <a:pt x="436172" y="121025"/>
                </a:lnTo>
                <a:cubicBezTo>
                  <a:pt x="426291" y="124496"/>
                  <a:pt x="417734" y="127389"/>
                  <a:pt x="410499" y="129705"/>
                </a:cubicBezTo>
                <a:cubicBezTo>
                  <a:pt x="403265" y="132021"/>
                  <a:pt x="394714" y="130977"/>
                  <a:pt x="384848" y="126575"/>
                </a:cubicBezTo>
                <a:cubicBezTo>
                  <a:pt x="374982" y="122173"/>
                  <a:pt x="375685" y="117903"/>
                  <a:pt x="386956" y="113766"/>
                </a:cubicBezTo>
                <a:cubicBezTo>
                  <a:pt x="398228" y="109628"/>
                  <a:pt x="414633" y="103831"/>
                  <a:pt x="436172" y="96374"/>
                </a:cubicBezTo>
                <a:cubicBezTo>
                  <a:pt x="436172" y="73674"/>
                  <a:pt x="435067" y="56132"/>
                  <a:pt x="432859" y="43749"/>
                </a:cubicBezTo>
                <a:cubicBezTo>
                  <a:pt x="430651" y="31367"/>
                  <a:pt x="427503" y="21103"/>
                  <a:pt x="423416" y="12957"/>
                </a:cubicBezTo>
                <a:cubicBezTo>
                  <a:pt x="419329" y="4812"/>
                  <a:pt x="420448" y="1216"/>
                  <a:pt x="426772" y="2170"/>
                </a:cubicBezTo>
                <a:close/>
                <a:moveTo>
                  <a:pt x="1613970" y="15"/>
                </a:moveTo>
                <a:cubicBezTo>
                  <a:pt x="1615539" y="-72"/>
                  <a:pt x="1617369" y="241"/>
                  <a:pt x="1619461" y="955"/>
                </a:cubicBezTo>
                <a:cubicBezTo>
                  <a:pt x="1627828" y="3808"/>
                  <a:pt x="1635730" y="7748"/>
                  <a:pt x="1643165" y="12775"/>
                </a:cubicBezTo>
                <a:cubicBezTo>
                  <a:pt x="1650601" y="17801"/>
                  <a:pt x="1651182" y="22530"/>
                  <a:pt x="1644908" y="26961"/>
                </a:cubicBezTo>
                <a:cubicBezTo>
                  <a:pt x="1638634" y="31392"/>
                  <a:pt x="1631869" y="37508"/>
                  <a:pt x="1624613" y="45309"/>
                </a:cubicBezTo>
                <a:cubicBezTo>
                  <a:pt x="1645148" y="45309"/>
                  <a:pt x="1658760" y="43054"/>
                  <a:pt x="1665450" y="38544"/>
                </a:cubicBezTo>
                <a:cubicBezTo>
                  <a:pt x="1672140" y="34034"/>
                  <a:pt x="1678704" y="33485"/>
                  <a:pt x="1685143" y="36898"/>
                </a:cubicBezTo>
                <a:cubicBezTo>
                  <a:pt x="1691581" y="40311"/>
                  <a:pt x="1697278" y="44556"/>
                  <a:pt x="1702233" y="49633"/>
                </a:cubicBezTo>
                <a:cubicBezTo>
                  <a:pt x="1707187" y="54709"/>
                  <a:pt x="1707151" y="58957"/>
                  <a:pt x="1702125" y="62377"/>
                </a:cubicBezTo>
                <a:cubicBezTo>
                  <a:pt x="1697099" y="65798"/>
                  <a:pt x="1682805" y="79059"/>
                  <a:pt x="1659244" y="102161"/>
                </a:cubicBezTo>
                <a:cubicBezTo>
                  <a:pt x="1653354" y="107936"/>
                  <a:pt x="1647447" y="113191"/>
                  <a:pt x="1641522" y="117924"/>
                </a:cubicBezTo>
                <a:lnTo>
                  <a:pt x="1641380" y="118025"/>
                </a:lnTo>
                <a:lnTo>
                  <a:pt x="1644209" y="118304"/>
                </a:lnTo>
                <a:cubicBezTo>
                  <a:pt x="1652870" y="120204"/>
                  <a:pt x="1660768" y="122782"/>
                  <a:pt x="1667902" y="126037"/>
                </a:cubicBezTo>
                <a:cubicBezTo>
                  <a:pt x="1675036" y="129292"/>
                  <a:pt x="1677675" y="132659"/>
                  <a:pt x="1675818" y="136136"/>
                </a:cubicBezTo>
                <a:cubicBezTo>
                  <a:pt x="1673961" y="139614"/>
                  <a:pt x="1672645" y="144421"/>
                  <a:pt x="1671871" y="150559"/>
                </a:cubicBezTo>
                <a:cubicBezTo>
                  <a:pt x="1693123" y="147877"/>
                  <a:pt x="1708607" y="145407"/>
                  <a:pt x="1718322" y="143149"/>
                </a:cubicBezTo>
                <a:cubicBezTo>
                  <a:pt x="1728038" y="140890"/>
                  <a:pt x="1736671" y="144737"/>
                  <a:pt x="1744221" y="154689"/>
                </a:cubicBezTo>
                <a:cubicBezTo>
                  <a:pt x="1751771" y="164641"/>
                  <a:pt x="1750373" y="169391"/>
                  <a:pt x="1740026" y="168940"/>
                </a:cubicBezTo>
                <a:cubicBezTo>
                  <a:pt x="1729680" y="168488"/>
                  <a:pt x="1706961" y="169517"/>
                  <a:pt x="1671871" y="172026"/>
                </a:cubicBezTo>
                <a:cubicBezTo>
                  <a:pt x="1672717" y="214316"/>
                  <a:pt x="1673602" y="240981"/>
                  <a:pt x="1674527" y="252023"/>
                </a:cubicBezTo>
                <a:cubicBezTo>
                  <a:pt x="1675452" y="263065"/>
                  <a:pt x="1674721" y="273354"/>
                  <a:pt x="1672333" y="282890"/>
                </a:cubicBezTo>
                <a:cubicBezTo>
                  <a:pt x="1669946" y="292427"/>
                  <a:pt x="1664166" y="300902"/>
                  <a:pt x="1654996" y="308316"/>
                </a:cubicBezTo>
                <a:cubicBezTo>
                  <a:pt x="1645825" y="315730"/>
                  <a:pt x="1639889" y="315163"/>
                  <a:pt x="1637186" y="306616"/>
                </a:cubicBezTo>
                <a:cubicBezTo>
                  <a:pt x="1634482" y="298070"/>
                  <a:pt x="1626735" y="289046"/>
                  <a:pt x="1613944" y="279546"/>
                </a:cubicBezTo>
                <a:cubicBezTo>
                  <a:pt x="1601152" y="270045"/>
                  <a:pt x="1601277" y="266195"/>
                  <a:pt x="1614320" y="267995"/>
                </a:cubicBezTo>
                <a:cubicBezTo>
                  <a:pt x="1627362" y="269794"/>
                  <a:pt x="1635913" y="270576"/>
                  <a:pt x="1639971" y="270339"/>
                </a:cubicBezTo>
                <a:cubicBezTo>
                  <a:pt x="1644029" y="270103"/>
                  <a:pt x="1646058" y="265747"/>
                  <a:pt x="1646058" y="257272"/>
                </a:cubicBezTo>
                <a:lnTo>
                  <a:pt x="1646058" y="173661"/>
                </a:lnTo>
                <a:cubicBezTo>
                  <a:pt x="1606967" y="179956"/>
                  <a:pt x="1582406" y="184230"/>
                  <a:pt x="1572375" y="186481"/>
                </a:cubicBezTo>
                <a:cubicBezTo>
                  <a:pt x="1562344" y="188733"/>
                  <a:pt x="1552768" y="185108"/>
                  <a:pt x="1543648" y="175608"/>
                </a:cubicBezTo>
                <a:cubicBezTo>
                  <a:pt x="1534527" y="166107"/>
                  <a:pt x="1535345" y="162035"/>
                  <a:pt x="1546100" y="163390"/>
                </a:cubicBezTo>
                <a:cubicBezTo>
                  <a:pt x="1556855" y="164745"/>
                  <a:pt x="1589723" y="161565"/>
                  <a:pt x="1644703" y="153850"/>
                </a:cubicBezTo>
                <a:cubicBezTo>
                  <a:pt x="1643857" y="143697"/>
                  <a:pt x="1641398" y="134760"/>
                  <a:pt x="1637325" y="127037"/>
                </a:cubicBezTo>
                <a:lnTo>
                  <a:pt x="1635486" y="122204"/>
                </a:lnTo>
                <a:lnTo>
                  <a:pt x="1623696" y="130562"/>
                </a:lnTo>
                <a:cubicBezTo>
                  <a:pt x="1611777" y="137946"/>
                  <a:pt x="1599790" y="143245"/>
                  <a:pt x="1587733" y="146461"/>
                </a:cubicBezTo>
                <a:cubicBezTo>
                  <a:pt x="1563620" y="152893"/>
                  <a:pt x="1557425" y="151939"/>
                  <a:pt x="1569148" y="143600"/>
                </a:cubicBezTo>
                <a:cubicBezTo>
                  <a:pt x="1580871" y="135262"/>
                  <a:pt x="1594032" y="125779"/>
                  <a:pt x="1608630" y="115153"/>
                </a:cubicBezTo>
                <a:lnTo>
                  <a:pt x="1616044" y="109124"/>
                </a:lnTo>
                <a:lnTo>
                  <a:pt x="1611172" y="108237"/>
                </a:lnTo>
                <a:cubicBezTo>
                  <a:pt x="1609424" y="107506"/>
                  <a:pt x="1607602" y="106348"/>
                  <a:pt x="1605705" y="104764"/>
                </a:cubicBezTo>
                <a:cubicBezTo>
                  <a:pt x="1598119" y="98425"/>
                  <a:pt x="1592204" y="91248"/>
                  <a:pt x="1587959" y="83232"/>
                </a:cubicBezTo>
                <a:cubicBezTo>
                  <a:pt x="1557400" y="99422"/>
                  <a:pt x="1549373" y="99680"/>
                  <a:pt x="1563878" y="84006"/>
                </a:cubicBezTo>
                <a:cubicBezTo>
                  <a:pt x="1578383" y="68332"/>
                  <a:pt x="1589182" y="54067"/>
                  <a:pt x="1596273" y="41211"/>
                </a:cubicBezTo>
                <a:cubicBezTo>
                  <a:pt x="1603364" y="28355"/>
                  <a:pt x="1606910" y="18486"/>
                  <a:pt x="1606910" y="11602"/>
                </a:cubicBezTo>
                <a:cubicBezTo>
                  <a:pt x="1606910" y="4138"/>
                  <a:pt x="1609263" y="276"/>
                  <a:pt x="1613970" y="15"/>
                </a:cubicBezTo>
                <a:close/>
              </a:path>
            </a:pathLst>
          </a:cu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noAutofit/>
          </a:bodyPr>
          <a:lstStyle>
            <a:lvl1pPr>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2800" b="1" i="0" u="none" strike="noStrike" kern="1200" cap="none" spc="0" normalizeH="0" baseline="0" noProof="0" dirty="0">
              <a:ln>
                <a:noFill/>
              </a:ln>
              <a:solidFill>
                <a:srgbClr val="000000"/>
              </a:solidFill>
              <a:effectLst/>
              <a:uLnTx/>
              <a:uFillTx/>
              <a:latin typeface="+mn-lt"/>
              <a:ea typeface="+mn-ea"/>
              <a:cs typeface="+mn-ea"/>
              <a:sym typeface="+mn-lt"/>
            </a:endParaRPr>
          </a:p>
        </p:txBody>
      </p:sp>
      <p:sp>
        <p:nvSpPr>
          <p:cNvPr id="17" name="矩形 16"/>
          <p:cNvSpPr/>
          <p:nvPr/>
        </p:nvSpPr>
        <p:spPr>
          <a:xfrm>
            <a:off x="1417538" y="2264831"/>
            <a:ext cx="6737950" cy="3093154"/>
          </a:xfrm>
          <a:prstGeom prst="rect">
            <a:avLst/>
          </a:prstGeom>
        </p:spPr>
        <p:txBody>
          <a:bodyPr wrap="square">
            <a:spAutoFit/>
          </a:bodyPr>
          <a:lstStyle/>
          <a:p>
            <a:pPr marL="0" marR="0" lvl="0" indent="0" algn="l" defTabSz="914400" rtl="0" eaLnBrk="1" fontAlgn="auto" latinLnBrk="1" hangingPunct="1">
              <a:lnSpc>
                <a:spcPct val="150000"/>
              </a:lnSpc>
              <a:spcBef>
                <a:spcPts val="0"/>
              </a:spcBef>
              <a:spcAft>
                <a:spcPts val="0"/>
              </a:spcAft>
              <a:buClrTx/>
              <a:buSzTx/>
              <a:buFontTx/>
              <a:buNone/>
              <a:defRPr/>
            </a:pPr>
            <a:r>
              <a:rPr kumimoji="0" lang="en-US" altLang="zh-CN" sz="2600" b="1" i="0" u="none" strike="noStrike" kern="1200" cap="none" spc="0" normalizeH="0" baseline="0" noProof="0" dirty="0">
                <a:ln>
                  <a:noFill/>
                </a:ln>
                <a:solidFill>
                  <a:prstClr val="black"/>
                </a:solidFill>
                <a:effectLst/>
                <a:uLnTx/>
                <a:uFillTx/>
                <a:cs typeface="+mn-ea"/>
                <a:sym typeface="+mn-lt"/>
              </a:rPr>
              <a:t>1.</a:t>
            </a:r>
            <a:r>
              <a:rPr kumimoji="0" lang="zh-CN" altLang="en-US" sz="2600" b="1" i="0" u="none" strike="noStrike" kern="1200" cap="none" spc="0" normalizeH="0" baseline="0" noProof="0" dirty="0">
                <a:ln>
                  <a:noFill/>
                </a:ln>
                <a:solidFill>
                  <a:prstClr val="black"/>
                </a:solidFill>
                <a:effectLst/>
                <a:uLnTx/>
                <a:uFillTx/>
                <a:cs typeface="+mn-ea"/>
                <a:sym typeface="+mn-lt"/>
              </a:rPr>
              <a:t>从早上</a:t>
            </a:r>
            <a:r>
              <a:rPr kumimoji="0" lang="en-US" altLang="zh-CN" sz="2600" b="1" i="0" u="none" strike="noStrike" kern="1200" cap="none" spc="0" normalizeH="0" baseline="0" noProof="0" dirty="0">
                <a:ln>
                  <a:noFill/>
                </a:ln>
                <a:solidFill>
                  <a:prstClr val="black"/>
                </a:solidFill>
                <a:effectLst/>
                <a:uLnTx/>
                <a:uFillTx/>
                <a:cs typeface="+mn-ea"/>
                <a:sym typeface="+mn-lt"/>
              </a:rPr>
              <a:t>6</a:t>
            </a:r>
            <a:r>
              <a:rPr kumimoji="0" lang="zh-CN" altLang="en-US" sz="2600" b="1" i="0" u="none" strike="noStrike" kern="1200" cap="none" spc="0" normalizeH="0" baseline="0" noProof="0" dirty="0">
                <a:ln>
                  <a:noFill/>
                </a:ln>
                <a:solidFill>
                  <a:prstClr val="black"/>
                </a:solidFill>
                <a:effectLst/>
                <a:uLnTx/>
                <a:uFillTx/>
                <a:cs typeface="+mn-ea"/>
                <a:sym typeface="+mn-lt"/>
              </a:rPr>
              <a:t>时到下午</a:t>
            </a:r>
            <a:r>
              <a:rPr kumimoji="0" lang="en-US" altLang="zh-CN" sz="2600" b="1" i="0" u="none" strike="noStrike" kern="1200" cap="none" spc="0" normalizeH="0" baseline="0" noProof="0" dirty="0">
                <a:ln>
                  <a:noFill/>
                </a:ln>
                <a:solidFill>
                  <a:prstClr val="black"/>
                </a:solidFill>
                <a:effectLst/>
                <a:uLnTx/>
                <a:uFillTx/>
                <a:cs typeface="+mn-ea"/>
                <a:sym typeface="+mn-lt"/>
              </a:rPr>
              <a:t>5</a:t>
            </a:r>
            <a:r>
              <a:rPr kumimoji="0" lang="zh-CN" altLang="en-US" sz="2600" b="1" i="0" u="none" strike="noStrike" kern="1200" cap="none" spc="0" normalizeH="0" baseline="0" noProof="0" dirty="0">
                <a:ln>
                  <a:noFill/>
                </a:ln>
                <a:solidFill>
                  <a:prstClr val="black"/>
                </a:solidFill>
                <a:effectLst/>
                <a:uLnTx/>
                <a:uFillTx/>
                <a:cs typeface="+mn-ea"/>
                <a:sym typeface="+mn-lt"/>
              </a:rPr>
              <a:t>时，经过了（   ）小时。</a:t>
            </a:r>
            <a:endParaRPr kumimoji="0" lang="en-US" altLang="zh-CN" sz="2600" b="1" i="0" u="none" strike="noStrike" kern="1200" cap="none" spc="0" normalizeH="0" baseline="0" noProof="0" dirty="0">
              <a:ln>
                <a:noFill/>
              </a:ln>
              <a:solidFill>
                <a:prstClr val="black"/>
              </a:solidFill>
              <a:effectLst/>
              <a:uLnTx/>
              <a:uFillTx/>
              <a:cs typeface="+mn-ea"/>
              <a:sym typeface="+mn-lt"/>
            </a:endParaRPr>
          </a:p>
          <a:p>
            <a:pPr marL="514350" marR="0" lvl="0" indent="-514350" algn="l" defTabSz="914400" rtl="0" eaLnBrk="1" fontAlgn="auto" latinLnBrk="1" hangingPunct="1">
              <a:lnSpc>
                <a:spcPct val="150000"/>
              </a:lnSpc>
              <a:spcBef>
                <a:spcPts val="0"/>
              </a:spcBef>
              <a:spcAft>
                <a:spcPts val="0"/>
              </a:spcAft>
              <a:buClrTx/>
              <a:buSzTx/>
              <a:buFontTx/>
              <a:buAutoNum type="alphaUcPeriod"/>
              <a:defRPr/>
            </a:pPr>
            <a:r>
              <a:rPr kumimoji="0" lang="en-US" altLang="zh-CN" sz="2600" b="1" i="0" u="none" strike="noStrike" kern="1200" cap="none" spc="0" normalizeH="0" baseline="0" noProof="0" dirty="0">
                <a:ln>
                  <a:noFill/>
                </a:ln>
                <a:solidFill>
                  <a:prstClr val="black"/>
                </a:solidFill>
                <a:effectLst/>
                <a:uLnTx/>
                <a:uFillTx/>
                <a:cs typeface="+mn-ea"/>
                <a:sym typeface="+mn-lt"/>
              </a:rPr>
              <a:t>11</a:t>
            </a:r>
            <a:r>
              <a:rPr kumimoji="0" lang="zh-CN" altLang="en-US" sz="2600" b="1" i="0" u="none" strike="noStrike" kern="1200" cap="none" spc="0" normalizeH="0" baseline="0" noProof="0" dirty="0">
                <a:ln>
                  <a:noFill/>
                </a:ln>
                <a:solidFill>
                  <a:prstClr val="black"/>
                </a:solidFill>
                <a:effectLst/>
                <a:uLnTx/>
                <a:uFillTx/>
                <a:cs typeface="+mn-ea"/>
                <a:sym typeface="+mn-lt"/>
              </a:rPr>
              <a:t>    </a:t>
            </a:r>
            <a:r>
              <a:rPr kumimoji="0" lang="en-US" altLang="zh-CN" sz="2600" b="1" i="0" u="none" strike="noStrike" kern="1200" cap="none" spc="0" normalizeH="0" baseline="0" noProof="0" dirty="0">
                <a:ln>
                  <a:noFill/>
                </a:ln>
                <a:solidFill>
                  <a:prstClr val="black"/>
                </a:solidFill>
                <a:effectLst/>
                <a:uLnTx/>
                <a:uFillTx/>
                <a:cs typeface="+mn-ea"/>
                <a:sym typeface="+mn-lt"/>
              </a:rPr>
              <a:t>B.  3</a:t>
            </a:r>
            <a:r>
              <a:rPr kumimoji="0" lang="zh-CN" altLang="en-US" sz="2600" b="1" i="0" u="none" strike="noStrike" kern="1200" cap="none" spc="0" normalizeH="0" baseline="0" noProof="0" dirty="0">
                <a:ln>
                  <a:noFill/>
                </a:ln>
                <a:solidFill>
                  <a:prstClr val="black"/>
                </a:solidFill>
                <a:effectLst/>
                <a:uLnTx/>
                <a:uFillTx/>
                <a:cs typeface="+mn-ea"/>
                <a:sym typeface="+mn-lt"/>
              </a:rPr>
              <a:t>    </a:t>
            </a:r>
            <a:r>
              <a:rPr kumimoji="0" lang="en-US" altLang="zh-CN" sz="2600" b="1" i="0" u="none" strike="noStrike" kern="1200" cap="none" spc="0" normalizeH="0" baseline="0" noProof="0" dirty="0">
                <a:ln>
                  <a:noFill/>
                </a:ln>
                <a:solidFill>
                  <a:prstClr val="black"/>
                </a:solidFill>
                <a:effectLst/>
                <a:uLnTx/>
                <a:uFillTx/>
                <a:cs typeface="+mn-ea"/>
                <a:sym typeface="+mn-lt"/>
              </a:rPr>
              <a:t>C  9</a:t>
            </a:r>
          </a:p>
          <a:p>
            <a:pPr marL="0" marR="0" lvl="0" indent="0" algn="l" defTabSz="914400" rtl="0" eaLnBrk="1" fontAlgn="auto" latinLnBrk="1" hangingPunct="1">
              <a:lnSpc>
                <a:spcPct val="150000"/>
              </a:lnSpc>
              <a:spcBef>
                <a:spcPts val="0"/>
              </a:spcBef>
              <a:spcAft>
                <a:spcPts val="0"/>
              </a:spcAft>
              <a:buClrTx/>
              <a:buSzTx/>
              <a:buFontTx/>
              <a:buNone/>
              <a:defRPr/>
            </a:pPr>
            <a:r>
              <a:rPr kumimoji="0" lang="en-US" altLang="zh-CN" sz="2600" b="1" i="0" u="none" strike="noStrike" kern="1200" cap="none" spc="0" normalizeH="0" baseline="0" noProof="0" dirty="0">
                <a:ln>
                  <a:noFill/>
                </a:ln>
                <a:solidFill>
                  <a:prstClr val="black"/>
                </a:solidFill>
                <a:effectLst/>
                <a:uLnTx/>
                <a:uFillTx/>
                <a:cs typeface="+mn-ea"/>
                <a:sym typeface="+mn-lt"/>
              </a:rPr>
              <a:t>2.</a:t>
            </a:r>
            <a:r>
              <a:rPr kumimoji="0" lang="zh-CN" altLang="en-US" sz="2600" b="1" i="0" u="none" strike="noStrike" kern="1200" cap="none" spc="0" normalizeH="0" baseline="0" noProof="0" dirty="0">
                <a:ln>
                  <a:noFill/>
                </a:ln>
                <a:solidFill>
                  <a:prstClr val="black"/>
                </a:solidFill>
                <a:effectLst/>
                <a:uLnTx/>
                <a:uFillTx/>
                <a:cs typeface="+mn-ea"/>
                <a:sym typeface="+mn-lt"/>
              </a:rPr>
              <a:t>小明早上</a:t>
            </a:r>
            <a:r>
              <a:rPr kumimoji="0" lang="en-US" altLang="zh-CN" sz="2600" b="1" i="0" u="none" strike="noStrike" kern="1200" cap="none" spc="0" normalizeH="0" baseline="0" noProof="0" dirty="0">
                <a:ln>
                  <a:noFill/>
                </a:ln>
                <a:solidFill>
                  <a:prstClr val="black"/>
                </a:solidFill>
                <a:effectLst/>
                <a:uLnTx/>
                <a:uFillTx/>
                <a:cs typeface="+mn-ea"/>
                <a:sym typeface="+mn-lt"/>
              </a:rPr>
              <a:t>8:00</a:t>
            </a:r>
            <a:r>
              <a:rPr kumimoji="0" lang="zh-CN" altLang="en-US" sz="2600" b="1" i="0" u="none" strike="noStrike" kern="1200" cap="none" spc="0" normalizeH="0" baseline="0" noProof="0" dirty="0">
                <a:ln>
                  <a:noFill/>
                </a:ln>
                <a:solidFill>
                  <a:prstClr val="black"/>
                </a:solidFill>
                <a:effectLst/>
                <a:uLnTx/>
                <a:uFillTx/>
                <a:cs typeface="+mn-ea"/>
                <a:sym typeface="+mn-lt"/>
              </a:rPr>
              <a:t>离家去上学，上了</a:t>
            </a:r>
            <a:r>
              <a:rPr kumimoji="0" lang="en-US" altLang="zh-CN" sz="2600" b="1" i="0" u="none" strike="noStrike" kern="1200" cap="none" spc="0" normalizeH="0" baseline="0" noProof="0" dirty="0">
                <a:ln>
                  <a:noFill/>
                </a:ln>
                <a:solidFill>
                  <a:prstClr val="black"/>
                </a:solidFill>
                <a:effectLst/>
                <a:uLnTx/>
                <a:uFillTx/>
                <a:cs typeface="+mn-ea"/>
                <a:sym typeface="+mn-lt"/>
              </a:rPr>
              <a:t>4</a:t>
            </a:r>
            <a:r>
              <a:rPr kumimoji="0" lang="zh-CN" altLang="en-US" sz="2600" b="1" i="0" u="none" strike="noStrike" kern="1200" cap="none" spc="0" normalizeH="0" baseline="0" noProof="0" dirty="0">
                <a:ln>
                  <a:noFill/>
                </a:ln>
                <a:solidFill>
                  <a:prstClr val="black"/>
                </a:solidFill>
                <a:effectLst/>
                <a:uLnTx/>
                <a:uFillTx/>
                <a:cs typeface="+mn-ea"/>
                <a:sym typeface="+mn-lt"/>
              </a:rPr>
              <a:t>小时课，来回路上共花掉</a:t>
            </a:r>
            <a:r>
              <a:rPr kumimoji="0" lang="en-US" altLang="zh-CN" sz="2600" b="1" i="0" u="none" strike="noStrike" kern="1200" cap="none" spc="0" normalizeH="0" baseline="0" noProof="0" dirty="0">
                <a:ln>
                  <a:noFill/>
                </a:ln>
                <a:solidFill>
                  <a:prstClr val="black"/>
                </a:solidFill>
                <a:effectLst/>
                <a:uLnTx/>
                <a:uFillTx/>
                <a:cs typeface="+mn-ea"/>
                <a:sym typeface="+mn-lt"/>
              </a:rPr>
              <a:t>30</a:t>
            </a:r>
            <a:r>
              <a:rPr kumimoji="0" lang="zh-CN" altLang="en-US" sz="2600" b="1" i="0" u="none" strike="noStrike" kern="1200" cap="none" spc="0" normalizeH="0" baseline="0" noProof="0" dirty="0">
                <a:ln>
                  <a:noFill/>
                </a:ln>
                <a:solidFill>
                  <a:prstClr val="black"/>
                </a:solidFill>
                <a:effectLst/>
                <a:uLnTx/>
                <a:uFillTx/>
                <a:cs typeface="+mn-ea"/>
                <a:sym typeface="+mn-lt"/>
              </a:rPr>
              <a:t>分钟，他（   ）到家。</a:t>
            </a:r>
            <a:endParaRPr kumimoji="0" lang="en-US" altLang="zh-CN" sz="2600" b="1" i="0" u="none" strike="noStrike" kern="1200" cap="none" spc="0" normalizeH="0" baseline="0" noProof="0" dirty="0">
              <a:ln>
                <a:noFill/>
              </a:ln>
              <a:solidFill>
                <a:prstClr val="black"/>
              </a:solidFill>
              <a:effectLst/>
              <a:uLnTx/>
              <a:uFillTx/>
              <a:cs typeface="+mn-ea"/>
              <a:sym typeface="+mn-lt"/>
            </a:endParaRPr>
          </a:p>
          <a:p>
            <a:pPr marL="514350" marR="0" lvl="0" indent="-514350" algn="l" defTabSz="914400" rtl="0" eaLnBrk="1" fontAlgn="auto" latinLnBrk="1" hangingPunct="1">
              <a:lnSpc>
                <a:spcPct val="150000"/>
              </a:lnSpc>
              <a:spcBef>
                <a:spcPts val="0"/>
              </a:spcBef>
              <a:spcAft>
                <a:spcPts val="0"/>
              </a:spcAft>
              <a:buClrTx/>
              <a:buSzTx/>
              <a:buFontTx/>
              <a:buAutoNum type="alphaUcPeriod"/>
              <a:defRPr/>
            </a:pPr>
            <a:r>
              <a:rPr kumimoji="0" lang="en-US" altLang="zh-CN" sz="2600" b="1" i="0" u="none" strike="noStrike" kern="1200" cap="none" spc="0" normalizeH="0" baseline="0" noProof="0" dirty="0">
                <a:ln>
                  <a:noFill/>
                </a:ln>
                <a:solidFill>
                  <a:prstClr val="black"/>
                </a:solidFill>
                <a:effectLst/>
                <a:uLnTx/>
                <a:uFillTx/>
                <a:cs typeface="+mn-ea"/>
                <a:sym typeface="+mn-lt"/>
              </a:rPr>
              <a:t>11:30</a:t>
            </a:r>
            <a:r>
              <a:rPr kumimoji="0" lang="zh-CN" altLang="en-US" sz="2600" b="1" i="0" u="none" strike="noStrike" kern="1200" cap="none" spc="0" normalizeH="0" baseline="0" noProof="0" dirty="0">
                <a:ln>
                  <a:noFill/>
                </a:ln>
                <a:solidFill>
                  <a:prstClr val="black"/>
                </a:solidFill>
                <a:effectLst/>
                <a:uLnTx/>
                <a:uFillTx/>
                <a:cs typeface="+mn-ea"/>
                <a:sym typeface="+mn-lt"/>
              </a:rPr>
              <a:t>      </a:t>
            </a:r>
            <a:r>
              <a:rPr kumimoji="0" lang="en-US" altLang="zh-CN" sz="2600" b="1" i="0" u="none" strike="noStrike" kern="1200" cap="none" spc="0" normalizeH="0" baseline="0" noProof="0" dirty="0">
                <a:ln>
                  <a:noFill/>
                </a:ln>
                <a:solidFill>
                  <a:prstClr val="black"/>
                </a:solidFill>
                <a:effectLst/>
                <a:uLnTx/>
                <a:uFillTx/>
                <a:cs typeface="+mn-ea"/>
                <a:sym typeface="+mn-lt"/>
              </a:rPr>
              <a:t>B.  12:00</a:t>
            </a:r>
            <a:r>
              <a:rPr kumimoji="0" lang="zh-CN" altLang="en-US" sz="2600" b="1" i="0" u="none" strike="noStrike" kern="1200" cap="none" spc="0" normalizeH="0" baseline="0" noProof="0" dirty="0">
                <a:ln>
                  <a:noFill/>
                </a:ln>
                <a:solidFill>
                  <a:prstClr val="black"/>
                </a:solidFill>
                <a:effectLst/>
                <a:uLnTx/>
                <a:uFillTx/>
                <a:cs typeface="+mn-ea"/>
                <a:sym typeface="+mn-lt"/>
              </a:rPr>
              <a:t>      </a:t>
            </a:r>
            <a:r>
              <a:rPr kumimoji="0" lang="en-US" altLang="zh-CN" sz="2600" b="1" i="0" u="none" strike="noStrike" kern="1200" cap="none" spc="0" normalizeH="0" baseline="0" noProof="0" dirty="0">
                <a:ln>
                  <a:noFill/>
                </a:ln>
                <a:solidFill>
                  <a:prstClr val="black"/>
                </a:solidFill>
                <a:effectLst/>
                <a:uLnTx/>
                <a:uFillTx/>
                <a:cs typeface="+mn-ea"/>
                <a:sym typeface="+mn-lt"/>
              </a:rPr>
              <a:t>C    12:30</a:t>
            </a:r>
          </a:p>
        </p:txBody>
      </p:sp>
      <p:sp>
        <p:nvSpPr>
          <p:cNvPr id="18" name="矩形 17"/>
          <p:cNvSpPr/>
          <p:nvPr/>
        </p:nvSpPr>
        <p:spPr>
          <a:xfrm>
            <a:off x="5882034" y="4188381"/>
            <a:ext cx="407484"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FF0000"/>
                </a:solidFill>
                <a:effectLst/>
                <a:uLnTx/>
                <a:uFillTx/>
                <a:cs typeface="+mn-ea"/>
                <a:sym typeface="+mn-lt"/>
              </a:rPr>
              <a:t>C</a:t>
            </a:r>
            <a:endParaRPr kumimoji="0" lang="zh-CN" altLang="en-US" sz="2400" b="1" i="0" u="none" strike="noStrike" kern="1200" cap="none" spc="0" normalizeH="0" baseline="0" noProof="0" dirty="0">
              <a:ln>
                <a:noFill/>
              </a:ln>
              <a:solidFill>
                <a:srgbClr val="FF0000"/>
              </a:solidFill>
              <a:effectLst/>
              <a:uLnTx/>
              <a:uFillTx/>
              <a:cs typeface="+mn-ea"/>
              <a:sym typeface="+mn-lt"/>
            </a:endParaRPr>
          </a:p>
        </p:txBody>
      </p:sp>
      <p:sp>
        <p:nvSpPr>
          <p:cNvPr id="19" name="矩形 18"/>
          <p:cNvSpPr/>
          <p:nvPr/>
        </p:nvSpPr>
        <p:spPr>
          <a:xfrm>
            <a:off x="6505172" y="2388796"/>
            <a:ext cx="407484"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FF0000"/>
                </a:solidFill>
                <a:effectLst/>
                <a:uLnTx/>
                <a:uFillTx/>
                <a:cs typeface="+mn-ea"/>
                <a:sym typeface="+mn-lt"/>
              </a:rPr>
              <a:t>A</a:t>
            </a:r>
            <a:endParaRPr kumimoji="0" lang="zh-CN" altLang="en-US" sz="2400" b="1" i="0" u="none" strike="noStrike" kern="1200" cap="none" spc="0" normalizeH="0" baseline="0" noProof="0" dirty="0">
              <a:ln>
                <a:noFill/>
              </a:ln>
              <a:solidFill>
                <a:srgbClr val="FF0000"/>
              </a:solidFill>
              <a:effectLst/>
              <a:uLnTx/>
              <a:uFillTx/>
              <a:cs typeface="+mn-ea"/>
              <a:sym typeface="+mn-lt"/>
            </a:endParaRPr>
          </a:p>
        </p:txBody>
      </p:sp>
      <p:sp>
        <p:nvSpPr>
          <p:cNvPr id="9" name="文本框 8"/>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课堂练习</a:t>
            </a:r>
          </a:p>
        </p:txBody>
      </p:sp>
      <p:pic>
        <p:nvPicPr>
          <p:cNvPr id="10" name="图片 9"/>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5399" y="3733503"/>
            <a:ext cx="3124497" cy="312449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left)">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a:off x="2888245" y="1553730"/>
            <a:ext cx="4731995" cy="317701"/>
          </a:xfrm>
          <a:custGeom>
            <a:avLst/>
            <a:gdLst/>
            <a:ahLst/>
            <a:cxnLst/>
            <a:rect l="l" t="t" r="r" b="b"/>
            <a:pathLst>
              <a:path w="4731995" h="317701">
                <a:moveTo>
                  <a:pt x="4686379" y="225391"/>
                </a:moveTo>
                <a:cubicBezTo>
                  <a:pt x="4683007" y="225581"/>
                  <a:pt x="4679728" y="226860"/>
                  <a:pt x="4676541" y="229230"/>
                </a:cubicBezTo>
                <a:cubicBezTo>
                  <a:pt x="4670166" y="233970"/>
                  <a:pt x="4666979" y="240286"/>
                  <a:pt x="4666979" y="248181"/>
                </a:cubicBezTo>
                <a:cubicBezTo>
                  <a:pt x="4666979" y="256075"/>
                  <a:pt x="4670529" y="262001"/>
                  <a:pt x="4677627" y="265959"/>
                </a:cubicBezTo>
                <a:cubicBezTo>
                  <a:pt x="4684725" y="269917"/>
                  <a:pt x="4691673" y="269716"/>
                  <a:pt x="4698470" y="265357"/>
                </a:cubicBezTo>
                <a:cubicBezTo>
                  <a:pt x="4705268" y="260983"/>
                  <a:pt x="4708462" y="254673"/>
                  <a:pt x="4708053" y="246428"/>
                </a:cubicBezTo>
                <a:cubicBezTo>
                  <a:pt x="4707645" y="238182"/>
                  <a:pt x="4703884" y="232070"/>
                  <a:pt x="4696771" y="228090"/>
                </a:cubicBezTo>
                <a:cubicBezTo>
                  <a:pt x="4693215" y="226100"/>
                  <a:pt x="4689751" y="225201"/>
                  <a:pt x="4686379" y="225391"/>
                </a:cubicBezTo>
                <a:close/>
                <a:moveTo>
                  <a:pt x="519371" y="205061"/>
                </a:moveTo>
                <a:cubicBezTo>
                  <a:pt x="515698" y="204507"/>
                  <a:pt x="510802" y="204569"/>
                  <a:pt x="504683" y="205246"/>
                </a:cubicBezTo>
                <a:cubicBezTo>
                  <a:pt x="492443" y="206601"/>
                  <a:pt x="474070" y="208505"/>
                  <a:pt x="449562" y="210957"/>
                </a:cubicBezTo>
                <a:lnTo>
                  <a:pt x="449562" y="231413"/>
                </a:lnTo>
                <a:cubicBezTo>
                  <a:pt x="462612" y="231471"/>
                  <a:pt x="477117" y="229908"/>
                  <a:pt x="493078" y="226724"/>
                </a:cubicBezTo>
                <a:cubicBezTo>
                  <a:pt x="509038" y="223541"/>
                  <a:pt x="518148" y="225129"/>
                  <a:pt x="520407" y="231489"/>
                </a:cubicBezTo>
                <a:cubicBezTo>
                  <a:pt x="522665" y="237849"/>
                  <a:pt x="518270" y="242599"/>
                  <a:pt x="507221" y="245739"/>
                </a:cubicBezTo>
                <a:cubicBezTo>
                  <a:pt x="496172" y="248880"/>
                  <a:pt x="485427" y="250902"/>
                  <a:pt x="474988" y="251805"/>
                </a:cubicBezTo>
                <a:cubicBezTo>
                  <a:pt x="464548" y="252709"/>
                  <a:pt x="456073" y="250464"/>
                  <a:pt x="449562" y="245073"/>
                </a:cubicBezTo>
                <a:lnTo>
                  <a:pt x="449562" y="275940"/>
                </a:lnTo>
                <a:cubicBezTo>
                  <a:pt x="460948" y="274291"/>
                  <a:pt x="475350" y="272079"/>
                  <a:pt x="492766" y="269304"/>
                </a:cubicBezTo>
                <a:cubicBezTo>
                  <a:pt x="510182" y="266529"/>
                  <a:pt x="520127" y="267393"/>
                  <a:pt x="522601" y="271896"/>
                </a:cubicBezTo>
                <a:cubicBezTo>
                  <a:pt x="525074" y="276399"/>
                  <a:pt x="526770" y="275201"/>
                  <a:pt x="527688" y="268304"/>
                </a:cubicBezTo>
                <a:cubicBezTo>
                  <a:pt x="528606" y="261406"/>
                  <a:pt x="529287" y="250619"/>
                  <a:pt x="529731" y="235941"/>
                </a:cubicBezTo>
                <a:cubicBezTo>
                  <a:pt x="530176" y="221264"/>
                  <a:pt x="529172" y="212140"/>
                  <a:pt x="526720" y="208570"/>
                </a:cubicBezTo>
                <a:cubicBezTo>
                  <a:pt x="525494" y="206784"/>
                  <a:pt x="523044" y="205615"/>
                  <a:pt x="519371" y="205061"/>
                </a:cubicBezTo>
                <a:close/>
                <a:moveTo>
                  <a:pt x="4688861" y="202471"/>
                </a:moveTo>
                <a:cubicBezTo>
                  <a:pt x="4694382" y="202593"/>
                  <a:pt x="4700026" y="203866"/>
                  <a:pt x="4705795" y="206289"/>
                </a:cubicBezTo>
                <a:cubicBezTo>
                  <a:pt x="4717332" y="211136"/>
                  <a:pt x="4724993" y="218816"/>
                  <a:pt x="4728779" y="229327"/>
                </a:cubicBezTo>
                <a:cubicBezTo>
                  <a:pt x="4732564" y="239838"/>
                  <a:pt x="4733009" y="250235"/>
                  <a:pt x="4730112" y="260517"/>
                </a:cubicBezTo>
                <a:cubicBezTo>
                  <a:pt x="4727216" y="270799"/>
                  <a:pt x="4721795" y="278668"/>
                  <a:pt x="4713850" y="284124"/>
                </a:cubicBezTo>
                <a:cubicBezTo>
                  <a:pt x="4705906" y="289581"/>
                  <a:pt x="4696467" y="292309"/>
                  <a:pt x="4685532" y="292309"/>
                </a:cubicBezTo>
                <a:cubicBezTo>
                  <a:pt x="4674598" y="292309"/>
                  <a:pt x="4664696" y="287871"/>
                  <a:pt x="4655826" y="278994"/>
                </a:cubicBezTo>
                <a:cubicBezTo>
                  <a:pt x="4646957" y="270118"/>
                  <a:pt x="4642522" y="260574"/>
                  <a:pt x="4642522" y="250364"/>
                </a:cubicBezTo>
                <a:cubicBezTo>
                  <a:pt x="4642522" y="240154"/>
                  <a:pt x="4644910" y="231223"/>
                  <a:pt x="4649685" y="223573"/>
                </a:cubicBezTo>
                <a:cubicBezTo>
                  <a:pt x="4654460" y="215922"/>
                  <a:pt x="4662122" y="209917"/>
                  <a:pt x="4672669" y="205558"/>
                </a:cubicBezTo>
                <a:cubicBezTo>
                  <a:pt x="4677942" y="203378"/>
                  <a:pt x="4683340" y="202349"/>
                  <a:pt x="4688861" y="202471"/>
                </a:cubicBezTo>
                <a:close/>
                <a:moveTo>
                  <a:pt x="2698666" y="183951"/>
                </a:moveTo>
                <a:cubicBezTo>
                  <a:pt x="2702604" y="184374"/>
                  <a:pt x="2707574" y="185381"/>
                  <a:pt x="2713575" y="186973"/>
                </a:cubicBezTo>
                <a:cubicBezTo>
                  <a:pt x="2735760" y="191791"/>
                  <a:pt x="2749953" y="199492"/>
                  <a:pt x="2756155" y="210075"/>
                </a:cubicBezTo>
                <a:cubicBezTo>
                  <a:pt x="2762357" y="220658"/>
                  <a:pt x="2764078" y="230711"/>
                  <a:pt x="2761317" y="240233"/>
                </a:cubicBezTo>
                <a:cubicBezTo>
                  <a:pt x="2758557" y="249755"/>
                  <a:pt x="2753620" y="253042"/>
                  <a:pt x="2746508" y="250095"/>
                </a:cubicBezTo>
                <a:cubicBezTo>
                  <a:pt x="2739395" y="247148"/>
                  <a:pt x="2730629" y="240466"/>
                  <a:pt x="2720211" y="230048"/>
                </a:cubicBezTo>
                <a:cubicBezTo>
                  <a:pt x="2709793" y="219629"/>
                  <a:pt x="2700081" y="208254"/>
                  <a:pt x="2691075" y="195921"/>
                </a:cubicBezTo>
                <a:cubicBezTo>
                  <a:pt x="2684321" y="186672"/>
                  <a:pt x="2686851" y="182682"/>
                  <a:pt x="2698666" y="183951"/>
                </a:cubicBezTo>
                <a:close/>
                <a:moveTo>
                  <a:pt x="535431" y="183943"/>
                </a:moveTo>
                <a:cubicBezTo>
                  <a:pt x="539372" y="184221"/>
                  <a:pt x="543598" y="185324"/>
                  <a:pt x="548112" y="187253"/>
                </a:cubicBezTo>
                <a:cubicBezTo>
                  <a:pt x="557139" y="191110"/>
                  <a:pt x="562994" y="194520"/>
                  <a:pt x="565675" y="197481"/>
                </a:cubicBezTo>
                <a:cubicBezTo>
                  <a:pt x="568357" y="200442"/>
                  <a:pt x="567891" y="204597"/>
                  <a:pt x="564277" y="209946"/>
                </a:cubicBezTo>
                <a:cubicBezTo>
                  <a:pt x="560663" y="215295"/>
                  <a:pt x="559082" y="230083"/>
                  <a:pt x="559534" y="254311"/>
                </a:cubicBezTo>
                <a:cubicBezTo>
                  <a:pt x="559986" y="278539"/>
                  <a:pt x="556874" y="296102"/>
                  <a:pt x="550198" y="307001"/>
                </a:cubicBezTo>
                <a:cubicBezTo>
                  <a:pt x="543523" y="317899"/>
                  <a:pt x="537927" y="320473"/>
                  <a:pt x="533410" y="314723"/>
                </a:cubicBezTo>
                <a:cubicBezTo>
                  <a:pt x="528893" y="308972"/>
                  <a:pt x="524691" y="300598"/>
                  <a:pt x="520805" y="289599"/>
                </a:cubicBezTo>
                <a:cubicBezTo>
                  <a:pt x="498018" y="290488"/>
                  <a:pt x="481036" y="291610"/>
                  <a:pt x="469857" y="292965"/>
                </a:cubicBezTo>
                <a:cubicBezTo>
                  <a:pt x="458679" y="294320"/>
                  <a:pt x="451749" y="294102"/>
                  <a:pt x="449068" y="292309"/>
                </a:cubicBezTo>
                <a:cubicBezTo>
                  <a:pt x="446917" y="313906"/>
                  <a:pt x="441711" y="319914"/>
                  <a:pt x="433451" y="310335"/>
                </a:cubicBezTo>
                <a:cubicBezTo>
                  <a:pt x="425191" y="300756"/>
                  <a:pt x="421735" y="291223"/>
                  <a:pt x="423083" y="281737"/>
                </a:cubicBezTo>
                <a:cubicBezTo>
                  <a:pt x="424431" y="272251"/>
                  <a:pt x="425105" y="262252"/>
                  <a:pt x="425105" y="251741"/>
                </a:cubicBezTo>
                <a:cubicBezTo>
                  <a:pt x="425105" y="240340"/>
                  <a:pt x="424679" y="230363"/>
                  <a:pt x="423825" y="221809"/>
                </a:cubicBezTo>
                <a:cubicBezTo>
                  <a:pt x="422972" y="213255"/>
                  <a:pt x="420498" y="205741"/>
                  <a:pt x="416404" y="199266"/>
                </a:cubicBezTo>
                <a:cubicBezTo>
                  <a:pt x="412310" y="192792"/>
                  <a:pt x="415727" y="190461"/>
                  <a:pt x="426654" y="192275"/>
                </a:cubicBezTo>
                <a:cubicBezTo>
                  <a:pt x="437581" y="194090"/>
                  <a:pt x="445640" y="194996"/>
                  <a:pt x="450831" y="194996"/>
                </a:cubicBezTo>
                <a:cubicBezTo>
                  <a:pt x="457127" y="194996"/>
                  <a:pt x="469291" y="194115"/>
                  <a:pt x="487324" y="192351"/>
                </a:cubicBezTo>
                <a:cubicBezTo>
                  <a:pt x="505357" y="190587"/>
                  <a:pt x="517739" y="188332"/>
                  <a:pt x="524472" y="185586"/>
                </a:cubicBezTo>
                <a:cubicBezTo>
                  <a:pt x="527839" y="184213"/>
                  <a:pt x="531492" y="183665"/>
                  <a:pt x="535431" y="183943"/>
                </a:cubicBezTo>
                <a:close/>
                <a:moveTo>
                  <a:pt x="2554402" y="179178"/>
                </a:moveTo>
                <a:cubicBezTo>
                  <a:pt x="2557465" y="179754"/>
                  <a:pt x="2559740" y="184514"/>
                  <a:pt x="2561228" y="193459"/>
                </a:cubicBezTo>
                <a:cubicBezTo>
                  <a:pt x="2564204" y="211348"/>
                  <a:pt x="2559959" y="229144"/>
                  <a:pt x="2548494" y="246847"/>
                </a:cubicBezTo>
                <a:cubicBezTo>
                  <a:pt x="2537029" y="264550"/>
                  <a:pt x="2528454" y="267533"/>
                  <a:pt x="2522768" y="255795"/>
                </a:cubicBezTo>
                <a:cubicBezTo>
                  <a:pt x="2517082" y="244058"/>
                  <a:pt x="2517649" y="233554"/>
                  <a:pt x="2524467" y="224283"/>
                </a:cubicBezTo>
                <a:cubicBezTo>
                  <a:pt x="2531286" y="215012"/>
                  <a:pt x="2537413" y="203586"/>
                  <a:pt x="2542848" y="190006"/>
                </a:cubicBezTo>
                <a:cubicBezTo>
                  <a:pt x="2547487" y="182212"/>
                  <a:pt x="2551338" y="178603"/>
                  <a:pt x="2554402" y="179178"/>
                </a:cubicBezTo>
                <a:close/>
                <a:moveTo>
                  <a:pt x="4391884" y="168907"/>
                </a:moveTo>
                <a:cubicBezTo>
                  <a:pt x="4393448" y="169052"/>
                  <a:pt x="4395310" y="169553"/>
                  <a:pt x="4397470" y="170410"/>
                </a:cubicBezTo>
                <a:cubicBezTo>
                  <a:pt x="4406110" y="173838"/>
                  <a:pt x="4413108" y="178598"/>
                  <a:pt x="4418464" y="184693"/>
                </a:cubicBezTo>
                <a:cubicBezTo>
                  <a:pt x="4423820" y="190788"/>
                  <a:pt x="4423508" y="195509"/>
                  <a:pt x="4417528" y="198858"/>
                </a:cubicBezTo>
                <a:cubicBezTo>
                  <a:pt x="4411548" y="202206"/>
                  <a:pt x="4401496" y="210534"/>
                  <a:pt x="4387371" y="223842"/>
                </a:cubicBezTo>
                <a:cubicBezTo>
                  <a:pt x="4406042" y="229277"/>
                  <a:pt x="4420156" y="235615"/>
                  <a:pt x="4429714" y="242857"/>
                </a:cubicBezTo>
                <a:cubicBezTo>
                  <a:pt x="4439272" y="250099"/>
                  <a:pt x="4442344" y="259925"/>
                  <a:pt x="4438931" y="272337"/>
                </a:cubicBezTo>
                <a:cubicBezTo>
                  <a:pt x="4435518" y="284748"/>
                  <a:pt x="4428509" y="285150"/>
                  <a:pt x="4417905" y="273541"/>
                </a:cubicBezTo>
                <a:cubicBezTo>
                  <a:pt x="4407300" y="261933"/>
                  <a:pt x="4393960" y="248844"/>
                  <a:pt x="4377885" y="234274"/>
                </a:cubicBezTo>
                <a:cubicBezTo>
                  <a:pt x="4365108" y="246349"/>
                  <a:pt x="4353342" y="255190"/>
                  <a:pt x="4342586" y="260797"/>
                </a:cubicBezTo>
                <a:cubicBezTo>
                  <a:pt x="4331831" y="266404"/>
                  <a:pt x="4318807" y="270806"/>
                  <a:pt x="4303513" y="274004"/>
                </a:cubicBezTo>
                <a:cubicBezTo>
                  <a:pt x="4288219" y="277202"/>
                  <a:pt x="4289309" y="273523"/>
                  <a:pt x="4306782" y="262969"/>
                </a:cubicBezTo>
                <a:cubicBezTo>
                  <a:pt x="4324256" y="252415"/>
                  <a:pt x="4342027" y="237469"/>
                  <a:pt x="4360096" y="218131"/>
                </a:cubicBezTo>
                <a:cubicBezTo>
                  <a:pt x="4378164" y="198793"/>
                  <a:pt x="4386751" y="185148"/>
                  <a:pt x="4385854" y="177197"/>
                </a:cubicBezTo>
                <a:cubicBezTo>
                  <a:pt x="4385182" y="171233"/>
                  <a:pt x="4387192" y="168470"/>
                  <a:pt x="4391884" y="168907"/>
                </a:cubicBezTo>
                <a:close/>
                <a:moveTo>
                  <a:pt x="4046165" y="160511"/>
                </a:moveTo>
                <a:cubicBezTo>
                  <a:pt x="4048647" y="160057"/>
                  <a:pt x="4051865" y="160126"/>
                  <a:pt x="4055822" y="160720"/>
                </a:cubicBezTo>
                <a:cubicBezTo>
                  <a:pt x="4071646" y="163093"/>
                  <a:pt x="4081795" y="168044"/>
                  <a:pt x="4086269" y="175573"/>
                </a:cubicBezTo>
                <a:cubicBezTo>
                  <a:pt x="4090744" y="183101"/>
                  <a:pt x="4091790" y="190942"/>
                  <a:pt x="4089410" y="199094"/>
                </a:cubicBezTo>
                <a:cubicBezTo>
                  <a:pt x="4087030" y="207247"/>
                  <a:pt x="4080921" y="208222"/>
                  <a:pt x="4071083" y="202020"/>
                </a:cubicBezTo>
                <a:cubicBezTo>
                  <a:pt x="4061246" y="195817"/>
                  <a:pt x="4052133" y="188056"/>
                  <a:pt x="4043743" y="178735"/>
                </a:cubicBezTo>
                <a:cubicBezTo>
                  <a:pt x="4037914" y="167947"/>
                  <a:pt x="4038721" y="161873"/>
                  <a:pt x="4046165" y="160511"/>
                </a:cubicBezTo>
                <a:close/>
                <a:moveTo>
                  <a:pt x="1541091" y="160511"/>
                </a:moveTo>
                <a:cubicBezTo>
                  <a:pt x="1543572" y="160057"/>
                  <a:pt x="1546791" y="160126"/>
                  <a:pt x="1550747" y="160720"/>
                </a:cubicBezTo>
                <a:cubicBezTo>
                  <a:pt x="1566571" y="163093"/>
                  <a:pt x="1576720" y="168044"/>
                  <a:pt x="1581194" y="175573"/>
                </a:cubicBezTo>
                <a:cubicBezTo>
                  <a:pt x="1585669" y="183101"/>
                  <a:pt x="1586716" y="190942"/>
                  <a:pt x="1584335" y="199094"/>
                </a:cubicBezTo>
                <a:cubicBezTo>
                  <a:pt x="1581954" y="207247"/>
                  <a:pt x="1575846" y="208222"/>
                  <a:pt x="1566008" y="202020"/>
                </a:cubicBezTo>
                <a:cubicBezTo>
                  <a:pt x="1556171" y="195817"/>
                  <a:pt x="1547058" y="188056"/>
                  <a:pt x="1538669" y="178735"/>
                </a:cubicBezTo>
                <a:cubicBezTo>
                  <a:pt x="1532839" y="167947"/>
                  <a:pt x="1533647" y="161873"/>
                  <a:pt x="1541091" y="160511"/>
                </a:cubicBezTo>
                <a:close/>
                <a:moveTo>
                  <a:pt x="3709796" y="154276"/>
                </a:moveTo>
                <a:cubicBezTo>
                  <a:pt x="3712114" y="154587"/>
                  <a:pt x="3714919" y="155222"/>
                  <a:pt x="3718210" y="156181"/>
                </a:cubicBezTo>
                <a:cubicBezTo>
                  <a:pt x="3731374" y="160017"/>
                  <a:pt x="3740850" y="165829"/>
                  <a:pt x="3746636" y="173615"/>
                </a:cubicBezTo>
                <a:cubicBezTo>
                  <a:pt x="3752422" y="181402"/>
                  <a:pt x="3753850" y="190981"/>
                  <a:pt x="3750917" y="202353"/>
                </a:cubicBezTo>
                <a:cubicBezTo>
                  <a:pt x="3747984" y="213725"/>
                  <a:pt x="3738739" y="211043"/>
                  <a:pt x="3723179" y="194308"/>
                </a:cubicBezTo>
                <a:cubicBezTo>
                  <a:pt x="3711492" y="178118"/>
                  <a:pt x="3704451" y="166757"/>
                  <a:pt x="3702056" y="160225"/>
                </a:cubicBezTo>
                <a:cubicBezTo>
                  <a:pt x="3700260" y="155326"/>
                  <a:pt x="3702840" y="153343"/>
                  <a:pt x="3709796" y="154276"/>
                </a:cubicBezTo>
                <a:close/>
                <a:moveTo>
                  <a:pt x="1853906" y="154232"/>
                </a:moveTo>
                <a:cubicBezTo>
                  <a:pt x="1856471" y="154944"/>
                  <a:pt x="1852332" y="167757"/>
                  <a:pt x="1841487" y="192673"/>
                </a:cubicBezTo>
                <a:cubicBezTo>
                  <a:pt x="1829054" y="221081"/>
                  <a:pt x="1821497" y="242990"/>
                  <a:pt x="1818815" y="258398"/>
                </a:cubicBezTo>
                <a:cubicBezTo>
                  <a:pt x="1816133" y="273807"/>
                  <a:pt x="1810580" y="277589"/>
                  <a:pt x="1802155" y="269745"/>
                </a:cubicBezTo>
                <a:cubicBezTo>
                  <a:pt x="1793730" y="261901"/>
                  <a:pt x="1787869" y="253110"/>
                  <a:pt x="1784570" y="243373"/>
                </a:cubicBezTo>
                <a:cubicBezTo>
                  <a:pt x="1781272" y="233636"/>
                  <a:pt x="1782520" y="227757"/>
                  <a:pt x="1788313" y="225735"/>
                </a:cubicBezTo>
                <a:cubicBezTo>
                  <a:pt x="1794107" y="223713"/>
                  <a:pt x="1800266" y="218780"/>
                  <a:pt x="1806791" y="210936"/>
                </a:cubicBezTo>
                <a:cubicBezTo>
                  <a:pt x="1813315" y="203092"/>
                  <a:pt x="1825067" y="188120"/>
                  <a:pt x="1842046" y="166022"/>
                </a:cubicBezTo>
                <a:cubicBezTo>
                  <a:pt x="1848413" y="157735"/>
                  <a:pt x="1852366" y="153805"/>
                  <a:pt x="1853906" y="154232"/>
                </a:cubicBezTo>
                <a:close/>
                <a:moveTo>
                  <a:pt x="3289854" y="145179"/>
                </a:moveTo>
                <a:cubicBezTo>
                  <a:pt x="3283114" y="146039"/>
                  <a:pt x="3271305" y="147652"/>
                  <a:pt x="3254426" y="150018"/>
                </a:cubicBezTo>
                <a:cubicBezTo>
                  <a:pt x="3257065" y="173321"/>
                  <a:pt x="3258840" y="192698"/>
                  <a:pt x="3259750" y="208150"/>
                </a:cubicBezTo>
                <a:cubicBezTo>
                  <a:pt x="3260661" y="223602"/>
                  <a:pt x="3261503" y="236762"/>
                  <a:pt x="3262278" y="247632"/>
                </a:cubicBezTo>
                <a:cubicBezTo>
                  <a:pt x="3268760" y="247632"/>
                  <a:pt x="3280935" y="246851"/>
                  <a:pt x="3298802" y="245288"/>
                </a:cubicBezTo>
                <a:cubicBezTo>
                  <a:pt x="3298802" y="203271"/>
                  <a:pt x="3297920" y="177193"/>
                  <a:pt x="3296156" y="167055"/>
                </a:cubicBezTo>
                <a:cubicBezTo>
                  <a:pt x="3294392" y="156916"/>
                  <a:pt x="3292292" y="149624"/>
                  <a:pt x="3289854" y="145179"/>
                </a:cubicBezTo>
                <a:close/>
                <a:moveTo>
                  <a:pt x="3356579" y="138424"/>
                </a:moveTo>
                <a:cubicBezTo>
                  <a:pt x="3339500" y="140188"/>
                  <a:pt x="3325246" y="141701"/>
                  <a:pt x="3313816" y="142963"/>
                </a:cubicBezTo>
                <a:cubicBezTo>
                  <a:pt x="3316412" y="143924"/>
                  <a:pt x="3317961" y="145390"/>
                  <a:pt x="3318462" y="147362"/>
                </a:cubicBezTo>
                <a:cubicBezTo>
                  <a:pt x="3318965" y="149334"/>
                  <a:pt x="3319215" y="153503"/>
                  <a:pt x="3319215" y="159870"/>
                </a:cubicBezTo>
                <a:cubicBezTo>
                  <a:pt x="3324679" y="159956"/>
                  <a:pt x="3331254" y="158626"/>
                  <a:pt x="3338940" y="155880"/>
                </a:cubicBezTo>
                <a:cubicBezTo>
                  <a:pt x="3346627" y="153134"/>
                  <a:pt x="3352685" y="155177"/>
                  <a:pt x="3357116" y="162010"/>
                </a:cubicBezTo>
                <a:cubicBezTo>
                  <a:pt x="3361548" y="168844"/>
                  <a:pt x="3358648" y="173371"/>
                  <a:pt x="3348416" y="175594"/>
                </a:cubicBezTo>
                <a:cubicBezTo>
                  <a:pt x="3338184" y="177817"/>
                  <a:pt x="3328451" y="178928"/>
                  <a:pt x="3319215" y="178928"/>
                </a:cubicBezTo>
                <a:lnTo>
                  <a:pt x="3319215" y="197664"/>
                </a:lnTo>
                <a:cubicBezTo>
                  <a:pt x="3324636" y="197764"/>
                  <a:pt x="3330734" y="196664"/>
                  <a:pt x="3337510" y="194362"/>
                </a:cubicBezTo>
                <a:cubicBezTo>
                  <a:pt x="3344286" y="192060"/>
                  <a:pt x="3349904" y="194018"/>
                  <a:pt x="3354363" y="200234"/>
                </a:cubicBezTo>
                <a:cubicBezTo>
                  <a:pt x="3358823" y="206451"/>
                  <a:pt x="3356662" y="210979"/>
                  <a:pt x="3347878" y="213818"/>
                </a:cubicBezTo>
                <a:cubicBezTo>
                  <a:pt x="3339095" y="216657"/>
                  <a:pt x="3329540" y="218077"/>
                  <a:pt x="3319215" y="218077"/>
                </a:cubicBezTo>
                <a:lnTo>
                  <a:pt x="3319215" y="242212"/>
                </a:lnTo>
                <a:lnTo>
                  <a:pt x="3355697" y="238641"/>
                </a:lnTo>
                <a:cubicBezTo>
                  <a:pt x="3357361" y="221045"/>
                  <a:pt x="3358418" y="201632"/>
                  <a:pt x="3358870" y="180402"/>
                </a:cubicBezTo>
                <a:cubicBezTo>
                  <a:pt x="3359321" y="159171"/>
                  <a:pt x="3358558" y="145179"/>
                  <a:pt x="3356579" y="138424"/>
                </a:cubicBezTo>
                <a:close/>
                <a:moveTo>
                  <a:pt x="3427606" y="130584"/>
                </a:moveTo>
                <a:cubicBezTo>
                  <a:pt x="3423490" y="129516"/>
                  <a:pt x="3408053" y="130867"/>
                  <a:pt x="3381294" y="134639"/>
                </a:cubicBezTo>
                <a:cubicBezTo>
                  <a:pt x="3390300" y="141579"/>
                  <a:pt x="3393423" y="147530"/>
                  <a:pt x="3390662" y="152492"/>
                </a:cubicBezTo>
                <a:cubicBezTo>
                  <a:pt x="3387902" y="157454"/>
                  <a:pt x="3385632" y="166388"/>
                  <a:pt x="3383854" y="179294"/>
                </a:cubicBezTo>
                <a:cubicBezTo>
                  <a:pt x="3382076" y="192200"/>
                  <a:pt x="3380326" y="210921"/>
                  <a:pt x="3378605" y="235457"/>
                </a:cubicBezTo>
                <a:cubicBezTo>
                  <a:pt x="3392286" y="233651"/>
                  <a:pt x="3402055" y="233769"/>
                  <a:pt x="3407913" y="235812"/>
                </a:cubicBezTo>
                <a:cubicBezTo>
                  <a:pt x="3413771" y="237856"/>
                  <a:pt x="3417263" y="240781"/>
                  <a:pt x="3418389" y="244589"/>
                </a:cubicBezTo>
                <a:cubicBezTo>
                  <a:pt x="3419515" y="248396"/>
                  <a:pt x="3421687" y="243101"/>
                  <a:pt x="3424906" y="228703"/>
                </a:cubicBezTo>
                <a:cubicBezTo>
                  <a:pt x="3428126" y="214306"/>
                  <a:pt x="3430410" y="199431"/>
                  <a:pt x="3431757" y="184080"/>
                </a:cubicBezTo>
                <a:cubicBezTo>
                  <a:pt x="3433105" y="168729"/>
                  <a:pt x="3433779" y="155733"/>
                  <a:pt x="3433779" y="145093"/>
                </a:cubicBezTo>
                <a:cubicBezTo>
                  <a:pt x="3433779" y="136488"/>
                  <a:pt x="3431722" y="131652"/>
                  <a:pt x="3427606" y="130584"/>
                </a:cubicBezTo>
                <a:close/>
                <a:moveTo>
                  <a:pt x="747042" y="128938"/>
                </a:moveTo>
                <a:cubicBezTo>
                  <a:pt x="751002" y="129566"/>
                  <a:pt x="755876" y="131584"/>
                  <a:pt x="761666" y="134993"/>
                </a:cubicBezTo>
                <a:cubicBezTo>
                  <a:pt x="773246" y="141812"/>
                  <a:pt x="776842" y="147251"/>
                  <a:pt x="772454" y="151309"/>
                </a:cubicBezTo>
                <a:cubicBezTo>
                  <a:pt x="768066" y="155367"/>
                  <a:pt x="764244" y="160207"/>
                  <a:pt x="760989" y="165829"/>
                </a:cubicBezTo>
                <a:cubicBezTo>
                  <a:pt x="757733" y="171450"/>
                  <a:pt x="756532" y="176283"/>
                  <a:pt x="757386" y="180326"/>
                </a:cubicBezTo>
                <a:cubicBezTo>
                  <a:pt x="758239" y="184370"/>
                  <a:pt x="760261" y="189658"/>
                  <a:pt x="763452" y="196190"/>
                </a:cubicBezTo>
                <a:cubicBezTo>
                  <a:pt x="766642" y="202722"/>
                  <a:pt x="765090" y="213531"/>
                  <a:pt x="758795" y="228617"/>
                </a:cubicBezTo>
                <a:cubicBezTo>
                  <a:pt x="812370" y="243373"/>
                  <a:pt x="845736" y="252723"/>
                  <a:pt x="858893" y="256667"/>
                </a:cubicBezTo>
                <a:cubicBezTo>
                  <a:pt x="872050" y="260610"/>
                  <a:pt x="887663" y="263464"/>
                  <a:pt x="905732" y="265228"/>
                </a:cubicBezTo>
                <a:cubicBezTo>
                  <a:pt x="923800" y="266992"/>
                  <a:pt x="942737" y="267873"/>
                  <a:pt x="962540" y="267873"/>
                </a:cubicBezTo>
                <a:cubicBezTo>
                  <a:pt x="982531" y="267873"/>
                  <a:pt x="996089" y="268702"/>
                  <a:pt x="1003216" y="270358"/>
                </a:cubicBezTo>
                <a:cubicBezTo>
                  <a:pt x="1010343" y="272014"/>
                  <a:pt x="1004360" y="276524"/>
                  <a:pt x="985266" y="283888"/>
                </a:cubicBezTo>
                <a:cubicBezTo>
                  <a:pt x="966172" y="291252"/>
                  <a:pt x="950509" y="296296"/>
                  <a:pt x="938277" y="299020"/>
                </a:cubicBezTo>
                <a:cubicBezTo>
                  <a:pt x="926045" y="301745"/>
                  <a:pt x="915684" y="303107"/>
                  <a:pt x="907194" y="303107"/>
                </a:cubicBezTo>
                <a:cubicBezTo>
                  <a:pt x="899336" y="303107"/>
                  <a:pt x="886293" y="298780"/>
                  <a:pt x="868067" y="290126"/>
                </a:cubicBezTo>
                <a:cubicBezTo>
                  <a:pt x="849841" y="281472"/>
                  <a:pt x="829797" y="272462"/>
                  <a:pt x="807935" y="263098"/>
                </a:cubicBezTo>
                <a:cubicBezTo>
                  <a:pt x="786073" y="253734"/>
                  <a:pt x="770916" y="248389"/>
                  <a:pt x="762462" y="247062"/>
                </a:cubicBezTo>
                <a:cubicBezTo>
                  <a:pt x="754009" y="245736"/>
                  <a:pt x="746139" y="246600"/>
                  <a:pt x="738855" y="249654"/>
                </a:cubicBezTo>
                <a:cubicBezTo>
                  <a:pt x="731570" y="252709"/>
                  <a:pt x="725120" y="255856"/>
                  <a:pt x="719506" y="259097"/>
                </a:cubicBezTo>
                <a:cubicBezTo>
                  <a:pt x="713892" y="262338"/>
                  <a:pt x="706188" y="259212"/>
                  <a:pt x="696393" y="249719"/>
                </a:cubicBezTo>
                <a:cubicBezTo>
                  <a:pt x="686599" y="240226"/>
                  <a:pt x="687574" y="235479"/>
                  <a:pt x="699319" y="235479"/>
                </a:cubicBezTo>
                <a:cubicBezTo>
                  <a:pt x="707994" y="235479"/>
                  <a:pt x="722041" y="233457"/>
                  <a:pt x="741457" y="229413"/>
                </a:cubicBezTo>
                <a:cubicBezTo>
                  <a:pt x="743006" y="221985"/>
                  <a:pt x="742895" y="214574"/>
                  <a:pt x="741124" y="207182"/>
                </a:cubicBezTo>
                <a:cubicBezTo>
                  <a:pt x="739353" y="199790"/>
                  <a:pt x="737331" y="193061"/>
                  <a:pt x="735058" y="186995"/>
                </a:cubicBezTo>
                <a:cubicBezTo>
                  <a:pt x="732785" y="180929"/>
                  <a:pt x="732549" y="174626"/>
                  <a:pt x="734348" y="168087"/>
                </a:cubicBezTo>
                <a:cubicBezTo>
                  <a:pt x="736148" y="161548"/>
                  <a:pt x="736657" y="157669"/>
                  <a:pt x="735875" y="156450"/>
                </a:cubicBezTo>
                <a:cubicBezTo>
                  <a:pt x="735094" y="155231"/>
                  <a:pt x="731491" y="156421"/>
                  <a:pt x="725066" y="160021"/>
                </a:cubicBezTo>
                <a:cubicBezTo>
                  <a:pt x="718642" y="163620"/>
                  <a:pt x="711382" y="162398"/>
                  <a:pt x="703287" y="156353"/>
                </a:cubicBezTo>
                <a:cubicBezTo>
                  <a:pt x="695192" y="150309"/>
                  <a:pt x="694558" y="146932"/>
                  <a:pt x="701384" y="146222"/>
                </a:cubicBezTo>
                <a:cubicBezTo>
                  <a:pt x="708210" y="145512"/>
                  <a:pt x="714939" y="143913"/>
                  <a:pt x="721571" y="141425"/>
                </a:cubicBezTo>
                <a:cubicBezTo>
                  <a:pt x="728203" y="138937"/>
                  <a:pt x="733649" y="135538"/>
                  <a:pt x="737908" y="131229"/>
                </a:cubicBezTo>
                <a:cubicBezTo>
                  <a:pt x="740038" y="129075"/>
                  <a:pt x="743082" y="128311"/>
                  <a:pt x="747042" y="128938"/>
                </a:cubicBezTo>
                <a:close/>
                <a:moveTo>
                  <a:pt x="3633664" y="126949"/>
                </a:moveTo>
                <a:cubicBezTo>
                  <a:pt x="3628738" y="127386"/>
                  <a:pt x="3616201" y="129612"/>
                  <a:pt x="3596053" y="133628"/>
                </a:cubicBezTo>
                <a:lnTo>
                  <a:pt x="3597236" y="172023"/>
                </a:lnTo>
                <a:cubicBezTo>
                  <a:pt x="3605166" y="171278"/>
                  <a:pt x="3611766" y="169514"/>
                  <a:pt x="3617036" y="166732"/>
                </a:cubicBezTo>
                <a:cubicBezTo>
                  <a:pt x="3622306" y="163950"/>
                  <a:pt x="3628000" y="165567"/>
                  <a:pt x="3634116" y="171583"/>
                </a:cubicBezTo>
                <a:cubicBezTo>
                  <a:pt x="3640232" y="177598"/>
                  <a:pt x="3638475" y="182574"/>
                  <a:pt x="3628846" y="186511"/>
                </a:cubicBezTo>
                <a:cubicBezTo>
                  <a:pt x="3619216" y="190447"/>
                  <a:pt x="3608737" y="192415"/>
                  <a:pt x="3597408" y="192415"/>
                </a:cubicBezTo>
                <a:lnTo>
                  <a:pt x="3598570" y="227348"/>
                </a:lnTo>
                <a:cubicBezTo>
                  <a:pt x="3603101" y="227477"/>
                  <a:pt x="3609856" y="225710"/>
                  <a:pt x="3618832" y="222046"/>
                </a:cubicBezTo>
                <a:cubicBezTo>
                  <a:pt x="3627810" y="218382"/>
                  <a:pt x="3633829" y="218575"/>
                  <a:pt x="3636890" y="222626"/>
                </a:cubicBezTo>
                <a:cubicBezTo>
                  <a:pt x="3639952" y="226678"/>
                  <a:pt x="3642207" y="226419"/>
                  <a:pt x="3643655" y="221852"/>
                </a:cubicBezTo>
                <a:cubicBezTo>
                  <a:pt x="3645104" y="217285"/>
                  <a:pt x="3646054" y="201769"/>
                  <a:pt x="3646506" y="175304"/>
                </a:cubicBezTo>
                <a:cubicBezTo>
                  <a:pt x="3646957" y="148839"/>
                  <a:pt x="3646161" y="134054"/>
                  <a:pt x="3644118" y="130950"/>
                </a:cubicBezTo>
                <a:cubicBezTo>
                  <a:pt x="3642074" y="127845"/>
                  <a:pt x="3638590" y="126511"/>
                  <a:pt x="3633664" y="126949"/>
                </a:cubicBezTo>
                <a:close/>
                <a:moveTo>
                  <a:pt x="2737368" y="106799"/>
                </a:moveTo>
                <a:cubicBezTo>
                  <a:pt x="2744960" y="106727"/>
                  <a:pt x="2751211" y="107414"/>
                  <a:pt x="2756123" y="108858"/>
                </a:cubicBezTo>
                <a:cubicBezTo>
                  <a:pt x="2765946" y="111748"/>
                  <a:pt x="2774009" y="117850"/>
                  <a:pt x="2780311" y="127164"/>
                </a:cubicBezTo>
                <a:cubicBezTo>
                  <a:pt x="2786614" y="136478"/>
                  <a:pt x="2776927" y="140461"/>
                  <a:pt x="2751251" y="139113"/>
                </a:cubicBezTo>
                <a:cubicBezTo>
                  <a:pt x="2725575" y="137765"/>
                  <a:pt x="2689821" y="138281"/>
                  <a:pt x="2643989" y="140661"/>
                </a:cubicBezTo>
                <a:cubicBezTo>
                  <a:pt x="2652981" y="146154"/>
                  <a:pt x="2656128" y="152008"/>
                  <a:pt x="2653432" y="158225"/>
                </a:cubicBezTo>
                <a:cubicBezTo>
                  <a:pt x="2650737" y="164441"/>
                  <a:pt x="2650504" y="181854"/>
                  <a:pt x="2652733" y="210462"/>
                </a:cubicBezTo>
                <a:cubicBezTo>
                  <a:pt x="2654963" y="239071"/>
                  <a:pt x="2655379" y="258986"/>
                  <a:pt x="2653981" y="270207"/>
                </a:cubicBezTo>
                <a:cubicBezTo>
                  <a:pt x="2652583" y="281429"/>
                  <a:pt x="2647958" y="291965"/>
                  <a:pt x="2640107" y="301817"/>
                </a:cubicBezTo>
                <a:cubicBezTo>
                  <a:pt x="2632256" y="311668"/>
                  <a:pt x="2626319" y="312973"/>
                  <a:pt x="2622296" y="305732"/>
                </a:cubicBezTo>
                <a:cubicBezTo>
                  <a:pt x="2618274" y="298490"/>
                  <a:pt x="2609831" y="288566"/>
                  <a:pt x="2596968" y="275961"/>
                </a:cubicBezTo>
                <a:cubicBezTo>
                  <a:pt x="2584105" y="263356"/>
                  <a:pt x="2581746" y="257989"/>
                  <a:pt x="2589891" y="259861"/>
                </a:cubicBezTo>
                <a:cubicBezTo>
                  <a:pt x="2598036" y="261732"/>
                  <a:pt x="2604841" y="263306"/>
                  <a:pt x="2610304" y="264582"/>
                </a:cubicBezTo>
                <a:cubicBezTo>
                  <a:pt x="2615768" y="265859"/>
                  <a:pt x="2619794" y="266411"/>
                  <a:pt x="2622382" y="266239"/>
                </a:cubicBezTo>
                <a:cubicBezTo>
                  <a:pt x="2624971" y="266067"/>
                  <a:pt x="2626046" y="247586"/>
                  <a:pt x="2625609" y="210796"/>
                </a:cubicBezTo>
                <a:cubicBezTo>
                  <a:pt x="2625171" y="174006"/>
                  <a:pt x="2623232" y="151682"/>
                  <a:pt x="2619790" y="143823"/>
                </a:cubicBezTo>
                <a:cubicBezTo>
                  <a:pt x="2593060" y="148326"/>
                  <a:pt x="2572088" y="151696"/>
                  <a:pt x="2556873" y="153933"/>
                </a:cubicBezTo>
                <a:cubicBezTo>
                  <a:pt x="2541658" y="156170"/>
                  <a:pt x="2530730" y="157522"/>
                  <a:pt x="2524091" y="157988"/>
                </a:cubicBezTo>
                <a:cubicBezTo>
                  <a:pt x="2517451" y="158454"/>
                  <a:pt x="2511658" y="158443"/>
                  <a:pt x="2506711" y="157956"/>
                </a:cubicBezTo>
                <a:cubicBezTo>
                  <a:pt x="2501763" y="157468"/>
                  <a:pt x="2494808" y="153170"/>
                  <a:pt x="2485846" y="145060"/>
                </a:cubicBezTo>
                <a:cubicBezTo>
                  <a:pt x="2476883" y="136951"/>
                  <a:pt x="2479177" y="132896"/>
                  <a:pt x="2492729" y="132896"/>
                </a:cubicBezTo>
                <a:cubicBezTo>
                  <a:pt x="2504502" y="132896"/>
                  <a:pt x="2520538" y="132014"/>
                  <a:pt x="2540837" y="130250"/>
                </a:cubicBezTo>
                <a:cubicBezTo>
                  <a:pt x="2561135" y="128487"/>
                  <a:pt x="2589364" y="125346"/>
                  <a:pt x="2625523" y="120829"/>
                </a:cubicBezTo>
                <a:cubicBezTo>
                  <a:pt x="2661682" y="116312"/>
                  <a:pt x="2690032" y="112465"/>
                  <a:pt x="2710575" y="109289"/>
                </a:cubicBezTo>
                <a:cubicBezTo>
                  <a:pt x="2720846" y="107700"/>
                  <a:pt x="2729777" y="106871"/>
                  <a:pt x="2737368" y="106799"/>
                </a:cubicBezTo>
                <a:close/>
                <a:moveTo>
                  <a:pt x="1792726" y="106764"/>
                </a:moveTo>
                <a:cubicBezTo>
                  <a:pt x="1795133" y="106895"/>
                  <a:pt x="1798043" y="107381"/>
                  <a:pt x="1801456" y="108224"/>
                </a:cubicBezTo>
                <a:cubicBezTo>
                  <a:pt x="1815108" y="111594"/>
                  <a:pt x="1823906" y="116828"/>
                  <a:pt x="1827849" y="123926"/>
                </a:cubicBezTo>
                <a:cubicBezTo>
                  <a:pt x="1831793" y="131025"/>
                  <a:pt x="1831703" y="138367"/>
                  <a:pt x="1827580" y="145953"/>
                </a:cubicBezTo>
                <a:cubicBezTo>
                  <a:pt x="1823458" y="153539"/>
                  <a:pt x="1813581" y="150951"/>
                  <a:pt x="1797950" y="138188"/>
                </a:cubicBezTo>
                <a:cubicBezTo>
                  <a:pt x="1791525" y="130874"/>
                  <a:pt x="1787091" y="123209"/>
                  <a:pt x="1784646" y="115193"/>
                </a:cubicBezTo>
                <a:cubicBezTo>
                  <a:pt x="1782812" y="109181"/>
                  <a:pt x="1785506" y="106371"/>
                  <a:pt x="1792726" y="106764"/>
                </a:cubicBezTo>
                <a:close/>
                <a:moveTo>
                  <a:pt x="395764" y="105048"/>
                </a:moveTo>
                <a:cubicBezTo>
                  <a:pt x="398360" y="105036"/>
                  <a:pt x="401781" y="105686"/>
                  <a:pt x="406025" y="106998"/>
                </a:cubicBezTo>
                <a:cubicBezTo>
                  <a:pt x="423004" y="112246"/>
                  <a:pt x="432480" y="118696"/>
                  <a:pt x="434451" y="126346"/>
                </a:cubicBezTo>
                <a:cubicBezTo>
                  <a:pt x="436423" y="133997"/>
                  <a:pt x="435789" y="140174"/>
                  <a:pt x="432548" y="144877"/>
                </a:cubicBezTo>
                <a:cubicBezTo>
                  <a:pt x="429307" y="149581"/>
                  <a:pt x="424535" y="149950"/>
                  <a:pt x="418233" y="145985"/>
                </a:cubicBezTo>
                <a:cubicBezTo>
                  <a:pt x="411930" y="142020"/>
                  <a:pt x="404068" y="134373"/>
                  <a:pt x="394646" y="123044"/>
                </a:cubicBezTo>
                <a:cubicBezTo>
                  <a:pt x="387602" y="111085"/>
                  <a:pt x="387974" y="105086"/>
                  <a:pt x="395764" y="105048"/>
                </a:cubicBezTo>
                <a:close/>
                <a:moveTo>
                  <a:pt x="1125399" y="102505"/>
                </a:moveTo>
                <a:cubicBezTo>
                  <a:pt x="1128799" y="102145"/>
                  <a:pt x="1133135" y="102911"/>
                  <a:pt x="1138405" y="104804"/>
                </a:cubicBezTo>
                <a:cubicBezTo>
                  <a:pt x="1152730" y="109464"/>
                  <a:pt x="1157334" y="114587"/>
                  <a:pt x="1152214" y="120173"/>
                </a:cubicBezTo>
                <a:cubicBezTo>
                  <a:pt x="1147095" y="125758"/>
                  <a:pt x="1143474" y="132154"/>
                  <a:pt x="1141352" y="139360"/>
                </a:cubicBezTo>
                <a:cubicBezTo>
                  <a:pt x="1139229" y="146566"/>
                  <a:pt x="1135960" y="170496"/>
                  <a:pt x="1131543" y="211151"/>
                </a:cubicBezTo>
                <a:cubicBezTo>
                  <a:pt x="1143144" y="204497"/>
                  <a:pt x="1154817" y="198560"/>
                  <a:pt x="1166562" y="193340"/>
                </a:cubicBezTo>
                <a:cubicBezTo>
                  <a:pt x="1178306" y="188120"/>
                  <a:pt x="1181705" y="188009"/>
                  <a:pt x="1176758" y="193007"/>
                </a:cubicBezTo>
                <a:cubicBezTo>
                  <a:pt x="1171810" y="198004"/>
                  <a:pt x="1162432" y="207465"/>
                  <a:pt x="1148622" y="221390"/>
                </a:cubicBezTo>
                <a:cubicBezTo>
                  <a:pt x="1134813" y="235314"/>
                  <a:pt x="1124394" y="247241"/>
                  <a:pt x="1117368" y="257172"/>
                </a:cubicBezTo>
                <a:cubicBezTo>
                  <a:pt x="1110341" y="267103"/>
                  <a:pt x="1103497" y="266163"/>
                  <a:pt x="1096836" y="254354"/>
                </a:cubicBezTo>
                <a:cubicBezTo>
                  <a:pt x="1090175" y="242545"/>
                  <a:pt x="1089365" y="234246"/>
                  <a:pt x="1094405" y="229456"/>
                </a:cubicBezTo>
                <a:cubicBezTo>
                  <a:pt x="1099446" y="224666"/>
                  <a:pt x="1103493" y="217471"/>
                  <a:pt x="1106548" y="207870"/>
                </a:cubicBezTo>
                <a:cubicBezTo>
                  <a:pt x="1109602" y="198270"/>
                  <a:pt x="1111807" y="186055"/>
                  <a:pt x="1113162" y="171228"/>
                </a:cubicBezTo>
                <a:cubicBezTo>
                  <a:pt x="1114517" y="156400"/>
                  <a:pt x="1115417" y="146326"/>
                  <a:pt x="1115862" y="141006"/>
                </a:cubicBezTo>
                <a:cubicBezTo>
                  <a:pt x="1116306" y="135685"/>
                  <a:pt x="1112965" y="134341"/>
                  <a:pt x="1105838" y="136972"/>
                </a:cubicBezTo>
                <a:cubicBezTo>
                  <a:pt x="1098711" y="139604"/>
                  <a:pt x="1091745" y="142529"/>
                  <a:pt x="1084941" y="145749"/>
                </a:cubicBezTo>
                <a:cubicBezTo>
                  <a:pt x="1078136" y="148968"/>
                  <a:pt x="1069780" y="147434"/>
                  <a:pt x="1059870" y="141145"/>
                </a:cubicBezTo>
                <a:cubicBezTo>
                  <a:pt x="1049961" y="134857"/>
                  <a:pt x="1050445" y="130806"/>
                  <a:pt x="1061322" y="128992"/>
                </a:cubicBezTo>
                <a:cubicBezTo>
                  <a:pt x="1072200" y="127178"/>
                  <a:pt x="1083600" y="124360"/>
                  <a:pt x="1095524" y="120539"/>
                </a:cubicBezTo>
                <a:cubicBezTo>
                  <a:pt x="1107448" y="116717"/>
                  <a:pt x="1114940" y="112193"/>
                  <a:pt x="1118002" y="106966"/>
                </a:cubicBezTo>
                <a:cubicBezTo>
                  <a:pt x="1119533" y="104352"/>
                  <a:pt x="1121999" y="102865"/>
                  <a:pt x="1125399" y="102505"/>
                </a:cubicBezTo>
                <a:close/>
                <a:moveTo>
                  <a:pt x="497358" y="88499"/>
                </a:moveTo>
                <a:cubicBezTo>
                  <a:pt x="484639" y="91181"/>
                  <a:pt x="473209" y="92658"/>
                  <a:pt x="463071" y="92930"/>
                </a:cubicBezTo>
                <a:cubicBezTo>
                  <a:pt x="474758" y="95483"/>
                  <a:pt x="479688" y="99781"/>
                  <a:pt x="477859" y="105825"/>
                </a:cubicBezTo>
                <a:cubicBezTo>
                  <a:pt x="476031" y="111870"/>
                  <a:pt x="474701" y="128085"/>
                  <a:pt x="473869" y="154471"/>
                </a:cubicBezTo>
                <a:cubicBezTo>
                  <a:pt x="482559" y="154514"/>
                  <a:pt x="491049" y="154191"/>
                  <a:pt x="499337" y="153503"/>
                </a:cubicBezTo>
                <a:lnTo>
                  <a:pt x="499337" y="114053"/>
                </a:lnTo>
                <a:cubicBezTo>
                  <a:pt x="499337" y="99527"/>
                  <a:pt x="498678" y="91008"/>
                  <a:pt x="497358" y="88499"/>
                </a:cubicBezTo>
                <a:close/>
                <a:moveTo>
                  <a:pt x="4448837" y="86762"/>
                </a:moveTo>
                <a:cubicBezTo>
                  <a:pt x="4450423" y="86524"/>
                  <a:pt x="4452481" y="86640"/>
                  <a:pt x="4455010" y="87112"/>
                </a:cubicBezTo>
                <a:cubicBezTo>
                  <a:pt x="4465127" y="88997"/>
                  <a:pt x="4473204" y="91955"/>
                  <a:pt x="4479241" y="95985"/>
                </a:cubicBezTo>
                <a:cubicBezTo>
                  <a:pt x="4486383" y="100430"/>
                  <a:pt x="4488595" y="105195"/>
                  <a:pt x="4485877" y="110278"/>
                </a:cubicBezTo>
                <a:cubicBezTo>
                  <a:pt x="4483160" y="115362"/>
                  <a:pt x="4482024" y="129967"/>
                  <a:pt x="4482468" y="154095"/>
                </a:cubicBezTo>
                <a:cubicBezTo>
                  <a:pt x="4482912" y="178222"/>
                  <a:pt x="4481059" y="195817"/>
                  <a:pt x="4476908" y="206881"/>
                </a:cubicBezTo>
                <a:cubicBezTo>
                  <a:pt x="4472756" y="217944"/>
                  <a:pt x="4467339" y="218661"/>
                  <a:pt x="4460657" y="209032"/>
                </a:cubicBezTo>
                <a:cubicBezTo>
                  <a:pt x="4453974" y="199403"/>
                  <a:pt x="4451533" y="189476"/>
                  <a:pt x="4453332" y="179251"/>
                </a:cubicBezTo>
                <a:cubicBezTo>
                  <a:pt x="4455132" y="169026"/>
                  <a:pt x="4455817" y="155378"/>
                  <a:pt x="4455386" y="138306"/>
                </a:cubicBezTo>
                <a:cubicBezTo>
                  <a:pt x="4454956" y="121234"/>
                  <a:pt x="4452257" y="107962"/>
                  <a:pt x="4447288" y="98490"/>
                </a:cubicBezTo>
                <a:cubicBezTo>
                  <a:pt x="4443561" y="91387"/>
                  <a:pt x="4444077" y="87477"/>
                  <a:pt x="4448837" y="86762"/>
                </a:cubicBezTo>
                <a:close/>
                <a:moveTo>
                  <a:pt x="3978745" y="77569"/>
                </a:moveTo>
                <a:cubicBezTo>
                  <a:pt x="3973199" y="78209"/>
                  <a:pt x="3965381" y="80160"/>
                  <a:pt x="3955293" y="83422"/>
                </a:cubicBezTo>
                <a:lnTo>
                  <a:pt x="3955293" y="143673"/>
                </a:lnTo>
                <a:cubicBezTo>
                  <a:pt x="3957587" y="142124"/>
                  <a:pt x="3962736" y="140163"/>
                  <a:pt x="3970737" y="137790"/>
                </a:cubicBezTo>
                <a:cubicBezTo>
                  <a:pt x="3978739" y="135417"/>
                  <a:pt x="3984690" y="137356"/>
                  <a:pt x="3988591" y="143608"/>
                </a:cubicBezTo>
                <a:cubicBezTo>
                  <a:pt x="3992492" y="149861"/>
                  <a:pt x="3989810" y="154385"/>
                  <a:pt x="3980546" y="157181"/>
                </a:cubicBezTo>
                <a:cubicBezTo>
                  <a:pt x="3971282" y="159978"/>
                  <a:pt x="3962420" y="161376"/>
                  <a:pt x="3953959" y="161376"/>
                </a:cubicBezTo>
                <a:lnTo>
                  <a:pt x="3953959" y="226014"/>
                </a:lnTo>
                <a:cubicBezTo>
                  <a:pt x="3966163" y="224222"/>
                  <a:pt x="3977255" y="223326"/>
                  <a:pt x="3987236" y="223326"/>
                </a:cubicBezTo>
                <a:cubicBezTo>
                  <a:pt x="3990133" y="216815"/>
                  <a:pt x="3991581" y="206038"/>
                  <a:pt x="3991581" y="190996"/>
                </a:cubicBezTo>
                <a:lnTo>
                  <a:pt x="3991581" y="126207"/>
                </a:lnTo>
                <a:cubicBezTo>
                  <a:pt x="3991581" y="99089"/>
                  <a:pt x="3990577" y="83548"/>
                  <a:pt x="3988570" y="79583"/>
                </a:cubicBezTo>
                <a:cubicBezTo>
                  <a:pt x="3987566" y="77600"/>
                  <a:pt x="3984291" y="76929"/>
                  <a:pt x="3978745" y="77569"/>
                </a:cubicBezTo>
                <a:close/>
                <a:moveTo>
                  <a:pt x="1473670" y="77569"/>
                </a:moveTo>
                <a:cubicBezTo>
                  <a:pt x="1468124" y="78209"/>
                  <a:pt x="1460307" y="80160"/>
                  <a:pt x="1450218" y="83422"/>
                </a:cubicBezTo>
                <a:lnTo>
                  <a:pt x="1450218" y="143673"/>
                </a:lnTo>
                <a:cubicBezTo>
                  <a:pt x="1452513" y="142124"/>
                  <a:pt x="1457661" y="140163"/>
                  <a:pt x="1465663" y="137790"/>
                </a:cubicBezTo>
                <a:cubicBezTo>
                  <a:pt x="1473664" y="135417"/>
                  <a:pt x="1479616" y="137356"/>
                  <a:pt x="1483516" y="143608"/>
                </a:cubicBezTo>
                <a:cubicBezTo>
                  <a:pt x="1487417" y="149861"/>
                  <a:pt x="1484735" y="154385"/>
                  <a:pt x="1475471" y="157181"/>
                </a:cubicBezTo>
                <a:cubicBezTo>
                  <a:pt x="1466208" y="159978"/>
                  <a:pt x="1457345" y="161376"/>
                  <a:pt x="1448885" y="161376"/>
                </a:cubicBezTo>
                <a:lnTo>
                  <a:pt x="1448885" y="226014"/>
                </a:lnTo>
                <a:cubicBezTo>
                  <a:pt x="1461088" y="224222"/>
                  <a:pt x="1472180" y="223326"/>
                  <a:pt x="1482161" y="223326"/>
                </a:cubicBezTo>
                <a:cubicBezTo>
                  <a:pt x="1485058" y="216815"/>
                  <a:pt x="1486506" y="206038"/>
                  <a:pt x="1486506" y="190996"/>
                </a:cubicBezTo>
                <a:lnTo>
                  <a:pt x="1486506" y="126207"/>
                </a:lnTo>
                <a:cubicBezTo>
                  <a:pt x="1486506" y="99089"/>
                  <a:pt x="1485502" y="83548"/>
                  <a:pt x="1483495" y="79583"/>
                </a:cubicBezTo>
                <a:cubicBezTo>
                  <a:pt x="1482491" y="77600"/>
                  <a:pt x="1479216" y="76929"/>
                  <a:pt x="1473670" y="77569"/>
                </a:cubicBezTo>
                <a:close/>
                <a:moveTo>
                  <a:pt x="4421772" y="61536"/>
                </a:moveTo>
                <a:cubicBezTo>
                  <a:pt x="4429356" y="60724"/>
                  <a:pt x="4436248" y="63348"/>
                  <a:pt x="4442448" y="69409"/>
                </a:cubicBezTo>
                <a:cubicBezTo>
                  <a:pt x="4450715" y="77489"/>
                  <a:pt x="4446417" y="83354"/>
                  <a:pt x="4429553" y="87004"/>
                </a:cubicBezTo>
                <a:cubicBezTo>
                  <a:pt x="4412689" y="90654"/>
                  <a:pt x="4391429" y="94787"/>
                  <a:pt x="4365775" y="99405"/>
                </a:cubicBezTo>
                <a:cubicBezTo>
                  <a:pt x="4371166" y="105542"/>
                  <a:pt x="4370263" y="111167"/>
                  <a:pt x="4363064" y="116279"/>
                </a:cubicBezTo>
                <a:cubicBezTo>
                  <a:pt x="4355866" y="121392"/>
                  <a:pt x="4342816" y="133420"/>
                  <a:pt x="4323915" y="152363"/>
                </a:cubicBezTo>
                <a:cubicBezTo>
                  <a:pt x="4333839" y="152894"/>
                  <a:pt x="4347276" y="152757"/>
                  <a:pt x="4364226" y="151954"/>
                </a:cubicBezTo>
                <a:cubicBezTo>
                  <a:pt x="4374149" y="135563"/>
                  <a:pt x="4378659" y="123561"/>
                  <a:pt x="4377756" y="115946"/>
                </a:cubicBezTo>
                <a:cubicBezTo>
                  <a:pt x="4376852" y="108331"/>
                  <a:pt x="4380936" y="106231"/>
                  <a:pt x="4390006" y="109644"/>
                </a:cubicBezTo>
                <a:cubicBezTo>
                  <a:pt x="4399076" y="113057"/>
                  <a:pt x="4406078" y="117592"/>
                  <a:pt x="4411011" y="123249"/>
                </a:cubicBezTo>
                <a:cubicBezTo>
                  <a:pt x="4415944" y="128906"/>
                  <a:pt x="4416363" y="132939"/>
                  <a:pt x="4412269" y="135348"/>
                </a:cubicBezTo>
                <a:cubicBezTo>
                  <a:pt x="4408175" y="137758"/>
                  <a:pt x="4403124" y="142830"/>
                  <a:pt x="4397115" y="150567"/>
                </a:cubicBezTo>
                <a:cubicBezTo>
                  <a:pt x="4391106" y="158303"/>
                  <a:pt x="4382603" y="168815"/>
                  <a:pt x="4371604" y="182101"/>
                </a:cubicBezTo>
                <a:cubicBezTo>
                  <a:pt x="4360605" y="195387"/>
                  <a:pt x="4347534" y="208229"/>
                  <a:pt x="4332391" y="220626"/>
                </a:cubicBezTo>
                <a:cubicBezTo>
                  <a:pt x="4317247" y="233023"/>
                  <a:pt x="4300552" y="242671"/>
                  <a:pt x="4282304" y="249568"/>
                </a:cubicBezTo>
                <a:cubicBezTo>
                  <a:pt x="4264056" y="256466"/>
                  <a:pt x="4262113" y="253956"/>
                  <a:pt x="4276474" y="242040"/>
                </a:cubicBezTo>
                <a:cubicBezTo>
                  <a:pt x="4290836" y="230123"/>
                  <a:pt x="4304438" y="218410"/>
                  <a:pt x="4317280" y="206902"/>
                </a:cubicBezTo>
                <a:cubicBezTo>
                  <a:pt x="4330121" y="195394"/>
                  <a:pt x="4343533" y="182019"/>
                  <a:pt x="4357515" y="166775"/>
                </a:cubicBezTo>
                <a:cubicBezTo>
                  <a:pt x="4335904" y="170317"/>
                  <a:pt x="4321442" y="173902"/>
                  <a:pt x="4314128" y="177530"/>
                </a:cubicBezTo>
                <a:cubicBezTo>
                  <a:pt x="4306815" y="181158"/>
                  <a:pt x="4300967" y="178573"/>
                  <a:pt x="4296587" y="169776"/>
                </a:cubicBezTo>
                <a:cubicBezTo>
                  <a:pt x="4292206" y="160978"/>
                  <a:pt x="4293303" y="154618"/>
                  <a:pt x="4299878" y="150696"/>
                </a:cubicBezTo>
                <a:cubicBezTo>
                  <a:pt x="4306453" y="146774"/>
                  <a:pt x="4313659" y="139805"/>
                  <a:pt x="4321496" y="129788"/>
                </a:cubicBezTo>
                <a:cubicBezTo>
                  <a:pt x="4329333" y="119771"/>
                  <a:pt x="4333688" y="110956"/>
                  <a:pt x="4334563" y="103341"/>
                </a:cubicBezTo>
                <a:cubicBezTo>
                  <a:pt x="4327135" y="105994"/>
                  <a:pt x="4319334" y="108231"/>
                  <a:pt x="4311160" y="110052"/>
                </a:cubicBezTo>
                <a:cubicBezTo>
                  <a:pt x="4302986" y="111873"/>
                  <a:pt x="4293593" y="109066"/>
                  <a:pt x="4282981" y="101631"/>
                </a:cubicBezTo>
                <a:cubicBezTo>
                  <a:pt x="4272369" y="94196"/>
                  <a:pt x="4274811" y="89915"/>
                  <a:pt x="4290306" y="88789"/>
                </a:cubicBezTo>
                <a:cubicBezTo>
                  <a:pt x="4305800" y="87664"/>
                  <a:pt x="4327192" y="84462"/>
                  <a:pt x="4354482" y="79185"/>
                </a:cubicBezTo>
                <a:cubicBezTo>
                  <a:pt x="4383406" y="72861"/>
                  <a:pt x="4403231" y="67630"/>
                  <a:pt x="4413958" y="63493"/>
                </a:cubicBezTo>
                <a:cubicBezTo>
                  <a:pt x="4416639" y="62459"/>
                  <a:pt x="4419244" y="61806"/>
                  <a:pt x="4421772" y="61536"/>
                </a:cubicBezTo>
                <a:close/>
                <a:moveTo>
                  <a:pt x="3995595" y="55389"/>
                </a:moveTo>
                <a:cubicBezTo>
                  <a:pt x="3999824" y="56106"/>
                  <a:pt x="4005154" y="57990"/>
                  <a:pt x="4011586" y="61041"/>
                </a:cubicBezTo>
                <a:cubicBezTo>
                  <a:pt x="4024449" y="67143"/>
                  <a:pt x="4029238" y="72657"/>
                  <a:pt x="4025954" y="77582"/>
                </a:cubicBezTo>
                <a:cubicBezTo>
                  <a:pt x="4022671" y="82508"/>
                  <a:pt x="4019741" y="89259"/>
                  <a:pt x="4017167" y="97834"/>
                </a:cubicBezTo>
                <a:cubicBezTo>
                  <a:pt x="4014594" y="106410"/>
                  <a:pt x="4013980" y="130483"/>
                  <a:pt x="4015328" y="170055"/>
                </a:cubicBezTo>
                <a:cubicBezTo>
                  <a:pt x="4016676" y="209627"/>
                  <a:pt x="4015235" y="236296"/>
                  <a:pt x="4011005" y="250063"/>
                </a:cubicBezTo>
                <a:cubicBezTo>
                  <a:pt x="4006775" y="263830"/>
                  <a:pt x="4002297" y="269268"/>
                  <a:pt x="3997572" y="266378"/>
                </a:cubicBezTo>
                <a:cubicBezTo>
                  <a:pt x="3992847" y="263489"/>
                  <a:pt x="3989258" y="255032"/>
                  <a:pt x="3986806" y="241007"/>
                </a:cubicBezTo>
                <a:cubicBezTo>
                  <a:pt x="3976897" y="241896"/>
                  <a:pt x="3965833" y="243488"/>
                  <a:pt x="3953615" y="245782"/>
                </a:cubicBezTo>
                <a:cubicBezTo>
                  <a:pt x="3951163" y="266002"/>
                  <a:pt x="3945631" y="269688"/>
                  <a:pt x="3937020" y="256839"/>
                </a:cubicBezTo>
                <a:cubicBezTo>
                  <a:pt x="3928409" y="243990"/>
                  <a:pt x="3925451" y="232460"/>
                  <a:pt x="3928147" y="222250"/>
                </a:cubicBezTo>
                <a:cubicBezTo>
                  <a:pt x="3930843" y="212040"/>
                  <a:pt x="3932417" y="187808"/>
                  <a:pt x="3932869" y="149556"/>
                </a:cubicBezTo>
                <a:cubicBezTo>
                  <a:pt x="3933320" y="111303"/>
                  <a:pt x="3931072" y="86362"/>
                  <a:pt x="3926125" y="74732"/>
                </a:cubicBezTo>
                <a:cubicBezTo>
                  <a:pt x="3921178" y="63102"/>
                  <a:pt x="3922870" y="58635"/>
                  <a:pt x="3931202" y="61331"/>
                </a:cubicBezTo>
                <a:cubicBezTo>
                  <a:pt x="3939533" y="64027"/>
                  <a:pt x="3949772" y="64744"/>
                  <a:pt x="3961918" y="63482"/>
                </a:cubicBezTo>
                <a:cubicBezTo>
                  <a:pt x="3974064" y="62220"/>
                  <a:pt x="3982163" y="59973"/>
                  <a:pt x="3986214" y="56739"/>
                </a:cubicBezTo>
                <a:cubicBezTo>
                  <a:pt x="3988240" y="55122"/>
                  <a:pt x="3991367" y="54672"/>
                  <a:pt x="3995595" y="55389"/>
                </a:cubicBezTo>
                <a:close/>
                <a:moveTo>
                  <a:pt x="1490520" y="55389"/>
                </a:moveTo>
                <a:cubicBezTo>
                  <a:pt x="1494749" y="56106"/>
                  <a:pt x="1500079" y="57990"/>
                  <a:pt x="1506511" y="61041"/>
                </a:cubicBezTo>
                <a:cubicBezTo>
                  <a:pt x="1519374" y="67143"/>
                  <a:pt x="1524164" y="72657"/>
                  <a:pt x="1520880" y="77582"/>
                </a:cubicBezTo>
                <a:cubicBezTo>
                  <a:pt x="1517596" y="82508"/>
                  <a:pt x="1514667" y="89259"/>
                  <a:pt x="1512093" y="97834"/>
                </a:cubicBezTo>
                <a:cubicBezTo>
                  <a:pt x="1509519" y="106410"/>
                  <a:pt x="1508905" y="130483"/>
                  <a:pt x="1510253" y="170055"/>
                </a:cubicBezTo>
                <a:cubicBezTo>
                  <a:pt x="1511602" y="209627"/>
                  <a:pt x="1510161" y="236296"/>
                  <a:pt x="1505930" y="250063"/>
                </a:cubicBezTo>
                <a:cubicBezTo>
                  <a:pt x="1501700" y="263830"/>
                  <a:pt x="1497222" y="269268"/>
                  <a:pt x="1492497" y="266378"/>
                </a:cubicBezTo>
                <a:cubicBezTo>
                  <a:pt x="1487772" y="263489"/>
                  <a:pt x="1484183" y="255032"/>
                  <a:pt x="1481731" y="241007"/>
                </a:cubicBezTo>
                <a:cubicBezTo>
                  <a:pt x="1471822" y="241896"/>
                  <a:pt x="1460758" y="243488"/>
                  <a:pt x="1448541" y="245782"/>
                </a:cubicBezTo>
                <a:cubicBezTo>
                  <a:pt x="1446088" y="266002"/>
                  <a:pt x="1440557" y="269688"/>
                  <a:pt x="1431945" y="256839"/>
                </a:cubicBezTo>
                <a:cubicBezTo>
                  <a:pt x="1423334" y="243990"/>
                  <a:pt x="1420376" y="232460"/>
                  <a:pt x="1423072" y="222250"/>
                </a:cubicBezTo>
                <a:cubicBezTo>
                  <a:pt x="1425768" y="212040"/>
                  <a:pt x="1427342" y="187808"/>
                  <a:pt x="1427794" y="149556"/>
                </a:cubicBezTo>
                <a:cubicBezTo>
                  <a:pt x="1428245" y="111303"/>
                  <a:pt x="1425998" y="86362"/>
                  <a:pt x="1421050" y="74732"/>
                </a:cubicBezTo>
                <a:cubicBezTo>
                  <a:pt x="1416103" y="63102"/>
                  <a:pt x="1417795" y="58635"/>
                  <a:pt x="1426127" y="61331"/>
                </a:cubicBezTo>
                <a:cubicBezTo>
                  <a:pt x="1434458" y="64027"/>
                  <a:pt x="1444697" y="64744"/>
                  <a:pt x="1456843" y="63482"/>
                </a:cubicBezTo>
                <a:cubicBezTo>
                  <a:pt x="1468990" y="62220"/>
                  <a:pt x="1477088" y="59973"/>
                  <a:pt x="1481139" y="56739"/>
                </a:cubicBezTo>
                <a:cubicBezTo>
                  <a:pt x="1483165" y="55122"/>
                  <a:pt x="1486292" y="54672"/>
                  <a:pt x="1490520" y="55389"/>
                </a:cubicBezTo>
                <a:close/>
                <a:moveTo>
                  <a:pt x="726817" y="50264"/>
                </a:moveTo>
                <a:cubicBezTo>
                  <a:pt x="731185" y="49680"/>
                  <a:pt x="737994" y="50354"/>
                  <a:pt x="747244" y="52286"/>
                </a:cubicBezTo>
                <a:cubicBezTo>
                  <a:pt x="765742" y="56151"/>
                  <a:pt x="774709" y="65626"/>
                  <a:pt x="774142" y="80712"/>
                </a:cubicBezTo>
                <a:cubicBezTo>
                  <a:pt x="773576" y="95798"/>
                  <a:pt x="763678" y="96967"/>
                  <a:pt x="744447" y="84218"/>
                </a:cubicBezTo>
                <a:cubicBezTo>
                  <a:pt x="729863" y="71470"/>
                  <a:pt x="722059" y="61995"/>
                  <a:pt x="721033" y="55792"/>
                </a:cubicBezTo>
                <a:cubicBezTo>
                  <a:pt x="720521" y="52691"/>
                  <a:pt x="722448" y="50849"/>
                  <a:pt x="726817" y="50264"/>
                </a:cubicBezTo>
                <a:close/>
                <a:moveTo>
                  <a:pt x="1833356" y="43876"/>
                </a:moveTo>
                <a:cubicBezTo>
                  <a:pt x="1843079" y="44829"/>
                  <a:pt x="1851876" y="48769"/>
                  <a:pt x="1859749" y="55696"/>
                </a:cubicBezTo>
                <a:cubicBezTo>
                  <a:pt x="1867622" y="62622"/>
                  <a:pt x="1870687" y="71843"/>
                  <a:pt x="1868945" y="83358"/>
                </a:cubicBezTo>
                <a:cubicBezTo>
                  <a:pt x="1867202" y="94873"/>
                  <a:pt x="1858422" y="94314"/>
                  <a:pt x="1842605" y="81680"/>
                </a:cubicBezTo>
                <a:cubicBezTo>
                  <a:pt x="1833470" y="74367"/>
                  <a:pt x="1827215" y="65999"/>
                  <a:pt x="1823838" y="56578"/>
                </a:cubicBezTo>
                <a:cubicBezTo>
                  <a:pt x="1820460" y="47156"/>
                  <a:pt x="1823633" y="42922"/>
                  <a:pt x="1833356" y="43876"/>
                </a:cubicBezTo>
                <a:close/>
                <a:moveTo>
                  <a:pt x="2673346" y="36691"/>
                </a:moveTo>
                <a:cubicBezTo>
                  <a:pt x="2685483" y="35804"/>
                  <a:pt x="2695168" y="37740"/>
                  <a:pt x="2702401" y="42499"/>
                </a:cubicBezTo>
                <a:cubicBezTo>
                  <a:pt x="2712045" y="48845"/>
                  <a:pt x="2710005" y="54491"/>
                  <a:pt x="2696281" y="59438"/>
                </a:cubicBezTo>
                <a:cubicBezTo>
                  <a:pt x="2682557" y="64386"/>
                  <a:pt x="2662818" y="68638"/>
                  <a:pt x="2637063" y="72194"/>
                </a:cubicBezTo>
                <a:cubicBezTo>
                  <a:pt x="2609831" y="76754"/>
                  <a:pt x="2589303" y="75417"/>
                  <a:pt x="2575479" y="68182"/>
                </a:cubicBezTo>
                <a:cubicBezTo>
                  <a:pt x="2561655" y="60948"/>
                  <a:pt x="2562017" y="56441"/>
                  <a:pt x="2576565" y="54663"/>
                </a:cubicBezTo>
                <a:cubicBezTo>
                  <a:pt x="2591114" y="52885"/>
                  <a:pt x="2604131" y="50673"/>
                  <a:pt x="2615617" y="48027"/>
                </a:cubicBezTo>
                <a:cubicBezTo>
                  <a:pt x="2627104" y="45381"/>
                  <a:pt x="2642028" y="42212"/>
                  <a:pt x="2660391" y="38520"/>
                </a:cubicBezTo>
                <a:cubicBezTo>
                  <a:pt x="2664982" y="37597"/>
                  <a:pt x="2669300" y="36987"/>
                  <a:pt x="2673346" y="36691"/>
                </a:cubicBezTo>
                <a:close/>
                <a:moveTo>
                  <a:pt x="3084026" y="32213"/>
                </a:moveTo>
                <a:cubicBezTo>
                  <a:pt x="3100946" y="31296"/>
                  <a:pt x="3113124" y="34094"/>
                  <a:pt x="3120561" y="40606"/>
                </a:cubicBezTo>
                <a:cubicBezTo>
                  <a:pt x="3130478" y="49289"/>
                  <a:pt x="3133668" y="55617"/>
                  <a:pt x="3130134" y="59589"/>
                </a:cubicBezTo>
                <a:cubicBezTo>
                  <a:pt x="3126598" y="63561"/>
                  <a:pt x="3116700" y="65096"/>
                  <a:pt x="3100438" y="64192"/>
                </a:cubicBezTo>
                <a:cubicBezTo>
                  <a:pt x="3084176" y="63289"/>
                  <a:pt x="3068886" y="63289"/>
                  <a:pt x="3054568" y="64192"/>
                </a:cubicBezTo>
                <a:cubicBezTo>
                  <a:pt x="3040249" y="65096"/>
                  <a:pt x="3019065" y="66695"/>
                  <a:pt x="2991015" y="68989"/>
                </a:cubicBezTo>
                <a:cubicBezTo>
                  <a:pt x="2999103" y="77708"/>
                  <a:pt x="3002025" y="83799"/>
                  <a:pt x="2999781" y="87262"/>
                </a:cubicBezTo>
                <a:cubicBezTo>
                  <a:pt x="2997536" y="90725"/>
                  <a:pt x="2996414" y="105040"/>
                  <a:pt x="2996414" y="130207"/>
                </a:cubicBezTo>
                <a:cubicBezTo>
                  <a:pt x="3016605" y="130207"/>
                  <a:pt x="3034205" y="132627"/>
                  <a:pt x="3049212" y="137467"/>
                </a:cubicBezTo>
                <a:cubicBezTo>
                  <a:pt x="3064218" y="142307"/>
                  <a:pt x="3072891" y="152001"/>
                  <a:pt x="3075228" y="166549"/>
                </a:cubicBezTo>
                <a:cubicBezTo>
                  <a:pt x="3077566" y="181097"/>
                  <a:pt x="3067219" y="182711"/>
                  <a:pt x="3044189" y="171389"/>
                </a:cubicBezTo>
                <a:cubicBezTo>
                  <a:pt x="3021159" y="160067"/>
                  <a:pt x="3005234" y="150879"/>
                  <a:pt x="2996414" y="143823"/>
                </a:cubicBezTo>
                <a:cubicBezTo>
                  <a:pt x="2997261" y="211610"/>
                  <a:pt x="2996260" y="257129"/>
                  <a:pt x="2993414" y="280382"/>
                </a:cubicBezTo>
                <a:cubicBezTo>
                  <a:pt x="2990567" y="303634"/>
                  <a:pt x="2986140" y="315261"/>
                  <a:pt x="2980131" y="315261"/>
                </a:cubicBezTo>
                <a:cubicBezTo>
                  <a:pt x="2975671" y="315261"/>
                  <a:pt x="2970943" y="309933"/>
                  <a:pt x="2965945" y="299279"/>
                </a:cubicBezTo>
                <a:cubicBezTo>
                  <a:pt x="2960947" y="288624"/>
                  <a:pt x="2959374" y="279453"/>
                  <a:pt x="2961224" y="271767"/>
                </a:cubicBezTo>
                <a:cubicBezTo>
                  <a:pt x="2963073" y="264080"/>
                  <a:pt x="2964873" y="255871"/>
                  <a:pt x="2966623" y="247137"/>
                </a:cubicBezTo>
                <a:cubicBezTo>
                  <a:pt x="2968372" y="238404"/>
                  <a:pt x="2969699" y="208713"/>
                  <a:pt x="2970602" y="158063"/>
                </a:cubicBezTo>
                <a:cubicBezTo>
                  <a:pt x="2971505" y="107414"/>
                  <a:pt x="2968788" y="78826"/>
                  <a:pt x="2962450" y="72302"/>
                </a:cubicBezTo>
                <a:cubicBezTo>
                  <a:pt x="2917823" y="79500"/>
                  <a:pt x="2889849" y="84222"/>
                  <a:pt x="2878527" y="86466"/>
                </a:cubicBezTo>
                <a:cubicBezTo>
                  <a:pt x="2867205" y="88710"/>
                  <a:pt x="2856551" y="84634"/>
                  <a:pt x="2846563" y="74238"/>
                </a:cubicBezTo>
                <a:cubicBezTo>
                  <a:pt x="2836575" y="63841"/>
                  <a:pt x="2836940" y="59098"/>
                  <a:pt x="2847660" y="60009"/>
                </a:cubicBezTo>
                <a:cubicBezTo>
                  <a:pt x="2858379" y="60919"/>
                  <a:pt x="2876878" y="60041"/>
                  <a:pt x="2903157" y="57373"/>
                </a:cubicBezTo>
                <a:cubicBezTo>
                  <a:pt x="2929435" y="54706"/>
                  <a:pt x="2956373" y="51336"/>
                  <a:pt x="2983971" y="47264"/>
                </a:cubicBezTo>
                <a:cubicBezTo>
                  <a:pt x="3011569" y="43191"/>
                  <a:pt x="3038754" y="38893"/>
                  <a:pt x="3065527" y="34368"/>
                </a:cubicBezTo>
                <a:cubicBezTo>
                  <a:pt x="3072220" y="33237"/>
                  <a:pt x="3078387" y="32519"/>
                  <a:pt x="3084026" y="32213"/>
                </a:cubicBezTo>
                <a:close/>
                <a:moveTo>
                  <a:pt x="3406891" y="29690"/>
                </a:moveTo>
                <a:cubicBezTo>
                  <a:pt x="3414047" y="28284"/>
                  <a:pt x="3421468" y="31070"/>
                  <a:pt x="3429155" y="38046"/>
                </a:cubicBezTo>
                <a:cubicBezTo>
                  <a:pt x="3436841" y="45023"/>
                  <a:pt x="3435640" y="50218"/>
                  <a:pt x="3425552" y="53631"/>
                </a:cubicBezTo>
                <a:cubicBezTo>
                  <a:pt x="3415463" y="57044"/>
                  <a:pt x="3389468" y="61568"/>
                  <a:pt x="3347566" y="67204"/>
                </a:cubicBezTo>
                <a:cubicBezTo>
                  <a:pt x="3356557" y="74904"/>
                  <a:pt x="3357221" y="81340"/>
                  <a:pt x="3349556" y="86509"/>
                </a:cubicBezTo>
                <a:cubicBezTo>
                  <a:pt x="3341891" y="91679"/>
                  <a:pt x="3328630" y="104883"/>
                  <a:pt x="3309772" y="126120"/>
                </a:cubicBezTo>
                <a:cubicBezTo>
                  <a:pt x="3338080" y="122564"/>
                  <a:pt x="3362706" y="119226"/>
                  <a:pt x="3383649" y="116107"/>
                </a:cubicBezTo>
                <a:cubicBezTo>
                  <a:pt x="3404594" y="112988"/>
                  <a:pt x="3418658" y="110052"/>
                  <a:pt x="3425842" y="107299"/>
                </a:cubicBezTo>
                <a:cubicBezTo>
                  <a:pt x="3433026" y="104546"/>
                  <a:pt x="3439974" y="104639"/>
                  <a:pt x="3446685" y="107579"/>
                </a:cubicBezTo>
                <a:cubicBezTo>
                  <a:pt x="3453397" y="110518"/>
                  <a:pt x="3461499" y="116219"/>
                  <a:pt x="3470992" y="124679"/>
                </a:cubicBezTo>
                <a:cubicBezTo>
                  <a:pt x="3480486" y="133140"/>
                  <a:pt x="3482691" y="140142"/>
                  <a:pt x="3477607" y="145684"/>
                </a:cubicBezTo>
                <a:cubicBezTo>
                  <a:pt x="3472523" y="151227"/>
                  <a:pt x="3468684" y="160272"/>
                  <a:pt x="3466088" y="172819"/>
                </a:cubicBezTo>
                <a:cubicBezTo>
                  <a:pt x="3463493" y="185367"/>
                  <a:pt x="3461284" y="201181"/>
                  <a:pt x="3459463" y="220260"/>
                </a:cubicBezTo>
                <a:cubicBezTo>
                  <a:pt x="3457642" y="239340"/>
                  <a:pt x="3453910" y="254996"/>
                  <a:pt x="3448266" y="267228"/>
                </a:cubicBezTo>
                <a:cubicBezTo>
                  <a:pt x="3442624" y="279460"/>
                  <a:pt x="3435640" y="288047"/>
                  <a:pt x="3427315" y="292987"/>
                </a:cubicBezTo>
                <a:cubicBezTo>
                  <a:pt x="3418991" y="297927"/>
                  <a:pt x="3413510" y="294048"/>
                  <a:pt x="3410871" y="281350"/>
                </a:cubicBezTo>
                <a:cubicBezTo>
                  <a:pt x="3408233" y="268651"/>
                  <a:pt x="3405916" y="259642"/>
                  <a:pt x="3403923" y="254322"/>
                </a:cubicBezTo>
                <a:cubicBezTo>
                  <a:pt x="3393311" y="253548"/>
                  <a:pt x="3372300" y="254512"/>
                  <a:pt x="3340887" y="257215"/>
                </a:cubicBezTo>
                <a:cubicBezTo>
                  <a:pt x="3309475" y="259918"/>
                  <a:pt x="3283021" y="262094"/>
                  <a:pt x="3261525" y="263743"/>
                </a:cubicBezTo>
                <a:cubicBezTo>
                  <a:pt x="3254340" y="281884"/>
                  <a:pt x="3248188" y="285691"/>
                  <a:pt x="3243069" y="275165"/>
                </a:cubicBezTo>
                <a:cubicBezTo>
                  <a:pt x="3237949" y="264640"/>
                  <a:pt x="3234935" y="249859"/>
                  <a:pt x="3234024" y="230822"/>
                </a:cubicBezTo>
                <a:cubicBezTo>
                  <a:pt x="3233113" y="211785"/>
                  <a:pt x="3231346" y="195244"/>
                  <a:pt x="3228721" y="181198"/>
                </a:cubicBezTo>
                <a:cubicBezTo>
                  <a:pt x="3226097" y="167151"/>
                  <a:pt x="3222276" y="154234"/>
                  <a:pt x="3217256" y="142447"/>
                </a:cubicBezTo>
                <a:cubicBezTo>
                  <a:pt x="3212238" y="130659"/>
                  <a:pt x="3214001" y="125468"/>
                  <a:pt x="3222548" y="126873"/>
                </a:cubicBezTo>
                <a:cubicBezTo>
                  <a:pt x="3231095" y="128279"/>
                  <a:pt x="3237738" y="129630"/>
                  <a:pt x="3242477" y="130928"/>
                </a:cubicBezTo>
                <a:cubicBezTo>
                  <a:pt x="3247217" y="132226"/>
                  <a:pt x="3263267" y="131641"/>
                  <a:pt x="3290628" y="129175"/>
                </a:cubicBezTo>
                <a:cubicBezTo>
                  <a:pt x="3303334" y="109701"/>
                  <a:pt x="3310798" y="96178"/>
                  <a:pt x="3313020" y="88606"/>
                </a:cubicBezTo>
                <a:cubicBezTo>
                  <a:pt x="3315243" y="81035"/>
                  <a:pt x="3316354" y="75148"/>
                  <a:pt x="3316354" y="70947"/>
                </a:cubicBezTo>
                <a:cubicBezTo>
                  <a:pt x="3311737" y="71793"/>
                  <a:pt x="3306341" y="72678"/>
                  <a:pt x="3300168" y="73603"/>
                </a:cubicBezTo>
                <a:cubicBezTo>
                  <a:pt x="3293994" y="74528"/>
                  <a:pt x="3288606" y="74747"/>
                  <a:pt x="3284003" y="74259"/>
                </a:cubicBezTo>
                <a:cubicBezTo>
                  <a:pt x="3279400" y="73772"/>
                  <a:pt x="3273291" y="69925"/>
                  <a:pt x="3265676" y="62719"/>
                </a:cubicBezTo>
                <a:cubicBezTo>
                  <a:pt x="3258061" y="55513"/>
                  <a:pt x="3262830" y="51910"/>
                  <a:pt x="3279981" y="51910"/>
                </a:cubicBezTo>
                <a:cubicBezTo>
                  <a:pt x="3294077" y="51910"/>
                  <a:pt x="3312658" y="49913"/>
                  <a:pt x="3335724" y="45919"/>
                </a:cubicBezTo>
                <a:cubicBezTo>
                  <a:pt x="3358791" y="41925"/>
                  <a:pt x="3374630" y="38573"/>
                  <a:pt x="3383241" y="35863"/>
                </a:cubicBezTo>
                <a:cubicBezTo>
                  <a:pt x="3391852" y="33153"/>
                  <a:pt x="3399736" y="31095"/>
                  <a:pt x="3406891" y="29690"/>
                </a:cubicBezTo>
                <a:close/>
                <a:moveTo>
                  <a:pt x="199837" y="25003"/>
                </a:moveTo>
                <a:cubicBezTo>
                  <a:pt x="203677" y="25496"/>
                  <a:pt x="208070" y="26929"/>
                  <a:pt x="213017" y="29303"/>
                </a:cubicBezTo>
                <a:cubicBezTo>
                  <a:pt x="222912" y="34049"/>
                  <a:pt x="231255" y="39212"/>
                  <a:pt x="238045" y="44790"/>
                </a:cubicBezTo>
                <a:cubicBezTo>
                  <a:pt x="244835" y="50368"/>
                  <a:pt x="246402" y="56137"/>
                  <a:pt x="242745" y="62095"/>
                </a:cubicBezTo>
                <a:cubicBezTo>
                  <a:pt x="239088" y="68053"/>
                  <a:pt x="236840" y="74829"/>
                  <a:pt x="236001" y="82422"/>
                </a:cubicBezTo>
                <a:cubicBezTo>
                  <a:pt x="235162" y="90015"/>
                  <a:pt x="234743" y="106862"/>
                  <a:pt x="234743" y="132961"/>
                </a:cubicBezTo>
                <a:cubicBezTo>
                  <a:pt x="234743" y="159734"/>
                  <a:pt x="235399" y="184998"/>
                  <a:pt x="236711" y="208752"/>
                </a:cubicBezTo>
                <a:cubicBezTo>
                  <a:pt x="238023" y="232507"/>
                  <a:pt x="239371" y="249586"/>
                  <a:pt x="240755" y="259990"/>
                </a:cubicBezTo>
                <a:cubicBezTo>
                  <a:pt x="242139" y="270394"/>
                  <a:pt x="237923" y="283106"/>
                  <a:pt x="228107" y="298128"/>
                </a:cubicBezTo>
                <a:cubicBezTo>
                  <a:pt x="218291" y="313149"/>
                  <a:pt x="210956" y="314368"/>
                  <a:pt x="206102" y="301784"/>
                </a:cubicBezTo>
                <a:cubicBezTo>
                  <a:pt x="201248" y="289201"/>
                  <a:pt x="191959" y="277926"/>
                  <a:pt x="178235" y="267959"/>
                </a:cubicBezTo>
                <a:cubicBezTo>
                  <a:pt x="164512" y="257993"/>
                  <a:pt x="165594" y="254810"/>
                  <a:pt x="181483" y="258409"/>
                </a:cubicBezTo>
                <a:cubicBezTo>
                  <a:pt x="197372" y="262008"/>
                  <a:pt x="205919" y="259266"/>
                  <a:pt x="207124" y="250181"/>
                </a:cubicBezTo>
                <a:cubicBezTo>
                  <a:pt x="208328" y="241097"/>
                  <a:pt x="208930" y="229463"/>
                  <a:pt x="208930" y="215281"/>
                </a:cubicBezTo>
                <a:cubicBezTo>
                  <a:pt x="208930" y="200123"/>
                  <a:pt x="208264" y="171410"/>
                  <a:pt x="206930" y="129143"/>
                </a:cubicBezTo>
                <a:cubicBezTo>
                  <a:pt x="205597" y="86875"/>
                  <a:pt x="202603" y="63009"/>
                  <a:pt x="197949" y="57546"/>
                </a:cubicBezTo>
                <a:cubicBezTo>
                  <a:pt x="193296" y="52082"/>
                  <a:pt x="186456" y="49572"/>
                  <a:pt x="177429" y="50017"/>
                </a:cubicBezTo>
                <a:cubicBezTo>
                  <a:pt x="168402" y="50462"/>
                  <a:pt x="153312" y="51924"/>
                  <a:pt x="132160" y="54405"/>
                </a:cubicBezTo>
                <a:cubicBezTo>
                  <a:pt x="144751" y="58549"/>
                  <a:pt x="149472" y="63852"/>
                  <a:pt x="146325" y="70312"/>
                </a:cubicBezTo>
                <a:cubicBezTo>
                  <a:pt x="143177" y="76772"/>
                  <a:pt x="141603" y="87725"/>
                  <a:pt x="141603" y="103169"/>
                </a:cubicBezTo>
                <a:cubicBezTo>
                  <a:pt x="148501" y="102294"/>
                  <a:pt x="153871" y="101857"/>
                  <a:pt x="157715" y="101857"/>
                </a:cubicBezTo>
                <a:cubicBezTo>
                  <a:pt x="163479" y="101857"/>
                  <a:pt x="168760" y="104499"/>
                  <a:pt x="173557" y="109783"/>
                </a:cubicBezTo>
                <a:cubicBezTo>
                  <a:pt x="178354" y="115068"/>
                  <a:pt x="175106" y="119330"/>
                  <a:pt x="163813" y="122571"/>
                </a:cubicBezTo>
                <a:cubicBezTo>
                  <a:pt x="152520" y="125812"/>
                  <a:pt x="145059" y="128042"/>
                  <a:pt x="141431" y="129261"/>
                </a:cubicBezTo>
                <a:lnTo>
                  <a:pt x="140248" y="161225"/>
                </a:lnTo>
                <a:cubicBezTo>
                  <a:pt x="151175" y="158615"/>
                  <a:pt x="160120" y="156837"/>
                  <a:pt x="167082" y="155891"/>
                </a:cubicBezTo>
                <a:cubicBezTo>
                  <a:pt x="174045" y="154944"/>
                  <a:pt x="179411" y="157561"/>
                  <a:pt x="183183" y="163742"/>
                </a:cubicBezTo>
                <a:cubicBezTo>
                  <a:pt x="186954" y="169923"/>
                  <a:pt x="184287" y="174651"/>
                  <a:pt x="175181" y="177928"/>
                </a:cubicBezTo>
                <a:cubicBezTo>
                  <a:pt x="166075" y="181205"/>
                  <a:pt x="154430" y="184815"/>
                  <a:pt x="140248" y="188759"/>
                </a:cubicBezTo>
                <a:cubicBezTo>
                  <a:pt x="140248" y="209208"/>
                  <a:pt x="138825" y="230367"/>
                  <a:pt x="135978" y="252235"/>
                </a:cubicBezTo>
                <a:cubicBezTo>
                  <a:pt x="133132" y="274104"/>
                  <a:pt x="129113" y="285351"/>
                  <a:pt x="123922" y="285974"/>
                </a:cubicBezTo>
                <a:cubicBezTo>
                  <a:pt x="118731" y="286598"/>
                  <a:pt x="115630" y="280400"/>
                  <a:pt x="114619" y="267379"/>
                </a:cubicBezTo>
                <a:cubicBezTo>
                  <a:pt x="113608" y="254358"/>
                  <a:pt x="113554" y="229370"/>
                  <a:pt x="114457" y="192415"/>
                </a:cubicBezTo>
                <a:cubicBezTo>
                  <a:pt x="106843" y="194222"/>
                  <a:pt x="99665" y="195126"/>
                  <a:pt x="92925" y="195126"/>
                </a:cubicBezTo>
                <a:cubicBezTo>
                  <a:pt x="86931" y="195126"/>
                  <a:pt x="80023" y="193018"/>
                  <a:pt x="72200" y="188802"/>
                </a:cubicBezTo>
                <a:cubicBezTo>
                  <a:pt x="64378" y="184586"/>
                  <a:pt x="64346" y="181434"/>
                  <a:pt x="72104" y="179348"/>
                </a:cubicBezTo>
                <a:cubicBezTo>
                  <a:pt x="79861" y="177261"/>
                  <a:pt x="94424" y="173343"/>
                  <a:pt x="115791" y="167592"/>
                </a:cubicBezTo>
                <a:lnTo>
                  <a:pt x="115791" y="133025"/>
                </a:lnTo>
                <a:cubicBezTo>
                  <a:pt x="105710" y="135736"/>
                  <a:pt x="95991" y="134782"/>
                  <a:pt x="86634" y="130164"/>
                </a:cubicBezTo>
                <a:cubicBezTo>
                  <a:pt x="77277" y="125547"/>
                  <a:pt x="76287" y="122163"/>
                  <a:pt x="83665" y="120012"/>
                </a:cubicBezTo>
                <a:cubicBezTo>
                  <a:pt x="91043" y="117860"/>
                  <a:pt x="101752" y="115222"/>
                  <a:pt x="115791" y="112096"/>
                </a:cubicBezTo>
                <a:cubicBezTo>
                  <a:pt x="115791" y="92235"/>
                  <a:pt x="114636" y="74467"/>
                  <a:pt x="112328" y="58793"/>
                </a:cubicBezTo>
                <a:cubicBezTo>
                  <a:pt x="96998" y="60600"/>
                  <a:pt x="83325" y="62249"/>
                  <a:pt x="71308" y="63741"/>
                </a:cubicBezTo>
                <a:cubicBezTo>
                  <a:pt x="70433" y="125518"/>
                  <a:pt x="68863" y="165936"/>
                  <a:pt x="66597" y="184994"/>
                </a:cubicBezTo>
                <a:cubicBezTo>
                  <a:pt x="64331" y="204052"/>
                  <a:pt x="60198" y="223745"/>
                  <a:pt x="54196" y="244072"/>
                </a:cubicBezTo>
                <a:cubicBezTo>
                  <a:pt x="48195" y="264400"/>
                  <a:pt x="35816" y="280446"/>
                  <a:pt x="17058" y="292212"/>
                </a:cubicBezTo>
                <a:cubicBezTo>
                  <a:pt x="-1699" y="303979"/>
                  <a:pt x="-4986" y="301627"/>
                  <a:pt x="7196" y="285157"/>
                </a:cubicBezTo>
                <a:cubicBezTo>
                  <a:pt x="19378" y="268687"/>
                  <a:pt x="28602" y="245901"/>
                  <a:pt x="34869" y="216797"/>
                </a:cubicBezTo>
                <a:cubicBezTo>
                  <a:pt x="41136" y="187694"/>
                  <a:pt x="44269" y="163348"/>
                  <a:pt x="44269" y="143759"/>
                </a:cubicBezTo>
                <a:lnTo>
                  <a:pt x="44269" y="88413"/>
                </a:lnTo>
                <a:cubicBezTo>
                  <a:pt x="44269" y="72323"/>
                  <a:pt x="41792" y="60188"/>
                  <a:pt x="36837" y="52007"/>
                </a:cubicBezTo>
                <a:cubicBezTo>
                  <a:pt x="31883" y="43826"/>
                  <a:pt x="35536" y="41087"/>
                  <a:pt x="47797" y="43790"/>
                </a:cubicBezTo>
                <a:cubicBezTo>
                  <a:pt x="60058" y="46493"/>
                  <a:pt x="75025" y="46729"/>
                  <a:pt x="92700" y="44500"/>
                </a:cubicBezTo>
                <a:cubicBezTo>
                  <a:pt x="110374" y="42270"/>
                  <a:pt x="129640" y="39380"/>
                  <a:pt x="150498" y="35831"/>
                </a:cubicBezTo>
                <a:cubicBezTo>
                  <a:pt x="171356" y="32282"/>
                  <a:pt x="184516" y="29120"/>
                  <a:pt x="189980" y="26345"/>
                </a:cubicBezTo>
                <a:cubicBezTo>
                  <a:pt x="192712" y="24957"/>
                  <a:pt x="195997" y="24510"/>
                  <a:pt x="199837" y="25003"/>
                </a:cubicBezTo>
                <a:close/>
                <a:moveTo>
                  <a:pt x="4345437" y="19558"/>
                </a:moveTo>
                <a:cubicBezTo>
                  <a:pt x="4357188" y="20505"/>
                  <a:pt x="4366879" y="22885"/>
                  <a:pt x="4374508" y="26700"/>
                </a:cubicBezTo>
                <a:cubicBezTo>
                  <a:pt x="4383499" y="30701"/>
                  <a:pt x="4389691" y="36279"/>
                  <a:pt x="4393082" y="43435"/>
                </a:cubicBezTo>
                <a:cubicBezTo>
                  <a:pt x="4396473" y="50591"/>
                  <a:pt x="4395785" y="56739"/>
                  <a:pt x="4391017" y="61880"/>
                </a:cubicBezTo>
                <a:cubicBezTo>
                  <a:pt x="4386249" y="67021"/>
                  <a:pt x="4379021" y="66505"/>
                  <a:pt x="4369334" y="60331"/>
                </a:cubicBezTo>
                <a:cubicBezTo>
                  <a:pt x="4359648" y="54158"/>
                  <a:pt x="4350305" y="45582"/>
                  <a:pt x="4341307" y="34605"/>
                </a:cubicBezTo>
                <a:cubicBezTo>
                  <a:pt x="4332308" y="23627"/>
                  <a:pt x="4333685" y="18612"/>
                  <a:pt x="4345437" y="19558"/>
                </a:cubicBezTo>
                <a:close/>
                <a:moveTo>
                  <a:pt x="438634" y="19001"/>
                </a:moveTo>
                <a:cubicBezTo>
                  <a:pt x="441424" y="19183"/>
                  <a:pt x="444938" y="19849"/>
                  <a:pt x="449175" y="21000"/>
                </a:cubicBezTo>
                <a:cubicBezTo>
                  <a:pt x="464060" y="24972"/>
                  <a:pt x="473471" y="30536"/>
                  <a:pt x="477407" y="37692"/>
                </a:cubicBezTo>
                <a:cubicBezTo>
                  <a:pt x="481344" y="44847"/>
                  <a:pt x="481226" y="51505"/>
                  <a:pt x="477052" y="57664"/>
                </a:cubicBezTo>
                <a:cubicBezTo>
                  <a:pt x="472880" y="63823"/>
                  <a:pt x="466061" y="63554"/>
                  <a:pt x="456596" y="56857"/>
                </a:cubicBezTo>
                <a:cubicBezTo>
                  <a:pt x="447132" y="50160"/>
                  <a:pt x="439291" y="41359"/>
                  <a:pt x="433075" y="30453"/>
                </a:cubicBezTo>
                <a:cubicBezTo>
                  <a:pt x="428412" y="22274"/>
                  <a:pt x="430266" y="18457"/>
                  <a:pt x="438634" y="19001"/>
                </a:cubicBezTo>
                <a:close/>
                <a:moveTo>
                  <a:pt x="1119810" y="18752"/>
                </a:moveTo>
                <a:cubicBezTo>
                  <a:pt x="1123681" y="18605"/>
                  <a:pt x="1128574" y="18874"/>
                  <a:pt x="1134490" y="19558"/>
                </a:cubicBezTo>
                <a:cubicBezTo>
                  <a:pt x="1146535" y="20577"/>
                  <a:pt x="1155355" y="23656"/>
                  <a:pt x="1160947" y="28797"/>
                </a:cubicBezTo>
                <a:cubicBezTo>
                  <a:pt x="1166540" y="33938"/>
                  <a:pt x="1168214" y="41348"/>
                  <a:pt x="1165970" y="51028"/>
                </a:cubicBezTo>
                <a:cubicBezTo>
                  <a:pt x="1163726" y="60708"/>
                  <a:pt x="1156527" y="62482"/>
                  <a:pt x="1144374" y="56352"/>
                </a:cubicBezTo>
                <a:cubicBezTo>
                  <a:pt x="1132220" y="50221"/>
                  <a:pt x="1121620" y="41872"/>
                  <a:pt x="1112571" y="31303"/>
                </a:cubicBezTo>
                <a:cubicBezTo>
                  <a:pt x="1105784" y="23376"/>
                  <a:pt x="1108197" y="19193"/>
                  <a:pt x="1119810" y="18752"/>
                </a:cubicBezTo>
                <a:close/>
                <a:moveTo>
                  <a:pt x="913032" y="15931"/>
                </a:moveTo>
                <a:cubicBezTo>
                  <a:pt x="916927" y="15976"/>
                  <a:pt x="921054" y="17085"/>
                  <a:pt x="925414" y="19257"/>
                </a:cubicBezTo>
                <a:cubicBezTo>
                  <a:pt x="934133" y="23602"/>
                  <a:pt x="941837" y="29640"/>
                  <a:pt x="948526" y="37369"/>
                </a:cubicBezTo>
                <a:cubicBezTo>
                  <a:pt x="955216" y="45098"/>
                  <a:pt x="952990" y="50551"/>
                  <a:pt x="941848" y="53727"/>
                </a:cubicBezTo>
                <a:cubicBezTo>
                  <a:pt x="930705" y="56904"/>
                  <a:pt x="912880" y="67304"/>
                  <a:pt x="888373" y="84928"/>
                </a:cubicBezTo>
                <a:lnTo>
                  <a:pt x="886179" y="93324"/>
                </a:lnTo>
                <a:lnTo>
                  <a:pt x="895740" y="90999"/>
                </a:lnTo>
                <a:cubicBezTo>
                  <a:pt x="902709" y="88974"/>
                  <a:pt x="907072" y="87251"/>
                  <a:pt x="908829" y="85832"/>
                </a:cubicBezTo>
                <a:cubicBezTo>
                  <a:pt x="912342" y="82992"/>
                  <a:pt x="917534" y="82530"/>
                  <a:pt x="924403" y="84444"/>
                </a:cubicBezTo>
                <a:cubicBezTo>
                  <a:pt x="931272" y="86359"/>
                  <a:pt x="937556" y="88947"/>
                  <a:pt x="943256" y="92209"/>
                </a:cubicBezTo>
                <a:cubicBezTo>
                  <a:pt x="948957" y="95472"/>
                  <a:pt x="950667" y="99677"/>
                  <a:pt x="948387" y="104825"/>
                </a:cubicBezTo>
                <a:cubicBezTo>
                  <a:pt x="946107" y="109973"/>
                  <a:pt x="944751" y="117714"/>
                  <a:pt x="944321" y="128046"/>
                </a:cubicBezTo>
                <a:cubicBezTo>
                  <a:pt x="943891" y="138378"/>
                  <a:pt x="944565" y="150219"/>
                  <a:pt x="946343" y="163570"/>
                </a:cubicBezTo>
                <a:cubicBezTo>
                  <a:pt x="948121" y="176921"/>
                  <a:pt x="949702" y="191992"/>
                  <a:pt x="951086" y="208785"/>
                </a:cubicBezTo>
                <a:cubicBezTo>
                  <a:pt x="952470" y="225577"/>
                  <a:pt x="948480" y="240545"/>
                  <a:pt x="939116" y="253687"/>
                </a:cubicBezTo>
                <a:cubicBezTo>
                  <a:pt x="929751" y="266830"/>
                  <a:pt x="923080" y="268881"/>
                  <a:pt x="919100" y="259839"/>
                </a:cubicBezTo>
                <a:cubicBezTo>
                  <a:pt x="915121" y="250798"/>
                  <a:pt x="908080" y="241774"/>
                  <a:pt x="897977" y="232769"/>
                </a:cubicBezTo>
                <a:cubicBezTo>
                  <a:pt x="887874" y="223763"/>
                  <a:pt x="888014" y="219934"/>
                  <a:pt x="898397" y="221282"/>
                </a:cubicBezTo>
                <a:cubicBezTo>
                  <a:pt x="908779" y="222630"/>
                  <a:pt x="914920" y="223390"/>
                  <a:pt x="916820" y="223562"/>
                </a:cubicBezTo>
                <a:cubicBezTo>
                  <a:pt x="918720" y="223734"/>
                  <a:pt x="920050" y="221924"/>
                  <a:pt x="920810" y="218131"/>
                </a:cubicBezTo>
                <a:cubicBezTo>
                  <a:pt x="921570" y="214338"/>
                  <a:pt x="921728" y="204228"/>
                  <a:pt x="921284" y="187801"/>
                </a:cubicBezTo>
                <a:cubicBezTo>
                  <a:pt x="920839" y="171375"/>
                  <a:pt x="919541" y="154123"/>
                  <a:pt x="917390" y="136047"/>
                </a:cubicBezTo>
                <a:cubicBezTo>
                  <a:pt x="915239" y="117972"/>
                  <a:pt x="912497" y="108227"/>
                  <a:pt x="909162" y="106815"/>
                </a:cubicBezTo>
                <a:cubicBezTo>
                  <a:pt x="905828" y="105402"/>
                  <a:pt x="897099" y="106460"/>
                  <a:pt x="882974" y="109988"/>
                </a:cubicBezTo>
                <a:cubicBezTo>
                  <a:pt x="887477" y="115451"/>
                  <a:pt x="889032" y="119929"/>
                  <a:pt x="887642" y="123421"/>
                </a:cubicBezTo>
                <a:cubicBezTo>
                  <a:pt x="886251" y="126913"/>
                  <a:pt x="885146" y="130064"/>
                  <a:pt x="884329" y="132875"/>
                </a:cubicBezTo>
                <a:cubicBezTo>
                  <a:pt x="883483" y="132961"/>
                  <a:pt x="885784" y="132531"/>
                  <a:pt x="891234" y="131584"/>
                </a:cubicBezTo>
                <a:cubicBezTo>
                  <a:pt x="896683" y="130638"/>
                  <a:pt x="901394" y="132409"/>
                  <a:pt x="905366" y="136897"/>
                </a:cubicBezTo>
                <a:cubicBezTo>
                  <a:pt x="909338" y="141386"/>
                  <a:pt x="908413" y="145426"/>
                  <a:pt x="902591" y="149018"/>
                </a:cubicBezTo>
                <a:cubicBezTo>
                  <a:pt x="896769" y="152610"/>
                  <a:pt x="890538" y="155152"/>
                  <a:pt x="883899" y="156644"/>
                </a:cubicBezTo>
                <a:cubicBezTo>
                  <a:pt x="883282" y="161548"/>
                  <a:pt x="882974" y="166675"/>
                  <a:pt x="882974" y="172023"/>
                </a:cubicBezTo>
                <a:cubicBezTo>
                  <a:pt x="883590" y="172210"/>
                  <a:pt x="887340" y="171357"/>
                  <a:pt x="894224" y="169464"/>
                </a:cubicBezTo>
                <a:cubicBezTo>
                  <a:pt x="901107" y="167571"/>
                  <a:pt x="906804" y="169181"/>
                  <a:pt x="911314" y="174293"/>
                </a:cubicBezTo>
                <a:cubicBezTo>
                  <a:pt x="915823" y="179405"/>
                  <a:pt x="913963" y="183686"/>
                  <a:pt x="905732" y="187134"/>
                </a:cubicBezTo>
                <a:cubicBezTo>
                  <a:pt x="897500" y="190583"/>
                  <a:pt x="889835" y="193018"/>
                  <a:pt x="882737" y="194437"/>
                </a:cubicBezTo>
                <a:cubicBezTo>
                  <a:pt x="881934" y="209839"/>
                  <a:pt x="880848" y="221655"/>
                  <a:pt x="879478" y="229886"/>
                </a:cubicBezTo>
                <a:cubicBezTo>
                  <a:pt x="878109" y="238118"/>
                  <a:pt x="875807" y="244506"/>
                  <a:pt x="872573" y="249052"/>
                </a:cubicBezTo>
                <a:cubicBezTo>
                  <a:pt x="869340" y="253598"/>
                  <a:pt x="866414" y="253756"/>
                  <a:pt x="863797" y="249525"/>
                </a:cubicBezTo>
                <a:cubicBezTo>
                  <a:pt x="861180" y="245295"/>
                  <a:pt x="859872" y="238835"/>
                  <a:pt x="859872" y="230144"/>
                </a:cubicBezTo>
                <a:lnTo>
                  <a:pt x="859872" y="197814"/>
                </a:lnTo>
                <a:cubicBezTo>
                  <a:pt x="852042" y="197814"/>
                  <a:pt x="845134" y="196015"/>
                  <a:pt x="839146" y="192415"/>
                </a:cubicBezTo>
                <a:cubicBezTo>
                  <a:pt x="833160" y="188816"/>
                  <a:pt x="833503" y="185690"/>
                  <a:pt x="840179" y="183037"/>
                </a:cubicBezTo>
                <a:cubicBezTo>
                  <a:pt x="846854" y="180384"/>
                  <a:pt x="853418" y="178333"/>
                  <a:pt x="859872" y="176885"/>
                </a:cubicBezTo>
                <a:lnTo>
                  <a:pt x="859872" y="160021"/>
                </a:lnTo>
                <a:cubicBezTo>
                  <a:pt x="851196" y="160021"/>
                  <a:pt x="844302" y="158447"/>
                  <a:pt x="839189" y="155299"/>
                </a:cubicBezTo>
                <a:cubicBezTo>
                  <a:pt x="834077" y="152152"/>
                  <a:pt x="834902" y="149233"/>
                  <a:pt x="841663" y="146545"/>
                </a:cubicBezTo>
                <a:cubicBezTo>
                  <a:pt x="848425" y="143856"/>
                  <a:pt x="854494" y="141845"/>
                  <a:pt x="859872" y="140511"/>
                </a:cubicBezTo>
                <a:cubicBezTo>
                  <a:pt x="859872" y="130415"/>
                  <a:pt x="859255" y="122077"/>
                  <a:pt x="858022" y="115494"/>
                </a:cubicBezTo>
                <a:lnTo>
                  <a:pt x="835737" y="120205"/>
                </a:lnTo>
                <a:cubicBezTo>
                  <a:pt x="835737" y="145458"/>
                  <a:pt x="835497" y="165692"/>
                  <a:pt x="835017" y="180907"/>
                </a:cubicBezTo>
                <a:cubicBezTo>
                  <a:pt x="834536" y="196122"/>
                  <a:pt x="833091" y="209760"/>
                  <a:pt x="830682" y="221820"/>
                </a:cubicBezTo>
                <a:cubicBezTo>
                  <a:pt x="828273" y="233880"/>
                  <a:pt x="824932" y="240545"/>
                  <a:pt x="820658" y="241814"/>
                </a:cubicBezTo>
                <a:cubicBezTo>
                  <a:pt x="816385" y="243083"/>
                  <a:pt x="812402" y="238569"/>
                  <a:pt x="808709" y="228273"/>
                </a:cubicBezTo>
                <a:cubicBezTo>
                  <a:pt x="805017" y="217977"/>
                  <a:pt x="804522" y="208448"/>
                  <a:pt x="807225" y="199686"/>
                </a:cubicBezTo>
                <a:cubicBezTo>
                  <a:pt x="809928" y="190924"/>
                  <a:pt x="811506" y="177093"/>
                  <a:pt x="811957" y="158192"/>
                </a:cubicBezTo>
                <a:cubicBezTo>
                  <a:pt x="812409" y="139292"/>
                  <a:pt x="810610" y="124722"/>
                  <a:pt x="806558" y="114483"/>
                </a:cubicBezTo>
                <a:cubicBezTo>
                  <a:pt x="802507" y="104244"/>
                  <a:pt x="803662" y="99846"/>
                  <a:pt x="810022" y="101287"/>
                </a:cubicBezTo>
                <a:cubicBezTo>
                  <a:pt x="816381" y="102728"/>
                  <a:pt x="821379" y="103854"/>
                  <a:pt x="825014" y="104664"/>
                </a:cubicBezTo>
                <a:cubicBezTo>
                  <a:pt x="828649" y="105474"/>
                  <a:pt x="842649" y="103248"/>
                  <a:pt x="867013" y="97985"/>
                </a:cubicBezTo>
                <a:lnTo>
                  <a:pt x="869274" y="97435"/>
                </a:lnTo>
                <a:lnTo>
                  <a:pt x="866314" y="96092"/>
                </a:lnTo>
                <a:cubicBezTo>
                  <a:pt x="857487" y="90356"/>
                  <a:pt x="850382" y="84032"/>
                  <a:pt x="844997" y="77120"/>
                </a:cubicBezTo>
                <a:cubicBezTo>
                  <a:pt x="839612" y="70208"/>
                  <a:pt x="841896" y="66752"/>
                  <a:pt x="851848" y="66752"/>
                </a:cubicBezTo>
                <a:cubicBezTo>
                  <a:pt x="860524" y="66752"/>
                  <a:pt x="869895" y="68545"/>
                  <a:pt x="879962" y="72130"/>
                </a:cubicBezTo>
                <a:cubicBezTo>
                  <a:pt x="888566" y="61331"/>
                  <a:pt x="895242" y="53656"/>
                  <a:pt x="899988" y="49103"/>
                </a:cubicBezTo>
                <a:cubicBezTo>
                  <a:pt x="904735" y="44550"/>
                  <a:pt x="906209" y="42101"/>
                  <a:pt x="904409" y="41757"/>
                </a:cubicBezTo>
                <a:cubicBezTo>
                  <a:pt x="902609" y="41413"/>
                  <a:pt x="892768" y="43668"/>
                  <a:pt x="874886" y="48522"/>
                </a:cubicBezTo>
                <a:cubicBezTo>
                  <a:pt x="857004" y="53376"/>
                  <a:pt x="845040" y="57201"/>
                  <a:pt x="838996" y="59998"/>
                </a:cubicBezTo>
                <a:cubicBezTo>
                  <a:pt x="832952" y="62794"/>
                  <a:pt x="823896" y="59216"/>
                  <a:pt x="811828" y="49264"/>
                </a:cubicBezTo>
                <a:cubicBezTo>
                  <a:pt x="799761" y="39312"/>
                  <a:pt x="801062" y="34788"/>
                  <a:pt x="815732" y="35691"/>
                </a:cubicBezTo>
                <a:cubicBezTo>
                  <a:pt x="830402" y="36595"/>
                  <a:pt x="846740" y="35078"/>
                  <a:pt x="864744" y="31142"/>
                </a:cubicBezTo>
                <a:cubicBezTo>
                  <a:pt x="882748" y="27205"/>
                  <a:pt x="895181" y="23154"/>
                  <a:pt x="902043" y="18988"/>
                </a:cubicBezTo>
                <a:cubicBezTo>
                  <a:pt x="905473" y="16905"/>
                  <a:pt x="909136" y="15886"/>
                  <a:pt x="913032" y="15931"/>
                </a:cubicBezTo>
                <a:close/>
                <a:moveTo>
                  <a:pt x="3741892" y="13856"/>
                </a:moveTo>
                <a:cubicBezTo>
                  <a:pt x="3743780" y="13798"/>
                  <a:pt x="3746115" y="14183"/>
                  <a:pt x="3748895" y="15009"/>
                </a:cubicBezTo>
                <a:cubicBezTo>
                  <a:pt x="3760015" y="18314"/>
                  <a:pt x="3768365" y="22161"/>
                  <a:pt x="3773943" y="26549"/>
                </a:cubicBezTo>
                <a:cubicBezTo>
                  <a:pt x="3779522" y="30937"/>
                  <a:pt x="3780178" y="35756"/>
                  <a:pt x="3775912" y="41004"/>
                </a:cubicBezTo>
                <a:cubicBezTo>
                  <a:pt x="3771646" y="46253"/>
                  <a:pt x="3766605" y="54685"/>
                  <a:pt x="3760790" y="66300"/>
                </a:cubicBezTo>
                <a:cubicBezTo>
                  <a:pt x="3754975" y="77916"/>
                  <a:pt x="3746403" y="89761"/>
                  <a:pt x="3735074" y="101835"/>
                </a:cubicBezTo>
                <a:cubicBezTo>
                  <a:pt x="3763425" y="101047"/>
                  <a:pt x="3780953" y="98150"/>
                  <a:pt x="3787656" y="93145"/>
                </a:cubicBezTo>
                <a:cubicBezTo>
                  <a:pt x="3794360" y="88140"/>
                  <a:pt x="3802129" y="87567"/>
                  <a:pt x="3810963" y="91424"/>
                </a:cubicBezTo>
                <a:cubicBezTo>
                  <a:pt x="3819796" y="95282"/>
                  <a:pt x="3826906" y="100104"/>
                  <a:pt x="3832290" y="105890"/>
                </a:cubicBezTo>
                <a:cubicBezTo>
                  <a:pt x="3837675" y="111676"/>
                  <a:pt x="3838080" y="117061"/>
                  <a:pt x="3833505" y="122044"/>
                </a:cubicBezTo>
                <a:cubicBezTo>
                  <a:pt x="3828931" y="127027"/>
                  <a:pt x="3825759" y="138844"/>
                  <a:pt x="3823987" y="157493"/>
                </a:cubicBezTo>
                <a:cubicBezTo>
                  <a:pt x="3822216" y="176143"/>
                  <a:pt x="3820657" y="194900"/>
                  <a:pt x="3819309" y="213764"/>
                </a:cubicBezTo>
                <a:cubicBezTo>
                  <a:pt x="3817961" y="232629"/>
                  <a:pt x="3813982" y="248901"/>
                  <a:pt x="3807370" y="262582"/>
                </a:cubicBezTo>
                <a:cubicBezTo>
                  <a:pt x="3800760" y="276262"/>
                  <a:pt x="3790503" y="286663"/>
                  <a:pt x="3776600" y="293783"/>
                </a:cubicBezTo>
                <a:cubicBezTo>
                  <a:pt x="3762697" y="300903"/>
                  <a:pt x="3755219" y="299114"/>
                  <a:pt x="3754165" y="288416"/>
                </a:cubicBezTo>
                <a:cubicBezTo>
                  <a:pt x="3753111" y="277718"/>
                  <a:pt x="3747389" y="265543"/>
                  <a:pt x="3736999" y="251891"/>
                </a:cubicBezTo>
                <a:cubicBezTo>
                  <a:pt x="3726610" y="238239"/>
                  <a:pt x="3728016" y="234611"/>
                  <a:pt x="3741215" y="241007"/>
                </a:cubicBezTo>
                <a:cubicBezTo>
                  <a:pt x="3754416" y="247403"/>
                  <a:pt x="3763633" y="251002"/>
                  <a:pt x="3768867" y="251805"/>
                </a:cubicBezTo>
                <a:cubicBezTo>
                  <a:pt x="3774102" y="252608"/>
                  <a:pt x="3778974" y="247801"/>
                  <a:pt x="3783483" y="237383"/>
                </a:cubicBezTo>
                <a:cubicBezTo>
                  <a:pt x="3787993" y="226964"/>
                  <a:pt x="3791148" y="211187"/>
                  <a:pt x="3792948" y="190049"/>
                </a:cubicBezTo>
                <a:cubicBezTo>
                  <a:pt x="3794748" y="168912"/>
                  <a:pt x="3795647" y="151230"/>
                  <a:pt x="3795647" y="137005"/>
                </a:cubicBezTo>
                <a:cubicBezTo>
                  <a:pt x="3795647" y="124170"/>
                  <a:pt x="3794410" y="116925"/>
                  <a:pt x="3791937" y="115269"/>
                </a:cubicBezTo>
                <a:cubicBezTo>
                  <a:pt x="3789463" y="113612"/>
                  <a:pt x="3783315" y="114017"/>
                  <a:pt x="3773492" y="116484"/>
                </a:cubicBezTo>
                <a:lnTo>
                  <a:pt x="3745356" y="123539"/>
                </a:lnTo>
                <a:cubicBezTo>
                  <a:pt x="3738530" y="124471"/>
                  <a:pt x="3732465" y="122234"/>
                  <a:pt x="3727158" y="116828"/>
                </a:cubicBezTo>
                <a:cubicBezTo>
                  <a:pt x="3713435" y="132416"/>
                  <a:pt x="3699149" y="144411"/>
                  <a:pt x="3684299" y="152815"/>
                </a:cubicBezTo>
                <a:cubicBezTo>
                  <a:pt x="3680587" y="154916"/>
                  <a:pt x="3677792" y="156194"/>
                  <a:pt x="3675914" y="156650"/>
                </a:cubicBezTo>
                <a:lnTo>
                  <a:pt x="3674252" y="156017"/>
                </a:lnTo>
                <a:lnTo>
                  <a:pt x="3673934" y="161580"/>
                </a:lnTo>
                <a:cubicBezTo>
                  <a:pt x="3673728" y="168912"/>
                  <a:pt x="3673849" y="177975"/>
                  <a:pt x="3674297" y="188769"/>
                </a:cubicBezTo>
                <a:cubicBezTo>
                  <a:pt x="3675193" y="210358"/>
                  <a:pt x="3674483" y="226706"/>
                  <a:pt x="3672167" y="237813"/>
                </a:cubicBezTo>
                <a:cubicBezTo>
                  <a:pt x="3669852" y="248919"/>
                  <a:pt x="3666740" y="257853"/>
                  <a:pt x="3662832" y="264615"/>
                </a:cubicBezTo>
                <a:cubicBezTo>
                  <a:pt x="3658925" y="271376"/>
                  <a:pt x="3654741" y="271476"/>
                  <a:pt x="3650281" y="264916"/>
                </a:cubicBezTo>
                <a:cubicBezTo>
                  <a:pt x="3645821" y="258355"/>
                  <a:pt x="3642408" y="252906"/>
                  <a:pt x="3640042" y="248568"/>
                </a:cubicBezTo>
                <a:cubicBezTo>
                  <a:pt x="3637676" y="244230"/>
                  <a:pt x="3635363" y="241885"/>
                  <a:pt x="3633105" y="241534"/>
                </a:cubicBezTo>
                <a:cubicBezTo>
                  <a:pt x="3630846" y="241183"/>
                  <a:pt x="3619621" y="242656"/>
                  <a:pt x="3599430" y="245954"/>
                </a:cubicBezTo>
                <a:cubicBezTo>
                  <a:pt x="3594727" y="266059"/>
                  <a:pt x="3589360" y="271559"/>
                  <a:pt x="3583330" y="262453"/>
                </a:cubicBezTo>
                <a:cubicBezTo>
                  <a:pt x="3577300" y="253347"/>
                  <a:pt x="3574285" y="241222"/>
                  <a:pt x="3574285" y="226079"/>
                </a:cubicBezTo>
                <a:cubicBezTo>
                  <a:pt x="3574285" y="211810"/>
                  <a:pt x="3573844" y="194082"/>
                  <a:pt x="3572962" y="172895"/>
                </a:cubicBezTo>
                <a:cubicBezTo>
                  <a:pt x="3572080" y="151707"/>
                  <a:pt x="3568932" y="136370"/>
                  <a:pt x="3563519" y="126884"/>
                </a:cubicBezTo>
                <a:cubicBezTo>
                  <a:pt x="3558106" y="117398"/>
                  <a:pt x="3559027" y="112655"/>
                  <a:pt x="3566283" y="112655"/>
                </a:cubicBezTo>
                <a:cubicBezTo>
                  <a:pt x="3571073" y="112655"/>
                  <a:pt x="3576672" y="113092"/>
                  <a:pt x="3583082" y="113967"/>
                </a:cubicBezTo>
                <a:cubicBezTo>
                  <a:pt x="3589966" y="105320"/>
                  <a:pt x="3597645" y="91948"/>
                  <a:pt x="3606120" y="73850"/>
                </a:cubicBezTo>
                <a:cubicBezTo>
                  <a:pt x="3614595" y="55753"/>
                  <a:pt x="3617259" y="41495"/>
                  <a:pt x="3614111" y="31077"/>
                </a:cubicBezTo>
                <a:cubicBezTo>
                  <a:pt x="3610963" y="20659"/>
                  <a:pt x="3618890" y="19573"/>
                  <a:pt x="3637891" y="27818"/>
                </a:cubicBezTo>
                <a:cubicBezTo>
                  <a:pt x="3654095" y="35648"/>
                  <a:pt x="3659104" y="42542"/>
                  <a:pt x="3652916" y="48500"/>
                </a:cubicBezTo>
                <a:cubicBezTo>
                  <a:pt x="3646728" y="54459"/>
                  <a:pt x="3640063" y="62794"/>
                  <a:pt x="3632922" y="73506"/>
                </a:cubicBezTo>
                <a:cubicBezTo>
                  <a:pt x="3625780" y="84218"/>
                  <a:pt x="3614839" y="97705"/>
                  <a:pt x="3600097" y="113967"/>
                </a:cubicBezTo>
                <a:cubicBezTo>
                  <a:pt x="3617449" y="111472"/>
                  <a:pt x="3629509" y="107249"/>
                  <a:pt x="3636277" y="101298"/>
                </a:cubicBezTo>
                <a:cubicBezTo>
                  <a:pt x="3643046" y="95346"/>
                  <a:pt x="3650374" y="94292"/>
                  <a:pt x="3658261" y="98136"/>
                </a:cubicBezTo>
                <a:cubicBezTo>
                  <a:pt x="3666148" y="101979"/>
                  <a:pt x="3673049" y="105980"/>
                  <a:pt x="3678965" y="110138"/>
                </a:cubicBezTo>
                <a:cubicBezTo>
                  <a:pt x="3684880" y="114297"/>
                  <a:pt x="3686217" y="119176"/>
                  <a:pt x="3682976" y="124776"/>
                </a:cubicBezTo>
                <a:cubicBezTo>
                  <a:pt x="3679736" y="130376"/>
                  <a:pt x="3677255" y="137044"/>
                  <a:pt x="3675534" y="144781"/>
                </a:cubicBezTo>
                <a:cubicBezTo>
                  <a:pt x="3675103" y="146715"/>
                  <a:pt x="3674755" y="149082"/>
                  <a:pt x="3674488" y="151882"/>
                </a:cubicBezTo>
                <a:lnTo>
                  <a:pt x="3674467" y="152254"/>
                </a:lnTo>
                <a:lnTo>
                  <a:pt x="3675656" y="149520"/>
                </a:lnTo>
                <a:cubicBezTo>
                  <a:pt x="3677448" y="146687"/>
                  <a:pt x="3680157" y="143031"/>
                  <a:pt x="3683783" y="138553"/>
                </a:cubicBezTo>
                <a:cubicBezTo>
                  <a:pt x="3698288" y="120643"/>
                  <a:pt x="3711560" y="100168"/>
                  <a:pt x="3723598" y="77131"/>
                </a:cubicBezTo>
                <a:cubicBezTo>
                  <a:pt x="3735637" y="54093"/>
                  <a:pt x="3740083" y="37154"/>
                  <a:pt x="3736935" y="26313"/>
                </a:cubicBezTo>
                <a:cubicBezTo>
                  <a:pt x="3734574" y="18182"/>
                  <a:pt x="3736226" y="14030"/>
                  <a:pt x="3741892" y="13856"/>
                </a:cubicBezTo>
                <a:close/>
                <a:moveTo>
                  <a:pt x="4102450" y="11388"/>
                </a:moveTo>
                <a:cubicBezTo>
                  <a:pt x="4103766" y="11013"/>
                  <a:pt x="4105564" y="11062"/>
                  <a:pt x="4107844" y="11535"/>
                </a:cubicBezTo>
                <a:cubicBezTo>
                  <a:pt x="4116965" y="13428"/>
                  <a:pt x="4125766" y="16167"/>
                  <a:pt x="4134248" y="19752"/>
                </a:cubicBezTo>
                <a:cubicBezTo>
                  <a:pt x="4142731" y="23337"/>
                  <a:pt x="4145391" y="29751"/>
                  <a:pt x="4142229" y="38993"/>
                </a:cubicBezTo>
                <a:cubicBezTo>
                  <a:pt x="4139067" y="48235"/>
                  <a:pt x="4137902" y="69627"/>
                  <a:pt x="4138733" y="103169"/>
                </a:cubicBezTo>
                <a:cubicBezTo>
                  <a:pt x="4153460" y="102352"/>
                  <a:pt x="4166614" y="100573"/>
                  <a:pt x="4178194" y="97834"/>
                </a:cubicBezTo>
                <a:cubicBezTo>
                  <a:pt x="4189774" y="95095"/>
                  <a:pt x="4200288" y="98928"/>
                  <a:pt x="4209739" y="109332"/>
                </a:cubicBezTo>
                <a:cubicBezTo>
                  <a:pt x="4219189" y="119735"/>
                  <a:pt x="4215837" y="124712"/>
                  <a:pt x="4199683" y="124260"/>
                </a:cubicBezTo>
                <a:cubicBezTo>
                  <a:pt x="4183528" y="123808"/>
                  <a:pt x="4163255" y="124808"/>
                  <a:pt x="4138862" y="127261"/>
                </a:cubicBezTo>
                <a:cubicBezTo>
                  <a:pt x="4138862" y="160558"/>
                  <a:pt x="4139762" y="193846"/>
                  <a:pt x="4141562" y="227122"/>
                </a:cubicBezTo>
                <a:cubicBezTo>
                  <a:pt x="4143361" y="260399"/>
                  <a:pt x="4139396" y="284755"/>
                  <a:pt x="4129667" y="300193"/>
                </a:cubicBezTo>
                <a:cubicBezTo>
                  <a:pt x="4119937" y="315630"/>
                  <a:pt x="4112587" y="317663"/>
                  <a:pt x="4107618" y="306291"/>
                </a:cubicBezTo>
                <a:cubicBezTo>
                  <a:pt x="4102650" y="294919"/>
                  <a:pt x="4095118" y="283196"/>
                  <a:pt x="4085022" y="271121"/>
                </a:cubicBezTo>
                <a:cubicBezTo>
                  <a:pt x="4074926" y="259047"/>
                  <a:pt x="4073503" y="254175"/>
                  <a:pt x="4080752" y="256505"/>
                </a:cubicBezTo>
                <a:cubicBezTo>
                  <a:pt x="4088001" y="258836"/>
                  <a:pt x="4094526" y="261083"/>
                  <a:pt x="4100326" y="263249"/>
                </a:cubicBezTo>
                <a:cubicBezTo>
                  <a:pt x="4106127" y="265414"/>
                  <a:pt x="4109705" y="264643"/>
                  <a:pt x="4111060" y="260936"/>
                </a:cubicBezTo>
                <a:cubicBezTo>
                  <a:pt x="4112415" y="257229"/>
                  <a:pt x="4113311" y="249371"/>
                  <a:pt x="4113749" y="237361"/>
                </a:cubicBezTo>
                <a:cubicBezTo>
                  <a:pt x="4114186" y="225351"/>
                  <a:pt x="4114405" y="189225"/>
                  <a:pt x="4114405" y="128981"/>
                </a:cubicBezTo>
                <a:cubicBezTo>
                  <a:pt x="4082814" y="134388"/>
                  <a:pt x="4062364" y="137991"/>
                  <a:pt x="4053058" y="139790"/>
                </a:cubicBezTo>
                <a:cubicBezTo>
                  <a:pt x="4043751" y="141590"/>
                  <a:pt x="4034551" y="137736"/>
                  <a:pt x="4025460" y="128228"/>
                </a:cubicBezTo>
                <a:cubicBezTo>
                  <a:pt x="4016368" y="118721"/>
                  <a:pt x="4016547" y="114426"/>
                  <a:pt x="4025997" y="115344"/>
                </a:cubicBezTo>
                <a:cubicBezTo>
                  <a:pt x="4035448" y="116262"/>
                  <a:pt x="4047651" y="116061"/>
                  <a:pt x="4062608" y="114742"/>
                </a:cubicBezTo>
                <a:cubicBezTo>
                  <a:pt x="4077565" y="113422"/>
                  <a:pt x="4094386" y="111544"/>
                  <a:pt x="4113071" y="109106"/>
                </a:cubicBezTo>
                <a:cubicBezTo>
                  <a:pt x="4113071" y="65540"/>
                  <a:pt x="4109920" y="37914"/>
                  <a:pt x="4103618" y="26227"/>
                </a:cubicBezTo>
                <a:cubicBezTo>
                  <a:pt x="4098891" y="17461"/>
                  <a:pt x="4098502" y="12515"/>
                  <a:pt x="4102450" y="11388"/>
                </a:cubicBezTo>
                <a:close/>
                <a:moveTo>
                  <a:pt x="1597375" y="11388"/>
                </a:moveTo>
                <a:cubicBezTo>
                  <a:pt x="1598691" y="11013"/>
                  <a:pt x="1600489" y="11062"/>
                  <a:pt x="1602769" y="11535"/>
                </a:cubicBezTo>
                <a:cubicBezTo>
                  <a:pt x="1611890" y="13428"/>
                  <a:pt x="1620691" y="16167"/>
                  <a:pt x="1629173" y="19752"/>
                </a:cubicBezTo>
                <a:cubicBezTo>
                  <a:pt x="1637655" y="23337"/>
                  <a:pt x="1640316" y="29751"/>
                  <a:pt x="1637154" y="38993"/>
                </a:cubicBezTo>
                <a:cubicBezTo>
                  <a:pt x="1633992" y="48235"/>
                  <a:pt x="1632826" y="69627"/>
                  <a:pt x="1633658" y="103169"/>
                </a:cubicBezTo>
                <a:cubicBezTo>
                  <a:pt x="1648386" y="102352"/>
                  <a:pt x="1661539" y="100573"/>
                  <a:pt x="1673119" y="97834"/>
                </a:cubicBezTo>
                <a:cubicBezTo>
                  <a:pt x="1684698" y="95095"/>
                  <a:pt x="1695214" y="98928"/>
                  <a:pt x="1704664" y="109332"/>
                </a:cubicBezTo>
                <a:cubicBezTo>
                  <a:pt x="1714114" y="119735"/>
                  <a:pt x="1710762" y="124712"/>
                  <a:pt x="1694608" y="124260"/>
                </a:cubicBezTo>
                <a:cubicBezTo>
                  <a:pt x="1678453" y="123808"/>
                  <a:pt x="1658180" y="124808"/>
                  <a:pt x="1633787" y="127261"/>
                </a:cubicBezTo>
                <a:cubicBezTo>
                  <a:pt x="1633787" y="160558"/>
                  <a:pt x="1634687" y="193846"/>
                  <a:pt x="1636487" y="227122"/>
                </a:cubicBezTo>
                <a:cubicBezTo>
                  <a:pt x="1638287" y="260399"/>
                  <a:pt x="1634321" y="284755"/>
                  <a:pt x="1624592" y="300193"/>
                </a:cubicBezTo>
                <a:cubicBezTo>
                  <a:pt x="1614862" y="315630"/>
                  <a:pt x="1607513" y="317663"/>
                  <a:pt x="1602543" y="306291"/>
                </a:cubicBezTo>
                <a:cubicBezTo>
                  <a:pt x="1597575" y="294919"/>
                  <a:pt x="1590042" y="283196"/>
                  <a:pt x="1579947" y="271121"/>
                </a:cubicBezTo>
                <a:cubicBezTo>
                  <a:pt x="1569852" y="259047"/>
                  <a:pt x="1568428" y="254175"/>
                  <a:pt x="1575677" y="256505"/>
                </a:cubicBezTo>
                <a:cubicBezTo>
                  <a:pt x="1582926" y="258836"/>
                  <a:pt x="1589451" y="261083"/>
                  <a:pt x="1595252" y="263249"/>
                </a:cubicBezTo>
                <a:cubicBezTo>
                  <a:pt x="1601052" y="265414"/>
                  <a:pt x="1604630" y="264643"/>
                  <a:pt x="1605985" y="260936"/>
                </a:cubicBezTo>
                <a:cubicBezTo>
                  <a:pt x="1607340" y="257229"/>
                  <a:pt x="1608237" y="249371"/>
                  <a:pt x="1608674" y="237361"/>
                </a:cubicBezTo>
                <a:cubicBezTo>
                  <a:pt x="1609111" y="225351"/>
                  <a:pt x="1609330" y="189225"/>
                  <a:pt x="1609330" y="128981"/>
                </a:cubicBezTo>
                <a:cubicBezTo>
                  <a:pt x="1577738" y="134388"/>
                  <a:pt x="1557290" y="137991"/>
                  <a:pt x="1547983" y="139790"/>
                </a:cubicBezTo>
                <a:cubicBezTo>
                  <a:pt x="1538676" y="141590"/>
                  <a:pt x="1529477" y="137736"/>
                  <a:pt x="1520385" y="128228"/>
                </a:cubicBezTo>
                <a:cubicBezTo>
                  <a:pt x="1511293" y="118721"/>
                  <a:pt x="1511472" y="114426"/>
                  <a:pt x="1520923" y="115344"/>
                </a:cubicBezTo>
                <a:cubicBezTo>
                  <a:pt x="1530373" y="116262"/>
                  <a:pt x="1542576" y="116061"/>
                  <a:pt x="1557533" y="114742"/>
                </a:cubicBezTo>
                <a:cubicBezTo>
                  <a:pt x="1572490" y="113422"/>
                  <a:pt x="1589311" y="111544"/>
                  <a:pt x="1607997" y="109106"/>
                </a:cubicBezTo>
                <a:cubicBezTo>
                  <a:pt x="1607997" y="65540"/>
                  <a:pt x="1604845" y="37914"/>
                  <a:pt x="1598543" y="26227"/>
                </a:cubicBezTo>
                <a:cubicBezTo>
                  <a:pt x="1593816" y="17461"/>
                  <a:pt x="1593427" y="12515"/>
                  <a:pt x="1597375" y="11388"/>
                </a:cubicBezTo>
                <a:close/>
                <a:moveTo>
                  <a:pt x="4495167" y="10904"/>
                </a:moveTo>
                <a:cubicBezTo>
                  <a:pt x="4496926" y="10642"/>
                  <a:pt x="4499296" y="10863"/>
                  <a:pt x="4502279" y="11567"/>
                </a:cubicBezTo>
                <a:cubicBezTo>
                  <a:pt x="4514210" y="14385"/>
                  <a:pt x="4523897" y="18124"/>
                  <a:pt x="4531339" y="22785"/>
                </a:cubicBezTo>
                <a:cubicBezTo>
                  <a:pt x="4539743" y="27374"/>
                  <a:pt x="4542145" y="32902"/>
                  <a:pt x="4538545" y="39369"/>
                </a:cubicBezTo>
                <a:cubicBezTo>
                  <a:pt x="4534946" y="45837"/>
                  <a:pt x="4533146" y="68932"/>
                  <a:pt x="4533146" y="108654"/>
                </a:cubicBezTo>
                <a:cubicBezTo>
                  <a:pt x="4533146" y="149710"/>
                  <a:pt x="4534042" y="184342"/>
                  <a:pt x="4535835" y="212549"/>
                </a:cubicBezTo>
                <a:cubicBezTo>
                  <a:pt x="4537628" y="240756"/>
                  <a:pt x="4537588" y="260234"/>
                  <a:pt x="4535717" y="270982"/>
                </a:cubicBezTo>
                <a:cubicBezTo>
                  <a:pt x="4533845" y="281730"/>
                  <a:pt x="4529138" y="291345"/>
                  <a:pt x="4521595" y="299827"/>
                </a:cubicBezTo>
                <a:cubicBezTo>
                  <a:pt x="4514052" y="308309"/>
                  <a:pt x="4507657" y="306682"/>
                  <a:pt x="4502408" y="294944"/>
                </a:cubicBezTo>
                <a:cubicBezTo>
                  <a:pt x="4497160" y="283207"/>
                  <a:pt x="4488796" y="272158"/>
                  <a:pt x="4477316" y="261797"/>
                </a:cubicBezTo>
                <a:cubicBezTo>
                  <a:pt x="4465837" y="251436"/>
                  <a:pt x="4466436" y="247381"/>
                  <a:pt x="4479112" y="249633"/>
                </a:cubicBezTo>
                <a:cubicBezTo>
                  <a:pt x="4491789" y="251884"/>
                  <a:pt x="4499486" y="253082"/>
                  <a:pt x="4502204" y="253225"/>
                </a:cubicBezTo>
                <a:cubicBezTo>
                  <a:pt x="4504921" y="253368"/>
                  <a:pt x="4506904" y="249507"/>
                  <a:pt x="4508151" y="241642"/>
                </a:cubicBezTo>
                <a:cubicBezTo>
                  <a:pt x="4509399" y="233776"/>
                  <a:pt x="4509800" y="214829"/>
                  <a:pt x="4509356" y="184801"/>
                </a:cubicBezTo>
                <a:cubicBezTo>
                  <a:pt x="4508911" y="154772"/>
                  <a:pt x="4508467" y="124012"/>
                  <a:pt x="4508022" y="92521"/>
                </a:cubicBezTo>
                <a:cubicBezTo>
                  <a:pt x="4507578" y="61030"/>
                  <a:pt x="4503527" y="38961"/>
                  <a:pt x="4495869" y="26313"/>
                </a:cubicBezTo>
                <a:cubicBezTo>
                  <a:pt x="4490126" y="16827"/>
                  <a:pt x="4489892" y="11690"/>
                  <a:pt x="4495167" y="10904"/>
                </a:cubicBezTo>
                <a:close/>
                <a:moveTo>
                  <a:pt x="1928923" y="8471"/>
                </a:moveTo>
                <a:cubicBezTo>
                  <a:pt x="1930567" y="8239"/>
                  <a:pt x="1932655" y="8360"/>
                  <a:pt x="1935186" y="8835"/>
                </a:cubicBezTo>
                <a:cubicBezTo>
                  <a:pt x="1945310" y="10736"/>
                  <a:pt x="1954334" y="14518"/>
                  <a:pt x="1962256" y="20182"/>
                </a:cubicBezTo>
                <a:cubicBezTo>
                  <a:pt x="1970179" y="25847"/>
                  <a:pt x="1972101" y="32102"/>
                  <a:pt x="1968021" y="38950"/>
                </a:cubicBezTo>
                <a:cubicBezTo>
                  <a:pt x="1963941" y="45797"/>
                  <a:pt x="1961486" y="63160"/>
                  <a:pt x="1960654" y="91037"/>
                </a:cubicBezTo>
                <a:cubicBezTo>
                  <a:pt x="1969488" y="89388"/>
                  <a:pt x="1978378" y="87176"/>
                  <a:pt x="1987327" y="84401"/>
                </a:cubicBezTo>
                <a:cubicBezTo>
                  <a:pt x="1996275" y="81626"/>
                  <a:pt x="2004191" y="83469"/>
                  <a:pt x="2011074" y="89929"/>
                </a:cubicBezTo>
                <a:cubicBezTo>
                  <a:pt x="2017957" y="96390"/>
                  <a:pt x="2014996" y="102033"/>
                  <a:pt x="2002190" y="106858"/>
                </a:cubicBezTo>
                <a:cubicBezTo>
                  <a:pt x="1989385" y="111683"/>
                  <a:pt x="1975481" y="115279"/>
                  <a:pt x="1960482" y="117645"/>
                </a:cubicBezTo>
                <a:lnTo>
                  <a:pt x="1959299" y="157160"/>
                </a:lnTo>
                <a:cubicBezTo>
                  <a:pt x="1992969" y="152714"/>
                  <a:pt x="2015598" y="149355"/>
                  <a:pt x="2027185" y="147082"/>
                </a:cubicBezTo>
                <a:cubicBezTo>
                  <a:pt x="2038772" y="144809"/>
                  <a:pt x="2048864" y="145150"/>
                  <a:pt x="2057461" y="148104"/>
                </a:cubicBezTo>
                <a:cubicBezTo>
                  <a:pt x="2066058" y="151058"/>
                  <a:pt x="2072095" y="156260"/>
                  <a:pt x="2075573" y="163710"/>
                </a:cubicBezTo>
                <a:cubicBezTo>
                  <a:pt x="2079050" y="171160"/>
                  <a:pt x="2074486" y="174658"/>
                  <a:pt x="2061881" y="174207"/>
                </a:cubicBezTo>
                <a:cubicBezTo>
                  <a:pt x="2049276" y="173755"/>
                  <a:pt x="2033803" y="174203"/>
                  <a:pt x="2015462" y="175551"/>
                </a:cubicBezTo>
                <a:cubicBezTo>
                  <a:pt x="1997121" y="176899"/>
                  <a:pt x="1972549" y="179093"/>
                  <a:pt x="1941746" y="182133"/>
                </a:cubicBezTo>
                <a:cubicBezTo>
                  <a:pt x="1951656" y="190422"/>
                  <a:pt x="1954563" y="196309"/>
                  <a:pt x="1950469" y="199793"/>
                </a:cubicBezTo>
                <a:cubicBezTo>
                  <a:pt x="1946375" y="203278"/>
                  <a:pt x="1941079" y="208702"/>
                  <a:pt x="1934583" y="216066"/>
                </a:cubicBezTo>
                <a:cubicBezTo>
                  <a:pt x="1928087" y="223430"/>
                  <a:pt x="1922936" y="228728"/>
                  <a:pt x="1919128" y="231962"/>
                </a:cubicBezTo>
                <a:cubicBezTo>
                  <a:pt x="1915321" y="235196"/>
                  <a:pt x="1915504" y="236605"/>
                  <a:pt x="1919677" y="236189"/>
                </a:cubicBezTo>
                <a:cubicBezTo>
                  <a:pt x="1923850" y="235773"/>
                  <a:pt x="1946450" y="233493"/>
                  <a:pt x="1987477" y="229348"/>
                </a:cubicBezTo>
                <a:cubicBezTo>
                  <a:pt x="1982085" y="221447"/>
                  <a:pt x="1977364" y="213065"/>
                  <a:pt x="1973313" y="204203"/>
                </a:cubicBezTo>
                <a:cubicBezTo>
                  <a:pt x="1969262" y="195341"/>
                  <a:pt x="1971506" y="192369"/>
                  <a:pt x="1980045" y="195287"/>
                </a:cubicBezTo>
                <a:cubicBezTo>
                  <a:pt x="1988585" y="198205"/>
                  <a:pt x="1997056" y="203400"/>
                  <a:pt x="2005460" y="210871"/>
                </a:cubicBezTo>
                <a:cubicBezTo>
                  <a:pt x="2013863" y="218342"/>
                  <a:pt x="2021320" y="227219"/>
                  <a:pt x="2027830" y="237501"/>
                </a:cubicBezTo>
                <a:cubicBezTo>
                  <a:pt x="2034341" y="247783"/>
                  <a:pt x="2035897" y="258814"/>
                  <a:pt x="2032498" y="270594"/>
                </a:cubicBezTo>
                <a:cubicBezTo>
                  <a:pt x="2029100" y="282375"/>
                  <a:pt x="2023805" y="285082"/>
                  <a:pt x="2016613" y="278715"/>
                </a:cubicBezTo>
                <a:cubicBezTo>
                  <a:pt x="2009421" y="272348"/>
                  <a:pt x="2001696" y="261134"/>
                  <a:pt x="1993435" y="245073"/>
                </a:cubicBezTo>
                <a:cubicBezTo>
                  <a:pt x="1949540" y="253146"/>
                  <a:pt x="1920580" y="259596"/>
                  <a:pt x="1906555" y="264421"/>
                </a:cubicBezTo>
                <a:cubicBezTo>
                  <a:pt x="1892531" y="269247"/>
                  <a:pt x="1880915" y="274201"/>
                  <a:pt x="1871709" y="279285"/>
                </a:cubicBezTo>
                <a:cubicBezTo>
                  <a:pt x="1862502" y="284368"/>
                  <a:pt x="1857899" y="280134"/>
                  <a:pt x="1857899" y="266583"/>
                </a:cubicBezTo>
                <a:cubicBezTo>
                  <a:pt x="1857899" y="253777"/>
                  <a:pt x="1861567" y="246152"/>
                  <a:pt x="1868902" y="243707"/>
                </a:cubicBezTo>
                <a:cubicBezTo>
                  <a:pt x="1876237" y="241262"/>
                  <a:pt x="1882209" y="238361"/>
                  <a:pt x="1886820" y="235006"/>
                </a:cubicBezTo>
                <a:cubicBezTo>
                  <a:pt x="1891430" y="231650"/>
                  <a:pt x="1897894" y="224935"/>
                  <a:pt x="1906211" y="214861"/>
                </a:cubicBezTo>
                <a:cubicBezTo>
                  <a:pt x="1914529" y="204787"/>
                  <a:pt x="1919576" y="194609"/>
                  <a:pt x="1921354" y="184327"/>
                </a:cubicBezTo>
                <a:cubicBezTo>
                  <a:pt x="1905035" y="187841"/>
                  <a:pt x="1892509" y="190745"/>
                  <a:pt x="1883776" y="193039"/>
                </a:cubicBezTo>
                <a:cubicBezTo>
                  <a:pt x="1875043" y="195334"/>
                  <a:pt x="1866073" y="192408"/>
                  <a:pt x="1856867" y="184263"/>
                </a:cubicBezTo>
                <a:cubicBezTo>
                  <a:pt x="1847660" y="176118"/>
                  <a:pt x="1849833" y="172045"/>
                  <a:pt x="1863384" y="172045"/>
                </a:cubicBezTo>
                <a:cubicBezTo>
                  <a:pt x="1874756" y="172045"/>
                  <a:pt x="1898123" y="168252"/>
                  <a:pt x="1933486" y="160666"/>
                </a:cubicBezTo>
                <a:lnTo>
                  <a:pt x="1933486" y="122227"/>
                </a:lnTo>
                <a:cubicBezTo>
                  <a:pt x="1921469" y="124034"/>
                  <a:pt x="1910592" y="122370"/>
                  <a:pt x="1900855" y="117237"/>
                </a:cubicBezTo>
                <a:cubicBezTo>
                  <a:pt x="1891118" y="112103"/>
                  <a:pt x="1891255" y="108278"/>
                  <a:pt x="1901264" y="105761"/>
                </a:cubicBezTo>
                <a:cubicBezTo>
                  <a:pt x="1911273" y="103244"/>
                  <a:pt x="1922014" y="100459"/>
                  <a:pt x="1933486" y="97404"/>
                </a:cubicBezTo>
                <a:cubicBezTo>
                  <a:pt x="1933486" y="82533"/>
                  <a:pt x="1933271" y="68286"/>
                  <a:pt x="1932841" y="54663"/>
                </a:cubicBezTo>
                <a:cubicBezTo>
                  <a:pt x="1932411" y="41040"/>
                  <a:pt x="1930163" y="29521"/>
                  <a:pt x="1926098" y="20107"/>
                </a:cubicBezTo>
                <a:cubicBezTo>
                  <a:pt x="1923048" y="13046"/>
                  <a:pt x="1923990" y="9168"/>
                  <a:pt x="1928923" y="8471"/>
                </a:cubicBezTo>
                <a:close/>
                <a:moveTo>
                  <a:pt x="1234886" y="6714"/>
                </a:moveTo>
                <a:cubicBezTo>
                  <a:pt x="1236514" y="6576"/>
                  <a:pt x="1238602" y="6864"/>
                  <a:pt x="1241149" y="7577"/>
                </a:cubicBezTo>
                <a:cubicBezTo>
                  <a:pt x="1251337" y="10431"/>
                  <a:pt x="1260587" y="14407"/>
                  <a:pt x="1268897" y="19505"/>
                </a:cubicBezTo>
                <a:cubicBezTo>
                  <a:pt x="1277207" y="24603"/>
                  <a:pt x="1278881" y="31267"/>
                  <a:pt x="1273920" y="39498"/>
                </a:cubicBezTo>
                <a:cubicBezTo>
                  <a:pt x="1268958" y="47730"/>
                  <a:pt x="1266900" y="73908"/>
                  <a:pt x="1267746" y="118033"/>
                </a:cubicBezTo>
                <a:cubicBezTo>
                  <a:pt x="1287865" y="115408"/>
                  <a:pt x="1302220" y="112953"/>
                  <a:pt x="1310810" y="110665"/>
                </a:cubicBezTo>
                <a:cubicBezTo>
                  <a:pt x="1319400" y="108378"/>
                  <a:pt x="1328789" y="110196"/>
                  <a:pt x="1338978" y="116118"/>
                </a:cubicBezTo>
                <a:cubicBezTo>
                  <a:pt x="1349166" y="122041"/>
                  <a:pt x="1349414" y="126558"/>
                  <a:pt x="1339720" y="129670"/>
                </a:cubicBezTo>
                <a:cubicBezTo>
                  <a:pt x="1330026" y="132781"/>
                  <a:pt x="1306078" y="136037"/>
                  <a:pt x="1267875" y="139435"/>
                </a:cubicBezTo>
                <a:cubicBezTo>
                  <a:pt x="1267875" y="191318"/>
                  <a:pt x="1267395" y="233765"/>
                  <a:pt x="1266434" y="266776"/>
                </a:cubicBezTo>
                <a:cubicBezTo>
                  <a:pt x="1265473" y="299788"/>
                  <a:pt x="1260945" y="316569"/>
                  <a:pt x="1252850" y="317121"/>
                </a:cubicBezTo>
                <a:cubicBezTo>
                  <a:pt x="1244755" y="317673"/>
                  <a:pt x="1240708" y="301279"/>
                  <a:pt x="1240708" y="267938"/>
                </a:cubicBezTo>
                <a:lnTo>
                  <a:pt x="1240708" y="142490"/>
                </a:lnTo>
                <a:cubicBezTo>
                  <a:pt x="1220990" y="146864"/>
                  <a:pt x="1206037" y="150205"/>
                  <a:pt x="1195848" y="152514"/>
                </a:cubicBezTo>
                <a:cubicBezTo>
                  <a:pt x="1185659" y="154822"/>
                  <a:pt x="1175743" y="151997"/>
                  <a:pt x="1166099" y="144039"/>
                </a:cubicBezTo>
                <a:cubicBezTo>
                  <a:pt x="1156455" y="136080"/>
                  <a:pt x="1156757" y="131792"/>
                  <a:pt x="1167003" y="131175"/>
                </a:cubicBezTo>
                <a:cubicBezTo>
                  <a:pt x="1177249" y="130559"/>
                  <a:pt x="1187219" y="129806"/>
                  <a:pt x="1196913" y="128917"/>
                </a:cubicBezTo>
                <a:cubicBezTo>
                  <a:pt x="1206607" y="128028"/>
                  <a:pt x="1221205" y="125956"/>
                  <a:pt x="1240708" y="122700"/>
                </a:cubicBezTo>
                <a:cubicBezTo>
                  <a:pt x="1240708" y="90965"/>
                  <a:pt x="1240493" y="68516"/>
                  <a:pt x="1240062" y="55352"/>
                </a:cubicBezTo>
                <a:cubicBezTo>
                  <a:pt x="1239632" y="42187"/>
                  <a:pt x="1237159" y="30220"/>
                  <a:pt x="1232641" y="19451"/>
                </a:cubicBezTo>
                <a:cubicBezTo>
                  <a:pt x="1229254" y="11374"/>
                  <a:pt x="1230002" y="7128"/>
                  <a:pt x="1234886" y="6714"/>
                </a:cubicBezTo>
                <a:close/>
                <a:moveTo>
                  <a:pt x="2247677" y="4770"/>
                </a:moveTo>
                <a:cubicBezTo>
                  <a:pt x="2257278" y="6656"/>
                  <a:pt x="2264505" y="8982"/>
                  <a:pt x="2269359" y="11750"/>
                </a:cubicBezTo>
                <a:cubicBezTo>
                  <a:pt x="2274213" y="14518"/>
                  <a:pt x="2275948" y="18662"/>
                  <a:pt x="2274565" y="24183"/>
                </a:cubicBezTo>
                <a:cubicBezTo>
                  <a:pt x="2273181" y="29704"/>
                  <a:pt x="2272073" y="38487"/>
                  <a:pt x="2271241" y="50533"/>
                </a:cubicBezTo>
                <a:cubicBezTo>
                  <a:pt x="2287116" y="47120"/>
                  <a:pt x="2298340" y="43793"/>
                  <a:pt x="2304916" y="40552"/>
                </a:cubicBezTo>
                <a:cubicBezTo>
                  <a:pt x="2311491" y="37312"/>
                  <a:pt x="2319442" y="39524"/>
                  <a:pt x="2328771" y="47188"/>
                </a:cubicBezTo>
                <a:cubicBezTo>
                  <a:pt x="2338099" y="54853"/>
                  <a:pt x="2335198" y="60055"/>
                  <a:pt x="2320070" y="62794"/>
                </a:cubicBezTo>
                <a:cubicBezTo>
                  <a:pt x="2304941" y="65533"/>
                  <a:pt x="2288665" y="68882"/>
                  <a:pt x="2271241" y="72839"/>
                </a:cubicBezTo>
                <a:lnTo>
                  <a:pt x="2271241" y="91037"/>
                </a:lnTo>
                <a:cubicBezTo>
                  <a:pt x="2280304" y="88442"/>
                  <a:pt x="2289278" y="85767"/>
                  <a:pt x="2298161" y="83014"/>
                </a:cubicBezTo>
                <a:cubicBezTo>
                  <a:pt x="2307045" y="80260"/>
                  <a:pt x="2314678" y="82214"/>
                  <a:pt x="2321059" y="88875"/>
                </a:cubicBezTo>
                <a:cubicBezTo>
                  <a:pt x="2327440" y="95536"/>
                  <a:pt x="2324580" y="100477"/>
                  <a:pt x="2312476" y="103696"/>
                </a:cubicBezTo>
                <a:cubicBezTo>
                  <a:pt x="2300373" y="106915"/>
                  <a:pt x="2286557" y="110153"/>
                  <a:pt x="2271026" y="113408"/>
                </a:cubicBezTo>
                <a:lnTo>
                  <a:pt x="2269886" y="134230"/>
                </a:lnTo>
                <a:cubicBezTo>
                  <a:pt x="2297892" y="128924"/>
                  <a:pt x="2317395" y="124672"/>
                  <a:pt x="2328394" y="121474"/>
                </a:cubicBezTo>
                <a:cubicBezTo>
                  <a:pt x="2339393" y="118276"/>
                  <a:pt x="2349263" y="120047"/>
                  <a:pt x="2358003" y="126787"/>
                </a:cubicBezTo>
                <a:cubicBezTo>
                  <a:pt x="2366743" y="133527"/>
                  <a:pt x="2369016" y="138041"/>
                  <a:pt x="2364822" y="140328"/>
                </a:cubicBezTo>
                <a:cubicBezTo>
                  <a:pt x="2360627" y="142615"/>
                  <a:pt x="2354400" y="144221"/>
                  <a:pt x="2346140" y="145146"/>
                </a:cubicBezTo>
                <a:cubicBezTo>
                  <a:pt x="2337880" y="146071"/>
                  <a:pt x="2325082" y="147645"/>
                  <a:pt x="2307744" y="149868"/>
                </a:cubicBezTo>
                <a:cubicBezTo>
                  <a:pt x="2290407" y="152091"/>
                  <a:pt x="2270137" y="155059"/>
                  <a:pt x="2246935" y="158773"/>
                </a:cubicBezTo>
                <a:cubicBezTo>
                  <a:pt x="2250620" y="160064"/>
                  <a:pt x="2253588" y="161842"/>
                  <a:pt x="2255840" y="164108"/>
                </a:cubicBezTo>
                <a:cubicBezTo>
                  <a:pt x="2258005" y="168582"/>
                  <a:pt x="2257737" y="171658"/>
                  <a:pt x="2255033" y="173336"/>
                </a:cubicBezTo>
                <a:cubicBezTo>
                  <a:pt x="2252330" y="175013"/>
                  <a:pt x="2252405" y="176978"/>
                  <a:pt x="2255259" y="179229"/>
                </a:cubicBezTo>
                <a:cubicBezTo>
                  <a:pt x="2258113" y="181481"/>
                  <a:pt x="2266746" y="187626"/>
                  <a:pt x="2281157" y="197664"/>
                </a:cubicBezTo>
                <a:cubicBezTo>
                  <a:pt x="2293505" y="183596"/>
                  <a:pt x="2300538" y="174838"/>
                  <a:pt x="2302259" y="171389"/>
                </a:cubicBezTo>
                <a:cubicBezTo>
                  <a:pt x="2303980" y="167940"/>
                  <a:pt x="2305148" y="163584"/>
                  <a:pt x="2305765" y="158321"/>
                </a:cubicBezTo>
                <a:cubicBezTo>
                  <a:pt x="2306382" y="153059"/>
                  <a:pt x="2313828" y="153944"/>
                  <a:pt x="2328104" y="160978"/>
                </a:cubicBezTo>
                <a:cubicBezTo>
                  <a:pt x="2342379" y="168012"/>
                  <a:pt x="2344459" y="174020"/>
                  <a:pt x="2334342" y="179004"/>
                </a:cubicBezTo>
                <a:cubicBezTo>
                  <a:pt x="2324225" y="183987"/>
                  <a:pt x="2310390" y="193082"/>
                  <a:pt x="2292838" y="206289"/>
                </a:cubicBezTo>
                <a:cubicBezTo>
                  <a:pt x="2301528" y="211696"/>
                  <a:pt x="2310859" y="217801"/>
                  <a:pt x="2320833" y="224605"/>
                </a:cubicBezTo>
                <a:cubicBezTo>
                  <a:pt x="2330807" y="231410"/>
                  <a:pt x="2342806" y="238103"/>
                  <a:pt x="2356831" y="244685"/>
                </a:cubicBezTo>
                <a:cubicBezTo>
                  <a:pt x="2370855" y="251267"/>
                  <a:pt x="2385389" y="255498"/>
                  <a:pt x="2400432" y="257376"/>
                </a:cubicBezTo>
                <a:cubicBezTo>
                  <a:pt x="2415475" y="259255"/>
                  <a:pt x="2423348" y="261822"/>
                  <a:pt x="2424050" y="265077"/>
                </a:cubicBezTo>
                <a:cubicBezTo>
                  <a:pt x="2424753" y="268332"/>
                  <a:pt x="2417597" y="271200"/>
                  <a:pt x="2402583" y="273681"/>
                </a:cubicBezTo>
                <a:cubicBezTo>
                  <a:pt x="2387569" y="276162"/>
                  <a:pt x="2374752" y="277861"/>
                  <a:pt x="2364133" y="278779"/>
                </a:cubicBezTo>
                <a:cubicBezTo>
                  <a:pt x="2353514" y="279697"/>
                  <a:pt x="2344125" y="277058"/>
                  <a:pt x="2335966" y="270863"/>
                </a:cubicBezTo>
                <a:cubicBezTo>
                  <a:pt x="2327806" y="264668"/>
                  <a:pt x="2316528" y="255050"/>
                  <a:pt x="2302130" y="242007"/>
                </a:cubicBezTo>
                <a:cubicBezTo>
                  <a:pt x="2287732" y="228965"/>
                  <a:pt x="2267577" y="210190"/>
                  <a:pt x="2241665" y="185683"/>
                </a:cubicBezTo>
                <a:lnTo>
                  <a:pt x="2228048" y="200051"/>
                </a:lnTo>
                <a:cubicBezTo>
                  <a:pt x="2240639" y="206132"/>
                  <a:pt x="2245780" y="211330"/>
                  <a:pt x="2243472" y="215646"/>
                </a:cubicBezTo>
                <a:cubicBezTo>
                  <a:pt x="2241163" y="219963"/>
                  <a:pt x="2239582" y="225767"/>
                  <a:pt x="2238728" y="233059"/>
                </a:cubicBezTo>
                <a:cubicBezTo>
                  <a:pt x="2237875" y="240351"/>
                  <a:pt x="2237624" y="247299"/>
                  <a:pt x="2237976" y="253902"/>
                </a:cubicBezTo>
                <a:cubicBezTo>
                  <a:pt x="2238327" y="260506"/>
                  <a:pt x="2244379" y="260789"/>
                  <a:pt x="2256130" y="254752"/>
                </a:cubicBezTo>
                <a:cubicBezTo>
                  <a:pt x="2267882" y="248715"/>
                  <a:pt x="2277838" y="243764"/>
                  <a:pt x="2285997" y="239899"/>
                </a:cubicBezTo>
                <a:cubicBezTo>
                  <a:pt x="2294157" y="236035"/>
                  <a:pt x="2295290" y="238028"/>
                  <a:pt x="2289396" y="245879"/>
                </a:cubicBezTo>
                <a:cubicBezTo>
                  <a:pt x="2283502" y="253730"/>
                  <a:pt x="2273679" y="263424"/>
                  <a:pt x="2259927" y="274961"/>
                </a:cubicBezTo>
                <a:cubicBezTo>
                  <a:pt x="2246175" y="286498"/>
                  <a:pt x="2237115" y="296099"/>
                  <a:pt x="2232748" y="303763"/>
                </a:cubicBezTo>
                <a:cubicBezTo>
                  <a:pt x="2228382" y="311428"/>
                  <a:pt x="2223309" y="312604"/>
                  <a:pt x="2217530" y="307291"/>
                </a:cubicBezTo>
                <a:cubicBezTo>
                  <a:pt x="2211751" y="301978"/>
                  <a:pt x="2207757" y="297805"/>
                  <a:pt x="2205549" y="294772"/>
                </a:cubicBezTo>
                <a:cubicBezTo>
                  <a:pt x="2203340" y="291739"/>
                  <a:pt x="2204714" y="285745"/>
                  <a:pt x="2209668" y="276789"/>
                </a:cubicBezTo>
                <a:cubicBezTo>
                  <a:pt x="2214622" y="267834"/>
                  <a:pt x="2217322" y="255222"/>
                  <a:pt x="2217767" y="238953"/>
                </a:cubicBezTo>
                <a:cubicBezTo>
                  <a:pt x="2218211" y="222684"/>
                  <a:pt x="2218204" y="212570"/>
                  <a:pt x="2217745" y="208613"/>
                </a:cubicBezTo>
                <a:cubicBezTo>
                  <a:pt x="2189939" y="238039"/>
                  <a:pt x="2163080" y="256419"/>
                  <a:pt x="2137167" y="263754"/>
                </a:cubicBezTo>
                <a:cubicBezTo>
                  <a:pt x="2111255" y="271089"/>
                  <a:pt x="2108139" y="268375"/>
                  <a:pt x="2127821" y="255613"/>
                </a:cubicBezTo>
                <a:cubicBezTo>
                  <a:pt x="2147503" y="242850"/>
                  <a:pt x="2169117" y="225147"/>
                  <a:pt x="2192664" y="202504"/>
                </a:cubicBezTo>
                <a:cubicBezTo>
                  <a:pt x="2209001" y="186823"/>
                  <a:pt x="2219688" y="175191"/>
                  <a:pt x="2224724" y="167608"/>
                </a:cubicBezTo>
                <a:lnTo>
                  <a:pt x="2227431" y="162256"/>
                </a:lnTo>
                <a:lnTo>
                  <a:pt x="2197453" y="169120"/>
                </a:lnTo>
                <a:cubicBezTo>
                  <a:pt x="2188815" y="171142"/>
                  <a:pt x="2182812" y="172604"/>
                  <a:pt x="2179446" y="173508"/>
                </a:cubicBezTo>
                <a:cubicBezTo>
                  <a:pt x="2172713" y="175315"/>
                  <a:pt x="2164256" y="172454"/>
                  <a:pt x="2154075" y="164925"/>
                </a:cubicBezTo>
                <a:cubicBezTo>
                  <a:pt x="2143893" y="157396"/>
                  <a:pt x="2145220" y="153338"/>
                  <a:pt x="2158054" y="152750"/>
                </a:cubicBezTo>
                <a:cubicBezTo>
                  <a:pt x="2170888" y="152162"/>
                  <a:pt x="2199562" y="147581"/>
                  <a:pt x="2244074" y="139005"/>
                </a:cubicBezTo>
                <a:lnTo>
                  <a:pt x="2244074" y="118183"/>
                </a:lnTo>
                <a:cubicBezTo>
                  <a:pt x="2235470" y="119990"/>
                  <a:pt x="2227597" y="121342"/>
                  <a:pt x="2220455" y="122238"/>
                </a:cubicBezTo>
                <a:cubicBezTo>
                  <a:pt x="2213314" y="123134"/>
                  <a:pt x="2205792" y="121184"/>
                  <a:pt x="2197891" y="116387"/>
                </a:cubicBezTo>
                <a:cubicBezTo>
                  <a:pt x="2189990" y="111590"/>
                  <a:pt x="2191682" y="107994"/>
                  <a:pt x="2202968" y="105600"/>
                </a:cubicBezTo>
                <a:cubicBezTo>
                  <a:pt x="2214253" y="103205"/>
                  <a:pt x="2227955" y="99993"/>
                  <a:pt x="2244074" y="95963"/>
                </a:cubicBezTo>
                <a:lnTo>
                  <a:pt x="2244074" y="76346"/>
                </a:lnTo>
                <a:cubicBezTo>
                  <a:pt x="2232085" y="78095"/>
                  <a:pt x="2221821" y="80106"/>
                  <a:pt x="2213282" y="82379"/>
                </a:cubicBezTo>
                <a:cubicBezTo>
                  <a:pt x="2204742" y="84652"/>
                  <a:pt x="2196041" y="82903"/>
                  <a:pt x="2187179" y="77131"/>
                </a:cubicBezTo>
                <a:cubicBezTo>
                  <a:pt x="2178317" y="71359"/>
                  <a:pt x="2181644" y="66834"/>
                  <a:pt x="2197160" y="63558"/>
                </a:cubicBezTo>
                <a:cubicBezTo>
                  <a:pt x="2212676" y="60281"/>
                  <a:pt x="2228314" y="57531"/>
                  <a:pt x="2244074" y="55309"/>
                </a:cubicBezTo>
                <a:cubicBezTo>
                  <a:pt x="2244074" y="45371"/>
                  <a:pt x="2243643" y="37157"/>
                  <a:pt x="2242783" y="30668"/>
                </a:cubicBezTo>
                <a:cubicBezTo>
                  <a:pt x="2241923" y="24179"/>
                  <a:pt x="2240123" y="17769"/>
                  <a:pt x="2237384" y="11438"/>
                </a:cubicBezTo>
                <a:cubicBezTo>
                  <a:pt x="2234645" y="5107"/>
                  <a:pt x="2238076" y="2884"/>
                  <a:pt x="2247677" y="4770"/>
                </a:cubicBezTo>
                <a:close/>
                <a:moveTo>
                  <a:pt x="533100" y="3"/>
                </a:moveTo>
                <a:cubicBezTo>
                  <a:pt x="536935" y="91"/>
                  <a:pt x="543025" y="2228"/>
                  <a:pt x="551371" y="6416"/>
                </a:cubicBezTo>
                <a:cubicBezTo>
                  <a:pt x="565381" y="15608"/>
                  <a:pt x="569360" y="22265"/>
                  <a:pt x="563309" y="26388"/>
                </a:cubicBezTo>
                <a:cubicBezTo>
                  <a:pt x="557258" y="30511"/>
                  <a:pt x="549306" y="36383"/>
                  <a:pt x="539454" y="44005"/>
                </a:cubicBezTo>
                <a:cubicBezTo>
                  <a:pt x="529602" y="51627"/>
                  <a:pt x="518431" y="58248"/>
                  <a:pt x="505941" y="63870"/>
                </a:cubicBezTo>
                <a:lnTo>
                  <a:pt x="501522" y="65540"/>
                </a:lnTo>
                <a:lnTo>
                  <a:pt x="527526" y="60084"/>
                </a:lnTo>
                <a:cubicBezTo>
                  <a:pt x="534231" y="58291"/>
                  <a:pt x="541146" y="56703"/>
                  <a:pt x="548273" y="55319"/>
                </a:cubicBezTo>
                <a:cubicBezTo>
                  <a:pt x="555401" y="53935"/>
                  <a:pt x="562101" y="56506"/>
                  <a:pt x="568375" y="63031"/>
                </a:cubicBezTo>
                <a:cubicBezTo>
                  <a:pt x="574649" y="69555"/>
                  <a:pt x="572257" y="74750"/>
                  <a:pt x="561201" y="78615"/>
                </a:cubicBezTo>
                <a:cubicBezTo>
                  <a:pt x="550145" y="82480"/>
                  <a:pt x="535876" y="85136"/>
                  <a:pt x="518395" y="86584"/>
                </a:cubicBezTo>
                <a:cubicBezTo>
                  <a:pt x="528305" y="87832"/>
                  <a:pt x="532338" y="91320"/>
                  <a:pt x="530495" y="97049"/>
                </a:cubicBezTo>
                <a:cubicBezTo>
                  <a:pt x="528652" y="102778"/>
                  <a:pt x="527290" y="109601"/>
                  <a:pt x="526408" y="117516"/>
                </a:cubicBezTo>
                <a:cubicBezTo>
                  <a:pt x="525967" y="121474"/>
                  <a:pt x="525418" y="126196"/>
                  <a:pt x="524760" y="131681"/>
                </a:cubicBezTo>
                <a:lnTo>
                  <a:pt x="524010" y="137795"/>
                </a:lnTo>
                <a:lnTo>
                  <a:pt x="525999" y="134972"/>
                </a:lnTo>
                <a:cubicBezTo>
                  <a:pt x="532072" y="128168"/>
                  <a:pt x="539045" y="120004"/>
                  <a:pt x="546918" y="110482"/>
                </a:cubicBezTo>
                <a:cubicBezTo>
                  <a:pt x="554791" y="100961"/>
                  <a:pt x="558053" y="93088"/>
                  <a:pt x="556705" y="86864"/>
                </a:cubicBezTo>
                <a:cubicBezTo>
                  <a:pt x="555357" y="80640"/>
                  <a:pt x="562707" y="81336"/>
                  <a:pt x="578753" y="88951"/>
                </a:cubicBezTo>
                <a:cubicBezTo>
                  <a:pt x="592506" y="97067"/>
                  <a:pt x="595642" y="103445"/>
                  <a:pt x="588164" y="108084"/>
                </a:cubicBezTo>
                <a:cubicBezTo>
                  <a:pt x="580686" y="112723"/>
                  <a:pt x="572881" y="117979"/>
                  <a:pt x="564750" y="123851"/>
                </a:cubicBezTo>
                <a:cubicBezTo>
                  <a:pt x="556619" y="129723"/>
                  <a:pt x="546610" y="134746"/>
                  <a:pt x="534722" y="138919"/>
                </a:cubicBezTo>
                <a:cubicBezTo>
                  <a:pt x="528778" y="141006"/>
                  <a:pt x="525079" y="141720"/>
                  <a:pt x="523625" y="141062"/>
                </a:cubicBezTo>
                <a:lnTo>
                  <a:pt x="523615" y="141019"/>
                </a:lnTo>
                <a:lnTo>
                  <a:pt x="522461" y="150427"/>
                </a:lnTo>
                <a:cubicBezTo>
                  <a:pt x="552991" y="147846"/>
                  <a:pt x="575387" y="145401"/>
                  <a:pt x="589648" y="143092"/>
                </a:cubicBezTo>
                <a:cubicBezTo>
                  <a:pt x="603910" y="140783"/>
                  <a:pt x="615321" y="142095"/>
                  <a:pt x="623882" y="147029"/>
                </a:cubicBezTo>
                <a:cubicBezTo>
                  <a:pt x="632443" y="151962"/>
                  <a:pt x="637477" y="157386"/>
                  <a:pt x="638982" y="163301"/>
                </a:cubicBezTo>
                <a:cubicBezTo>
                  <a:pt x="640488" y="169216"/>
                  <a:pt x="637347" y="171948"/>
                  <a:pt x="629561" y="171496"/>
                </a:cubicBezTo>
                <a:cubicBezTo>
                  <a:pt x="621774" y="171045"/>
                  <a:pt x="609169" y="170145"/>
                  <a:pt x="591745" y="168797"/>
                </a:cubicBezTo>
                <a:cubicBezTo>
                  <a:pt x="574322" y="167449"/>
                  <a:pt x="551944" y="167901"/>
                  <a:pt x="524612" y="170152"/>
                </a:cubicBezTo>
                <a:cubicBezTo>
                  <a:pt x="497279" y="172404"/>
                  <a:pt x="474357" y="174429"/>
                  <a:pt x="455844" y="176229"/>
                </a:cubicBezTo>
                <a:cubicBezTo>
                  <a:pt x="437330" y="178028"/>
                  <a:pt x="420731" y="180273"/>
                  <a:pt x="406047" y="182961"/>
                </a:cubicBezTo>
                <a:cubicBezTo>
                  <a:pt x="391363" y="185650"/>
                  <a:pt x="379615" y="187676"/>
                  <a:pt x="370802" y="189038"/>
                </a:cubicBezTo>
                <a:cubicBezTo>
                  <a:pt x="361990" y="190400"/>
                  <a:pt x="353766" y="186328"/>
                  <a:pt x="346130" y="176820"/>
                </a:cubicBezTo>
                <a:cubicBezTo>
                  <a:pt x="338494" y="167313"/>
                  <a:pt x="338541" y="163240"/>
                  <a:pt x="346270" y="164602"/>
                </a:cubicBezTo>
                <a:cubicBezTo>
                  <a:pt x="353999" y="165965"/>
                  <a:pt x="368207" y="165768"/>
                  <a:pt x="388892" y="164011"/>
                </a:cubicBezTo>
                <a:cubicBezTo>
                  <a:pt x="409578" y="162254"/>
                  <a:pt x="430648" y="160135"/>
                  <a:pt x="452101" y="157655"/>
                </a:cubicBezTo>
                <a:cubicBezTo>
                  <a:pt x="452101" y="137894"/>
                  <a:pt x="451674" y="123500"/>
                  <a:pt x="450821" y="114473"/>
                </a:cubicBezTo>
                <a:cubicBezTo>
                  <a:pt x="449967" y="105445"/>
                  <a:pt x="448049" y="99032"/>
                  <a:pt x="445067" y="95232"/>
                </a:cubicBezTo>
                <a:cubicBezTo>
                  <a:pt x="433179" y="97039"/>
                  <a:pt x="422607" y="95128"/>
                  <a:pt x="413350" y="89499"/>
                </a:cubicBezTo>
                <a:cubicBezTo>
                  <a:pt x="404093" y="83871"/>
                  <a:pt x="404326" y="80709"/>
                  <a:pt x="414049" y="80013"/>
                </a:cubicBezTo>
                <a:cubicBezTo>
                  <a:pt x="423772" y="79318"/>
                  <a:pt x="437154" y="77396"/>
                  <a:pt x="454198" y="74248"/>
                </a:cubicBezTo>
                <a:lnTo>
                  <a:pt x="495784" y="66666"/>
                </a:lnTo>
                <a:lnTo>
                  <a:pt x="494981" y="66663"/>
                </a:lnTo>
                <a:cubicBezTo>
                  <a:pt x="493920" y="65715"/>
                  <a:pt x="495451" y="62887"/>
                  <a:pt x="499574" y="58180"/>
                </a:cubicBezTo>
                <a:cubicBezTo>
                  <a:pt x="507819" y="48766"/>
                  <a:pt x="515018" y="39703"/>
                  <a:pt x="521170" y="30991"/>
                </a:cubicBezTo>
                <a:cubicBezTo>
                  <a:pt x="527322" y="22279"/>
                  <a:pt x="529721" y="13912"/>
                  <a:pt x="528366" y="5889"/>
                </a:cubicBezTo>
                <a:cubicBezTo>
                  <a:pt x="527688" y="1877"/>
                  <a:pt x="529266" y="-85"/>
                  <a:pt x="533100" y="3"/>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marL="0" marR="0" lvl="0" indent="0" algn="l" defTabSz="914400" rtl="0" eaLnBrk="1" fontAlgn="auto" latinLnBrk="1" hangingPunct="1">
              <a:lnSpc>
                <a:spcPct val="12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prstClr val="black"/>
              </a:solidFill>
              <a:effectLst/>
              <a:uLnTx/>
              <a:uFillTx/>
              <a:cs typeface="+mn-ea"/>
              <a:sym typeface="+mn-lt"/>
            </a:endParaRPr>
          </a:p>
        </p:txBody>
      </p:sp>
      <p:sp>
        <p:nvSpPr>
          <p:cNvPr id="49" name="TextBox 12"/>
          <p:cNvSpPr txBox="1">
            <a:spLocks noChangeArrowheads="1"/>
          </p:cNvSpPr>
          <p:nvPr/>
        </p:nvSpPr>
        <p:spPr bwMode="auto">
          <a:xfrm>
            <a:off x="4520924" y="2061990"/>
            <a:ext cx="17075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上午</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11</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时</a:t>
            </a:r>
          </a:p>
        </p:txBody>
      </p:sp>
      <p:sp>
        <p:nvSpPr>
          <p:cNvPr id="50" name="矩形 49"/>
          <p:cNvSpPr/>
          <p:nvPr/>
        </p:nvSpPr>
        <p:spPr>
          <a:xfrm>
            <a:off x="3024786" y="2131558"/>
            <a:ext cx="6890126" cy="540212"/>
          </a:xfrm>
          <a:prstGeom prst="rect">
            <a:avLst/>
          </a:prstGeom>
        </p:spPr>
        <p:txBody>
          <a:bodyPr wrap="square">
            <a:spAutoFit/>
          </a:bodyPr>
          <a:lstStyle/>
          <a:p>
            <a:pPr marL="0" marR="0" lvl="0" indent="0" algn="l" defTabSz="914400" rtl="0" eaLnBrk="1" fontAlgn="auto" latinLnBrk="1" hangingPunct="1">
              <a:lnSpc>
                <a:spcPct val="120000"/>
              </a:lnSpc>
              <a:spcBef>
                <a:spcPts val="0"/>
              </a:spcBef>
              <a:spcAft>
                <a:spcPts val="0"/>
              </a:spcAft>
              <a:buClrTx/>
              <a:buSzTx/>
              <a:buFontTx/>
              <a:buNone/>
              <a:defRPr/>
            </a:pPr>
            <a:r>
              <a:rPr kumimoji="0" lang="en-US" altLang="zh-CN" sz="2600" b="1" i="0" u="none" strike="noStrike" kern="1200" cap="none" spc="0" normalizeH="0" baseline="0" noProof="0" dirty="0">
                <a:ln>
                  <a:noFill/>
                </a:ln>
                <a:solidFill>
                  <a:prstClr val="black"/>
                </a:solidFill>
                <a:effectLst/>
                <a:uLnTx/>
                <a:uFillTx/>
                <a:cs typeface="+mn-ea"/>
                <a:sym typeface="+mn-lt"/>
              </a:rPr>
              <a:t>    11</a:t>
            </a:r>
            <a:r>
              <a:rPr kumimoji="0" lang="zh-CN" altLang="en-US" sz="2600" b="1" i="0" u="none" strike="noStrike" kern="1200" cap="none" spc="0" normalizeH="0" baseline="0" noProof="0" dirty="0">
                <a:ln>
                  <a:noFill/>
                </a:ln>
                <a:solidFill>
                  <a:prstClr val="black"/>
                </a:solidFill>
                <a:effectLst/>
                <a:uLnTx/>
                <a:uFillTx/>
                <a:cs typeface="+mn-ea"/>
                <a:sym typeface="+mn-lt"/>
              </a:rPr>
              <a:t>时</a:t>
            </a:r>
            <a:r>
              <a:rPr kumimoji="0" lang="en-US" altLang="zh-CN" sz="2600" b="1" i="0" u="none" strike="noStrike" kern="1200" cap="none" spc="0" normalizeH="0" baseline="0" noProof="0" dirty="0">
                <a:ln>
                  <a:noFill/>
                </a:ln>
                <a:solidFill>
                  <a:prstClr val="black"/>
                </a:solidFill>
                <a:effectLst/>
                <a:uLnTx/>
                <a:uFillTx/>
                <a:cs typeface="+mn-ea"/>
                <a:sym typeface="+mn-lt"/>
              </a:rPr>
              <a:t>___________</a:t>
            </a:r>
          </a:p>
        </p:txBody>
      </p:sp>
      <p:sp>
        <p:nvSpPr>
          <p:cNvPr id="51" name="矩形 50"/>
          <p:cNvSpPr/>
          <p:nvPr/>
        </p:nvSpPr>
        <p:spPr>
          <a:xfrm>
            <a:off x="3026283" y="2860322"/>
            <a:ext cx="6890126" cy="540212"/>
          </a:xfrm>
          <a:prstGeom prst="rect">
            <a:avLst/>
          </a:prstGeom>
        </p:spPr>
        <p:txBody>
          <a:bodyPr wrap="square">
            <a:spAutoFit/>
          </a:bodyPr>
          <a:lstStyle/>
          <a:p>
            <a:pPr marL="0" marR="0" lvl="0" indent="0" algn="l" defTabSz="914400" rtl="0" eaLnBrk="1" fontAlgn="auto" latinLnBrk="1" hangingPunct="1">
              <a:lnSpc>
                <a:spcPct val="120000"/>
              </a:lnSpc>
              <a:spcBef>
                <a:spcPts val="0"/>
              </a:spcBef>
              <a:spcAft>
                <a:spcPts val="0"/>
              </a:spcAft>
              <a:buClrTx/>
              <a:buSzTx/>
              <a:buFontTx/>
              <a:buNone/>
              <a:defRPr/>
            </a:pPr>
            <a:r>
              <a:rPr kumimoji="0" lang="en-US" altLang="zh-CN" sz="2600" b="1" i="0" u="none" strike="noStrike" kern="1200" cap="none" spc="0" normalizeH="0" baseline="0" noProof="0" dirty="0">
                <a:ln>
                  <a:noFill/>
                </a:ln>
                <a:solidFill>
                  <a:prstClr val="black"/>
                </a:solidFill>
                <a:effectLst/>
                <a:uLnTx/>
                <a:uFillTx/>
                <a:cs typeface="+mn-ea"/>
                <a:sym typeface="+mn-lt"/>
              </a:rPr>
              <a:t>    21</a:t>
            </a:r>
            <a:r>
              <a:rPr kumimoji="0" lang="zh-CN" altLang="en-US" sz="2600" b="1" i="0" u="none" strike="noStrike" kern="1200" cap="none" spc="0" normalizeH="0" baseline="0" noProof="0" dirty="0">
                <a:ln>
                  <a:noFill/>
                </a:ln>
                <a:solidFill>
                  <a:prstClr val="black"/>
                </a:solidFill>
                <a:effectLst/>
                <a:uLnTx/>
                <a:uFillTx/>
                <a:cs typeface="+mn-ea"/>
                <a:sym typeface="+mn-lt"/>
              </a:rPr>
              <a:t>时</a:t>
            </a:r>
            <a:r>
              <a:rPr kumimoji="0" lang="en-US" altLang="zh-CN" sz="2600" b="1" i="0" u="none" strike="noStrike" kern="1200" cap="none" spc="0" normalizeH="0" baseline="0" noProof="0" dirty="0">
                <a:ln>
                  <a:noFill/>
                </a:ln>
                <a:solidFill>
                  <a:prstClr val="black"/>
                </a:solidFill>
                <a:effectLst/>
                <a:uLnTx/>
                <a:uFillTx/>
                <a:cs typeface="+mn-ea"/>
                <a:sym typeface="+mn-lt"/>
              </a:rPr>
              <a:t>___________</a:t>
            </a:r>
          </a:p>
        </p:txBody>
      </p:sp>
      <p:sp>
        <p:nvSpPr>
          <p:cNvPr id="52" name="矩形 51"/>
          <p:cNvSpPr/>
          <p:nvPr/>
        </p:nvSpPr>
        <p:spPr>
          <a:xfrm>
            <a:off x="5782235" y="2134000"/>
            <a:ext cx="6890126" cy="540212"/>
          </a:xfrm>
          <a:prstGeom prst="rect">
            <a:avLst/>
          </a:prstGeom>
        </p:spPr>
        <p:txBody>
          <a:bodyPr wrap="square">
            <a:spAutoFit/>
          </a:bodyPr>
          <a:lstStyle/>
          <a:p>
            <a:pPr marL="0" marR="0" lvl="0" indent="0" algn="l" defTabSz="914400" rtl="0" eaLnBrk="1" fontAlgn="auto" latinLnBrk="1" hangingPunct="1">
              <a:lnSpc>
                <a:spcPct val="120000"/>
              </a:lnSpc>
              <a:spcBef>
                <a:spcPts val="0"/>
              </a:spcBef>
              <a:spcAft>
                <a:spcPts val="0"/>
              </a:spcAft>
              <a:buClrTx/>
              <a:buSzTx/>
              <a:buFontTx/>
              <a:buNone/>
              <a:defRPr/>
            </a:pPr>
            <a:r>
              <a:rPr kumimoji="0" lang="en-US" altLang="zh-CN" sz="2600" b="1" i="0" u="none" strike="noStrike" kern="1200" cap="none" spc="0" normalizeH="0" baseline="0" noProof="0" dirty="0">
                <a:ln>
                  <a:noFill/>
                </a:ln>
                <a:solidFill>
                  <a:prstClr val="black"/>
                </a:solidFill>
                <a:effectLst/>
                <a:uLnTx/>
                <a:uFillTx/>
                <a:cs typeface="+mn-ea"/>
                <a:sym typeface="+mn-lt"/>
              </a:rPr>
              <a:t>    15:40______________</a:t>
            </a:r>
          </a:p>
        </p:txBody>
      </p:sp>
      <p:sp>
        <p:nvSpPr>
          <p:cNvPr id="53" name="矩形 52"/>
          <p:cNvSpPr/>
          <p:nvPr/>
        </p:nvSpPr>
        <p:spPr>
          <a:xfrm>
            <a:off x="6621950" y="2813458"/>
            <a:ext cx="6890126" cy="540212"/>
          </a:xfrm>
          <a:prstGeom prst="rect">
            <a:avLst/>
          </a:prstGeom>
        </p:spPr>
        <p:txBody>
          <a:bodyPr wrap="square">
            <a:spAutoFit/>
          </a:bodyPr>
          <a:lstStyle/>
          <a:p>
            <a:pPr marL="0" marR="0" lvl="0" indent="0" algn="l" defTabSz="914400" rtl="0" eaLnBrk="1" fontAlgn="auto" latinLnBrk="1" hangingPunct="1">
              <a:lnSpc>
                <a:spcPct val="120000"/>
              </a:lnSpc>
              <a:spcBef>
                <a:spcPts val="0"/>
              </a:spcBef>
              <a:spcAft>
                <a:spcPts val="0"/>
              </a:spcAft>
              <a:buClrTx/>
              <a:buSzTx/>
              <a:buFontTx/>
              <a:buNone/>
              <a:defRPr/>
            </a:pPr>
            <a:r>
              <a:rPr kumimoji="0" lang="en-US" altLang="zh-CN" sz="2600" b="1" i="0" u="none" strike="noStrike" kern="1200" cap="none" spc="0" normalizeH="0" baseline="0" noProof="0" dirty="0">
                <a:ln>
                  <a:noFill/>
                </a:ln>
                <a:solidFill>
                  <a:prstClr val="black"/>
                </a:solidFill>
                <a:effectLst/>
                <a:uLnTx/>
                <a:uFillTx/>
                <a:cs typeface="+mn-ea"/>
                <a:sym typeface="+mn-lt"/>
              </a:rPr>
              <a:t>9:00______________</a:t>
            </a:r>
          </a:p>
        </p:txBody>
      </p:sp>
      <p:sp>
        <p:nvSpPr>
          <p:cNvPr id="54" name="TextBox 12"/>
          <p:cNvSpPr txBox="1">
            <a:spLocks noChangeArrowheads="1"/>
          </p:cNvSpPr>
          <p:nvPr/>
        </p:nvSpPr>
        <p:spPr bwMode="auto">
          <a:xfrm>
            <a:off x="7562789" y="2099431"/>
            <a:ext cx="16562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下午</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3:40</a:t>
            </a:r>
            <a:endPar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55" name="TextBox 12"/>
          <p:cNvSpPr txBox="1">
            <a:spLocks noChangeArrowheads="1"/>
          </p:cNvSpPr>
          <p:nvPr/>
        </p:nvSpPr>
        <p:spPr bwMode="auto">
          <a:xfrm>
            <a:off x="4610690" y="2789913"/>
            <a:ext cx="14991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晚上</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9</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时</a:t>
            </a:r>
          </a:p>
        </p:txBody>
      </p:sp>
      <p:sp>
        <p:nvSpPr>
          <p:cNvPr id="56" name="TextBox 12"/>
          <p:cNvSpPr txBox="1">
            <a:spLocks noChangeArrowheads="1"/>
          </p:cNvSpPr>
          <p:nvPr/>
        </p:nvSpPr>
        <p:spPr bwMode="auto">
          <a:xfrm>
            <a:off x="7579267" y="2782070"/>
            <a:ext cx="16562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上午</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9:00</a:t>
            </a:r>
            <a:endPar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19" name="圆角矩形 18"/>
          <p:cNvSpPr/>
          <p:nvPr/>
        </p:nvSpPr>
        <p:spPr>
          <a:xfrm>
            <a:off x="3600967" y="4232356"/>
            <a:ext cx="2150104" cy="56095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prstClr val="black"/>
                </a:solidFill>
                <a:effectLst/>
                <a:uLnTx/>
                <a:uFillTx/>
                <a:cs typeface="+mn-ea"/>
                <a:sym typeface="+mn-lt"/>
              </a:rPr>
              <a:t>24</a:t>
            </a:r>
            <a:r>
              <a:rPr kumimoji="0" lang="zh-CN" altLang="en-US" sz="2800" b="1" i="0" u="none" strike="noStrike" kern="1200" cap="none" spc="0" normalizeH="0" baseline="0" noProof="0" dirty="0">
                <a:ln>
                  <a:noFill/>
                </a:ln>
                <a:solidFill>
                  <a:prstClr val="black"/>
                </a:solidFill>
                <a:effectLst/>
                <a:uLnTx/>
                <a:uFillTx/>
                <a:cs typeface="+mn-ea"/>
                <a:sym typeface="+mn-lt"/>
              </a:rPr>
              <a:t>时计时法</a:t>
            </a:r>
          </a:p>
        </p:txBody>
      </p:sp>
      <p:sp>
        <p:nvSpPr>
          <p:cNvPr id="20" name="右箭头 19"/>
          <p:cNvSpPr/>
          <p:nvPr/>
        </p:nvSpPr>
        <p:spPr>
          <a:xfrm>
            <a:off x="5942830" y="4569962"/>
            <a:ext cx="2088232" cy="2233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prstClr val="white"/>
              </a:solidFill>
              <a:effectLst/>
              <a:uLnTx/>
              <a:uFillTx/>
              <a:cs typeface="+mn-ea"/>
              <a:sym typeface="+mn-lt"/>
            </a:endParaRPr>
          </a:p>
        </p:txBody>
      </p:sp>
      <p:sp>
        <p:nvSpPr>
          <p:cNvPr id="21" name="圆角矩形 20"/>
          <p:cNvSpPr/>
          <p:nvPr/>
        </p:nvSpPr>
        <p:spPr>
          <a:xfrm>
            <a:off x="8175079" y="4232358"/>
            <a:ext cx="2110769" cy="56095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普通计时法</a:t>
            </a:r>
          </a:p>
        </p:txBody>
      </p:sp>
      <p:sp>
        <p:nvSpPr>
          <p:cNvPr id="22" name="矩形 21"/>
          <p:cNvSpPr/>
          <p:nvPr/>
        </p:nvSpPr>
        <p:spPr>
          <a:xfrm>
            <a:off x="5548928" y="4919818"/>
            <a:ext cx="2982330" cy="923330"/>
          </a:xfrm>
          <a:prstGeom prst="rect">
            <a:avLst/>
          </a:prstGeom>
        </p:spPr>
        <p:txBody>
          <a:bodyPr wrap="square">
            <a:spAutoFit/>
          </a:bodyPr>
          <a:lstStyle/>
          <a:p>
            <a:pPr marL="0" marR="0" lvl="0" indent="0" algn="ctr" defTabSz="914400" rtl="0" eaLnBrk="1" fontAlgn="auto" latinLnBrk="1"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FF"/>
                </a:solidFill>
                <a:effectLst/>
                <a:uLnTx/>
                <a:uFillTx/>
                <a:cs typeface="+mn-ea"/>
                <a:sym typeface="+mn-lt"/>
              </a:rPr>
              <a:t>加上时间限制词，钟表第一圈的时刻不变，第二圈的时刻减</a:t>
            </a:r>
            <a:r>
              <a:rPr kumimoji="0" lang="en-US" altLang="zh-CN" sz="1800" b="1" i="0" u="none" strike="noStrike" kern="1200" cap="none" spc="0" normalizeH="0" baseline="0" noProof="0" dirty="0">
                <a:ln>
                  <a:noFill/>
                </a:ln>
                <a:solidFill>
                  <a:srgbClr val="0000FF"/>
                </a:solidFill>
                <a:effectLst/>
                <a:uLnTx/>
                <a:uFillTx/>
                <a:cs typeface="+mn-ea"/>
                <a:sym typeface="+mn-lt"/>
              </a:rPr>
              <a:t>12</a:t>
            </a:r>
            <a:r>
              <a:rPr kumimoji="0" lang="zh-CN" altLang="en-US" sz="1800" b="1" i="0" u="none" strike="noStrike" kern="1200" cap="none" spc="0" normalizeH="0" baseline="0" noProof="0" dirty="0">
                <a:ln>
                  <a:noFill/>
                </a:ln>
                <a:solidFill>
                  <a:srgbClr val="0000FF"/>
                </a:solidFill>
                <a:effectLst/>
                <a:uLnTx/>
                <a:uFillTx/>
                <a:cs typeface="+mn-ea"/>
                <a:sym typeface="+mn-lt"/>
              </a:rPr>
              <a:t>。</a:t>
            </a:r>
            <a:endParaRPr kumimoji="0" lang="en-US" altLang="zh-CN" sz="1800" b="1" i="0" u="none" strike="noStrike" kern="1200" cap="none" spc="0" normalizeH="0" baseline="0" noProof="0" dirty="0">
              <a:ln>
                <a:noFill/>
              </a:ln>
              <a:solidFill>
                <a:srgbClr val="0000FF"/>
              </a:solidFill>
              <a:effectLst/>
              <a:uLnTx/>
              <a:uFillTx/>
              <a:cs typeface="+mn-ea"/>
              <a:sym typeface="+mn-lt"/>
            </a:endParaRPr>
          </a:p>
        </p:txBody>
      </p:sp>
      <p:sp>
        <p:nvSpPr>
          <p:cNvPr id="18" name="文本框 17"/>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课堂练习</a:t>
            </a:r>
          </a:p>
        </p:txBody>
      </p:sp>
      <p:pic>
        <p:nvPicPr>
          <p:cNvPr id="23" name="图片 2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0964" y="3733503"/>
            <a:ext cx="3124497" cy="312449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anim calcmode="lin" valueType="num">
                                      <p:cBhvr>
                                        <p:cTn id="8" dur="1000" fill="hold"/>
                                        <p:tgtEl>
                                          <p:spTgt spid="50"/>
                                        </p:tgtEl>
                                        <p:attrNameLst>
                                          <p:attrName>ppt_x</p:attrName>
                                        </p:attrNameLst>
                                      </p:cBhvr>
                                      <p:tavLst>
                                        <p:tav tm="0">
                                          <p:val>
                                            <p:strVal val="#ppt_x"/>
                                          </p:val>
                                        </p:tav>
                                        <p:tav tm="100000">
                                          <p:val>
                                            <p:strVal val="#ppt_x"/>
                                          </p:val>
                                        </p:tav>
                                      </p:tavLst>
                                    </p:anim>
                                    <p:anim calcmode="lin" valueType="num">
                                      <p:cBhvr>
                                        <p:cTn id="9" dur="1000" fill="hold"/>
                                        <p:tgtEl>
                                          <p:spTgt spid="5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anim calcmode="lin" valueType="num">
                                      <p:cBhvr>
                                        <p:cTn id="13" dur="1000" fill="hold"/>
                                        <p:tgtEl>
                                          <p:spTgt spid="51"/>
                                        </p:tgtEl>
                                        <p:attrNameLst>
                                          <p:attrName>ppt_x</p:attrName>
                                        </p:attrNameLst>
                                      </p:cBhvr>
                                      <p:tavLst>
                                        <p:tav tm="0">
                                          <p:val>
                                            <p:strVal val="#ppt_x"/>
                                          </p:val>
                                        </p:tav>
                                        <p:tav tm="100000">
                                          <p:val>
                                            <p:strVal val="#ppt_x"/>
                                          </p:val>
                                        </p:tav>
                                      </p:tavLst>
                                    </p:anim>
                                    <p:anim calcmode="lin" valueType="num">
                                      <p:cBhvr>
                                        <p:cTn id="14" dur="1000" fill="hold"/>
                                        <p:tgtEl>
                                          <p:spTgt spid="5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1000"/>
                                        <p:tgtEl>
                                          <p:spTgt spid="52"/>
                                        </p:tgtEl>
                                      </p:cBhvr>
                                    </p:animEffect>
                                    <p:anim calcmode="lin" valueType="num">
                                      <p:cBhvr>
                                        <p:cTn id="18" dur="1000" fill="hold"/>
                                        <p:tgtEl>
                                          <p:spTgt spid="52"/>
                                        </p:tgtEl>
                                        <p:attrNameLst>
                                          <p:attrName>ppt_x</p:attrName>
                                        </p:attrNameLst>
                                      </p:cBhvr>
                                      <p:tavLst>
                                        <p:tav tm="0">
                                          <p:val>
                                            <p:strVal val="#ppt_x"/>
                                          </p:val>
                                        </p:tav>
                                        <p:tav tm="100000">
                                          <p:val>
                                            <p:strVal val="#ppt_x"/>
                                          </p:val>
                                        </p:tav>
                                      </p:tavLst>
                                    </p:anim>
                                    <p:anim calcmode="lin" valueType="num">
                                      <p:cBhvr>
                                        <p:cTn id="19" dur="1000" fill="hold"/>
                                        <p:tgtEl>
                                          <p:spTgt spid="5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1000"/>
                                        <p:tgtEl>
                                          <p:spTgt spid="53"/>
                                        </p:tgtEl>
                                      </p:cBhvr>
                                    </p:animEffect>
                                    <p:anim calcmode="lin" valueType="num">
                                      <p:cBhvr>
                                        <p:cTn id="23" dur="1000" fill="hold"/>
                                        <p:tgtEl>
                                          <p:spTgt spid="53"/>
                                        </p:tgtEl>
                                        <p:attrNameLst>
                                          <p:attrName>ppt_x</p:attrName>
                                        </p:attrNameLst>
                                      </p:cBhvr>
                                      <p:tavLst>
                                        <p:tav tm="0">
                                          <p:val>
                                            <p:strVal val="#ppt_x"/>
                                          </p:val>
                                        </p:tav>
                                        <p:tav tm="100000">
                                          <p:val>
                                            <p:strVal val="#ppt_x"/>
                                          </p:val>
                                        </p:tav>
                                      </p:tavLst>
                                    </p:anim>
                                    <p:anim calcmode="lin" valueType="num">
                                      <p:cBhvr>
                                        <p:cTn id="24"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left)">
                                      <p:cBhvr>
                                        <p:cTn id="33" dur="500"/>
                                        <p:tgtEl>
                                          <p:spTgt spid="21"/>
                                        </p:tgtEl>
                                      </p:cBhvr>
                                    </p:animEffect>
                                  </p:childTnLst>
                                </p:cTn>
                              </p:par>
                            </p:childTnLst>
                          </p:cTn>
                        </p:par>
                        <p:par>
                          <p:cTn id="34" fill="hold">
                            <p:stCondLst>
                              <p:cond delay="1000"/>
                            </p:stCondLst>
                            <p:childTnLst>
                              <p:par>
                                <p:cTn id="35" presetID="22" presetClass="entr" presetSubtype="8"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30000"/>
                                  </p:iterate>
                                  <p:childTnLst>
                                    <p:set>
                                      <p:cBhvr>
                                        <p:cTn id="41" dur="1" fill="hold">
                                          <p:stCondLst>
                                            <p:cond delay="0"/>
                                          </p:stCondLst>
                                        </p:cTn>
                                        <p:tgtEl>
                                          <p:spTgt spid="22"/>
                                        </p:tgtEl>
                                        <p:attrNameLst>
                                          <p:attrName>style.visibility</p:attrName>
                                        </p:attrNameLst>
                                      </p:cBhvr>
                                      <p:to>
                                        <p:strVal val="visible"/>
                                      </p:to>
                                    </p:set>
                                    <p:animEffect transition="in" filter="wipe(left)">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fade">
                                      <p:cBhvr>
                                        <p:cTn id="47" dur="500"/>
                                        <p:tgtEl>
                                          <p:spTgt spid="4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500"/>
                                        <p:tgtEl>
                                          <p:spTgt spid="5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fade">
                                      <p:cBhvr>
                                        <p:cTn id="57" dur="500"/>
                                        <p:tgtEl>
                                          <p:spTgt spid="5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fade">
                                      <p:cBhvr>
                                        <p:cTn id="62" dur="500"/>
                                        <p:tgtEl>
                                          <p:spTgt spid="56"/>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dissolve">
                                      <p:cBhvr>
                                        <p:cTn id="6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53" grpId="0"/>
      <p:bldP spid="54" grpId="0"/>
      <p:bldP spid="55" grpId="0"/>
      <p:bldP spid="56" grpId="0"/>
      <p:bldP spid="19" grpId="0" animBg="1"/>
      <p:bldP spid="20" grpId="0" animBg="1"/>
      <p:bldP spid="21" grpId="0" animBg="1"/>
      <p:bldP spid="22"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形状 7"/>
          <p:cNvSpPr/>
          <p:nvPr/>
        </p:nvSpPr>
        <p:spPr>
          <a:xfrm>
            <a:off x="2801417" y="1581188"/>
            <a:ext cx="825107" cy="310843"/>
          </a:xfrm>
          <a:custGeom>
            <a:avLst/>
            <a:gdLst/>
            <a:ahLst/>
            <a:cxnLst/>
            <a:rect l="l" t="t" r="r" b="b"/>
            <a:pathLst>
              <a:path w="825107" h="310843">
                <a:moveTo>
                  <a:pt x="211375" y="235567"/>
                </a:moveTo>
                <a:cubicBezTo>
                  <a:pt x="214743" y="235341"/>
                  <a:pt x="220746" y="237107"/>
                  <a:pt x="229382" y="240864"/>
                </a:cubicBezTo>
                <a:cubicBezTo>
                  <a:pt x="246655" y="248378"/>
                  <a:pt x="258156" y="255982"/>
                  <a:pt x="263885" y="263676"/>
                </a:cubicBezTo>
                <a:cubicBezTo>
                  <a:pt x="269614" y="271369"/>
                  <a:pt x="271037" y="281135"/>
                  <a:pt x="268154" y="292973"/>
                </a:cubicBezTo>
                <a:cubicBezTo>
                  <a:pt x="265272" y="304811"/>
                  <a:pt x="259210" y="306115"/>
                  <a:pt x="249967" y="296888"/>
                </a:cubicBezTo>
                <a:cubicBezTo>
                  <a:pt x="240725" y="287660"/>
                  <a:pt x="232110" y="278055"/>
                  <a:pt x="224123" y="268075"/>
                </a:cubicBezTo>
                <a:cubicBezTo>
                  <a:pt x="217957" y="259255"/>
                  <a:pt x="212973" y="250637"/>
                  <a:pt x="209173" y="242219"/>
                </a:cubicBezTo>
                <a:cubicBezTo>
                  <a:pt x="207273" y="238010"/>
                  <a:pt x="208007" y="235793"/>
                  <a:pt x="211375" y="235567"/>
                </a:cubicBezTo>
                <a:close/>
                <a:moveTo>
                  <a:pt x="779491" y="218171"/>
                </a:moveTo>
                <a:cubicBezTo>
                  <a:pt x="776119" y="218361"/>
                  <a:pt x="772840" y="219640"/>
                  <a:pt x="769653" y="222010"/>
                </a:cubicBezTo>
                <a:cubicBezTo>
                  <a:pt x="763278" y="226750"/>
                  <a:pt x="760091" y="233066"/>
                  <a:pt x="760091" y="240961"/>
                </a:cubicBezTo>
                <a:cubicBezTo>
                  <a:pt x="760091" y="248855"/>
                  <a:pt x="763640" y="254781"/>
                  <a:pt x="770739" y="258739"/>
                </a:cubicBezTo>
                <a:cubicBezTo>
                  <a:pt x="777837" y="262697"/>
                  <a:pt x="784785" y="262496"/>
                  <a:pt x="791582" y="258137"/>
                </a:cubicBezTo>
                <a:cubicBezTo>
                  <a:pt x="798380" y="253763"/>
                  <a:pt x="801574" y="247453"/>
                  <a:pt x="801165" y="239208"/>
                </a:cubicBezTo>
                <a:cubicBezTo>
                  <a:pt x="800756" y="230962"/>
                  <a:pt x="796996" y="224850"/>
                  <a:pt x="789883" y="220870"/>
                </a:cubicBezTo>
                <a:cubicBezTo>
                  <a:pt x="786327" y="218880"/>
                  <a:pt x="782863" y="217981"/>
                  <a:pt x="779491" y="218171"/>
                </a:cubicBezTo>
                <a:close/>
                <a:moveTo>
                  <a:pt x="781973" y="195251"/>
                </a:moveTo>
                <a:cubicBezTo>
                  <a:pt x="787494" y="195373"/>
                  <a:pt x="793138" y="196646"/>
                  <a:pt x="798907" y="199069"/>
                </a:cubicBezTo>
                <a:cubicBezTo>
                  <a:pt x="810443" y="203916"/>
                  <a:pt x="818105" y="211596"/>
                  <a:pt x="821890" y="222107"/>
                </a:cubicBezTo>
                <a:cubicBezTo>
                  <a:pt x="825676" y="232618"/>
                  <a:pt x="826121" y="243015"/>
                  <a:pt x="823224" y="253297"/>
                </a:cubicBezTo>
                <a:cubicBezTo>
                  <a:pt x="820327" y="263579"/>
                  <a:pt x="814907" y="271448"/>
                  <a:pt x="806962" y="276904"/>
                </a:cubicBezTo>
                <a:cubicBezTo>
                  <a:pt x="799018" y="282361"/>
                  <a:pt x="789578" y="285089"/>
                  <a:pt x="778644" y="285089"/>
                </a:cubicBezTo>
                <a:cubicBezTo>
                  <a:pt x="767709" y="285089"/>
                  <a:pt x="757808" y="280651"/>
                  <a:pt x="748938" y="271774"/>
                </a:cubicBezTo>
                <a:cubicBezTo>
                  <a:pt x="740069" y="262898"/>
                  <a:pt x="735634" y="253354"/>
                  <a:pt x="735634" y="243144"/>
                </a:cubicBezTo>
                <a:cubicBezTo>
                  <a:pt x="735634" y="232934"/>
                  <a:pt x="738022" y="224003"/>
                  <a:pt x="742797" y="216353"/>
                </a:cubicBezTo>
                <a:cubicBezTo>
                  <a:pt x="747572" y="208702"/>
                  <a:pt x="755233" y="202697"/>
                  <a:pt x="765781" y="198338"/>
                </a:cubicBezTo>
                <a:cubicBezTo>
                  <a:pt x="771054" y="196158"/>
                  <a:pt x="776452" y="195129"/>
                  <a:pt x="781973" y="195251"/>
                </a:cubicBezTo>
                <a:close/>
                <a:moveTo>
                  <a:pt x="550629" y="172138"/>
                </a:moveTo>
                <a:cubicBezTo>
                  <a:pt x="555587" y="171576"/>
                  <a:pt x="559744" y="171658"/>
                  <a:pt x="563100" y="172386"/>
                </a:cubicBezTo>
                <a:cubicBezTo>
                  <a:pt x="569811" y="173841"/>
                  <a:pt x="575278" y="176910"/>
                  <a:pt x="579501" y="181592"/>
                </a:cubicBezTo>
                <a:cubicBezTo>
                  <a:pt x="583725" y="186274"/>
                  <a:pt x="580555" y="190290"/>
                  <a:pt x="569994" y="193638"/>
                </a:cubicBezTo>
                <a:cubicBezTo>
                  <a:pt x="559432" y="196987"/>
                  <a:pt x="542213" y="200131"/>
                  <a:pt x="518337" y="203070"/>
                </a:cubicBezTo>
                <a:cubicBezTo>
                  <a:pt x="527343" y="209997"/>
                  <a:pt x="530694" y="215489"/>
                  <a:pt x="528393" y="219547"/>
                </a:cubicBezTo>
                <a:cubicBezTo>
                  <a:pt x="526091" y="223606"/>
                  <a:pt x="524094" y="235501"/>
                  <a:pt x="522402" y="255233"/>
                </a:cubicBezTo>
                <a:cubicBezTo>
                  <a:pt x="554998" y="253512"/>
                  <a:pt x="576142" y="251730"/>
                  <a:pt x="585836" y="249888"/>
                </a:cubicBezTo>
                <a:cubicBezTo>
                  <a:pt x="595530" y="248045"/>
                  <a:pt x="605041" y="247840"/>
                  <a:pt x="614370" y="249274"/>
                </a:cubicBezTo>
                <a:cubicBezTo>
                  <a:pt x="623698" y="250709"/>
                  <a:pt x="631847" y="254795"/>
                  <a:pt x="638816" y="261535"/>
                </a:cubicBezTo>
                <a:cubicBezTo>
                  <a:pt x="645785" y="268275"/>
                  <a:pt x="646226" y="273212"/>
                  <a:pt x="640139" y="276345"/>
                </a:cubicBezTo>
                <a:cubicBezTo>
                  <a:pt x="634052" y="279479"/>
                  <a:pt x="619184" y="279920"/>
                  <a:pt x="595537" y="277668"/>
                </a:cubicBezTo>
                <a:cubicBezTo>
                  <a:pt x="571890" y="275417"/>
                  <a:pt x="551151" y="275191"/>
                  <a:pt x="533319" y="276991"/>
                </a:cubicBezTo>
                <a:cubicBezTo>
                  <a:pt x="515487" y="278790"/>
                  <a:pt x="497017" y="280801"/>
                  <a:pt x="477908" y="283024"/>
                </a:cubicBezTo>
                <a:cubicBezTo>
                  <a:pt x="458800" y="285247"/>
                  <a:pt x="443036" y="287272"/>
                  <a:pt x="430618" y="289101"/>
                </a:cubicBezTo>
                <a:cubicBezTo>
                  <a:pt x="418199" y="290929"/>
                  <a:pt x="406741" y="287315"/>
                  <a:pt x="396244" y="278260"/>
                </a:cubicBezTo>
                <a:cubicBezTo>
                  <a:pt x="385747" y="269204"/>
                  <a:pt x="386314" y="265135"/>
                  <a:pt x="397944" y="266053"/>
                </a:cubicBezTo>
                <a:cubicBezTo>
                  <a:pt x="409573" y="266970"/>
                  <a:pt x="424125" y="266533"/>
                  <a:pt x="441599" y="264740"/>
                </a:cubicBezTo>
                <a:cubicBezTo>
                  <a:pt x="459072" y="262948"/>
                  <a:pt x="477854" y="260847"/>
                  <a:pt x="497945" y="258438"/>
                </a:cubicBezTo>
                <a:lnTo>
                  <a:pt x="497945" y="224258"/>
                </a:lnTo>
                <a:cubicBezTo>
                  <a:pt x="497945" y="216314"/>
                  <a:pt x="496475" y="210491"/>
                  <a:pt x="493535" y="206792"/>
                </a:cubicBezTo>
                <a:cubicBezTo>
                  <a:pt x="477948" y="208598"/>
                  <a:pt x="466235" y="206795"/>
                  <a:pt x="458398" y="201382"/>
                </a:cubicBezTo>
                <a:cubicBezTo>
                  <a:pt x="450561" y="195968"/>
                  <a:pt x="452365" y="192362"/>
                  <a:pt x="463808" y="190562"/>
                </a:cubicBezTo>
                <a:cubicBezTo>
                  <a:pt x="475252" y="188762"/>
                  <a:pt x="486423" y="186773"/>
                  <a:pt x="497321" y="184593"/>
                </a:cubicBezTo>
                <a:cubicBezTo>
                  <a:pt x="508220" y="182413"/>
                  <a:pt x="520230" y="179470"/>
                  <a:pt x="533351" y="175763"/>
                </a:cubicBezTo>
                <a:cubicBezTo>
                  <a:pt x="539912" y="173909"/>
                  <a:pt x="545671" y="172701"/>
                  <a:pt x="550629" y="172138"/>
                </a:cubicBezTo>
                <a:close/>
                <a:moveTo>
                  <a:pt x="208237" y="104886"/>
                </a:moveTo>
                <a:cubicBezTo>
                  <a:pt x="199296" y="106227"/>
                  <a:pt x="184716" y="109321"/>
                  <a:pt x="164496" y="114168"/>
                </a:cubicBezTo>
                <a:lnTo>
                  <a:pt x="164496" y="127010"/>
                </a:lnTo>
                <a:cubicBezTo>
                  <a:pt x="174348" y="126207"/>
                  <a:pt x="182730" y="124429"/>
                  <a:pt x="189642" y="121675"/>
                </a:cubicBezTo>
                <a:cubicBezTo>
                  <a:pt x="196554" y="118922"/>
                  <a:pt x="202863" y="119668"/>
                  <a:pt x="208571" y="123912"/>
                </a:cubicBezTo>
                <a:cubicBezTo>
                  <a:pt x="214278" y="128157"/>
                  <a:pt x="214669" y="132212"/>
                  <a:pt x="209743" y="136076"/>
                </a:cubicBezTo>
                <a:cubicBezTo>
                  <a:pt x="204817" y="139941"/>
                  <a:pt x="197629" y="142573"/>
                  <a:pt x="188179" y="143971"/>
                </a:cubicBezTo>
                <a:cubicBezTo>
                  <a:pt x="178729" y="145369"/>
                  <a:pt x="170835" y="145616"/>
                  <a:pt x="164496" y="144713"/>
                </a:cubicBezTo>
                <a:lnTo>
                  <a:pt x="164496" y="155339"/>
                </a:lnTo>
                <a:cubicBezTo>
                  <a:pt x="170777" y="155454"/>
                  <a:pt x="178542" y="153909"/>
                  <a:pt x="187792" y="150703"/>
                </a:cubicBezTo>
                <a:cubicBezTo>
                  <a:pt x="197041" y="147498"/>
                  <a:pt x="204470" y="148405"/>
                  <a:pt x="210077" y="153425"/>
                </a:cubicBezTo>
                <a:cubicBezTo>
                  <a:pt x="215684" y="158444"/>
                  <a:pt x="215010" y="162516"/>
                  <a:pt x="208055" y="165642"/>
                </a:cubicBezTo>
                <a:cubicBezTo>
                  <a:pt x="201100" y="168769"/>
                  <a:pt x="193621" y="171009"/>
                  <a:pt x="185619" y="172364"/>
                </a:cubicBezTo>
                <a:cubicBezTo>
                  <a:pt x="177617" y="173720"/>
                  <a:pt x="170576" y="173049"/>
                  <a:pt x="164496" y="170353"/>
                </a:cubicBezTo>
                <a:lnTo>
                  <a:pt x="164496" y="185045"/>
                </a:lnTo>
                <a:cubicBezTo>
                  <a:pt x="172641" y="185131"/>
                  <a:pt x="181324" y="183578"/>
                  <a:pt x="190545" y="180388"/>
                </a:cubicBezTo>
                <a:cubicBezTo>
                  <a:pt x="199766" y="177197"/>
                  <a:pt x="207176" y="178097"/>
                  <a:pt x="212776" y="183087"/>
                </a:cubicBezTo>
                <a:cubicBezTo>
                  <a:pt x="218376" y="188078"/>
                  <a:pt x="217974" y="192143"/>
                  <a:pt x="211572" y="195284"/>
                </a:cubicBezTo>
                <a:cubicBezTo>
                  <a:pt x="205169" y="198424"/>
                  <a:pt x="197041" y="200453"/>
                  <a:pt x="187190" y="201371"/>
                </a:cubicBezTo>
                <a:cubicBezTo>
                  <a:pt x="177338" y="202289"/>
                  <a:pt x="169659" y="202296"/>
                  <a:pt x="164152" y="201393"/>
                </a:cubicBezTo>
                <a:cubicBezTo>
                  <a:pt x="163449" y="212262"/>
                  <a:pt x="163112" y="217160"/>
                  <a:pt x="163141" y="216084"/>
                </a:cubicBezTo>
                <a:cubicBezTo>
                  <a:pt x="187849" y="213431"/>
                  <a:pt x="207617" y="210943"/>
                  <a:pt x="222445" y="208620"/>
                </a:cubicBezTo>
                <a:cubicBezTo>
                  <a:pt x="223291" y="179452"/>
                  <a:pt x="223714" y="156773"/>
                  <a:pt x="223714" y="140583"/>
                </a:cubicBezTo>
                <a:cubicBezTo>
                  <a:pt x="223714" y="124809"/>
                  <a:pt x="223370" y="114580"/>
                  <a:pt x="222682" y="109898"/>
                </a:cubicBezTo>
                <a:cubicBezTo>
                  <a:pt x="221993" y="105216"/>
                  <a:pt x="217179" y="103546"/>
                  <a:pt x="208237" y="104886"/>
                </a:cubicBezTo>
                <a:close/>
                <a:moveTo>
                  <a:pt x="525945" y="101736"/>
                </a:moveTo>
                <a:cubicBezTo>
                  <a:pt x="528429" y="101777"/>
                  <a:pt x="531546" y="102146"/>
                  <a:pt x="535298" y="102843"/>
                </a:cubicBezTo>
                <a:cubicBezTo>
                  <a:pt x="550305" y="105632"/>
                  <a:pt x="564053" y="110630"/>
                  <a:pt x="576544" y="117836"/>
                </a:cubicBezTo>
                <a:cubicBezTo>
                  <a:pt x="589034" y="125042"/>
                  <a:pt x="595279" y="135320"/>
                  <a:pt x="595279" y="148671"/>
                </a:cubicBezTo>
                <a:cubicBezTo>
                  <a:pt x="595279" y="164029"/>
                  <a:pt x="588521" y="167725"/>
                  <a:pt x="575006" y="159759"/>
                </a:cubicBezTo>
                <a:cubicBezTo>
                  <a:pt x="561490" y="151793"/>
                  <a:pt x="550129" y="143659"/>
                  <a:pt x="540923" y="135356"/>
                </a:cubicBezTo>
                <a:cubicBezTo>
                  <a:pt x="532749" y="126322"/>
                  <a:pt x="526016" y="117947"/>
                  <a:pt x="520724" y="110232"/>
                </a:cubicBezTo>
                <a:cubicBezTo>
                  <a:pt x="516756" y="104446"/>
                  <a:pt x="518496" y="101614"/>
                  <a:pt x="525945" y="101736"/>
                </a:cubicBezTo>
                <a:close/>
                <a:moveTo>
                  <a:pt x="461982" y="100749"/>
                </a:moveTo>
                <a:cubicBezTo>
                  <a:pt x="463588" y="100652"/>
                  <a:pt x="465463" y="100970"/>
                  <a:pt x="467605" y="101703"/>
                </a:cubicBezTo>
                <a:cubicBezTo>
                  <a:pt x="476173" y="104636"/>
                  <a:pt x="483397" y="109156"/>
                  <a:pt x="489276" y="115265"/>
                </a:cubicBezTo>
                <a:cubicBezTo>
                  <a:pt x="495156" y="121374"/>
                  <a:pt x="495572" y="125888"/>
                  <a:pt x="490524" y="128806"/>
                </a:cubicBezTo>
                <a:cubicBezTo>
                  <a:pt x="485476" y="131724"/>
                  <a:pt x="477553" y="139260"/>
                  <a:pt x="466755" y="151413"/>
                </a:cubicBezTo>
                <a:cubicBezTo>
                  <a:pt x="455957" y="163567"/>
                  <a:pt x="441807" y="173587"/>
                  <a:pt x="424304" y="181474"/>
                </a:cubicBezTo>
                <a:cubicBezTo>
                  <a:pt x="406802" y="189361"/>
                  <a:pt x="404013" y="186751"/>
                  <a:pt x="415937" y="173644"/>
                </a:cubicBezTo>
                <a:cubicBezTo>
                  <a:pt x="427861" y="160537"/>
                  <a:pt x="437533" y="148552"/>
                  <a:pt x="444954" y="137690"/>
                </a:cubicBezTo>
                <a:cubicBezTo>
                  <a:pt x="452375" y="126827"/>
                  <a:pt x="455641" y="118542"/>
                  <a:pt x="454752" y="112835"/>
                </a:cubicBezTo>
                <a:cubicBezTo>
                  <a:pt x="454752" y="105069"/>
                  <a:pt x="457162" y="101041"/>
                  <a:pt x="461982" y="100749"/>
                </a:cubicBezTo>
                <a:close/>
                <a:moveTo>
                  <a:pt x="592352" y="46141"/>
                </a:moveTo>
                <a:cubicBezTo>
                  <a:pt x="599204" y="45247"/>
                  <a:pt x="607035" y="47642"/>
                  <a:pt x="615843" y="53326"/>
                </a:cubicBezTo>
                <a:cubicBezTo>
                  <a:pt x="627588" y="60905"/>
                  <a:pt x="638346" y="70111"/>
                  <a:pt x="648119" y="80946"/>
                </a:cubicBezTo>
                <a:cubicBezTo>
                  <a:pt x="657892" y="91780"/>
                  <a:pt x="655089" y="97458"/>
                  <a:pt x="639709" y="97982"/>
                </a:cubicBezTo>
                <a:cubicBezTo>
                  <a:pt x="624329" y="98505"/>
                  <a:pt x="609229" y="102373"/>
                  <a:pt x="594408" y="109586"/>
                </a:cubicBezTo>
                <a:cubicBezTo>
                  <a:pt x="579587" y="116800"/>
                  <a:pt x="574927" y="115272"/>
                  <a:pt x="580426" y="105005"/>
                </a:cubicBezTo>
                <a:cubicBezTo>
                  <a:pt x="585926" y="94737"/>
                  <a:pt x="590199" y="86893"/>
                  <a:pt x="593246" y="81473"/>
                </a:cubicBezTo>
                <a:cubicBezTo>
                  <a:pt x="596294" y="76052"/>
                  <a:pt x="596989" y="72865"/>
                  <a:pt x="595333" y="71911"/>
                </a:cubicBezTo>
                <a:cubicBezTo>
                  <a:pt x="593677" y="70958"/>
                  <a:pt x="583728" y="71818"/>
                  <a:pt x="565487" y="74492"/>
                </a:cubicBezTo>
                <a:cubicBezTo>
                  <a:pt x="547247" y="77167"/>
                  <a:pt x="520832" y="80315"/>
                  <a:pt x="486243" y="83935"/>
                </a:cubicBezTo>
                <a:cubicBezTo>
                  <a:pt x="451655" y="87556"/>
                  <a:pt x="433127" y="88915"/>
                  <a:pt x="430661" y="88012"/>
                </a:cubicBezTo>
                <a:cubicBezTo>
                  <a:pt x="427664" y="98193"/>
                  <a:pt x="420992" y="109515"/>
                  <a:pt x="410645" y="121976"/>
                </a:cubicBezTo>
                <a:cubicBezTo>
                  <a:pt x="400299" y="134438"/>
                  <a:pt x="393140" y="134510"/>
                  <a:pt x="389167" y="122192"/>
                </a:cubicBezTo>
                <a:cubicBezTo>
                  <a:pt x="385195" y="109873"/>
                  <a:pt x="386170" y="100696"/>
                  <a:pt x="392093" y="94658"/>
                </a:cubicBezTo>
                <a:cubicBezTo>
                  <a:pt x="398015" y="88621"/>
                  <a:pt x="402532" y="81376"/>
                  <a:pt x="405644" y="72922"/>
                </a:cubicBezTo>
                <a:cubicBezTo>
                  <a:pt x="408756" y="64469"/>
                  <a:pt x="412682" y="57646"/>
                  <a:pt x="417421" y="52455"/>
                </a:cubicBezTo>
                <a:cubicBezTo>
                  <a:pt x="422161" y="47264"/>
                  <a:pt x="426796" y="53667"/>
                  <a:pt x="431328" y="71664"/>
                </a:cubicBezTo>
                <a:cubicBezTo>
                  <a:pt x="462575" y="69943"/>
                  <a:pt x="494070" y="66620"/>
                  <a:pt x="525812" y="61694"/>
                </a:cubicBezTo>
                <a:cubicBezTo>
                  <a:pt x="557554" y="56768"/>
                  <a:pt x="577558" y="52247"/>
                  <a:pt x="585825" y="48132"/>
                </a:cubicBezTo>
                <a:cubicBezTo>
                  <a:pt x="587892" y="47103"/>
                  <a:pt x="590068" y="46439"/>
                  <a:pt x="592352" y="46141"/>
                </a:cubicBezTo>
                <a:close/>
                <a:moveTo>
                  <a:pt x="49038" y="18791"/>
                </a:moveTo>
                <a:cubicBezTo>
                  <a:pt x="50638" y="18551"/>
                  <a:pt x="52693" y="18666"/>
                  <a:pt x="55202" y="19136"/>
                </a:cubicBezTo>
                <a:cubicBezTo>
                  <a:pt x="65240" y="21014"/>
                  <a:pt x="73816" y="24065"/>
                  <a:pt x="80929" y="28288"/>
                </a:cubicBezTo>
                <a:cubicBezTo>
                  <a:pt x="88041" y="32511"/>
                  <a:pt x="90024" y="38043"/>
                  <a:pt x="86876" y="44883"/>
                </a:cubicBezTo>
                <a:cubicBezTo>
                  <a:pt x="83729" y="51724"/>
                  <a:pt x="82155" y="74596"/>
                  <a:pt x="82155" y="113501"/>
                </a:cubicBezTo>
                <a:cubicBezTo>
                  <a:pt x="83847" y="113630"/>
                  <a:pt x="88762" y="112315"/>
                  <a:pt x="96900" y="109554"/>
                </a:cubicBezTo>
                <a:cubicBezTo>
                  <a:pt x="105038" y="106794"/>
                  <a:pt x="111588" y="108500"/>
                  <a:pt x="116550" y="114674"/>
                </a:cubicBezTo>
                <a:cubicBezTo>
                  <a:pt x="121511" y="120847"/>
                  <a:pt x="119665" y="125350"/>
                  <a:pt x="111011" y="128182"/>
                </a:cubicBezTo>
                <a:cubicBezTo>
                  <a:pt x="102356" y="131014"/>
                  <a:pt x="92673" y="133578"/>
                  <a:pt x="81961" y="135872"/>
                </a:cubicBezTo>
                <a:cubicBezTo>
                  <a:pt x="81187" y="155905"/>
                  <a:pt x="80800" y="173193"/>
                  <a:pt x="80800" y="187733"/>
                </a:cubicBezTo>
                <a:cubicBezTo>
                  <a:pt x="92645" y="181438"/>
                  <a:pt x="104156" y="175817"/>
                  <a:pt x="115334" y="170869"/>
                </a:cubicBezTo>
                <a:cubicBezTo>
                  <a:pt x="126513" y="165922"/>
                  <a:pt x="131058" y="166868"/>
                  <a:pt x="128972" y="173709"/>
                </a:cubicBezTo>
                <a:cubicBezTo>
                  <a:pt x="126885" y="180549"/>
                  <a:pt x="112015" y="192129"/>
                  <a:pt x="84360" y="208448"/>
                </a:cubicBezTo>
                <a:cubicBezTo>
                  <a:pt x="56704" y="224767"/>
                  <a:pt x="39991" y="235770"/>
                  <a:pt x="34219" y="241455"/>
                </a:cubicBezTo>
                <a:cubicBezTo>
                  <a:pt x="28447" y="247141"/>
                  <a:pt x="20571" y="245094"/>
                  <a:pt x="10590" y="235314"/>
                </a:cubicBezTo>
                <a:cubicBezTo>
                  <a:pt x="609" y="225534"/>
                  <a:pt x="-2316" y="219909"/>
                  <a:pt x="1814" y="218439"/>
                </a:cubicBezTo>
                <a:cubicBezTo>
                  <a:pt x="5944" y="216970"/>
                  <a:pt x="9762" y="216020"/>
                  <a:pt x="13268" y="215589"/>
                </a:cubicBezTo>
                <a:cubicBezTo>
                  <a:pt x="16774" y="215159"/>
                  <a:pt x="23485" y="212786"/>
                  <a:pt x="33402" y="208469"/>
                </a:cubicBezTo>
                <a:cubicBezTo>
                  <a:pt x="43318" y="204153"/>
                  <a:pt x="50965" y="200073"/>
                  <a:pt x="56342" y="196230"/>
                </a:cubicBezTo>
                <a:lnTo>
                  <a:pt x="56342" y="142003"/>
                </a:lnTo>
                <a:cubicBezTo>
                  <a:pt x="54349" y="142863"/>
                  <a:pt x="50563" y="143978"/>
                  <a:pt x="44985" y="145347"/>
                </a:cubicBezTo>
                <a:cubicBezTo>
                  <a:pt x="39407" y="146717"/>
                  <a:pt x="33778" y="147158"/>
                  <a:pt x="28099" y="146670"/>
                </a:cubicBezTo>
                <a:cubicBezTo>
                  <a:pt x="22421" y="146183"/>
                  <a:pt x="16935" y="142877"/>
                  <a:pt x="11644" y="136754"/>
                </a:cubicBezTo>
                <a:cubicBezTo>
                  <a:pt x="6352" y="130631"/>
                  <a:pt x="8059" y="127268"/>
                  <a:pt x="16763" y="126666"/>
                </a:cubicBezTo>
                <a:cubicBezTo>
                  <a:pt x="25468" y="126063"/>
                  <a:pt x="38661" y="123747"/>
                  <a:pt x="56342" y="119718"/>
                </a:cubicBezTo>
                <a:cubicBezTo>
                  <a:pt x="56342" y="109465"/>
                  <a:pt x="55901" y="94404"/>
                  <a:pt x="55019" y="74535"/>
                </a:cubicBezTo>
                <a:cubicBezTo>
                  <a:pt x="54138" y="54667"/>
                  <a:pt x="51438" y="39997"/>
                  <a:pt x="46921" y="30525"/>
                </a:cubicBezTo>
                <a:cubicBezTo>
                  <a:pt x="43533" y="23422"/>
                  <a:pt x="44239" y="19510"/>
                  <a:pt x="49038" y="18791"/>
                </a:cubicBezTo>
                <a:close/>
                <a:moveTo>
                  <a:pt x="494009" y="4939"/>
                </a:moveTo>
                <a:cubicBezTo>
                  <a:pt x="504893" y="6344"/>
                  <a:pt x="514594" y="9320"/>
                  <a:pt x="523112" y="13866"/>
                </a:cubicBezTo>
                <a:cubicBezTo>
                  <a:pt x="531630" y="18411"/>
                  <a:pt x="535054" y="26506"/>
                  <a:pt x="533383" y="38151"/>
                </a:cubicBezTo>
                <a:cubicBezTo>
                  <a:pt x="531713" y="49795"/>
                  <a:pt x="525614" y="52530"/>
                  <a:pt x="515089" y="46357"/>
                </a:cubicBezTo>
                <a:cubicBezTo>
                  <a:pt x="504563" y="40183"/>
                  <a:pt x="495385" y="32192"/>
                  <a:pt x="487556" y="22384"/>
                </a:cubicBezTo>
                <a:cubicBezTo>
                  <a:pt x="480973" y="9348"/>
                  <a:pt x="483124" y="3533"/>
                  <a:pt x="494009" y="4939"/>
                </a:cubicBezTo>
                <a:close/>
                <a:moveTo>
                  <a:pt x="188674" y="207"/>
                </a:moveTo>
                <a:cubicBezTo>
                  <a:pt x="194998" y="1167"/>
                  <a:pt x="202673" y="3770"/>
                  <a:pt x="211701" y="8015"/>
                </a:cubicBezTo>
                <a:cubicBezTo>
                  <a:pt x="220728" y="12259"/>
                  <a:pt x="223574" y="16870"/>
                  <a:pt x="220240" y="21846"/>
                </a:cubicBezTo>
                <a:cubicBezTo>
                  <a:pt x="216906" y="26822"/>
                  <a:pt x="212271" y="35326"/>
                  <a:pt x="206334" y="47357"/>
                </a:cubicBezTo>
                <a:cubicBezTo>
                  <a:pt x="215956" y="45751"/>
                  <a:pt x="224822" y="43550"/>
                  <a:pt x="232931" y="40753"/>
                </a:cubicBezTo>
                <a:cubicBezTo>
                  <a:pt x="241041" y="37957"/>
                  <a:pt x="248085" y="39542"/>
                  <a:pt x="254065" y="45507"/>
                </a:cubicBezTo>
                <a:cubicBezTo>
                  <a:pt x="260045" y="51473"/>
                  <a:pt x="260296" y="55750"/>
                  <a:pt x="254818" y="58338"/>
                </a:cubicBezTo>
                <a:cubicBezTo>
                  <a:pt x="249340" y="60927"/>
                  <a:pt x="241962" y="63153"/>
                  <a:pt x="232684" y="65017"/>
                </a:cubicBezTo>
                <a:lnTo>
                  <a:pt x="201236" y="71277"/>
                </a:lnTo>
                <a:cubicBezTo>
                  <a:pt x="198009" y="80168"/>
                  <a:pt x="195213" y="86592"/>
                  <a:pt x="192847" y="90550"/>
                </a:cubicBezTo>
                <a:cubicBezTo>
                  <a:pt x="204749" y="88141"/>
                  <a:pt x="212733" y="85291"/>
                  <a:pt x="216799" y="82000"/>
                </a:cubicBezTo>
                <a:cubicBezTo>
                  <a:pt x="220864" y="78708"/>
                  <a:pt x="227120" y="78766"/>
                  <a:pt x="235566" y="82172"/>
                </a:cubicBezTo>
                <a:cubicBezTo>
                  <a:pt x="244013" y="85577"/>
                  <a:pt x="250925" y="90152"/>
                  <a:pt x="256302" y="95895"/>
                </a:cubicBezTo>
                <a:cubicBezTo>
                  <a:pt x="261680" y="101638"/>
                  <a:pt x="262322" y="106984"/>
                  <a:pt x="258227" y="111931"/>
                </a:cubicBezTo>
                <a:cubicBezTo>
                  <a:pt x="254133" y="116878"/>
                  <a:pt x="251649" y="126737"/>
                  <a:pt x="250774" y="141508"/>
                </a:cubicBezTo>
                <a:cubicBezTo>
                  <a:pt x="249899" y="156278"/>
                  <a:pt x="249032" y="177538"/>
                  <a:pt x="248171" y="205286"/>
                </a:cubicBezTo>
                <a:cubicBezTo>
                  <a:pt x="261895" y="202662"/>
                  <a:pt x="273249" y="200658"/>
                  <a:pt x="282233" y="199274"/>
                </a:cubicBezTo>
                <a:cubicBezTo>
                  <a:pt x="291217" y="197890"/>
                  <a:pt x="299484" y="201550"/>
                  <a:pt x="307034" y="210255"/>
                </a:cubicBezTo>
                <a:cubicBezTo>
                  <a:pt x="314584" y="218959"/>
                  <a:pt x="314351" y="223935"/>
                  <a:pt x="306335" y="225183"/>
                </a:cubicBezTo>
                <a:cubicBezTo>
                  <a:pt x="298319" y="226431"/>
                  <a:pt x="287772" y="226828"/>
                  <a:pt x="274694" y="226377"/>
                </a:cubicBezTo>
                <a:cubicBezTo>
                  <a:pt x="261615" y="225925"/>
                  <a:pt x="244421" y="226814"/>
                  <a:pt x="223112" y="229044"/>
                </a:cubicBezTo>
                <a:cubicBezTo>
                  <a:pt x="201802" y="231274"/>
                  <a:pt x="181905" y="233737"/>
                  <a:pt x="163421" y="236433"/>
                </a:cubicBezTo>
                <a:lnTo>
                  <a:pt x="161959" y="236662"/>
                </a:lnTo>
                <a:lnTo>
                  <a:pt x="162377" y="236799"/>
                </a:lnTo>
                <a:cubicBezTo>
                  <a:pt x="170229" y="240713"/>
                  <a:pt x="176528" y="245037"/>
                  <a:pt x="181274" y="249769"/>
                </a:cubicBezTo>
                <a:cubicBezTo>
                  <a:pt x="186279" y="254975"/>
                  <a:pt x="185612" y="259761"/>
                  <a:pt x="179274" y="264127"/>
                </a:cubicBezTo>
                <a:cubicBezTo>
                  <a:pt x="172935" y="268494"/>
                  <a:pt x="164066" y="275463"/>
                  <a:pt x="152666" y="285035"/>
                </a:cubicBezTo>
                <a:cubicBezTo>
                  <a:pt x="141265" y="294607"/>
                  <a:pt x="127538" y="302183"/>
                  <a:pt x="111484" y="307761"/>
                </a:cubicBezTo>
                <a:cubicBezTo>
                  <a:pt x="95430" y="313339"/>
                  <a:pt x="92713" y="311346"/>
                  <a:pt x="103332" y="301781"/>
                </a:cubicBezTo>
                <a:cubicBezTo>
                  <a:pt x="113951" y="292216"/>
                  <a:pt x="123415" y="282404"/>
                  <a:pt x="131725" y="272344"/>
                </a:cubicBezTo>
                <a:cubicBezTo>
                  <a:pt x="140035" y="262285"/>
                  <a:pt x="145259" y="252867"/>
                  <a:pt x="147396" y="244090"/>
                </a:cubicBezTo>
                <a:cubicBezTo>
                  <a:pt x="147930" y="241896"/>
                  <a:pt x="148642" y="240099"/>
                  <a:pt x="149534" y="238698"/>
                </a:cubicBezTo>
                <a:lnTo>
                  <a:pt x="149648" y="238591"/>
                </a:lnTo>
                <a:lnTo>
                  <a:pt x="139706" y="240149"/>
                </a:lnTo>
                <a:cubicBezTo>
                  <a:pt x="133138" y="241278"/>
                  <a:pt x="127907" y="242298"/>
                  <a:pt x="124014" y="243209"/>
                </a:cubicBezTo>
                <a:cubicBezTo>
                  <a:pt x="116227" y="245030"/>
                  <a:pt x="107727" y="242094"/>
                  <a:pt x="98513" y="234400"/>
                </a:cubicBezTo>
                <a:cubicBezTo>
                  <a:pt x="89300" y="226707"/>
                  <a:pt x="91920" y="222860"/>
                  <a:pt x="106375" y="222860"/>
                </a:cubicBezTo>
                <a:cubicBezTo>
                  <a:pt x="117962" y="222860"/>
                  <a:pt x="129671" y="222121"/>
                  <a:pt x="141502" y="220644"/>
                </a:cubicBezTo>
                <a:cubicBezTo>
                  <a:pt x="142319" y="205960"/>
                  <a:pt x="142728" y="185124"/>
                  <a:pt x="142728" y="158135"/>
                </a:cubicBezTo>
                <a:cubicBezTo>
                  <a:pt x="142728" y="132108"/>
                  <a:pt x="140480" y="115014"/>
                  <a:pt x="135984" y="106855"/>
                </a:cubicBezTo>
                <a:cubicBezTo>
                  <a:pt x="131489" y="98695"/>
                  <a:pt x="133052" y="95318"/>
                  <a:pt x="140674" y="96723"/>
                </a:cubicBezTo>
                <a:cubicBezTo>
                  <a:pt x="148295" y="98129"/>
                  <a:pt x="152827" y="98803"/>
                  <a:pt x="154268" y="98745"/>
                </a:cubicBezTo>
                <a:cubicBezTo>
                  <a:pt x="155709" y="98688"/>
                  <a:pt x="161513" y="97985"/>
                  <a:pt x="171681" y="96637"/>
                </a:cubicBezTo>
                <a:cubicBezTo>
                  <a:pt x="173115" y="92393"/>
                  <a:pt x="175165" y="85022"/>
                  <a:pt x="177833" y="74525"/>
                </a:cubicBezTo>
                <a:cubicBezTo>
                  <a:pt x="169487" y="76317"/>
                  <a:pt x="163016" y="77665"/>
                  <a:pt x="158420" y="78569"/>
                </a:cubicBezTo>
                <a:cubicBezTo>
                  <a:pt x="153823" y="79472"/>
                  <a:pt x="147360" y="77016"/>
                  <a:pt x="139028" y="71201"/>
                </a:cubicBezTo>
                <a:cubicBezTo>
                  <a:pt x="130696" y="65386"/>
                  <a:pt x="131478" y="61310"/>
                  <a:pt x="141373" y="58973"/>
                </a:cubicBezTo>
                <a:cubicBezTo>
                  <a:pt x="151267" y="56635"/>
                  <a:pt x="164496" y="54334"/>
                  <a:pt x="181059" y="52068"/>
                </a:cubicBezTo>
                <a:cubicBezTo>
                  <a:pt x="182508" y="46977"/>
                  <a:pt x="183680" y="39689"/>
                  <a:pt x="184576" y="30203"/>
                </a:cubicBezTo>
                <a:cubicBezTo>
                  <a:pt x="185472" y="20717"/>
                  <a:pt x="184798" y="13106"/>
                  <a:pt x="182554" y="7369"/>
                </a:cubicBezTo>
                <a:cubicBezTo>
                  <a:pt x="180310" y="1633"/>
                  <a:pt x="182350" y="-754"/>
                  <a:pt x="188674" y="207"/>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marL="0" marR="0" lvl="0" indent="0" algn="l" defTabSz="914400" rtl="0" eaLnBrk="1" fontAlgn="auto" latinLnBrk="1"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prstClr val="black"/>
              </a:solidFill>
              <a:effectLst/>
              <a:uLnTx/>
              <a:uFillTx/>
              <a:cs typeface="+mn-ea"/>
              <a:sym typeface="+mn-lt"/>
            </a:endParaRPr>
          </a:p>
        </p:txBody>
      </p:sp>
      <p:sp>
        <p:nvSpPr>
          <p:cNvPr id="16" name="矩形 15"/>
          <p:cNvSpPr/>
          <p:nvPr/>
        </p:nvSpPr>
        <p:spPr>
          <a:xfrm>
            <a:off x="3026283" y="1841349"/>
            <a:ext cx="8617577" cy="3692525"/>
          </a:xfrm>
          <a:prstGeom prst="rect">
            <a:avLst/>
          </a:prstGeom>
        </p:spPr>
        <p:txBody>
          <a:bodyPr wrap="square">
            <a:spAutoFit/>
          </a:bodyPr>
          <a:lstStyle/>
          <a:p>
            <a:pPr marL="0" marR="0" lvl="0" indent="0" algn="l" defTabSz="914400" rtl="0" eaLnBrk="1" fontAlgn="auto" latinLnBrk="1" hangingPunct="1">
              <a:lnSpc>
                <a:spcPct val="150000"/>
              </a:lnSpc>
              <a:spcBef>
                <a:spcPts val="0"/>
              </a:spcBef>
              <a:spcAft>
                <a:spcPts val="0"/>
              </a:spcAft>
              <a:buClrTx/>
              <a:buSzTx/>
              <a:buFontTx/>
              <a:buNone/>
              <a:defRPr/>
            </a:pPr>
            <a:r>
              <a:rPr kumimoji="0" lang="zh-CN" altLang="en-US" sz="2600" b="1" i="0" u="none" strike="noStrike" kern="1200" cap="none" spc="0" normalizeH="0" baseline="0" noProof="0" dirty="0">
                <a:ln>
                  <a:noFill/>
                </a:ln>
                <a:solidFill>
                  <a:prstClr val="black"/>
                </a:solidFill>
                <a:effectLst/>
                <a:uLnTx/>
                <a:uFillTx/>
                <a:cs typeface="+mn-ea"/>
                <a:sym typeface="+mn-lt"/>
              </a:rPr>
              <a:t>（</a:t>
            </a:r>
            <a:r>
              <a:rPr kumimoji="0" lang="en-US" altLang="zh-CN" sz="2600" b="1" i="0" u="none" strike="noStrike" kern="1200" cap="none" spc="0" normalizeH="0" baseline="0" noProof="0" dirty="0">
                <a:ln>
                  <a:noFill/>
                </a:ln>
                <a:solidFill>
                  <a:prstClr val="black"/>
                </a:solidFill>
                <a:effectLst/>
                <a:uLnTx/>
                <a:uFillTx/>
                <a:cs typeface="+mn-ea"/>
                <a:sym typeface="+mn-lt"/>
              </a:rPr>
              <a:t>1</a:t>
            </a:r>
            <a:r>
              <a:rPr kumimoji="0" lang="zh-CN" altLang="en-US" sz="2600" b="1" i="0" u="none" strike="noStrike" kern="1200" cap="none" spc="0" normalizeH="0" baseline="0" noProof="0" dirty="0">
                <a:ln>
                  <a:noFill/>
                </a:ln>
                <a:solidFill>
                  <a:prstClr val="black"/>
                </a:solidFill>
                <a:effectLst/>
                <a:uLnTx/>
                <a:uFillTx/>
                <a:cs typeface="+mn-ea"/>
                <a:sym typeface="+mn-lt"/>
              </a:rPr>
              <a:t>）一节课</a:t>
            </a:r>
            <a:r>
              <a:rPr kumimoji="0" lang="en-US" altLang="zh-CN" sz="2600" b="1" i="0" u="none" strike="noStrike" kern="1200" cap="none" spc="0" normalizeH="0" baseline="0" noProof="0" dirty="0">
                <a:ln>
                  <a:noFill/>
                </a:ln>
                <a:solidFill>
                  <a:prstClr val="black"/>
                </a:solidFill>
                <a:effectLst/>
                <a:uLnTx/>
                <a:uFillTx/>
                <a:cs typeface="+mn-ea"/>
                <a:sym typeface="+mn-lt"/>
              </a:rPr>
              <a:t>40</a:t>
            </a:r>
            <a:r>
              <a:rPr kumimoji="0" lang="zh-CN" altLang="en-US" sz="2600" b="1" i="0" u="none" strike="noStrike" kern="1200" cap="none" spc="0" normalizeH="0" baseline="0" noProof="0" dirty="0">
                <a:ln>
                  <a:noFill/>
                </a:ln>
                <a:solidFill>
                  <a:prstClr val="black"/>
                </a:solidFill>
                <a:effectLst/>
                <a:uLnTx/>
                <a:uFillTx/>
                <a:cs typeface="+mn-ea"/>
                <a:sym typeface="+mn-lt"/>
              </a:rPr>
              <a:t>分钟，第一节课从</a:t>
            </a:r>
            <a:r>
              <a:rPr kumimoji="0" lang="en-US" altLang="zh-CN" sz="2600" b="1" i="0" u="none" strike="noStrike" kern="1200" cap="none" spc="0" normalizeH="0" baseline="0" noProof="0" dirty="0">
                <a:ln>
                  <a:noFill/>
                </a:ln>
                <a:solidFill>
                  <a:prstClr val="black"/>
                </a:solidFill>
                <a:effectLst/>
                <a:uLnTx/>
                <a:uFillTx/>
                <a:cs typeface="+mn-ea"/>
                <a:sym typeface="+mn-lt"/>
              </a:rPr>
              <a:t>8</a:t>
            </a:r>
            <a:r>
              <a:rPr kumimoji="0" lang="zh-CN" altLang="en-US" sz="2600" b="1" i="0" u="none" strike="noStrike" kern="1200" cap="none" spc="0" normalizeH="0" baseline="0" noProof="0" dirty="0">
                <a:ln>
                  <a:noFill/>
                </a:ln>
                <a:solidFill>
                  <a:prstClr val="black"/>
                </a:solidFill>
                <a:effectLst/>
                <a:uLnTx/>
                <a:uFillTx/>
                <a:cs typeface="+mn-ea"/>
                <a:sym typeface="+mn-lt"/>
              </a:rPr>
              <a:t>点开始上课，到（              ）下课。</a:t>
            </a:r>
            <a:endParaRPr kumimoji="0" lang="en-US" altLang="zh-CN" sz="2600" b="1"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1" hangingPunct="1">
              <a:lnSpc>
                <a:spcPct val="150000"/>
              </a:lnSpc>
              <a:spcBef>
                <a:spcPts val="0"/>
              </a:spcBef>
              <a:spcAft>
                <a:spcPts val="0"/>
              </a:spcAft>
              <a:buClrTx/>
              <a:buSzTx/>
              <a:buFontTx/>
              <a:buNone/>
              <a:defRPr/>
            </a:pPr>
            <a:r>
              <a:rPr kumimoji="0" lang="zh-CN" altLang="en-US" sz="2600" b="1" i="0" u="none" strike="noStrike" kern="1200" cap="none" spc="0" normalizeH="0" baseline="0" noProof="0" dirty="0">
                <a:ln>
                  <a:noFill/>
                </a:ln>
                <a:solidFill>
                  <a:prstClr val="black"/>
                </a:solidFill>
                <a:effectLst/>
                <a:uLnTx/>
                <a:uFillTx/>
                <a:cs typeface="+mn-ea"/>
                <a:sym typeface="+mn-lt"/>
              </a:rPr>
              <a:t>（</a:t>
            </a:r>
            <a:r>
              <a:rPr kumimoji="0" lang="en-US" altLang="zh-CN" sz="2600" b="1" i="0" u="none" strike="noStrike" kern="1200" cap="none" spc="0" normalizeH="0" baseline="0" noProof="0" dirty="0">
                <a:ln>
                  <a:noFill/>
                </a:ln>
                <a:solidFill>
                  <a:prstClr val="black"/>
                </a:solidFill>
                <a:effectLst/>
                <a:uLnTx/>
                <a:uFillTx/>
                <a:cs typeface="+mn-ea"/>
                <a:sym typeface="+mn-lt"/>
              </a:rPr>
              <a:t>2</a:t>
            </a:r>
            <a:r>
              <a:rPr kumimoji="0" lang="zh-CN" altLang="en-US" sz="2600" b="1" i="0" u="none" strike="noStrike" kern="1200" cap="none" spc="0" normalizeH="0" baseline="0" noProof="0" dirty="0">
                <a:ln>
                  <a:noFill/>
                </a:ln>
                <a:solidFill>
                  <a:prstClr val="black"/>
                </a:solidFill>
                <a:effectLst/>
                <a:uLnTx/>
                <a:uFillTx/>
                <a:cs typeface="+mn-ea"/>
                <a:sym typeface="+mn-lt"/>
              </a:rPr>
              <a:t>）学校组织学生看电影，电影于</a:t>
            </a:r>
            <a:r>
              <a:rPr kumimoji="0" lang="en-US" altLang="zh-CN" sz="2600" b="1" i="0" u="none" strike="noStrike" kern="1200" cap="none" spc="0" normalizeH="0" baseline="0" noProof="0" dirty="0">
                <a:ln>
                  <a:noFill/>
                </a:ln>
                <a:solidFill>
                  <a:prstClr val="black"/>
                </a:solidFill>
                <a:effectLst/>
                <a:uLnTx/>
                <a:uFillTx/>
                <a:cs typeface="+mn-ea"/>
                <a:sym typeface="+mn-lt"/>
              </a:rPr>
              <a:t>14:00</a:t>
            </a:r>
            <a:r>
              <a:rPr kumimoji="0" lang="zh-CN" altLang="en-US" sz="2600" b="1" i="0" u="none" strike="noStrike" kern="1200" cap="none" spc="0" normalizeH="0" baseline="0" noProof="0" dirty="0">
                <a:ln>
                  <a:noFill/>
                </a:ln>
                <a:solidFill>
                  <a:prstClr val="black"/>
                </a:solidFill>
                <a:effectLst/>
                <a:uLnTx/>
                <a:uFillTx/>
                <a:cs typeface="+mn-ea"/>
                <a:sym typeface="+mn-lt"/>
              </a:rPr>
              <a:t>开始放映，经过</a:t>
            </a:r>
            <a:r>
              <a:rPr kumimoji="0" lang="en-US" altLang="zh-CN" sz="2600" b="1" i="0" u="none" strike="noStrike" kern="1200" cap="none" spc="0" normalizeH="0" baseline="0" noProof="0" dirty="0">
                <a:ln>
                  <a:noFill/>
                </a:ln>
                <a:solidFill>
                  <a:prstClr val="black"/>
                </a:solidFill>
                <a:effectLst/>
                <a:uLnTx/>
                <a:uFillTx/>
                <a:cs typeface="+mn-ea"/>
                <a:sym typeface="+mn-lt"/>
              </a:rPr>
              <a:t>1</a:t>
            </a:r>
            <a:r>
              <a:rPr kumimoji="0" lang="zh-CN" altLang="en-US" sz="2600" b="1" i="0" u="none" strike="noStrike" kern="1200" cap="none" spc="0" normalizeH="0" baseline="0" noProof="0" dirty="0">
                <a:ln>
                  <a:noFill/>
                </a:ln>
                <a:solidFill>
                  <a:prstClr val="black"/>
                </a:solidFill>
                <a:effectLst/>
                <a:uLnTx/>
                <a:uFillTx/>
                <a:cs typeface="+mn-ea"/>
                <a:sym typeface="+mn-lt"/>
              </a:rPr>
              <a:t>小时</a:t>
            </a:r>
            <a:r>
              <a:rPr kumimoji="0" lang="en-US" altLang="zh-CN" sz="2600" b="1" i="0" u="none" strike="noStrike" kern="1200" cap="none" spc="0" normalizeH="0" baseline="0" noProof="0" dirty="0">
                <a:ln>
                  <a:noFill/>
                </a:ln>
                <a:solidFill>
                  <a:prstClr val="black"/>
                </a:solidFill>
                <a:effectLst/>
                <a:uLnTx/>
                <a:uFillTx/>
                <a:cs typeface="+mn-ea"/>
                <a:sym typeface="+mn-lt"/>
              </a:rPr>
              <a:t>30</a:t>
            </a:r>
            <a:r>
              <a:rPr kumimoji="0" lang="zh-CN" altLang="en-US" sz="2600" b="1" i="0" u="none" strike="noStrike" kern="1200" cap="none" spc="0" normalizeH="0" baseline="0" noProof="0" dirty="0">
                <a:ln>
                  <a:noFill/>
                </a:ln>
                <a:solidFill>
                  <a:prstClr val="black"/>
                </a:solidFill>
                <a:effectLst/>
                <a:uLnTx/>
                <a:uFillTx/>
                <a:cs typeface="+mn-ea"/>
                <a:sym typeface="+mn-lt"/>
              </a:rPr>
              <a:t>分结束，结束时间是（           ）。</a:t>
            </a:r>
            <a:endParaRPr kumimoji="0" lang="en-US" altLang="zh-CN" sz="2600" b="1"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1" hangingPunct="1">
              <a:lnSpc>
                <a:spcPct val="150000"/>
              </a:lnSpc>
              <a:spcBef>
                <a:spcPts val="0"/>
              </a:spcBef>
              <a:spcAft>
                <a:spcPts val="0"/>
              </a:spcAft>
              <a:buClrTx/>
              <a:buSzTx/>
              <a:buFontTx/>
              <a:buNone/>
              <a:defRPr/>
            </a:pPr>
            <a:r>
              <a:rPr kumimoji="0" lang="zh-CN" altLang="en-US" sz="2600" b="1" i="0" u="none" strike="noStrike" kern="1200" cap="none" spc="0" normalizeH="0" baseline="0" noProof="0" dirty="0">
                <a:ln>
                  <a:noFill/>
                </a:ln>
                <a:solidFill>
                  <a:prstClr val="black"/>
                </a:solidFill>
                <a:effectLst/>
                <a:uLnTx/>
                <a:uFillTx/>
                <a:cs typeface="+mn-ea"/>
                <a:sym typeface="+mn-lt"/>
              </a:rPr>
              <a:t>（</a:t>
            </a:r>
            <a:r>
              <a:rPr kumimoji="0" lang="en-US" altLang="zh-CN" sz="2600" b="1" i="0" u="none" strike="noStrike" kern="1200" cap="none" spc="0" normalizeH="0" baseline="0" noProof="0" dirty="0">
                <a:ln>
                  <a:noFill/>
                </a:ln>
                <a:solidFill>
                  <a:prstClr val="black"/>
                </a:solidFill>
                <a:effectLst/>
                <a:uLnTx/>
                <a:uFillTx/>
                <a:cs typeface="+mn-ea"/>
                <a:sym typeface="+mn-lt"/>
              </a:rPr>
              <a:t>3</a:t>
            </a:r>
            <a:r>
              <a:rPr kumimoji="0" lang="zh-CN" altLang="en-US" sz="2600" b="1" i="0" u="none" strike="noStrike" kern="1200" cap="none" spc="0" normalizeH="0" baseline="0" noProof="0" dirty="0">
                <a:ln>
                  <a:noFill/>
                </a:ln>
                <a:solidFill>
                  <a:prstClr val="black"/>
                </a:solidFill>
                <a:effectLst/>
                <a:uLnTx/>
                <a:uFillTx/>
                <a:cs typeface="+mn-ea"/>
                <a:sym typeface="+mn-lt"/>
              </a:rPr>
              <a:t>）聪聪每天晚上</a:t>
            </a:r>
            <a:r>
              <a:rPr kumimoji="0" lang="en-US" altLang="zh-CN" sz="2600" b="1" i="0" u="none" strike="noStrike" kern="1200" cap="none" spc="0" normalizeH="0" baseline="0" noProof="0" dirty="0">
                <a:ln>
                  <a:noFill/>
                </a:ln>
                <a:solidFill>
                  <a:prstClr val="black"/>
                </a:solidFill>
                <a:effectLst/>
                <a:uLnTx/>
                <a:uFillTx/>
                <a:cs typeface="+mn-ea"/>
                <a:sym typeface="+mn-lt"/>
              </a:rPr>
              <a:t>9:00</a:t>
            </a:r>
            <a:r>
              <a:rPr kumimoji="0" lang="zh-CN" altLang="en-US" sz="2600" b="1" i="0" u="none" strike="noStrike" kern="1200" cap="none" spc="0" normalizeH="0" baseline="0" noProof="0" dirty="0">
                <a:ln>
                  <a:noFill/>
                </a:ln>
                <a:solidFill>
                  <a:prstClr val="black"/>
                </a:solidFill>
                <a:effectLst/>
                <a:uLnTx/>
                <a:uFillTx/>
                <a:cs typeface="+mn-ea"/>
                <a:sym typeface="+mn-lt"/>
              </a:rPr>
              <a:t>休息，第二天早晨</a:t>
            </a:r>
            <a:r>
              <a:rPr kumimoji="0" lang="en-US" altLang="zh-CN" sz="2600" b="1" i="0" u="none" strike="noStrike" kern="1200" cap="none" spc="0" normalizeH="0" baseline="0" noProof="0" dirty="0">
                <a:ln>
                  <a:noFill/>
                </a:ln>
                <a:solidFill>
                  <a:prstClr val="black"/>
                </a:solidFill>
                <a:effectLst/>
                <a:uLnTx/>
                <a:uFillTx/>
                <a:cs typeface="+mn-ea"/>
                <a:sym typeface="+mn-lt"/>
              </a:rPr>
              <a:t>6:00</a:t>
            </a:r>
            <a:r>
              <a:rPr kumimoji="0" lang="zh-CN" altLang="en-US" sz="2600" b="1" i="0" u="none" strike="noStrike" kern="1200" cap="none" spc="0" normalizeH="0" baseline="0" noProof="0" dirty="0">
                <a:ln>
                  <a:noFill/>
                </a:ln>
                <a:solidFill>
                  <a:prstClr val="black"/>
                </a:solidFill>
                <a:effectLst/>
                <a:uLnTx/>
                <a:uFillTx/>
                <a:cs typeface="+mn-ea"/>
                <a:sym typeface="+mn-lt"/>
              </a:rPr>
              <a:t>起床，他一共睡了（     ）小时。</a:t>
            </a:r>
            <a:endParaRPr kumimoji="0" lang="en-US" altLang="zh-CN" sz="2600" b="1" i="0" u="none" strike="noStrike" kern="1200" cap="none" spc="0" normalizeH="0" baseline="0" noProof="0" dirty="0">
              <a:ln>
                <a:noFill/>
              </a:ln>
              <a:solidFill>
                <a:prstClr val="black"/>
              </a:solidFill>
              <a:effectLst/>
              <a:uLnTx/>
              <a:uFillTx/>
              <a:cs typeface="+mn-ea"/>
              <a:sym typeface="+mn-lt"/>
            </a:endParaRPr>
          </a:p>
        </p:txBody>
      </p:sp>
      <p:sp>
        <p:nvSpPr>
          <p:cNvPr id="21" name="TextBox 12"/>
          <p:cNvSpPr txBox="1">
            <a:spLocks noChangeArrowheads="1"/>
          </p:cNvSpPr>
          <p:nvPr/>
        </p:nvSpPr>
        <p:spPr bwMode="auto">
          <a:xfrm>
            <a:off x="3365141" y="2539151"/>
            <a:ext cx="1547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8</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点</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40</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分</a:t>
            </a:r>
          </a:p>
        </p:txBody>
      </p:sp>
      <p:sp>
        <p:nvSpPr>
          <p:cNvPr id="28" name="TextBox 12"/>
          <p:cNvSpPr txBox="1">
            <a:spLocks noChangeArrowheads="1"/>
          </p:cNvSpPr>
          <p:nvPr/>
        </p:nvSpPr>
        <p:spPr bwMode="auto">
          <a:xfrm>
            <a:off x="8008465" y="3736693"/>
            <a:ext cx="143510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15:30</a:t>
            </a:r>
            <a:endPar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29" name="TextBox 12"/>
          <p:cNvSpPr txBox="1">
            <a:spLocks noChangeArrowheads="1"/>
          </p:cNvSpPr>
          <p:nvPr/>
        </p:nvSpPr>
        <p:spPr bwMode="auto">
          <a:xfrm>
            <a:off x="4880936" y="4929128"/>
            <a:ext cx="14887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9</a:t>
            </a:r>
            <a:endPar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10" name="文本框 9"/>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课堂练习</a:t>
            </a:r>
          </a:p>
        </p:txBody>
      </p:sp>
      <p:pic>
        <p:nvPicPr>
          <p:cNvPr id="11" name="图片 10"/>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0964" y="3733503"/>
            <a:ext cx="3124497" cy="312449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ssolv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P spid="28" grpId="0"/>
      <p:bldP spid="2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任意多边形: 形状 10"/>
          <p:cNvSpPr/>
          <p:nvPr/>
        </p:nvSpPr>
        <p:spPr>
          <a:xfrm>
            <a:off x="1062270" y="1688239"/>
            <a:ext cx="7124929" cy="337150"/>
          </a:xfrm>
          <a:custGeom>
            <a:avLst/>
            <a:gdLst/>
            <a:ahLst/>
            <a:cxnLst/>
            <a:rect l="l" t="t" r="r" b="b"/>
            <a:pathLst>
              <a:path w="7124929" h="337150">
                <a:moveTo>
                  <a:pt x="7031600" y="243775"/>
                </a:moveTo>
                <a:lnTo>
                  <a:pt x="7077653" y="243775"/>
                </a:lnTo>
                <a:lnTo>
                  <a:pt x="7077653" y="289807"/>
                </a:lnTo>
                <a:lnTo>
                  <a:pt x="7031600" y="289807"/>
                </a:lnTo>
                <a:close/>
                <a:moveTo>
                  <a:pt x="4162022" y="238470"/>
                </a:moveTo>
                <a:cubicBezTo>
                  <a:pt x="4166005" y="237827"/>
                  <a:pt x="4170407" y="238125"/>
                  <a:pt x="4175229" y="239365"/>
                </a:cubicBezTo>
                <a:cubicBezTo>
                  <a:pt x="4184873" y="241846"/>
                  <a:pt x="4191172" y="247063"/>
                  <a:pt x="4194126" y="255014"/>
                </a:cubicBezTo>
                <a:cubicBezTo>
                  <a:pt x="4197080" y="262966"/>
                  <a:pt x="4196664" y="272914"/>
                  <a:pt x="4192878" y="284860"/>
                </a:cubicBezTo>
                <a:cubicBezTo>
                  <a:pt x="4189092" y="296805"/>
                  <a:pt x="4182216" y="308231"/>
                  <a:pt x="4172250" y="319136"/>
                </a:cubicBezTo>
                <a:cubicBezTo>
                  <a:pt x="4162283" y="330042"/>
                  <a:pt x="4152676" y="335979"/>
                  <a:pt x="4143426" y="336947"/>
                </a:cubicBezTo>
                <a:cubicBezTo>
                  <a:pt x="4134177" y="337915"/>
                  <a:pt x="4132370" y="335430"/>
                  <a:pt x="4138005" y="329494"/>
                </a:cubicBezTo>
                <a:cubicBezTo>
                  <a:pt x="4143641" y="323557"/>
                  <a:pt x="4148836" y="317566"/>
                  <a:pt x="4153590" y="311522"/>
                </a:cubicBezTo>
                <a:cubicBezTo>
                  <a:pt x="4158343" y="305477"/>
                  <a:pt x="4162477" y="298239"/>
                  <a:pt x="4165990" y="289807"/>
                </a:cubicBezTo>
                <a:cubicBezTo>
                  <a:pt x="4159666" y="289807"/>
                  <a:pt x="4154350" y="288190"/>
                  <a:pt x="4150041" y="284956"/>
                </a:cubicBezTo>
                <a:cubicBezTo>
                  <a:pt x="4145731" y="281723"/>
                  <a:pt x="4142813" y="277492"/>
                  <a:pt x="4141286" y="272265"/>
                </a:cubicBezTo>
                <a:cubicBezTo>
                  <a:pt x="4139759" y="267038"/>
                  <a:pt x="4139479" y="262156"/>
                  <a:pt x="4140447" y="257617"/>
                </a:cubicBezTo>
                <a:cubicBezTo>
                  <a:pt x="4141415" y="253078"/>
                  <a:pt x="4145043" y="248281"/>
                  <a:pt x="4151331" y="243226"/>
                </a:cubicBezTo>
                <a:cubicBezTo>
                  <a:pt x="4154475" y="240699"/>
                  <a:pt x="4158039" y="239114"/>
                  <a:pt x="4162022" y="238470"/>
                </a:cubicBezTo>
                <a:close/>
                <a:moveTo>
                  <a:pt x="1123547" y="238470"/>
                </a:moveTo>
                <a:cubicBezTo>
                  <a:pt x="1127530" y="237827"/>
                  <a:pt x="1131932" y="238125"/>
                  <a:pt x="1136754" y="239365"/>
                </a:cubicBezTo>
                <a:cubicBezTo>
                  <a:pt x="1146398" y="241846"/>
                  <a:pt x="1152697" y="247063"/>
                  <a:pt x="1155651" y="255014"/>
                </a:cubicBezTo>
                <a:cubicBezTo>
                  <a:pt x="1158605" y="262966"/>
                  <a:pt x="1158189" y="272914"/>
                  <a:pt x="1154403" y="284860"/>
                </a:cubicBezTo>
                <a:cubicBezTo>
                  <a:pt x="1150618" y="296805"/>
                  <a:pt x="1143742" y="308231"/>
                  <a:pt x="1133775" y="319136"/>
                </a:cubicBezTo>
                <a:cubicBezTo>
                  <a:pt x="1123809" y="330042"/>
                  <a:pt x="1114200" y="335979"/>
                  <a:pt x="1104952" y="336947"/>
                </a:cubicBezTo>
                <a:cubicBezTo>
                  <a:pt x="1095702" y="337915"/>
                  <a:pt x="1093895" y="335430"/>
                  <a:pt x="1099530" y="329494"/>
                </a:cubicBezTo>
                <a:cubicBezTo>
                  <a:pt x="1105166" y="323557"/>
                  <a:pt x="1110361" y="317566"/>
                  <a:pt x="1115115" y="311522"/>
                </a:cubicBezTo>
                <a:cubicBezTo>
                  <a:pt x="1119869" y="305477"/>
                  <a:pt x="1124002" y="298239"/>
                  <a:pt x="1127515" y="289807"/>
                </a:cubicBezTo>
                <a:cubicBezTo>
                  <a:pt x="1121191" y="289807"/>
                  <a:pt x="1115875" y="288190"/>
                  <a:pt x="1111566" y="284956"/>
                </a:cubicBezTo>
                <a:cubicBezTo>
                  <a:pt x="1107256" y="281723"/>
                  <a:pt x="1104338" y="277492"/>
                  <a:pt x="1102811" y="272265"/>
                </a:cubicBezTo>
                <a:cubicBezTo>
                  <a:pt x="1101284" y="267038"/>
                  <a:pt x="1101004" y="262156"/>
                  <a:pt x="1101972" y="257617"/>
                </a:cubicBezTo>
                <a:cubicBezTo>
                  <a:pt x="1102940" y="253078"/>
                  <a:pt x="1106568" y="248281"/>
                  <a:pt x="1112856" y="243226"/>
                </a:cubicBezTo>
                <a:cubicBezTo>
                  <a:pt x="1116000" y="240699"/>
                  <a:pt x="1119564" y="239114"/>
                  <a:pt x="1123547" y="238470"/>
                </a:cubicBezTo>
                <a:close/>
                <a:moveTo>
                  <a:pt x="5344837" y="200711"/>
                </a:moveTo>
                <a:lnTo>
                  <a:pt x="5308248" y="204583"/>
                </a:lnTo>
                <a:cubicBezTo>
                  <a:pt x="5305553" y="209301"/>
                  <a:pt x="5303355" y="212936"/>
                  <a:pt x="5301656" y="215489"/>
                </a:cubicBezTo>
                <a:cubicBezTo>
                  <a:pt x="5299956" y="218042"/>
                  <a:pt x="5300412" y="219590"/>
                  <a:pt x="5303021" y="220135"/>
                </a:cubicBezTo>
                <a:cubicBezTo>
                  <a:pt x="5305632" y="220680"/>
                  <a:pt x="5314910" y="223154"/>
                  <a:pt x="5330856" y="227556"/>
                </a:cubicBezTo>
                <a:cubicBezTo>
                  <a:pt x="5334900" y="222537"/>
                  <a:pt x="5339560" y="213589"/>
                  <a:pt x="5344837" y="200711"/>
                </a:cubicBezTo>
                <a:close/>
                <a:moveTo>
                  <a:pt x="2282649" y="163408"/>
                </a:moveTo>
                <a:cubicBezTo>
                  <a:pt x="2285131" y="162954"/>
                  <a:pt x="2288349" y="163023"/>
                  <a:pt x="2292306" y="163617"/>
                </a:cubicBezTo>
                <a:cubicBezTo>
                  <a:pt x="2308130" y="165990"/>
                  <a:pt x="2318279" y="170941"/>
                  <a:pt x="2322753" y="178470"/>
                </a:cubicBezTo>
                <a:cubicBezTo>
                  <a:pt x="2327228" y="185998"/>
                  <a:pt x="2328274" y="193839"/>
                  <a:pt x="2325894" y="201991"/>
                </a:cubicBezTo>
                <a:cubicBezTo>
                  <a:pt x="2323513" y="210144"/>
                  <a:pt x="2317404" y="211119"/>
                  <a:pt x="2307567" y="204917"/>
                </a:cubicBezTo>
                <a:cubicBezTo>
                  <a:pt x="2297730" y="198714"/>
                  <a:pt x="2288617" y="190953"/>
                  <a:pt x="2280227" y="181632"/>
                </a:cubicBezTo>
                <a:cubicBezTo>
                  <a:pt x="2274398" y="170844"/>
                  <a:pt x="2275205" y="164770"/>
                  <a:pt x="2282649" y="163408"/>
                </a:cubicBezTo>
                <a:close/>
                <a:moveTo>
                  <a:pt x="3643625" y="157390"/>
                </a:moveTo>
                <a:cubicBezTo>
                  <a:pt x="3630876" y="159096"/>
                  <a:pt x="3621605" y="165320"/>
                  <a:pt x="3615812" y="176061"/>
                </a:cubicBezTo>
                <a:cubicBezTo>
                  <a:pt x="3610019" y="186801"/>
                  <a:pt x="3607556" y="198403"/>
                  <a:pt x="3608423" y="210864"/>
                </a:cubicBezTo>
                <a:cubicBezTo>
                  <a:pt x="3609291" y="223326"/>
                  <a:pt x="3613489" y="233529"/>
                  <a:pt x="3621018" y="241473"/>
                </a:cubicBezTo>
                <a:cubicBezTo>
                  <a:pt x="3628546" y="249418"/>
                  <a:pt x="3638308" y="253584"/>
                  <a:pt x="3650304" y="253971"/>
                </a:cubicBezTo>
                <a:cubicBezTo>
                  <a:pt x="3662300" y="254358"/>
                  <a:pt x="3672470" y="250171"/>
                  <a:pt x="3680816" y="241409"/>
                </a:cubicBezTo>
                <a:cubicBezTo>
                  <a:pt x="3689162" y="232647"/>
                  <a:pt x="3693335" y="219318"/>
                  <a:pt x="3693335" y="201421"/>
                </a:cubicBezTo>
                <a:cubicBezTo>
                  <a:pt x="3693335" y="183525"/>
                  <a:pt x="3688237" y="171285"/>
                  <a:pt x="3678042" y="164703"/>
                </a:cubicBezTo>
                <a:cubicBezTo>
                  <a:pt x="3667846" y="158121"/>
                  <a:pt x="3656373" y="155683"/>
                  <a:pt x="3643625" y="157390"/>
                </a:cubicBezTo>
                <a:close/>
                <a:moveTo>
                  <a:pt x="6765090" y="150786"/>
                </a:moveTo>
                <a:cubicBezTo>
                  <a:pt x="6760388" y="151675"/>
                  <a:pt x="6754794" y="152837"/>
                  <a:pt x="6748312" y="154271"/>
                </a:cubicBezTo>
                <a:cubicBezTo>
                  <a:pt x="6745144" y="162215"/>
                  <a:pt x="6741020" y="169765"/>
                  <a:pt x="6735944" y="176921"/>
                </a:cubicBezTo>
                <a:cubicBezTo>
                  <a:pt x="6736662" y="177380"/>
                  <a:pt x="6740698" y="176788"/>
                  <a:pt x="6748054" y="175146"/>
                </a:cubicBezTo>
                <a:cubicBezTo>
                  <a:pt x="6755411" y="173504"/>
                  <a:pt x="6760942" y="171031"/>
                  <a:pt x="6764650" y="167725"/>
                </a:cubicBezTo>
                <a:cubicBezTo>
                  <a:pt x="6766503" y="166073"/>
                  <a:pt x="6769109" y="165500"/>
                  <a:pt x="6772466" y="166007"/>
                </a:cubicBezTo>
                <a:lnTo>
                  <a:pt x="6781776" y="169604"/>
                </a:lnTo>
                <a:close/>
                <a:moveTo>
                  <a:pt x="3907591" y="150786"/>
                </a:moveTo>
                <a:cubicBezTo>
                  <a:pt x="3902887" y="151675"/>
                  <a:pt x="3897295" y="152837"/>
                  <a:pt x="3890813" y="154271"/>
                </a:cubicBezTo>
                <a:cubicBezTo>
                  <a:pt x="3887644" y="162215"/>
                  <a:pt x="3883521" y="169765"/>
                  <a:pt x="3878444" y="176921"/>
                </a:cubicBezTo>
                <a:cubicBezTo>
                  <a:pt x="3879162" y="177380"/>
                  <a:pt x="3883198" y="176788"/>
                  <a:pt x="3890555" y="175146"/>
                </a:cubicBezTo>
                <a:cubicBezTo>
                  <a:pt x="3897911" y="173504"/>
                  <a:pt x="3903443" y="171031"/>
                  <a:pt x="3907150" y="167725"/>
                </a:cubicBezTo>
                <a:cubicBezTo>
                  <a:pt x="3909003" y="166073"/>
                  <a:pt x="3911609" y="165500"/>
                  <a:pt x="3914966" y="166007"/>
                </a:cubicBezTo>
                <a:lnTo>
                  <a:pt x="3924277" y="169603"/>
                </a:lnTo>
                <a:close/>
                <a:moveTo>
                  <a:pt x="1559593" y="149431"/>
                </a:moveTo>
                <a:cubicBezTo>
                  <a:pt x="1544837" y="153001"/>
                  <a:pt x="1533379" y="155891"/>
                  <a:pt x="1525220" y="158099"/>
                </a:cubicBezTo>
                <a:cubicBezTo>
                  <a:pt x="1520344" y="176770"/>
                  <a:pt x="1517906" y="187798"/>
                  <a:pt x="1517906" y="191182"/>
                </a:cubicBezTo>
                <a:cubicBezTo>
                  <a:pt x="1517906" y="193204"/>
                  <a:pt x="1519856" y="195513"/>
                  <a:pt x="1523757" y="198109"/>
                </a:cubicBezTo>
                <a:cubicBezTo>
                  <a:pt x="1527657" y="200704"/>
                  <a:pt x="1532777" y="204218"/>
                  <a:pt x="1539115" y="208649"/>
                </a:cubicBezTo>
                <a:cubicBezTo>
                  <a:pt x="1547418" y="193893"/>
                  <a:pt x="1554244" y="174153"/>
                  <a:pt x="1559593" y="149431"/>
                </a:cubicBezTo>
                <a:close/>
                <a:moveTo>
                  <a:pt x="1679656" y="149079"/>
                </a:moveTo>
                <a:cubicBezTo>
                  <a:pt x="1677506" y="149070"/>
                  <a:pt x="1674530" y="149395"/>
                  <a:pt x="1670726" y="150055"/>
                </a:cubicBezTo>
                <a:cubicBezTo>
                  <a:pt x="1663119" y="151374"/>
                  <a:pt x="1649521" y="153260"/>
                  <a:pt x="1629932" y="155712"/>
                </a:cubicBezTo>
                <a:cubicBezTo>
                  <a:pt x="1630793" y="173909"/>
                  <a:pt x="1631638" y="194258"/>
                  <a:pt x="1632470" y="216758"/>
                </a:cubicBezTo>
                <a:cubicBezTo>
                  <a:pt x="1643713" y="215926"/>
                  <a:pt x="1660412" y="213467"/>
                  <a:pt x="1682568" y="209380"/>
                </a:cubicBezTo>
                <a:cubicBezTo>
                  <a:pt x="1684260" y="186264"/>
                  <a:pt x="1685106" y="170755"/>
                  <a:pt x="1685106" y="162853"/>
                </a:cubicBezTo>
                <a:cubicBezTo>
                  <a:pt x="1685106" y="155712"/>
                  <a:pt x="1684611" y="151463"/>
                  <a:pt x="1683622" y="150108"/>
                </a:cubicBezTo>
                <a:cubicBezTo>
                  <a:pt x="1683127" y="149431"/>
                  <a:pt x="1681805" y="149087"/>
                  <a:pt x="1679656" y="149079"/>
                </a:cubicBezTo>
                <a:close/>
                <a:moveTo>
                  <a:pt x="459538" y="148076"/>
                </a:moveTo>
                <a:cubicBezTo>
                  <a:pt x="452798" y="148936"/>
                  <a:pt x="440989" y="150549"/>
                  <a:pt x="424111" y="152915"/>
                </a:cubicBezTo>
                <a:cubicBezTo>
                  <a:pt x="426750" y="176218"/>
                  <a:pt x="428524" y="195595"/>
                  <a:pt x="429435" y="211047"/>
                </a:cubicBezTo>
                <a:cubicBezTo>
                  <a:pt x="430345" y="226499"/>
                  <a:pt x="431187" y="239659"/>
                  <a:pt x="431962" y="250529"/>
                </a:cubicBezTo>
                <a:cubicBezTo>
                  <a:pt x="438444" y="250529"/>
                  <a:pt x="450618" y="249748"/>
                  <a:pt x="468486" y="248185"/>
                </a:cubicBezTo>
                <a:cubicBezTo>
                  <a:pt x="468486" y="206168"/>
                  <a:pt x="467605" y="180090"/>
                  <a:pt x="465841" y="169952"/>
                </a:cubicBezTo>
                <a:cubicBezTo>
                  <a:pt x="464077" y="159813"/>
                  <a:pt x="461976" y="152521"/>
                  <a:pt x="459538" y="148076"/>
                </a:cubicBezTo>
                <a:close/>
                <a:moveTo>
                  <a:pt x="4651391" y="142386"/>
                </a:moveTo>
                <a:cubicBezTo>
                  <a:pt x="4658669" y="141547"/>
                  <a:pt x="4668557" y="145129"/>
                  <a:pt x="4681055" y="153131"/>
                </a:cubicBezTo>
                <a:cubicBezTo>
                  <a:pt x="4695123" y="163326"/>
                  <a:pt x="4699127" y="171500"/>
                  <a:pt x="4693068" y="177652"/>
                </a:cubicBezTo>
                <a:cubicBezTo>
                  <a:pt x="4687010" y="183804"/>
                  <a:pt x="4682346" y="191376"/>
                  <a:pt x="4679076" y="200367"/>
                </a:cubicBezTo>
                <a:cubicBezTo>
                  <a:pt x="4676380" y="235558"/>
                  <a:pt x="4670802" y="261137"/>
                  <a:pt x="4662341" y="277105"/>
                </a:cubicBezTo>
                <a:cubicBezTo>
                  <a:pt x="4653880" y="293073"/>
                  <a:pt x="4642225" y="304129"/>
                  <a:pt x="4627376" y="310274"/>
                </a:cubicBezTo>
                <a:cubicBezTo>
                  <a:pt x="4612527" y="316419"/>
                  <a:pt x="4604840" y="314562"/>
                  <a:pt x="4604317" y="304703"/>
                </a:cubicBezTo>
                <a:cubicBezTo>
                  <a:pt x="4603793" y="294844"/>
                  <a:pt x="4600144" y="284247"/>
                  <a:pt x="4593368" y="272911"/>
                </a:cubicBezTo>
                <a:cubicBezTo>
                  <a:pt x="4586592" y="261575"/>
                  <a:pt x="4587159" y="257556"/>
                  <a:pt x="4595067" y="260854"/>
                </a:cubicBezTo>
                <a:cubicBezTo>
                  <a:pt x="4602976" y="264152"/>
                  <a:pt x="4611993" y="267910"/>
                  <a:pt x="4622117" y="272126"/>
                </a:cubicBezTo>
                <a:cubicBezTo>
                  <a:pt x="4629129" y="272126"/>
                  <a:pt x="4635424" y="264195"/>
                  <a:pt x="4641003" y="248335"/>
                </a:cubicBezTo>
                <a:cubicBezTo>
                  <a:pt x="4646581" y="232475"/>
                  <a:pt x="4649818" y="217708"/>
                  <a:pt x="4650715" y="204035"/>
                </a:cubicBezTo>
                <a:cubicBezTo>
                  <a:pt x="4651611" y="190361"/>
                  <a:pt x="4651697" y="180990"/>
                  <a:pt x="4650973" y="175921"/>
                </a:cubicBezTo>
                <a:cubicBezTo>
                  <a:pt x="4650249" y="170851"/>
                  <a:pt x="4647169" y="168543"/>
                  <a:pt x="4641734" y="168994"/>
                </a:cubicBezTo>
                <a:cubicBezTo>
                  <a:pt x="4636299" y="169446"/>
                  <a:pt x="4619994" y="171694"/>
                  <a:pt x="4592820" y="175738"/>
                </a:cubicBezTo>
                <a:cubicBezTo>
                  <a:pt x="4604521" y="179352"/>
                  <a:pt x="4608038" y="184303"/>
                  <a:pt x="4603370" y="190591"/>
                </a:cubicBezTo>
                <a:cubicBezTo>
                  <a:pt x="4598703" y="196879"/>
                  <a:pt x="4595258" y="203142"/>
                  <a:pt x="4593035" y="209380"/>
                </a:cubicBezTo>
                <a:cubicBezTo>
                  <a:pt x="4590812" y="215618"/>
                  <a:pt x="4584416" y="226316"/>
                  <a:pt x="4573847" y="241473"/>
                </a:cubicBezTo>
                <a:cubicBezTo>
                  <a:pt x="4563279" y="256631"/>
                  <a:pt x="4550996" y="269580"/>
                  <a:pt x="4537000" y="280321"/>
                </a:cubicBezTo>
                <a:cubicBezTo>
                  <a:pt x="4523004" y="291062"/>
                  <a:pt x="4510109" y="297128"/>
                  <a:pt x="4498314" y="298519"/>
                </a:cubicBezTo>
                <a:cubicBezTo>
                  <a:pt x="4486519" y="299910"/>
                  <a:pt x="4484630" y="297357"/>
                  <a:pt x="4492646" y="290861"/>
                </a:cubicBezTo>
                <a:cubicBezTo>
                  <a:pt x="4500662" y="284365"/>
                  <a:pt x="4510410" y="275822"/>
                  <a:pt x="4521889" y="265232"/>
                </a:cubicBezTo>
                <a:cubicBezTo>
                  <a:pt x="4533369" y="254641"/>
                  <a:pt x="4544436" y="240287"/>
                  <a:pt x="4555090" y="222168"/>
                </a:cubicBezTo>
                <a:cubicBezTo>
                  <a:pt x="4565745" y="204049"/>
                  <a:pt x="4570399" y="190601"/>
                  <a:pt x="4569051" y="181825"/>
                </a:cubicBezTo>
                <a:cubicBezTo>
                  <a:pt x="4564218" y="183489"/>
                  <a:pt x="4557819" y="185478"/>
                  <a:pt x="4549853" y="187794"/>
                </a:cubicBezTo>
                <a:cubicBezTo>
                  <a:pt x="4541887" y="190110"/>
                  <a:pt x="4533286" y="187855"/>
                  <a:pt x="4524051" y="181029"/>
                </a:cubicBezTo>
                <a:cubicBezTo>
                  <a:pt x="4515805" y="171823"/>
                  <a:pt x="4518534" y="166944"/>
                  <a:pt x="4532236" y="166392"/>
                </a:cubicBezTo>
                <a:cubicBezTo>
                  <a:pt x="4545938" y="165840"/>
                  <a:pt x="4567222" y="163305"/>
                  <a:pt x="4596089" y="158788"/>
                </a:cubicBezTo>
                <a:cubicBezTo>
                  <a:pt x="4621299" y="154443"/>
                  <a:pt x="4637597" y="149746"/>
                  <a:pt x="4644982" y="144699"/>
                </a:cubicBezTo>
                <a:cubicBezTo>
                  <a:pt x="4646828" y="143437"/>
                  <a:pt x="4648965" y="142666"/>
                  <a:pt x="4651391" y="142386"/>
                </a:cubicBezTo>
                <a:close/>
                <a:moveTo>
                  <a:pt x="526263" y="141321"/>
                </a:moveTo>
                <a:cubicBezTo>
                  <a:pt x="509184" y="143085"/>
                  <a:pt x="494930" y="144598"/>
                  <a:pt x="483501" y="145860"/>
                </a:cubicBezTo>
                <a:cubicBezTo>
                  <a:pt x="486096" y="146821"/>
                  <a:pt x="487645" y="148287"/>
                  <a:pt x="488147" y="150259"/>
                </a:cubicBezTo>
                <a:cubicBezTo>
                  <a:pt x="488649" y="152231"/>
                  <a:pt x="488900" y="156400"/>
                  <a:pt x="488900" y="162767"/>
                </a:cubicBezTo>
                <a:cubicBezTo>
                  <a:pt x="494363" y="162853"/>
                  <a:pt x="500938" y="161523"/>
                  <a:pt x="508625" y="158777"/>
                </a:cubicBezTo>
                <a:cubicBezTo>
                  <a:pt x="516311" y="156031"/>
                  <a:pt x="522370" y="158074"/>
                  <a:pt x="526801" y="164907"/>
                </a:cubicBezTo>
                <a:cubicBezTo>
                  <a:pt x="531232" y="171741"/>
                  <a:pt x="528332" y="176268"/>
                  <a:pt x="518100" y="178491"/>
                </a:cubicBezTo>
                <a:cubicBezTo>
                  <a:pt x="507868" y="180714"/>
                  <a:pt x="498135" y="181825"/>
                  <a:pt x="488900" y="181825"/>
                </a:cubicBezTo>
                <a:lnTo>
                  <a:pt x="488900" y="200561"/>
                </a:lnTo>
                <a:cubicBezTo>
                  <a:pt x="494320" y="200661"/>
                  <a:pt x="500419" y="199561"/>
                  <a:pt x="507195" y="197259"/>
                </a:cubicBezTo>
                <a:cubicBezTo>
                  <a:pt x="513970" y="194957"/>
                  <a:pt x="519588" y="196915"/>
                  <a:pt x="524047" y="203131"/>
                </a:cubicBezTo>
                <a:cubicBezTo>
                  <a:pt x="528508" y="209348"/>
                  <a:pt x="526346" y="213876"/>
                  <a:pt x="517562" y="216715"/>
                </a:cubicBezTo>
                <a:cubicBezTo>
                  <a:pt x="508779" y="219554"/>
                  <a:pt x="499225" y="220974"/>
                  <a:pt x="488900" y="220974"/>
                </a:cubicBezTo>
                <a:lnTo>
                  <a:pt x="488900" y="245109"/>
                </a:lnTo>
                <a:lnTo>
                  <a:pt x="525382" y="241538"/>
                </a:lnTo>
                <a:cubicBezTo>
                  <a:pt x="527045" y="223942"/>
                  <a:pt x="528102" y="204529"/>
                  <a:pt x="528554" y="183299"/>
                </a:cubicBezTo>
                <a:cubicBezTo>
                  <a:pt x="529006" y="162068"/>
                  <a:pt x="528242" y="148076"/>
                  <a:pt x="526263" y="141321"/>
                </a:cubicBezTo>
                <a:close/>
                <a:moveTo>
                  <a:pt x="597290" y="133481"/>
                </a:moveTo>
                <a:cubicBezTo>
                  <a:pt x="593175" y="132413"/>
                  <a:pt x="577737" y="133764"/>
                  <a:pt x="550978" y="137536"/>
                </a:cubicBezTo>
                <a:cubicBezTo>
                  <a:pt x="559984" y="144476"/>
                  <a:pt x="563107" y="150427"/>
                  <a:pt x="560346" y="155389"/>
                </a:cubicBezTo>
                <a:cubicBezTo>
                  <a:pt x="557586" y="160351"/>
                  <a:pt x="555316" y="169285"/>
                  <a:pt x="553538" y="182191"/>
                </a:cubicBezTo>
                <a:cubicBezTo>
                  <a:pt x="551760" y="195097"/>
                  <a:pt x="550011" y="213818"/>
                  <a:pt x="548290" y="238354"/>
                </a:cubicBezTo>
                <a:cubicBezTo>
                  <a:pt x="561970" y="236548"/>
                  <a:pt x="571740" y="236666"/>
                  <a:pt x="577597" y="238709"/>
                </a:cubicBezTo>
                <a:cubicBezTo>
                  <a:pt x="583455" y="240753"/>
                  <a:pt x="586948" y="243678"/>
                  <a:pt x="588073" y="247486"/>
                </a:cubicBezTo>
                <a:cubicBezTo>
                  <a:pt x="589199" y="251293"/>
                  <a:pt x="591372" y="245998"/>
                  <a:pt x="594591" y="231600"/>
                </a:cubicBezTo>
                <a:cubicBezTo>
                  <a:pt x="597810" y="217203"/>
                  <a:pt x="600094" y="202328"/>
                  <a:pt x="601442" y="186977"/>
                </a:cubicBezTo>
                <a:cubicBezTo>
                  <a:pt x="602790" y="171626"/>
                  <a:pt x="603464" y="158630"/>
                  <a:pt x="603464" y="147990"/>
                </a:cubicBezTo>
                <a:cubicBezTo>
                  <a:pt x="603464" y="139385"/>
                  <a:pt x="601406" y="134549"/>
                  <a:pt x="597290" y="133481"/>
                </a:cubicBezTo>
                <a:close/>
                <a:moveTo>
                  <a:pt x="1694052" y="120878"/>
                </a:moveTo>
                <a:cubicBezTo>
                  <a:pt x="1697602" y="120791"/>
                  <a:pt x="1701698" y="121589"/>
                  <a:pt x="1706336" y="123274"/>
                </a:cubicBezTo>
                <a:cubicBezTo>
                  <a:pt x="1715615" y="126644"/>
                  <a:pt x="1723423" y="131466"/>
                  <a:pt x="1729761" y="137740"/>
                </a:cubicBezTo>
                <a:cubicBezTo>
                  <a:pt x="1736100" y="144014"/>
                  <a:pt x="1735813" y="150589"/>
                  <a:pt x="1728901" y="157465"/>
                </a:cubicBezTo>
                <a:cubicBezTo>
                  <a:pt x="1721989" y="164341"/>
                  <a:pt x="1714195" y="181338"/>
                  <a:pt x="1705519" y="208455"/>
                </a:cubicBezTo>
                <a:cubicBezTo>
                  <a:pt x="1717221" y="224000"/>
                  <a:pt x="1718096" y="231546"/>
                  <a:pt x="1708143" y="231095"/>
                </a:cubicBezTo>
                <a:cubicBezTo>
                  <a:pt x="1698191" y="230643"/>
                  <a:pt x="1688322" y="230643"/>
                  <a:pt x="1678534" y="231095"/>
                </a:cubicBezTo>
                <a:cubicBezTo>
                  <a:pt x="1668747" y="231546"/>
                  <a:pt x="1653278" y="232582"/>
                  <a:pt x="1632126" y="234203"/>
                </a:cubicBezTo>
                <a:cubicBezTo>
                  <a:pt x="1630075" y="246980"/>
                  <a:pt x="1626515" y="252458"/>
                  <a:pt x="1621446" y="250637"/>
                </a:cubicBezTo>
                <a:cubicBezTo>
                  <a:pt x="1616377" y="248816"/>
                  <a:pt x="1613129" y="241990"/>
                  <a:pt x="1611702" y="230159"/>
                </a:cubicBezTo>
                <a:cubicBezTo>
                  <a:pt x="1610275" y="218328"/>
                  <a:pt x="1608895" y="204361"/>
                  <a:pt x="1607561" y="188257"/>
                </a:cubicBezTo>
                <a:cubicBezTo>
                  <a:pt x="1606228" y="172153"/>
                  <a:pt x="1603073" y="158254"/>
                  <a:pt x="1598097" y="146559"/>
                </a:cubicBezTo>
                <a:cubicBezTo>
                  <a:pt x="1593121" y="134865"/>
                  <a:pt x="1595167" y="130183"/>
                  <a:pt x="1604238" y="132513"/>
                </a:cubicBezTo>
                <a:cubicBezTo>
                  <a:pt x="1613308" y="134843"/>
                  <a:pt x="1619901" y="136643"/>
                  <a:pt x="1624017" y="137912"/>
                </a:cubicBezTo>
                <a:cubicBezTo>
                  <a:pt x="1628133" y="139181"/>
                  <a:pt x="1638099" y="138077"/>
                  <a:pt x="1653916" y="134599"/>
                </a:cubicBezTo>
                <a:cubicBezTo>
                  <a:pt x="1669733" y="131122"/>
                  <a:pt x="1680105" y="127522"/>
                  <a:pt x="1685031" y="123801"/>
                </a:cubicBezTo>
                <a:cubicBezTo>
                  <a:pt x="1687493" y="121941"/>
                  <a:pt x="1690501" y="120966"/>
                  <a:pt x="1694052" y="120878"/>
                </a:cubicBezTo>
                <a:close/>
                <a:moveTo>
                  <a:pt x="115208" y="119171"/>
                </a:moveTo>
                <a:cubicBezTo>
                  <a:pt x="120189" y="118852"/>
                  <a:pt x="124354" y="119747"/>
                  <a:pt x="127703" y="121855"/>
                </a:cubicBezTo>
                <a:cubicBezTo>
                  <a:pt x="134399" y="126071"/>
                  <a:pt x="134156" y="130559"/>
                  <a:pt x="126971" y="135320"/>
                </a:cubicBezTo>
                <a:cubicBezTo>
                  <a:pt x="119787" y="140081"/>
                  <a:pt x="109878" y="143974"/>
                  <a:pt x="97244" y="147000"/>
                </a:cubicBezTo>
                <a:cubicBezTo>
                  <a:pt x="104443" y="149667"/>
                  <a:pt x="107598" y="155819"/>
                  <a:pt x="106709" y="165456"/>
                </a:cubicBezTo>
                <a:cubicBezTo>
                  <a:pt x="112775" y="162932"/>
                  <a:pt x="119235" y="160501"/>
                  <a:pt x="126090" y="158164"/>
                </a:cubicBezTo>
                <a:cubicBezTo>
                  <a:pt x="132944" y="155826"/>
                  <a:pt x="138849" y="157669"/>
                  <a:pt x="143803" y="163692"/>
                </a:cubicBezTo>
                <a:cubicBezTo>
                  <a:pt x="148758" y="169715"/>
                  <a:pt x="146936" y="174666"/>
                  <a:pt x="138340" y="178545"/>
                </a:cubicBezTo>
                <a:cubicBezTo>
                  <a:pt x="129742" y="182424"/>
                  <a:pt x="118676" y="185955"/>
                  <a:pt x="105138" y="189139"/>
                </a:cubicBezTo>
                <a:cubicBezTo>
                  <a:pt x="104321" y="206390"/>
                  <a:pt x="103468" y="217654"/>
                  <a:pt x="102579" y="222932"/>
                </a:cubicBezTo>
                <a:cubicBezTo>
                  <a:pt x="100829" y="231407"/>
                  <a:pt x="103622" y="233253"/>
                  <a:pt x="110957" y="228470"/>
                </a:cubicBezTo>
                <a:cubicBezTo>
                  <a:pt x="118292" y="223688"/>
                  <a:pt x="127964" y="219415"/>
                  <a:pt x="139974" y="215650"/>
                </a:cubicBezTo>
                <a:cubicBezTo>
                  <a:pt x="151984" y="211886"/>
                  <a:pt x="155490" y="213248"/>
                  <a:pt x="150493" y="219737"/>
                </a:cubicBezTo>
                <a:cubicBezTo>
                  <a:pt x="145495" y="226226"/>
                  <a:pt x="134987" y="235253"/>
                  <a:pt x="118970" y="246819"/>
                </a:cubicBezTo>
                <a:cubicBezTo>
                  <a:pt x="102951" y="258384"/>
                  <a:pt x="92171" y="268214"/>
                  <a:pt x="86629" y="276309"/>
                </a:cubicBezTo>
                <a:cubicBezTo>
                  <a:pt x="81086" y="284404"/>
                  <a:pt x="75146" y="283763"/>
                  <a:pt x="68807" y="274384"/>
                </a:cubicBezTo>
                <a:cubicBezTo>
                  <a:pt x="62469" y="265006"/>
                  <a:pt x="62451" y="255892"/>
                  <a:pt x="68753" y="247045"/>
                </a:cubicBezTo>
                <a:cubicBezTo>
                  <a:pt x="75056" y="238197"/>
                  <a:pt x="78655" y="227524"/>
                  <a:pt x="79552" y="215026"/>
                </a:cubicBezTo>
                <a:cubicBezTo>
                  <a:pt x="80448" y="202529"/>
                  <a:pt x="80896" y="195958"/>
                  <a:pt x="80896" y="195312"/>
                </a:cubicBezTo>
                <a:cubicBezTo>
                  <a:pt x="73324" y="198912"/>
                  <a:pt x="65488" y="201389"/>
                  <a:pt x="57385" y="202744"/>
                </a:cubicBezTo>
                <a:cubicBezTo>
                  <a:pt x="49283" y="204099"/>
                  <a:pt x="41504" y="202436"/>
                  <a:pt x="34047" y="197754"/>
                </a:cubicBezTo>
                <a:cubicBezTo>
                  <a:pt x="26590" y="193072"/>
                  <a:pt x="28056" y="189254"/>
                  <a:pt x="38446" y="186299"/>
                </a:cubicBezTo>
                <a:cubicBezTo>
                  <a:pt x="48835" y="183345"/>
                  <a:pt x="62986" y="179015"/>
                  <a:pt x="80896" y="173307"/>
                </a:cubicBezTo>
                <a:cubicBezTo>
                  <a:pt x="80896" y="164832"/>
                  <a:pt x="80581" y="157325"/>
                  <a:pt x="79950" y="150786"/>
                </a:cubicBezTo>
                <a:cubicBezTo>
                  <a:pt x="71948" y="151675"/>
                  <a:pt x="64706" y="149969"/>
                  <a:pt x="58224" y="145666"/>
                </a:cubicBezTo>
                <a:cubicBezTo>
                  <a:pt x="51743" y="141364"/>
                  <a:pt x="53413" y="138012"/>
                  <a:pt x="63236" y="135610"/>
                </a:cubicBezTo>
                <a:cubicBezTo>
                  <a:pt x="73059" y="133208"/>
                  <a:pt x="84586" y="129261"/>
                  <a:pt x="97814" y="123769"/>
                </a:cubicBezTo>
                <a:cubicBezTo>
                  <a:pt x="104429" y="121023"/>
                  <a:pt x="110226" y="119490"/>
                  <a:pt x="115208" y="119171"/>
                </a:cubicBezTo>
                <a:close/>
                <a:moveTo>
                  <a:pt x="199676" y="118391"/>
                </a:moveTo>
                <a:lnTo>
                  <a:pt x="171498" y="123124"/>
                </a:lnTo>
                <a:cubicBezTo>
                  <a:pt x="172329" y="124099"/>
                  <a:pt x="174423" y="138210"/>
                  <a:pt x="177779" y="165456"/>
                </a:cubicBezTo>
                <a:lnTo>
                  <a:pt x="199676" y="162122"/>
                </a:lnTo>
                <a:close/>
                <a:moveTo>
                  <a:pt x="5292331" y="115681"/>
                </a:moveTo>
                <a:lnTo>
                  <a:pt x="5269401" y="120284"/>
                </a:lnTo>
                <a:cubicBezTo>
                  <a:pt x="5271078" y="123009"/>
                  <a:pt x="5272842" y="127834"/>
                  <a:pt x="5274692" y="134761"/>
                </a:cubicBezTo>
                <a:cubicBezTo>
                  <a:pt x="5276542" y="141687"/>
                  <a:pt x="5277783" y="147423"/>
                  <a:pt x="5278413" y="151969"/>
                </a:cubicBezTo>
                <a:lnTo>
                  <a:pt x="5293535" y="151109"/>
                </a:lnTo>
                <a:close/>
                <a:moveTo>
                  <a:pt x="6454854" y="114027"/>
                </a:moveTo>
                <a:cubicBezTo>
                  <a:pt x="6456757" y="114248"/>
                  <a:pt x="6459071" y="114828"/>
                  <a:pt x="6461795" y="115767"/>
                </a:cubicBezTo>
                <a:cubicBezTo>
                  <a:pt x="6469984" y="118836"/>
                  <a:pt x="6476756" y="123540"/>
                  <a:pt x="6482112" y="129878"/>
                </a:cubicBezTo>
                <a:cubicBezTo>
                  <a:pt x="6487468" y="136216"/>
                  <a:pt x="6487526" y="141719"/>
                  <a:pt x="6482284" y="146387"/>
                </a:cubicBezTo>
                <a:cubicBezTo>
                  <a:pt x="6477042" y="151055"/>
                  <a:pt x="6469037" y="163481"/>
                  <a:pt x="6458268" y="183664"/>
                </a:cubicBezTo>
                <a:cubicBezTo>
                  <a:pt x="6447498" y="203848"/>
                  <a:pt x="6434366" y="222376"/>
                  <a:pt x="6418872" y="239247"/>
                </a:cubicBezTo>
                <a:cubicBezTo>
                  <a:pt x="6403376" y="256118"/>
                  <a:pt x="6384852" y="271201"/>
                  <a:pt x="6363300" y="284494"/>
                </a:cubicBezTo>
                <a:cubicBezTo>
                  <a:pt x="6341746" y="297787"/>
                  <a:pt x="6318554" y="307169"/>
                  <a:pt x="6293724" y="312640"/>
                </a:cubicBezTo>
                <a:cubicBezTo>
                  <a:pt x="6268894" y="318111"/>
                  <a:pt x="6267288" y="315315"/>
                  <a:pt x="6288906" y="304251"/>
                </a:cubicBezTo>
                <a:cubicBezTo>
                  <a:pt x="6310524" y="293188"/>
                  <a:pt x="6331586" y="279636"/>
                  <a:pt x="6352092" y="263597"/>
                </a:cubicBezTo>
                <a:cubicBezTo>
                  <a:pt x="6372600" y="247557"/>
                  <a:pt x="6390180" y="231324"/>
                  <a:pt x="6404836" y="214897"/>
                </a:cubicBezTo>
                <a:cubicBezTo>
                  <a:pt x="6419492" y="198471"/>
                  <a:pt x="6431050" y="180775"/>
                  <a:pt x="6439510" y="161810"/>
                </a:cubicBezTo>
                <a:cubicBezTo>
                  <a:pt x="6447972" y="142845"/>
                  <a:pt x="6451076" y="129491"/>
                  <a:pt x="6448824" y="121747"/>
                </a:cubicBezTo>
                <a:cubicBezTo>
                  <a:pt x="6447136" y="115939"/>
                  <a:pt x="6449146" y="113366"/>
                  <a:pt x="6454854" y="114027"/>
                </a:cubicBezTo>
                <a:close/>
                <a:moveTo>
                  <a:pt x="5619184" y="110092"/>
                </a:moveTo>
                <a:lnTo>
                  <a:pt x="5615416" y="117844"/>
                </a:lnTo>
                <a:cubicBezTo>
                  <a:pt x="5608360" y="132162"/>
                  <a:pt x="5603608" y="141128"/>
                  <a:pt x="5601161" y="144742"/>
                </a:cubicBezTo>
                <a:cubicBezTo>
                  <a:pt x="5597899" y="149560"/>
                  <a:pt x="5598082" y="151990"/>
                  <a:pt x="5601709" y="152034"/>
                </a:cubicBezTo>
                <a:cubicBezTo>
                  <a:pt x="5605338" y="152077"/>
                  <a:pt x="5612916" y="150176"/>
                  <a:pt x="5624446" y="146333"/>
                </a:cubicBezTo>
                <a:cubicBezTo>
                  <a:pt x="5624446" y="132896"/>
                  <a:pt x="5622872" y="121926"/>
                  <a:pt x="5619725" y="113422"/>
                </a:cubicBezTo>
                <a:close/>
                <a:moveTo>
                  <a:pt x="2933134" y="110092"/>
                </a:moveTo>
                <a:lnTo>
                  <a:pt x="2929366" y="117844"/>
                </a:lnTo>
                <a:cubicBezTo>
                  <a:pt x="2922310" y="132162"/>
                  <a:pt x="2917558" y="141128"/>
                  <a:pt x="2915111" y="144742"/>
                </a:cubicBezTo>
                <a:cubicBezTo>
                  <a:pt x="2911849" y="149560"/>
                  <a:pt x="2912032" y="151990"/>
                  <a:pt x="2915660" y="152034"/>
                </a:cubicBezTo>
                <a:cubicBezTo>
                  <a:pt x="2919288" y="152077"/>
                  <a:pt x="2926866" y="150176"/>
                  <a:pt x="2938396" y="146333"/>
                </a:cubicBezTo>
                <a:cubicBezTo>
                  <a:pt x="2938396" y="132896"/>
                  <a:pt x="2936822" y="121926"/>
                  <a:pt x="2933675" y="113422"/>
                </a:cubicBezTo>
                <a:close/>
                <a:moveTo>
                  <a:pt x="250817" y="108905"/>
                </a:moveTo>
                <a:cubicBezTo>
                  <a:pt x="246938" y="109780"/>
                  <a:pt x="238940" y="111350"/>
                  <a:pt x="226822" y="113616"/>
                </a:cubicBezTo>
                <a:lnTo>
                  <a:pt x="226822" y="157368"/>
                </a:lnTo>
                <a:cubicBezTo>
                  <a:pt x="239929" y="155590"/>
                  <a:pt x="249408" y="154048"/>
                  <a:pt x="255259" y="152743"/>
                </a:cubicBezTo>
                <a:cubicBezTo>
                  <a:pt x="258700" y="128451"/>
                  <a:pt x="259790" y="114853"/>
                  <a:pt x="258528" y="111949"/>
                </a:cubicBezTo>
                <a:cubicBezTo>
                  <a:pt x="257266" y="109045"/>
                  <a:pt x="254696" y="108031"/>
                  <a:pt x="250817" y="108905"/>
                </a:cubicBezTo>
                <a:close/>
                <a:moveTo>
                  <a:pt x="5336728" y="107593"/>
                </a:moveTo>
                <a:lnTo>
                  <a:pt x="5313626" y="112433"/>
                </a:lnTo>
                <a:cubicBezTo>
                  <a:pt x="5312938" y="120679"/>
                  <a:pt x="5312593" y="132058"/>
                  <a:pt x="5312593" y="146570"/>
                </a:cubicBezTo>
                <a:lnTo>
                  <a:pt x="5327801" y="143257"/>
                </a:lnTo>
                <a:cubicBezTo>
                  <a:pt x="5333753" y="122822"/>
                  <a:pt x="5336728" y="110934"/>
                  <a:pt x="5336728" y="107593"/>
                </a:cubicBezTo>
                <a:close/>
                <a:moveTo>
                  <a:pt x="5384782" y="101517"/>
                </a:moveTo>
                <a:cubicBezTo>
                  <a:pt x="5377339" y="101968"/>
                  <a:pt x="5369582" y="102925"/>
                  <a:pt x="5361508" y="104388"/>
                </a:cubicBezTo>
                <a:lnTo>
                  <a:pt x="5347698" y="139816"/>
                </a:lnTo>
                <a:lnTo>
                  <a:pt x="5385255" y="137406"/>
                </a:lnTo>
                <a:cubicBezTo>
                  <a:pt x="5390748" y="128802"/>
                  <a:pt x="5394157" y="121288"/>
                  <a:pt x="5395484" y="114864"/>
                </a:cubicBezTo>
                <a:cubicBezTo>
                  <a:pt x="5396810" y="108439"/>
                  <a:pt x="5397219" y="104496"/>
                  <a:pt x="5396710" y="103033"/>
                </a:cubicBezTo>
                <a:cubicBezTo>
                  <a:pt x="5396200" y="101570"/>
                  <a:pt x="5392225" y="101065"/>
                  <a:pt x="5384782" y="101517"/>
                </a:cubicBezTo>
                <a:close/>
                <a:moveTo>
                  <a:pt x="6319266" y="85395"/>
                </a:moveTo>
                <a:cubicBezTo>
                  <a:pt x="6321188" y="85169"/>
                  <a:pt x="6323570" y="86599"/>
                  <a:pt x="6326409" y="89686"/>
                </a:cubicBezTo>
                <a:cubicBezTo>
                  <a:pt x="6332088" y="95859"/>
                  <a:pt x="6334927" y="104947"/>
                  <a:pt x="6334927" y="116950"/>
                </a:cubicBezTo>
                <a:cubicBezTo>
                  <a:pt x="6334927" y="128365"/>
                  <a:pt x="6330396" y="142031"/>
                  <a:pt x="6321332" y="157949"/>
                </a:cubicBezTo>
                <a:cubicBezTo>
                  <a:pt x="6312270" y="173866"/>
                  <a:pt x="6304820" y="176684"/>
                  <a:pt x="6298984" y="166402"/>
                </a:cubicBezTo>
                <a:cubicBezTo>
                  <a:pt x="6293147" y="156120"/>
                  <a:pt x="6292036" y="147699"/>
                  <a:pt x="6295650" y="141139"/>
                </a:cubicBezTo>
                <a:cubicBezTo>
                  <a:pt x="6299263" y="134578"/>
                  <a:pt x="6302920" y="126214"/>
                  <a:pt x="6306620" y="116047"/>
                </a:cubicBezTo>
                <a:cubicBezTo>
                  <a:pt x="6310104" y="106453"/>
                  <a:pt x="6312854" y="98118"/>
                  <a:pt x="6314869" y="91041"/>
                </a:cubicBezTo>
                <a:cubicBezTo>
                  <a:pt x="6315876" y="87503"/>
                  <a:pt x="6317342" y="85620"/>
                  <a:pt x="6319266" y="85395"/>
                </a:cubicBezTo>
                <a:close/>
                <a:moveTo>
                  <a:pt x="2215229" y="80466"/>
                </a:moveTo>
                <a:cubicBezTo>
                  <a:pt x="2209683" y="81106"/>
                  <a:pt x="2201865" y="83057"/>
                  <a:pt x="2191777" y="86319"/>
                </a:cubicBezTo>
                <a:lnTo>
                  <a:pt x="2191777" y="146570"/>
                </a:lnTo>
                <a:cubicBezTo>
                  <a:pt x="2194072" y="145021"/>
                  <a:pt x="2199220" y="143060"/>
                  <a:pt x="2207221" y="140687"/>
                </a:cubicBezTo>
                <a:cubicBezTo>
                  <a:pt x="2215223" y="138314"/>
                  <a:pt x="2221175" y="140253"/>
                  <a:pt x="2225075" y="146505"/>
                </a:cubicBezTo>
                <a:cubicBezTo>
                  <a:pt x="2228976" y="152758"/>
                  <a:pt x="2226294" y="157282"/>
                  <a:pt x="2217030" y="160078"/>
                </a:cubicBezTo>
                <a:cubicBezTo>
                  <a:pt x="2207766" y="162875"/>
                  <a:pt x="2198904" y="164273"/>
                  <a:pt x="2190443" y="164273"/>
                </a:cubicBezTo>
                <a:lnTo>
                  <a:pt x="2190443" y="228911"/>
                </a:lnTo>
                <a:cubicBezTo>
                  <a:pt x="2202647" y="227119"/>
                  <a:pt x="2213739" y="226223"/>
                  <a:pt x="2223720" y="226223"/>
                </a:cubicBezTo>
                <a:cubicBezTo>
                  <a:pt x="2226617" y="219712"/>
                  <a:pt x="2228065" y="208935"/>
                  <a:pt x="2228065" y="193893"/>
                </a:cubicBezTo>
                <a:lnTo>
                  <a:pt x="2228065" y="129104"/>
                </a:lnTo>
                <a:cubicBezTo>
                  <a:pt x="2228065" y="101986"/>
                  <a:pt x="2227061" y="86445"/>
                  <a:pt x="2225054" y="82480"/>
                </a:cubicBezTo>
                <a:cubicBezTo>
                  <a:pt x="2224050" y="80497"/>
                  <a:pt x="2220775" y="79826"/>
                  <a:pt x="2215229" y="80466"/>
                </a:cubicBezTo>
                <a:close/>
                <a:moveTo>
                  <a:pt x="6708174" y="77812"/>
                </a:moveTo>
                <a:cubicBezTo>
                  <a:pt x="6715861" y="78766"/>
                  <a:pt x="6722156" y="80332"/>
                  <a:pt x="6727060" y="82512"/>
                </a:cubicBezTo>
                <a:cubicBezTo>
                  <a:pt x="6731964" y="84692"/>
                  <a:pt x="6734672" y="89417"/>
                  <a:pt x="6735180" y="96687"/>
                </a:cubicBezTo>
                <a:cubicBezTo>
                  <a:pt x="6735690" y="103958"/>
                  <a:pt x="6731700" y="106374"/>
                  <a:pt x="6723210" y="103936"/>
                </a:cubicBezTo>
                <a:cubicBezTo>
                  <a:pt x="6714721" y="101499"/>
                  <a:pt x="6707880" y="97161"/>
                  <a:pt x="6702689" y="90923"/>
                </a:cubicBezTo>
                <a:cubicBezTo>
                  <a:pt x="6698660" y="81229"/>
                  <a:pt x="6700488" y="76859"/>
                  <a:pt x="6708174" y="77812"/>
                </a:cubicBezTo>
                <a:close/>
                <a:moveTo>
                  <a:pt x="3850675" y="77812"/>
                </a:moveTo>
                <a:cubicBezTo>
                  <a:pt x="3858361" y="78766"/>
                  <a:pt x="3864656" y="80332"/>
                  <a:pt x="3869561" y="82512"/>
                </a:cubicBezTo>
                <a:cubicBezTo>
                  <a:pt x="3874465" y="84692"/>
                  <a:pt x="3877172" y="89417"/>
                  <a:pt x="3877681" y="96687"/>
                </a:cubicBezTo>
                <a:cubicBezTo>
                  <a:pt x="3878190" y="103958"/>
                  <a:pt x="3874200" y="106374"/>
                  <a:pt x="3865710" y="103936"/>
                </a:cubicBezTo>
                <a:cubicBezTo>
                  <a:pt x="3857221" y="101499"/>
                  <a:pt x="3850381" y="97161"/>
                  <a:pt x="3845190" y="90923"/>
                </a:cubicBezTo>
                <a:cubicBezTo>
                  <a:pt x="3841160" y="81229"/>
                  <a:pt x="3842988" y="76859"/>
                  <a:pt x="3850675" y="77812"/>
                </a:cubicBezTo>
                <a:close/>
                <a:moveTo>
                  <a:pt x="6489844" y="69681"/>
                </a:moveTo>
                <a:cubicBezTo>
                  <a:pt x="6493874" y="68742"/>
                  <a:pt x="6502478" y="70595"/>
                  <a:pt x="6515657" y="75242"/>
                </a:cubicBezTo>
                <a:cubicBezTo>
                  <a:pt x="6530944" y="78310"/>
                  <a:pt x="6538838" y="86492"/>
                  <a:pt x="6539340" y="99785"/>
                </a:cubicBezTo>
                <a:cubicBezTo>
                  <a:pt x="6539842" y="113078"/>
                  <a:pt x="6534124" y="117172"/>
                  <a:pt x="6522186" y="112067"/>
                </a:cubicBezTo>
                <a:cubicBezTo>
                  <a:pt x="6510248" y="106962"/>
                  <a:pt x="6496947" y="99197"/>
                  <a:pt x="6482284" y="88772"/>
                </a:cubicBezTo>
                <a:cubicBezTo>
                  <a:pt x="6467621" y="78346"/>
                  <a:pt x="6464208" y="72793"/>
                  <a:pt x="6472045" y="72112"/>
                </a:cubicBezTo>
                <a:cubicBezTo>
                  <a:pt x="6479882" y="71431"/>
                  <a:pt x="6485815" y="70621"/>
                  <a:pt x="6489844" y="69681"/>
                </a:cubicBezTo>
                <a:close/>
                <a:moveTo>
                  <a:pt x="5339911" y="59001"/>
                </a:moveTo>
                <a:cubicBezTo>
                  <a:pt x="5329300" y="61683"/>
                  <a:pt x="5317942" y="63483"/>
                  <a:pt x="5305839" y="64400"/>
                </a:cubicBezTo>
                <a:cubicBezTo>
                  <a:pt x="5313942" y="66394"/>
                  <a:pt x="5317319" y="70090"/>
                  <a:pt x="5315971" y="75489"/>
                </a:cubicBezTo>
                <a:cubicBezTo>
                  <a:pt x="5314623" y="80888"/>
                  <a:pt x="5313949" y="87481"/>
                  <a:pt x="5313949" y="95268"/>
                </a:cubicBezTo>
                <a:lnTo>
                  <a:pt x="5339653" y="91783"/>
                </a:lnTo>
                <a:cubicBezTo>
                  <a:pt x="5340399" y="85043"/>
                  <a:pt x="5340772" y="78138"/>
                  <a:pt x="5340772" y="71069"/>
                </a:cubicBezTo>
                <a:cubicBezTo>
                  <a:pt x="5340772" y="64601"/>
                  <a:pt x="5340485" y="60579"/>
                  <a:pt x="5339911" y="59001"/>
                </a:cubicBezTo>
                <a:close/>
                <a:moveTo>
                  <a:pt x="2232079" y="58286"/>
                </a:moveTo>
                <a:cubicBezTo>
                  <a:pt x="2236308" y="59003"/>
                  <a:pt x="2241638" y="60887"/>
                  <a:pt x="2248070" y="63938"/>
                </a:cubicBezTo>
                <a:cubicBezTo>
                  <a:pt x="2260933" y="70040"/>
                  <a:pt x="2265722" y="75554"/>
                  <a:pt x="2262438" y="80479"/>
                </a:cubicBezTo>
                <a:cubicBezTo>
                  <a:pt x="2259154" y="85405"/>
                  <a:pt x="2256226" y="92156"/>
                  <a:pt x="2253651" y="100731"/>
                </a:cubicBezTo>
                <a:cubicBezTo>
                  <a:pt x="2251077" y="109307"/>
                  <a:pt x="2250464" y="133380"/>
                  <a:pt x="2251812" y="172952"/>
                </a:cubicBezTo>
                <a:cubicBezTo>
                  <a:pt x="2253160" y="212524"/>
                  <a:pt x="2251719" y="239193"/>
                  <a:pt x="2247489" y="252960"/>
                </a:cubicBezTo>
                <a:cubicBezTo>
                  <a:pt x="2243258" y="266727"/>
                  <a:pt x="2238781" y="272165"/>
                  <a:pt x="2234056" y="269275"/>
                </a:cubicBezTo>
                <a:cubicBezTo>
                  <a:pt x="2229330" y="266386"/>
                  <a:pt x="2225742" y="257929"/>
                  <a:pt x="2223290" y="243904"/>
                </a:cubicBezTo>
                <a:cubicBezTo>
                  <a:pt x="2213381" y="244793"/>
                  <a:pt x="2202317" y="246385"/>
                  <a:pt x="2190099" y="248679"/>
                </a:cubicBezTo>
                <a:cubicBezTo>
                  <a:pt x="2187647" y="268899"/>
                  <a:pt x="2182115" y="272584"/>
                  <a:pt x="2173504" y="259736"/>
                </a:cubicBezTo>
                <a:cubicBezTo>
                  <a:pt x="2164893" y="246887"/>
                  <a:pt x="2161935" y="235357"/>
                  <a:pt x="2164631" y="225147"/>
                </a:cubicBezTo>
                <a:cubicBezTo>
                  <a:pt x="2167327" y="214937"/>
                  <a:pt x="2168901" y="190705"/>
                  <a:pt x="2169353" y="152453"/>
                </a:cubicBezTo>
                <a:cubicBezTo>
                  <a:pt x="2169804" y="114200"/>
                  <a:pt x="2167556" y="89259"/>
                  <a:pt x="2162609" y="77629"/>
                </a:cubicBezTo>
                <a:cubicBezTo>
                  <a:pt x="2157662" y="65999"/>
                  <a:pt x="2159354" y="61532"/>
                  <a:pt x="2167686" y="64228"/>
                </a:cubicBezTo>
                <a:cubicBezTo>
                  <a:pt x="2176017" y="66924"/>
                  <a:pt x="2186256" y="67641"/>
                  <a:pt x="2198402" y="66379"/>
                </a:cubicBezTo>
                <a:cubicBezTo>
                  <a:pt x="2210548" y="65117"/>
                  <a:pt x="2218647" y="62870"/>
                  <a:pt x="2222698" y="59636"/>
                </a:cubicBezTo>
                <a:cubicBezTo>
                  <a:pt x="2224724" y="58019"/>
                  <a:pt x="2227851" y="57569"/>
                  <a:pt x="2232079" y="58286"/>
                </a:cubicBezTo>
                <a:close/>
                <a:moveTo>
                  <a:pt x="1925716" y="57646"/>
                </a:moveTo>
                <a:cubicBezTo>
                  <a:pt x="1917284" y="58521"/>
                  <a:pt x="1905145" y="60113"/>
                  <a:pt x="1889299" y="62422"/>
                </a:cubicBezTo>
                <a:cubicBezTo>
                  <a:pt x="1891966" y="74467"/>
                  <a:pt x="1897071" y="94866"/>
                  <a:pt x="1904614" y="123618"/>
                </a:cubicBezTo>
                <a:cubicBezTo>
                  <a:pt x="1913333" y="122830"/>
                  <a:pt x="1921220" y="121374"/>
                  <a:pt x="1928276" y="119252"/>
                </a:cubicBezTo>
                <a:lnTo>
                  <a:pt x="1928276" y="100839"/>
                </a:lnTo>
                <a:cubicBezTo>
                  <a:pt x="1925135" y="101742"/>
                  <a:pt x="1921565" y="102194"/>
                  <a:pt x="1917564" y="102194"/>
                </a:cubicBezTo>
                <a:cubicBezTo>
                  <a:pt x="1913448" y="102194"/>
                  <a:pt x="1908131" y="100678"/>
                  <a:pt x="1901614" y="97645"/>
                </a:cubicBezTo>
                <a:cubicBezTo>
                  <a:pt x="1895096" y="94612"/>
                  <a:pt x="1895447" y="91693"/>
                  <a:pt x="1902668" y="88890"/>
                </a:cubicBezTo>
                <a:cubicBezTo>
                  <a:pt x="1909888" y="86086"/>
                  <a:pt x="1918424" y="83545"/>
                  <a:pt x="1928276" y="81265"/>
                </a:cubicBezTo>
                <a:cubicBezTo>
                  <a:pt x="1928276" y="69678"/>
                  <a:pt x="1927422" y="61805"/>
                  <a:pt x="1925716" y="57646"/>
                </a:cubicBezTo>
                <a:close/>
                <a:moveTo>
                  <a:pt x="6797727" y="55509"/>
                </a:moveTo>
                <a:cubicBezTo>
                  <a:pt x="6800778" y="55622"/>
                  <a:pt x="6805580" y="57324"/>
                  <a:pt x="6812134" y="60615"/>
                </a:cubicBezTo>
                <a:cubicBezTo>
                  <a:pt x="6822530" y="67627"/>
                  <a:pt x="6824434" y="72427"/>
                  <a:pt x="6817845" y="75016"/>
                </a:cubicBezTo>
                <a:cubicBezTo>
                  <a:pt x="6811255" y="77604"/>
                  <a:pt x="6805526" y="80888"/>
                  <a:pt x="6800658" y="84868"/>
                </a:cubicBezTo>
                <a:cubicBezTo>
                  <a:pt x="6795789" y="88847"/>
                  <a:pt x="6790060" y="92052"/>
                  <a:pt x="6783472" y="94483"/>
                </a:cubicBezTo>
                <a:cubicBezTo>
                  <a:pt x="6776882" y="96913"/>
                  <a:pt x="6774562" y="95888"/>
                  <a:pt x="6776512" y="91407"/>
                </a:cubicBezTo>
                <a:cubicBezTo>
                  <a:pt x="6778463" y="86925"/>
                  <a:pt x="6782062" y="82093"/>
                  <a:pt x="6787310" y="76909"/>
                </a:cubicBezTo>
                <a:cubicBezTo>
                  <a:pt x="6792559" y="71725"/>
                  <a:pt x="6794732" y="66068"/>
                  <a:pt x="6793828" y="59937"/>
                </a:cubicBezTo>
                <a:cubicBezTo>
                  <a:pt x="6793376" y="56872"/>
                  <a:pt x="6794676" y="55396"/>
                  <a:pt x="6797727" y="55509"/>
                </a:cubicBezTo>
                <a:close/>
                <a:moveTo>
                  <a:pt x="3940227" y="55509"/>
                </a:moveTo>
                <a:cubicBezTo>
                  <a:pt x="3943278" y="55622"/>
                  <a:pt x="3948081" y="57324"/>
                  <a:pt x="3954634" y="60615"/>
                </a:cubicBezTo>
                <a:cubicBezTo>
                  <a:pt x="3965031" y="67627"/>
                  <a:pt x="3966934" y="72427"/>
                  <a:pt x="3960345" y="75016"/>
                </a:cubicBezTo>
                <a:cubicBezTo>
                  <a:pt x="3953756" y="77604"/>
                  <a:pt x="3948027" y="80888"/>
                  <a:pt x="3943158" y="84868"/>
                </a:cubicBezTo>
                <a:cubicBezTo>
                  <a:pt x="3938290" y="88847"/>
                  <a:pt x="3932561" y="92052"/>
                  <a:pt x="3925972" y="94483"/>
                </a:cubicBezTo>
                <a:cubicBezTo>
                  <a:pt x="3919382" y="96913"/>
                  <a:pt x="3917063" y="95888"/>
                  <a:pt x="3919013" y="91407"/>
                </a:cubicBezTo>
                <a:cubicBezTo>
                  <a:pt x="3920963" y="86925"/>
                  <a:pt x="3924563" y="82093"/>
                  <a:pt x="3929811" y="76909"/>
                </a:cubicBezTo>
                <a:cubicBezTo>
                  <a:pt x="3935060" y="71725"/>
                  <a:pt x="3937232" y="66068"/>
                  <a:pt x="3936329" y="59937"/>
                </a:cubicBezTo>
                <a:cubicBezTo>
                  <a:pt x="3935877" y="56872"/>
                  <a:pt x="3937177" y="55396"/>
                  <a:pt x="3940227" y="55509"/>
                </a:cubicBezTo>
                <a:close/>
                <a:moveTo>
                  <a:pt x="4559005" y="52118"/>
                </a:moveTo>
                <a:cubicBezTo>
                  <a:pt x="4564111" y="52118"/>
                  <a:pt x="4572374" y="54513"/>
                  <a:pt x="4583796" y="59303"/>
                </a:cubicBezTo>
                <a:cubicBezTo>
                  <a:pt x="4595218" y="64092"/>
                  <a:pt x="4598093" y="69481"/>
                  <a:pt x="4592422" y="75468"/>
                </a:cubicBezTo>
                <a:cubicBezTo>
                  <a:pt x="4586750" y="81455"/>
                  <a:pt x="4582179" y="87918"/>
                  <a:pt x="4578709" y="94859"/>
                </a:cubicBezTo>
                <a:cubicBezTo>
                  <a:pt x="4565860" y="114104"/>
                  <a:pt x="4552821" y="130111"/>
                  <a:pt x="4539592" y="142881"/>
                </a:cubicBezTo>
                <a:cubicBezTo>
                  <a:pt x="4526363" y="155651"/>
                  <a:pt x="4513737" y="165972"/>
                  <a:pt x="4501713" y="173845"/>
                </a:cubicBezTo>
                <a:cubicBezTo>
                  <a:pt x="4489688" y="181718"/>
                  <a:pt x="4480019" y="186364"/>
                  <a:pt x="4472706" y="187784"/>
                </a:cubicBezTo>
                <a:cubicBezTo>
                  <a:pt x="4465392" y="189203"/>
                  <a:pt x="4464435" y="186712"/>
                  <a:pt x="4469834" y="180309"/>
                </a:cubicBezTo>
                <a:cubicBezTo>
                  <a:pt x="4475233" y="173906"/>
                  <a:pt x="4483866" y="165359"/>
                  <a:pt x="4495733" y="154669"/>
                </a:cubicBezTo>
                <a:cubicBezTo>
                  <a:pt x="4507599" y="143978"/>
                  <a:pt x="4519315" y="130405"/>
                  <a:pt x="4530881" y="113949"/>
                </a:cubicBezTo>
                <a:cubicBezTo>
                  <a:pt x="4542446" y="97494"/>
                  <a:pt x="4548885" y="85853"/>
                  <a:pt x="4550197" y="79027"/>
                </a:cubicBezTo>
                <a:cubicBezTo>
                  <a:pt x="4551509" y="72202"/>
                  <a:pt x="4551491" y="66010"/>
                  <a:pt x="4550143" y="60453"/>
                </a:cubicBezTo>
                <a:cubicBezTo>
                  <a:pt x="4548795" y="54897"/>
                  <a:pt x="4551749" y="52118"/>
                  <a:pt x="4559005" y="52118"/>
                </a:cubicBezTo>
                <a:close/>
                <a:moveTo>
                  <a:pt x="1989107" y="48203"/>
                </a:moveTo>
                <a:cubicBezTo>
                  <a:pt x="1984002" y="48203"/>
                  <a:pt x="1971433" y="50017"/>
                  <a:pt x="1951399" y="53645"/>
                </a:cubicBezTo>
                <a:cubicBezTo>
                  <a:pt x="1955888" y="56858"/>
                  <a:pt x="1957910" y="60138"/>
                  <a:pt x="1957465" y="63486"/>
                </a:cubicBezTo>
                <a:cubicBezTo>
                  <a:pt x="1957021" y="66835"/>
                  <a:pt x="1956798" y="69785"/>
                  <a:pt x="1956798" y="72338"/>
                </a:cubicBezTo>
                <a:cubicBezTo>
                  <a:pt x="1966234" y="69627"/>
                  <a:pt x="1973541" y="69975"/>
                  <a:pt x="1978717" y="73381"/>
                </a:cubicBezTo>
                <a:cubicBezTo>
                  <a:pt x="1983894" y="76787"/>
                  <a:pt x="1985092" y="81279"/>
                  <a:pt x="1982310" y="86857"/>
                </a:cubicBezTo>
                <a:cubicBezTo>
                  <a:pt x="1979528" y="92436"/>
                  <a:pt x="1970120" y="96064"/>
                  <a:pt x="1954088" y="97741"/>
                </a:cubicBezTo>
                <a:lnTo>
                  <a:pt x="1954088" y="114175"/>
                </a:lnTo>
                <a:cubicBezTo>
                  <a:pt x="1964098" y="112483"/>
                  <a:pt x="1973347" y="110476"/>
                  <a:pt x="1981836" y="108152"/>
                </a:cubicBezTo>
                <a:cubicBezTo>
                  <a:pt x="1985780" y="101068"/>
                  <a:pt x="1989089" y="90482"/>
                  <a:pt x="1991763" y="76392"/>
                </a:cubicBezTo>
                <a:cubicBezTo>
                  <a:pt x="1994438" y="62303"/>
                  <a:pt x="1995463" y="54083"/>
                  <a:pt x="1994839" y="51731"/>
                </a:cubicBezTo>
                <a:cubicBezTo>
                  <a:pt x="1994216" y="49379"/>
                  <a:pt x="1992305" y="48203"/>
                  <a:pt x="1989107" y="48203"/>
                </a:cubicBezTo>
                <a:close/>
                <a:moveTo>
                  <a:pt x="6831676" y="47450"/>
                </a:moveTo>
                <a:cubicBezTo>
                  <a:pt x="6824513" y="47049"/>
                  <a:pt x="6815916" y="47285"/>
                  <a:pt x="6805885" y="48160"/>
                </a:cubicBezTo>
                <a:cubicBezTo>
                  <a:pt x="6800870" y="48598"/>
                  <a:pt x="6793659" y="49378"/>
                  <a:pt x="6784254" y="50502"/>
                </a:cubicBezTo>
                <a:lnTo>
                  <a:pt x="6750150" y="54815"/>
                </a:lnTo>
                <a:lnTo>
                  <a:pt x="6757466" y="56915"/>
                </a:lnTo>
                <a:cubicBezTo>
                  <a:pt x="6769217" y="61031"/>
                  <a:pt x="6773928" y="65784"/>
                  <a:pt x="6771598" y="71176"/>
                </a:cubicBezTo>
                <a:cubicBezTo>
                  <a:pt x="6769267" y="76568"/>
                  <a:pt x="6765930" y="86850"/>
                  <a:pt x="6761584" y="102022"/>
                </a:cubicBezTo>
                <a:cubicBezTo>
                  <a:pt x="6765084" y="101262"/>
                  <a:pt x="6770888" y="99272"/>
                  <a:pt x="6778997" y="96053"/>
                </a:cubicBezTo>
                <a:cubicBezTo>
                  <a:pt x="6787106" y="92834"/>
                  <a:pt x="6795008" y="93127"/>
                  <a:pt x="6802702" y="96935"/>
                </a:cubicBezTo>
                <a:cubicBezTo>
                  <a:pt x="6810394" y="100742"/>
                  <a:pt x="6809706" y="104793"/>
                  <a:pt x="6800636" y="109088"/>
                </a:cubicBezTo>
                <a:cubicBezTo>
                  <a:pt x="6791566" y="113383"/>
                  <a:pt x="6777430" y="117624"/>
                  <a:pt x="6758228" y="121812"/>
                </a:cubicBezTo>
                <a:cubicBezTo>
                  <a:pt x="6757598" y="124938"/>
                  <a:pt x="6756020" y="129139"/>
                  <a:pt x="6753496" y="134417"/>
                </a:cubicBezTo>
                <a:cubicBezTo>
                  <a:pt x="6767234" y="132696"/>
                  <a:pt x="6782076" y="129566"/>
                  <a:pt x="6798023" y="125027"/>
                </a:cubicBezTo>
                <a:cubicBezTo>
                  <a:pt x="6813970" y="120489"/>
                  <a:pt x="6824932" y="121001"/>
                  <a:pt x="6830912" y="126565"/>
                </a:cubicBezTo>
                <a:cubicBezTo>
                  <a:pt x="6836892" y="132129"/>
                  <a:pt x="6837358" y="135955"/>
                  <a:pt x="6832310" y="138041"/>
                </a:cubicBezTo>
                <a:cubicBezTo>
                  <a:pt x="6827263" y="140128"/>
                  <a:pt x="6819720" y="142085"/>
                  <a:pt x="6809682" y="143913"/>
                </a:cubicBezTo>
                <a:cubicBezTo>
                  <a:pt x="6799644" y="145742"/>
                  <a:pt x="6788566" y="147538"/>
                  <a:pt x="6776448" y="149302"/>
                </a:cubicBezTo>
                <a:cubicBezTo>
                  <a:pt x="6786372" y="155267"/>
                  <a:pt x="6795926" y="160874"/>
                  <a:pt x="6805111" y="166123"/>
                </a:cubicBezTo>
                <a:cubicBezTo>
                  <a:pt x="6814296" y="171371"/>
                  <a:pt x="6822577" y="175300"/>
                  <a:pt x="6829955" y="177910"/>
                </a:cubicBezTo>
                <a:cubicBezTo>
                  <a:pt x="6837333" y="180520"/>
                  <a:pt x="6845106" y="183661"/>
                  <a:pt x="6853272" y="187332"/>
                </a:cubicBezTo>
                <a:cubicBezTo>
                  <a:pt x="6861438" y="191003"/>
                  <a:pt x="6859726" y="194151"/>
                  <a:pt x="6848132" y="196775"/>
                </a:cubicBezTo>
                <a:cubicBezTo>
                  <a:pt x="6836538" y="199399"/>
                  <a:pt x="6826674" y="200468"/>
                  <a:pt x="6818544" y="199980"/>
                </a:cubicBezTo>
                <a:cubicBezTo>
                  <a:pt x="6810413" y="199492"/>
                  <a:pt x="6805089" y="197237"/>
                  <a:pt x="6802572" y="193215"/>
                </a:cubicBezTo>
                <a:cubicBezTo>
                  <a:pt x="6801314" y="191204"/>
                  <a:pt x="6799309" y="188632"/>
                  <a:pt x="6796556" y="185501"/>
                </a:cubicBezTo>
                <a:lnTo>
                  <a:pt x="6795388" y="184270"/>
                </a:lnTo>
                <a:lnTo>
                  <a:pt x="6792498" y="190435"/>
                </a:lnTo>
                <a:cubicBezTo>
                  <a:pt x="6791460" y="193651"/>
                  <a:pt x="6790495" y="197714"/>
                  <a:pt x="6789602" y="202626"/>
                </a:cubicBezTo>
                <a:cubicBezTo>
                  <a:pt x="6787816" y="212449"/>
                  <a:pt x="6784059" y="220210"/>
                  <a:pt x="6778330" y="225911"/>
                </a:cubicBezTo>
                <a:cubicBezTo>
                  <a:pt x="6772601" y="231611"/>
                  <a:pt x="6768267" y="231571"/>
                  <a:pt x="6765327" y="225792"/>
                </a:cubicBezTo>
                <a:cubicBezTo>
                  <a:pt x="6762388" y="220013"/>
                  <a:pt x="6757404" y="214137"/>
                  <a:pt x="6750378" y="208165"/>
                </a:cubicBezTo>
                <a:cubicBezTo>
                  <a:pt x="6743351" y="202192"/>
                  <a:pt x="6744004" y="199657"/>
                  <a:pt x="6752335" y="200561"/>
                </a:cubicBezTo>
                <a:cubicBezTo>
                  <a:pt x="6760667" y="201464"/>
                  <a:pt x="6765413" y="201891"/>
                  <a:pt x="6766574" y="201841"/>
                </a:cubicBezTo>
                <a:cubicBezTo>
                  <a:pt x="6767736" y="201790"/>
                  <a:pt x="6768744" y="198668"/>
                  <a:pt x="6769597" y="192473"/>
                </a:cubicBezTo>
                <a:cubicBezTo>
                  <a:pt x="6770450" y="186278"/>
                  <a:pt x="6768611" y="183833"/>
                  <a:pt x="6764080" y="185138"/>
                </a:cubicBezTo>
                <a:cubicBezTo>
                  <a:pt x="6759548" y="186443"/>
                  <a:pt x="6752314" y="188623"/>
                  <a:pt x="6742376" y="191677"/>
                </a:cubicBezTo>
                <a:cubicBezTo>
                  <a:pt x="6741674" y="199507"/>
                  <a:pt x="6741756" y="207760"/>
                  <a:pt x="6742624" y="216435"/>
                </a:cubicBezTo>
                <a:cubicBezTo>
                  <a:pt x="6743490" y="225111"/>
                  <a:pt x="6745208" y="230550"/>
                  <a:pt x="6747774" y="232751"/>
                </a:cubicBezTo>
                <a:cubicBezTo>
                  <a:pt x="6750342" y="234952"/>
                  <a:pt x="6753698" y="236211"/>
                  <a:pt x="6757842" y="236526"/>
                </a:cubicBezTo>
                <a:cubicBezTo>
                  <a:pt x="6761986" y="236842"/>
                  <a:pt x="6767701" y="236404"/>
                  <a:pt x="6774986" y="235214"/>
                </a:cubicBezTo>
                <a:cubicBezTo>
                  <a:pt x="6782270" y="234024"/>
                  <a:pt x="6787028" y="232314"/>
                  <a:pt x="6789258" y="230084"/>
                </a:cubicBezTo>
                <a:cubicBezTo>
                  <a:pt x="6791487" y="227854"/>
                  <a:pt x="6794843" y="221476"/>
                  <a:pt x="6799324" y="210950"/>
                </a:cubicBezTo>
                <a:cubicBezTo>
                  <a:pt x="6803806" y="200425"/>
                  <a:pt x="6806498" y="200442"/>
                  <a:pt x="6807402" y="211004"/>
                </a:cubicBezTo>
                <a:cubicBezTo>
                  <a:pt x="6808304" y="221566"/>
                  <a:pt x="6810571" y="228987"/>
                  <a:pt x="6814198" y="233267"/>
                </a:cubicBezTo>
                <a:cubicBezTo>
                  <a:pt x="6817827" y="237548"/>
                  <a:pt x="6815342" y="242405"/>
                  <a:pt x="6806746" y="247840"/>
                </a:cubicBezTo>
                <a:cubicBezTo>
                  <a:pt x="6798148" y="253275"/>
                  <a:pt x="6785701" y="256455"/>
                  <a:pt x="6769404" y="257380"/>
                </a:cubicBezTo>
                <a:cubicBezTo>
                  <a:pt x="6753106" y="258305"/>
                  <a:pt x="6741644" y="255469"/>
                  <a:pt x="6735019" y="248873"/>
                </a:cubicBezTo>
                <a:cubicBezTo>
                  <a:pt x="6728394" y="242276"/>
                  <a:pt x="6724841" y="234457"/>
                  <a:pt x="6724361" y="225416"/>
                </a:cubicBezTo>
                <a:cubicBezTo>
                  <a:pt x="6723880" y="216374"/>
                  <a:pt x="6723640" y="209014"/>
                  <a:pt x="6723640" y="203336"/>
                </a:cubicBezTo>
                <a:cubicBezTo>
                  <a:pt x="6723640" y="197470"/>
                  <a:pt x="6723633" y="192552"/>
                  <a:pt x="6723618" y="188580"/>
                </a:cubicBezTo>
                <a:cubicBezTo>
                  <a:pt x="6715444" y="202547"/>
                  <a:pt x="6705080" y="211660"/>
                  <a:pt x="6692526" y="215919"/>
                </a:cubicBezTo>
                <a:cubicBezTo>
                  <a:pt x="6679970" y="220178"/>
                  <a:pt x="6677186" y="218680"/>
                  <a:pt x="6684168" y="211423"/>
                </a:cubicBezTo>
                <a:cubicBezTo>
                  <a:pt x="6691152" y="204167"/>
                  <a:pt x="6698150" y="196158"/>
                  <a:pt x="6705163" y="187396"/>
                </a:cubicBezTo>
                <a:cubicBezTo>
                  <a:pt x="6712175" y="178635"/>
                  <a:pt x="6719230" y="169127"/>
                  <a:pt x="6726329" y="158874"/>
                </a:cubicBezTo>
                <a:cubicBezTo>
                  <a:pt x="6721726" y="161484"/>
                  <a:pt x="6715703" y="163488"/>
                  <a:pt x="6708260" y="164886"/>
                </a:cubicBezTo>
                <a:cubicBezTo>
                  <a:pt x="6700818" y="166284"/>
                  <a:pt x="6693648" y="163900"/>
                  <a:pt x="6686750" y="157734"/>
                </a:cubicBezTo>
                <a:cubicBezTo>
                  <a:pt x="6679852" y="151567"/>
                  <a:pt x="6681663" y="148183"/>
                  <a:pt x="6692182" y="147581"/>
                </a:cubicBezTo>
                <a:cubicBezTo>
                  <a:pt x="6702700" y="146979"/>
                  <a:pt x="6715653" y="144648"/>
                  <a:pt x="6731040" y="140590"/>
                </a:cubicBezTo>
                <a:cubicBezTo>
                  <a:pt x="6733306" y="134754"/>
                  <a:pt x="6735335" y="129598"/>
                  <a:pt x="6737127" y="125124"/>
                </a:cubicBezTo>
                <a:cubicBezTo>
                  <a:pt x="6727920" y="128723"/>
                  <a:pt x="6719998" y="128372"/>
                  <a:pt x="6713358" y="124070"/>
                </a:cubicBezTo>
                <a:cubicBezTo>
                  <a:pt x="6706719" y="119768"/>
                  <a:pt x="6706052" y="116864"/>
                  <a:pt x="6711358" y="115358"/>
                </a:cubicBezTo>
                <a:cubicBezTo>
                  <a:pt x="6716664" y="113853"/>
                  <a:pt x="6726279" y="111064"/>
                  <a:pt x="6740203" y="106991"/>
                </a:cubicBezTo>
                <a:cubicBezTo>
                  <a:pt x="6742670" y="96293"/>
                  <a:pt x="6744126" y="87101"/>
                  <a:pt x="6744570" y="79415"/>
                </a:cubicBezTo>
                <a:cubicBezTo>
                  <a:pt x="6745014" y="71728"/>
                  <a:pt x="6744336" y="65028"/>
                  <a:pt x="6742537" y="59313"/>
                </a:cubicBezTo>
                <a:cubicBezTo>
                  <a:pt x="6742088" y="57885"/>
                  <a:pt x="6742061" y="56763"/>
                  <a:pt x="6742458" y="55949"/>
                </a:cubicBezTo>
                <a:lnTo>
                  <a:pt x="6742712" y="55792"/>
                </a:lnTo>
                <a:lnTo>
                  <a:pt x="6715972" y="59316"/>
                </a:lnTo>
                <a:cubicBezTo>
                  <a:pt x="6707446" y="60447"/>
                  <a:pt x="6701556" y="61238"/>
                  <a:pt x="6698301" y="61690"/>
                </a:cubicBezTo>
                <a:cubicBezTo>
                  <a:pt x="6691791" y="62594"/>
                  <a:pt x="6685446" y="62142"/>
                  <a:pt x="6679264" y="60335"/>
                </a:cubicBezTo>
                <a:cubicBezTo>
                  <a:pt x="6679264" y="86334"/>
                  <a:pt x="6679028" y="118961"/>
                  <a:pt x="6678554" y="158218"/>
                </a:cubicBezTo>
                <a:cubicBezTo>
                  <a:pt x="6678082" y="197474"/>
                  <a:pt x="6676963" y="234081"/>
                  <a:pt x="6675199" y="268039"/>
                </a:cubicBezTo>
                <a:cubicBezTo>
                  <a:pt x="6702832" y="268096"/>
                  <a:pt x="6729032" y="267225"/>
                  <a:pt x="6753798" y="265425"/>
                </a:cubicBezTo>
                <a:cubicBezTo>
                  <a:pt x="6778564" y="263625"/>
                  <a:pt x="6799816" y="262037"/>
                  <a:pt x="6817554" y="260661"/>
                </a:cubicBezTo>
                <a:cubicBezTo>
                  <a:pt x="6835293" y="259284"/>
                  <a:pt x="6846149" y="260847"/>
                  <a:pt x="6850121" y="265350"/>
                </a:cubicBezTo>
                <a:cubicBezTo>
                  <a:pt x="6854093" y="269853"/>
                  <a:pt x="6856276" y="262926"/>
                  <a:pt x="6856671" y="244571"/>
                </a:cubicBezTo>
                <a:cubicBezTo>
                  <a:pt x="6857065" y="226215"/>
                  <a:pt x="6856592" y="196226"/>
                  <a:pt x="6855252" y="154604"/>
                </a:cubicBezTo>
                <a:cubicBezTo>
                  <a:pt x="6853910" y="112982"/>
                  <a:pt x="6852351" y="86832"/>
                  <a:pt x="6850572" y="76156"/>
                </a:cubicBezTo>
                <a:cubicBezTo>
                  <a:pt x="6848794" y="65480"/>
                  <a:pt x="6846992" y="58127"/>
                  <a:pt x="6845163" y="54097"/>
                </a:cubicBezTo>
                <a:cubicBezTo>
                  <a:pt x="6843334" y="50067"/>
                  <a:pt x="6838839" y="47852"/>
                  <a:pt x="6831676" y="47450"/>
                </a:cubicBezTo>
                <a:close/>
                <a:moveTo>
                  <a:pt x="3974176" y="47450"/>
                </a:moveTo>
                <a:cubicBezTo>
                  <a:pt x="3967013" y="47049"/>
                  <a:pt x="3958416" y="47285"/>
                  <a:pt x="3948385" y="48160"/>
                </a:cubicBezTo>
                <a:cubicBezTo>
                  <a:pt x="3943370" y="48598"/>
                  <a:pt x="3936159" y="49378"/>
                  <a:pt x="3926754" y="50502"/>
                </a:cubicBezTo>
                <a:lnTo>
                  <a:pt x="3892651" y="54815"/>
                </a:lnTo>
                <a:lnTo>
                  <a:pt x="3899966" y="56915"/>
                </a:lnTo>
                <a:cubicBezTo>
                  <a:pt x="3911717" y="61031"/>
                  <a:pt x="3916428" y="65784"/>
                  <a:pt x="3914098" y="71176"/>
                </a:cubicBezTo>
                <a:cubicBezTo>
                  <a:pt x="3911767" y="76568"/>
                  <a:pt x="3908430" y="86850"/>
                  <a:pt x="3904085" y="102022"/>
                </a:cubicBezTo>
                <a:cubicBezTo>
                  <a:pt x="3907584" y="101262"/>
                  <a:pt x="3913388" y="99272"/>
                  <a:pt x="3921497" y="96053"/>
                </a:cubicBezTo>
                <a:cubicBezTo>
                  <a:pt x="3929607" y="92834"/>
                  <a:pt x="3937508" y="93127"/>
                  <a:pt x="3945202" y="96935"/>
                </a:cubicBezTo>
                <a:cubicBezTo>
                  <a:pt x="3952895" y="100742"/>
                  <a:pt x="3952207" y="104793"/>
                  <a:pt x="3943137" y="109088"/>
                </a:cubicBezTo>
                <a:cubicBezTo>
                  <a:pt x="3934067" y="113383"/>
                  <a:pt x="3919931" y="117624"/>
                  <a:pt x="3900729" y="121812"/>
                </a:cubicBezTo>
                <a:cubicBezTo>
                  <a:pt x="3900098" y="124938"/>
                  <a:pt x="3898521" y="129139"/>
                  <a:pt x="3895997" y="134417"/>
                </a:cubicBezTo>
                <a:cubicBezTo>
                  <a:pt x="3909735" y="132696"/>
                  <a:pt x="3924577" y="129566"/>
                  <a:pt x="3940523" y="125027"/>
                </a:cubicBezTo>
                <a:cubicBezTo>
                  <a:pt x="3956470" y="120489"/>
                  <a:pt x="3967433" y="121001"/>
                  <a:pt x="3973412" y="126565"/>
                </a:cubicBezTo>
                <a:cubicBezTo>
                  <a:pt x="3979392" y="132129"/>
                  <a:pt x="3979858" y="135955"/>
                  <a:pt x="3974811" y="138041"/>
                </a:cubicBezTo>
                <a:cubicBezTo>
                  <a:pt x="3969763" y="140128"/>
                  <a:pt x="3962220" y="142085"/>
                  <a:pt x="3952182" y="143913"/>
                </a:cubicBezTo>
                <a:cubicBezTo>
                  <a:pt x="3942144" y="145742"/>
                  <a:pt x="3931066" y="147538"/>
                  <a:pt x="3918948" y="149302"/>
                </a:cubicBezTo>
                <a:cubicBezTo>
                  <a:pt x="3928872" y="155267"/>
                  <a:pt x="3938426" y="160874"/>
                  <a:pt x="3947611" y="166123"/>
                </a:cubicBezTo>
                <a:cubicBezTo>
                  <a:pt x="3956796" y="171371"/>
                  <a:pt x="3965077" y="175300"/>
                  <a:pt x="3972455" y="177910"/>
                </a:cubicBezTo>
                <a:cubicBezTo>
                  <a:pt x="3979833" y="180520"/>
                  <a:pt x="3987606" y="183661"/>
                  <a:pt x="3995772" y="187332"/>
                </a:cubicBezTo>
                <a:cubicBezTo>
                  <a:pt x="4003939" y="191003"/>
                  <a:pt x="4002226" y="194151"/>
                  <a:pt x="3990632" y="196775"/>
                </a:cubicBezTo>
                <a:cubicBezTo>
                  <a:pt x="3979037" y="199399"/>
                  <a:pt x="3969175" y="200468"/>
                  <a:pt x="3961044" y="199980"/>
                </a:cubicBezTo>
                <a:cubicBezTo>
                  <a:pt x="3952913" y="199492"/>
                  <a:pt x="3947589" y="197237"/>
                  <a:pt x="3945073" y="193215"/>
                </a:cubicBezTo>
                <a:cubicBezTo>
                  <a:pt x="3943814" y="191204"/>
                  <a:pt x="3941808" y="188632"/>
                  <a:pt x="3939055" y="185501"/>
                </a:cubicBezTo>
                <a:lnTo>
                  <a:pt x="3937889" y="184271"/>
                </a:lnTo>
                <a:lnTo>
                  <a:pt x="3934998" y="190435"/>
                </a:lnTo>
                <a:cubicBezTo>
                  <a:pt x="3933960" y="193651"/>
                  <a:pt x="3932995" y="197714"/>
                  <a:pt x="3932102" y="202626"/>
                </a:cubicBezTo>
                <a:cubicBezTo>
                  <a:pt x="3930317" y="212449"/>
                  <a:pt x="3926560" y="220210"/>
                  <a:pt x="3920831" y="225911"/>
                </a:cubicBezTo>
                <a:cubicBezTo>
                  <a:pt x="3915102" y="231611"/>
                  <a:pt x="3910767" y="231571"/>
                  <a:pt x="3907828" y="225792"/>
                </a:cubicBezTo>
                <a:cubicBezTo>
                  <a:pt x="3904888" y="220013"/>
                  <a:pt x="3899904" y="214137"/>
                  <a:pt x="3892878" y="208165"/>
                </a:cubicBezTo>
                <a:cubicBezTo>
                  <a:pt x="3885851" y="202192"/>
                  <a:pt x="3886504" y="199657"/>
                  <a:pt x="3894835" y="200561"/>
                </a:cubicBezTo>
                <a:cubicBezTo>
                  <a:pt x="3903167" y="201464"/>
                  <a:pt x="3907914" y="201891"/>
                  <a:pt x="3909075" y="201841"/>
                </a:cubicBezTo>
                <a:cubicBezTo>
                  <a:pt x="3910237" y="201790"/>
                  <a:pt x="3911244" y="198668"/>
                  <a:pt x="3912097" y="192473"/>
                </a:cubicBezTo>
                <a:cubicBezTo>
                  <a:pt x="3912950" y="186278"/>
                  <a:pt x="3911111" y="183833"/>
                  <a:pt x="3906580" y="185138"/>
                </a:cubicBezTo>
                <a:cubicBezTo>
                  <a:pt x="3902049" y="186443"/>
                  <a:pt x="3894814" y="188623"/>
                  <a:pt x="3884876" y="191677"/>
                </a:cubicBezTo>
                <a:cubicBezTo>
                  <a:pt x="3884173" y="199507"/>
                  <a:pt x="3884256" y="207760"/>
                  <a:pt x="3885123" y="216435"/>
                </a:cubicBezTo>
                <a:cubicBezTo>
                  <a:pt x="3885991" y="225111"/>
                  <a:pt x="3887708" y="230550"/>
                  <a:pt x="3890275" y="232751"/>
                </a:cubicBezTo>
                <a:cubicBezTo>
                  <a:pt x="3892842" y="234952"/>
                  <a:pt x="3896198" y="236211"/>
                  <a:pt x="3900342" y="236526"/>
                </a:cubicBezTo>
                <a:cubicBezTo>
                  <a:pt x="3904486" y="236842"/>
                  <a:pt x="3910201" y="236404"/>
                  <a:pt x="3917486" y="235214"/>
                </a:cubicBezTo>
                <a:cubicBezTo>
                  <a:pt x="3924770" y="234024"/>
                  <a:pt x="3929528" y="232314"/>
                  <a:pt x="3931758" y="230084"/>
                </a:cubicBezTo>
                <a:cubicBezTo>
                  <a:pt x="3933988" y="227854"/>
                  <a:pt x="3937343" y="221476"/>
                  <a:pt x="3941825" y="210950"/>
                </a:cubicBezTo>
                <a:cubicBezTo>
                  <a:pt x="3946306" y="200425"/>
                  <a:pt x="3948998" y="200442"/>
                  <a:pt x="3949902" y="211004"/>
                </a:cubicBezTo>
                <a:cubicBezTo>
                  <a:pt x="3950805" y="221566"/>
                  <a:pt x="3953071" y="228987"/>
                  <a:pt x="3956699" y="233267"/>
                </a:cubicBezTo>
                <a:cubicBezTo>
                  <a:pt x="3960327" y="237548"/>
                  <a:pt x="3957843" y="242405"/>
                  <a:pt x="3949246" y="247840"/>
                </a:cubicBezTo>
                <a:cubicBezTo>
                  <a:pt x="3940649" y="253275"/>
                  <a:pt x="3928201" y="256455"/>
                  <a:pt x="3911904" y="257380"/>
                </a:cubicBezTo>
                <a:cubicBezTo>
                  <a:pt x="3895606" y="258305"/>
                  <a:pt x="3884145" y="255469"/>
                  <a:pt x="3877520" y="248873"/>
                </a:cubicBezTo>
                <a:cubicBezTo>
                  <a:pt x="3870894" y="242276"/>
                  <a:pt x="3867342" y="234457"/>
                  <a:pt x="3866861" y="225416"/>
                </a:cubicBezTo>
                <a:cubicBezTo>
                  <a:pt x="3866381" y="216374"/>
                  <a:pt x="3866141" y="209014"/>
                  <a:pt x="3866141" y="203336"/>
                </a:cubicBezTo>
                <a:cubicBezTo>
                  <a:pt x="3866141" y="197470"/>
                  <a:pt x="3866133" y="192552"/>
                  <a:pt x="3866119" y="188580"/>
                </a:cubicBezTo>
                <a:cubicBezTo>
                  <a:pt x="3857945" y="202547"/>
                  <a:pt x="3847581" y="211660"/>
                  <a:pt x="3835026" y="215919"/>
                </a:cubicBezTo>
                <a:cubicBezTo>
                  <a:pt x="3822471" y="220178"/>
                  <a:pt x="3819686" y="218680"/>
                  <a:pt x="3826669" y="211423"/>
                </a:cubicBezTo>
                <a:cubicBezTo>
                  <a:pt x="3833653" y="204167"/>
                  <a:pt x="3840651" y="196158"/>
                  <a:pt x="3847663" y="187396"/>
                </a:cubicBezTo>
                <a:cubicBezTo>
                  <a:pt x="3854676" y="178635"/>
                  <a:pt x="3861731" y="169127"/>
                  <a:pt x="3868829" y="158874"/>
                </a:cubicBezTo>
                <a:cubicBezTo>
                  <a:pt x="3864226" y="161484"/>
                  <a:pt x="3858203" y="163488"/>
                  <a:pt x="3850761" y="164886"/>
                </a:cubicBezTo>
                <a:cubicBezTo>
                  <a:pt x="3843318" y="166284"/>
                  <a:pt x="3836148" y="163900"/>
                  <a:pt x="3829250" y="157734"/>
                </a:cubicBezTo>
                <a:cubicBezTo>
                  <a:pt x="3822353" y="151567"/>
                  <a:pt x="3824163" y="148183"/>
                  <a:pt x="3834682" y="147581"/>
                </a:cubicBezTo>
                <a:cubicBezTo>
                  <a:pt x="3845200" y="146979"/>
                  <a:pt x="3858153" y="144648"/>
                  <a:pt x="3873540" y="140590"/>
                </a:cubicBezTo>
                <a:cubicBezTo>
                  <a:pt x="3875806" y="134754"/>
                  <a:pt x="3877835" y="129598"/>
                  <a:pt x="3879628" y="125124"/>
                </a:cubicBezTo>
                <a:cubicBezTo>
                  <a:pt x="3870421" y="128723"/>
                  <a:pt x="3862498" y="128372"/>
                  <a:pt x="3855859" y="124070"/>
                </a:cubicBezTo>
                <a:cubicBezTo>
                  <a:pt x="3849219" y="119768"/>
                  <a:pt x="3848552" y="116864"/>
                  <a:pt x="3853858" y="115358"/>
                </a:cubicBezTo>
                <a:cubicBezTo>
                  <a:pt x="3859164" y="113853"/>
                  <a:pt x="3868779" y="111064"/>
                  <a:pt x="3882704" y="106991"/>
                </a:cubicBezTo>
                <a:cubicBezTo>
                  <a:pt x="3885170" y="96293"/>
                  <a:pt x="3886626" y="87101"/>
                  <a:pt x="3887070" y="79415"/>
                </a:cubicBezTo>
                <a:cubicBezTo>
                  <a:pt x="3887515" y="71728"/>
                  <a:pt x="3886837" y="65028"/>
                  <a:pt x="3885037" y="59313"/>
                </a:cubicBezTo>
                <a:cubicBezTo>
                  <a:pt x="3884587" y="57885"/>
                  <a:pt x="3884561" y="56763"/>
                  <a:pt x="3884958" y="55949"/>
                </a:cubicBezTo>
                <a:lnTo>
                  <a:pt x="3885212" y="55792"/>
                </a:lnTo>
                <a:lnTo>
                  <a:pt x="3858472" y="59316"/>
                </a:lnTo>
                <a:cubicBezTo>
                  <a:pt x="3849947" y="60447"/>
                  <a:pt x="3844057" y="61238"/>
                  <a:pt x="3840801" y="61690"/>
                </a:cubicBezTo>
                <a:cubicBezTo>
                  <a:pt x="3834291" y="62594"/>
                  <a:pt x="3827946" y="62142"/>
                  <a:pt x="3821765" y="60335"/>
                </a:cubicBezTo>
                <a:cubicBezTo>
                  <a:pt x="3821765" y="86334"/>
                  <a:pt x="3821528" y="118961"/>
                  <a:pt x="3821055" y="158218"/>
                </a:cubicBezTo>
                <a:cubicBezTo>
                  <a:pt x="3820582" y="197474"/>
                  <a:pt x="3819463" y="234081"/>
                  <a:pt x="3817699" y="268039"/>
                </a:cubicBezTo>
                <a:cubicBezTo>
                  <a:pt x="3845333" y="268096"/>
                  <a:pt x="3871532" y="267225"/>
                  <a:pt x="3896298" y="265425"/>
                </a:cubicBezTo>
                <a:cubicBezTo>
                  <a:pt x="3921064" y="263625"/>
                  <a:pt x="3942316" y="262037"/>
                  <a:pt x="3960055" y="260661"/>
                </a:cubicBezTo>
                <a:cubicBezTo>
                  <a:pt x="3977793" y="259284"/>
                  <a:pt x="3988649" y="260847"/>
                  <a:pt x="3992621" y="265350"/>
                </a:cubicBezTo>
                <a:cubicBezTo>
                  <a:pt x="3996593" y="269853"/>
                  <a:pt x="3998777" y="262926"/>
                  <a:pt x="3999171" y="244571"/>
                </a:cubicBezTo>
                <a:cubicBezTo>
                  <a:pt x="3999566" y="226215"/>
                  <a:pt x="3999092" y="196226"/>
                  <a:pt x="3997751" y="154604"/>
                </a:cubicBezTo>
                <a:cubicBezTo>
                  <a:pt x="3996411" y="112982"/>
                  <a:pt x="3994851" y="86832"/>
                  <a:pt x="3993073" y="76156"/>
                </a:cubicBezTo>
                <a:cubicBezTo>
                  <a:pt x="3991295" y="65480"/>
                  <a:pt x="3989491" y="58127"/>
                  <a:pt x="3987663" y="54097"/>
                </a:cubicBezTo>
                <a:cubicBezTo>
                  <a:pt x="3985835" y="50067"/>
                  <a:pt x="3981339" y="47852"/>
                  <a:pt x="3974176" y="47450"/>
                </a:cubicBezTo>
                <a:close/>
                <a:moveTo>
                  <a:pt x="6048973" y="46848"/>
                </a:moveTo>
                <a:cubicBezTo>
                  <a:pt x="6045080" y="50677"/>
                  <a:pt x="6040286" y="54967"/>
                  <a:pt x="6034591" y="59719"/>
                </a:cubicBezTo>
                <a:lnTo>
                  <a:pt x="6018010" y="72826"/>
                </a:lnTo>
                <a:lnTo>
                  <a:pt x="6028054" y="72499"/>
                </a:lnTo>
                <a:cubicBezTo>
                  <a:pt x="6038788" y="74414"/>
                  <a:pt x="6046690" y="77934"/>
                  <a:pt x="6051759" y="83061"/>
                </a:cubicBezTo>
                <a:cubicBezTo>
                  <a:pt x="6056828" y="88187"/>
                  <a:pt x="6058911" y="92256"/>
                  <a:pt x="6058008" y="95268"/>
                </a:cubicBezTo>
                <a:cubicBezTo>
                  <a:pt x="6060230" y="91582"/>
                  <a:pt x="6065748" y="84889"/>
                  <a:pt x="6074560" y="75188"/>
                </a:cubicBezTo>
                <a:cubicBezTo>
                  <a:pt x="6083372" y="65487"/>
                  <a:pt x="6088638" y="58786"/>
                  <a:pt x="6090359" y="55087"/>
                </a:cubicBezTo>
                <a:cubicBezTo>
                  <a:pt x="6092080" y="51387"/>
                  <a:pt x="6090718" y="49537"/>
                  <a:pt x="6086272" y="49537"/>
                </a:cubicBezTo>
                <a:cubicBezTo>
                  <a:pt x="6080364" y="49537"/>
                  <a:pt x="6074032" y="49989"/>
                  <a:pt x="6067278" y="50892"/>
                </a:cubicBezTo>
                <a:cubicBezTo>
                  <a:pt x="6060524" y="51795"/>
                  <a:pt x="6054423" y="50447"/>
                  <a:pt x="6048973" y="46848"/>
                </a:cubicBezTo>
                <a:close/>
                <a:moveTo>
                  <a:pt x="3654316" y="42654"/>
                </a:moveTo>
                <a:lnTo>
                  <a:pt x="3692152" y="42654"/>
                </a:lnTo>
                <a:lnTo>
                  <a:pt x="3635451" y="130373"/>
                </a:lnTo>
                <a:cubicBezTo>
                  <a:pt x="3657478" y="124077"/>
                  <a:pt x="3676156" y="125414"/>
                  <a:pt x="3691486" y="134384"/>
                </a:cubicBezTo>
                <a:cubicBezTo>
                  <a:pt x="3706815" y="143354"/>
                  <a:pt x="3717043" y="153199"/>
                  <a:pt x="3722170" y="163918"/>
                </a:cubicBezTo>
                <a:cubicBezTo>
                  <a:pt x="3727296" y="174637"/>
                  <a:pt x="3730093" y="186260"/>
                  <a:pt x="3730559" y="198786"/>
                </a:cubicBezTo>
                <a:cubicBezTo>
                  <a:pt x="3731025" y="211312"/>
                  <a:pt x="3729136" y="223706"/>
                  <a:pt x="3724891" y="235967"/>
                </a:cubicBezTo>
                <a:cubicBezTo>
                  <a:pt x="3720646" y="248228"/>
                  <a:pt x="3713057" y="259356"/>
                  <a:pt x="3702122" y="269351"/>
                </a:cubicBezTo>
                <a:cubicBezTo>
                  <a:pt x="3691188" y="279346"/>
                  <a:pt x="3676016" y="284802"/>
                  <a:pt x="3656607" y="285720"/>
                </a:cubicBezTo>
                <a:cubicBezTo>
                  <a:pt x="3637197" y="286638"/>
                  <a:pt x="3620588" y="283064"/>
                  <a:pt x="3606778" y="274997"/>
                </a:cubicBezTo>
                <a:cubicBezTo>
                  <a:pt x="3592968" y="266931"/>
                  <a:pt x="3583471" y="255559"/>
                  <a:pt x="3578287" y="240882"/>
                </a:cubicBezTo>
                <a:cubicBezTo>
                  <a:pt x="3573104" y="226205"/>
                  <a:pt x="3570963" y="212155"/>
                  <a:pt x="3571867" y="198732"/>
                </a:cubicBezTo>
                <a:cubicBezTo>
                  <a:pt x="3572770" y="185310"/>
                  <a:pt x="3575244" y="174114"/>
                  <a:pt x="3579288" y="165144"/>
                </a:cubicBezTo>
                <a:cubicBezTo>
                  <a:pt x="3583332" y="156174"/>
                  <a:pt x="3589505" y="144742"/>
                  <a:pt x="3597808" y="130846"/>
                </a:cubicBezTo>
                <a:close/>
                <a:moveTo>
                  <a:pt x="7060165" y="34695"/>
                </a:moveTo>
                <a:cubicBezTo>
                  <a:pt x="7086150" y="30995"/>
                  <a:pt x="7106778" y="43815"/>
                  <a:pt x="7122050" y="73155"/>
                </a:cubicBezTo>
                <a:cubicBezTo>
                  <a:pt x="7131142" y="105119"/>
                  <a:pt x="7118702" y="136840"/>
                  <a:pt x="7084730" y="168317"/>
                </a:cubicBezTo>
                <a:cubicBezTo>
                  <a:pt x="7074606" y="183517"/>
                  <a:pt x="7069544" y="201514"/>
                  <a:pt x="7069544" y="222308"/>
                </a:cubicBezTo>
                <a:lnTo>
                  <a:pt x="7037106" y="222308"/>
                </a:lnTo>
                <a:cubicBezTo>
                  <a:pt x="7036131" y="185798"/>
                  <a:pt x="7051080" y="152550"/>
                  <a:pt x="7081955" y="122564"/>
                </a:cubicBezTo>
                <a:cubicBezTo>
                  <a:pt x="7088881" y="112211"/>
                  <a:pt x="7091907" y="101205"/>
                  <a:pt x="7091032" y="89546"/>
                </a:cubicBezTo>
                <a:cubicBezTo>
                  <a:pt x="7086314" y="73671"/>
                  <a:pt x="7077360" y="66186"/>
                  <a:pt x="7064166" y="67089"/>
                </a:cubicBezTo>
                <a:lnTo>
                  <a:pt x="7058874" y="67089"/>
                </a:lnTo>
                <a:cubicBezTo>
                  <a:pt x="7042598" y="67864"/>
                  <a:pt x="7034912" y="81809"/>
                  <a:pt x="7035816" y="108927"/>
                </a:cubicBezTo>
                <a:lnTo>
                  <a:pt x="7002001" y="108927"/>
                </a:lnTo>
                <a:cubicBezTo>
                  <a:pt x="7001040" y="71814"/>
                  <a:pt x="7012778" y="49028"/>
                  <a:pt x="7037214" y="40567"/>
                </a:cubicBezTo>
                <a:cubicBezTo>
                  <a:pt x="7041186" y="37584"/>
                  <a:pt x="7048836" y="35627"/>
                  <a:pt x="7060165" y="34695"/>
                </a:cubicBezTo>
                <a:close/>
                <a:moveTo>
                  <a:pt x="576576" y="32587"/>
                </a:moveTo>
                <a:cubicBezTo>
                  <a:pt x="583732" y="31181"/>
                  <a:pt x="591153" y="33967"/>
                  <a:pt x="598839" y="40943"/>
                </a:cubicBezTo>
                <a:cubicBezTo>
                  <a:pt x="606525" y="47920"/>
                  <a:pt x="605324" y="53115"/>
                  <a:pt x="595236" y="56528"/>
                </a:cubicBezTo>
                <a:cubicBezTo>
                  <a:pt x="585148" y="59941"/>
                  <a:pt x="559152" y="64465"/>
                  <a:pt x="517250" y="70101"/>
                </a:cubicBezTo>
                <a:cubicBezTo>
                  <a:pt x="526242" y="77801"/>
                  <a:pt x="526905" y="84237"/>
                  <a:pt x="519240" y="89406"/>
                </a:cubicBezTo>
                <a:cubicBezTo>
                  <a:pt x="511576" y="94576"/>
                  <a:pt x="498314" y="107780"/>
                  <a:pt x="479457" y="129017"/>
                </a:cubicBezTo>
                <a:cubicBezTo>
                  <a:pt x="507764" y="125461"/>
                  <a:pt x="532390" y="122123"/>
                  <a:pt x="553334" y="119004"/>
                </a:cubicBezTo>
                <a:cubicBezTo>
                  <a:pt x="574278" y="115885"/>
                  <a:pt x="588342" y="112949"/>
                  <a:pt x="595526" y="110196"/>
                </a:cubicBezTo>
                <a:cubicBezTo>
                  <a:pt x="602711" y="107443"/>
                  <a:pt x="609658" y="107536"/>
                  <a:pt x="616370" y="110476"/>
                </a:cubicBezTo>
                <a:cubicBezTo>
                  <a:pt x="623081" y="113415"/>
                  <a:pt x="631183" y="119116"/>
                  <a:pt x="640677" y="127576"/>
                </a:cubicBezTo>
                <a:cubicBezTo>
                  <a:pt x="650170" y="136037"/>
                  <a:pt x="652374" y="143039"/>
                  <a:pt x="647291" y="148581"/>
                </a:cubicBezTo>
                <a:cubicBezTo>
                  <a:pt x="642207" y="154124"/>
                  <a:pt x="638368" y="163169"/>
                  <a:pt x="635772" y="175716"/>
                </a:cubicBezTo>
                <a:cubicBezTo>
                  <a:pt x="633177" y="188264"/>
                  <a:pt x="630968" y="204078"/>
                  <a:pt x="629147" y="223157"/>
                </a:cubicBezTo>
                <a:cubicBezTo>
                  <a:pt x="627326" y="242237"/>
                  <a:pt x="623594" y="257893"/>
                  <a:pt x="617951" y="270125"/>
                </a:cubicBezTo>
                <a:cubicBezTo>
                  <a:pt x="612308" y="282357"/>
                  <a:pt x="605324" y="290944"/>
                  <a:pt x="597000" y="295884"/>
                </a:cubicBezTo>
                <a:cubicBezTo>
                  <a:pt x="588675" y="300824"/>
                  <a:pt x="583194" y="296945"/>
                  <a:pt x="580555" y="284247"/>
                </a:cubicBezTo>
                <a:cubicBezTo>
                  <a:pt x="577917" y="271548"/>
                  <a:pt x="575601" y="262539"/>
                  <a:pt x="573607" y="257219"/>
                </a:cubicBezTo>
                <a:cubicBezTo>
                  <a:pt x="562996" y="256445"/>
                  <a:pt x="541984" y="257409"/>
                  <a:pt x="510571" y="260112"/>
                </a:cubicBezTo>
                <a:cubicBezTo>
                  <a:pt x="479159" y="262815"/>
                  <a:pt x="452705" y="264991"/>
                  <a:pt x="431209" y="266640"/>
                </a:cubicBezTo>
                <a:cubicBezTo>
                  <a:pt x="424025" y="284781"/>
                  <a:pt x="417873" y="288588"/>
                  <a:pt x="412753" y="278062"/>
                </a:cubicBezTo>
                <a:cubicBezTo>
                  <a:pt x="407634" y="267537"/>
                  <a:pt x="404619" y="252756"/>
                  <a:pt x="403708" y="233719"/>
                </a:cubicBezTo>
                <a:cubicBezTo>
                  <a:pt x="402797" y="214682"/>
                  <a:pt x="401030" y="198141"/>
                  <a:pt x="398406" y="184095"/>
                </a:cubicBezTo>
                <a:cubicBezTo>
                  <a:pt x="395781" y="170048"/>
                  <a:pt x="391960" y="157131"/>
                  <a:pt x="386941" y="145344"/>
                </a:cubicBezTo>
                <a:cubicBezTo>
                  <a:pt x="381922" y="133556"/>
                  <a:pt x="383685" y="128365"/>
                  <a:pt x="392232" y="129770"/>
                </a:cubicBezTo>
                <a:cubicBezTo>
                  <a:pt x="400779" y="131176"/>
                  <a:pt x="407422" y="132527"/>
                  <a:pt x="412162" y="133825"/>
                </a:cubicBezTo>
                <a:cubicBezTo>
                  <a:pt x="416901" y="135123"/>
                  <a:pt x="432951" y="134538"/>
                  <a:pt x="460312" y="132072"/>
                </a:cubicBezTo>
                <a:cubicBezTo>
                  <a:pt x="473018" y="112598"/>
                  <a:pt x="480482" y="99075"/>
                  <a:pt x="482705" y="91503"/>
                </a:cubicBezTo>
                <a:cubicBezTo>
                  <a:pt x="484928" y="83932"/>
                  <a:pt x="486039" y="78045"/>
                  <a:pt x="486039" y="73844"/>
                </a:cubicBezTo>
                <a:cubicBezTo>
                  <a:pt x="481421" y="74690"/>
                  <a:pt x="476026" y="75575"/>
                  <a:pt x="469853" y="76500"/>
                </a:cubicBezTo>
                <a:cubicBezTo>
                  <a:pt x="463679" y="77425"/>
                  <a:pt x="458290" y="77644"/>
                  <a:pt x="453687" y="77156"/>
                </a:cubicBezTo>
                <a:cubicBezTo>
                  <a:pt x="449084" y="76669"/>
                  <a:pt x="442975" y="72822"/>
                  <a:pt x="435361" y="65616"/>
                </a:cubicBezTo>
                <a:cubicBezTo>
                  <a:pt x="427746" y="58410"/>
                  <a:pt x="432514" y="54807"/>
                  <a:pt x="449665" y="54807"/>
                </a:cubicBezTo>
                <a:cubicBezTo>
                  <a:pt x="463761" y="54807"/>
                  <a:pt x="482343" y="52810"/>
                  <a:pt x="505409" y="48816"/>
                </a:cubicBezTo>
                <a:cubicBezTo>
                  <a:pt x="528476" y="44822"/>
                  <a:pt x="544314" y="41470"/>
                  <a:pt x="552925" y="38760"/>
                </a:cubicBezTo>
                <a:cubicBezTo>
                  <a:pt x="561537" y="36050"/>
                  <a:pt x="569420" y="33992"/>
                  <a:pt x="576576" y="32587"/>
                </a:cubicBezTo>
                <a:close/>
                <a:moveTo>
                  <a:pt x="3443260" y="30524"/>
                </a:moveTo>
                <a:cubicBezTo>
                  <a:pt x="3447301" y="31182"/>
                  <a:pt x="3451614" y="33203"/>
                  <a:pt x="3456199" y="36588"/>
                </a:cubicBezTo>
                <a:cubicBezTo>
                  <a:pt x="3465370" y="43356"/>
                  <a:pt x="3471858" y="50136"/>
                  <a:pt x="3475666" y="56926"/>
                </a:cubicBezTo>
                <a:cubicBezTo>
                  <a:pt x="3479473" y="63716"/>
                  <a:pt x="3477139" y="68193"/>
                  <a:pt x="3468664" y="70359"/>
                </a:cubicBezTo>
                <a:cubicBezTo>
                  <a:pt x="3460189" y="72524"/>
                  <a:pt x="3448165" y="78500"/>
                  <a:pt x="3432591" y="88288"/>
                </a:cubicBezTo>
                <a:cubicBezTo>
                  <a:pt x="3417018" y="98075"/>
                  <a:pt x="3401781" y="108468"/>
                  <a:pt x="3386882" y="119467"/>
                </a:cubicBezTo>
                <a:cubicBezTo>
                  <a:pt x="3398583" y="124486"/>
                  <a:pt x="3403061" y="129394"/>
                  <a:pt x="3400315" y="134191"/>
                </a:cubicBezTo>
                <a:cubicBezTo>
                  <a:pt x="3397569" y="138988"/>
                  <a:pt x="3395762" y="147470"/>
                  <a:pt x="3394894" y="159637"/>
                </a:cubicBezTo>
                <a:cubicBezTo>
                  <a:pt x="3394027" y="171805"/>
                  <a:pt x="3394264" y="189551"/>
                  <a:pt x="3395604" y="212875"/>
                </a:cubicBezTo>
                <a:cubicBezTo>
                  <a:pt x="3396945" y="236200"/>
                  <a:pt x="3397386" y="253745"/>
                  <a:pt x="3396927" y="265511"/>
                </a:cubicBezTo>
                <a:cubicBezTo>
                  <a:pt x="3396468" y="277277"/>
                  <a:pt x="3390979" y="289893"/>
                  <a:pt x="3380461" y="303359"/>
                </a:cubicBezTo>
                <a:cubicBezTo>
                  <a:pt x="3369942" y="316824"/>
                  <a:pt x="3361747" y="318591"/>
                  <a:pt x="3355875" y="308661"/>
                </a:cubicBezTo>
                <a:cubicBezTo>
                  <a:pt x="3350002" y="298730"/>
                  <a:pt x="3341527" y="288129"/>
                  <a:pt x="3330449" y="276858"/>
                </a:cubicBezTo>
                <a:cubicBezTo>
                  <a:pt x="3319372" y="265586"/>
                  <a:pt x="3319763" y="261525"/>
                  <a:pt x="3331622" y="264672"/>
                </a:cubicBezTo>
                <a:cubicBezTo>
                  <a:pt x="3343481" y="267820"/>
                  <a:pt x="3351648" y="269261"/>
                  <a:pt x="3356122" y="268996"/>
                </a:cubicBezTo>
                <a:cubicBezTo>
                  <a:pt x="3360596" y="268731"/>
                  <a:pt x="3363443" y="265343"/>
                  <a:pt x="3364662" y="258832"/>
                </a:cubicBezTo>
                <a:cubicBezTo>
                  <a:pt x="3365881" y="252322"/>
                  <a:pt x="3366713" y="236358"/>
                  <a:pt x="3367157" y="210940"/>
                </a:cubicBezTo>
                <a:cubicBezTo>
                  <a:pt x="3367602" y="185522"/>
                  <a:pt x="3366949" y="165822"/>
                  <a:pt x="3365199" y="151840"/>
                </a:cubicBezTo>
                <a:cubicBezTo>
                  <a:pt x="3363450" y="137858"/>
                  <a:pt x="3360077" y="126960"/>
                  <a:pt x="3355079" y="119144"/>
                </a:cubicBezTo>
                <a:cubicBezTo>
                  <a:pt x="3350081" y="111329"/>
                  <a:pt x="3350709" y="107898"/>
                  <a:pt x="3356961" y="108852"/>
                </a:cubicBezTo>
                <a:cubicBezTo>
                  <a:pt x="3363213" y="109805"/>
                  <a:pt x="3369057" y="110676"/>
                  <a:pt x="3374492" y="111465"/>
                </a:cubicBezTo>
                <a:cubicBezTo>
                  <a:pt x="3396561" y="90801"/>
                  <a:pt x="3411766" y="75991"/>
                  <a:pt x="3420104" y="67035"/>
                </a:cubicBezTo>
                <a:cubicBezTo>
                  <a:pt x="3428443" y="58080"/>
                  <a:pt x="3423962" y="55176"/>
                  <a:pt x="3406660" y="58324"/>
                </a:cubicBezTo>
                <a:cubicBezTo>
                  <a:pt x="3389359" y="61471"/>
                  <a:pt x="3369785" y="65264"/>
                  <a:pt x="3347937" y="69703"/>
                </a:cubicBezTo>
                <a:cubicBezTo>
                  <a:pt x="3326090" y="74141"/>
                  <a:pt x="3311811" y="77740"/>
                  <a:pt x="3305100" y="80501"/>
                </a:cubicBezTo>
                <a:cubicBezTo>
                  <a:pt x="3298388" y="83261"/>
                  <a:pt x="3291258" y="83193"/>
                  <a:pt x="3283708" y="80297"/>
                </a:cubicBezTo>
                <a:cubicBezTo>
                  <a:pt x="3276157" y="77400"/>
                  <a:pt x="3269618" y="72198"/>
                  <a:pt x="3264090" y="64691"/>
                </a:cubicBezTo>
                <a:cubicBezTo>
                  <a:pt x="3258562" y="57184"/>
                  <a:pt x="3261609" y="53889"/>
                  <a:pt x="3273232" y="54807"/>
                </a:cubicBezTo>
                <a:cubicBezTo>
                  <a:pt x="3284855" y="55725"/>
                  <a:pt x="3302249" y="55069"/>
                  <a:pt x="3325416" y="52839"/>
                </a:cubicBezTo>
                <a:cubicBezTo>
                  <a:pt x="3348583" y="50609"/>
                  <a:pt x="3370383" y="47719"/>
                  <a:pt x="3390818" y="44170"/>
                </a:cubicBezTo>
                <a:cubicBezTo>
                  <a:pt x="3411253" y="40621"/>
                  <a:pt x="3424966" y="36778"/>
                  <a:pt x="3431957" y="32640"/>
                </a:cubicBezTo>
                <a:cubicBezTo>
                  <a:pt x="3435452" y="30572"/>
                  <a:pt x="3439220" y="29867"/>
                  <a:pt x="3443260" y="30524"/>
                </a:cubicBezTo>
                <a:close/>
                <a:moveTo>
                  <a:pt x="5376909" y="28521"/>
                </a:moveTo>
                <a:cubicBezTo>
                  <a:pt x="5385356" y="27130"/>
                  <a:pt x="5392945" y="29776"/>
                  <a:pt x="5399678" y="36459"/>
                </a:cubicBezTo>
                <a:cubicBezTo>
                  <a:pt x="5406411" y="43141"/>
                  <a:pt x="5404030" y="47888"/>
                  <a:pt x="5392537" y="50698"/>
                </a:cubicBezTo>
                <a:cubicBezTo>
                  <a:pt x="5381043" y="53509"/>
                  <a:pt x="5369245" y="55388"/>
                  <a:pt x="5357141" y="56334"/>
                </a:cubicBezTo>
                <a:cubicBezTo>
                  <a:pt x="5367939" y="60063"/>
                  <a:pt x="5372851" y="64565"/>
                  <a:pt x="5371876" y="69843"/>
                </a:cubicBezTo>
                <a:cubicBezTo>
                  <a:pt x="5370901" y="75120"/>
                  <a:pt x="5368685" y="80899"/>
                  <a:pt x="5365229" y="87180"/>
                </a:cubicBezTo>
                <a:cubicBezTo>
                  <a:pt x="5383441" y="85459"/>
                  <a:pt x="5395326" y="83677"/>
                  <a:pt x="5400883" y="81835"/>
                </a:cubicBezTo>
                <a:cubicBezTo>
                  <a:pt x="5406439" y="79992"/>
                  <a:pt x="5413965" y="82229"/>
                  <a:pt x="5423458" y="88546"/>
                </a:cubicBezTo>
                <a:cubicBezTo>
                  <a:pt x="5432951" y="94863"/>
                  <a:pt x="5438218" y="99921"/>
                  <a:pt x="5439257" y="103721"/>
                </a:cubicBezTo>
                <a:cubicBezTo>
                  <a:pt x="5440297" y="107521"/>
                  <a:pt x="5438361" y="110960"/>
                  <a:pt x="5433449" y="114036"/>
                </a:cubicBezTo>
                <a:cubicBezTo>
                  <a:pt x="5428538" y="117111"/>
                  <a:pt x="5423591" y="122163"/>
                  <a:pt x="5418607" y="129190"/>
                </a:cubicBezTo>
                <a:cubicBezTo>
                  <a:pt x="5413624" y="136216"/>
                  <a:pt x="5407028" y="144272"/>
                  <a:pt x="5398818" y="153356"/>
                </a:cubicBezTo>
                <a:cubicBezTo>
                  <a:pt x="5390608" y="162441"/>
                  <a:pt x="5385808" y="162932"/>
                  <a:pt x="5384416" y="154830"/>
                </a:cubicBezTo>
                <a:cubicBezTo>
                  <a:pt x="5363781" y="157526"/>
                  <a:pt x="5342543" y="159863"/>
                  <a:pt x="5320703" y="161842"/>
                </a:cubicBezTo>
                <a:cubicBezTo>
                  <a:pt x="5326095" y="163047"/>
                  <a:pt x="5328031" y="165424"/>
                  <a:pt x="5326511" y="168973"/>
                </a:cubicBezTo>
                <a:cubicBezTo>
                  <a:pt x="5324991" y="172522"/>
                  <a:pt x="5321255" y="178104"/>
                  <a:pt x="5315304" y="185719"/>
                </a:cubicBezTo>
                <a:lnTo>
                  <a:pt x="5344837" y="184708"/>
                </a:lnTo>
                <a:cubicBezTo>
                  <a:pt x="5344837" y="180420"/>
                  <a:pt x="5345802" y="177265"/>
                  <a:pt x="5347731" y="175243"/>
                </a:cubicBezTo>
                <a:cubicBezTo>
                  <a:pt x="5349660" y="173221"/>
                  <a:pt x="5356704" y="174913"/>
                  <a:pt x="5368864" y="180320"/>
                </a:cubicBezTo>
                <a:cubicBezTo>
                  <a:pt x="5402048" y="177667"/>
                  <a:pt x="5424673" y="175426"/>
                  <a:pt x="5436740" y="173598"/>
                </a:cubicBezTo>
                <a:cubicBezTo>
                  <a:pt x="5448808" y="171769"/>
                  <a:pt x="5460427" y="173013"/>
                  <a:pt x="5471598" y="177330"/>
                </a:cubicBezTo>
                <a:cubicBezTo>
                  <a:pt x="5482769" y="181646"/>
                  <a:pt x="5490556" y="187974"/>
                  <a:pt x="5494958" y="196312"/>
                </a:cubicBezTo>
                <a:cubicBezTo>
                  <a:pt x="5499360" y="204651"/>
                  <a:pt x="5490864" y="207247"/>
                  <a:pt x="5469468" y="204099"/>
                </a:cubicBezTo>
                <a:cubicBezTo>
                  <a:pt x="5448073" y="200952"/>
                  <a:pt x="5430398" y="199378"/>
                  <a:pt x="5416445" y="199378"/>
                </a:cubicBezTo>
                <a:lnTo>
                  <a:pt x="5373511" y="199378"/>
                </a:lnTo>
                <a:cubicBezTo>
                  <a:pt x="5368635" y="213990"/>
                  <a:pt x="5362275" y="226732"/>
                  <a:pt x="5354431" y="237602"/>
                </a:cubicBezTo>
                <a:cubicBezTo>
                  <a:pt x="5397079" y="255871"/>
                  <a:pt x="5421690" y="270903"/>
                  <a:pt x="5428265" y="282698"/>
                </a:cubicBezTo>
                <a:cubicBezTo>
                  <a:pt x="5434841" y="294493"/>
                  <a:pt x="5437192" y="304251"/>
                  <a:pt x="5435321" y="311973"/>
                </a:cubicBezTo>
                <a:cubicBezTo>
                  <a:pt x="5433449" y="319696"/>
                  <a:pt x="5425917" y="318602"/>
                  <a:pt x="5412724" y="308693"/>
                </a:cubicBezTo>
                <a:cubicBezTo>
                  <a:pt x="5399531" y="298784"/>
                  <a:pt x="5389102" y="290847"/>
                  <a:pt x="5381437" y="284881"/>
                </a:cubicBezTo>
                <a:cubicBezTo>
                  <a:pt x="5373773" y="278916"/>
                  <a:pt x="5360418" y="268411"/>
                  <a:pt x="5341374" y="253369"/>
                </a:cubicBezTo>
                <a:cubicBezTo>
                  <a:pt x="5332871" y="263608"/>
                  <a:pt x="5323256" y="271527"/>
                  <a:pt x="5312529" y="277127"/>
                </a:cubicBezTo>
                <a:cubicBezTo>
                  <a:pt x="5301803" y="282727"/>
                  <a:pt x="5290760" y="287115"/>
                  <a:pt x="5279403" y="290291"/>
                </a:cubicBezTo>
                <a:cubicBezTo>
                  <a:pt x="5268046" y="293467"/>
                  <a:pt x="5257240" y="295981"/>
                  <a:pt x="5246987" y="297830"/>
                </a:cubicBezTo>
                <a:cubicBezTo>
                  <a:pt x="5236734" y="299680"/>
                  <a:pt x="5225957" y="299820"/>
                  <a:pt x="5214657" y="298250"/>
                </a:cubicBezTo>
                <a:cubicBezTo>
                  <a:pt x="5203357" y="296680"/>
                  <a:pt x="5207103" y="293102"/>
                  <a:pt x="5225896" y="287516"/>
                </a:cubicBezTo>
                <a:cubicBezTo>
                  <a:pt x="5244689" y="281931"/>
                  <a:pt x="5262428" y="275406"/>
                  <a:pt x="5279113" y="267942"/>
                </a:cubicBezTo>
                <a:cubicBezTo>
                  <a:pt x="5295798" y="260478"/>
                  <a:pt x="5309603" y="252200"/>
                  <a:pt x="5320531" y="243108"/>
                </a:cubicBezTo>
                <a:cubicBezTo>
                  <a:pt x="5300096" y="236397"/>
                  <a:pt x="5286663" y="232435"/>
                  <a:pt x="5280231" y="231224"/>
                </a:cubicBezTo>
                <a:cubicBezTo>
                  <a:pt x="5273800" y="230012"/>
                  <a:pt x="5271763" y="227140"/>
                  <a:pt x="5274122" y="222609"/>
                </a:cubicBezTo>
                <a:cubicBezTo>
                  <a:pt x="5276482" y="218077"/>
                  <a:pt x="5280256" y="212578"/>
                  <a:pt x="5285447" y="206110"/>
                </a:cubicBezTo>
                <a:cubicBezTo>
                  <a:pt x="5248880" y="212420"/>
                  <a:pt x="5226115" y="216697"/>
                  <a:pt x="5217152" y="218941"/>
                </a:cubicBezTo>
                <a:cubicBezTo>
                  <a:pt x="5208190" y="221186"/>
                  <a:pt x="5198883" y="218404"/>
                  <a:pt x="5189232" y="210595"/>
                </a:cubicBezTo>
                <a:cubicBezTo>
                  <a:pt x="5179581" y="202787"/>
                  <a:pt x="5177534" y="198507"/>
                  <a:pt x="5183091" y="197754"/>
                </a:cubicBezTo>
                <a:cubicBezTo>
                  <a:pt x="5188647" y="197001"/>
                  <a:pt x="5194896" y="196391"/>
                  <a:pt x="5201837" y="195925"/>
                </a:cubicBezTo>
                <a:cubicBezTo>
                  <a:pt x="5208778" y="195459"/>
                  <a:pt x="5219978" y="194567"/>
                  <a:pt x="5235436" y="193247"/>
                </a:cubicBezTo>
                <a:cubicBezTo>
                  <a:pt x="5250895" y="191928"/>
                  <a:pt x="5269630" y="189999"/>
                  <a:pt x="5291642" y="187461"/>
                </a:cubicBezTo>
                <a:cubicBezTo>
                  <a:pt x="5293808" y="181983"/>
                  <a:pt x="5295790" y="176975"/>
                  <a:pt x="5297590" y="172436"/>
                </a:cubicBezTo>
                <a:cubicBezTo>
                  <a:pt x="5299390" y="167897"/>
                  <a:pt x="5301343" y="165628"/>
                  <a:pt x="5303451" y="165628"/>
                </a:cubicBezTo>
                <a:lnTo>
                  <a:pt x="5278005" y="168037"/>
                </a:lnTo>
                <a:cubicBezTo>
                  <a:pt x="5273660" y="179022"/>
                  <a:pt x="5267150" y="174745"/>
                  <a:pt x="5258473" y="155206"/>
                </a:cubicBezTo>
                <a:cubicBezTo>
                  <a:pt x="5249798" y="135668"/>
                  <a:pt x="5243126" y="121693"/>
                  <a:pt x="5238458" y="113283"/>
                </a:cubicBezTo>
                <a:cubicBezTo>
                  <a:pt x="5233791" y="104872"/>
                  <a:pt x="5236167" y="101119"/>
                  <a:pt x="5245589" y="102022"/>
                </a:cubicBezTo>
                <a:cubicBezTo>
                  <a:pt x="5255010" y="102925"/>
                  <a:pt x="5262521" y="103169"/>
                  <a:pt x="5268121" y="102753"/>
                </a:cubicBezTo>
                <a:cubicBezTo>
                  <a:pt x="5273721" y="102338"/>
                  <a:pt x="5281741" y="101025"/>
                  <a:pt x="5292180" y="98817"/>
                </a:cubicBezTo>
                <a:cubicBezTo>
                  <a:pt x="5290502" y="78511"/>
                  <a:pt x="5288925" y="67935"/>
                  <a:pt x="5287448" y="67089"/>
                </a:cubicBezTo>
                <a:cubicBezTo>
                  <a:pt x="5279948" y="67993"/>
                  <a:pt x="5273014" y="65447"/>
                  <a:pt x="5266647" y="59453"/>
                </a:cubicBezTo>
                <a:cubicBezTo>
                  <a:pt x="5260280" y="53459"/>
                  <a:pt x="5263482" y="49626"/>
                  <a:pt x="5276252" y="47956"/>
                </a:cubicBezTo>
                <a:cubicBezTo>
                  <a:pt x="5289022" y="46285"/>
                  <a:pt x="5300806" y="44324"/>
                  <a:pt x="5311604" y="42073"/>
                </a:cubicBezTo>
                <a:cubicBezTo>
                  <a:pt x="5322402" y="39821"/>
                  <a:pt x="5333875" y="37348"/>
                  <a:pt x="5346020" y="34652"/>
                </a:cubicBezTo>
                <a:cubicBezTo>
                  <a:pt x="5358167" y="31956"/>
                  <a:pt x="5368463" y="29912"/>
                  <a:pt x="5376909" y="28521"/>
                </a:cubicBezTo>
                <a:close/>
                <a:moveTo>
                  <a:pt x="1519040" y="25289"/>
                </a:moveTo>
                <a:cubicBezTo>
                  <a:pt x="1520903" y="25320"/>
                  <a:pt x="1523189" y="25813"/>
                  <a:pt x="1525897" y="26768"/>
                </a:cubicBezTo>
                <a:cubicBezTo>
                  <a:pt x="1536731" y="30590"/>
                  <a:pt x="1544633" y="35121"/>
                  <a:pt x="1549602" y="40363"/>
                </a:cubicBezTo>
                <a:cubicBezTo>
                  <a:pt x="1554570" y="45604"/>
                  <a:pt x="1555428" y="50738"/>
                  <a:pt x="1552172" y="55764"/>
                </a:cubicBezTo>
                <a:cubicBezTo>
                  <a:pt x="1548917" y="60790"/>
                  <a:pt x="1545249" y="72148"/>
                  <a:pt x="1541170" y="89836"/>
                </a:cubicBezTo>
                <a:cubicBezTo>
                  <a:pt x="1537090" y="107525"/>
                  <a:pt x="1532935" y="123289"/>
                  <a:pt x="1528704" y="137127"/>
                </a:cubicBezTo>
                <a:cubicBezTo>
                  <a:pt x="1538843" y="136295"/>
                  <a:pt x="1549311" y="134725"/>
                  <a:pt x="1560109" y="132416"/>
                </a:cubicBezTo>
                <a:cubicBezTo>
                  <a:pt x="1562461" y="124916"/>
                  <a:pt x="1562737" y="117302"/>
                  <a:pt x="1560937" y="109572"/>
                </a:cubicBezTo>
                <a:cubicBezTo>
                  <a:pt x="1559138" y="101843"/>
                  <a:pt x="1564562" y="101466"/>
                  <a:pt x="1577210" y="108443"/>
                </a:cubicBezTo>
                <a:cubicBezTo>
                  <a:pt x="1589858" y="115419"/>
                  <a:pt x="1595024" y="121951"/>
                  <a:pt x="1592708" y="128039"/>
                </a:cubicBezTo>
                <a:cubicBezTo>
                  <a:pt x="1590392" y="134126"/>
                  <a:pt x="1588112" y="142121"/>
                  <a:pt x="1585868" y="152023"/>
                </a:cubicBezTo>
                <a:cubicBezTo>
                  <a:pt x="1583624" y="161925"/>
                  <a:pt x="1580006" y="173676"/>
                  <a:pt x="1575016" y="187278"/>
                </a:cubicBezTo>
                <a:cubicBezTo>
                  <a:pt x="1570026" y="200880"/>
                  <a:pt x="1564483" y="212858"/>
                  <a:pt x="1558388" y="223211"/>
                </a:cubicBezTo>
                <a:cubicBezTo>
                  <a:pt x="1572557" y="233464"/>
                  <a:pt x="1581275" y="243119"/>
                  <a:pt x="1584546" y="252175"/>
                </a:cubicBezTo>
                <a:cubicBezTo>
                  <a:pt x="1587815" y="261231"/>
                  <a:pt x="1587284" y="270215"/>
                  <a:pt x="1582953" y="279127"/>
                </a:cubicBezTo>
                <a:cubicBezTo>
                  <a:pt x="1578623" y="288040"/>
                  <a:pt x="1572424" y="286380"/>
                  <a:pt x="1564358" y="274148"/>
                </a:cubicBezTo>
                <a:cubicBezTo>
                  <a:pt x="1556292" y="261915"/>
                  <a:pt x="1549103" y="250938"/>
                  <a:pt x="1542793" y="241215"/>
                </a:cubicBezTo>
                <a:cubicBezTo>
                  <a:pt x="1527536" y="256201"/>
                  <a:pt x="1513217" y="266461"/>
                  <a:pt x="1499837" y="271997"/>
                </a:cubicBezTo>
                <a:cubicBezTo>
                  <a:pt x="1486458" y="277532"/>
                  <a:pt x="1473498" y="280758"/>
                  <a:pt x="1460957" y="281676"/>
                </a:cubicBezTo>
                <a:cubicBezTo>
                  <a:pt x="1448417" y="282594"/>
                  <a:pt x="1446962" y="280188"/>
                  <a:pt x="1456591" y="274459"/>
                </a:cubicBezTo>
                <a:cubicBezTo>
                  <a:pt x="1466221" y="268731"/>
                  <a:pt x="1477621" y="261915"/>
                  <a:pt x="1490792" y="254014"/>
                </a:cubicBezTo>
                <a:cubicBezTo>
                  <a:pt x="1503964" y="246112"/>
                  <a:pt x="1516544" y="236591"/>
                  <a:pt x="1528532" y="225448"/>
                </a:cubicBezTo>
                <a:cubicBezTo>
                  <a:pt x="1515081" y="212858"/>
                  <a:pt x="1506097" y="204988"/>
                  <a:pt x="1501580" y="201841"/>
                </a:cubicBezTo>
                <a:cubicBezTo>
                  <a:pt x="1497063" y="198693"/>
                  <a:pt x="1495704" y="193613"/>
                  <a:pt x="1497504" y="186601"/>
                </a:cubicBezTo>
                <a:cubicBezTo>
                  <a:pt x="1499304" y="179588"/>
                  <a:pt x="1501551" y="171249"/>
                  <a:pt x="1504247" y="161584"/>
                </a:cubicBezTo>
                <a:cubicBezTo>
                  <a:pt x="1478263" y="167750"/>
                  <a:pt x="1461302" y="172665"/>
                  <a:pt x="1453364" y="176329"/>
                </a:cubicBezTo>
                <a:cubicBezTo>
                  <a:pt x="1445427" y="179993"/>
                  <a:pt x="1436626" y="176398"/>
                  <a:pt x="1426961" y="165542"/>
                </a:cubicBezTo>
                <a:cubicBezTo>
                  <a:pt x="1417295" y="154686"/>
                  <a:pt x="1418489" y="149710"/>
                  <a:pt x="1430542" y="150614"/>
                </a:cubicBezTo>
                <a:cubicBezTo>
                  <a:pt x="1442595" y="151517"/>
                  <a:pt x="1468138" y="149029"/>
                  <a:pt x="1507173" y="143150"/>
                </a:cubicBezTo>
                <a:cubicBezTo>
                  <a:pt x="1510686" y="115846"/>
                  <a:pt x="1513324" y="94156"/>
                  <a:pt x="1515088" y="78081"/>
                </a:cubicBezTo>
                <a:cubicBezTo>
                  <a:pt x="1516852" y="62006"/>
                  <a:pt x="1516386" y="48479"/>
                  <a:pt x="1513690" y="37502"/>
                </a:cubicBezTo>
                <a:cubicBezTo>
                  <a:pt x="1511668" y="29269"/>
                  <a:pt x="1513451" y="25198"/>
                  <a:pt x="1519040" y="25289"/>
                </a:cubicBezTo>
                <a:close/>
                <a:moveTo>
                  <a:pt x="2006468" y="24851"/>
                </a:moveTo>
                <a:cubicBezTo>
                  <a:pt x="2010385" y="25111"/>
                  <a:pt x="2014690" y="26191"/>
                  <a:pt x="2019383" y="28091"/>
                </a:cubicBezTo>
                <a:cubicBezTo>
                  <a:pt x="2028768" y="31891"/>
                  <a:pt x="2036655" y="36753"/>
                  <a:pt x="2043044" y="42675"/>
                </a:cubicBezTo>
                <a:cubicBezTo>
                  <a:pt x="2049433" y="48598"/>
                  <a:pt x="2049977" y="53710"/>
                  <a:pt x="2044679" y="58012"/>
                </a:cubicBezTo>
                <a:cubicBezTo>
                  <a:pt x="2039380" y="62314"/>
                  <a:pt x="2034343" y="68373"/>
                  <a:pt x="2029568" y="76188"/>
                </a:cubicBezTo>
                <a:cubicBezTo>
                  <a:pt x="2024792" y="84004"/>
                  <a:pt x="2016697" y="97265"/>
                  <a:pt x="2005283" y="115971"/>
                </a:cubicBezTo>
                <a:cubicBezTo>
                  <a:pt x="1993868" y="134678"/>
                  <a:pt x="1985737" y="138633"/>
                  <a:pt x="1980890" y="127834"/>
                </a:cubicBezTo>
                <a:cubicBezTo>
                  <a:pt x="1972358" y="129627"/>
                  <a:pt x="1963424" y="131606"/>
                  <a:pt x="1954088" y="133771"/>
                </a:cubicBezTo>
                <a:lnTo>
                  <a:pt x="1954088" y="158723"/>
                </a:lnTo>
                <a:cubicBezTo>
                  <a:pt x="1991014" y="154321"/>
                  <a:pt x="2015238" y="150521"/>
                  <a:pt x="2026761" y="147323"/>
                </a:cubicBezTo>
                <a:cubicBezTo>
                  <a:pt x="2038283" y="144125"/>
                  <a:pt x="2047948" y="145351"/>
                  <a:pt x="2055757" y="151001"/>
                </a:cubicBezTo>
                <a:cubicBezTo>
                  <a:pt x="2063565" y="156651"/>
                  <a:pt x="2066806" y="161373"/>
                  <a:pt x="2065479" y="165166"/>
                </a:cubicBezTo>
                <a:cubicBezTo>
                  <a:pt x="2064153" y="168959"/>
                  <a:pt x="2052820" y="171551"/>
                  <a:pt x="2031482" y="172942"/>
                </a:cubicBezTo>
                <a:cubicBezTo>
                  <a:pt x="2010144" y="174333"/>
                  <a:pt x="1984346" y="176706"/>
                  <a:pt x="1954088" y="180061"/>
                </a:cubicBezTo>
                <a:lnTo>
                  <a:pt x="1954088" y="185030"/>
                </a:lnTo>
                <a:cubicBezTo>
                  <a:pt x="1974150" y="204246"/>
                  <a:pt x="1992588" y="219601"/>
                  <a:pt x="2009402" y="231095"/>
                </a:cubicBezTo>
                <a:cubicBezTo>
                  <a:pt x="2026216" y="242588"/>
                  <a:pt x="2042528" y="250970"/>
                  <a:pt x="2058338" y="256240"/>
                </a:cubicBezTo>
                <a:cubicBezTo>
                  <a:pt x="2074148" y="261510"/>
                  <a:pt x="2087047" y="266203"/>
                  <a:pt x="2097035" y="270319"/>
                </a:cubicBezTo>
                <a:cubicBezTo>
                  <a:pt x="2107023" y="274434"/>
                  <a:pt x="2103606" y="278252"/>
                  <a:pt x="2086785" y="281773"/>
                </a:cubicBezTo>
                <a:cubicBezTo>
                  <a:pt x="2069964" y="285294"/>
                  <a:pt x="2056617" y="287287"/>
                  <a:pt x="2046744" y="287753"/>
                </a:cubicBezTo>
                <a:cubicBezTo>
                  <a:pt x="2036871" y="288219"/>
                  <a:pt x="2028137" y="284670"/>
                  <a:pt x="2020544" y="277105"/>
                </a:cubicBezTo>
                <a:cubicBezTo>
                  <a:pt x="2012951" y="269541"/>
                  <a:pt x="2004182" y="261012"/>
                  <a:pt x="1994237" y="251519"/>
                </a:cubicBezTo>
                <a:cubicBezTo>
                  <a:pt x="1984292" y="242026"/>
                  <a:pt x="1970909" y="226445"/>
                  <a:pt x="1954088" y="204777"/>
                </a:cubicBezTo>
                <a:lnTo>
                  <a:pt x="1954088" y="269480"/>
                </a:lnTo>
                <a:cubicBezTo>
                  <a:pt x="1954088" y="284279"/>
                  <a:pt x="1951772" y="298114"/>
                  <a:pt x="1947140" y="310984"/>
                </a:cubicBezTo>
                <a:cubicBezTo>
                  <a:pt x="1942508" y="323854"/>
                  <a:pt x="1936633" y="324783"/>
                  <a:pt x="1929513" y="313770"/>
                </a:cubicBezTo>
                <a:cubicBezTo>
                  <a:pt x="1922393" y="302756"/>
                  <a:pt x="1919958" y="291686"/>
                  <a:pt x="1922210" y="280558"/>
                </a:cubicBezTo>
                <a:cubicBezTo>
                  <a:pt x="1924461" y="269430"/>
                  <a:pt x="1926035" y="258230"/>
                  <a:pt x="1926931" y="246959"/>
                </a:cubicBezTo>
                <a:cubicBezTo>
                  <a:pt x="1927828" y="235687"/>
                  <a:pt x="1928276" y="219375"/>
                  <a:pt x="1928276" y="198023"/>
                </a:cubicBezTo>
                <a:cubicBezTo>
                  <a:pt x="1909676" y="225054"/>
                  <a:pt x="1894426" y="244062"/>
                  <a:pt x="1882523" y="255046"/>
                </a:cubicBezTo>
                <a:cubicBezTo>
                  <a:pt x="1870621" y="266031"/>
                  <a:pt x="1857550" y="275427"/>
                  <a:pt x="1843310" y="283236"/>
                </a:cubicBezTo>
                <a:cubicBezTo>
                  <a:pt x="1829070" y="291044"/>
                  <a:pt x="1816953" y="296117"/>
                  <a:pt x="1806958" y="298454"/>
                </a:cubicBezTo>
                <a:cubicBezTo>
                  <a:pt x="1796962" y="300792"/>
                  <a:pt x="1798669" y="296923"/>
                  <a:pt x="1812077" y="286849"/>
                </a:cubicBezTo>
                <a:cubicBezTo>
                  <a:pt x="1825485" y="276775"/>
                  <a:pt x="1842873" y="261718"/>
                  <a:pt x="1864240" y="241678"/>
                </a:cubicBezTo>
                <a:cubicBezTo>
                  <a:pt x="1885606" y="221637"/>
                  <a:pt x="1902908" y="202583"/>
                  <a:pt x="1916144" y="184514"/>
                </a:cubicBezTo>
                <a:cubicBezTo>
                  <a:pt x="1889227" y="190695"/>
                  <a:pt x="1870911" y="195165"/>
                  <a:pt x="1861196" y="197926"/>
                </a:cubicBezTo>
                <a:cubicBezTo>
                  <a:pt x="1851480" y="200686"/>
                  <a:pt x="1841561" y="197772"/>
                  <a:pt x="1831436" y="189182"/>
                </a:cubicBezTo>
                <a:cubicBezTo>
                  <a:pt x="1821312" y="180592"/>
                  <a:pt x="1822129" y="176297"/>
                  <a:pt x="1833889" y="176297"/>
                </a:cubicBezTo>
                <a:cubicBezTo>
                  <a:pt x="1842650" y="176297"/>
                  <a:pt x="1854732" y="175197"/>
                  <a:pt x="1870133" y="172995"/>
                </a:cubicBezTo>
                <a:cubicBezTo>
                  <a:pt x="1885535" y="170794"/>
                  <a:pt x="1904916" y="167607"/>
                  <a:pt x="1928276" y="163434"/>
                </a:cubicBezTo>
                <a:lnTo>
                  <a:pt x="1928276" y="137277"/>
                </a:lnTo>
                <a:cubicBezTo>
                  <a:pt x="1924232" y="138167"/>
                  <a:pt x="1916617" y="139808"/>
                  <a:pt x="1905432" y="142203"/>
                </a:cubicBezTo>
                <a:cubicBezTo>
                  <a:pt x="1897688" y="152414"/>
                  <a:pt x="1891547" y="152259"/>
                  <a:pt x="1887008" y="141741"/>
                </a:cubicBezTo>
                <a:cubicBezTo>
                  <a:pt x="1882470" y="131222"/>
                  <a:pt x="1878368" y="120238"/>
                  <a:pt x="1874704" y="108787"/>
                </a:cubicBezTo>
                <a:cubicBezTo>
                  <a:pt x="1871040" y="97336"/>
                  <a:pt x="1867255" y="87477"/>
                  <a:pt x="1863347" y="79210"/>
                </a:cubicBezTo>
                <a:cubicBezTo>
                  <a:pt x="1859439" y="70943"/>
                  <a:pt x="1854886" y="63422"/>
                  <a:pt x="1849688" y="56646"/>
                </a:cubicBezTo>
                <a:cubicBezTo>
                  <a:pt x="1844489" y="49870"/>
                  <a:pt x="1845285" y="45615"/>
                  <a:pt x="1852075" y="43880"/>
                </a:cubicBezTo>
                <a:cubicBezTo>
                  <a:pt x="1858866" y="42144"/>
                  <a:pt x="1865423" y="41954"/>
                  <a:pt x="1871747" y="43310"/>
                </a:cubicBezTo>
                <a:cubicBezTo>
                  <a:pt x="1878071" y="44665"/>
                  <a:pt x="1891454" y="44002"/>
                  <a:pt x="1911896" y="41320"/>
                </a:cubicBezTo>
                <a:cubicBezTo>
                  <a:pt x="1932338" y="38638"/>
                  <a:pt x="1949876" y="36193"/>
                  <a:pt x="1964510" y="33985"/>
                </a:cubicBezTo>
                <a:cubicBezTo>
                  <a:pt x="1979144" y="31776"/>
                  <a:pt x="1989602" y="29292"/>
                  <a:pt x="1995883" y="26532"/>
                </a:cubicBezTo>
                <a:cubicBezTo>
                  <a:pt x="1999023" y="25151"/>
                  <a:pt x="2002552" y="24591"/>
                  <a:pt x="2006468" y="24851"/>
                </a:cubicBezTo>
                <a:close/>
                <a:moveTo>
                  <a:pt x="843887" y="18699"/>
                </a:moveTo>
                <a:cubicBezTo>
                  <a:pt x="847051" y="17593"/>
                  <a:pt x="853371" y="18856"/>
                  <a:pt x="862846" y="22488"/>
                </a:cubicBezTo>
                <a:cubicBezTo>
                  <a:pt x="881796" y="29751"/>
                  <a:pt x="890128" y="36674"/>
                  <a:pt x="887841" y="43256"/>
                </a:cubicBezTo>
                <a:cubicBezTo>
                  <a:pt x="885553" y="49838"/>
                  <a:pt x="883754" y="60797"/>
                  <a:pt x="882442" y="76134"/>
                </a:cubicBezTo>
                <a:cubicBezTo>
                  <a:pt x="881129" y="91471"/>
                  <a:pt x="880473" y="108203"/>
                  <a:pt x="880473" y="126329"/>
                </a:cubicBezTo>
                <a:cubicBezTo>
                  <a:pt x="890483" y="124622"/>
                  <a:pt x="899550" y="122704"/>
                  <a:pt x="907673" y="120575"/>
                </a:cubicBezTo>
                <a:cubicBezTo>
                  <a:pt x="915797" y="118445"/>
                  <a:pt x="924785" y="115721"/>
                  <a:pt x="934637" y="112401"/>
                </a:cubicBezTo>
                <a:cubicBezTo>
                  <a:pt x="944488" y="109081"/>
                  <a:pt x="954570" y="110009"/>
                  <a:pt x="964880" y="115186"/>
                </a:cubicBezTo>
                <a:cubicBezTo>
                  <a:pt x="975191" y="120363"/>
                  <a:pt x="974452" y="125777"/>
                  <a:pt x="962664" y="131427"/>
                </a:cubicBezTo>
                <a:cubicBezTo>
                  <a:pt x="950877" y="137077"/>
                  <a:pt x="936533" y="140816"/>
                  <a:pt x="919633" y="142644"/>
                </a:cubicBezTo>
                <a:cubicBezTo>
                  <a:pt x="902733" y="144473"/>
                  <a:pt x="889594" y="145387"/>
                  <a:pt x="880215" y="145387"/>
                </a:cubicBezTo>
                <a:cubicBezTo>
                  <a:pt x="879441" y="161606"/>
                  <a:pt x="878617" y="194846"/>
                  <a:pt x="877742" y="245109"/>
                </a:cubicBezTo>
                <a:cubicBezTo>
                  <a:pt x="901747" y="243345"/>
                  <a:pt x="921304" y="241796"/>
                  <a:pt x="936411" y="240462"/>
                </a:cubicBezTo>
                <a:cubicBezTo>
                  <a:pt x="951518" y="239129"/>
                  <a:pt x="963543" y="237544"/>
                  <a:pt x="972484" y="235709"/>
                </a:cubicBezTo>
                <a:cubicBezTo>
                  <a:pt x="981425" y="233873"/>
                  <a:pt x="990818" y="234400"/>
                  <a:pt x="1000662" y="237290"/>
                </a:cubicBezTo>
                <a:cubicBezTo>
                  <a:pt x="1010507" y="240179"/>
                  <a:pt x="1018580" y="246503"/>
                  <a:pt x="1024883" y="256262"/>
                </a:cubicBezTo>
                <a:cubicBezTo>
                  <a:pt x="1031185" y="266020"/>
                  <a:pt x="1021699" y="270000"/>
                  <a:pt x="996425" y="268200"/>
                </a:cubicBezTo>
                <a:cubicBezTo>
                  <a:pt x="971150" y="266400"/>
                  <a:pt x="948471" y="265726"/>
                  <a:pt x="928388" y="266178"/>
                </a:cubicBezTo>
                <a:cubicBezTo>
                  <a:pt x="908304" y="266630"/>
                  <a:pt x="885790" y="267971"/>
                  <a:pt x="860845" y="270200"/>
                </a:cubicBezTo>
                <a:cubicBezTo>
                  <a:pt x="835901" y="272430"/>
                  <a:pt x="812773" y="274900"/>
                  <a:pt x="791464" y="277611"/>
                </a:cubicBezTo>
                <a:cubicBezTo>
                  <a:pt x="770155" y="280321"/>
                  <a:pt x="756090" y="282357"/>
                  <a:pt x="749271" y="283720"/>
                </a:cubicBezTo>
                <a:cubicBezTo>
                  <a:pt x="742452" y="285082"/>
                  <a:pt x="733791" y="281017"/>
                  <a:pt x="723287" y="271523"/>
                </a:cubicBezTo>
                <a:cubicBezTo>
                  <a:pt x="712782" y="262030"/>
                  <a:pt x="713854" y="257283"/>
                  <a:pt x="726503" y="257283"/>
                </a:cubicBezTo>
                <a:cubicBezTo>
                  <a:pt x="736570" y="257283"/>
                  <a:pt x="753197" y="256391"/>
                  <a:pt x="776385" y="254605"/>
                </a:cubicBezTo>
                <a:cubicBezTo>
                  <a:pt x="799573" y="252820"/>
                  <a:pt x="825214" y="250680"/>
                  <a:pt x="853306" y="248185"/>
                </a:cubicBezTo>
                <a:lnTo>
                  <a:pt x="853306" y="104797"/>
                </a:lnTo>
                <a:cubicBezTo>
                  <a:pt x="853306" y="66035"/>
                  <a:pt x="850158" y="40811"/>
                  <a:pt x="843863" y="29124"/>
                </a:cubicBezTo>
                <a:cubicBezTo>
                  <a:pt x="840715" y="23280"/>
                  <a:pt x="840723" y="19805"/>
                  <a:pt x="843887" y="18699"/>
                </a:cubicBezTo>
                <a:close/>
                <a:moveTo>
                  <a:pt x="6842396" y="18465"/>
                </a:moveTo>
                <a:cubicBezTo>
                  <a:pt x="6845596" y="18282"/>
                  <a:pt x="6848923" y="19042"/>
                  <a:pt x="6852380" y="20745"/>
                </a:cubicBezTo>
                <a:cubicBezTo>
                  <a:pt x="6859292" y="24151"/>
                  <a:pt x="6867036" y="29769"/>
                  <a:pt x="6875610" y="37599"/>
                </a:cubicBezTo>
                <a:cubicBezTo>
                  <a:pt x="6884186" y="45428"/>
                  <a:pt x="6886444" y="52925"/>
                  <a:pt x="6882386" y="60088"/>
                </a:cubicBezTo>
                <a:cubicBezTo>
                  <a:pt x="6878328" y="67251"/>
                  <a:pt x="6876966" y="93092"/>
                  <a:pt x="6878300" y="137611"/>
                </a:cubicBezTo>
                <a:cubicBezTo>
                  <a:pt x="6879633" y="182130"/>
                  <a:pt x="6881662" y="216206"/>
                  <a:pt x="6884386" y="239839"/>
                </a:cubicBezTo>
                <a:cubicBezTo>
                  <a:pt x="6887112" y="263471"/>
                  <a:pt x="6886574" y="281239"/>
                  <a:pt x="6882774" y="293141"/>
                </a:cubicBezTo>
                <a:cubicBezTo>
                  <a:pt x="6878974" y="305044"/>
                  <a:pt x="6874152" y="313088"/>
                  <a:pt x="6868308" y="317276"/>
                </a:cubicBezTo>
                <a:cubicBezTo>
                  <a:pt x="6862464" y="321463"/>
                  <a:pt x="6857413" y="318204"/>
                  <a:pt x="6853154" y="307499"/>
                </a:cubicBezTo>
                <a:cubicBezTo>
                  <a:pt x="6848894" y="296794"/>
                  <a:pt x="6845852" y="289596"/>
                  <a:pt x="6844023" y="285903"/>
                </a:cubicBezTo>
                <a:cubicBezTo>
                  <a:pt x="6842194" y="282210"/>
                  <a:pt x="6835430" y="280586"/>
                  <a:pt x="6823728" y="281031"/>
                </a:cubicBezTo>
                <a:cubicBezTo>
                  <a:pt x="6812026" y="281475"/>
                  <a:pt x="6792700" y="282149"/>
                  <a:pt x="6765747" y="283053"/>
                </a:cubicBezTo>
                <a:cubicBezTo>
                  <a:pt x="6738794" y="283956"/>
                  <a:pt x="6718958" y="284856"/>
                  <a:pt x="6706238" y="285752"/>
                </a:cubicBezTo>
                <a:cubicBezTo>
                  <a:pt x="6693518" y="286649"/>
                  <a:pt x="6682950" y="286652"/>
                  <a:pt x="6674532" y="285763"/>
                </a:cubicBezTo>
                <a:cubicBezTo>
                  <a:pt x="6670862" y="302857"/>
                  <a:pt x="6665078" y="304728"/>
                  <a:pt x="6657184" y="291377"/>
                </a:cubicBezTo>
                <a:cubicBezTo>
                  <a:pt x="6649290" y="278027"/>
                  <a:pt x="6646920" y="266282"/>
                  <a:pt x="6650075" y="256143"/>
                </a:cubicBezTo>
                <a:cubicBezTo>
                  <a:pt x="6653230" y="246005"/>
                  <a:pt x="6655256" y="220494"/>
                  <a:pt x="6656152" y="179610"/>
                </a:cubicBezTo>
                <a:cubicBezTo>
                  <a:pt x="6657048" y="138726"/>
                  <a:pt x="6657496" y="114692"/>
                  <a:pt x="6657496" y="107507"/>
                </a:cubicBezTo>
                <a:cubicBezTo>
                  <a:pt x="6657496" y="99620"/>
                  <a:pt x="6657062" y="89768"/>
                  <a:pt x="6656195" y="77952"/>
                </a:cubicBezTo>
                <a:cubicBezTo>
                  <a:pt x="6655327" y="66136"/>
                  <a:pt x="6653302" y="56395"/>
                  <a:pt x="6650118" y="48730"/>
                </a:cubicBezTo>
                <a:cubicBezTo>
                  <a:pt x="6646934" y="41065"/>
                  <a:pt x="6648207" y="37703"/>
                  <a:pt x="6653936" y="38642"/>
                </a:cubicBezTo>
                <a:cubicBezTo>
                  <a:pt x="6659665" y="39581"/>
                  <a:pt x="6665838" y="40707"/>
                  <a:pt x="6672456" y="42019"/>
                </a:cubicBezTo>
                <a:cubicBezTo>
                  <a:pt x="6679074" y="43331"/>
                  <a:pt x="6688676" y="43779"/>
                  <a:pt x="6701259" y="43363"/>
                </a:cubicBezTo>
                <a:cubicBezTo>
                  <a:pt x="6713842" y="42948"/>
                  <a:pt x="6737504" y="40291"/>
                  <a:pt x="6772243" y="35394"/>
                </a:cubicBezTo>
                <a:cubicBezTo>
                  <a:pt x="6806982" y="30497"/>
                  <a:pt x="6827295" y="25979"/>
                  <a:pt x="6833182" y="21842"/>
                </a:cubicBezTo>
                <a:cubicBezTo>
                  <a:pt x="6836125" y="19774"/>
                  <a:pt x="6839196" y="18648"/>
                  <a:pt x="6842396" y="18465"/>
                </a:cubicBezTo>
                <a:close/>
                <a:moveTo>
                  <a:pt x="3984896" y="18465"/>
                </a:moveTo>
                <a:cubicBezTo>
                  <a:pt x="3988096" y="18282"/>
                  <a:pt x="3991424" y="19042"/>
                  <a:pt x="3994880" y="20745"/>
                </a:cubicBezTo>
                <a:cubicBezTo>
                  <a:pt x="4001792" y="24151"/>
                  <a:pt x="4009535" y="29769"/>
                  <a:pt x="4018111" y="37599"/>
                </a:cubicBezTo>
                <a:cubicBezTo>
                  <a:pt x="4026686" y="45428"/>
                  <a:pt x="4028945" y="52925"/>
                  <a:pt x="4024887" y="60088"/>
                </a:cubicBezTo>
                <a:cubicBezTo>
                  <a:pt x="4020829" y="67251"/>
                  <a:pt x="4019466" y="93092"/>
                  <a:pt x="4020800" y="137611"/>
                </a:cubicBezTo>
                <a:cubicBezTo>
                  <a:pt x="4022133" y="182130"/>
                  <a:pt x="4024163" y="216206"/>
                  <a:pt x="4026887" y="239839"/>
                </a:cubicBezTo>
                <a:cubicBezTo>
                  <a:pt x="4029612" y="263471"/>
                  <a:pt x="4029074" y="281239"/>
                  <a:pt x="4025274" y="293141"/>
                </a:cubicBezTo>
                <a:cubicBezTo>
                  <a:pt x="4021474" y="305044"/>
                  <a:pt x="4016652" y="313088"/>
                  <a:pt x="4010808" y="317276"/>
                </a:cubicBezTo>
                <a:cubicBezTo>
                  <a:pt x="4004965" y="321463"/>
                  <a:pt x="3999913" y="318204"/>
                  <a:pt x="3995654" y="307499"/>
                </a:cubicBezTo>
                <a:cubicBezTo>
                  <a:pt x="3991395" y="296794"/>
                  <a:pt x="3988351" y="289596"/>
                  <a:pt x="3986523" y="285903"/>
                </a:cubicBezTo>
                <a:cubicBezTo>
                  <a:pt x="3984695" y="282210"/>
                  <a:pt x="3977930" y="280586"/>
                  <a:pt x="3966228" y="281031"/>
                </a:cubicBezTo>
                <a:cubicBezTo>
                  <a:pt x="3954526" y="281475"/>
                  <a:pt x="3935199" y="282149"/>
                  <a:pt x="3908247" y="283053"/>
                </a:cubicBezTo>
                <a:cubicBezTo>
                  <a:pt x="3881295" y="283956"/>
                  <a:pt x="3861459" y="284856"/>
                  <a:pt x="3848739" y="285752"/>
                </a:cubicBezTo>
                <a:cubicBezTo>
                  <a:pt x="3836019" y="286649"/>
                  <a:pt x="3825450" y="286652"/>
                  <a:pt x="3817033" y="285763"/>
                </a:cubicBezTo>
                <a:cubicBezTo>
                  <a:pt x="3813362" y="302857"/>
                  <a:pt x="3807579" y="304728"/>
                  <a:pt x="3799684" y="291377"/>
                </a:cubicBezTo>
                <a:cubicBezTo>
                  <a:pt x="3791790" y="278027"/>
                  <a:pt x="3789421" y="266282"/>
                  <a:pt x="3792575" y="256143"/>
                </a:cubicBezTo>
                <a:cubicBezTo>
                  <a:pt x="3795730" y="246005"/>
                  <a:pt x="3797756" y="220494"/>
                  <a:pt x="3798652" y="179610"/>
                </a:cubicBezTo>
                <a:cubicBezTo>
                  <a:pt x="3799548" y="138726"/>
                  <a:pt x="3799996" y="114692"/>
                  <a:pt x="3799996" y="107507"/>
                </a:cubicBezTo>
                <a:cubicBezTo>
                  <a:pt x="3799996" y="99620"/>
                  <a:pt x="3799563" y="89768"/>
                  <a:pt x="3798695" y="77952"/>
                </a:cubicBezTo>
                <a:cubicBezTo>
                  <a:pt x="3797827" y="66136"/>
                  <a:pt x="3795802" y="56395"/>
                  <a:pt x="3792618" y="48730"/>
                </a:cubicBezTo>
                <a:cubicBezTo>
                  <a:pt x="3789435" y="41065"/>
                  <a:pt x="3790707" y="37703"/>
                  <a:pt x="3796436" y="38642"/>
                </a:cubicBezTo>
                <a:cubicBezTo>
                  <a:pt x="3802165" y="39581"/>
                  <a:pt x="3808339" y="40707"/>
                  <a:pt x="3814957" y="42019"/>
                </a:cubicBezTo>
                <a:cubicBezTo>
                  <a:pt x="3821575" y="43331"/>
                  <a:pt x="3831176" y="43779"/>
                  <a:pt x="3843759" y="43363"/>
                </a:cubicBezTo>
                <a:cubicBezTo>
                  <a:pt x="3856343" y="42948"/>
                  <a:pt x="3880004" y="40291"/>
                  <a:pt x="3914743" y="35394"/>
                </a:cubicBezTo>
                <a:cubicBezTo>
                  <a:pt x="3949482" y="30497"/>
                  <a:pt x="3969795" y="25979"/>
                  <a:pt x="3975682" y="21842"/>
                </a:cubicBezTo>
                <a:cubicBezTo>
                  <a:pt x="3978625" y="19774"/>
                  <a:pt x="3981697" y="18648"/>
                  <a:pt x="3984896" y="18465"/>
                </a:cubicBezTo>
                <a:close/>
                <a:moveTo>
                  <a:pt x="194034" y="18392"/>
                </a:moveTo>
                <a:cubicBezTo>
                  <a:pt x="195811" y="18324"/>
                  <a:pt x="198018" y="18585"/>
                  <a:pt x="200655" y="19175"/>
                </a:cubicBezTo>
                <a:cubicBezTo>
                  <a:pt x="211202" y="21534"/>
                  <a:pt x="219778" y="24606"/>
                  <a:pt x="226381" y="28392"/>
                </a:cubicBezTo>
                <a:cubicBezTo>
                  <a:pt x="232985" y="32178"/>
                  <a:pt x="234709" y="36627"/>
                  <a:pt x="231554" y="41739"/>
                </a:cubicBezTo>
                <a:cubicBezTo>
                  <a:pt x="228399" y="46852"/>
                  <a:pt x="226822" y="65146"/>
                  <a:pt x="226822" y="96623"/>
                </a:cubicBezTo>
                <a:cubicBezTo>
                  <a:pt x="243041" y="94185"/>
                  <a:pt x="253639" y="90202"/>
                  <a:pt x="258614" y="84674"/>
                </a:cubicBezTo>
                <a:cubicBezTo>
                  <a:pt x="263590" y="79146"/>
                  <a:pt x="273933" y="80669"/>
                  <a:pt x="289643" y="89245"/>
                </a:cubicBezTo>
                <a:cubicBezTo>
                  <a:pt x="305353" y="97820"/>
                  <a:pt x="309705" y="105231"/>
                  <a:pt x="302700" y="111476"/>
                </a:cubicBezTo>
                <a:cubicBezTo>
                  <a:pt x="295695" y="117721"/>
                  <a:pt x="287503" y="131204"/>
                  <a:pt x="278124" y="151926"/>
                </a:cubicBezTo>
                <a:cubicBezTo>
                  <a:pt x="285323" y="162194"/>
                  <a:pt x="285352" y="167919"/>
                  <a:pt x="278210" y="169102"/>
                </a:cubicBezTo>
                <a:cubicBezTo>
                  <a:pt x="271069" y="170285"/>
                  <a:pt x="253939" y="172576"/>
                  <a:pt x="226822" y="175974"/>
                </a:cubicBezTo>
                <a:lnTo>
                  <a:pt x="226822" y="216844"/>
                </a:lnTo>
                <a:cubicBezTo>
                  <a:pt x="226822" y="232518"/>
                  <a:pt x="226356" y="247833"/>
                  <a:pt x="225424" y="262790"/>
                </a:cubicBezTo>
                <a:cubicBezTo>
                  <a:pt x="224492" y="277747"/>
                  <a:pt x="223058" y="291772"/>
                  <a:pt x="221122" y="304864"/>
                </a:cubicBezTo>
                <a:cubicBezTo>
                  <a:pt x="219186" y="317957"/>
                  <a:pt x="215128" y="324794"/>
                  <a:pt x="208947" y="325374"/>
                </a:cubicBezTo>
                <a:cubicBezTo>
                  <a:pt x="202767" y="325955"/>
                  <a:pt x="199676" y="312723"/>
                  <a:pt x="199676" y="285677"/>
                </a:cubicBezTo>
                <a:lnTo>
                  <a:pt x="199676" y="179115"/>
                </a:lnTo>
                <a:cubicBezTo>
                  <a:pt x="192922" y="180004"/>
                  <a:pt x="185730" y="181209"/>
                  <a:pt x="178101" y="182729"/>
                </a:cubicBezTo>
                <a:cubicBezTo>
                  <a:pt x="171849" y="191118"/>
                  <a:pt x="167185" y="193337"/>
                  <a:pt x="164109" y="189386"/>
                </a:cubicBezTo>
                <a:cubicBezTo>
                  <a:pt x="161033" y="185435"/>
                  <a:pt x="158559" y="180653"/>
                  <a:pt x="156688" y="175039"/>
                </a:cubicBezTo>
                <a:cubicBezTo>
                  <a:pt x="154816" y="169425"/>
                  <a:pt x="152554" y="160423"/>
                  <a:pt x="149901" y="148033"/>
                </a:cubicBezTo>
                <a:cubicBezTo>
                  <a:pt x="147248" y="135643"/>
                  <a:pt x="143409" y="124877"/>
                  <a:pt x="138383" y="115735"/>
                </a:cubicBezTo>
                <a:cubicBezTo>
                  <a:pt x="133356" y="106593"/>
                  <a:pt x="134841" y="102492"/>
                  <a:pt x="142835" y="103431"/>
                </a:cubicBezTo>
                <a:cubicBezTo>
                  <a:pt x="150830" y="104370"/>
                  <a:pt x="157366" y="105270"/>
                  <a:pt x="162442" y="106130"/>
                </a:cubicBezTo>
                <a:cubicBezTo>
                  <a:pt x="167518" y="106991"/>
                  <a:pt x="179930" y="105464"/>
                  <a:pt x="199676" y="101549"/>
                </a:cubicBezTo>
                <a:cubicBezTo>
                  <a:pt x="199676" y="74546"/>
                  <a:pt x="198805" y="57557"/>
                  <a:pt x="197062" y="50580"/>
                </a:cubicBezTo>
                <a:cubicBezTo>
                  <a:pt x="195320" y="43604"/>
                  <a:pt x="192846" y="36036"/>
                  <a:pt x="189642" y="27876"/>
                </a:cubicBezTo>
                <a:cubicBezTo>
                  <a:pt x="187238" y="21756"/>
                  <a:pt x="188702" y="18595"/>
                  <a:pt x="194034" y="18392"/>
                </a:cubicBezTo>
                <a:close/>
                <a:moveTo>
                  <a:pt x="5030429" y="16185"/>
                </a:moveTo>
                <a:cubicBezTo>
                  <a:pt x="5034604" y="16762"/>
                  <a:pt x="5040036" y="18419"/>
                  <a:pt x="5046726" y="21154"/>
                </a:cubicBezTo>
                <a:cubicBezTo>
                  <a:pt x="5060105" y="26625"/>
                  <a:pt x="5065214" y="33985"/>
                  <a:pt x="5062052" y="43234"/>
                </a:cubicBezTo>
                <a:cubicBezTo>
                  <a:pt x="5058890" y="52484"/>
                  <a:pt x="5057732" y="78827"/>
                  <a:pt x="5058578" y="122263"/>
                </a:cubicBezTo>
                <a:cubicBezTo>
                  <a:pt x="5074525" y="119754"/>
                  <a:pt x="5089574" y="116653"/>
                  <a:pt x="5103728" y="112960"/>
                </a:cubicBezTo>
                <a:cubicBezTo>
                  <a:pt x="5117882" y="109267"/>
                  <a:pt x="5128763" y="112014"/>
                  <a:pt x="5136370" y="121198"/>
                </a:cubicBezTo>
                <a:cubicBezTo>
                  <a:pt x="5143978" y="130383"/>
                  <a:pt x="5143598" y="135582"/>
                  <a:pt x="5135230" y="136793"/>
                </a:cubicBezTo>
                <a:cubicBezTo>
                  <a:pt x="5126863" y="138005"/>
                  <a:pt x="5116627" y="138837"/>
                  <a:pt x="5104524" y="139289"/>
                </a:cubicBezTo>
                <a:cubicBezTo>
                  <a:pt x="5092421" y="139740"/>
                  <a:pt x="5077149" y="141164"/>
                  <a:pt x="5058707" y="143558"/>
                </a:cubicBezTo>
                <a:cubicBezTo>
                  <a:pt x="5058707" y="212764"/>
                  <a:pt x="5057757" y="259718"/>
                  <a:pt x="5055857" y="284419"/>
                </a:cubicBezTo>
                <a:cubicBezTo>
                  <a:pt x="5053957" y="309120"/>
                  <a:pt x="5049655" y="322040"/>
                  <a:pt x="5042951" y="323180"/>
                </a:cubicBezTo>
                <a:cubicBezTo>
                  <a:pt x="5036247" y="324320"/>
                  <a:pt x="5032895" y="311819"/>
                  <a:pt x="5032895" y="285677"/>
                </a:cubicBezTo>
                <a:lnTo>
                  <a:pt x="5032895" y="146720"/>
                </a:lnTo>
                <a:cubicBezTo>
                  <a:pt x="5021954" y="149330"/>
                  <a:pt x="5010564" y="152460"/>
                  <a:pt x="4998726" y="156110"/>
                </a:cubicBezTo>
                <a:cubicBezTo>
                  <a:pt x="4986888" y="159759"/>
                  <a:pt x="4976352" y="157737"/>
                  <a:pt x="4967116" y="150044"/>
                </a:cubicBezTo>
                <a:cubicBezTo>
                  <a:pt x="4957881" y="142350"/>
                  <a:pt x="4959136" y="138504"/>
                  <a:pt x="4970881" y="138504"/>
                </a:cubicBezTo>
                <a:cubicBezTo>
                  <a:pt x="4980460" y="138504"/>
                  <a:pt x="5001132" y="135162"/>
                  <a:pt x="5032895" y="128480"/>
                </a:cubicBezTo>
                <a:cubicBezTo>
                  <a:pt x="5032895" y="103098"/>
                  <a:pt x="5032017" y="81817"/>
                  <a:pt x="5030260" y="64637"/>
                </a:cubicBezTo>
                <a:cubicBezTo>
                  <a:pt x="5028503" y="47458"/>
                  <a:pt x="5025804" y="36129"/>
                  <a:pt x="5022161" y="30651"/>
                </a:cubicBezTo>
                <a:cubicBezTo>
                  <a:pt x="5018519" y="25173"/>
                  <a:pt x="5018358" y="20853"/>
                  <a:pt x="5021677" y="17691"/>
                </a:cubicBezTo>
                <a:cubicBezTo>
                  <a:pt x="5023337" y="16110"/>
                  <a:pt x="5026254" y="15608"/>
                  <a:pt x="5030429" y="16185"/>
                </a:cubicBezTo>
                <a:close/>
                <a:moveTo>
                  <a:pt x="2706329" y="16185"/>
                </a:moveTo>
                <a:cubicBezTo>
                  <a:pt x="2710504" y="16762"/>
                  <a:pt x="2715936" y="18419"/>
                  <a:pt x="2722626" y="21154"/>
                </a:cubicBezTo>
                <a:cubicBezTo>
                  <a:pt x="2736005" y="26625"/>
                  <a:pt x="2741114" y="33985"/>
                  <a:pt x="2737952" y="43234"/>
                </a:cubicBezTo>
                <a:cubicBezTo>
                  <a:pt x="2734790" y="52484"/>
                  <a:pt x="2733632" y="78827"/>
                  <a:pt x="2734478" y="122263"/>
                </a:cubicBezTo>
                <a:cubicBezTo>
                  <a:pt x="2750425" y="119754"/>
                  <a:pt x="2765475" y="116653"/>
                  <a:pt x="2779628" y="112960"/>
                </a:cubicBezTo>
                <a:cubicBezTo>
                  <a:pt x="2793782" y="109267"/>
                  <a:pt x="2804663" y="112014"/>
                  <a:pt x="2812271" y="121198"/>
                </a:cubicBezTo>
                <a:cubicBezTo>
                  <a:pt x="2819878" y="130383"/>
                  <a:pt x="2819498" y="135582"/>
                  <a:pt x="2811131" y="136793"/>
                </a:cubicBezTo>
                <a:cubicBezTo>
                  <a:pt x="2802763" y="138005"/>
                  <a:pt x="2792528" y="138837"/>
                  <a:pt x="2780424" y="139289"/>
                </a:cubicBezTo>
                <a:cubicBezTo>
                  <a:pt x="2768321" y="139740"/>
                  <a:pt x="2753049" y="141164"/>
                  <a:pt x="2734607" y="143558"/>
                </a:cubicBezTo>
                <a:cubicBezTo>
                  <a:pt x="2734607" y="212764"/>
                  <a:pt x="2733657" y="259718"/>
                  <a:pt x="2731757" y="284419"/>
                </a:cubicBezTo>
                <a:cubicBezTo>
                  <a:pt x="2729857" y="309120"/>
                  <a:pt x="2725555" y="322040"/>
                  <a:pt x="2718851" y="323180"/>
                </a:cubicBezTo>
                <a:cubicBezTo>
                  <a:pt x="2712147" y="324320"/>
                  <a:pt x="2708795" y="311819"/>
                  <a:pt x="2708795" y="285677"/>
                </a:cubicBezTo>
                <a:lnTo>
                  <a:pt x="2708795" y="146720"/>
                </a:lnTo>
                <a:cubicBezTo>
                  <a:pt x="2697853" y="149330"/>
                  <a:pt x="2686464" y="152460"/>
                  <a:pt x="2674626" y="156110"/>
                </a:cubicBezTo>
                <a:cubicBezTo>
                  <a:pt x="2662788" y="159759"/>
                  <a:pt x="2652252" y="157737"/>
                  <a:pt x="2643016" y="150044"/>
                </a:cubicBezTo>
                <a:cubicBezTo>
                  <a:pt x="2633781" y="142350"/>
                  <a:pt x="2635036" y="138504"/>
                  <a:pt x="2646781" y="138504"/>
                </a:cubicBezTo>
                <a:cubicBezTo>
                  <a:pt x="2656360" y="138504"/>
                  <a:pt x="2677031" y="135162"/>
                  <a:pt x="2708795" y="128480"/>
                </a:cubicBezTo>
                <a:cubicBezTo>
                  <a:pt x="2708795" y="103098"/>
                  <a:pt x="2707917" y="81817"/>
                  <a:pt x="2706160" y="64637"/>
                </a:cubicBezTo>
                <a:cubicBezTo>
                  <a:pt x="2704403" y="47458"/>
                  <a:pt x="2701704" y="36129"/>
                  <a:pt x="2698061" y="30651"/>
                </a:cubicBezTo>
                <a:cubicBezTo>
                  <a:pt x="2694419" y="25173"/>
                  <a:pt x="2694258" y="20853"/>
                  <a:pt x="2697577" y="17691"/>
                </a:cubicBezTo>
                <a:cubicBezTo>
                  <a:pt x="2699237" y="16110"/>
                  <a:pt x="2702155" y="15608"/>
                  <a:pt x="2706329" y="16185"/>
                </a:cubicBezTo>
                <a:close/>
                <a:moveTo>
                  <a:pt x="2338934" y="14285"/>
                </a:moveTo>
                <a:cubicBezTo>
                  <a:pt x="2340250" y="13910"/>
                  <a:pt x="2342048" y="13959"/>
                  <a:pt x="2344328" y="14432"/>
                </a:cubicBezTo>
                <a:cubicBezTo>
                  <a:pt x="2353449" y="16325"/>
                  <a:pt x="2362250" y="19064"/>
                  <a:pt x="2370732" y="22649"/>
                </a:cubicBezTo>
                <a:cubicBezTo>
                  <a:pt x="2379214" y="26234"/>
                  <a:pt x="2381874" y="32648"/>
                  <a:pt x="2378712" y="41890"/>
                </a:cubicBezTo>
                <a:cubicBezTo>
                  <a:pt x="2375550" y="51132"/>
                  <a:pt x="2374385" y="72524"/>
                  <a:pt x="2375217" y="106066"/>
                </a:cubicBezTo>
                <a:cubicBezTo>
                  <a:pt x="2389944" y="105249"/>
                  <a:pt x="2403098" y="103470"/>
                  <a:pt x="2414678" y="100731"/>
                </a:cubicBezTo>
                <a:cubicBezTo>
                  <a:pt x="2426258" y="97992"/>
                  <a:pt x="2436773" y="101825"/>
                  <a:pt x="2446223" y="112229"/>
                </a:cubicBezTo>
                <a:cubicBezTo>
                  <a:pt x="2455673" y="122632"/>
                  <a:pt x="2452321" y="127609"/>
                  <a:pt x="2436167" y="127157"/>
                </a:cubicBezTo>
                <a:cubicBezTo>
                  <a:pt x="2420012" y="126705"/>
                  <a:pt x="2399739" y="127705"/>
                  <a:pt x="2375346" y="130158"/>
                </a:cubicBezTo>
                <a:cubicBezTo>
                  <a:pt x="2375346" y="163455"/>
                  <a:pt x="2376246" y="196743"/>
                  <a:pt x="2378046" y="230019"/>
                </a:cubicBezTo>
                <a:cubicBezTo>
                  <a:pt x="2379845" y="263296"/>
                  <a:pt x="2375880" y="287652"/>
                  <a:pt x="2366150" y="303090"/>
                </a:cubicBezTo>
                <a:cubicBezTo>
                  <a:pt x="2356421" y="318527"/>
                  <a:pt x="2349071" y="320560"/>
                  <a:pt x="2344102" y="309188"/>
                </a:cubicBezTo>
                <a:cubicBezTo>
                  <a:pt x="2339133" y="297816"/>
                  <a:pt x="2331601" y="286093"/>
                  <a:pt x="2321506" y="274018"/>
                </a:cubicBezTo>
                <a:cubicBezTo>
                  <a:pt x="2311410" y="261944"/>
                  <a:pt x="2309987" y="257072"/>
                  <a:pt x="2317236" y="259402"/>
                </a:cubicBezTo>
                <a:cubicBezTo>
                  <a:pt x="2324485" y="261733"/>
                  <a:pt x="2331010" y="263980"/>
                  <a:pt x="2336810" y="266146"/>
                </a:cubicBezTo>
                <a:cubicBezTo>
                  <a:pt x="2342611" y="268311"/>
                  <a:pt x="2346189" y="267540"/>
                  <a:pt x="2347544" y="263833"/>
                </a:cubicBezTo>
                <a:cubicBezTo>
                  <a:pt x="2348899" y="260126"/>
                  <a:pt x="2349795" y="252268"/>
                  <a:pt x="2350233" y="240258"/>
                </a:cubicBezTo>
                <a:cubicBezTo>
                  <a:pt x="2350670" y="228248"/>
                  <a:pt x="2350889" y="192122"/>
                  <a:pt x="2350889" y="131878"/>
                </a:cubicBezTo>
                <a:cubicBezTo>
                  <a:pt x="2319297" y="137285"/>
                  <a:pt x="2298848" y="140888"/>
                  <a:pt x="2289541" y="142687"/>
                </a:cubicBezTo>
                <a:cubicBezTo>
                  <a:pt x="2280235" y="144487"/>
                  <a:pt x="2271035" y="140633"/>
                  <a:pt x="2261944" y="131125"/>
                </a:cubicBezTo>
                <a:cubicBezTo>
                  <a:pt x="2252852" y="121618"/>
                  <a:pt x="2253031" y="117323"/>
                  <a:pt x="2262481" y="118241"/>
                </a:cubicBezTo>
                <a:cubicBezTo>
                  <a:pt x="2271932" y="119159"/>
                  <a:pt x="2284135" y="118958"/>
                  <a:pt x="2299092" y="117639"/>
                </a:cubicBezTo>
                <a:cubicBezTo>
                  <a:pt x="2314049" y="116319"/>
                  <a:pt x="2330870" y="114441"/>
                  <a:pt x="2349555" y="112003"/>
                </a:cubicBezTo>
                <a:cubicBezTo>
                  <a:pt x="2349555" y="68437"/>
                  <a:pt x="2346404" y="40811"/>
                  <a:pt x="2340101" y="29124"/>
                </a:cubicBezTo>
                <a:cubicBezTo>
                  <a:pt x="2335374" y="20358"/>
                  <a:pt x="2334985" y="15412"/>
                  <a:pt x="2338934" y="14285"/>
                </a:cubicBezTo>
                <a:close/>
                <a:moveTo>
                  <a:pt x="4910765" y="11915"/>
                </a:moveTo>
                <a:cubicBezTo>
                  <a:pt x="4914153" y="11876"/>
                  <a:pt x="4919571" y="13744"/>
                  <a:pt x="4927022" y="17519"/>
                </a:cubicBezTo>
                <a:cubicBezTo>
                  <a:pt x="4941921" y="25069"/>
                  <a:pt x="4947442" y="31332"/>
                  <a:pt x="4943585" y="36308"/>
                </a:cubicBezTo>
                <a:cubicBezTo>
                  <a:pt x="4939727" y="41284"/>
                  <a:pt x="4935583" y="47988"/>
                  <a:pt x="4931152" y="56420"/>
                </a:cubicBezTo>
                <a:cubicBezTo>
                  <a:pt x="4926720" y="64852"/>
                  <a:pt x="4921099" y="73306"/>
                  <a:pt x="4914287" y="81781"/>
                </a:cubicBezTo>
                <a:cubicBezTo>
                  <a:pt x="4930850" y="76661"/>
                  <a:pt x="4943147" y="71782"/>
                  <a:pt x="4951177" y="67143"/>
                </a:cubicBezTo>
                <a:cubicBezTo>
                  <a:pt x="4959208" y="62504"/>
                  <a:pt x="4967213" y="63927"/>
                  <a:pt x="4975194" y="71413"/>
                </a:cubicBezTo>
                <a:cubicBezTo>
                  <a:pt x="4983174" y="78898"/>
                  <a:pt x="4977567" y="85448"/>
                  <a:pt x="4958373" y="91063"/>
                </a:cubicBezTo>
                <a:cubicBezTo>
                  <a:pt x="4939178" y="96677"/>
                  <a:pt x="4922475" y="99484"/>
                  <a:pt x="4908265" y="99484"/>
                </a:cubicBezTo>
                <a:cubicBezTo>
                  <a:pt x="4895645" y="117997"/>
                  <a:pt x="4887299" y="128745"/>
                  <a:pt x="4883227" y="131728"/>
                </a:cubicBezTo>
                <a:cubicBezTo>
                  <a:pt x="4899287" y="129190"/>
                  <a:pt x="4913388" y="125404"/>
                  <a:pt x="4925526" y="120370"/>
                </a:cubicBezTo>
                <a:cubicBezTo>
                  <a:pt x="4937665" y="115337"/>
                  <a:pt x="4948048" y="114623"/>
                  <a:pt x="4956673" y="118230"/>
                </a:cubicBezTo>
                <a:cubicBezTo>
                  <a:pt x="4965299" y="121837"/>
                  <a:pt x="4965564" y="126106"/>
                  <a:pt x="4957469" y="131039"/>
                </a:cubicBezTo>
                <a:cubicBezTo>
                  <a:pt x="4949374" y="135972"/>
                  <a:pt x="4937676" y="139672"/>
                  <a:pt x="4922375" y="142139"/>
                </a:cubicBezTo>
                <a:cubicBezTo>
                  <a:pt x="4929574" y="144476"/>
                  <a:pt x="4932929" y="147778"/>
                  <a:pt x="4932442" y="152044"/>
                </a:cubicBezTo>
                <a:cubicBezTo>
                  <a:pt x="4931954" y="156310"/>
                  <a:pt x="4931302" y="161684"/>
                  <a:pt x="4930485" y="168166"/>
                </a:cubicBezTo>
                <a:cubicBezTo>
                  <a:pt x="4934873" y="166517"/>
                  <a:pt x="4941853" y="164531"/>
                  <a:pt x="4951425" y="162208"/>
                </a:cubicBezTo>
                <a:cubicBezTo>
                  <a:pt x="4960997" y="159885"/>
                  <a:pt x="4967546" y="161064"/>
                  <a:pt x="4971074" y="165746"/>
                </a:cubicBezTo>
                <a:cubicBezTo>
                  <a:pt x="4974602" y="170428"/>
                  <a:pt x="4970781" y="175125"/>
                  <a:pt x="4959609" y="179836"/>
                </a:cubicBezTo>
                <a:cubicBezTo>
                  <a:pt x="4948438" y="184546"/>
                  <a:pt x="4938214" y="188450"/>
                  <a:pt x="4928936" y="191548"/>
                </a:cubicBezTo>
                <a:cubicBezTo>
                  <a:pt x="4928162" y="207810"/>
                  <a:pt x="4927774" y="220286"/>
                  <a:pt x="4927774" y="228976"/>
                </a:cubicBezTo>
                <a:cubicBezTo>
                  <a:pt x="4927774" y="233421"/>
                  <a:pt x="4931238" y="233242"/>
                  <a:pt x="4938164" y="228438"/>
                </a:cubicBezTo>
                <a:cubicBezTo>
                  <a:pt x="4945090" y="223634"/>
                  <a:pt x="4954988" y="218235"/>
                  <a:pt x="4967859" y="212241"/>
                </a:cubicBezTo>
                <a:cubicBezTo>
                  <a:pt x="4980729" y="206247"/>
                  <a:pt x="4984913" y="206480"/>
                  <a:pt x="4980410" y="212940"/>
                </a:cubicBezTo>
                <a:cubicBezTo>
                  <a:pt x="4975907" y="219400"/>
                  <a:pt x="4966292" y="229327"/>
                  <a:pt x="4951564" y="242721"/>
                </a:cubicBezTo>
                <a:cubicBezTo>
                  <a:pt x="4936837" y="256115"/>
                  <a:pt x="4925946" y="267759"/>
                  <a:pt x="4918891" y="277654"/>
                </a:cubicBezTo>
                <a:cubicBezTo>
                  <a:pt x="4911835" y="287548"/>
                  <a:pt x="4905450" y="287090"/>
                  <a:pt x="4899735" y="276277"/>
                </a:cubicBezTo>
                <a:cubicBezTo>
                  <a:pt x="4894021" y="265465"/>
                  <a:pt x="4893863" y="256355"/>
                  <a:pt x="4899262" y="248948"/>
                </a:cubicBezTo>
                <a:cubicBezTo>
                  <a:pt x="4904661" y="241542"/>
                  <a:pt x="4907361" y="224115"/>
                  <a:pt x="4907361" y="196667"/>
                </a:cubicBezTo>
                <a:cubicBezTo>
                  <a:pt x="4905095" y="198231"/>
                  <a:pt x="4899320" y="200195"/>
                  <a:pt x="4890034" y="202561"/>
                </a:cubicBezTo>
                <a:cubicBezTo>
                  <a:pt x="4880749" y="204927"/>
                  <a:pt x="4871417" y="203751"/>
                  <a:pt x="4862039" y="199034"/>
                </a:cubicBezTo>
                <a:cubicBezTo>
                  <a:pt x="4852660" y="194316"/>
                  <a:pt x="4853624" y="190716"/>
                  <a:pt x="4864932" y="188235"/>
                </a:cubicBezTo>
                <a:cubicBezTo>
                  <a:pt x="4876239" y="185755"/>
                  <a:pt x="4890403" y="181273"/>
                  <a:pt x="4907426" y="174791"/>
                </a:cubicBezTo>
                <a:cubicBezTo>
                  <a:pt x="4908286" y="155188"/>
                  <a:pt x="4905701" y="146287"/>
                  <a:pt x="4899671" y="148086"/>
                </a:cubicBezTo>
                <a:cubicBezTo>
                  <a:pt x="4893641" y="149886"/>
                  <a:pt x="4886625" y="148083"/>
                  <a:pt x="4878623" y="142677"/>
                </a:cubicBezTo>
                <a:cubicBezTo>
                  <a:pt x="4860985" y="163628"/>
                  <a:pt x="4845619" y="177638"/>
                  <a:pt x="4832526" y="184708"/>
                </a:cubicBezTo>
                <a:cubicBezTo>
                  <a:pt x="4819434" y="191777"/>
                  <a:pt x="4815408" y="191541"/>
                  <a:pt x="4820448" y="183998"/>
                </a:cubicBezTo>
                <a:cubicBezTo>
                  <a:pt x="4825489" y="176455"/>
                  <a:pt x="4834064" y="165284"/>
                  <a:pt x="4846175" y="150485"/>
                </a:cubicBezTo>
                <a:cubicBezTo>
                  <a:pt x="4858285" y="135686"/>
                  <a:pt x="4869976" y="117244"/>
                  <a:pt x="4881248" y="95160"/>
                </a:cubicBezTo>
                <a:cubicBezTo>
                  <a:pt x="4892519" y="73076"/>
                  <a:pt x="4899915" y="56581"/>
                  <a:pt x="4903435" y="45676"/>
                </a:cubicBezTo>
                <a:cubicBezTo>
                  <a:pt x="4906956" y="34770"/>
                  <a:pt x="4908042" y="25463"/>
                  <a:pt x="4906694" y="17755"/>
                </a:cubicBezTo>
                <a:cubicBezTo>
                  <a:pt x="4906020" y="13901"/>
                  <a:pt x="4907377" y="11955"/>
                  <a:pt x="4910765" y="11915"/>
                </a:cubicBezTo>
                <a:close/>
                <a:moveTo>
                  <a:pt x="2586665" y="11915"/>
                </a:moveTo>
                <a:cubicBezTo>
                  <a:pt x="2590053" y="11876"/>
                  <a:pt x="2595472" y="13744"/>
                  <a:pt x="2602921" y="17519"/>
                </a:cubicBezTo>
                <a:cubicBezTo>
                  <a:pt x="2617821" y="25069"/>
                  <a:pt x="2623342" y="31332"/>
                  <a:pt x="2619484" y="36308"/>
                </a:cubicBezTo>
                <a:cubicBezTo>
                  <a:pt x="2615626" y="41284"/>
                  <a:pt x="2611482" y="47988"/>
                  <a:pt x="2607051" y="56420"/>
                </a:cubicBezTo>
                <a:cubicBezTo>
                  <a:pt x="2602620" y="64852"/>
                  <a:pt x="2596999" y="73306"/>
                  <a:pt x="2590187" y="81781"/>
                </a:cubicBezTo>
                <a:cubicBezTo>
                  <a:pt x="2606750" y="76661"/>
                  <a:pt x="2619047" y="71782"/>
                  <a:pt x="2627077" y="67143"/>
                </a:cubicBezTo>
                <a:cubicBezTo>
                  <a:pt x="2635108" y="62504"/>
                  <a:pt x="2643113" y="63927"/>
                  <a:pt x="2651094" y="71413"/>
                </a:cubicBezTo>
                <a:cubicBezTo>
                  <a:pt x="2659074" y="78898"/>
                  <a:pt x="2653467" y="85448"/>
                  <a:pt x="2634272" y="91063"/>
                </a:cubicBezTo>
                <a:cubicBezTo>
                  <a:pt x="2615078" y="96677"/>
                  <a:pt x="2598375" y="99484"/>
                  <a:pt x="2584164" y="99484"/>
                </a:cubicBezTo>
                <a:cubicBezTo>
                  <a:pt x="2571545" y="117997"/>
                  <a:pt x="2563199" y="128745"/>
                  <a:pt x="2559126" y="131728"/>
                </a:cubicBezTo>
                <a:cubicBezTo>
                  <a:pt x="2575187" y="129190"/>
                  <a:pt x="2589287" y="125404"/>
                  <a:pt x="2601426" y="120370"/>
                </a:cubicBezTo>
                <a:cubicBezTo>
                  <a:pt x="2613565" y="115337"/>
                  <a:pt x="2623947" y="114623"/>
                  <a:pt x="2632573" y="118230"/>
                </a:cubicBezTo>
                <a:cubicBezTo>
                  <a:pt x="2641199" y="121837"/>
                  <a:pt x="2641464" y="126106"/>
                  <a:pt x="2633369" y="131039"/>
                </a:cubicBezTo>
                <a:cubicBezTo>
                  <a:pt x="2625274" y="135972"/>
                  <a:pt x="2613576" y="139672"/>
                  <a:pt x="2598275" y="142139"/>
                </a:cubicBezTo>
                <a:cubicBezTo>
                  <a:pt x="2605474" y="144476"/>
                  <a:pt x="2608829" y="147778"/>
                  <a:pt x="2608342" y="152044"/>
                </a:cubicBezTo>
                <a:cubicBezTo>
                  <a:pt x="2607854" y="156310"/>
                  <a:pt x="2607202" y="161684"/>
                  <a:pt x="2606384" y="168166"/>
                </a:cubicBezTo>
                <a:cubicBezTo>
                  <a:pt x="2610772" y="166517"/>
                  <a:pt x="2617753" y="164531"/>
                  <a:pt x="2627325" y="162208"/>
                </a:cubicBezTo>
                <a:cubicBezTo>
                  <a:pt x="2636897" y="159885"/>
                  <a:pt x="2643447" y="161064"/>
                  <a:pt x="2646974" y="165746"/>
                </a:cubicBezTo>
                <a:cubicBezTo>
                  <a:pt x="2650502" y="170428"/>
                  <a:pt x="2646680" y="175125"/>
                  <a:pt x="2635509" y="179836"/>
                </a:cubicBezTo>
                <a:cubicBezTo>
                  <a:pt x="2624338" y="184546"/>
                  <a:pt x="2614114" y="188450"/>
                  <a:pt x="2604836" y="191548"/>
                </a:cubicBezTo>
                <a:cubicBezTo>
                  <a:pt x="2604061" y="207810"/>
                  <a:pt x="2603674" y="220286"/>
                  <a:pt x="2603674" y="228976"/>
                </a:cubicBezTo>
                <a:cubicBezTo>
                  <a:pt x="2603674" y="233421"/>
                  <a:pt x="2607137" y="233242"/>
                  <a:pt x="2614063" y="228438"/>
                </a:cubicBezTo>
                <a:cubicBezTo>
                  <a:pt x="2620990" y="223634"/>
                  <a:pt x="2630888" y="218235"/>
                  <a:pt x="2643758" y="212241"/>
                </a:cubicBezTo>
                <a:cubicBezTo>
                  <a:pt x="2656629" y="206247"/>
                  <a:pt x="2660813" y="206480"/>
                  <a:pt x="2656310" y="212940"/>
                </a:cubicBezTo>
                <a:cubicBezTo>
                  <a:pt x="2651807" y="219400"/>
                  <a:pt x="2642192" y="229327"/>
                  <a:pt x="2627464" y="242721"/>
                </a:cubicBezTo>
                <a:cubicBezTo>
                  <a:pt x="2612737" y="256115"/>
                  <a:pt x="2601846" y="267759"/>
                  <a:pt x="2594790" y="277654"/>
                </a:cubicBezTo>
                <a:cubicBezTo>
                  <a:pt x="2587735" y="287548"/>
                  <a:pt x="2581350" y="287090"/>
                  <a:pt x="2575635" y="276277"/>
                </a:cubicBezTo>
                <a:cubicBezTo>
                  <a:pt x="2569921" y="265465"/>
                  <a:pt x="2569763" y="256355"/>
                  <a:pt x="2575162" y="248948"/>
                </a:cubicBezTo>
                <a:cubicBezTo>
                  <a:pt x="2580561" y="241542"/>
                  <a:pt x="2583261" y="224115"/>
                  <a:pt x="2583261" y="196667"/>
                </a:cubicBezTo>
                <a:cubicBezTo>
                  <a:pt x="2580995" y="198231"/>
                  <a:pt x="2575219" y="200195"/>
                  <a:pt x="2565934" y="202561"/>
                </a:cubicBezTo>
                <a:cubicBezTo>
                  <a:pt x="2556649" y="204927"/>
                  <a:pt x="2547317" y="203751"/>
                  <a:pt x="2537938" y="199034"/>
                </a:cubicBezTo>
                <a:cubicBezTo>
                  <a:pt x="2528560" y="194316"/>
                  <a:pt x="2529524" y="190716"/>
                  <a:pt x="2540832" y="188235"/>
                </a:cubicBezTo>
                <a:cubicBezTo>
                  <a:pt x="2552139" y="185755"/>
                  <a:pt x="2566303" y="181273"/>
                  <a:pt x="2583325" y="174791"/>
                </a:cubicBezTo>
                <a:cubicBezTo>
                  <a:pt x="2584186" y="155188"/>
                  <a:pt x="2581601" y="146287"/>
                  <a:pt x="2575571" y="148086"/>
                </a:cubicBezTo>
                <a:cubicBezTo>
                  <a:pt x="2569541" y="149886"/>
                  <a:pt x="2562525" y="148083"/>
                  <a:pt x="2554523" y="142677"/>
                </a:cubicBezTo>
                <a:cubicBezTo>
                  <a:pt x="2536884" y="163628"/>
                  <a:pt x="2521519" y="177638"/>
                  <a:pt x="2508426" y="184708"/>
                </a:cubicBezTo>
                <a:cubicBezTo>
                  <a:pt x="2495334" y="191777"/>
                  <a:pt x="2491308" y="191541"/>
                  <a:pt x="2496348" y="183998"/>
                </a:cubicBezTo>
                <a:cubicBezTo>
                  <a:pt x="2501389" y="176455"/>
                  <a:pt x="2509964" y="165284"/>
                  <a:pt x="2522075" y="150485"/>
                </a:cubicBezTo>
                <a:cubicBezTo>
                  <a:pt x="2534185" y="135686"/>
                  <a:pt x="2545876" y="117244"/>
                  <a:pt x="2557147" y="95160"/>
                </a:cubicBezTo>
                <a:cubicBezTo>
                  <a:pt x="2568419" y="73076"/>
                  <a:pt x="2575815" y="56581"/>
                  <a:pt x="2579335" y="45676"/>
                </a:cubicBezTo>
                <a:cubicBezTo>
                  <a:pt x="2582856" y="34770"/>
                  <a:pt x="2583942" y="25463"/>
                  <a:pt x="2582594" y="17755"/>
                </a:cubicBezTo>
                <a:cubicBezTo>
                  <a:pt x="2581920" y="13901"/>
                  <a:pt x="2583277" y="11955"/>
                  <a:pt x="2586665" y="11915"/>
                </a:cubicBezTo>
                <a:close/>
                <a:moveTo>
                  <a:pt x="73875" y="11742"/>
                </a:moveTo>
                <a:cubicBezTo>
                  <a:pt x="75351" y="11653"/>
                  <a:pt x="77204" y="11912"/>
                  <a:pt x="79434" y="12518"/>
                </a:cubicBezTo>
                <a:cubicBezTo>
                  <a:pt x="88353" y="14941"/>
                  <a:pt x="95803" y="18838"/>
                  <a:pt x="101783" y="24208"/>
                </a:cubicBezTo>
                <a:cubicBezTo>
                  <a:pt x="107763" y="29579"/>
                  <a:pt x="108842" y="34408"/>
                  <a:pt x="105020" y="38696"/>
                </a:cubicBezTo>
                <a:cubicBezTo>
                  <a:pt x="101198" y="42983"/>
                  <a:pt x="97983" y="48605"/>
                  <a:pt x="95372" y="55560"/>
                </a:cubicBezTo>
                <a:cubicBezTo>
                  <a:pt x="92763" y="62515"/>
                  <a:pt x="88439" y="71255"/>
                  <a:pt x="82402" y="81781"/>
                </a:cubicBezTo>
                <a:cubicBezTo>
                  <a:pt x="90490" y="81867"/>
                  <a:pt x="100507" y="79415"/>
                  <a:pt x="112452" y="74424"/>
                </a:cubicBezTo>
                <a:cubicBezTo>
                  <a:pt x="124397" y="69434"/>
                  <a:pt x="133847" y="70162"/>
                  <a:pt x="140803" y="76608"/>
                </a:cubicBezTo>
                <a:cubicBezTo>
                  <a:pt x="147757" y="83054"/>
                  <a:pt x="143670" y="89152"/>
                  <a:pt x="128542" y="94902"/>
                </a:cubicBezTo>
                <a:cubicBezTo>
                  <a:pt x="113412" y="100653"/>
                  <a:pt x="96083" y="102631"/>
                  <a:pt x="76551" y="100839"/>
                </a:cubicBezTo>
                <a:cubicBezTo>
                  <a:pt x="65595" y="121216"/>
                  <a:pt x="55514" y="137385"/>
                  <a:pt x="46307" y="149345"/>
                </a:cubicBezTo>
                <a:cubicBezTo>
                  <a:pt x="37101" y="161304"/>
                  <a:pt x="25715" y="170834"/>
                  <a:pt x="12149" y="177932"/>
                </a:cubicBezTo>
                <a:cubicBezTo>
                  <a:pt x="-1417" y="185030"/>
                  <a:pt x="-3621" y="182962"/>
                  <a:pt x="5535" y="171726"/>
                </a:cubicBezTo>
                <a:cubicBezTo>
                  <a:pt x="14691" y="160491"/>
                  <a:pt x="24381" y="146419"/>
                  <a:pt x="34606" y="129512"/>
                </a:cubicBezTo>
                <a:cubicBezTo>
                  <a:pt x="44830" y="112605"/>
                  <a:pt x="54202" y="92618"/>
                  <a:pt x="62720" y="69552"/>
                </a:cubicBezTo>
                <a:cubicBezTo>
                  <a:pt x="71238" y="46486"/>
                  <a:pt x="73923" y="30608"/>
                  <a:pt x="70775" y="21918"/>
                </a:cubicBezTo>
                <a:cubicBezTo>
                  <a:pt x="68415" y="15400"/>
                  <a:pt x="69448" y="12008"/>
                  <a:pt x="73875" y="11742"/>
                </a:cubicBezTo>
                <a:close/>
                <a:moveTo>
                  <a:pt x="4598133" y="8925"/>
                </a:moveTo>
                <a:cubicBezTo>
                  <a:pt x="4613419" y="8925"/>
                  <a:pt x="4624372" y="14357"/>
                  <a:pt x="4630990" y="25219"/>
                </a:cubicBezTo>
                <a:cubicBezTo>
                  <a:pt x="4637608" y="36082"/>
                  <a:pt x="4648983" y="50028"/>
                  <a:pt x="4665116" y="67057"/>
                </a:cubicBezTo>
                <a:cubicBezTo>
                  <a:pt x="4681248" y="84086"/>
                  <a:pt x="4696825" y="99007"/>
                  <a:pt x="4711847" y="111820"/>
                </a:cubicBezTo>
                <a:cubicBezTo>
                  <a:pt x="4726868" y="124633"/>
                  <a:pt x="4743854" y="135238"/>
                  <a:pt x="4762805" y="143634"/>
                </a:cubicBezTo>
                <a:cubicBezTo>
                  <a:pt x="4781755" y="152030"/>
                  <a:pt x="4786803" y="157569"/>
                  <a:pt x="4777948" y="160250"/>
                </a:cubicBezTo>
                <a:cubicBezTo>
                  <a:pt x="4769093" y="162932"/>
                  <a:pt x="4754301" y="163807"/>
                  <a:pt x="4733572" y="162875"/>
                </a:cubicBezTo>
                <a:cubicBezTo>
                  <a:pt x="4712844" y="161943"/>
                  <a:pt x="4700292" y="158343"/>
                  <a:pt x="4695919" y="152077"/>
                </a:cubicBezTo>
                <a:cubicBezTo>
                  <a:pt x="4691545" y="145810"/>
                  <a:pt x="4683554" y="134391"/>
                  <a:pt x="4671945" y="117821"/>
                </a:cubicBezTo>
                <a:cubicBezTo>
                  <a:pt x="4660337" y="101251"/>
                  <a:pt x="4650650" y="87707"/>
                  <a:pt x="4642885" y="77188"/>
                </a:cubicBezTo>
                <a:cubicBezTo>
                  <a:pt x="4635120" y="66670"/>
                  <a:pt x="4627734" y="56585"/>
                  <a:pt x="4620729" y="46934"/>
                </a:cubicBezTo>
                <a:cubicBezTo>
                  <a:pt x="4613724" y="37283"/>
                  <a:pt x="4607931" y="31210"/>
                  <a:pt x="4603349" y="28715"/>
                </a:cubicBezTo>
                <a:cubicBezTo>
                  <a:pt x="4598767" y="26220"/>
                  <a:pt x="4594659" y="24452"/>
                  <a:pt x="4591023" y="23413"/>
                </a:cubicBezTo>
                <a:cubicBezTo>
                  <a:pt x="4587388" y="22373"/>
                  <a:pt x="4584954" y="19698"/>
                  <a:pt x="4583721" y="15389"/>
                </a:cubicBezTo>
                <a:cubicBezTo>
                  <a:pt x="4582487" y="11080"/>
                  <a:pt x="4587291" y="8925"/>
                  <a:pt x="4598133" y="8925"/>
                </a:cubicBezTo>
                <a:close/>
                <a:moveTo>
                  <a:pt x="5619748" y="8780"/>
                </a:moveTo>
                <a:cubicBezTo>
                  <a:pt x="5623131" y="8751"/>
                  <a:pt x="5628547" y="10488"/>
                  <a:pt x="5635997" y="13991"/>
                </a:cubicBezTo>
                <a:cubicBezTo>
                  <a:pt x="5650897" y="20996"/>
                  <a:pt x="5656238" y="27865"/>
                  <a:pt x="5652022" y="34598"/>
                </a:cubicBezTo>
                <a:cubicBezTo>
                  <a:pt x="5647806" y="41331"/>
                  <a:pt x="5640916" y="55259"/>
                  <a:pt x="5631351" y="76382"/>
                </a:cubicBezTo>
                <a:cubicBezTo>
                  <a:pt x="5635007" y="76482"/>
                  <a:pt x="5642153" y="74708"/>
                  <a:pt x="5652786" y="71058"/>
                </a:cubicBezTo>
                <a:cubicBezTo>
                  <a:pt x="5663419" y="67408"/>
                  <a:pt x="5672177" y="68867"/>
                  <a:pt x="5679061" y="75435"/>
                </a:cubicBezTo>
                <a:cubicBezTo>
                  <a:pt x="5685944" y="82003"/>
                  <a:pt x="5683879" y="86968"/>
                  <a:pt x="5672866" y="90331"/>
                </a:cubicBezTo>
                <a:cubicBezTo>
                  <a:pt x="5661852" y="93694"/>
                  <a:pt x="5645311" y="97498"/>
                  <a:pt x="5623241" y="101742"/>
                </a:cubicBezTo>
                <a:lnTo>
                  <a:pt x="5621400" y="105531"/>
                </a:lnTo>
                <a:lnTo>
                  <a:pt x="5626351" y="105269"/>
                </a:lnTo>
                <a:cubicBezTo>
                  <a:pt x="5628611" y="105584"/>
                  <a:pt x="5631378" y="106304"/>
                  <a:pt x="5634653" y="107432"/>
                </a:cubicBezTo>
                <a:cubicBezTo>
                  <a:pt x="5647753" y="111942"/>
                  <a:pt x="5653607" y="116846"/>
                  <a:pt x="5652216" y="122145"/>
                </a:cubicBezTo>
                <a:cubicBezTo>
                  <a:pt x="5650825" y="127444"/>
                  <a:pt x="5649720" y="132882"/>
                  <a:pt x="5648903" y="138461"/>
                </a:cubicBezTo>
                <a:cubicBezTo>
                  <a:pt x="5646724" y="138676"/>
                  <a:pt x="5649301" y="137830"/>
                  <a:pt x="5656636" y="135922"/>
                </a:cubicBezTo>
                <a:cubicBezTo>
                  <a:pt x="5663971" y="134015"/>
                  <a:pt x="5670141" y="135661"/>
                  <a:pt x="5675146" y="140859"/>
                </a:cubicBezTo>
                <a:cubicBezTo>
                  <a:pt x="5677648" y="143458"/>
                  <a:pt x="5678818" y="145665"/>
                  <a:pt x="5678655" y="147479"/>
                </a:cubicBezTo>
                <a:lnTo>
                  <a:pt x="5674375" y="151546"/>
                </a:lnTo>
                <a:lnTo>
                  <a:pt x="5693537" y="149409"/>
                </a:lnTo>
                <a:cubicBezTo>
                  <a:pt x="5699675" y="148535"/>
                  <a:pt x="5709620" y="146885"/>
                  <a:pt x="5723372" y="144462"/>
                </a:cubicBezTo>
                <a:cubicBezTo>
                  <a:pt x="5726727" y="126723"/>
                  <a:pt x="5728843" y="116678"/>
                  <a:pt x="5729717" y="114326"/>
                </a:cubicBezTo>
                <a:cubicBezTo>
                  <a:pt x="5718977" y="116133"/>
                  <a:pt x="5711330" y="116792"/>
                  <a:pt x="5706777" y="116305"/>
                </a:cubicBezTo>
                <a:cubicBezTo>
                  <a:pt x="5702224" y="115817"/>
                  <a:pt x="5696811" y="112741"/>
                  <a:pt x="5690537" y="107077"/>
                </a:cubicBezTo>
                <a:cubicBezTo>
                  <a:pt x="5684263" y="101413"/>
                  <a:pt x="5686163" y="98272"/>
                  <a:pt x="5696237" y="97655"/>
                </a:cubicBezTo>
                <a:cubicBezTo>
                  <a:pt x="5706311" y="97039"/>
                  <a:pt x="5718446" y="95153"/>
                  <a:pt x="5732643" y="91998"/>
                </a:cubicBezTo>
                <a:cubicBezTo>
                  <a:pt x="5734307" y="79465"/>
                  <a:pt x="5735586" y="67588"/>
                  <a:pt x="5736483" y="56366"/>
                </a:cubicBezTo>
                <a:cubicBezTo>
                  <a:pt x="5737379" y="45145"/>
                  <a:pt x="5736476" y="36007"/>
                  <a:pt x="5733772" y="28951"/>
                </a:cubicBezTo>
                <a:cubicBezTo>
                  <a:pt x="5731069" y="21896"/>
                  <a:pt x="5732449" y="18368"/>
                  <a:pt x="5737913" y="18368"/>
                </a:cubicBezTo>
                <a:cubicBezTo>
                  <a:pt x="5742186" y="18368"/>
                  <a:pt x="5749564" y="20688"/>
                  <a:pt x="5760047" y="25327"/>
                </a:cubicBezTo>
                <a:cubicBezTo>
                  <a:pt x="5770530" y="29966"/>
                  <a:pt x="5774158" y="35835"/>
                  <a:pt x="5770931" y="42933"/>
                </a:cubicBezTo>
                <a:cubicBezTo>
                  <a:pt x="5767705" y="50032"/>
                  <a:pt x="5763475" y="64329"/>
                  <a:pt x="5758240" y="85825"/>
                </a:cubicBezTo>
                <a:cubicBezTo>
                  <a:pt x="5767260" y="85036"/>
                  <a:pt x="5776667" y="83265"/>
                  <a:pt x="5786462" y="80512"/>
                </a:cubicBezTo>
                <a:cubicBezTo>
                  <a:pt x="5796256" y="77758"/>
                  <a:pt x="5804799" y="80006"/>
                  <a:pt x="5812091" y="87255"/>
                </a:cubicBezTo>
                <a:cubicBezTo>
                  <a:pt x="5819383" y="94504"/>
                  <a:pt x="5815834" y="99459"/>
                  <a:pt x="5801444" y="102119"/>
                </a:cubicBezTo>
                <a:cubicBezTo>
                  <a:pt x="5787053" y="104779"/>
                  <a:pt x="5771032" y="107371"/>
                  <a:pt x="5753379" y="109895"/>
                </a:cubicBezTo>
                <a:cubicBezTo>
                  <a:pt x="5751013" y="119331"/>
                  <a:pt x="5748582" y="128853"/>
                  <a:pt x="5746087" y="138461"/>
                </a:cubicBezTo>
                <a:cubicBezTo>
                  <a:pt x="5764141" y="136754"/>
                  <a:pt x="5783748" y="133854"/>
                  <a:pt x="5804907" y="129760"/>
                </a:cubicBezTo>
                <a:cubicBezTo>
                  <a:pt x="5826066" y="125665"/>
                  <a:pt x="5840223" y="127526"/>
                  <a:pt x="5847379" y="135341"/>
                </a:cubicBezTo>
                <a:cubicBezTo>
                  <a:pt x="5854535" y="143157"/>
                  <a:pt x="5856449" y="147904"/>
                  <a:pt x="5853122" y="149581"/>
                </a:cubicBezTo>
                <a:cubicBezTo>
                  <a:pt x="5849795" y="151259"/>
                  <a:pt x="5841277" y="152327"/>
                  <a:pt x="5827568" y="152786"/>
                </a:cubicBezTo>
                <a:cubicBezTo>
                  <a:pt x="5813859" y="153245"/>
                  <a:pt x="5801261" y="153916"/>
                  <a:pt x="5789774" y="154798"/>
                </a:cubicBezTo>
                <a:cubicBezTo>
                  <a:pt x="5778288" y="155680"/>
                  <a:pt x="5762550" y="157368"/>
                  <a:pt x="5742559" y="159863"/>
                </a:cubicBezTo>
                <a:cubicBezTo>
                  <a:pt x="5741311" y="164079"/>
                  <a:pt x="5737985" y="174942"/>
                  <a:pt x="5732578" y="192451"/>
                </a:cubicBezTo>
                <a:cubicBezTo>
                  <a:pt x="5749385" y="190788"/>
                  <a:pt x="5761413" y="187673"/>
                  <a:pt x="5768662" y="183105"/>
                </a:cubicBezTo>
                <a:cubicBezTo>
                  <a:pt x="5775911" y="178538"/>
                  <a:pt x="5783669" y="178434"/>
                  <a:pt x="5791936" y="182793"/>
                </a:cubicBezTo>
                <a:cubicBezTo>
                  <a:pt x="5800203" y="187153"/>
                  <a:pt x="5806775" y="192218"/>
                  <a:pt x="5811650" y="197990"/>
                </a:cubicBezTo>
                <a:cubicBezTo>
                  <a:pt x="5816526" y="203762"/>
                  <a:pt x="5816150" y="207831"/>
                  <a:pt x="5810521" y="210197"/>
                </a:cubicBezTo>
                <a:cubicBezTo>
                  <a:pt x="5804892" y="212564"/>
                  <a:pt x="5798884" y="216733"/>
                  <a:pt x="5792495" y="222706"/>
                </a:cubicBezTo>
                <a:cubicBezTo>
                  <a:pt x="5786107" y="228678"/>
                  <a:pt x="5780013" y="235902"/>
                  <a:pt x="5774212" y="244377"/>
                </a:cubicBezTo>
                <a:cubicBezTo>
                  <a:pt x="5768411" y="252852"/>
                  <a:pt x="5763087" y="259478"/>
                  <a:pt x="5758240" y="264253"/>
                </a:cubicBezTo>
                <a:cubicBezTo>
                  <a:pt x="5765109" y="269587"/>
                  <a:pt x="5770426" y="276331"/>
                  <a:pt x="5774190" y="284483"/>
                </a:cubicBezTo>
                <a:cubicBezTo>
                  <a:pt x="5777955" y="292636"/>
                  <a:pt x="5778012" y="300734"/>
                  <a:pt x="5774362" y="308779"/>
                </a:cubicBezTo>
                <a:cubicBezTo>
                  <a:pt x="5770713" y="316824"/>
                  <a:pt x="5763614" y="315401"/>
                  <a:pt x="5753067" y="304509"/>
                </a:cubicBezTo>
                <a:cubicBezTo>
                  <a:pt x="5742520" y="293618"/>
                  <a:pt x="5734325" y="285039"/>
                  <a:pt x="5728481" y="278772"/>
                </a:cubicBezTo>
                <a:cubicBezTo>
                  <a:pt x="5722637" y="272506"/>
                  <a:pt x="5715983" y="264651"/>
                  <a:pt x="5708519" y="255208"/>
                </a:cubicBezTo>
                <a:cubicBezTo>
                  <a:pt x="5701055" y="245765"/>
                  <a:pt x="5701650" y="241757"/>
                  <a:pt x="5710305" y="243183"/>
                </a:cubicBezTo>
                <a:cubicBezTo>
                  <a:pt x="5718959" y="244610"/>
                  <a:pt x="5730255" y="248851"/>
                  <a:pt x="5744194" y="255907"/>
                </a:cubicBezTo>
                <a:cubicBezTo>
                  <a:pt x="5750002" y="246385"/>
                  <a:pt x="5754677" y="237863"/>
                  <a:pt x="5758219" y="230342"/>
                </a:cubicBezTo>
                <a:cubicBezTo>
                  <a:pt x="5761761" y="222820"/>
                  <a:pt x="5764195" y="216833"/>
                  <a:pt x="5765522" y="212381"/>
                </a:cubicBezTo>
                <a:cubicBezTo>
                  <a:pt x="5766848" y="207928"/>
                  <a:pt x="5767231" y="205322"/>
                  <a:pt x="5766672" y="204562"/>
                </a:cubicBezTo>
                <a:cubicBezTo>
                  <a:pt x="5766113" y="203802"/>
                  <a:pt x="5759226" y="204952"/>
                  <a:pt x="5746012" y="208014"/>
                </a:cubicBezTo>
                <a:cubicBezTo>
                  <a:pt x="5732797" y="211076"/>
                  <a:pt x="5722418" y="214901"/>
                  <a:pt x="5714875" y="219490"/>
                </a:cubicBezTo>
                <a:cubicBezTo>
                  <a:pt x="5707333" y="224079"/>
                  <a:pt x="5702973" y="221745"/>
                  <a:pt x="5701797" y="212488"/>
                </a:cubicBezTo>
                <a:cubicBezTo>
                  <a:pt x="5700621" y="203232"/>
                  <a:pt x="5702084" y="196761"/>
                  <a:pt x="5706185" y="193075"/>
                </a:cubicBezTo>
                <a:cubicBezTo>
                  <a:pt x="5710287" y="189390"/>
                  <a:pt x="5714531" y="179789"/>
                  <a:pt x="5718919" y="164273"/>
                </a:cubicBezTo>
                <a:cubicBezTo>
                  <a:pt x="5705139" y="166969"/>
                  <a:pt x="5695957" y="168769"/>
                  <a:pt x="5691375" y="169672"/>
                </a:cubicBezTo>
                <a:cubicBezTo>
                  <a:pt x="5686794" y="170575"/>
                  <a:pt x="5680566" y="167983"/>
                  <a:pt x="5672693" y="161896"/>
                </a:cubicBezTo>
                <a:cubicBezTo>
                  <a:pt x="5668757" y="158852"/>
                  <a:pt x="5666782" y="156484"/>
                  <a:pt x="5666768" y="154792"/>
                </a:cubicBezTo>
                <a:lnTo>
                  <a:pt x="5669590" y="153319"/>
                </a:lnTo>
                <a:lnTo>
                  <a:pt x="5648451" y="160595"/>
                </a:lnTo>
                <a:cubicBezTo>
                  <a:pt x="5646946" y="170375"/>
                  <a:pt x="5646193" y="178749"/>
                  <a:pt x="5646193" y="185719"/>
                </a:cubicBezTo>
                <a:cubicBezTo>
                  <a:pt x="5654840" y="183252"/>
                  <a:pt x="5662964" y="180610"/>
                  <a:pt x="5670564" y="177792"/>
                </a:cubicBezTo>
                <a:cubicBezTo>
                  <a:pt x="5678165" y="174974"/>
                  <a:pt x="5683879" y="175347"/>
                  <a:pt x="5687708" y="178911"/>
                </a:cubicBezTo>
                <a:cubicBezTo>
                  <a:pt x="5691537" y="182474"/>
                  <a:pt x="5689673" y="186271"/>
                  <a:pt x="5682115" y="190300"/>
                </a:cubicBezTo>
                <a:cubicBezTo>
                  <a:pt x="5674558" y="194330"/>
                  <a:pt x="5662584" y="199213"/>
                  <a:pt x="5646193" y="204949"/>
                </a:cubicBezTo>
                <a:cubicBezTo>
                  <a:pt x="5646193" y="236168"/>
                  <a:pt x="5645476" y="258467"/>
                  <a:pt x="5644042" y="271846"/>
                </a:cubicBezTo>
                <a:cubicBezTo>
                  <a:pt x="5642608" y="285225"/>
                  <a:pt x="5639582" y="293363"/>
                  <a:pt x="5634964" y="296260"/>
                </a:cubicBezTo>
                <a:cubicBezTo>
                  <a:pt x="5630347" y="299157"/>
                  <a:pt x="5625866" y="295009"/>
                  <a:pt x="5621520" y="283816"/>
                </a:cubicBezTo>
                <a:cubicBezTo>
                  <a:pt x="5617175" y="272624"/>
                  <a:pt x="5615906" y="264446"/>
                  <a:pt x="5617713" y="259284"/>
                </a:cubicBezTo>
                <a:cubicBezTo>
                  <a:pt x="5619520" y="254121"/>
                  <a:pt x="5620872" y="247934"/>
                  <a:pt x="5621768" y="240721"/>
                </a:cubicBezTo>
                <a:cubicBezTo>
                  <a:pt x="5622665" y="233507"/>
                  <a:pt x="5623557" y="223326"/>
                  <a:pt x="5624446" y="210176"/>
                </a:cubicBezTo>
                <a:cubicBezTo>
                  <a:pt x="5595292" y="222437"/>
                  <a:pt x="5577841" y="230675"/>
                  <a:pt x="5572090" y="234891"/>
                </a:cubicBezTo>
                <a:cubicBezTo>
                  <a:pt x="5566340" y="239107"/>
                  <a:pt x="5558331" y="235339"/>
                  <a:pt x="5548063" y="223588"/>
                </a:cubicBezTo>
                <a:cubicBezTo>
                  <a:pt x="5537795" y="211836"/>
                  <a:pt x="5538867" y="206408"/>
                  <a:pt x="5551279" y="207304"/>
                </a:cubicBezTo>
                <a:cubicBezTo>
                  <a:pt x="5563690" y="208201"/>
                  <a:pt x="5588079" y="203178"/>
                  <a:pt x="5624446" y="192236"/>
                </a:cubicBezTo>
                <a:lnTo>
                  <a:pt x="5624446" y="165628"/>
                </a:lnTo>
                <a:cubicBezTo>
                  <a:pt x="5605015" y="170834"/>
                  <a:pt x="5592034" y="175734"/>
                  <a:pt x="5585502" y="180330"/>
                </a:cubicBezTo>
                <a:cubicBezTo>
                  <a:pt x="5578970" y="184926"/>
                  <a:pt x="5573477" y="182392"/>
                  <a:pt x="5569025" y="172726"/>
                </a:cubicBezTo>
                <a:cubicBezTo>
                  <a:pt x="5564572" y="163061"/>
                  <a:pt x="5564683" y="156518"/>
                  <a:pt x="5569358" y="153098"/>
                </a:cubicBezTo>
                <a:cubicBezTo>
                  <a:pt x="5574033" y="149678"/>
                  <a:pt x="5578787" y="143795"/>
                  <a:pt x="5583619" y="135449"/>
                </a:cubicBezTo>
                <a:cubicBezTo>
                  <a:pt x="5588452" y="127103"/>
                  <a:pt x="5593514" y="116463"/>
                  <a:pt x="5598806" y="103528"/>
                </a:cubicBezTo>
                <a:cubicBezTo>
                  <a:pt x="5596267" y="104431"/>
                  <a:pt x="5592772" y="104650"/>
                  <a:pt x="5588320" y="104184"/>
                </a:cubicBezTo>
                <a:cubicBezTo>
                  <a:pt x="5583867" y="103718"/>
                  <a:pt x="5577751" y="101230"/>
                  <a:pt x="5569971" y="96720"/>
                </a:cubicBezTo>
                <a:cubicBezTo>
                  <a:pt x="5562192" y="92210"/>
                  <a:pt x="5563565" y="89284"/>
                  <a:pt x="5574090" y="87944"/>
                </a:cubicBezTo>
                <a:cubicBezTo>
                  <a:pt x="5584616" y="86603"/>
                  <a:pt x="5595307" y="84771"/>
                  <a:pt x="5606162" y="82448"/>
                </a:cubicBezTo>
                <a:cubicBezTo>
                  <a:pt x="5611196" y="68179"/>
                  <a:pt x="5614602" y="57087"/>
                  <a:pt x="5616379" y="49171"/>
                </a:cubicBezTo>
                <a:cubicBezTo>
                  <a:pt x="5618158" y="41255"/>
                  <a:pt x="5618832" y="35222"/>
                  <a:pt x="5618401" y="31070"/>
                </a:cubicBezTo>
                <a:cubicBezTo>
                  <a:pt x="5617971" y="26919"/>
                  <a:pt x="5617072" y="21283"/>
                  <a:pt x="5615702" y="14163"/>
                </a:cubicBezTo>
                <a:cubicBezTo>
                  <a:pt x="5615017" y="10603"/>
                  <a:pt x="5616366" y="8809"/>
                  <a:pt x="5619748" y="8780"/>
                </a:cubicBezTo>
                <a:close/>
                <a:moveTo>
                  <a:pt x="2933699" y="8780"/>
                </a:moveTo>
                <a:cubicBezTo>
                  <a:pt x="2937081" y="8751"/>
                  <a:pt x="2942497" y="10488"/>
                  <a:pt x="2949947" y="13991"/>
                </a:cubicBezTo>
                <a:cubicBezTo>
                  <a:pt x="2964846" y="20996"/>
                  <a:pt x="2970188" y="27865"/>
                  <a:pt x="2965972" y="34598"/>
                </a:cubicBezTo>
                <a:cubicBezTo>
                  <a:pt x="2961756" y="41331"/>
                  <a:pt x="2954866" y="55259"/>
                  <a:pt x="2945301" y="76382"/>
                </a:cubicBezTo>
                <a:cubicBezTo>
                  <a:pt x="2948958" y="76482"/>
                  <a:pt x="2956103" y="74708"/>
                  <a:pt x="2966736" y="71058"/>
                </a:cubicBezTo>
                <a:cubicBezTo>
                  <a:pt x="2977369" y="67408"/>
                  <a:pt x="2986127" y="68867"/>
                  <a:pt x="2993011" y="75435"/>
                </a:cubicBezTo>
                <a:cubicBezTo>
                  <a:pt x="2999894" y="82003"/>
                  <a:pt x="2997829" y="86968"/>
                  <a:pt x="2986816" y="90331"/>
                </a:cubicBezTo>
                <a:cubicBezTo>
                  <a:pt x="2975802" y="93694"/>
                  <a:pt x="2959261" y="97498"/>
                  <a:pt x="2937191" y="101742"/>
                </a:cubicBezTo>
                <a:lnTo>
                  <a:pt x="2935350" y="105531"/>
                </a:lnTo>
                <a:lnTo>
                  <a:pt x="2940301" y="105269"/>
                </a:lnTo>
                <a:cubicBezTo>
                  <a:pt x="2942561" y="105584"/>
                  <a:pt x="2945328" y="106304"/>
                  <a:pt x="2948603" y="107432"/>
                </a:cubicBezTo>
                <a:cubicBezTo>
                  <a:pt x="2961703" y="111942"/>
                  <a:pt x="2967557" y="116846"/>
                  <a:pt x="2966166" y="122145"/>
                </a:cubicBezTo>
                <a:cubicBezTo>
                  <a:pt x="2964775" y="127444"/>
                  <a:pt x="2963671" y="132882"/>
                  <a:pt x="2962853" y="138461"/>
                </a:cubicBezTo>
                <a:cubicBezTo>
                  <a:pt x="2960673" y="138676"/>
                  <a:pt x="2963251" y="137830"/>
                  <a:pt x="2970587" y="135922"/>
                </a:cubicBezTo>
                <a:cubicBezTo>
                  <a:pt x="2977922" y="134015"/>
                  <a:pt x="2984091" y="135661"/>
                  <a:pt x="2989096" y="140859"/>
                </a:cubicBezTo>
                <a:cubicBezTo>
                  <a:pt x="2991598" y="143458"/>
                  <a:pt x="2992768" y="145665"/>
                  <a:pt x="2992605" y="147479"/>
                </a:cubicBezTo>
                <a:lnTo>
                  <a:pt x="2988325" y="151546"/>
                </a:lnTo>
                <a:lnTo>
                  <a:pt x="3007487" y="149409"/>
                </a:lnTo>
                <a:cubicBezTo>
                  <a:pt x="3013625" y="148534"/>
                  <a:pt x="3023570" y="146885"/>
                  <a:pt x="3037322" y="144462"/>
                </a:cubicBezTo>
                <a:cubicBezTo>
                  <a:pt x="3040678" y="126723"/>
                  <a:pt x="3042793" y="116678"/>
                  <a:pt x="3043668" y="114326"/>
                </a:cubicBezTo>
                <a:cubicBezTo>
                  <a:pt x="3032927" y="116133"/>
                  <a:pt x="3025280" y="116792"/>
                  <a:pt x="3020727" y="116305"/>
                </a:cubicBezTo>
                <a:cubicBezTo>
                  <a:pt x="3016174" y="115817"/>
                  <a:pt x="3010760" y="112741"/>
                  <a:pt x="3004487" y="107077"/>
                </a:cubicBezTo>
                <a:cubicBezTo>
                  <a:pt x="2998213" y="101413"/>
                  <a:pt x="3000113" y="98272"/>
                  <a:pt x="3010187" y="97655"/>
                </a:cubicBezTo>
                <a:cubicBezTo>
                  <a:pt x="3020261" y="97039"/>
                  <a:pt x="3032396" y="95153"/>
                  <a:pt x="3046593" y="91998"/>
                </a:cubicBezTo>
                <a:cubicBezTo>
                  <a:pt x="3048256" y="79465"/>
                  <a:pt x="3049536" y="67588"/>
                  <a:pt x="3050433" y="56366"/>
                </a:cubicBezTo>
                <a:cubicBezTo>
                  <a:pt x="3051329" y="45145"/>
                  <a:pt x="3050425" y="36007"/>
                  <a:pt x="3047722" y="28951"/>
                </a:cubicBezTo>
                <a:cubicBezTo>
                  <a:pt x="3045019" y="21896"/>
                  <a:pt x="3046399" y="18368"/>
                  <a:pt x="3051863" y="18368"/>
                </a:cubicBezTo>
                <a:cubicBezTo>
                  <a:pt x="3056136" y="18368"/>
                  <a:pt x="3063514" y="20688"/>
                  <a:pt x="3073997" y="25327"/>
                </a:cubicBezTo>
                <a:cubicBezTo>
                  <a:pt x="3084480" y="29966"/>
                  <a:pt x="3088108" y="35835"/>
                  <a:pt x="3084881" y="42933"/>
                </a:cubicBezTo>
                <a:cubicBezTo>
                  <a:pt x="3081655" y="50032"/>
                  <a:pt x="3077424" y="64329"/>
                  <a:pt x="3072190" y="85825"/>
                </a:cubicBezTo>
                <a:cubicBezTo>
                  <a:pt x="3081210" y="85036"/>
                  <a:pt x="3090617" y="83265"/>
                  <a:pt x="3100412" y="80512"/>
                </a:cubicBezTo>
                <a:cubicBezTo>
                  <a:pt x="3110206" y="77758"/>
                  <a:pt x="3118750" y="80006"/>
                  <a:pt x="3126042" y="87255"/>
                </a:cubicBezTo>
                <a:cubicBezTo>
                  <a:pt x="3133334" y="94504"/>
                  <a:pt x="3129784" y="99459"/>
                  <a:pt x="3115394" y="102119"/>
                </a:cubicBezTo>
                <a:cubicBezTo>
                  <a:pt x="3101004" y="104779"/>
                  <a:pt x="3084982" y="107371"/>
                  <a:pt x="3067329" y="109895"/>
                </a:cubicBezTo>
                <a:cubicBezTo>
                  <a:pt x="3064963" y="119331"/>
                  <a:pt x="3062532" y="128853"/>
                  <a:pt x="3060037" y="138461"/>
                </a:cubicBezTo>
                <a:cubicBezTo>
                  <a:pt x="3078091" y="136754"/>
                  <a:pt x="3097698" y="133854"/>
                  <a:pt x="3118857" y="129760"/>
                </a:cubicBezTo>
                <a:cubicBezTo>
                  <a:pt x="3140016" y="125665"/>
                  <a:pt x="3154173" y="127526"/>
                  <a:pt x="3161329" y="135341"/>
                </a:cubicBezTo>
                <a:cubicBezTo>
                  <a:pt x="3168485" y="143157"/>
                  <a:pt x="3170399" y="147904"/>
                  <a:pt x="3167072" y="149581"/>
                </a:cubicBezTo>
                <a:cubicBezTo>
                  <a:pt x="3163745" y="151259"/>
                  <a:pt x="3155227" y="152327"/>
                  <a:pt x="3141518" y="152786"/>
                </a:cubicBezTo>
                <a:cubicBezTo>
                  <a:pt x="3127809" y="153245"/>
                  <a:pt x="3115211" y="153916"/>
                  <a:pt x="3103724" y="154798"/>
                </a:cubicBezTo>
                <a:cubicBezTo>
                  <a:pt x="3092238" y="155680"/>
                  <a:pt x="3076500" y="157368"/>
                  <a:pt x="3056509" y="159863"/>
                </a:cubicBezTo>
                <a:cubicBezTo>
                  <a:pt x="3055262" y="164079"/>
                  <a:pt x="3051935" y="174942"/>
                  <a:pt x="3046528" y="192451"/>
                </a:cubicBezTo>
                <a:cubicBezTo>
                  <a:pt x="3063335" y="190788"/>
                  <a:pt x="3075363" y="187673"/>
                  <a:pt x="3082612" y="183105"/>
                </a:cubicBezTo>
                <a:cubicBezTo>
                  <a:pt x="3089861" y="178538"/>
                  <a:pt x="3097619" y="178434"/>
                  <a:pt x="3105886" y="182793"/>
                </a:cubicBezTo>
                <a:cubicBezTo>
                  <a:pt x="3114153" y="187153"/>
                  <a:pt x="3120725" y="192218"/>
                  <a:pt x="3125600" y="197990"/>
                </a:cubicBezTo>
                <a:cubicBezTo>
                  <a:pt x="3130476" y="203762"/>
                  <a:pt x="3130099" y="207831"/>
                  <a:pt x="3124471" y="210197"/>
                </a:cubicBezTo>
                <a:cubicBezTo>
                  <a:pt x="3118843" y="212564"/>
                  <a:pt x="3112834" y="216733"/>
                  <a:pt x="3106446" y="222706"/>
                </a:cubicBezTo>
                <a:cubicBezTo>
                  <a:pt x="3100057" y="228678"/>
                  <a:pt x="3093962" y="235902"/>
                  <a:pt x="3088162" y="244377"/>
                </a:cubicBezTo>
                <a:cubicBezTo>
                  <a:pt x="3082361" y="252852"/>
                  <a:pt x="3077037" y="259478"/>
                  <a:pt x="3072190" y="264253"/>
                </a:cubicBezTo>
                <a:cubicBezTo>
                  <a:pt x="3079059" y="269587"/>
                  <a:pt x="3084376" y="276331"/>
                  <a:pt x="3088140" y="284483"/>
                </a:cubicBezTo>
                <a:cubicBezTo>
                  <a:pt x="3091905" y="292636"/>
                  <a:pt x="3091962" y="300734"/>
                  <a:pt x="3088312" y="308779"/>
                </a:cubicBezTo>
                <a:cubicBezTo>
                  <a:pt x="3084663" y="316824"/>
                  <a:pt x="3077564" y="315401"/>
                  <a:pt x="3067017" y="304509"/>
                </a:cubicBezTo>
                <a:cubicBezTo>
                  <a:pt x="3056470" y="293618"/>
                  <a:pt x="3048274" y="285039"/>
                  <a:pt x="3042431" y="278772"/>
                </a:cubicBezTo>
                <a:cubicBezTo>
                  <a:pt x="3036587" y="272506"/>
                  <a:pt x="3029933" y="264651"/>
                  <a:pt x="3022469" y="255208"/>
                </a:cubicBezTo>
                <a:cubicBezTo>
                  <a:pt x="3015005" y="245765"/>
                  <a:pt x="3015600" y="241757"/>
                  <a:pt x="3024255" y="243183"/>
                </a:cubicBezTo>
                <a:cubicBezTo>
                  <a:pt x="3032909" y="244610"/>
                  <a:pt x="3044205" y="248851"/>
                  <a:pt x="3058144" y="255907"/>
                </a:cubicBezTo>
                <a:cubicBezTo>
                  <a:pt x="3063952" y="246385"/>
                  <a:pt x="3068627" y="237863"/>
                  <a:pt x="3072169" y="230342"/>
                </a:cubicBezTo>
                <a:cubicBezTo>
                  <a:pt x="3075711" y="222820"/>
                  <a:pt x="3078145" y="216833"/>
                  <a:pt x="3079472" y="212381"/>
                </a:cubicBezTo>
                <a:cubicBezTo>
                  <a:pt x="3080798" y="207928"/>
                  <a:pt x="3081181" y="205322"/>
                  <a:pt x="3080622" y="204562"/>
                </a:cubicBezTo>
                <a:cubicBezTo>
                  <a:pt x="3080063" y="203802"/>
                  <a:pt x="3073176" y="204952"/>
                  <a:pt x="3059962" y="208014"/>
                </a:cubicBezTo>
                <a:cubicBezTo>
                  <a:pt x="3046747" y="211076"/>
                  <a:pt x="3036368" y="214901"/>
                  <a:pt x="3028825" y="219490"/>
                </a:cubicBezTo>
                <a:cubicBezTo>
                  <a:pt x="3021283" y="224079"/>
                  <a:pt x="3016923" y="221745"/>
                  <a:pt x="3015747" y="212488"/>
                </a:cubicBezTo>
                <a:cubicBezTo>
                  <a:pt x="3014571" y="203232"/>
                  <a:pt x="3016034" y="196761"/>
                  <a:pt x="3020135" y="193075"/>
                </a:cubicBezTo>
                <a:cubicBezTo>
                  <a:pt x="3024236" y="189390"/>
                  <a:pt x="3028481" y="179789"/>
                  <a:pt x="3032869" y="164273"/>
                </a:cubicBezTo>
                <a:cubicBezTo>
                  <a:pt x="3019088" y="166969"/>
                  <a:pt x="3009907" y="168769"/>
                  <a:pt x="3005326" y="169672"/>
                </a:cubicBezTo>
                <a:cubicBezTo>
                  <a:pt x="3000744" y="170575"/>
                  <a:pt x="2994516" y="167983"/>
                  <a:pt x="2986644" y="161896"/>
                </a:cubicBezTo>
                <a:cubicBezTo>
                  <a:pt x="2982707" y="158852"/>
                  <a:pt x="2980732" y="156484"/>
                  <a:pt x="2980718" y="154792"/>
                </a:cubicBezTo>
                <a:lnTo>
                  <a:pt x="2983539" y="153319"/>
                </a:lnTo>
                <a:lnTo>
                  <a:pt x="2962402" y="160595"/>
                </a:lnTo>
                <a:cubicBezTo>
                  <a:pt x="2960896" y="170375"/>
                  <a:pt x="2960143" y="178749"/>
                  <a:pt x="2960143" y="185719"/>
                </a:cubicBezTo>
                <a:cubicBezTo>
                  <a:pt x="2968790" y="183252"/>
                  <a:pt x="2976914" y="180610"/>
                  <a:pt x="2984514" y="177792"/>
                </a:cubicBezTo>
                <a:cubicBezTo>
                  <a:pt x="2992115" y="174974"/>
                  <a:pt x="2997829" y="175347"/>
                  <a:pt x="3001658" y="178911"/>
                </a:cubicBezTo>
                <a:cubicBezTo>
                  <a:pt x="3005487" y="182474"/>
                  <a:pt x="3003623" y="186271"/>
                  <a:pt x="2996065" y="190300"/>
                </a:cubicBezTo>
                <a:cubicBezTo>
                  <a:pt x="2988508" y="194330"/>
                  <a:pt x="2976534" y="199213"/>
                  <a:pt x="2960143" y="204949"/>
                </a:cubicBezTo>
                <a:cubicBezTo>
                  <a:pt x="2960143" y="236168"/>
                  <a:pt x="2959426" y="258467"/>
                  <a:pt x="2957992" y="271846"/>
                </a:cubicBezTo>
                <a:cubicBezTo>
                  <a:pt x="2956558" y="285225"/>
                  <a:pt x="2953532" y="293363"/>
                  <a:pt x="2948915" y="296260"/>
                </a:cubicBezTo>
                <a:cubicBezTo>
                  <a:pt x="2944297" y="299157"/>
                  <a:pt x="2939816" y="295009"/>
                  <a:pt x="2935471" y="283816"/>
                </a:cubicBezTo>
                <a:cubicBezTo>
                  <a:pt x="2931126" y="272624"/>
                  <a:pt x="2929856" y="264446"/>
                  <a:pt x="2931663" y="259284"/>
                </a:cubicBezTo>
                <a:cubicBezTo>
                  <a:pt x="2933470" y="254121"/>
                  <a:pt x="2934822" y="247934"/>
                  <a:pt x="2935718" y="240721"/>
                </a:cubicBezTo>
                <a:cubicBezTo>
                  <a:pt x="2936614" y="233507"/>
                  <a:pt x="2937507" y="223326"/>
                  <a:pt x="2938396" y="210176"/>
                </a:cubicBezTo>
                <a:cubicBezTo>
                  <a:pt x="2909242" y="222437"/>
                  <a:pt x="2891790" y="230675"/>
                  <a:pt x="2886040" y="234891"/>
                </a:cubicBezTo>
                <a:cubicBezTo>
                  <a:pt x="2880289" y="239107"/>
                  <a:pt x="2872281" y="235339"/>
                  <a:pt x="2862013" y="223588"/>
                </a:cubicBezTo>
                <a:cubicBezTo>
                  <a:pt x="2851745" y="211836"/>
                  <a:pt x="2852818" y="206408"/>
                  <a:pt x="2865229" y="207304"/>
                </a:cubicBezTo>
                <a:cubicBezTo>
                  <a:pt x="2877640" y="208201"/>
                  <a:pt x="2902029" y="203178"/>
                  <a:pt x="2938396" y="192236"/>
                </a:cubicBezTo>
                <a:lnTo>
                  <a:pt x="2938396" y="165628"/>
                </a:lnTo>
                <a:cubicBezTo>
                  <a:pt x="2918965" y="170834"/>
                  <a:pt x="2905983" y="175734"/>
                  <a:pt x="2899452" y="180330"/>
                </a:cubicBezTo>
                <a:cubicBezTo>
                  <a:pt x="2892920" y="184926"/>
                  <a:pt x="2887428" y="182392"/>
                  <a:pt x="2882975" y="172726"/>
                </a:cubicBezTo>
                <a:cubicBezTo>
                  <a:pt x="2878522" y="163061"/>
                  <a:pt x="2878633" y="156518"/>
                  <a:pt x="2883308" y="153098"/>
                </a:cubicBezTo>
                <a:cubicBezTo>
                  <a:pt x="2887983" y="149678"/>
                  <a:pt x="2892737" y="143795"/>
                  <a:pt x="2897569" y="135449"/>
                </a:cubicBezTo>
                <a:cubicBezTo>
                  <a:pt x="2902402" y="127103"/>
                  <a:pt x="2907464" y="116463"/>
                  <a:pt x="2912756" y="103528"/>
                </a:cubicBezTo>
                <a:cubicBezTo>
                  <a:pt x="2910218" y="104431"/>
                  <a:pt x="2906722" y="104650"/>
                  <a:pt x="2902270" y="104184"/>
                </a:cubicBezTo>
                <a:cubicBezTo>
                  <a:pt x="2897817" y="103718"/>
                  <a:pt x="2891701" y="101230"/>
                  <a:pt x="2883921" y="96720"/>
                </a:cubicBezTo>
                <a:cubicBezTo>
                  <a:pt x="2876142" y="92210"/>
                  <a:pt x="2877515" y="89284"/>
                  <a:pt x="2888040" y="87944"/>
                </a:cubicBezTo>
                <a:cubicBezTo>
                  <a:pt x="2898566" y="86603"/>
                  <a:pt x="2909257" y="84771"/>
                  <a:pt x="2920112" y="82448"/>
                </a:cubicBezTo>
                <a:cubicBezTo>
                  <a:pt x="2925146" y="68179"/>
                  <a:pt x="2928552" y="57087"/>
                  <a:pt x="2930330" y="49171"/>
                </a:cubicBezTo>
                <a:cubicBezTo>
                  <a:pt x="2932108" y="41255"/>
                  <a:pt x="2932782" y="35222"/>
                  <a:pt x="2932352" y="31070"/>
                </a:cubicBezTo>
                <a:cubicBezTo>
                  <a:pt x="2931921" y="26919"/>
                  <a:pt x="2931021" y="21283"/>
                  <a:pt x="2929652" y="14163"/>
                </a:cubicBezTo>
                <a:cubicBezTo>
                  <a:pt x="2928968" y="10603"/>
                  <a:pt x="2930316" y="8809"/>
                  <a:pt x="2933699" y="8780"/>
                </a:cubicBezTo>
                <a:close/>
                <a:moveTo>
                  <a:pt x="6388894" y="7796"/>
                </a:moveTo>
                <a:cubicBezTo>
                  <a:pt x="6393069" y="8126"/>
                  <a:pt x="6398813" y="9442"/>
                  <a:pt x="6406126" y="11743"/>
                </a:cubicBezTo>
                <a:cubicBezTo>
                  <a:pt x="6420754" y="16117"/>
                  <a:pt x="6426268" y="22516"/>
                  <a:pt x="6422668" y="30941"/>
                </a:cubicBezTo>
                <a:cubicBezTo>
                  <a:pt x="6419068" y="39366"/>
                  <a:pt x="6417268" y="56786"/>
                  <a:pt x="6417268" y="83200"/>
                </a:cubicBezTo>
                <a:cubicBezTo>
                  <a:pt x="6417268" y="110060"/>
                  <a:pt x="6416552" y="130925"/>
                  <a:pt x="6415118" y="145796"/>
                </a:cubicBezTo>
                <a:cubicBezTo>
                  <a:pt x="6413684" y="160666"/>
                  <a:pt x="6410464" y="169263"/>
                  <a:pt x="6405460" y="171586"/>
                </a:cubicBezTo>
                <a:cubicBezTo>
                  <a:pt x="6400455" y="173909"/>
                  <a:pt x="6395296" y="170199"/>
                  <a:pt x="6389983" y="160455"/>
                </a:cubicBezTo>
                <a:cubicBezTo>
                  <a:pt x="6384670" y="150711"/>
                  <a:pt x="6383587" y="140981"/>
                  <a:pt x="6386735" y="131265"/>
                </a:cubicBezTo>
                <a:cubicBezTo>
                  <a:pt x="6389882" y="121550"/>
                  <a:pt x="6391456" y="103284"/>
                  <a:pt x="6391456" y="76468"/>
                </a:cubicBezTo>
                <a:cubicBezTo>
                  <a:pt x="6391456" y="49465"/>
                  <a:pt x="6389209" y="32418"/>
                  <a:pt x="6384713" y="25327"/>
                </a:cubicBezTo>
                <a:cubicBezTo>
                  <a:pt x="6380218" y="18236"/>
                  <a:pt x="6379006" y="13048"/>
                  <a:pt x="6381078" y="9764"/>
                </a:cubicBezTo>
                <a:cubicBezTo>
                  <a:pt x="6382114" y="8122"/>
                  <a:pt x="6384720" y="7466"/>
                  <a:pt x="6388894" y="7796"/>
                </a:cubicBezTo>
                <a:close/>
                <a:moveTo>
                  <a:pt x="6045202" y="3"/>
                </a:moveTo>
                <a:cubicBezTo>
                  <a:pt x="6046570" y="34"/>
                  <a:pt x="6048142" y="416"/>
                  <a:pt x="6049920" y="1149"/>
                </a:cubicBezTo>
                <a:cubicBezTo>
                  <a:pt x="6057032" y="4082"/>
                  <a:pt x="6063536" y="8291"/>
                  <a:pt x="6069430" y="13776"/>
                </a:cubicBezTo>
                <a:cubicBezTo>
                  <a:pt x="6075324" y="19261"/>
                  <a:pt x="6076618" y="23330"/>
                  <a:pt x="6073312" y="25983"/>
                </a:cubicBezTo>
                <a:cubicBezTo>
                  <a:pt x="6070007" y="28636"/>
                  <a:pt x="6064906" y="31045"/>
                  <a:pt x="6058008" y="33211"/>
                </a:cubicBezTo>
                <a:cubicBezTo>
                  <a:pt x="6077826" y="33211"/>
                  <a:pt x="6091302" y="31407"/>
                  <a:pt x="6098436" y="27801"/>
                </a:cubicBezTo>
                <a:cubicBezTo>
                  <a:pt x="6105571" y="24194"/>
                  <a:pt x="6112518" y="24083"/>
                  <a:pt x="6119280" y="27467"/>
                </a:cubicBezTo>
                <a:cubicBezTo>
                  <a:pt x="6126041" y="30852"/>
                  <a:pt x="6132143" y="35189"/>
                  <a:pt x="6137585" y="40481"/>
                </a:cubicBezTo>
                <a:cubicBezTo>
                  <a:pt x="6143028" y="45773"/>
                  <a:pt x="6142550" y="49845"/>
                  <a:pt x="6136154" y="52699"/>
                </a:cubicBezTo>
                <a:cubicBezTo>
                  <a:pt x="6129759" y="55553"/>
                  <a:pt x="6123696" y="60507"/>
                  <a:pt x="6117968" y="67562"/>
                </a:cubicBezTo>
                <a:cubicBezTo>
                  <a:pt x="6112239" y="74618"/>
                  <a:pt x="6104151" y="83136"/>
                  <a:pt x="6093704" y="93117"/>
                </a:cubicBezTo>
                <a:cubicBezTo>
                  <a:pt x="6083257" y="103098"/>
                  <a:pt x="6072563" y="111963"/>
                  <a:pt x="6061622" y="119714"/>
                </a:cubicBezTo>
                <a:lnTo>
                  <a:pt x="6057072" y="122226"/>
                </a:lnTo>
                <a:lnTo>
                  <a:pt x="6061104" y="121797"/>
                </a:lnTo>
                <a:cubicBezTo>
                  <a:pt x="6062723" y="121988"/>
                  <a:pt x="6064613" y="122512"/>
                  <a:pt x="6066774" y="123371"/>
                </a:cubicBezTo>
                <a:cubicBezTo>
                  <a:pt x="6075414" y="126805"/>
                  <a:pt x="6081738" y="131079"/>
                  <a:pt x="6085746" y="136191"/>
                </a:cubicBezTo>
                <a:cubicBezTo>
                  <a:pt x="6089754" y="141303"/>
                  <a:pt x="6089714" y="145308"/>
                  <a:pt x="6085627" y="148205"/>
                </a:cubicBezTo>
                <a:cubicBezTo>
                  <a:pt x="6081540" y="151101"/>
                  <a:pt x="6077288" y="153267"/>
                  <a:pt x="6072871" y="154701"/>
                </a:cubicBezTo>
                <a:cubicBezTo>
                  <a:pt x="6081462" y="154701"/>
                  <a:pt x="6090696" y="153625"/>
                  <a:pt x="6100576" y="151474"/>
                </a:cubicBezTo>
                <a:cubicBezTo>
                  <a:pt x="6110457" y="149323"/>
                  <a:pt x="6118144" y="146616"/>
                  <a:pt x="6123636" y="143354"/>
                </a:cubicBezTo>
                <a:cubicBezTo>
                  <a:pt x="6129128" y="140092"/>
                  <a:pt x="6135972" y="140389"/>
                  <a:pt x="6144168" y="144247"/>
                </a:cubicBezTo>
                <a:cubicBezTo>
                  <a:pt x="6152363" y="148104"/>
                  <a:pt x="6159848" y="153292"/>
                  <a:pt x="6166624" y="159809"/>
                </a:cubicBezTo>
                <a:cubicBezTo>
                  <a:pt x="6173400" y="166327"/>
                  <a:pt x="6173375" y="171500"/>
                  <a:pt x="6166548" y="175329"/>
                </a:cubicBezTo>
                <a:cubicBezTo>
                  <a:pt x="6159723" y="179158"/>
                  <a:pt x="6151398" y="186873"/>
                  <a:pt x="6141575" y="198474"/>
                </a:cubicBezTo>
                <a:cubicBezTo>
                  <a:pt x="6131752" y="210075"/>
                  <a:pt x="6116211" y="225602"/>
                  <a:pt x="6094952" y="245055"/>
                </a:cubicBezTo>
                <a:cubicBezTo>
                  <a:pt x="6073692" y="264507"/>
                  <a:pt x="6049339" y="280862"/>
                  <a:pt x="6021892" y="294120"/>
                </a:cubicBezTo>
                <a:cubicBezTo>
                  <a:pt x="5994444" y="307377"/>
                  <a:pt x="5967482" y="315372"/>
                  <a:pt x="5941003" y="318104"/>
                </a:cubicBezTo>
                <a:cubicBezTo>
                  <a:pt x="5914524" y="320836"/>
                  <a:pt x="5913326" y="317520"/>
                  <a:pt x="5937410" y="308155"/>
                </a:cubicBezTo>
                <a:cubicBezTo>
                  <a:pt x="5961495" y="298791"/>
                  <a:pt x="5985508" y="287455"/>
                  <a:pt x="6009448" y="274148"/>
                </a:cubicBezTo>
                <a:cubicBezTo>
                  <a:pt x="6033390" y="260840"/>
                  <a:pt x="6050422" y="249683"/>
                  <a:pt x="6060546" y="240678"/>
                </a:cubicBezTo>
                <a:cubicBezTo>
                  <a:pt x="6054222" y="236777"/>
                  <a:pt x="6045894" y="228897"/>
                  <a:pt x="6035562" y="217038"/>
                </a:cubicBezTo>
                <a:cubicBezTo>
                  <a:pt x="6025230" y="205178"/>
                  <a:pt x="6023072" y="198342"/>
                  <a:pt x="6029087" y="196528"/>
                </a:cubicBezTo>
                <a:cubicBezTo>
                  <a:pt x="6035103" y="194714"/>
                  <a:pt x="6044327" y="196248"/>
                  <a:pt x="6056760" y="201131"/>
                </a:cubicBezTo>
                <a:cubicBezTo>
                  <a:pt x="6069193" y="206014"/>
                  <a:pt x="6075761" y="215718"/>
                  <a:pt x="6076464" y="230245"/>
                </a:cubicBezTo>
                <a:cubicBezTo>
                  <a:pt x="6086100" y="220350"/>
                  <a:pt x="6096206" y="208570"/>
                  <a:pt x="6106782" y="194904"/>
                </a:cubicBezTo>
                <a:cubicBezTo>
                  <a:pt x="6117358" y="181237"/>
                  <a:pt x="6122646" y="172354"/>
                  <a:pt x="6122646" y="168252"/>
                </a:cubicBezTo>
                <a:cubicBezTo>
                  <a:pt x="6122646" y="166503"/>
                  <a:pt x="6118488" y="166528"/>
                  <a:pt x="6110170" y="168328"/>
                </a:cubicBezTo>
                <a:cubicBezTo>
                  <a:pt x="6101853" y="170127"/>
                  <a:pt x="6093356" y="171701"/>
                  <a:pt x="6084680" y="173049"/>
                </a:cubicBezTo>
                <a:cubicBezTo>
                  <a:pt x="6076004" y="174397"/>
                  <a:pt x="6068562" y="172375"/>
                  <a:pt x="6062352" y="166983"/>
                </a:cubicBezTo>
                <a:cubicBezTo>
                  <a:pt x="6049418" y="180836"/>
                  <a:pt x="6033780" y="192573"/>
                  <a:pt x="6015438" y="202196"/>
                </a:cubicBezTo>
                <a:cubicBezTo>
                  <a:pt x="5997098" y="211818"/>
                  <a:pt x="5980011" y="218475"/>
                  <a:pt x="5964180" y="222168"/>
                </a:cubicBezTo>
                <a:cubicBezTo>
                  <a:pt x="5948348" y="225861"/>
                  <a:pt x="5948305" y="222645"/>
                  <a:pt x="5964051" y="212521"/>
                </a:cubicBezTo>
                <a:cubicBezTo>
                  <a:pt x="5979796" y="202396"/>
                  <a:pt x="5995860" y="191358"/>
                  <a:pt x="6012244" y="179405"/>
                </a:cubicBezTo>
                <a:cubicBezTo>
                  <a:pt x="6028628" y="167453"/>
                  <a:pt x="6039652" y="156898"/>
                  <a:pt x="6045316" y="147742"/>
                </a:cubicBezTo>
                <a:cubicBezTo>
                  <a:pt x="6050981" y="138586"/>
                  <a:pt x="6053813" y="132373"/>
                  <a:pt x="6053813" y="129104"/>
                </a:cubicBezTo>
                <a:cubicBezTo>
                  <a:pt x="6053813" y="127289"/>
                  <a:pt x="6054084" y="125810"/>
                  <a:pt x="6054624" y="124664"/>
                </a:cubicBezTo>
                <a:lnTo>
                  <a:pt x="6057034" y="122247"/>
                </a:lnTo>
                <a:lnTo>
                  <a:pt x="6015675" y="145086"/>
                </a:lnTo>
                <a:cubicBezTo>
                  <a:pt x="5995986" y="154249"/>
                  <a:pt x="5977398" y="159290"/>
                  <a:pt x="5959910" y="160207"/>
                </a:cubicBezTo>
                <a:cubicBezTo>
                  <a:pt x="5942422" y="161125"/>
                  <a:pt x="5940813" y="158010"/>
                  <a:pt x="5955081" y="150861"/>
                </a:cubicBezTo>
                <a:cubicBezTo>
                  <a:pt x="5969350" y="143713"/>
                  <a:pt x="5983295" y="136847"/>
                  <a:pt x="5996918" y="130265"/>
                </a:cubicBezTo>
                <a:cubicBezTo>
                  <a:pt x="6010542" y="123683"/>
                  <a:pt x="6025004" y="115746"/>
                  <a:pt x="6040304" y="106453"/>
                </a:cubicBezTo>
                <a:cubicBezTo>
                  <a:pt x="6025434" y="95354"/>
                  <a:pt x="6016992" y="86441"/>
                  <a:pt x="6014976" y="79716"/>
                </a:cubicBezTo>
                <a:lnTo>
                  <a:pt x="6016424" y="74080"/>
                </a:lnTo>
                <a:lnTo>
                  <a:pt x="6014804" y="75360"/>
                </a:lnTo>
                <a:cubicBezTo>
                  <a:pt x="5999812" y="86710"/>
                  <a:pt x="5982990" y="94920"/>
                  <a:pt x="5964341" y="99989"/>
                </a:cubicBezTo>
                <a:cubicBezTo>
                  <a:pt x="5945692" y="105059"/>
                  <a:pt x="5944634" y="101882"/>
                  <a:pt x="5961168" y="90460"/>
                </a:cubicBezTo>
                <a:cubicBezTo>
                  <a:pt x="5977703" y="79038"/>
                  <a:pt x="5994584" y="64716"/>
                  <a:pt x="6011814" y="47493"/>
                </a:cubicBezTo>
                <a:cubicBezTo>
                  <a:pt x="6029044" y="30271"/>
                  <a:pt x="6037924" y="17508"/>
                  <a:pt x="6038454" y="9205"/>
                </a:cubicBezTo>
                <a:cubicBezTo>
                  <a:pt x="6038853" y="2978"/>
                  <a:pt x="6041102" y="-89"/>
                  <a:pt x="6045202" y="3"/>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marL="0" marR="0" lvl="0" indent="0" algn="l" defTabSz="914400" rtl="0" eaLnBrk="1" fontAlgn="auto" latinLnBrk="1"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prstClr val="black"/>
              </a:solidFill>
              <a:effectLst/>
              <a:uLnTx/>
              <a:uFillTx/>
              <a:cs typeface="+mn-ea"/>
              <a:sym typeface="+mn-lt"/>
            </a:endParaRPr>
          </a:p>
        </p:txBody>
      </p:sp>
      <p:grpSp>
        <p:nvGrpSpPr>
          <p:cNvPr id="66" name="组合 65"/>
          <p:cNvGrpSpPr/>
          <p:nvPr/>
        </p:nvGrpSpPr>
        <p:grpSpPr>
          <a:xfrm>
            <a:off x="5097187" y="3840133"/>
            <a:ext cx="2218328" cy="1216078"/>
            <a:chOff x="3036734" y="3306063"/>
            <a:chExt cx="2978420" cy="1760441"/>
          </a:xfrm>
          <a:solidFill>
            <a:schemeClr val="accent2">
              <a:lumMod val="20000"/>
              <a:lumOff val="80000"/>
            </a:schemeClr>
          </a:solidFill>
        </p:grpSpPr>
        <p:sp>
          <p:nvSpPr>
            <p:cNvPr id="67" name="AutoShape 27"/>
            <p:cNvSpPr>
              <a:spLocks noChangeArrowheads="1"/>
            </p:cNvSpPr>
            <p:nvPr/>
          </p:nvSpPr>
          <p:spPr bwMode="auto">
            <a:xfrm>
              <a:off x="3036734" y="3306063"/>
              <a:ext cx="2978420" cy="1760441"/>
            </a:xfrm>
            <a:prstGeom prst="cloudCallout">
              <a:avLst>
                <a:gd name="adj1" fmla="val 72517"/>
                <a:gd name="adj2" fmla="val 53526"/>
              </a:avLst>
            </a:prstGeom>
            <a:grpFill/>
            <a:ln w="19050">
              <a:solidFill>
                <a:srgbClr val="3399FF"/>
              </a:solidFill>
              <a:miter lim="800000"/>
            </a:ln>
          </p:spPr>
          <p:txBody>
            <a:bodyPr lIns="68580" tIns="34290" rIns="68580" bIns="34290"/>
            <a:lstStyle>
              <a:lvl1pPr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342900" algn="l" defTabSz="914400" rtl="0" eaLnBrk="1" fontAlgn="auto" latinLnBrk="0" hangingPunct="1">
                <a:lnSpc>
                  <a:spcPct val="100000"/>
                </a:lnSpc>
                <a:spcBef>
                  <a:spcPct val="20000"/>
                </a:spcBef>
                <a:spcAft>
                  <a:spcPts val="0"/>
                </a:spcAft>
                <a:buClrTx/>
                <a:buSzTx/>
                <a:buFontTx/>
                <a:buNone/>
                <a:defRPr/>
              </a:pPr>
              <a:endParaRPr kumimoji="0" lang="zh-CN" altLang="en-US" sz="2100" b="1"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68" name="矩形 67"/>
            <p:cNvSpPr/>
            <p:nvPr/>
          </p:nvSpPr>
          <p:spPr>
            <a:xfrm>
              <a:off x="3472837" y="3673902"/>
              <a:ext cx="2292345" cy="1024763"/>
            </a:xfrm>
            <a:prstGeom prst="rect">
              <a:avLst/>
            </a:prstGeom>
            <a:noFill/>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Tx/>
                <a:buNone/>
                <a:defRPr/>
              </a:pPr>
              <a:r>
                <a:rPr kumimoji="0" lang="zh-CN" altLang="en-US" sz="2000" b="1" i="0" u="none" strike="noStrike" kern="1200" cap="none" spc="0" normalizeH="0" baseline="0" noProof="0" dirty="0">
                  <a:ln>
                    <a:noFill/>
                  </a:ln>
                  <a:solidFill>
                    <a:prstClr val="black"/>
                  </a:solidFill>
                  <a:effectLst/>
                  <a:uLnTx/>
                  <a:uFillTx/>
                  <a:cs typeface="+mn-ea"/>
                  <a:sym typeface="+mn-lt"/>
                </a:rPr>
                <a:t>时针转</a:t>
              </a:r>
              <a:r>
                <a:rPr kumimoji="0" lang="en-US" altLang="zh-CN" sz="2000" b="1" i="0" u="none" strike="noStrike" kern="1200" cap="none" spc="0" normalizeH="0" baseline="0" noProof="0" dirty="0">
                  <a:ln>
                    <a:noFill/>
                  </a:ln>
                  <a:solidFill>
                    <a:prstClr val="black"/>
                  </a:solidFill>
                  <a:effectLst/>
                  <a:uLnTx/>
                  <a:uFillTx/>
                  <a:cs typeface="+mn-ea"/>
                  <a:sym typeface="+mn-lt"/>
                </a:rPr>
                <a:t>6</a:t>
              </a:r>
              <a:r>
                <a:rPr kumimoji="0" lang="zh-CN" altLang="en-US" sz="2000" b="1" i="0" u="none" strike="noStrike" kern="1200" cap="none" spc="0" normalizeH="0" baseline="0" noProof="0" dirty="0">
                  <a:ln>
                    <a:noFill/>
                  </a:ln>
                  <a:solidFill>
                    <a:prstClr val="black"/>
                  </a:solidFill>
                  <a:effectLst/>
                  <a:uLnTx/>
                  <a:uFillTx/>
                  <a:cs typeface="+mn-ea"/>
                  <a:sym typeface="+mn-lt"/>
                </a:rPr>
                <a:t>圈即</a:t>
              </a:r>
              <a:r>
                <a:rPr kumimoji="0" lang="en-US" altLang="zh-CN" sz="2000" b="1" i="0" u="none" strike="noStrike" kern="1200" cap="none" spc="0" normalizeH="0" baseline="0" noProof="0" dirty="0">
                  <a:ln>
                    <a:noFill/>
                  </a:ln>
                  <a:solidFill>
                    <a:prstClr val="black"/>
                  </a:solidFill>
                  <a:effectLst/>
                  <a:uLnTx/>
                  <a:uFillTx/>
                  <a:cs typeface="+mn-ea"/>
                  <a:sym typeface="+mn-lt"/>
                </a:rPr>
                <a:t>6</a:t>
              </a:r>
              <a:r>
                <a:rPr kumimoji="0" lang="zh-CN" altLang="en-US" sz="2000" b="1" i="0" u="none" strike="noStrike" kern="1200" cap="none" spc="0" normalizeH="0" baseline="0" noProof="0" dirty="0">
                  <a:ln>
                    <a:noFill/>
                  </a:ln>
                  <a:solidFill>
                    <a:prstClr val="black"/>
                  </a:solidFill>
                  <a:effectLst/>
                  <a:uLnTx/>
                  <a:uFillTx/>
                  <a:cs typeface="+mn-ea"/>
                  <a:sym typeface="+mn-lt"/>
                </a:rPr>
                <a:t>个</a:t>
              </a:r>
              <a:r>
                <a:rPr kumimoji="0" lang="en-US" altLang="zh-CN" sz="2000" b="1" i="0" u="none" strike="noStrike" kern="1200" cap="none" spc="0" normalizeH="0" baseline="0" noProof="0" dirty="0">
                  <a:ln>
                    <a:noFill/>
                  </a:ln>
                  <a:solidFill>
                    <a:prstClr val="black"/>
                  </a:solidFill>
                  <a:effectLst/>
                  <a:uLnTx/>
                  <a:uFillTx/>
                  <a:cs typeface="+mn-ea"/>
                  <a:sym typeface="+mn-lt"/>
                </a:rPr>
                <a:t>12</a:t>
              </a:r>
              <a:r>
                <a:rPr kumimoji="0" lang="zh-CN" altLang="en-US" sz="2000" b="1" i="0" u="none" strike="noStrike" kern="1200" cap="none" spc="0" normalizeH="0" baseline="0" noProof="0" dirty="0">
                  <a:ln>
                    <a:noFill/>
                  </a:ln>
                  <a:solidFill>
                    <a:prstClr val="black"/>
                  </a:solidFill>
                  <a:effectLst/>
                  <a:uLnTx/>
                  <a:uFillTx/>
                  <a:cs typeface="+mn-ea"/>
                  <a:sym typeface="+mn-lt"/>
                </a:rPr>
                <a:t>小时。</a:t>
              </a:r>
            </a:p>
          </p:txBody>
        </p:sp>
      </p:grpSp>
      <p:sp>
        <p:nvSpPr>
          <p:cNvPr id="80" name="TextBox 12"/>
          <p:cNvSpPr txBox="1">
            <a:spLocks noChangeArrowheads="1"/>
          </p:cNvSpPr>
          <p:nvPr/>
        </p:nvSpPr>
        <p:spPr bwMode="auto">
          <a:xfrm>
            <a:off x="1674224" y="4011690"/>
            <a:ext cx="34387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12×6</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72</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（小时）</a:t>
            </a:r>
          </a:p>
        </p:txBody>
      </p:sp>
      <p:sp>
        <p:nvSpPr>
          <p:cNvPr id="72" name="TextBox 12"/>
          <p:cNvSpPr txBox="1">
            <a:spLocks noChangeArrowheads="1"/>
          </p:cNvSpPr>
          <p:nvPr/>
        </p:nvSpPr>
        <p:spPr bwMode="auto">
          <a:xfrm>
            <a:off x="1829600" y="4869289"/>
            <a:ext cx="66627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答：分针要转</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72</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圈。</a:t>
            </a:r>
          </a:p>
        </p:txBody>
      </p:sp>
      <p:sp>
        <p:nvSpPr>
          <p:cNvPr id="2" name="圆角矩形 1"/>
          <p:cNvSpPr/>
          <p:nvPr/>
        </p:nvSpPr>
        <p:spPr>
          <a:xfrm>
            <a:off x="1667333" y="2599998"/>
            <a:ext cx="4662751" cy="88151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cs typeface="+mn-ea"/>
                <a:sym typeface="+mn-lt"/>
              </a:rPr>
              <a:t>时针转一圈是</a:t>
            </a:r>
            <a:r>
              <a:rPr kumimoji="0" lang="en-US" altLang="zh-CN" sz="2400" b="1" i="0" u="none" strike="noStrike" kern="1200" cap="none" spc="0" normalizeH="0" baseline="0" noProof="0" dirty="0">
                <a:ln>
                  <a:noFill/>
                </a:ln>
                <a:solidFill>
                  <a:prstClr val="black"/>
                </a:solidFill>
                <a:effectLst/>
                <a:uLnTx/>
                <a:uFillTx/>
                <a:cs typeface="+mn-ea"/>
                <a:sym typeface="+mn-lt"/>
              </a:rPr>
              <a:t>12</a:t>
            </a:r>
            <a:r>
              <a:rPr kumimoji="0" lang="zh-CN" altLang="en-US" sz="2400" b="1" i="0" u="none" strike="noStrike" kern="1200" cap="none" spc="0" normalizeH="0" baseline="0" noProof="0" dirty="0">
                <a:ln>
                  <a:noFill/>
                </a:ln>
                <a:solidFill>
                  <a:prstClr val="black"/>
                </a:solidFill>
                <a:effectLst/>
                <a:uLnTx/>
                <a:uFillTx/>
                <a:cs typeface="+mn-ea"/>
                <a:sym typeface="+mn-lt"/>
              </a:rPr>
              <a:t>个小时，分针转一圈是</a:t>
            </a:r>
            <a:r>
              <a:rPr kumimoji="0" lang="en-US" altLang="zh-CN" sz="2400" b="1" i="0" u="none" strike="noStrike" kern="1200" cap="none" spc="0" normalizeH="0" baseline="0" noProof="0" dirty="0">
                <a:ln>
                  <a:noFill/>
                </a:ln>
                <a:solidFill>
                  <a:prstClr val="black"/>
                </a:solidFill>
                <a:effectLst/>
                <a:uLnTx/>
                <a:uFillTx/>
                <a:cs typeface="+mn-ea"/>
                <a:sym typeface="+mn-lt"/>
              </a:rPr>
              <a:t>60</a:t>
            </a:r>
            <a:r>
              <a:rPr kumimoji="0" lang="zh-CN" altLang="en-US" sz="2400" b="1" i="0" u="none" strike="noStrike" kern="1200" cap="none" spc="0" normalizeH="0" baseline="0" noProof="0" dirty="0">
                <a:ln>
                  <a:noFill/>
                </a:ln>
                <a:solidFill>
                  <a:prstClr val="black"/>
                </a:solidFill>
                <a:effectLst/>
                <a:uLnTx/>
                <a:uFillTx/>
                <a:cs typeface="+mn-ea"/>
                <a:sym typeface="+mn-lt"/>
              </a:rPr>
              <a:t>分，即</a:t>
            </a:r>
            <a:r>
              <a:rPr kumimoji="0" lang="en-US" altLang="zh-CN" sz="2400" b="1" i="0" u="none" strike="noStrike" kern="1200" cap="none" spc="0" normalizeH="0" baseline="0" noProof="0" dirty="0">
                <a:ln>
                  <a:noFill/>
                </a:ln>
                <a:solidFill>
                  <a:prstClr val="black"/>
                </a:solidFill>
                <a:effectLst/>
                <a:uLnTx/>
                <a:uFillTx/>
                <a:cs typeface="+mn-ea"/>
                <a:sym typeface="+mn-lt"/>
              </a:rPr>
              <a:t>1</a:t>
            </a:r>
            <a:r>
              <a:rPr kumimoji="0" lang="zh-CN" altLang="en-US" sz="2400" b="1" i="0" u="none" strike="noStrike" kern="1200" cap="none" spc="0" normalizeH="0" baseline="0" noProof="0" dirty="0">
                <a:ln>
                  <a:noFill/>
                </a:ln>
                <a:solidFill>
                  <a:prstClr val="black"/>
                </a:solidFill>
                <a:effectLst/>
                <a:uLnTx/>
                <a:uFillTx/>
                <a:cs typeface="+mn-ea"/>
                <a:sym typeface="+mn-lt"/>
              </a:rPr>
              <a:t>小时。</a:t>
            </a:r>
          </a:p>
        </p:txBody>
      </p:sp>
      <p:sp>
        <p:nvSpPr>
          <p:cNvPr id="10" name="文本框 9"/>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课堂练习</a:t>
            </a:r>
          </a:p>
        </p:txBody>
      </p:sp>
      <p:pic>
        <p:nvPicPr>
          <p:cNvPr id="13" name="图片 1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5399" y="3733503"/>
            <a:ext cx="3124497" cy="31244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wipe(right)">
                                      <p:cBhvr>
                                        <p:cTn id="11" dur="500"/>
                                        <p:tgtEl>
                                          <p:spTgt spid="6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0"/>
                                        </p:tgtEl>
                                        <p:attrNameLst>
                                          <p:attrName>style.visibility</p:attrName>
                                        </p:attrNameLst>
                                      </p:cBhvr>
                                      <p:to>
                                        <p:strVal val="visible"/>
                                      </p:to>
                                    </p:set>
                                    <p:animEffect transition="in" filter="wipe(left)">
                                      <p:cBhvr>
                                        <p:cTn id="16" dur="500"/>
                                        <p:tgtEl>
                                          <p:spTgt spid="8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wipe(left)">
                                      <p:cBhvr>
                                        <p:cTn id="21" dur="500"/>
                                        <p:tgtEl>
                                          <p:spTgt spid="72"/>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dissolv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72" grpId="0"/>
      <p:bldP spid="2"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形状 7"/>
          <p:cNvSpPr/>
          <p:nvPr/>
        </p:nvSpPr>
        <p:spPr>
          <a:xfrm>
            <a:off x="3392893" y="1795376"/>
            <a:ext cx="7758922" cy="755564"/>
          </a:xfrm>
          <a:custGeom>
            <a:avLst/>
            <a:gdLst/>
            <a:ahLst/>
            <a:cxnLst/>
            <a:rect l="l" t="t" r="r" b="b"/>
            <a:pathLst>
              <a:path w="7758922" h="755564">
                <a:moveTo>
                  <a:pt x="6489180" y="662189"/>
                </a:moveTo>
                <a:lnTo>
                  <a:pt x="6535233" y="662189"/>
                </a:lnTo>
                <a:lnTo>
                  <a:pt x="6535233" y="708221"/>
                </a:lnTo>
                <a:lnTo>
                  <a:pt x="6489180" y="708221"/>
                </a:lnTo>
                <a:close/>
                <a:moveTo>
                  <a:pt x="956575" y="658145"/>
                </a:moveTo>
                <a:cubicBezTo>
                  <a:pt x="963372" y="658145"/>
                  <a:pt x="969136" y="660511"/>
                  <a:pt x="973869" y="665244"/>
                </a:cubicBezTo>
                <a:cubicBezTo>
                  <a:pt x="978601" y="669976"/>
                  <a:pt x="980968" y="675275"/>
                  <a:pt x="980968" y="681140"/>
                </a:cubicBezTo>
                <a:cubicBezTo>
                  <a:pt x="980968" y="688597"/>
                  <a:pt x="978544" y="694749"/>
                  <a:pt x="973697" y="699596"/>
                </a:cubicBezTo>
                <a:cubicBezTo>
                  <a:pt x="968850" y="704442"/>
                  <a:pt x="963142" y="706866"/>
                  <a:pt x="956575" y="706866"/>
                </a:cubicBezTo>
                <a:cubicBezTo>
                  <a:pt x="949978" y="706866"/>
                  <a:pt x="944267" y="704453"/>
                  <a:pt x="939441" y="699628"/>
                </a:cubicBezTo>
                <a:cubicBezTo>
                  <a:pt x="934616" y="694802"/>
                  <a:pt x="932204" y="688640"/>
                  <a:pt x="932204" y="681140"/>
                </a:cubicBezTo>
                <a:cubicBezTo>
                  <a:pt x="932204" y="675231"/>
                  <a:pt x="934559" y="669922"/>
                  <a:pt x="939270" y="665211"/>
                </a:cubicBezTo>
                <a:cubicBezTo>
                  <a:pt x="943980" y="660501"/>
                  <a:pt x="949748" y="658145"/>
                  <a:pt x="956575" y="658145"/>
                </a:cubicBezTo>
                <a:close/>
                <a:moveTo>
                  <a:pt x="2543277" y="656884"/>
                </a:moveTo>
                <a:cubicBezTo>
                  <a:pt x="2547260" y="656241"/>
                  <a:pt x="2551662" y="656539"/>
                  <a:pt x="2556484" y="657779"/>
                </a:cubicBezTo>
                <a:cubicBezTo>
                  <a:pt x="2566128" y="660260"/>
                  <a:pt x="2572427" y="665477"/>
                  <a:pt x="2575381" y="673428"/>
                </a:cubicBezTo>
                <a:cubicBezTo>
                  <a:pt x="2578335" y="681380"/>
                  <a:pt x="2577919" y="691328"/>
                  <a:pt x="2574133" y="703274"/>
                </a:cubicBezTo>
                <a:cubicBezTo>
                  <a:pt x="2570347" y="715219"/>
                  <a:pt x="2563471" y="726645"/>
                  <a:pt x="2553505" y="737550"/>
                </a:cubicBezTo>
                <a:cubicBezTo>
                  <a:pt x="2543538" y="748456"/>
                  <a:pt x="2533930" y="754393"/>
                  <a:pt x="2524681" y="755361"/>
                </a:cubicBezTo>
                <a:cubicBezTo>
                  <a:pt x="2515432" y="756329"/>
                  <a:pt x="2513625" y="753845"/>
                  <a:pt x="2519260" y="747908"/>
                </a:cubicBezTo>
                <a:cubicBezTo>
                  <a:pt x="2524896" y="741971"/>
                  <a:pt x="2530091" y="735980"/>
                  <a:pt x="2534845" y="729936"/>
                </a:cubicBezTo>
                <a:cubicBezTo>
                  <a:pt x="2539598" y="723891"/>
                  <a:pt x="2543732" y="716653"/>
                  <a:pt x="2547245" y="708221"/>
                </a:cubicBezTo>
                <a:cubicBezTo>
                  <a:pt x="2540921" y="708221"/>
                  <a:pt x="2535605" y="706604"/>
                  <a:pt x="2531295" y="703371"/>
                </a:cubicBezTo>
                <a:cubicBezTo>
                  <a:pt x="2526986" y="700137"/>
                  <a:pt x="2524068" y="695907"/>
                  <a:pt x="2522541" y="690680"/>
                </a:cubicBezTo>
                <a:cubicBezTo>
                  <a:pt x="2521013" y="685453"/>
                  <a:pt x="2520734" y="680570"/>
                  <a:pt x="2521702" y="676031"/>
                </a:cubicBezTo>
                <a:cubicBezTo>
                  <a:pt x="2522670" y="671492"/>
                  <a:pt x="2526298" y="666696"/>
                  <a:pt x="2532586" y="661641"/>
                </a:cubicBezTo>
                <a:cubicBezTo>
                  <a:pt x="2535730" y="659113"/>
                  <a:pt x="2539294" y="657528"/>
                  <a:pt x="2543277" y="656884"/>
                </a:cubicBezTo>
                <a:close/>
                <a:moveTo>
                  <a:pt x="3082020" y="645174"/>
                </a:moveTo>
                <a:cubicBezTo>
                  <a:pt x="3080249" y="644916"/>
                  <a:pt x="3073609" y="645687"/>
                  <a:pt x="3062101" y="647487"/>
                </a:cubicBezTo>
                <a:cubicBezTo>
                  <a:pt x="3050593" y="649286"/>
                  <a:pt x="3037476" y="651326"/>
                  <a:pt x="3022748" y="653606"/>
                </a:cubicBezTo>
                <a:cubicBezTo>
                  <a:pt x="3024526" y="668391"/>
                  <a:pt x="3026563" y="681591"/>
                  <a:pt x="3028857" y="693207"/>
                </a:cubicBezTo>
                <a:cubicBezTo>
                  <a:pt x="3040014" y="692433"/>
                  <a:pt x="3056512" y="690360"/>
                  <a:pt x="3078352" y="686991"/>
                </a:cubicBezTo>
                <a:cubicBezTo>
                  <a:pt x="3080762" y="675719"/>
                  <a:pt x="3082418" y="665996"/>
                  <a:pt x="3083321" y="657823"/>
                </a:cubicBezTo>
                <a:cubicBezTo>
                  <a:pt x="3084225" y="649649"/>
                  <a:pt x="3083791" y="645433"/>
                  <a:pt x="3082020" y="645174"/>
                </a:cubicBezTo>
                <a:close/>
                <a:moveTo>
                  <a:pt x="2046113" y="642636"/>
                </a:moveTo>
                <a:cubicBezTo>
                  <a:pt x="2062769" y="641260"/>
                  <a:pt x="2075962" y="645673"/>
                  <a:pt x="2085692" y="655876"/>
                </a:cubicBezTo>
                <a:cubicBezTo>
                  <a:pt x="2095422" y="666079"/>
                  <a:pt x="2097967" y="673080"/>
                  <a:pt x="2093328" y="676881"/>
                </a:cubicBezTo>
                <a:cubicBezTo>
                  <a:pt x="2088689" y="680681"/>
                  <a:pt x="2078203" y="681229"/>
                  <a:pt x="2061869" y="678526"/>
                </a:cubicBezTo>
                <a:cubicBezTo>
                  <a:pt x="2045536" y="675823"/>
                  <a:pt x="2027273" y="674472"/>
                  <a:pt x="2007082" y="674472"/>
                </a:cubicBezTo>
                <a:cubicBezTo>
                  <a:pt x="1987451" y="674472"/>
                  <a:pt x="1965367" y="675364"/>
                  <a:pt x="1940831" y="677150"/>
                </a:cubicBezTo>
                <a:cubicBezTo>
                  <a:pt x="1916295" y="678935"/>
                  <a:pt x="1891371" y="681860"/>
                  <a:pt x="1866061" y="685926"/>
                </a:cubicBezTo>
                <a:cubicBezTo>
                  <a:pt x="1840750" y="689991"/>
                  <a:pt x="1823854" y="693150"/>
                  <a:pt x="1815372" y="695401"/>
                </a:cubicBezTo>
                <a:cubicBezTo>
                  <a:pt x="1806890" y="697652"/>
                  <a:pt x="1796747" y="695451"/>
                  <a:pt x="1784945" y="688797"/>
                </a:cubicBezTo>
                <a:cubicBezTo>
                  <a:pt x="1772814" y="679232"/>
                  <a:pt x="1770433" y="673772"/>
                  <a:pt x="1777804" y="672417"/>
                </a:cubicBezTo>
                <a:cubicBezTo>
                  <a:pt x="1785175" y="671062"/>
                  <a:pt x="1800849" y="669252"/>
                  <a:pt x="1824825" y="666986"/>
                </a:cubicBezTo>
                <a:cubicBezTo>
                  <a:pt x="1848802" y="664720"/>
                  <a:pt x="1868900" y="662687"/>
                  <a:pt x="1885119" y="660888"/>
                </a:cubicBezTo>
                <a:cubicBezTo>
                  <a:pt x="1901338" y="659088"/>
                  <a:pt x="1918094" y="657303"/>
                  <a:pt x="1935389" y="655532"/>
                </a:cubicBezTo>
                <a:cubicBezTo>
                  <a:pt x="1952683" y="653761"/>
                  <a:pt x="1971296" y="651513"/>
                  <a:pt x="1991229" y="648788"/>
                </a:cubicBezTo>
                <a:cubicBezTo>
                  <a:pt x="2011162" y="646063"/>
                  <a:pt x="2029457" y="644013"/>
                  <a:pt x="2046113" y="642636"/>
                </a:cubicBezTo>
                <a:close/>
                <a:moveTo>
                  <a:pt x="4105101" y="638510"/>
                </a:moveTo>
                <a:cubicBezTo>
                  <a:pt x="4106260" y="637844"/>
                  <a:pt x="4108329" y="637922"/>
                  <a:pt x="4111306" y="638743"/>
                </a:cubicBezTo>
                <a:cubicBezTo>
                  <a:pt x="4123216" y="642027"/>
                  <a:pt x="4134190" y="645942"/>
                  <a:pt x="4144228" y="650488"/>
                </a:cubicBezTo>
                <a:cubicBezTo>
                  <a:pt x="4155542" y="655220"/>
                  <a:pt x="4165455" y="662074"/>
                  <a:pt x="4173966" y="671051"/>
                </a:cubicBezTo>
                <a:cubicBezTo>
                  <a:pt x="4182477" y="680028"/>
                  <a:pt x="4186166" y="691615"/>
                  <a:pt x="4185033" y="705812"/>
                </a:cubicBezTo>
                <a:cubicBezTo>
                  <a:pt x="4183900" y="720009"/>
                  <a:pt x="4176941" y="721812"/>
                  <a:pt x="4164157" y="711222"/>
                </a:cubicBezTo>
                <a:cubicBezTo>
                  <a:pt x="4151373" y="700632"/>
                  <a:pt x="4136391" y="685083"/>
                  <a:pt x="4119211" y="664577"/>
                </a:cubicBezTo>
                <a:cubicBezTo>
                  <a:pt x="4106326" y="649197"/>
                  <a:pt x="4101623" y="640508"/>
                  <a:pt x="4105101" y="638510"/>
                </a:cubicBezTo>
                <a:close/>
                <a:moveTo>
                  <a:pt x="4035348" y="634667"/>
                </a:moveTo>
                <a:cubicBezTo>
                  <a:pt x="4039589" y="634638"/>
                  <a:pt x="4046062" y="636692"/>
                  <a:pt x="4054766" y="640829"/>
                </a:cubicBezTo>
                <a:cubicBezTo>
                  <a:pt x="4069852" y="651298"/>
                  <a:pt x="4074176" y="658289"/>
                  <a:pt x="4067737" y="661802"/>
                </a:cubicBezTo>
                <a:cubicBezTo>
                  <a:pt x="4061298" y="665315"/>
                  <a:pt x="4054981" y="670395"/>
                  <a:pt x="4048786" y="677042"/>
                </a:cubicBezTo>
                <a:cubicBezTo>
                  <a:pt x="4042591" y="683689"/>
                  <a:pt x="4033338" y="692027"/>
                  <a:pt x="4021027" y="702058"/>
                </a:cubicBezTo>
                <a:cubicBezTo>
                  <a:pt x="4008716" y="712089"/>
                  <a:pt x="3995211" y="719898"/>
                  <a:pt x="3980512" y="725483"/>
                </a:cubicBezTo>
                <a:cubicBezTo>
                  <a:pt x="3965814" y="731069"/>
                  <a:pt x="3964634" y="727552"/>
                  <a:pt x="3976974" y="714932"/>
                </a:cubicBezTo>
                <a:cubicBezTo>
                  <a:pt x="3989314" y="702313"/>
                  <a:pt x="4001234" y="688934"/>
                  <a:pt x="4012735" y="674794"/>
                </a:cubicBezTo>
                <a:cubicBezTo>
                  <a:pt x="4024236" y="660655"/>
                  <a:pt x="4029764" y="649390"/>
                  <a:pt x="4029319" y="641001"/>
                </a:cubicBezTo>
                <a:cubicBezTo>
                  <a:pt x="4029097" y="636807"/>
                  <a:pt x="4031107" y="634695"/>
                  <a:pt x="4035348" y="634667"/>
                </a:cubicBezTo>
                <a:close/>
                <a:moveTo>
                  <a:pt x="5855029" y="581822"/>
                </a:moveTo>
                <a:cubicBezTo>
                  <a:pt x="5857511" y="581368"/>
                  <a:pt x="5860729" y="581438"/>
                  <a:pt x="5864686" y="582031"/>
                </a:cubicBezTo>
                <a:cubicBezTo>
                  <a:pt x="5880510" y="584404"/>
                  <a:pt x="5890659" y="589355"/>
                  <a:pt x="5895133" y="596884"/>
                </a:cubicBezTo>
                <a:cubicBezTo>
                  <a:pt x="5899607" y="604412"/>
                  <a:pt x="5900654" y="612253"/>
                  <a:pt x="5898274" y="620405"/>
                </a:cubicBezTo>
                <a:cubicBezTo>
                  <a:pt x="5895894" y="628558"/>
                  <a:pt x="5889785" y="629533"/>
                  <a:pt x="5879947" y="623331"/>
                </a:cubicBezTo>
                <a:cubicBezTo>
                  <a:pt x="5870110" y="617129"/>
                  <a:pt x="5860996" y="609367"/>
                  <a:pt x="5852607" y="600046"/>
                </a:cubicBezTo>
                <a:cubicBezTo>
                  <a:pt x="5846778" y="589258"/>
                  <a:pt x="5847586" y="583184"/>
                  <a:pt x="5855029" y="581822"/>
                </a:cubicBezTo>
                <a:close/>
                <a:moveTo>
                  <a:pt x="1980087" y="558251"/>
                </a:moveTo>
                <a:cubicBezTo>
                  <a:pt x="1991201" y="558251"/>
                  <a:pt x="2000066" y="561614"/>
                  <a:pt x="2006684" y="568340"/>
                </a:cubicBezTo>
                <a:cubicBezTo>
                  <a:pt x="2013302" y="575065"/>
                  <a:pt x="2010610" y="579812"/>
                  <a:pt x="1998607" y="582579"/>
                </a:cubicBezTo>
                <a:cubicBezTo>
                  <a:pt x="1986605" y="585347"/>
                  <a:pt x="1976832" y="586731"/>
                  <a:pt x="1969289" y="586731"/>
                </a:cubicBezTo>
                <a:cubicBezTo>
                  <a:pt x="1962477" y="586731"/>
                  <a:pt x="1954461" y="587394"/>
                  <a:pt x="1945240" y="588721"/>
                </a:cubicBezTo>
                <a:cubicBezTo>
                  <a:pt x="1936020" y="590047"/>
                  <a:pt x="1923486" y="591635"/>
                  <a:pt x="1907640" y="593485"/>
                </a:cubicBezTo>
                <a:cubicBezTo>
                  <a:pt x="1892511" y="595292"/>
                  <a:pt x="1877845" y="592453"/>
                  <a:pt x="1863641" y="584967"/>
                </a:cubicBezTo>
                <a:cubicBezTo>
                  <a:pt x="1849437" y="577481"/>
                  <a:pt x="1849175" y="573420"/>
                  <a:pt x="1862856" y="572781"/>
                </a:cubicBezTo>
                <a:cubicBezTo>
                  <a:pt x="1876536" y="572143"/>
                  <a:pt x="1891726" y="570469"/>
                  <a:pt x="1908425" y="567759"/>
                </a:cubicBezTo>
                <a:cubicBezTo>
                  <a:pt x="1925125" y="565049"/>
                  <a:pt x="1938687" y="562786"/>
                  <a:pt x="1949112" y="560972"/>
                </a:cubicBezTo>
                <a:cubicBezTo>
                  <a:pt x="1959537" y="559158"/>
                  <a:pt x="1969862" y="558251"/>
                  <a:pt x="1980087" y="558251"/>
                </a:cubicBezTo>
                <a:close/>
                <a:moveTo>
                  <a:pt x="956575" y="555562"/>
                </a:moveTo>
                <a:cubicBezTo>
                  <a:pt x="963372" y="555562"/>
                  <a:pt x="969136" y="557929"/>
                  <a:pt x="973869" y="562661"/>
                </a:cubicBezTo>
                <a:cubicBezTo>
                  <a:pt x="978601" y="567393"/>
                  <a:pt x="980968" y="572692"/>
                  <a:pt x="980968" y="578557"/>
                </a:cubicBezTo>
                <a:cubicBezTo>
                  <a:pt x="980968" y="586014"/>
                  <a:pt x="978544" y="592166"/>
                  <a:pt x="973697" y="597013"/>
                </a:cubicBezTo>
                <a:cubicBezTo>
                  <a:pt x="968850" y="601860"/>
                  <a:pt x="963142" y="604283"/>
                  <a:pt x="956575" y="604283"/>
                </a:cubicBezTo>
                <a:cubicBezTo>
                  <a:pt x="949978" y="604283"/>
                  <a:pt x="944267" y="601871"/>
                  <a:pt x="939441" y="597045"/>
                </a:cubicBezTo>
                <a:cubicBezTo>
                  <a:pt x="934616" y="592220"/>
                  <a:pt x="932204" y="586057"/>
                  <a:pt x="932204" y="578557"/>
                </a:cubicBezTo>
                <a:cubicBezTo>
                  <a:pt x="932204" y="572649"/>
                  <a:pt x="934559" y="567339"/>
                  <a:pt x="939270" y="562629"/>
                </a:cubicBezTo>
                <a:cubicBezTo>
                  <a:pt x="943980" y="557918"/>
                  <a:pt x="949748" y="555562"/>
                  <a:pt x="956575" y="555562"/>
                </a:cubicBezTo>
                <a:close/>
                <a:moveTo>
                  <a:pt x="3821607" y="549283"/>
                </a:moveTo>
                <a:cubicBezTo>
                  <a:pt x="3837787" y="548199"/>
                  <a:pt x="3851359" y="550572"/>
                  <a:pt x="3862324" y="556401"/>
                </a:cubicBezTo>
                <a:cubicBezTo>
                  <a:pt x="3876944" y="564174"/>
                  <a:pt x="3883383" y="571172"/>
                  <a:pt x="3881640" y="577395"/>
                </a:cubicBezTo>
                <a:cubicBezTo>
                  <a:pt x="3879898" y="583619"/>
                  <a:pt x="3872864" y="586283"/>
                  <a:pt x="3860539" y="585387"/>
                </a:cubicBezTo>
                <a:cubicBezTo>
                  <a:pt x="3848213" y="584490"/>
                  <a:pt x="3830894" y="584042"/>
                  <a:pt x="3808580" y="584042"/>
                </a:cubicBezTo>
                <a:cubicBezTo>
                  <a:pt x="3786296" y="584042"/>
                  <a:pt x="3762355" y="585164"/>
                  <a:pt x="3736758" y="587409"/>
                </a:cubicBezTo>
                <a:cubicBezTo>
                  <a:pt x="3711160" y="589653"/>
                  <a:pt x="3689736" y="592324"/>
                  <a:pt x="3672485" y="595421"/>
                </a:cubicBezTo>
                <a:cubicBezTo>
                  <a:pt x="3655233" y="598519"/>
                  <a:pt x="3640176" y="601444"/>
                  <a:pt x="3627313" y="604197"/>
                </a:cubicBezTo>
                <a:cubicBezTo>
                  <a:pt x="3614450" y="606951"/>
                  <a:pt x="3601063" y="603961"/>
                  <a:pt x="3587153" y="595228"/>
                </a:cubicBezTo>
                <a:cubicBezTo>
                  <a:pt x="3574548" y="581360"/>
                  <a:pt x="3573652" y="575112"/>
                  <a:pt x="3584465" y="576481"/>
                </a:cubicBezTo>
                <a:cubicBezTo>
                  <a:pt x="3595277" y="577851"/>
                  <a:pt x="3613801" y="577421"/>
                  <a:pt x="3640036" y="575191"/>
                </a:cubicBezTo>
                <a:cubicBezTo>
                  <a:pt x="3666272" y="572961"/>
                  <a:pt x="3694278" y="569587"/>
                  <a:pt x="3724056" y="565070"/>
                </a:cubicBezTo>
                <a:cubicBezTo>
                  <a:pt x="3753833" y="560553"/>
                  <a:pt x="3780667" y="556036"/>
                  <a:pt x="3804558" y="551518"/>
                </a:cubicBezTo>
                <a:cubicBezTo>
                  <a:pt x="3810531" y="550389"/>
                  <a:pt x="3816214" y="549644"/>
                  <a:pt x="3821607" y="549283"/>
                </a:cubicBezTo>
                <a:close/>
                <a:moveTo>
                  <a:pt x="4094775" y="538139"/>
                </a:moveTo>
                <a:cubicBezTo>
                  <a:pt x="4080019" y="541695"/>
                  <a:pt x="4066511" y="544628"/>
                  <a:pt x="4054250" y="546937"/>
                </a:cubicBezTo>
                <a:cubicBezTo>
                  <a:pt x="4053490" y="566884"/>
                  <a:pt x="4053110" y="584150"/>
                  <a:pt x="4053110" y="598734"/>
                </a:cubicBezTo>
                <a:cubicBezTo>
                  <a:pt x="4067708" y="596998"/>
                  <a:pt x="4079876" y="595005"/>
                  <a:pt x="4089613" y="592754"/>
                </a:cubicBezTo>
                <a:cubicBezTo>
                  <a:pt x="4092180" y="575775"/>
                  <a:pt x="4093901" y="557570"/>
                  <a:pt x="4094775" y="538139"/>
                </a:cubicBezTo>
                <a:close/>
                <a:moveTo>
                  <a:pt x="6236093" y="533783"/>
                </a:moveTo>
                <a:cubicBezTo>
                  <a:pt x="6232766" y="533088"/>
                  <a:pt x="6219028" y="534382"/>
                  <a:pt x="6194879" y="537666"/>
                </a:cubicBezTo>
                <a:lnTo>
                  <a:pt x="6194879" y="567716"/>
                </a:lnTo>
                <a:cubicBezTo>
                  <a:pt x="6197962" y="567716"/>
                  <a:pt x="6204398" y="566361"/>
                  <a:pt x="6214185" y="563650"/>
                </a:cubicBezTo>
                <a:cubicBezTo>
                  <a:pt x="6223972" y="560940"/>
                  <a:pt x="6231074" y="562758"/>
                  <a:pt x="6235490" y="569103"/>
                </a:cubicBezTo>
                <a:cubicBezTo>
                  <a:pt x="6239908" y="575449"/>
                  <a:pt x="6236072" y="579973"/>
                  <a:pt x="6223982" y="582676"/>
                </a:cubicBezTo>
                <a:cubicBezTo>
                  <a:pt x="6211894" y="585379"/>
                  <a:pt x="6202192" y="586286"/>
                  <a:pt x="6194879" y="585397"/>
                </a:cubicBezTo>
                <a:lnTo>
                  <a:pt x="6194879" y="616265"/>
                </a:lnTo>
                <a:cubicBezTo>
                  <a:pt x="6204416" y="616322"/>
                  <a:pt x="6213554" y="615662"/>
                  <a:pt x="6222294" y="614286"/>
                </a:cubicBezTo>
                <a:cubicBezTo>
                  <a:pt x="6231034" y="612909"/>
                  <a:pt x="6237172" y="612672"/>
                  <a:pt x="6240707" y="613576"/>
                </a:cubicBezTo>
                <a:cubicBezTo>
                  <a:pt x="6244242" y="614479"/>
                  <a:pt x="6245561" y="603842"/>
                  <a:pt x="6244665" y="581665"/>
                </a:cubicBezTo>
                <a:cubicBezTo>
                  <a:pt x="6243768" y="559488"/>
                  <a:pt x="6242948" y="546137"/>
                  <a:pt x="6242202" y="541613"/>
                </a:cubicBezTo>
                <a:cubicBezTo>
                  <a:pt x="6241456" y="537089"/>
                  <a:pt x="6239420" y="534479"/>
                  <a:pt x="6236093" y="533783"/>
                </a:cubicBezTo>
                <a:close/>
                <a:moveTo>
                  <a:pt x="4377173" y="529991"/>
                </a:moveTo>
                <a:cubicBezTo>
                  <a:pt x="4378875" y="530130"/>
                  <a:pt x="4380918" y="530684"/>
                  <a:pt x="4383300" y="531654"/>
                </a:cubicBezTo>
                <a:cubicBezTo>
                  <a:pt x="4392829" y="535533"/>
                  <a:pt x="4400279" y="540208"/>
                  <a:pt x="4405649" y="545678"/>
                </a:cubicBezTo>
                <a:cubicBezTo>
                  <a:pt x="4411019" y="551149"/>
                  <a:pt x="4411475" y="555580"/>
                  <a:pt x="4407015" y="558972"/>
                </a:cubicBezTo>
                <a:cubicBezTo>
                  <a:pt x="4402555" y="562363"/>
                  <a:pt x="4397120" y="568978"/>
                  <a:pt x="4390710" y="578815"/>
                </a:cubicBezTo>
                <a:cubicBezTo>
                  <a:pt x="4384300" y="588652"/>
                  <a:pt x="4378019" y="598368"/>
                  <a:pt x="4371867" y="607962"/>
                </a:cubicBezTo>
                <a:cubicBezTo>
                  <a:pt x="4379066" y="613038"/>
                  <a:pt x="4381765" y="620029"/>
                  <a:pt x="4379966" y="628934"/>
                </a:cubicBezTo>
                <a:cubicBezTo>
                  <a:pt x="4378166" y="637839"/>
                  <a:pt x="4377266" y="654345"/>
                  <a:pt x="4377266" y="678451"/>
                </a:cubicBezTo>
                <a:cubicBezTo>
                  <a:pt x="4377266" y="703388"/>
                  <a:pt x="4374423" y="720210"/>
                  <a:pt x="4368738" y="728914"/>
                </a:cubicBezTo>
                <a:cubicBezTo>
                  <a:pt x="4363051" y="737619"/>
                  <a:pt x="4357624" y="735683"/>
                  <a:pt x="4352454" y="723106"/>
                </a:cubicBezTo>
                <a:cubicBezTo>
                  <a:pt x="4347284" y="710530"/>
                  <a:pt x="4345825" y="701675"/>
                  <a:pt x="4348077" y="696541"/>
                </a:cubicBezTo>
                <a:cubicBezTo>
                  <a:pt x="4350328" y="691407"/>
                  <a:pt x="4352354" y="681928"/>
                  <a:pt x="4354154" y="668104"/>
                </a:cubicBezTo>
                <a:cubicBezTo>
                  <a:pt x="4355953" y="654280"/>
                  <a:pt x="4356258" y="639754"/>
                  <a:pt x="4355068" y="624525"/>
                </a:cubicBezTo>
                <a:cubicBezTo>
                  <a:pt x="4350235" y="633573"/>
                  <a:pt x="4342957" y="642260"/>
                  <a:pt x="4333235" y="650584"/>
                </a:cubicBezTo>
                <a:cubicBezTo>
                  <a:pt x="4323512" y="658909"/>
                  <a:pt x="4312194" y="666097"/>
                  <a:pt x="4299281" y="672148"/>
                </a:cubicBezTo>
                <a:cubicBezTo>
                  <a:pt x="4286367" y="678200"/>
                  <a:pt x="4284582" y="675737"/>
                  <a:pt x="4293925" y="664760"/>
                </a:cubicBezTo>
                <a:cubicBezTo>
                  <a:pt x="4303267" y="653782"/>
                  <a:pt x="4313890" y="641679"/>
                  <a:pt x="4325792" y="628450"/>
                </a:cubicBezTo>
                <a:cubicBezTo>
                  <a:pt x="4337695" y="615221"/>
                  <a:pt x="4348547" y="599522"/>
                  <a:pt x="4358348" y="581353"/>
                </a:cubicBezTo>
                <a:cubicBezTo>
                  <a:pt x="4368149" y="563184"/>
                  <a:pt x="4372376" y="549389"/>
                  <a:pt x="4371028" y="539967"/>
                </a:cubicBezTo>
                <a:cubicBezTo>
                  <a:pt x="4370017" y="532901"/>
                  <a:pt x="4372066" y="529576"/>
                  <a:pt x="4377173" y="529991"/>
                </a:cubicBezTo>
                <a:close/>
                <a:moveTo>
                  <a:pt x="4434234" y="528602"/>
                </a:moveTo>
                <a:cubicBezTo>
                  <a:pt x="4435833" y="528543"/>
                  <a:pt x="4437848" y="528811"/>
                  <a:pt x="4440281" y="529406"/>
                </a:cubicBezTo>
                <a:cubicBezTo>
                  <a:pt x="4450011" y="531786"/>
                  <a:pt x="4457912" y="535110"/>
                  <a:pt x="4463985" y="539376"/>
                </a:cubicBezTo>
                <a:cubicBezTo>
                  <a:pt x="4470058" y="543642"/>
                  <a:pt x="4471496" y="548543"/>
                  <a:pt x="4468298" y="554078"/>
                </a:cubicBezTo>
                <a:cubicBezTo>
                  <a:pt x="4465100" y="559614"/>
                  <a:pt x="4462196" y="575395"/>
                  <a:pt x="4459586" y="601422"/>
                </a:cubicBezTo>
                <a:cubicBezTo>
                  <a:pt x="4468004" y="592474"/>
                  <a:pt x="4477289" y="582038"/>
                  <a:pt x="4487442" y="570114"/>
                </a:cubicBezTo>
                <a:cubicBezTo>
                  <a:pt x="4497595" y="558190"/>
                  <a:pt x="4503234" y="548055"/>
                  <a:pt x="4504360" y="539709"/>
                </a:cubicBezTo>
                <a:cubicBezTo>
                  <a:pt x="4505486" y="531363"/>
                  <a:pt x="4510082" y="529639"/>
                  <a:pt x="4518148" y="534536"/>
                </a:cubicBezTo>
                <a:cubicBezTo>
                  <a:pt x="4526215" y="539433"/>
                  <a:pt x="4532646" y="544624"/>
                  <a:pt x="4537443" y="550110"/>
                </a:cubicBezTo>
                <a:cubicBezTo>
                  <a:pt x="4542240" y="555595"/>
                  <a:pt x="4541404" y="560262"/>
                  <a:pt x="4534937" y="564113"/>
                </a:cubicBezTo>
                <a:cubicBezTo>
                  <a:pt x="4528470" y="567963"/>
                  <a:pt x="4518317" y="576367"/>
                  <a:pt x="4504478" y="589323"/>
                </a:cubicBezTo>
                <a:cubicBezTo>
                  <a:pt x="4490640" y="602279"/>
                  <a:pt x="4475633" y="614716"/>
                  <a:pt x="4459457" y="626633"/>
                </a:cubicBezTo>
                <a:cubicBezTo>
                  <a:pt x="4458626" y="653707"/>
                  <a:pt x="4460676" y="671345"/>
                  <a:pt x="4465609" y="679548"/>
                </a:cubicBezTo>
                <a:cubicBezTo>
                  <a:pt x="4470542" y="687750"/>
                  <a:pt x="4485363" y="691647"/>
                  <a:pt x="4510071" y="691239"/>
                </a:cubicBezTo>
                <a:cubicBezTo>
                  <a:pt x="4534779" y="690830"/>
                  <a:pt x="4549883" y="689253"/>
                  <a:pt x="4555383" y="686507"/>
                </a:cubicBezTo>
                <a:cubicBezTo>
                  <a:pt x="4560882" y="683760"/>
                  <a:pt x="4564499" y="678483"/>
                  <a:pt x="4566234" y="670675"/>
                </a:cubicBezTo>
                <a:cubicBezTo>
                  <a:pt x="4567969" y="662867"/>
                  <a:pt x="4571304" y="652524"/>
                  <a:pt x="4576237" y="639646"/>
                </a:cubicBezTo>
                <a:cubicBezTo>
                  <a:pt x="4581170" y="626769"/>
                  <a:pt x="4584317" y="630336"/>
                  <a:pt x="4585680" y="650348"/>
                </a:cubicBezTo>
                <a:cubicBezTo>
                  <a:pt x="4587042" y="670359"/>
                  <a:pt x="4590441" y="683746"/>
                  <a:pt x="4595876" y="690507"/>
                </a:cubicBezTo>
                <a:cubicBezTo>
                  <a:pt x="4601310" y="697269"/>
                  <a:pt x="4596281" y="703704"/>
                  <a:pt x="4580786" y="709813"/>
                </a:cubicBezTo>
                <a:cubicBezTo>
                  <a:pt x="4565291" y="715922"/>
                  <a:pt x="4547657" y="719432"/>
                  <a:pt x="4527881" y="720342"/>
                </a:cubicBezTo>
                <a:cubicBezTo>
                  <a:pt x="4508106" y="721253"/>
                  <a:pt x="4490640" y="720532"/>
                  <a:pt x="4475482" y="718180"/>
                </a:cubicBezTo>
                <a:cubicBezTo>
                  <a:pt x="4460325" y="715829"/>
                  <a:pt x="4449587" y="708551"/>
                  <a:pt x="4443271" y="696347"/>
                </a:cubicBezTo>
                <a:cubicBezTo>
                  <a:pt x="4436954" y="684144"/>
                  <a:pt x="4434692" y="664254"/>
                  <a:pt x="4436484" y="636678"/>
                </a:cubicBezTo>
                <a:cubicBezTo>
                  <a:pt x="4422115" y="646501"/>
                  <a:pt x="4409750" y="652108"/>
                  <a:pt x="4399390" y="653499"/>
                </a:cubicBezTo>
                <a:cubicBezTo>
                  <a:pt x="4389029" y="654890"/>
                  <a:pt x="4389563" y="651061"/>
                  <a:pt x="4400992" y="642012"/>
                </a:cubicBezTo>
                <a:cubicBezTo>
                  <a:pt x="4412421" y="632964"/>
                  <a:pt x="4424266" y="624058"/>
                  <a:pt x="4436527" y="615297"/>
                </a:cubicBezTo>
                <a:cubicBezTo>
                  <a:pt x="4437402" y="595263"/>
                  <a:pt x="4437621" y="579389"/>
                  <a:pt x="4437184" y="567673"/>
                </a:cubicBezTo>
                <a:cubicBezTo>
                  <a:pt x="4436746" y="555957"/>
                  <a:pt x="4434720" y="546055"/>
                  <a:pt x="4431107" y="537967"/>
                </a:cubicBezTo>
                <a:cubicBezTo>
                  <a:pt x="4428396" y="531901"/>
                  <a:pt x="4429439" y="528779"/>
                  <a:pt x="4434234" y="528602"/>
                </a:cubicBezTo>
                <a:close/>
                <a:moveTo>
                  <a:pt x="6246208" y="506704"/>
                </a:moveTo>
                <a:cubicBezTo>
                  <a:pt x="6249270" y="506502"/>
                  <a:pt x="6252634" y="507121"/>
                  <a:pt x="6256302" y="508562"/>
                </a:cubicBezTo>
                <a:cubicBezTo>
                  <a:pt x="6263637" y="511445"/>
                  <a:pt x="6269857" y="514797"/>
                  <a:pt x="6274962" y="518618"/>
                </a:cubicBezTo>
                <a:cubicBezTo>
                  <a:pt x="6280068" y="522440"/>
                  <a:pt x="6280799" y="527108"/>
                  <a:pt x="6277156" y="532622"/>
                </a:cubicBezTo>
                <a:cubicBezTo>
                  <a:pt x="6273514" y="538135"/>
                  <a:pt x="6271478" y="544262"/>
                  <a:pt x="6271047" y="551002"/>
                </a:cubicBezTo>
                <a:cubicBezTo>
                  <a:pt x="6270617" y="557742"/>
                  <a:pt x="6270857" y="571104"/>
                  <a:pt x="6271768" y="591087"/>
                </a:cubicBezTo>
                <a:cubicBezTo>
                  <a:pt x="6272678" y="611070"/>
                  <a:pt x="6270570" y="627715"/>
                  <a:pt x="6265444" y="641023"/>
                </a:cubicBezTo>
                <a:cubicBezTo>
                  <a:pt x="6260317" y="654331"/>
                  <a:pt x="6255409" y="657683"/>
                  <a:pt x="6250720" y="651079"/>
                </a:cubicBezTo>
                <a:cubicBezTo>
                  <a:pt x="6246030" y="644475"/>
                  <a:pt x="6242274" y="638327"/>
                  <a:pt x="6239448" y="632634"/>
                </a:cubicBezTo>
                <a:cubicBezTo>
                  <a:pt x="6216878" y="633537"/>
                  <a:pt x="6201813" y="633989"/>
                  <a:pt x="6194256" y="633989"/>
                </a:cubicBezTo>
                <a:cubicBezTo>
                  <a:pt x="6190872" y="651083"/>
                  <a:pt x="6185379" y="655295"/>
                  <a:pt x="6177778" y="646626"/>
                </a:cubicBezTo>
                <a:cubicBezTo>
                  <a:pt x="6170178" y="637958"/>
                  <a:pt x="6167278" y="627102"/>
                  <a:pt x="6169078" y="614060"/>
                </a:cubicBezTo>
                <a:cubicBezTo>
                  <a:pt x="6170877" y="601017"/>
                  <a:pt x="6171555" y="586401"/>
                  <a:pt x="6171110" y="570211"/>
                </a:cubicBezTo>
                <a:cubicBezTo>
                  <a:pt x="6170666" y="554021"/>
                  <a:pt x="6168188" y="540778"/>
                  <a:pt x="6163679" y="530481"/>
                </a:cubicBezTo>
                <a:cubicBezTo>
                  <a:pt x="6159168" y="520185"/>
                  <a:pt x="6161384" y="515740"/>
                  <a:pt x="6170326" y="517145"/>
                </a:cubicBezTo>
                <a:cubicBezTo>
                  <a:pt x="6179266" y="518550"/>
                  <a:pt x="6185171" y="519450"/>
                  <a:pt x="6188039" y="519845"/>
                </a:cubicBezTo>
                <a:cubicBezTo>
                  <a:pt x="6190908" y="520239"/>
                  <a:pt x="6198712" y="519583"/>
                  <a:pt x="6211453" y="517876"/>
                </a:cubicBezTo>
                <a:cubicBezTo>
                  <a:pt x="6224194" y="516170"/>
                  <a:pt x="6233020" y="513470"/>
                  <a:pt x="6237932" y="509778"/>
                </a:cubicBezTo>
                <a:cubicBezTo>
                  <a:pt x="6240388" y="507931"/>
                  <a:pt x="6243146" y="506907"/>
                  <a:pt x="6246208" y="506704"/>
                </a:cubicBezTo>
                <a:close/>
                <a:moveTo>
                  <a:pt x="3044968" y="503056"/>
                </a:moveTo>
                <a:cubicBezTo>
                  <a:pt x="3039777" y="515044"/>
                  <a:pt x="3033718" y="524738"/>
                  <a:pt x="3026792" y="532138"/>
                </a:cubicBezTo>
                <a:cubicBezTo>
                  <a:pt x="3031682" y="532611"/>
                  <a:pt x="3036070" y="534303"/>
                  <a:pt x="3039956" y="537214"/>
                </a:cubicBezTo>
                <a:lnTo>
                  <a:pt x="3052583" y="547432"/>
                </a:lnTo>
                <a:cubicBezTo>
                  <a:pt x="3058792" y="537967"/>
                  <a:pt x="3063668" y="529252"/>
                  <a:pt x="3067210" y="521286"/>
                </a:cubicBezTo>
                <a:cubicBezTo>
                  <a:pt x="3070752" y="513320"/>
                  <a:pt x="3072749" y="508516"/>
                  <a:pt x="3073201" y="506874"/>
                </a:cubicBezTo>
                <a:cubicBezTo>
                  <a:pt x="3073652" y="505232"/>
                  <a:pt x="3072021" y="504626"/>
                  <a:pt x="3068307" y="505056"/>
                </a:cubicBezTo>
                <a:cubicBezTo>
                  <a:pt x="3064593" y="505486"/>
                  <a:pt x="3060918" y="505934"/>
                  <a:pt x="3057283" y="506401"/>
                </a:cubicBezTo>
                <a:cubicBezTo>
                  <a:pt x="3053648" y="506867"/>
                  <a:pt x="3049543" y="505752"/>
                  <a:pt x="3044968" y="503056"/>
                </a:cubicBezTo>
                <a:close/>
                <a:moveTo>
                  <a:pt x="5787608" y="498880"/>
                </a:moveTo>
                <a:cubicBezTo>
                  <a:pt x="5782063" y="499520"/>
                  <a:pt x="5774245" y="501471"/>
                  <a:pt x="5764157" y="504734"/>
                </a:cubicBezTo>
                <a:lnTo>
                  <a:pt x="5764157" y="564984"/>
                </a:lnTo>
                <a:cubicBezTo>
                  <a:pt x="5766452" y="563435"/>
                  <a:pt x="5771599" y="561474"/>
                  <a:pt x="5779601" y="559101"/>
                </a:cubicBezTo>
                <a:cubicBezTo>
                  <a:pt x="5787603" y="556728"/>
                  <a:pt x="5793555" y="558667"/>
                  <a:pt x="5797455" y="564919"/>
                </a:cubicBezTo>
                <a:cubicBezTo>
                  <a:pt x="5801356" y="571172"/>
                  <a:pt x="5798674" y="575696"/>
                  <a:pt x="5789410" y="578492"/>
                </a:cubicBezTo>
                <a:cubicBezTo>
                  <a:pt x="5780147" y="581289"/>
                  <a:pt x="5771284" y="582687"/>
                  <a:pt x="5762823" y="582687"/>
                </a:cubicBezTo>
                <a:lnTo>
                  <a:pt x="5762823" y="647325"/>
                </a:lnTo>
                <a:cubicBezTo>
                  <a:pt x="5775027" y="645533"/>
                  <a:pt x="5786119" y="644637"/>
                  <a:pt x="5796100" y="644637"/>
                </a:cubicBezTo>
                <a:cubicBezTo>
                  <a:pt x="5798997" y="638126"/>
                  <a:pt x="5800445" y="627350"/>
                  <a:pt x="5800445" y="612307"/>
                </a:cubicBezTo>
                <a:lnTo>
                  <a:pt x="5800445" y="547518"/>
                </a:lnTo>
                <a:cubicBezTo>
                  <a:pt x="5800445" y="520400"/>
                  <a:pt x="5799441" y="504859"/>
                  <a:pt x="5797433" y="500894"/>
                </a:cubicBezTo>
                <a:cubicBezTo>
                  <a:pt x="5796430" y="498911"/>
                  <a:pt x="5793155" y="498240"/>
                  <a:pt x="5787608" y="498880"/>
                </a:cubicBezTo>
                <a:close/>
                <a:moveTo>
                  <a:pt x="1614896" y="495350"/>
                </a:moveTo>
                <a:cubicBezTo>
                  <a:pt x="1618588" y="494643"/>
                  <a:pt x="1625253" y="496373"/>
                  <a:pt x="1634890" y="500539"/>
                </a:cubicBezTo>
                <a:cubicBezTo>
                  <a:pt x="1648125" y="504870"/>
                  <a:pt x="1652944" y="510807"/>
                  <a:pt x="1649344" y="518350"/>
                </a:cubicBezTo>
                <a:cubicBezTo>
                  <a:pt x="1645745" y="525892"/>
                  <a:pt x="1644619" y="542936"/>
                  <a:pt x="1645967" y="569480"/>
                </a:cubicBezTo>
                <a:cubicBezTo>
                  <a:pt x="1647315" y="596023"/>
                  <a:pt x="1644895" y="613859"/>
                  <a:pt x="1638708" y="622987"/>
                </a:cubicBezTo>
                <a:cubicBezTo>
                  <a:pt x="1632520" y="632114"/>
                  <a:pt x="1627092" y="630884"/>
                  <a:pt x="1622424" y="619298"/>
                </a:cubicBezTo>
                <a:cubicBezTo>
                  <a:pt x="1617756" y="607711"/>
                  <a:pt x="1616100" y="598877"/>
                  <a:pt x="1617455" y="592797"/>
                </a:cubicBezTo>
                <a:cubicBezTo>
                  <a:pt x="1618811" y="586717"/>
                  <a:pt x="1619488" y="573423"/>
                  <a:pt x="1619488" y="552917"/>
                </a:cubicBezTo>
                <a:cubicBezTo>
                  <a:pt x="1619488" y="531980"/>
                  <a:pt x="1617237" y="515933"/>
                  <a:pt x="1612734" y="504777"/>
                </a:cubicBezTo>
                <a:cubicBezTo>
                  <a:pt x="1610482" y="499198"/>
                  <a:pt x="1611203" y="496056"/>
                  <a:pt x="1614896" y="495350"/>
                </a:cubicBezTo>
                <a:close/>
                <a:moveTo>
                  <a:pt x="2229495" y="492274"/>
                </a:moveTo>
                <a:cubicBezTo>
                  <a:pt x="2222475" y="492958"/>
                  <a:pt x="2212323" y="494552"/>
                  <a:pt x="2199036" y="497054"/>
                </a:cubicBezTo>
                <a:lnTo>
                  <a:pt x="2199036" y="535278"/>
                </a:lnTo>
                <a:cubicBezTo>
                  <a:pt x="2203553" y="535393"/>
                  <a:pt x="2209121" y="534074"/>
                  <a:pt x="2215739" y="531320"/>
                </a:cubicBezTo>
                <a:cubicBezTo>
                  <a:pt x="2222357" y="528567"/>
                  <a:pt x="2228427" y="530324"/>
                  <a:pt x="2233948" y="536590"/>
                </a:cubicBezTo>
                <a:cubicBezTo>
                  <a:pt x="2239469" y="542857"/>
                  <a:pt x="2236704" y="547381"/>
                  <a:pt x="2225655" y="550163"/>
                </a:cubicBezTo>
                <a:cubicBezTo>
                  <a:pt x="2214606" y="552945"/>
                  <a:pt x="2205654" y="554336"/>
                  <a:pt x="2198800" y="554336"/>
                </a:cubicBezTo>
                <a:cubicBezTo>
                  <a:pt x="2198011" y="571645"/>
                  <a:pt x="2197194" y="583741"/>
                  <a:pt x="2196348" y="590624"/>
                </a:cubicBezTo>
                <a:cubicBezTo>
                  <a:pt x="2202815" y="590710"/>
                  <a:pt x="2210763" y="589832"/>
                  <a:pt x="2220192" y="587989"/>
                </a:cubicBezTo>
                <a:cubicBezTo>
                  <a:pt x="2229620" y="586147"/>
                  <a:pt x="2236543" y="586129"/>
                  <a:pt x="2240960" y="587936"/>
                </a:cubicBezTo>
                <a:cubicBezTo>
                  <a:pt x="2242595" y="563471"/>
                  <a:pt x="2243412" y="541896"/>
                  <a:pt x="2243412" y="523211"/>
                </a:cubicBezTo>
                <a:cubicBezTo>
                  <a:pt x="2243412" y="505300"/>
                  <a:pt x="2242659" y="495212"/>
                  <a:pt x="2241153" y="492946"/>
                </a:cubicBezTo>
                <a:cubicBezTo>
                  <a:pt x="2240401" y="491813"/>
                  <a:pt x="2236515" y="491589"/>
                  <a:pt x="2229495" y="492274"/>
                </a:cubicBezTo>
                <a:close/>
                <a:moveTo>
                  <a:pt x="2953840" y="490771"/>
                </a:moveTo>
                <a:cubicBezTo>
                  <a:pt x="2952026" y="491059"/>
                  <a:pt x="2949592" y="491756"/>
                  <a:pt x="2946537" y="492860"/>
                </a:cubicBezTo>
                <a:cubicBezTo>
                  <a:pt x="2940428" y="495068"/>
                  <a:pt x="2930290" y="498080"/>
                  <a:pt x="2916122" y="501894"/>
                </a:cubicBezTo>
                <a:cubicBezTo>
                  <a:pt x="2918731" y="512162"/>
                  <a:pt x="2921628" y="525089"/>
                  <a:pt x="2924812" y="540677"/>
                </a:cubicBezTo>
                <a:cubicBezTo>
                  <a:pt x="2933229" y="539042"/>
                  <a:pt x="2943813" y="536225"/>
                  <a:pt x="2956561" y="532224"/>
                </a:cubicBezTo>
                <a:cubicBezTo>
                  <a:pt x="2957378" y="519819"/>
                  <a:pt x="2958013" y="510133"/>
                  <a:pt x="2958465" y="503163"/>
                </a:cubicBezTo>
                <a:cubicBezTo>
                  <a:pt x="2958916" y="496194"/>
                  <a:pt x="2958568" y="492182"/>
                  <a:pt x="2957421" y="491128"/>
                </a:cubicBezTo>
                <a:cubicBezTo>
                  <a:pt x="2956848" y="490601"/>
                  <a:pt x="2955654" y="490482"/>
                  <a:pt x="2953840" y="490771"/>
                </a:cubicBezTo>
                <a:close/>
                <a:moveTo>
                  <a:pt x="6106354" y="477622"/>
                </a:moveTo>
                <a:cubicBezTo>
                  <a:pt x="6107792" y="477368"/>
                  <a:pt x="6109731" y="477539"/>
                  <a:pt x="6112172" y="478136"/>
                </a:cubicBezTo>
                <a:cubicBezTo>
                  <a:pt x="6121938" y="480524"/>
                  <a:pt x="6130133" y="484084"/>
                  <a:pt x="6136758" y="488816"/>
                </a:cubicBezTo>
                <a:cubicBezTo>
                  <a:pt x="6144904" y="493290"/>
                  <a:pt x="6146940" y="499012"/>
                  <a:pt x="6142868" y="505981"/>
                </a:cubicBezTo>
                <a:cubicBezTo>
                  <a:pt x="6138795" y="512950"/>
                  <a:pt x="6136536" y="527495"/>
                  <a:pt x="6136092" y="549615"/>
                </a:cubicBezTo>
                <a:cubicBezTo>
                  <a:pt x="6135648" y="571735"/>
                  <a:pt x="6134970" y="594385"/>
                  <a:pt x="6134059" y="617566"/>
                </a:cubicBezTo>
                <a:cubicBezTo>
                  <a:pt x="6133148" y="640747"/>
                  <a:pt x="6130725" y="662551"/>
                  <a:pt x="6126788" y="682979"/>
                </a:cubicBezTo>
                <a:cubicBezTo>
                  <a:pt x="6122852" y="703406"/>
                  <a:pt x="6116542" y="704643"/>
                  <a:pt x="6107860" y="686689"/>
                </a:cubicBezTo>
                <a:cubicBezTo>
                  <a:pt x="6099176" y="668735"/>
                  <a:pt x="6097312" y="654929"/>
                  <a:pt x="6102267" y="645271"/>
                </a:cubicBezTo>
                <a:cubicBezTo>
                  <a:pt x="6107221" y="635613"/>
                  <a:pt x="6110820" y="610364"/>
                  <a:pt x="6113065" y="569523"/>
                </a:cubicBezTo>
                <a:cubicBezTo>
                  <a:pt x="6115309" y="528682"/>
                  <a:pt x="6113280" y="502643"/>
                  <a:pt x="6106978" y="491408"/>
                </a:cubicBezTo>
                <a:cubicBezTo>
                  <a:pt x="6102250" y="482981"/>
                  <a:pt x="6102043" y="478386"/>
                  <a:pt x="6106354" y="477622"/>
                </a:cubicBezTo>
                <a:close/>
                <a:moveTo>
                  <a:pt x="5804460" y="476700"/>
                </a:moveTo>
                <a:cubicBezTo>
                  <a:pt x="5808688" y="477417"/>
                  <a:pt x="5814018" y="479301"/>
                  <a:pt x="5820449" y="482352"/>
                </a:cubicBezTo>
                <a:cubicBezTo>
                  <a:pt x="5833313" y="488454"/>
                  <a:pt x="5838102" y="493968"/>
                  <a:pt x="5834818" y="498893"/>
                </a:cubicBezTo>
                <a:cubicBezTo>
                  <a:pt x="5831535" y="503819"/>
                  <a:pt x="5828605" y="510570"/>
                  <a:pt x="5826032" y="519145"/>
                </a:cubicBezTo>
                <a:cubicBezTo>
                  <a:pt x="5823457" y="527721"/>
                  <a:pt x="5822845" y="551794"/>
                  <a:pt x="5824192" y="591366"/>
                </a:cubicBezTo>
                <a:cubicBezTo>
                  <a:pt x="5825540" y="630938"/>
                  <a:pt x="5824099" y="657607"/>
                  <a:pt x="5819869" y="671374"/>
                </a:cubicBezTo>
                <a:cubicBezTo>
                  <a:pt x="5815639" y="685141"/>
                  <a:pt x="5811160" y="690579"/>
                  <a:pt x="5806436" y="687690"/>
                </a:cubicBezTo>
                <a:cubicBezTo>
                  <a:pt x="5801710" y="684800"/>
                  <a:pt x="5798122" y="676343"/>
                  <a:pt x="5795670" y="662318"/>
                </a:cubicBezTo>
                <a:cubicBezTo>
                  <a:pt x="5785761" y="663207"/>
                  <a:pt x="5774697" y="664799"/>
                  <a:pt x="5762479" y="667093"/>
                </a:cubicBezTo>
                <a:cubicBezTo>
                  <a:pt x="5760027" y="687313"/>
                  <a:pt x="5754495" y="690999"/>
                  <a:pt x="5745884" y="678150"/>
                </a:cubicBezTo>
                <a:cubicBezTo>
                  <a:pt x="5737272" y="665301"/>
                  <a:pt x="5734315" y="653771"/>
                  <a:pt x="5737011" y="643561"/>
                </a:cubicBezTo>
                <a:cubicBezTo>
                  <a:pt x="5739707" y="633351"/>
                  <a:pt x="5741281" y="609120"/>
                  <a:pt x="5741733" y="570867"/>
                </a:cubicBezTo>
                <a:cubicBezTo>
                  <a:pt x="5742184" y="532614"/>
                  <a:pt x="5739936" y="507673"/>
                  <a:pt x="5734989" y="496043"/>
                </a:cubicBezTo>
                <a:cubicBezTo>
                  <a:pt x="5730042" y="484413"/>
                  <a:pt x="5731734" y="479946"/>
                  <a:pt x="5740065" y="482642"/>
                </a:cubicBezTo>
                <a:cubicBezTo>
                  <a:pt x="5748397" y="485338"/>
                  <a:pt x="5758636" y="486055"/>
                  <a:pt x="5770782" y="484793"/>
                </a:cubicBezTo>
                <a:cubicBezTo>
                  <a:pt x="5782928" y="483531"/>
                  <a:pt x="5791027" y="481284"/>
                  <a:pt x="5795078" y="478050"/>
                </a:cubicBezTo>
                <a:cubicBezTo>
                  <a:pt x="5797104" y="476433"/>
                  <a:pt x="5800231" y="475983"/>
                  <a:pt x="5804460" y="476700"/>
                </a:cubicBezTo>
                <a:close/>
                <a:moveTo>
                  <a:pt x="2245886" y="467733"/>
                </a:moveTo>
                <a:cubicBezTo>
                  <a:pt x="2249177" y="467434"/>
                  <a:pt x="2252547" y="468015"/>
                  <a:pt x="2255996" y="469478"/>
                </a:cubicBezTo>
                <a:cubicBezTo>
                  <a:pt x="2262893" y="472404"/>
                  <a:pt x="2269522" y="476698"/>
                  <a:pt x="2275882" y="482363"/>
                </a:cubicBezTo>
                <a:cubicBezTo>
                  <a:pt x="2282242" y="488027"/>
                  <a:pt x="2283360" y="493831"/>
                  <a:pt x="2279238" y="499775"/>
                </a:cubicBezTo>
                <a:cubicBezTo>
                  <a:pt x="2275115" y="505719"/>
                  <a:pt x="2272408" y="513205"/>
                  <a:pt x="2271117" y="522232"/>
                </a:cubicBezTo>
                <a:cubicBezTo>
                  <a:pt x="2269827" y="531259"/>
                  <a:pt x="2269863" y="548030"/>
                  <a:pt x="2271225" y="572545"/>
                </a:cubicBezTo>
                <a:cubicBezTo>
                  <a:pt x="2272587" y="597059"/>
                  <a:pt x="2269260" y="615677"/>
                  <a:pt x="2261244" y="628396"/>
                </a:cubicBezTo>
                <a:cubicBezTo>
                  <a:pt x="2253228" y="641116"/>
                  <a:pt x="2247363" y="642690"/>
                  <a:pt x="2243649" y="633118"/>
                </a:cubicBezTo>
                <a:cubicBezTo>
                  <a:pt x="2239935" y="623546"/>
                  <a:pt x="2237741" y="615282"/>
                  <a:pt x="2237067" y="608327"/>
                </a:cubicBezTo>
                <a:cubicBezTo>
                  <a:pt x="2222052" y="609202"/>
                  <a:pt x="2208243" y="610428"/>
                  <a:pt x="2195638" y="612006"/>
                </a:cubicBezTo>
                <a:cubicBezTo>
                  <a:pt x="2190045" y="634749"/>
                  <a:pt x="2183789" y="641052"/>
                  <a:pt x="2176870" y="630913"/>
                </a:cubicBezTo>
                <a:cubicBezTo>
                  <a:pt x="2169951" y="620775"/>
                  <a:pt x="2167617" y="611016"/>
                  <a:pt x="2169868" y="601638"/>
                </a:cubicBezTo>
                <a:cubicBezTo>
                  <a:pt x="2172120" y="592259"/>
                  <a:pt x="2173694" y="573190"/>
                  <a:pt x="2174590" y="544431"/>
                </a:cubicBezTo>
                <a:cubicBezTo>
                  <a:pt x="2175486" y="515672"/>
                  <a:pt x="2173909" y="496610"/>
                  <a:pt x="2169858" y="487246"/>
                </a:cubicBezTo>
                <a:cubicBezTo>
                  <a:pt x="2165806" y="477881"/>
                  <a:pt x="2167244" y="473683"/>
                  <a:pt x="2174170" y="474651"/>
                </a:cubicBezTo>
                <a:cubicBezTo>
                  <a:pt x="2181097" y="475619"/>
                  <a:pt x="2185829" y="476745"/>
                  <a:pt x="2188367" y="478028"/>
                </a:cubicBezTo>
                <a:cubicBezTo>
                  <a:pt x="2190905" y="479312"/>
                  <a:pt x="2193899" y="479964"/>
                  <a:pt x="2197348" y="479986"/>
                </a:cubicBezTo>
                <a:cubicBezTo>
                  <a:pt x="2200797" y="480007"/>
                  <a:pt x="2206576" y="479592"/>
                  <a:pt x="2214685" y="478738"/>
                </a:cubicBezTo>
                <a:cubicBezTo>
                  <a:pt x="2222794" y="477885"/>
                  <a:pt x="2229983" y="475397"/>
                  <a:pt x="2236249" y="471274"/>
                </a:cubicBezTo>
                <a:cubicBezTo>
                  <a:pt x="2239383" y="469213"/>
                  <a:pt x="2242595" y="468032"/>
                  <a:pt x="2245886" y="467733"/>
                </a:cubicBezTo>
                <a:close/>
                <a:moveTo>
                  <a:pt x="1984373" y="466655"/>
                </a:moveTo>
                <a:cubicBezTo>
                  <a:pt x="1989116" y="466329"/>
                  <a:pt x="1993595" y="466524"/>
                  <a:pt x="1997811" y="467241"/>
                </a:cubicBezTo>
                <a:cubicBezTo>
                  <a:pt x="2006243" y="468675"/>
                  <a:pt x="2013733" y="472411"/>
                  <a:pt x="2020279" y="478448"/>
                </a:cubicBezTo>
                <a:cubicBezTo>
                  <a:pt x="2026825" y="484485"/>
                  <a:pt x="2024574" y="489192"/>
                  <a:pt x="2013525" y="492569"/>
                </a:cubicBezTo>
                <a:cubicBezTo>
                  <a:pt x="2002475" y="495947"/>
                  <a:pt x="1986805" y="498987"/>
                  <a:pt x="1966514" y="501690"/>
                </a:cubicBezTo>
                <a:cubicBezTo>
                  <a:pt x="1946223" y="504393"/>
                  <a:pt x="1926727" y="507085"/>
                  <a:pt x="1908027" y="509767"/>
                </a:cubicBezTo>
                <a:cubicBezTo>
                  <a:pt x="1888023" y="511588"/>
                  <a:pt x="1870947" y="508100"/>
                  <a:pt x="1856801" y="499302"/>
                </a:cubicBezTo>
                <a:cubicBezTo>
                  <a:pt x="1842654" y="490504"/>
                  <a:pt x="1844447" y="485546"/>
                  <a:pt x="1862178" y="484428"/>
                </a:cubicBezTo>
                <a:cubicBezTo>
                  <a:pt x="1879910" y="483309"/>
                  <a:pt x="1899570" y="481176"/>
                  <a:pt x="1921159" y="478028"/>
                </a:cubicBezTo>
                <a:cubicBezTo>
                  <a:pt x="1942749" y="474881"/>
                  <a:pt x="1958813" y="471937"/>
                  <a:pt x="1969353" y="469198"/>
                </a:cubicBezTo>
                <a:cubicBezTo>
                  <a:pt x="1974623" y="467829"/>
                  <a:pt x="1979630" y="466981"/>
                  <a:pt x="1984373" y="466655"/>
                </a:cubicBezTo>
                <a:close/>
                <a:moveTo>
                  <a:pt x="2964582" y="466418"/>
                </a:moveTo>
                <a:cubicBezTo>
                  <a:pt x="2967674" y="466081"/>
                  <a:pt x="2971066" y="466632"/>
                  <a:pt x="2974759" y="468069"/>
                </a:cubicBezTo>
                <a:cubicBezTo>
                  <a:pt x="2982144" y="470944"/>
                  <a:pt x="2989063" y="474831"/>
                  <a:pt x="2995516" y="479728"/>
                </a:cubicBezTo>
                <a:cubicBezTo>
                  <a:pt x="3001969" y="484625"/>
                  <a:pt x="3001962" y="490114"/>
                  <a:pt x="2995495" y="496194"/>
                </a:cubicBezTo>
                <a:cubicBezTo>
                  <a:pt x="2989027" y="502274"/>
                  <a:pt x="2983714" y="512463"/>
                  <a:pt x="2979556" y="526760"/>
                </a:cubicBezTo>
                <a:cubicBezTo>
                  <a:pt x="2987658" y="535823"/>
                  <a:pt x="2986909" y="541771"/>
                  <a:pt x="2977308" y="544603"/>
                </a:cubicBezTo>
                <a:cubicBezTo>
                  <a:pt x="2967707" y="547435"/>
                  <a:pt x="2956755" y="550099"/>
                  <a:pt x="2944451" y="552594"/>
                </a:cubicBezTo>
                <a:cubicBezTo>
                  <a:pt x="2952553" y="558043"/>
                  <a:pt x="2955930" y="562317"/>
                  <a:pt x="2954582" y="565414"/>
                </a:cubicBezTo>
                <a:cubicBezTo>
                  <a:pt x="2953234" y="568512"/>
                  <a:pt x="2952560" y="573767"/>
                  <a:pt x="2952560" y="581181"/>
                </a:cubicBezTo>
                <a:cubicBezTo>
                  <a:pt x="2955285" y="581282"/>
                  <a:pt x="2959741" y="580407"/>
                  <a:pt x="2965929" y="578557"/>
                </a:cubicBezTo>
                <a:cubicBezTo>
                  <a:pt x="2972117" y="576707"/>
                  <a:pt x="2977960" y="578625"/>
                  <a:pt x="2983460" y="584311"/>
                </a:cubicBezTo>
                <a:cubicBezTo>
                  <a:pt x="2988959" y="589997"/>
                  <a:pt x="2987073" y="594299"/>
                  <a:pt x="2977802" y="597217"/>
                </a:cubicBezTo>
                <a:cubicBezTo>
                  <a:pt x="2968531" y="600135"/>
                  <a:pt x="2959608" y="601595"/>
                  <a:pt x="2951033" y="601595"/>
                </a:cubicBezTo>
                <a:lnTo>
                  <a:pt x="2949850" y="639216"/>
                </a:lnTo>
                <a:cubicBezTo>
                  <a:pt x="2960877" y="634742"/>
                  <a:pt x="2968951" y="632505"/>
                  <a:pt x="2974070" y="632505"/>
                </a:cubicBezTo>
                <a:cubicBezTo>
                  <a:pt x="2981326" y="632505"/>
                  <a:pt x="2978867" y="636545"/>
                  <a:pt x="2966692" y="644626"/>
                </a:cubicBezTo>
                <a:cubicBezTo>
                  <a:pt x="2954518" y="652707"/>
                  <a:pt x="2938704" y="661167"/>
                  <a:pt x="2919251" y="670008"/>
                </a:cubicBezTo>
                <a:cubicBezTo>
                  <a:pt x="2899799" y="678849"/>
                  <a:pt x="2887208" y="685854"/>
                  <a:pt x="2881479" y="691024"/>
                </a:cubicBezTo>
                <a:cubicBezTo>
                  <a:pt x="2875750" y="696193"/>
                  <a:pt x="2867465" y="693207"/>
                  <a:pt x="2856624" y="682065"/>
                </a:cubicBezTo>
                <a:cubicBezTo>
                  <a:pt x="2845783" y="670922"/>
                  <a:pt x="2845363" y="665064"/>
                  <a:pt x="2855366" y="664491"/>
                </a:cubicBezTo>
                <a:cubicBezTo>
                  <a:pt x="2865368" y="663917"/>
                  <a:pt x="2874764" y="662168"/>
                  <a:pt x="2883555" y="659242"/>
                </a:cubicBezTo>
                <a:cubicBezTo>
                  <a:pt x="2883555" y="648989"/>
                  <a:pt x="2882892" y="637886"/>
                  <a:pt x="2881565" y="625933"/>
                </a:cubicBezTo>
                <a:cubicBezTo>
                  <a:pt x="2880239" y="613981"/>
                  <a:pt x="2877765" y="603082"/>
                  <a:pt x="2874144" y="593238"/>
                </a:cubicBezTo>
                <a:cubicBezTo>
                  <a:pt x="2870524" y="583393"/>
                  <a:pt x="2872638" y="579428"/>
                  <a:pt x="2880490" y="581343"/>
                </a:cubicBezTo>
                <a:cubicBezTo>
                  <a:pt x="2888341" y="583257"/>
                  <a:pt x="2896016" y="586319"/>
                  <a:pt x="2903517" y="590527"/>
                </a:cubicBezTo>
                <a:cubicBezTo>
                  <a:pt x="2911016" y="594736"/>
                  <a:pt x="2913189" y="599616"/>
                  <a:pt x="2910034" y="605165"/>
                </a:cubicBezTo>
                <a:cubicBezTo>
                  <a:pt x="2906879" y="610715"/>
                  <a:pt x="2905689" y="626568"/>
                  <a:pt x="2906463" y="652725"/>
                </a:cubicBezTo>
                <a:lnTo>
                  <a:pt x="2928103" y="645712"/>
                </a:lnTo>
                <a:lnTo>
                  <a:pt x="2928103" y="581267"/>
                </a:lnTo>
                <a:cubicBezTo>
                  <a:pt x="2928103" y="568963"/>
                  <a:pt x="2927451" y="561342"/>
                  <a:pt x="2926145" y="558402"/>
                </a:cubicBezTo>
                <a:cubicBezTo>
                  <a:pt x="2918430" y="568297"/>
                  <a:pt x="2912587" y="567393"/>
                  <a:pt x="2908615" y="555691"/>
                </a:cubicBezTo>
                <a:cubicBezTo>
                  <a:pt x="2904642" y="543990"/>
                  <a:pt x="2900900" y="533299"/>
                  <a:pt x="2897386" y="523620"/>
                </a:cubicBezTo>
                <a:cubicBezTo>
                  <a:pt x="2893873" y="513940"/>
                  <a:pt x="2889563" y="505490"/>
                  <a:pt x="2884458" y="498270"/>
                </a:cubicBezTo>
                <a:cubicBezTo>
                  <a:pt x="2879353" y="491049"/>
                  <a:pt x="2879719" y="487095"/>
                  <a:pt x="2885555" y="486407"/>
                </a:cubicBezTo>
                <a:cubicBezTo>
                  <a:pt x="2891392" y="485718"/>
                  <a:pt x="2896737" y="485371"/>
                  <a:pt x="2901591" y="485364"/>
                </a:cubicBezTo>
                <a:cubicBezTo>
                  <a:pt x="2906446" y="485356"/>
                  <a:pt x="2915516" y="483865"/>
                  <a:pt x="2928802" y="480889"/>
                </a:cubicBezTo>
                <a:cubicBezTo>
                  <a:pt x="2942088" y="477914"/>
                  <a:pt x="2951223" y="474314"/>
                  <a:pt x="2956206" y="470091"/>
                </a:cubicBezTo>
                <a:cubicBezTo>
                  <a:pt x="2958698" y="467980"/>
                  <a:pt x="2961489" y="466755"/>
                  <a:pt x="2964582" y="466418"/>
                </a:cubicBezTo>
                <a:close/>
                <a:moveTo>
                  <a:pt x="5154128" y="465262"/>
                </a:moveTo>
                <a:cubicBezTo>
                  <a:pt x="5150235" y="469091"/>
                  <a:pt x="5145441" y="473381"/>
                  <a:pt x="5139746" y="478133"/>
                </a:cubicBezTo>
                <a:lnTo>
                  <a:pt x="5123165" y="491240"/>
                </a:lnTo>
                <a:lnTo>
                  <a:pt x="5133209" y="490913"/>
                </a:lnTo>
                <a:cubicBezTo>
                  <a:pt x="5143943" y="492828"/>
                  <a:pt x="5151845" y="496348"/>
                  <a:pt x="5156914" y="501475"/>
                </a:cubicBezTo>
                <a:cubicBezTo>
                  <a:pt x="5161983" y="506601"/>
                  <a:pt x="5164066" y="510670"/>
                  <a:pt x="5163163" y="513682"/>
                </a:cubicBezTo>
                <a:cubicBezTo>
                  <a:pt x="5165386" y="509996"/>
                  <a:pt x="5170903" y="503303"/>
                  <a:pt x="5179715" y="493602"/>
                </a:cubicBezTo>
                <a:cubicBezTo>
                  <a:pt x="5188527" y="483901"/>
                  <a:pt x="5193793" y="477200"/>
                  <a:pt x="5195514" y="473501"/>
                </a:cubicBezTo>
                <a:cubicBezTo>
                  <a:pt x="5197235" y="469801"/>
                  <a:pt x="5195873" y="467951"/>
                  <a:pt x="5191427" y="467951"/>
                </a:cubicBezTo>
                <a:cubicBezTo>
                  <a:pt x="5185520" y="467951"/>
                  <a:pt x="5179188" y="468403"/>
                  <a:pt x="5172434" y="469306"/>
                </a:cubicBezTo>
                <a:cubicBezTo>
                  <a:pt x="5165679" y="470209"/>
                  <a:pt x="5159578" y="468861"/>
                  <a:pt x="5154128" y="465262"/>
                </a:cubicBezTo>
                <a:close/>
                <a:moveTo>
                  <a:pt x="1263570" y="465133"/>
                </a:moveTo>
                <a:lnTo>
                  <a:pt x="1377919" y="465133"/>
                </a:lnTo>
                <a:lnTo>
                  <a:pt x="1377919" y="496302"/>
                </a:lnTo>
                <a:lnTo>
                  <a:pt x="1290780" y="496302"/>
                </a:lnTo>
                <a:cubicBezTo>
                  <a:pt x="1286636" y="518816"/>
                  <a:pt x="1282392" y="535407"/>
                  <a:pt x="1278047" y="546076"/>
                </a:cubicBezTo>
                <a:cubicBezTo>
                  <a:pt x="1287970" y="540699"/>
                  <a:pt x="1299205" y="538250"/>
                  <a:pt x="1311753" y="538731"/>
                </a:cubicBezTo>
                <a:cubicBezTo>
                  <a:pt x="1324301" y="539211"/>
                  <a:pt x="1336314" y="542083"/>
                  <a:pt x="1347793" y="547345"/>
                </a:cubicBezTo>
                <a:cubicBezTo>
                  <a:pt x="1359273" y="552608"/>
                  <a:pt x="1367579" y="559675"/>
                  <a:pt x="1372713" y="568544"/>
                </a:cubicBezTo>
                <a:cubicBezTo>
                  <a:pt x="1377847" y="577413"/>
                  <a:pt x="1381568" y="586225"/>
                  <a:pt x="1383877" y="594980"/>
                </a:cubicBezTo>
                <a:cubicBezTo>
                  <a:pt x="1386186" y="603735"/>
                  <a:pt x="1387103" y="613250"/>
                  <a:pt x="1386630" y="623524"/>
                </a:cubicBezTo>
                <a:cubicBezTo>
                  <a:pt x="1386157" y="633799"/>
                  <a:pt x="1384046" y="644325"/>
                  <a:pt x="1380295" y="655101"/>
                </a:cubicBezTo>
                <a:cubicBezTo>
                  <a:pt x="1376545" y="665878"/>
                  <a:pt x="1370834" y="674866"/>
                  <a:pt x="1363163" y="682065"/>
                </a:cubicBezTo>
                <a:cubicBezTo>
                  <a:pt x="1355490" y="689263"/>
                  <a:pt x="1346234" y="694971"/>
                  <a:pt x="1335393" y="699187"/>
                </a:cubicBezTo>
                <a:cubicBezTo>
                  <a:pt x="1324551" y="703403"/>
                  <a:pt x="1312004" y="705048"/>
                  <a:pt x="1297750" y="704123"/>
                </a:cubicBezTo>
                <a:cubicBezTo>
                  <a:pt x="1283496" y="703199"/>
                  <a:pt x="1269937" y="697972"/>
                  <a:pt x="1257074" y="688442"/>
                </a:cubicBezTo>
                <a:cubicBezTo>
                  <a:pt x="1244210" y="678913"/>
                  <a:pt x="1235398" y="661974"/>
                  <a:pt x="1230637" y="637624"/>
                </a:cubicBezTo>
                <a:lnTo>
                  <a:pt x="1262193" y="628418"/>
                </a:lnTo>
                <a:cubicBezTo>
                  <a:pt x="1268776" y="653986"/>
                  <a:pt x="1278946" y="667803"/>
                  <a:pt x="1292705" y="669868"/>
                </a:cubicBezTo>
                <a:cubicBezTo>
                  <a:pt x="1306465" y="671933"/>
                  <a:pt x="1317636" y="670492"/>
                  <a:pt x="1326219" y="665545"/>
                </a:cubicBezTo>
                <a:cubicBezTo>
                  <a:pt x="1334801" y="660597"/>
                  <a:pt x="1341039" y="653592"/>
                  <a:pt x="1344933" y="644529"/>
                </a:cubicBezTo>
                <a:cubicBezTo>
                  <a:pt x="1348826" y="635466"/>
                  <a:pt x="1350554" y="625371"/>
                  <a:pt x="1350117" y="614243"/>
                </a:cubicBezTo>
                <a:cubicBezTo>
                  <a:pt x="1349679" y="603115"/>
                  <a:pt x="1346797" y="593862"/>
                  <a:pt x="1341470" y="586484"/>
                </a:cubicBezTo>
                <a:cubicBezTo>
                  <a:pt x="1336142" y="579106"/>
                  <a:pt x="1329370" y="574155"/>
                  <a:pt x="1321153" y="571631"/>
                </a:cubicBezTo>
                <a:cubicBezTo>
                  <a:pt x="1312936" y="569107"/>
                  <a:pt x="1303633" y="569121"/>
                  <a:pt x="1293244" y="571674"/>
                </a:cubicBezTo>
                <a:cubicBezTo>
                  <a:pt x="1282854" y="574226"/>
                  <a:pt x="1273881" y="580600"/>
                  <a:pt x="1266323" y="590796"/>
                </a:cubicBezTo>
                <a:lnTo>
                  <a:pt x="1237392" y="587505"/>
                </a:lnTo>
                <a:cubicBezTo>
                  <a:pt x="1239199" y="579489"/>
                  <a:pt x="1247924" y="538698"/>
                  <a:pt x="1263570" y="465133"/>
                </a:cubicBezTo>
                <a:close/>
                <a:moveTo>
                  <a:pt x="779772" y="461068"/>
                </a:moveTo>
                <a:lnTo>
                  <a:pt x="802681" y="461068"/>
                </a:lnTo>
                <a:lnTo>
                  <a:pt x="802681" y="700112"/>
                </a:lnTo>
                <a:lnTo>
                  <a:pt x="767426" y="700112"/>
                </a:lnTo>
                <a:lnTo>
                  <a:pt x="767426" y="513854"/>
                </a:lnTo>
                <a:cubicBezTo>
                  <a:pt x="760284" y="524910"/>
                  <a:pt x="745435" y="536160"/>
                  <a:pt x="722878" y="547604"/>
                </a:cubicBezTo>
                <a:lnTo>
                  <a:pt x="722878" y="516801"/>
                </a:lnTo>
                <a:cubicBezTo>
                  <a:pt x="745793" y="501242"/>
                  <a:pt x="764758" y="482664"/>
                  <a:pt x="779772" y="461068"/>
                </a:cubicBezTo>
                <a:close/>
                <a:moveTo>
                  <a:pt x="1580840" y="458884"/>
                </a:moveTo>
                <a:cubicBezTo>
                  <a:pt x="1584572" y="459651"/>
                  <a:pt x="1588176" y="461498"/>
                  <a:pt x="1591654" y="464423"/>
                </a:cubicBezTo>
                <a:cubicBezTo>
                  <a:pt x="1598609" y="470274"/>
                  <a:pt x="1597544" y="475462"/>
                  <a:pt x="1588460" y="479986"/>
                </a:cubicBezTo>
                <a:cubicBezTo>
                  <a:pt x="1579375" y="484510"/>
                  <a:pt x="1563676" y="488192"/>
                  <a:pt x="1541363" y="491031"/>
                </a:cubicBezTo>
                <a:cubicBezTo>
                  <a:pt x="1550354" y="496796"/>
                  <a:pt x="1551695" y="502099"/>
                  <a:pt x="1545385" y="506938"/>
                </a:cubicBezTo>
                <a:cubicBezTo>
                  <a:pt x="1539075" y="511778"/>
                  <a:pt x="1532390" y="518393"/>
                  <a:pt x="1525327" y="526782"/>
                </a:cubicBezTo>
                <a:cubicBezTo>
                  <a:pt x="1518264" y="535171"/>
                  <a:pt x="1512872" y="540710"/>
                  <a:pt x="1509151" y="543398"/>
                </a:cubicBezTo>
                <a:cubicBezTo>
                  <a:pt x="1505430" y="546087"/>
                  <a:pt x="1506441" y="547016"/>
                  <a:pt x="1512184" y="546184"/>
                </a:cubicBezTo>
                <a:cubicBezTo>
                  <a:pt x="1517927" y="545352"/>
                  <a:pt x="1533447" y="543287"/>
                  <a:pt x="1558743" y="539989"/>
                </a:cubicBezTo>
                <a:cubicBezTo>
                  <a:pt x="1557022" y="535013"/>
                  <a:pt x="1554792" y="527810"/>
                  <a:pt x="1552053" y="518382"/>
                </a:cubicBezTo>
                <a:cubicBezTo>
                  <a:pt x="1549314" y="508953"/>
                  <a:pt x="1552738" y="506418"/>
                  <a:pt x="1562324" y="510778"/>
                </a:cubicBezTo>
                <a:cubicBezTo>
                  <a:pt x="1571911" y="515137"/>
                  <a:pt x="1579569" y="520665"/>
                  <a:pt x="1585297" y="527362"/>
                </a:cubicBezTo>
                <a:cubicBezTo>
                  <a:pt x="1591027" y="534059"/>
                  <a:pt x="1594135" y="541143"/>
                  <a:pt x="1594622" y="548615"/>
                </a:cubicBezTo>
                <a:cubicBezTo>
                  <a:pt x="1595110" y="556086"/>
                  <a:pt x="1592467" y="562507"/>
                  <a:pt x="1586696" y="567877"/>
                </a:cubicBezTo>
                <a:cubicBezTo>
                  <a:pt x="1580924" y="573248"/>
                  <a:pt x="1574009" y="568734"/>
                  <a:pt x="1565949" y="554336"/>
                </a:cubicBezTo>
                <a:cubicBezTo>
                  <a:pt x="1550705" y="557749"/>
                  <a:pt x="1540259" y="559764"/>
                  <a:pt x="1534608" y="560381"/>
                </a:cubicBezTo>
                <a:cubicBezTo>
                  <a:pt x="1544504" y="564841"/>
                  <a:pt x="1548551" y="569562"/>
                  <a:pt x="1546751" y="574545"/>
                </a:cubicBezTo>
                <a:cubicBezTo>
                  <a:pt x="1544951" y="579529"/>
                  <a:pt x="1544051" y="587140"/>
                  <a:pt x="1544051" y="597379"/>
                </a:cubicBezTo>
                <a:cubicBezTo>
                  <a:pt x="1545069" y="597479"/>
                  <a:pt x="1550240" y="596152"/>
                  <a:pt x="1559560" y="593399"/>
                </a:cubicBezTo>
                <a:cubicBezTo>
                  <a:pt x="1568882" y="590646"/>
                  <a:pt x="1576726" y="592596"/>
                  <a:pt x="1583093" y="599250"/>
                </a:cubicBezTo>
                <a:cubicBezTo>
                  <a:pt x="1589460" y="605904"/>
                  <a:pt x="1586710" y="610869"/>
                  <a:pt x="1574844" y="614146"/>
                </a:cubicBezTo>
                <a:cubicBezTo>
                  <a:pt x="1562977" y="617423"/>
                  <a:pt x="1552175" y="620187"/>
                  <a:pt x="1542439" y="622438"/>
                </a:cubicBezTo>
                <a:cubicBezTo>
                  <a:pt x="1541721" y="634125"/>
                  <a:pt x="1541363" y="642421"/>
                  <a:pt x="1541363" y="647325"/>
                </a:cubicBezTo>
                <a:cubicBezTo>
                  <a:pt x="1545363" y="646651"/>
                  <a:pt x="1556710" y="644232"/>
                  <a:pt x="1575403" y="640066"/>
                </a:cubicBezTo>
                <a:cubicBezTo>
                  <a:pt x="1594095" y="635900"/>
                  <a:pt x="1605467" y="636233"/>
                  <a:pt x="1609518" y="641066"/>
                </a:cubicBezTo>
                <a:cubicBezTo>
                  <a:pt x="1613570" y="645899"/>
                  <a:pt x="1601430" y="652183"/>
                  <a:pt x="1573102" y="659920"/>
                </a:cubicBezTo>
                <a:cubicBezTo>
                  <a:pt x="1544772" y="667656"/>
                  <a:pt x="1522563" y="674651"/>
                  <a:pt x="1506473" y="680903"/>
                </a:cubicBezTo>
                <a:cubicBezTo>
                  <a:pt x="1490383" y="687155"/>
                  <a:pt x="1479495" y="691698"/>
                  <a:pt x="1473810" y="694530"/>
                </a:cubicBezTo>
                <a:cubicBezTo>
                  <a:pt x="1468124" y="697362"/>
                  <a:pt x="1462556" y="696738"/>
                  <a:pt x="1457107" y="692658"/>
                </a:cubicBezTo>
                <a:cubicBezTo>
                  <a:pt x="1451657" y="688579"/>
                  <a:pt x="1446986" y="682251"/>
                  <a:pt x="1443093" y="673676"/>
                </a:cubicBezTo>
                <a:cubicBezTo>
                  <a:pt x="1439200" y="665100"/>
                  <a:pt x="1443240" y="661271"/>
                  <a:pt x="1455214" y="662189"/>
                </a:cubicBezTo>
                <a:cubicBezTo>
                  <a:pt x="1467188" y="663107"/>
                  <a:pt x="1487752" y="659816"/>
                  <a:pt x="1516905" y="652316"/>
                </a:cubicBezTo>
                <a:lnTo>
                  <a:pt x="1516905" y="627235"/>
                </a:lnTo>
                <a:cubicBezTo>
                  <a:pt x="1509305" y="629013"/>
                  <a:pt x="1502726" y="630357"/>
                  <a:pt x="1497170" y="631268"/>
                </a:cubicBezTo>
                <a:cubicBezTo>
                  <a:pt x="1491613" y="632179"/>
                  <a:pt x="1485414" y="629339"/>
                  <a:pt x="1478574" y="622750"/>
                </a:cubicBezTo>
                <a:cubicBezTo>
                  <a:pt x="1471734" y="616161"/>
                  <a:pt x="1472429" y="612554"/>
                  <a:pt x="1480661" y="611930"/>
                </a:cubicBezTo>
                <a:cubicBezTo>
                  <a:pt x="1488892" y="611306"/>
                  <a:pt x="1500974" y="609001"/>
                  <a:pt x="1516905" y="605015"/>
                </a:cubicBezTo>
                <a:cubicBezTo>
                  <a:pt x="1516905" y="588036"/>
                  <a:pt x="1515242" y="575194"/>
                  <a:pt x="1511915" y="566490"/>
                </a:cubicBezTo>
                <a:cubicBezTo>
                  <a:pt x="1499267" y="571695"/>
                  <a:pt x="1489444" y="576148"/>
                  <a:pt x="1482446" y="579848"/>
                </a:cubicBezTo>
                <a:cubicBezTo>
                  <a:pt x="1475448" y="583547"/>
                  <a:pt x="1470031" y="583949"/>
                  <a:pt x="1466195" y="581052"/>
                </a:cubicBezTo>
                <a:cubicBezTo>
                  <a:pt x="1462359" y="578155"/>
                  <a:pt x="1459953" y="573183"/>
                  <a:pt x="1458978" y="566135"/>
                </a:cubicBezTo>
                <a:cubicBezTo>
                  <a:pt x="1458003" y="559087"/>
                  <a:pt x="1462398" y="553677"/>
                  <a:pt x="1472164" y="549905"/>
                </a:cubicBezTo>
                <a:cubicBezTo>
                  <a:pt x="1481930" y="546134"/>
                  <a:pt x="1491383" y="538157"/>
                  <a:pt x="1500525" y="525975"/>
                </a:cubicBezTo>
                <a:cubicBezTo>
                  <a:pt x="1509667" y="513793"/>
                  <a:pt x="1514676" y="503902"/>
                  <a:pt x="1515550" y="496302"/>
                </a:cubicBezTo>
                <a:cubicBezTo>
                  <a:pt x="1508538" y="498108"/>
                  <a:pt x="1501396" y="498775"/>
                  <a:pt x="1494126" y="498302"/>
                </a:cubicBezTo>
                <a:cubicBezTo>
                  <a:pt x="1486856" y="497829"/>
                  <a:pt x="1480284" y="495079"/>
                  <a:pt x="1474412" y="490053"/>
                </a:cubicBezTo>
                <a:cubicBezTo>
                  <a:pt x="1468540" y="485026"/>
                  <a:pt x="1469956" y="481879"/>
                  <a:pt x="1478660" y="480610"/>
                </a:cubicBezTo>
                <a:cubicBezTo>
                  <a:pt x="1487365" y="479341"/>
                  <a:pt x="1502648" y="476254"/>
                  <a:pt x="1524509" y="471349"/>
                </a:cubicBezTo>
                <a:cubicBezTo>
                  <a:pt x="1546371" y="466445"/>
                  <a:pt x="1561288" y="462602"/>
                  <a:pt x="1569262" y="459820"/>
                </a:cubicBezTo>
                <a:cubicBezTo>
                  <a:pt x="1573248" y="458429"/>
                  <a:pt x="1577107" y="458117"/>
                  <a:pt x="1580840" y="458884"/>
                </a:cubicBezTo>
                <a:close/>
                <a:moveTo>
                  <a:pt x="1139635" y="458424"/>
                </a:moveTo>
                <a:cubicBezTo>
                  <a:pt x="1144019" y="458433"/>
                  <a:pt x="1148159" y="458917"/>
                  <a:pt x="1152052" y="459874"/>
                </a:cubicBezTo>
                <a:cubicBezTo>
                  <a:pt x="1159838" y="461788"/>
                  <a:pt x="1167830" y="465398"/>
                  <a:pt x="1176025" y="470704"/>
                </a:cubicBezTo>
                <a:cubicBezTo>
                  <a:pt x="1184220" y="476010"/>
                  <a:pt x="1190881" y="483793"/>
                  <a:pt x="1196008" y="494054"/>
                </a:cubicBezTo>
                <a:cubicBezTo>
                  <a:pt x="1201135" y="504314"/>
                  <a:pt x="1202999" y="516697"/>
                  <a:pt x="1201601" y="531202"/>
                </a:cubicBezTo>
                <a:cubicBezTo>
                  <a:pt x="1200203" y="545707"/>
                  <a:pt x="1193072" y="562833"/>
                  <a:pt x="1180209" y="582579"/>
                </a:cubicBezTo>
                <a:cubicBezTo>
                  <a:pt x="1167345" y="602326"/>
                  <a:pt x="1143233" y="631114"/>
                  <a:pt x="1107869" y="668943"/>
                </a:cubicBezTo>
                <a:lnTo>
                  <a:pt x="1205053" y="668943"/>
                </a:lnTo>
                <a:lnTo>
                  <a:pt x="1205053" y="700112"/>
                </a:lnTo>
                <a:lnTo>
                  <a:pt x="1060461" y="700112"/>
                </a:lnTo>
                <a:lnTo>
                  <a:pt x="1060461" y="690411"/>
                </a:lnTo>
                <a:cubicBezTo>
                  <a:pt x="1061393" y="676443"/>
                  <a:pt x="1067806" y="663967"/>
                  <a:pt x="1079702" y="652983"/>
                </a:cubicBezTo>
                <a:cubicBezTo>
                  <a:pt x="1091597" y="641998"/>
                  <a:pt x="1106482" y="625116"/>
                  <a:pt x="1124357" y="602337"/>
                </a:cubicBezTo>
                <a:cubicBezTo>
                  <a:pt x="1142232" y="579557"/>
                  <a:pt x="1153823" y="562016"/>
                  <a:pt x="1159128" y="549712"/>
                </a:cubicBezTo>
                <a:cubicBezTo>
                  <a:pt x="1164434" y="537408"/>
                  <a:pt x="1166453" y="527137"/>
                  <a:pt x="1165184" y="518898"/>
                </a:cubicBezTo>
                <a:cubicBezTo>
                  <a:pt x="1163914" y="510660"/>
                  <a:pt x="1160107" y="503934"/>
                  <a:pt x="1153762" y="498721"/>
                </a:cubicBezTo>
                <a:cubicBezTo>
                  <a:pt x="1147416" y="493509"/>
                  <a:pt x="1139988" y="491336"/>
                  <a:pt x="1131477" y="492204"/>
                </a:cubicBezTo>
                <a:cubicBezTo>
                  <a:pt x="1122966" y="493071"/>
                  <a:pt x="1114767" y="496409"/>
                  <a:pt x="1106880" y="502217"/>
                </a:cubicBezTo>
                <a:cubicBezTo>
                  <a:pt x="1098993" y="508025"/>
                  <a:pt x="1092547" y="517754"/>
                  <a:pt x="1087542" y="531406"/>
                </a:cubicBezTo>
                <a:lnTo>
                  <a:pt x="1055062" y="526588"/>
                </a:lnTo>
                <a:cubicBezTo>
                  <a:pt x="1062433" y="502884"/>
                  <a:pt x="1072033" y="486063"/>
                  <a:pt x="1083864" y="476125"/>
                </a:cubicBezTo>
                <a:cubicBezTo>
                  <a:pt x="1095694" y="466187"/>
                  <a:pt x="1109655" y="460752"/>
                  <a:pt x="1125744" y="459820"/>
                </a:cubicBezTo>
                <a:cubicBezTo>
                  <a:pt x="1130620" y="458881"/>
                  <a:pt x="1135250" y="458416"/>
                  <a:pt x="1139635" y="458424"/>
                </a:cubicBezTo>
                <a:close/>
                <a:moveTo>
                  <a:pt x="244691" y="453524"/>
                </a:moveTo>
                <a:cubicBezTo>
                  <a:pt x="261610" y="452607"/>
                  <a:pt x="273788" y="455405"/>
                  <a:pt x="281226" y="461917"/>
                </a:cubicBezTo>
                <a:cubicBezTo>
                  <a:pt x="291142" y="470600"/>
                  <a:pt x="294332" y="476928"/>
                  <a:pt x="290798" y="480900"/>
                </a:cubicBezTo>
                <a:cubicBezTo>
                  <a:pt x="287263" y="484872"/>
                  <a:pt x="277365" y="486407"/>
                  <a:pt x="261102" y="485503"/>
                </a:cubicBezTo>
                <a:cubicBezTo>
                  <a:pt x="244841" y="484600"/>
                  <a:pt x="229551" y="484600"/>
                  <a:pt x="215232" y="485503"/>
                </a:cubicBezTo>
                <a:cubicBezTo>
                  <a:pt x="200913" y="486407"/>
                  <a:pt x="179729" y="488006"/>
                  <a:pt x="151679" y="490300"/>
                </a:cubicBezTo>
                <a:cubicBezTo>
                  <a:pt x="159768" y="499019"/>
                  <a:pt x="162690" y="505110"/>
                  <a:pt x="160445" y="508573"/>
                </a:cubicBezTo>
                <a:cubicBezTo>
                  <a:pt x="158201" y="512036"/>
                  <a:pt x="157079" y="526351"/>
                  <a:pt x="157079" y="551518"/>
                </a:cubicBezTo>
                <a:cubicBezTo>
                  <a:pt x="177270" y="551518"/>
                  <a:pt x="194869" y="553938"/>
                  <a:pt x="209876" y="558778"/>
                </a:cubicBezTo>
                <a:cubicBezTo>
                  <a:pt x="224883" y="563618"/>
                  <a:pt x="233555" y="573312"/>
                  <a:pt x="235893" y="587860"/>
                </a:cubicBezTo>
                <a:cubicBezTo>
                  <a:pt x="238230" y="602408"/>
                  <a:pt x="227883" y="604022"/>
                  <a:pt x="204853" y="592700"/>
                </a:cubicBezTo>
                <a:cubicBezTo>
                  <a:pt x="181823" y="581378"/>
                  <a:pt x="165898" y="572190"/>
                  <a:pt x="157079" y="565135"/>
                </a:cubicBezTo>
                <a:cubicBezTo>
                  <a:pt x="157925" y="632921"/>
                  <a:pt x="156924" y="678440"/>
                  <a:pt x="154078" y="701693"/>
                </a:cubicBezTo>
                <a:cubicBezTo>
                  <a:pt x="151232" y="724945"/>
                  <a:pt x="146804" y="736572"/>
                  <a:pt x="140795" y="736572"/>
                </a:cubicBezTo>
                <a:cubicBezTo>
                  <a:pt x="136336" y="736572"/>
                  <a:pt x="131607" y="731244"/>
                  <a:pt x="126610" y="720590"/>
                </a:cubicBezTo>
                <a:cubicBezTo>
                  <a:pt x="121612" y="709935"/>
                  <a:pt x="120038" y="700764"/>
                  <a:pt x="121888" y="693078"/>
                </a:cubicBezTo>
                <a:cubicBezTo>
                  <a:pt x="123738" y="685392"/>
                  <a:pt x="125537" y="677182"/>
                  <a:pt x="127287" y="668449"/>
                </a:cubicBezTo>
                <a:cubicBezTo>
                  <a:pt x="129037" y="659715"/>
                  <a:pt x="130363" y="630024"/>
                  <a:pt x="131266" y="579374"/>
                </a:cubicBezTo>
                <a:cubicBezTo>
                  <a:pt x="132170" y="528725"/>
                  <a:pt x="129452" y="500137"/>
                  <a:pt x="123114" y="493613"/>
                </a:cubicBezTo>
                <a:cubicBezTo>
                  <a:pt x="78487" y="500811"/>
                  <a:pt x="50513" y="505533"/>
                  <a:pt x="39192" y="507777"/>
                </a:cubicBezTo>
                <a:cubicBezTo>
                  <a:pt x="27870" y="510021"/>
                  <a:pt x="17215" y="505945"/>
                  <a:pt x="7227" y="495549"/>
                </a:cubicBezTo>
                <a:cubicBezTo>
                  <a:pt x="-2761" y="485152"/>
                  <a:pt x="-2395" y="480409"/>
                  <a:pt x="8324" y="481320"/>
                </a:cubicBezTo>
                <a:cubicBezTo>
                  <a:pt x="19044" y="482230"/>
                  <a:pt x="37542" y="481352"/>
                  <a:pt x="63821" y="478685"/>
                </a:cubicBezTo>
                <a:cubicBezTo>
                  <a:pt x="90099" y="476017"/>
                  <a:pt x="117037" y="472647"/>
                  <a:pt x="144635" y="468575"/>
                </a:cubicBezTo>
                <a:cubicBezTo>
                  <a:pt x="172233" y="464502"/>
                  <a:pt x="199418" y="460204"/>
                  <a:pt x="226191" y="455679"/>
                </a:cubicBezTo>
                <a:cubicBezTo>
                  <a:pt x="232884" y="454548"/>
                  <a:pt x="239052" y="453830"/>
                  <a:pt x="244691" y="453524"/>
                </a:cubicBezTo>
                <a:close/>
                <a:moveTo>
                  <a:pt x="6517745" y="453109"/>
                </a:moveTo>
                <a:cubicBezTo>
                  <a:pt x="6543730" y="449409"/>
                  <a:pt x="6564358" y="462229"/>
                  <a:pt x="6579630" y="491569"/>
                </a:cubicBezTo>
                <a:cubicBezTo>
                  <a:pt x="6588722" y="523534"/>
                  <a:pt x="6576282" y="555254"/>
                  <a:pt x="6542310" y="586731"/>
                </a:cubicBezTo>
                <a:cubicBezTo>
                  <a:pt x="6532186" y="601932"/>
                  <a:pt x="6527124" y="619928"/>
                  <a:pt x="6527124" y="640722"/>
                </a:cubicBezTo>
                <a:lnTo>
                  <a:pt x="6494686" y="640722"/>
                </a:lnTo>
                <a:cubicBezTo>
                  <a:pt x="6493711" y="604212"/>
                  <a:pt x="6508660" y="570964"/>
                  <a:pt x="6539535" y="540978"/>
                </a:cubicBezTo>
                <a:cubicBezTo>
                  <a:pt x="6546461" y="530625"/>
                  <a:pt x="6549487" y="519619"/>
                  <a:pt x="6548612" y="507960"/>
                </a:cubicBezTo>
                <a:cubicBezTo>
                  <a:pt x="6543894" y="492085"/>
                  <a:pt x="6534940" y="484600"/>
                  <a:pt x="6521746" y="485503"/>
                </a:cubicBezTo>
                <a:lnTo>
                  <a:pt x="6516454" y="485503"/>
                </a:lnTo>
                <a:cubicBezTo>
                  <a:pt x="6500178" y="486278"/>
                  <a:pt x="6492492" y="500223"/>
                  <a:pt x="6493396" y="527341"/>
                </a:cubicBezTo>
                <a:lnTo>
                  <a:pt x="6459581" y="527341"/>
                </a:lnTo>
                <a:cubicBezTo>
                  <a:pt x="6458620" y="490228"/>
                  <a:pt x="6470358" y="467442"/>
                  <a:pt x="6494794" y="458981"/>
                </a:cubicBezTo>
                <a:cubicBezTo>
                  <a:pt x="6498766" y="455998"/>
                  <a:pt x="6506416" y="454041"/>
                  <a:pt x="6517745" y="453109"/>
                </a:cubicBezTo>
                <a:close/>
                <a:moveTo>
                  <a:pt x="4862991" y="448938"/>
                </a:moveTo>
                <a:cubicBezTo>
                  <a:pt x="4867031" y="449596"/>
                  <a:pt x="4871344" y="451617"/>
                  <a:pt x="4875929" y="455002"/>
                </a:cubicBezTo>
                <a:cubicBezTo>
                  <a:pt x="4885100" y="461770"/>
                  <a:pt x="4891589" y="468550"/>
                  <a:pt x="4895396" y="475340"/>
                </a:cubicBezTo>
                <a:cubicBezTo>
                  <a:pt x="4899203" y="482130"/>
                  <a:pt x="4896869" y="486607"/>
                  <a:pt x="4888394" y="488773"/>
                </a:cubicBezTo>
                <a:cubicBezTo>
                  <a:pt x="4879919" y="490938"/>
                  <a:pt x="4867895" y="496915"/>
                  <a:pt x="4852321" y="506702"/>
                </a:cubicBezTo>
                <a:cubicBezTo>
                  <a:pt x="4836748" y="516489"/>
                  <a:pt x="4821512" y="526882"/>
                  <a:pt x="4806612" y="537881"/>
                </a:cubicBezTo>
                <a:cubicBezTo>
                  <a:pt x="4818313" y="542900"/>
                  <a:pt x="4822791" y="547808"/>
                  <a:pt x="4820045" y="552605"/>
                </a:cubicBezTo>
                <a:cubicBezTo>
                  <a:pt x="4817299" y="557402"/>
                  <a:pt x="4815492" y="565884"/>
                  <a:pt x="4814625" y="578052"/>
                </a:cubicBezTo>
                <a:cubicBezTo>
                  <a:pt x="4813757" y="590219"/>
                  <a:pt x="4813993" y="607965"/>
                  <a:pt x="4815335" y="631290"/>
                </a:cubicBezTo>
                <a:cubicBezTo>
                  <a:pt x="4816675" y="654614"/>
                  <a:pt x="4817116" y="672159"/>
                  <a:pt x="4816657" y="683925"/>
                </a:cubicBezTo>
                <a:cubicBezTo>
                  <a:pt x="4816198" y="695691"/>
                  <a:pt x="4810710" y="708307"/>
                  <a:pt x="4800191" y="721773"/>
                </a:cubicBezTo>
                <a:cubicBezTo>
                  <a:pt x="4789673" y="735238"/>
                  <a:pt x="4781477" y="737006"/>
                  <a:pt x="4775605" y="727075"/>
                </a:cubicBezTo>
                <a:cubicBezTo>
                  <a:pt x="4769733" y="717144"/>
                  <a:pt x="4761258" y="706543"/>
                  <a:pt x="4750180" y="695272"/>
                </a:cubicBezTo>
                <a:cubicBezTo>
                  <a:pt x="4739102" y="684001"/>
                  <a:pt x="4739493" y="679939"/>
                  <a:pt x="4751352" y="683086"/>
                </a:cubicBezTo>
                <a:cubicBezTo>
                  <a:pt x="4763212" y="686234"/>
                  <a:pt x="4771378" y="687675"/>
                  <a:pt x="4775852" y="687410"/>
                </a:cubicBezTo>
                <a:cubicBezTo>
                  <a:pt x="4780326" y="687145"/>
                  <a:pt x="4783173" y="683757"/>
                  <a:pt x="4784392" y="677246"/>
                </a:cubicBezTo>
                <a:cubicBezTo>
                  <a:pt x="4785611" y="670736"/>
                  <a:pt x="4786443" y="654772"/>
                  <a:pt x="4786887" y="629354"/>
                </a:cubicBezTo>
                <a:cubicBezTo>
                  <a:pt x="4787332" y="603936"/>
                  <a:pt x="4786679" y="584236"/>
                  <a:pt x="4784929" y="570254"/>
                </a:cubicBezTo>
                <a:cubicBezTo>
                  <a:pt x="4783180" y="556272"/>
                  <a:pt x="4779807" y="545374"/>
                  <a:pt x="4774809" y="537558"/>
                </a:cubicBezTo>
                <a:cubicBezTo>
                  <a:pt x="4769811" y="529743"/>
                  <a:pt x="4770439" y="526312"/>
                  <a:pt x="4776691" y="527266"/>
                </a:cubicBezTo>
                <a:cubicBezTo>
                  <a:pt x="4782944" y="528219"/>
                  <a:pt x="4788787" y="529090"/>
                  <a:pt x="4794222" y="529879"/>
                </a:cubicBezTo>
                <a:cubicBezTo>
                  <a:pt x="4816291" y="509215"/>
                  <a:pt x="4831496" y="494405"/>
                  <a:pt x="4839835" y="485450"/>
                </a:cubicBezTo>
                <a:cubicBezTo>
                  <a:pt x="4848173" y="476494"/>
                  <a:pt x="4843692" y="473590"/>
                  <a:pt x="4826391" y="476738"/>
                </a:cubicBezTo>
                <a:cubicBezTo>
                  <a:pt x="4809089" y="479885"/>
                  <a:pt x="4789515" y="483679"/>
                  <a:pt x="4767668" y="488117"/>
                </a:cubicBezTo>
                <a:cubicBezTo>
                  <a:pt x="4745821" y="492555"/>
                  <a:pt x="4731541" y="496154"/>
                  <a:pt x="4724830" y="498915"/>
                </a:cubicBezTo>
                <a:cubicBezTo>
                  <a:pt x="4718119" y="501675"/>
                  <a:pt x="4710988" y="501607"/>
                  <a:pt x="4703438" y="498711"/>
                </a:cubicBezTo>
                <a:cubicBezTo>
                  <a:pt x="4695888" y="495814"/>
                  <a:pt x="4689349" y="490612"/>
                  <a:pt x="4683821" y="483105"/>
                </a:cubicBezTo>
                <a:cubicBezTo>
                  <a:pt x="4678293" y="475598"/>
                  <a:pt x="4681340" y="472303"/>
                  <a:pt x="4692963" y="473221"/>
                </a:cubicBezTo>
                <a:cubicBezTo>
                  <a:pt x="4704585" y="474139"/>
                  <a:pt x="4721980" y="473483"/>
                  <a:pt x="4745147" y="471253"/>
                </a:cubicBezTo>
                <a:cubicBezTo>
                  <a:pt x="4768313" y="469023"/>
                  <a:pt x="4790113" y="466133"/>
                  <a:pt x="4810548" y="462584"/>
                </a:cubicBezTo>
                <a:cubicBezTo>
                  <a:pt x="4830983" y="459035"/>
                  <a:pt x="4844696" y="455192"/>
                  <a:pt x="4851687" y="451055"/>
                </a:cubicBezTo>
                <a:cubicBezTo>
                  <a:pt x="4855183" y="448986"/>
                  <a:pt x="4858951" y="448281"/>
                  <a:pt x="4862991" y="448938"/>
                </a:cubicBezTo>
                <a:close/>
                <a:moveTo>
                  <a:pt x="6307247" y="443112"/>
                </a:moveTo>
                <a:cubicBezTo>
                  <a:pt x="6310318" y="443015"/>
                  <a:pt x="6313802" y="443687"/>
                  <a:pt x="6317703" y="445128"/>
                </a:cubicBezTo>
                <a:cubicBezTo>
                  <a:pt x="6325504" y="448011"/>
                  <a:pt x="6333306" y="452334"/>
                  <a:pt x="6341106" y="458099"/>
                </a:cubicBezTo>
                <a:cubicBezTo>
                  <a:pt x="6348908" y="463864"/>
                  <a:pt x="6349882" y="469718"/>
                  <a:pt x="6344032" y="475662"/>
                </a:cubicBezTo>
                <a:cubicBezTo>
                  <a:pt x="6338181" y="481606"/>
                  <a:pt x="6335694" y="498187"/>
                  <a:pt x="6336568" y="525405"/>
                </a:cubicBezTo>
                <a:cubicBezTo>
                  <a:pt x="6337442" y="552623"/>
                  <a:pt x="6339009" y="581604"/>
                  <a:pt x="6341268" y="612350"/>
                </a:cubicBezTo>
                <a:cubicBezTo>
                  <a:pt x="6343526" y="643095"/>
                  <a:pt x="6343741" y="666721"/>
                  <a:pt x="6341912" y="683226"/>
                </a:cubicBezTo>
                <a:cubicBezTo>
                  <a:pt x="6340084" y="699732"/>
                  <a:pt x="6336023" y="713197"/>
                  <a:pt x="6329728" y="723623"/>
                </a:cubicBezTo>
                <a:cubicBezTo>
                  <a:pt x="6323432" y="734048"/>
                  <a:pt x="6317044" y="733840"/>
                  <a:pt x="6310562" y="722999"/>
                </a:cubicBezTo>
                <a:cubicBezTo>
                  <a:pt x="6304080" y="712158"/>
                  <a:pt x="6295526" y="701108"/>
                  <a:pt x="6284900" y="689851"/>
                </a:cubicBezTo>
                <a:cubicBezTo>
                  <a:pt x="6274274" y="678594"/>
                  <a:pt x="6273990" y="674095"/>
                  <a:pt x="6284050" y="676354"/>
                </a:cubicBezTo>
                <a:cubicBezTo>
                  <a:pt x="6294110" y="678612"/>
                  <a:pt x="6301256" y="679742"/>
                  <a:pt x="6305485" y="679742"/>
                </a:cubicBezTo>
                <a:cubicBezTo>
                  <a:pt x="6307478" y="679742"/>
                  <a:pt x="6309250" y="675124"/>
                  <a:pt x="6310798" y="665889"/>
                </a:cubicBezTo>
                <a:cubicBezTo>
                  <a:pt x="6312591" y="654202"/>
                  <a:pt x="6313265" y="634946"/>
                  <a:pt x="6312820" y="608123"/>
                </a:cubicBezTo>
                <a:cubicBezTo>
                  <a:pt x="6312376" y="581300"/>
                  <a:pt x="6311705" y="553268"/>
                  <a:pt x="6310808" y="524028"/>
                </a:cubicBezTo>
                <a:cubicBezTo>
                  <a:pt x="6309913" y="494789"/>
                  <a:pt x="6308066" y="478358"/>
                  <a:pt x="6305270" y="474737"/>
                </a:cubicBezTo>
                <a:cubicBezTo>
                  <a:pt x="6302474" y="471116"/>
                  <a:pt x="6292888" y="470658"/>
                  <a:pt x="6276511" y="473361"/>
                </a:cubicBezTo>
                <a:cubicBezTo>
                  <a:pt x="6260134" y="476064"/>
                  <a:pt x="6245884" y="478989"/>
                  <a:pt x="6233760" y="482137"/>
                </a:cubicBezTo>
                <a:cubicBezTo>
                  <a:pt x="6221634" y="485285"/>
                  <a:pt x="6210972" y="482782"/>
                  <a:pt x="6201774" y="474630"/>
                </a:cubicBezTo>
                <a:cubicBezTo>
                  <a:pt x="6192574" y="466477"/>
                  <a:pt x="6193742" y="462860"/>
                  <a:pt x="6205280" y="463778"/>
                </a:cubicBezTo>
                <a:cubicBezTo>
                  <a:pt x="6216816" y="464696"/>
                  <a:pt x="6234246" y="462731"/>
                  <a:pt x="6257572" y="457884"/>
                </a:cubicBezTo>
                <a:cubicBezTo>
                  <a:pt x="6280896" y="453037"/>
                  <a:pt x="6294798" y="448979"/>
                  <a:pt x="6299279" y="445709"/>
                </a:cubicBezTo>
                <a:cubicBezTo>
                  <a:pt x="6301520" y="444074"/>
                  <a:pt x="6304176" y="443209"/>
                  <a:pt x="6307247" y="443112"/>
                </a:cubicBezTo>
                <a:close/>
                <a:moveTo>
                  <a:pt x="2394963" y="440238"/>
                </a:moveTo>
                <a:cubicBezTo>
                  <a:pt x="2398014" y="440279"/>
                  <a:pt x="2401241" y="441034"/>
                  <a:pt x="2404643" y="442504"/>
                </a:cubicBezTo>
                <a:cubicBezTo>
                  <a:pt x="2411447" y="445444"/>
                  <a:pt x="2418248" y="449793"/>
                  <a:pt x="2425045" y="455550"/>
                </a:cubicBezTo>
                <a:cubicBezTo>
                  <a:pt x="2431842" y="461308"/>
                  <a:pt x="2432534" y="466918"/>
                  <a:pt x="2427121" y="472382"/>
                </a:cubicBezTo>
                <a:cubicBezTo>
                  <a:pt x="2421708" y="477846"/>
                  <a:pt x="2419223" y="497560"/>
                  <a:pt x="2419668" y="531525"/>
                </a:cubicBezTo>
                <a:cubicBezTo>
                  <a:pt x="2420112" y="565489"/>
                  <a:pt x="2421245" y="600444"/>
                  <a:pt x="2423066" y="636387"/>
                </a:cubicBezTo>
                <a:cubicBezTo>
                  <a:pt x="2424887" y="672331"/>
                  <a:pt x="2421173" y="697563"/>
                  <a:pt x="2411924" y="712082"/>
                </a:cubicBezTo>
                <a:cubicBezTo>
                  <a:pt x="2402674" y="726602"/>
                  <a:pt x="2395110" y="727541"/>
                  <a:pt x="2389231" y="714900"/>
                </a:cubicBezTo>
                <a:cubicBezTo>
                  <a:pt x="2383351" y="702259"/>
                  <a:pt x="2374001" y="690536"/>
                  <a:pt x="2361181" y="679731"/>
                </a:cubicBezTo>
                <a:cubicBezTo>
                  <a:pt x="2348361" y="668925"/>
                  <a:pt x="2348547" y="664874"/>
                  <a:pt x="2361740" y="667577"/>
                </a:cubicBezTo>
                <a:cubicBezTo>
                  <a:pt x="2374933" y="670281"/>
                  <a:pt x="2383659" y="671632"/>
                  <a:pt x="2387918" y="671632"/>
                </a:cubicBezTo>
                <a:cubicBezTo>
                  <a:pt x="2389897" y="671632"/>
                  <a:pt x="2391285" y="668850"/>
                  <a:pt x="2392081" y="663286"/>
                </a:cubicBezTo>
                <a:cubicBezTo>
                  <a:pt x="2392877" y="657722"/>
                  <a:pt x="2393719" y="649394"/>
                  <a:pt x="2394608" y="638302"/>
                </a:cubicBezTo>
                <a:cubicBezTo>
                  <a:pt x="2395497" y="627210"/>
                  <a:pt x="2395493" y="602620"/>
                  <a:pt x="2394597" y="564532"/>
                </a:cubicBezTo>
                <a:cubicBezTo>
                  <a:pt x="2393701" y="526445"/>
                  <a:pt x="2392633" y="500378"/>
                  <a:pt x="2391392" y="486331"/>
                </a:cubicBezTo>
                <a:cubicBezTo>
                  <a:pt x="2390152" y="472285"/>
                  <a:pt x="2386929" y="465481"/>
                  <a:pt x="2381723" y="465918"/>
                </a:cubicBezTo>
                <a:cubicBezTo>
                  <a:pt x="2376518" y="466356"/>
                  <a:pt x="2360163" y="468238"/>
                  <a:pt x="2332658" y="471565"/>
                </a:cubicBezTo>
                <a:lnTo>
                  <a:pt x="2332658" y="515037"/>
                </a:lnTo>
                <a:cubicBezTo>
                  <a:pt x="2340804" y="515123"/>
                  <a:pt x="2348927" y="513797"/>
                  <a:pt x="2357030" y="511058"/>
                </a:cubicBezTo>
                <a:cubicBezTo>
                  <a:pt x="2365132" y="508319"/>
                  <a:pt x="2371646" y="510319"/>
                  <a:pt x="2376572" y="517059"/>
                </a:cubicBezTo>
                <a:cubicBezTo>
                  <a:pt x="2381498" y="523799"/>
                  <a:pt x="2377719" y="528775"/>
                  <a:pt x="2365236" y="531987"/>
                </a:cubicBezTo>
                <a:cubicBezTo>
                  <a:pt x="2352753" y="535199"/>
                  <a:pt x="2341894" y="536354"/>
                  <a:pt x="2332658" y="535450"/>
                </a:cubicBezTo>
                <a:cubicBezTo>
                  <a:pt x="2332658" y="546980"/>
                  <a:pt x="2331762" y="559972"/>
                  <a:pt x="2329970" y="574427"/>
                </a:cubicBezTo>
                <a:cubicBezTo>
                  <a:pt x="2339061" y="574513"/>
                  <a:pt x="2347880" y="573187"/>
                  <a:pt x="2356427" y="570448"/>
                </a:cubicBezTo>
                <a:cubicBezTo>
                  <a:pt x="2364974" y="567709"/>
                  <a:pt x="2371925" y="569996"/>
                  <a:pt x="2377282" y="577309"/>
                </a:cubicBezTo>
                <a:cubicBezTo>
                  <a:pt x="2382638" y="584623"/>
                  <a:pt x="2378106" y="589599"/>
                  <a:pt x="2363687" y="592238"/>
                </a:cubicBezTo>
                <a:cubicBezTo>
                  <a:pt x="2349268" y="594876"/>
                  <a:pt x="2337269" y="595292"/>
                  <a:pt x="2327689" y="593485"/>
                </a:cubicBezTo>
                <a:cubicBezTo>
                  <a:pt x="2320892" y="627041"/>
                  <a:pt x="2308958" y="655349"/>
                  <a:pt x="2291886" y="678408"/>
                </a:cubicBezTo>
                <a:cubicBezTo>
                  <a:pt x="2274814" y="701467"/>
                  <a:pt x="2257519" y="715800"/>
                  <a:pt x="2240003" y="721407"/>
                </a:cubicBezTo>
                <a:cubicBezTo>
                  <a:pt x="2222486" y="727014"/>
                  <a:pt x="2219238" y="724831"/>
                  <a:pt x="2230259" y="714857"/>
                </a:cubicBezTo>
                <a:cubicBezTo>
                  <a:pt x="2241279" y="704883"/>
                  <a:pt x="2253232" y="691235"/>
                  <a:pt x="2266116" y="673912"/>
                </a:cubicBezTo>
                <a:cubicBezTo>
                  <a:pt x="2279001" y="656589"/>
                  <a:pt x="2288562" y="636552"/>
                  <a:pt x="2294800" y="613802"/>
                </a:cubicBezTo>
                <a:cubicBezTo>
                  <a:pt x="2301038" y="591051"/>
                  <a:pt x="2304383" y="562779"/>
                  <a:pt x="2304835" y="528986"/>
                </a:cubicBezTo>
                <a:cubicBezTo>
                  <a:pt x="2305287" y="495194"/>
                  <a:pt x="2303261" y="472723"/>
                  <a:pt x="2298758" y="461573"/>
                </a:cubicBezTo>
                <a:cubicBezTo>
                  <a:pt x="2294255" y="450424"/>
                  <a:pt x="2295661" y="445562"/>
                  <a:pt x="2302974" y="446989"/>
                </a:cubicBezTo>
                <a:cubicBezTo>
                  <a:pt x="2310288" y="448416"/>
                  <a:pt x="2316060" y="449990"/>
                  <a:pt x="2320290" y="451711"/>
                </a:cubicBezTo>
                <a:cubicBezTo>
                  <a:pt x="2324520" y="453431"/>
                  <a:pt x="2331231" y="453392"/>
                  <a:pt x="2340424" y="451592"/>
                </a:cubicBezTo>
                <a:cubicBezTo>
                  <a:pt x="2349616" y="449793"/>
                  <a:pt x="2358216" y="448480"/>
                  <a:pt x="2366225" y="447656"/>
                </a:cubicBezTo>
                <a:cubicBezTo>
                  <a:pt x="2374234" y="446831"/>
                  <a:pt x="2380938" y="445032"/>
                  <a:pt x="2386337" y="442257"/>
                </a:cubicBezTo>
                <a:cubicBezTo>
                  <a:pt x="2389037" y="440869"/>
                  <a:pt x="2391912" y="440196"/>
                  <a:pt x="2394963" y="440238"/>
                </a:cubicBezTo>
                <a:close/>
                <a:moveTo>
                  <a:pt x="3039021" y="439100"/>
                </a:moveTo>
                <a:cubicBezTo>
                  <a:pt x="3040498" y="439207"/>
                  <a:pt x="3042258" y="439690"/>
                  <a:pt x="3044302" y="440547"/>
                </a:cubicBezTo>
                <a:cubicBezTo>
                  <a:pt x="3052475" y="443974"/>
                  <a:pt x="3059474" y="448670"/>
                  <a:pt x="3065296" y="454636"/>
                </a:cubicBezTo>
                <a:cubicBezTo>
                  <a:pt x="3071118" y="460601"/>
                  <a:pt x="3071613" y="465237"/>
                  <a:pt x="3066780" y="468542"/>
                </a:cubicBezTo>
                <a:cubicBezTo>
                  <a:pt x="3061947" y="471848"/>
                  <a:pt x="3056268" y="477896"/>
                  <a:pt x="3049744" y="486686"/>
                </a:cubicBezTo>
                <a:cubicBezTo>
                  <a:pt x="3063008" y="486801"/>
                  <a:pt x="3072139" y="485256"/>
                  <a:pt x="3077137" y="482051"/>
                </a:cubicBezTo>
                <a:cubicBezTo>
                  <a:pt x="3082135" y="478846"/>
                  <a:pt x="3088075" y="479197"/>
                  <a:pt x="3094958" y="483105"/>
                </a:cubicBezTo>
                <a:cubicBezTo>
                  <a:pt x="3101842" y="487013"/>
                  <a:pt x="3107499" y="491852"/>
                  <a:pt x="3111930" y="497624"/>
                </a:cubicBezTo>
                <a:cubicBezTo>
                  <a:pt x="3116361" y="503396"/>
                  <a:pt x="3115447" y="507634"/>
                  <a:pt x="3109187" y="510337"/>
                </a:cubicBezTo>
                <a:cubicBezTo>
                  <a:pt x="3102928" y="513040"/>
                  <a:pt x="3097428" y="518909"/>
                  <a:pt x="3092689" y="527943"/>
                </a:cubicBezTo>
                <a:cubicBezTo>
                  <a:pt x="3087950" y="536978"/>
                  <a:pt x="3080833" y="548421"/>
                  <a:pt x="3071340" y="562274"/>
                </a:cubicBezTo>
                <a:cubicBezTo>
                  <a:pt x="3085852" y="574578"/>
                  <a:pt x="3101265" y="585143"/>
                  <a:pt x="3117576" y="593969"/>
                </a:cubicBezTo>
                <a:cubicBezTo>
                  <a:pt x="3133888" y="602795"/>
                  <a:pt x="3149157" y="609919"/>
                  <a:pt x="3163383" y="615340"/>
                </a:cubicBezTo>
                <a:cubicBezTo>
                  <a:pt x="3177608" y="620760"/>
                  <a:pt x="3178519" y="624772"/>
                  <a:pt x="3166114" y="627375"/>
                </a:cubicBezTo>
                <a:cubicBezTo>
                  <a:pt x="3153710" y="629977"/>
                  <a:pt x="3141435" y="631279"/>
                  <a:pt x="3129289" y="631279"/>
                </a:cubicBezTo>
                <a:cubicBezTo>
                  <a:pt x="3116483" y="631279"/>
                  <a:pt x="3106319" y="627988"/>
                  <a:pt x="3098798" y="621406"/>
                </a:cubicBezTo>
                <a:cubicBezTo>
                  <a:pt x="3091276" y="614823"/>
                  <a:pt x="3077241" y="601021"/>
                  <a:pt x="3056692" y="579998"/>
                </a:cubicBezTo>
                <a:cubicBezTo>
                  <a:pt x="3044976" y="595357"/>
                  <a:pt x="3033148" y="608313"/>
                  <a:pt x="3021210" y="618867"/>
                </a:cubicBezTo>
                <a:cubicBezTo>
                  <a:pt x="3015241" y="624144"/>
                  <a:pt x="3008924" y="628973"/>
                  <a:pt x="3002260" y="633352"/>
                </a:cubicBezTo>
                <a:lnTo>
                  <a:pt x="3000696" y="634228"/>
                </a:lnTo>
                <a:lnTo>
                  <a:pt x="3016284" y="635904"/>
                </a:lnTo>
                <a:cubicBezTo>
                  <a:pt x="3020508" y="636319"/>
                  <a:pt x="3031270" y="635014"/>
                  <a:pt x="3048571" y="631989"/>
                </a:cubicBezTo>
                <a:cubicBezTo>
                  <a:pt x="3065873" y="628963"/>
                  <a:pt x="3076782" y="625812"/>
                  <a:pt x="3081299" y="622535"/>
                </a:cubicBezTo>
                <a:cubicBezTo>
                  <a:pt x="3085816" y="619258"/>
                  <a:pt x="3091058" y="618835"/>
                  <a:pt x="3097023" y="621266"/>
                </a:cubicBezTo>
                <a:cubicBezTo>
                  <a:pt x="3102989" y="623696"/>
                  <a:pt x="3109872" y="627787"/>
                  <a:pt x="3117673" y="633537"/>
                </a:cubicBezTo>
                <a:cubicBezTo>
                  <a:pt x="3125474" y="639288"/>
                  <a:pt x="3126159" y="645418"/>
                  <a:pt x="3119727" y="651929"/>
                </a:cubicBezTo>
                <a:cubicBezTo>
                  <a:pt x="3113296" y="658439"/>
                  <a:pt x="3107965" y="670134"/>
                  <a:pt x="3103735" y="687012"/>
                </a:cubicBezTo>
                <a:cubicBezTo>
                  <a:pt x="3110934" y="691386"/>
                  <a:pt x="3114533" y="695279"/>
                  <a:pt x="3114533" y="698692"/>
                </a:cubicBezTo>
                <a:cubicBezTo>
                  <a:pt x="3114533" y="703138"/>
                  <a:pt x="3107664" y="705608"/>
                  <a:pt x="3093926" y="706102"/>
                </a:cubicBezTo>
                <a:cubicBezTo>
                  <a:pt x="3080188" y="706597"/>
                  <a:pt x="3058972" y="708529"/>
                  <a:pt x="3030277" y="711899"/>
                </a:cubicBezTo>
                <a:cubicBezTo>
                  <a:pt x="3026047" y="729237"/>
                  <a:pt x="3021264" y="731617"/>
                  <a:pt x="3015929" y="719041"/>
                </a:cubicBezTo>
                <a:cubicBezTo>
                  <a:pt x="3010595" y="706464"/>
                  <a:pt x="3006587" y="693677"/>
                  <a:pt x="3003905" y="680677"/>
                </a:cubicBezTo>
                <a:cubicBezTo>
                  <a:pt x="3001224" y="667678"/>
                  <a:pt x="2997366" y="656392"/>
                  <a:pt x="2992333" y="646820"/>
                </a:cubicBezTo>
                <a:cubicBezTo>
                  <a:pt x="2991074" y="644427"/>
                  <a:pt x="2990235" y="642362"/>
                  <a:pt x="2989816" y="640626"/>
                </a:cubicBezTo>
                <a:lnTo>
                  <a:pt x="2989816" y="640326"/>
                </a:lnTo>
                <a:lnTo>
                  <a:pt x="2981223" y="645142"/>
                </a:lnTo>
                <a:cubicBezTo>
                  <a:pt x="2966503" y="652104"/>
                  <a:pt x="2965774" y="648813"/>
                  <a:pt x="2979039" y="635269"/>
                </a:cubicBezTo>
                <a:cubicBezTo>
                  <a:pt x="2992304" y="621725"/>
                  <a:pt x="3002951" y="610263"/>
                  <a:pt x="3010982" y="600885"/>
                </a:cubicBezTo>
                <a:cubicBezTo>
                  <a:pt x="3019013" y="591506"/>
                  <a:pt x="3028728" y="578872"/>
                  <a:pt x="3040129" y="562984"/>
                </a:cubicBezTo>
                <a:cubicBezTo>
                  <a:pt x="3032973" y="554867"/>
                  <a:pt x="3025631" y="548385"/>
                  <a:pt x="3018102" y="543538"/>
                </a:cubicBezTo>
                <a:cubicBezTo>
                  <a:pt x="3012050" y="551081"/>
                  <a:pt x="3004310" y="557018"/>
                  <a:pt x="2994882" y="561349"/>
                </a:cubicBezTo>
                <a:cubicBezTo>
                  <a:pt x="2985453" y="565679"/>
                  <a:pt x="2985263" y="561406"/>
                  <a:pt x="2994312" y="548529"/>
                </a:cubicBezTo>
                <a:cubicBezTo>
                  <a:pt x="3003360" y="535651"/>
                  <a:pt x="3011463" y="521393"/>
                  <a:pt x="3018618" y="505755"/>
                </a:cubicBezTo>
                <a:cubicBezTo>
                  <a:pt x="3025774" y="490117"/>
                  <a:pt x="3030248" y="478760"/>
                  <a:pt x="3032041" y="471683"/>
                </a:cubicBezTo>
                <a:cubicBezTo>
                  <a:pt x="3033833" y="464606"/>
                  <a:pt x="3034282" y="456791"/>
                  <a:pt x="3033385" y="448237"/>
                </a:cubicBezTo>
                <a:cubicBezTo>
                  <a:pt x="3032713" y="441821"/>
                  <a:pt x="3034592" y="438776"/>
                  <a:pt x="3039021" y="439100"/>
                </a:cubicBezTo>
                <a:close/>
                <a:moveTo>
                  <a:pt x="1668923" y="438937"/>
                </a:moveTo>
                <a:cubicBezTo>
                  <a:pt x="1670725" y="438712"/>
                  <a:pt x="1673072" y="438955"/>
                  <a:pt x="1675963" y="439665"/>
                </a:cubicBezTo>
                <a:cubicBezTo>
                  <a:pt x="1687529" y="442504"/>
                  <a:pt x="1696739" y="446369"/>
                  <a:pt x="1703594" y="451259"/>
                </a:cubicBezTo>
                <a:cubicBezTo>
                  <a:pt x="1710620" y="455719"/>
                  <a:pt x="1712316" y="460964"/>
                  <a:pt x="1708681" y="466994"/>
                </a:cubicBezTo>
                <a:cubicBezTo>
                  <a:pt x="1705045" y="473024"/>
                  <a:pt x="1702783" y="488619"/>
                  <a:pt x="1701894" y="513779"/>
                </a:cubicBezTo>
                <a:cubicBezTo>
                  <a:pt x="1701005" y="538939"/>
                  <a:pt x="1700786" y="564776"/>
                  <a:pt x="1701238" y="591291"/>
                </a:cubicBezTo>
                <a:cubicBezTo>
                  <a:pt x="1701690" y="617806"/>
                  <a:pt x="1702367" y="640166"/>
                  <a:pt x="1703271" y="658371"/>
                </a:cubicBezTo>
                <a:cubicBezTo>
                  <a:pt x="1704174" y="676576"/>
                  <a:pt x="1703457" y="691307"/>
                  <a:pt x="1701120" y="702564"/>
                </a:cubicBezTo>
                <a:cubicBezTo>
                  <a:pt x="1698782" y="713821"/>
                  <a:pt x="1694064" y="722977"/>
                  <a:pt x="1686966" y="730033"/>
                </a:cubicBezTo>
                <a:cubicBezTo>
                  <a:pt x="1679868" y="737088"/>
                  <a:pt x="1673698" y="734944"/>
                  <a:pt x="1668456" y="723601"/>
                </a:cubicBezTo>
                <a:cubicBezTo>
                  <a:pt x="1663215" y="712258"/>
                  <a:pt x="1654865" y="700309"/>
                  <a:pt x="1643408" y="687754"/>
                </a:cubicBezTo>
                <a:cubicBezTo>
                  <a:pt x="1631950" y="675199"/>
                  <a:pt x="1632829" y="670722"/>
                  <a:pt x="1646043" y="674321"/>
                </a:cubicBezTo>
                <a:cubicBezTo>
                  <a:pt x="1659257" y="677920"/>
                  <a:pt x="1666753" y="679806"/>
                  <a:pt x="1668532" y="679978"/>
                </a:cubicBezTo>
                <a:cubicBezTo>
                  <a:pt x="1670310" y="680150"/>
                  <a:pt x="1671801" y="677418"/>
                  <a:pt x="1673006" y="671783"/>
                </a:cubicBezTo>
                <a:cubicBezTo>
                  <a:pt x="1674210" y="666147"/>
                  <a:pt x="1675039" y="649874"/>
                  <a:pt x="1675490" y="622965"/>
                </a:cubicBezTo>
                <a:cubicBezTo>
                  <a:pt x="1675942" y="596056"/>
                  <a:pt x="1676168" y="564159"/>
                  <a:pt x="1676168" y="527276"/>
                </a:cubicBezTo>
                <a:cubicBezTo>
                  <a:pt x="1676168" y="490250"/>
                  <a:pt x="1673242" y="465682"/>
                  <a:pt x="1667392" y="453571"/>
                </a:cubicBezTo>
                <a:cubicBezTo>
                  <a:pt x="1663003" y="444488"/>
                  <a:pt x="1663514" y="439610"/>
                  <a:pt x="1668923" y="438937"/>
                </a:cubicBezTo>
                <a:close/>
                <a:moveTo>
                  <a:pt x="5438490" y="437374"/>
                </a:moveTo>
                <a:cubicBezTo>
                  <a:pt x="5439904" y="437121"/>
                  <a:pt x="5441745" y="437171"/>
                  <a:pt x="5444012" y="437525"/>
                </a:cubicBezTo>
                <a:cubicBezTo>
                  <a:pt x="5453082" y="438937"/>
                  <a:pt x="5462106" y="441733"/>
                  <a:pt x="5471083" y="445914"/>
                </a:cubicBezTo>
                <a:cubicBezTo>
                  <a:pt x="5480060" y="450094"/>
                  <a:pt x="5482975" y="455009"/>
                  <a:pt x="5479827" y="460659"/>
                </a:cubicBezTo>
                <a:cubicBezTo>
                  <a:pt x="5476679" y="466309"/>
                  <a:pt x="5475105" y="491182"/>
                  <a:pt x="5475105" y="535278"/>
                </a:cubicBezTo>
                <a:cubicBezTo>
                  <a:pt x="5489818" y="518199"/>
                  <a:pt x="5503593" y="501493"/>
                  <a:pt x="5516427" y="485159"/>
                </a:cubicBezTo>
                <a:cubicBezTo>
                  <a:pt x="5529261" y="468826"/>
                  <a:pt x="5535230" y="456224"/>
                  <a:pt x="5534334" y="447355"/>
                </a:cubicBezTo>
                <a:cubicBezTo>
                  <a:pt x="5533438" y="438485"/>
                  <a:pt x="5537457" y="435728"/>
                  <a:pt x="5546391" y="439084"/>
                </a:cubicBezTo>
                <a:cubicBezTo>
                  <a:pt x="5555325" y="442440"/>
                  <a:pt x="5564123" y="447401"/>
                  <a:pt x="5572784" y="453969"/>
                </a:cubicBezTo>
                <a:cubicBezTo>
                  <a:pt x="5581445" y="460537"/>
                  <a:pt x="5581646" y="465768"/>
                  <a:pt x="5573386" y="469661"/>
                </a:cubicBezTo>
                <a:cubicBezTo>
                  <a:pt x="5565126" y="473554"/>
                  <a:pt x="5552094" y="483955"/>
                  <a:pt x="5534291" y="500862"/>
                </a:cubicBezTo>
                <a:cubicBezTo>
                  <a:pt x="5516488" y="517769"/>
                  <a:pt x="5496759" y="534023"/>
                  <a:pt x="5475105" y="549626"/>
                </a:cubicBezTo>
                <a:lnTo>
                  <a:pt x="5475105" y="554186"/>
                </a:lnTo>
                <a:cubicBezTo>
                  <a:pt x="5503241" y="549755"/>
                  <a:pt x="5525307" y="545761"/>
                  <a:pt x="5541303" y="542205"/>
                </a:cubicBezTo>
                <a:cubicBezTo>
                  <a:pt x="5557300" y="538648"/>
                  <a:pt x="5570163" y="535257"/>
                  <a:pt x="5579893" y="532030"/>
                </a:cubicBezTo>
                <a:cubicBezTo>
                  <a:pt x="5589623" y="528804"/>
                  <a:pt x="5600234" y="531543"/>
                  <a:pt x="5611728" y="540247"/>
                </a:cubicBezTo>
                <a:cubicBezTo>
                  <a:pt x="5623222" y="548952"/>
                  <a:pt x="5621469" y="554143"/>
                  <a:pt x="5606469" y="555821"/>
                </a:cubicBezTo>
                <a:cubicBezTo>
                  <a:pt x="5591469" y="557498"/>
                  <a:pt x="5576642" y="559445"/>
                  <a:pt x="5561986" y="561661"/>
                </a:cubicBezTo>
                <a:cubicBezTo>
                  <a:pt x="5547330" y="563876"/>
                  <a:pt x="5525569" y="567286"/>
                  <a:pt x="5496702" y="571889"/>
                </a:cubicBezTo>
                <a:cubicBezTo>
                  <a:pt x="5512806" y="583060"/>
                  <a:pt x="5527652" y="594528"/>
                  <a:pt x="5541239" y="606295"/>
                </a:cubicBezTo>
                <a:cubicBezTo>
                  <a:pt x="5554826" y="618061"/>
                  <a:pt x="5567342" y="627468"/>
                  <a:pt x="5578785" y="634516"/>
                </a:cubicBezTo>
                <a:cubicBezTo>
                  <a:pt x="5590229" y="641564"/>
                  <a:pt x="5601009" y="646849"/>
                  <a:pt x="5611126" y="650369"/>
                </a:cubicBezTo>
                <a:cubicBezTo>
                  <a:pt x="5621243" y="653890"/>
                  <a:pt x="5632597" y="657425"/>
                  <a:pt x="5645187" y="660974"/>
                </a:cubicBezTo>
                <a:cubicBezTo>
                  <a:pt x="5657779" y="664523"/>
                  <a:pt x="5660392" y="668104"/>
                  <a:pt x="5653028" y="671718"/>
                </a:cubicBezTo>
                <a:cubicBezTo>
                  <a:pt x="5645664" y="675332"/>
                  <a:pt x="5630776" y="678046"/>
                  <a:pt x="5608362" y="679860"/>
                </a:cubicBezTo>
                <a:cubicBezTo>
                  <a:pt x="5585948" y="681674"/>
                  <a:pt x="5570901" y="679243"/>
                  <a:pt x="5563222" y="672568"/>
                </a:cubicBezTo>
                <a:cubicBezTo>
                  <a:pt x="5555543" y="665892"/>
                  <a:pt x="5545534" y="654786"/>
                  <a:pt x="5533194" y="639248"/>
                </a:cubicBezTo>
                <a:cubicBezTo>
                  <a:pt x="5520854" y="623711"/>
                  <a:pt x="5503141" y="602161"/>
                  <a:pt x="5480053" y="574599"/>
                </a:cubicBezTo>
                <a:lnTo>
                  <a:pt x="5474976" y="575481"/>
                </a:lnTo>
                <a:cubicBezTo>
                  <a:pt x="5474116" y="617340"/>
                  <a:pt x="5473248" y="643378"/>
                  <a:pt x="5472374" y="653596"/>
                </a:cubicBezTo>
                <a:cubicBezTo>
                  <a:pt x="5471499" y="663813"/>
                  <a:pt x="5471581" y="668771"/>
                  <a:pt x="5472621" y="668470"/>
                </a:cubicBezTo>
                <a:cubicBezTo>
                  <a:pt x="5473661" y="668169"/>
                  <a:pt x="5479566" y="664878"/>
                  <a:pt x="5490335" y="658597"/>
                </a:cubicBezTo>
                <a:cubicBezTo>
                  <a:pt x="5501104" y="652316"/>
                  <a:pt x="5510705" y="647741"/>
                  <a:pt x="5519137" y="644873"/>
                </a:cubicBezTo>
                <a:cubicBezTo>
                  <a:pt x="5527569" y="642005"/>
                  <a:pt x="5521944" y="650488"/>
                  <a:pt x="5502262" y="670320"/>
                </a:cubicBezTo>
                <a:cubicBezTo>
                  <a:pt x="5482580" y="690153"/>
                  <a:pt x="5468219" y="705253"/>
                  <a:pt x="5459177" y="715621"/>
                </a:cubicBezTo>
                <a:cubicBezTo>
                  <a:pt x="5450135" y="725989"/>
                  <a:pt x="5443080" y="725774"/>
                  <a:pt x="5438011" y="714975"/>
                </a:cubicBezTo>
                <a:cubicBezTo>
                  <a:pt x="5432942" y="704177"/>
                  <a:pt x="5431992" y="696197"/>
                  <a:pt x="5435161" y="691034"/>
                </a:cubicBezTo>
                <a:cubicBezTo>
                  <a:pt x="5438330" y="685872"/>
                  <a:pt x="5441252" y="676386"/>
                  <a:pt x="5443926" y="662576"/>
                </a:cubicBezTo>
                <a:cubicBezTo>
                  <a:pt x="5446601" y="648767"/>
                  <a:pt x="5449293" y="620789"/>
                  <a:pt x="5452003" y="578643"/>
                </a:cubicBezTo>
                <a:cubicBezTo>
                  <a:pt x="5418533" y="584895"/>
                  <a:pt x="5399192" y="588258"/>
                  <a:pt x="5393979" y="588731"/>
                </a:cubicBezTo>
                <a:cubicBezTo>
                  <a:pt x="5388766" y="589205"/>
                  <a:pt x="5381385" y="585594"/>
                  <a:pt x="5371834" y="577901"/>
                </a:cubicBezTo>
                <a:cubicBezTo>
                  <a:pt x="5362284" y="570207"/>
                  <a:pt x="5365632" y="566361"/>
                  <a:pt x="5381880" y="566361"/>
                </a:cubicBezTo>
                <a:cubicBezTo>
                  <a:pt x="5395030" y="566361"/>
                  <a:pt x="5418404" y="563421"/>
                  <a:pt x="5452003" y="557541"/>
                </a:cubicBezTo>
                <a:cubicBezTo>
                  <a:pt x="5452003" y="535687"/>
                  <a:pt x="5451777" y="519421"/>
                  <a:pt x="5451325" y="508745"/>
                </a:cubicBezTo>
                <a:cubicBezTo>
                  <a:pt x="5450874" y="498069"/>
                  <a:pt x="5449566" y="487317"/>
                  <a:pt x="5447400" y="476490"/>
                </a:cubicBezTo>
                <a:cubicBezTo>
                  <a:pt x="5445235" y="465664"/>
                  <a:pt x="5441861" y="456109"/>
                  <a:pt x="5437279" y="447828"/>
                </a:cubicBezTo>
                <a:cubicBezTo>
                  <a:pt x="5433843" y="441617"/>
                  <a:pt x="5434247" y="438132"/>
                  <a:pt x="5438490" y="437374"/>
                </a:cubicBezTo>
                <a:close/>
                <a:moveTo>
                  <a:pt x="3339942" y="437113"/>
                </a:moveTo>
                <a:cubicBezTo>
                  <a:pt x="3343106" y="436007"/>
                  <a:pt x="3349425" y="437270"/>
                  <a:pt x="3358901" y="440902"/>
                </a:cubicBezTo>
                <a:cubicBezTo>
                  <a:pt x="3377851" y="448165"/>
                  <a:pt x="3386183" y="455088"/>
                  <a:pt x="3383896" y="461670"/>
                </a:cubicBezTo>
                <a:cubicBezTo>
                  <a:pt x="3381609" y="468252"/>
                  <a:pt x="3379809" y="479212"/>
                  <a:pt x="3378497" y="494548"/>
                </a:cubicBezTo>
                <a:cubicBezTo>
                  <a:pt x="3377184" y="509885"/>
                  <a:pt x="3376528" y="526617"/>
                  <a:pt x="3376528" y="544743"/>
                </a:cubicBezTo>
                <a:cubicBezTo>
                  <a:pt x="3386538" y="543036"/>
                  <a:pt x="3395604" y="541118"/>
                  <a:pt x="3403728" y="538989"/>
                </a:cubicBezTo>
                <a:cubicBezTo>
                  <a:pt x="3411852" y="536859"/>
                  <a:pt x="3420840" y="534135"/>
                  <a:pt x="3430691" y="530815"/>
                </a:cubicBezTo>
                <a:cubicBezTo>
                  <a:pt x="3440543" y="527495"/>
                  <a:pt x="3450624" y="528424"/>
                  <a:pt x="3460935" y="533600"/>
                </a:cubicBezTo>
                <a:cubicBezTo>
                  <a:pt x="3471245" y="538777"/>
                  <a:pt x="3470507" y="544191"/>
                  <a:pt x="3458719" y="549841"/>
                </a:cubicBezTo>
                <a:cubicBezTo>
                  <a:pt x="3446932" y="555491"/>
                  <a:pt x="3432588" y="559230"/>
                  <a:pt x="3415688" y="561058"/>
                </a:cubicBezTo>
                <a:cubicBezTo>
                  <a:pt x="3398788" y="562887"/>
                  <a:pt x="3385649" y="563801"/>
                  <a:pt x="3376270" y="563801"/>
                </a:cubicBezTo>
                <a:cubicBezTo>
                  <a:pt x="3375496" y="580020"/>
                  <a:pt x="3374672" y="613260"/>
                  <a:pt x="3373797" y="663523"/>
                </a:cubicBezTo>
                <a:cubicBezTo>
                  <a:pt x="3397802" y="661759"/>
                  <a:pt x="3417359" y="660210"/>
                  <a:pt x="3432466" y="658877"/>
                </a:cubicBezTo>
                <a:cubicBezTo>
                  <a:pt x="3447573" y="657543"/>
                  <a:pt x="3459597" y="655958"/>
                  <a:pt x="3468539" y="654123"/>
                </a:cubicBezTo>
                <a:cubicBezTo>
                  <a:pt x="3477480" y="652287"/>
                  <a:pt x="3486873" y="652814"/>
                  <a:pt x="3496717" y="655704"/>
                </a:cubicBezTo>
                <a:cubicBezTo>
                  <a:pt x="3506562" y="658593"/>
                  <a:pt x="3514635" y="664917"/>
                  <a:pt x="3520938" y="674676"/>
                </a:cubicBezTo>
                <a:cubicBezTo>
                  <a:pt x="3527240" y="684434"/>
                  <a:pt x="3517754" y="688414"/>
                  <a:pt x="3492480" y="686614"/>
                </a:cubicBezTo>
                <a:cubicBezTo>
                  <a:pt x="3467205" y="684814"/>
                  <a:pt x="3444526" y="684140"/>
                  <a:pt x="3424443" y="684592"/>
                </a:cubicBezTo>
                <a:cubicBezTo>
                  <a:pt x="3404359" y="685044"/>
                  <a:pt x="3381845" y="686385"/>
                  <a:pt x="3356900" y="688615"/>
                </a:cubicBezTo>
                <a:cubicBezTo>
                  <a:pt x="3331956" y="690844"/>
                  <a:pt x="3308828" y="693315"/>
                  <a:pt x="3287519" y="696025"/>
                </a:cubicBezTo>
                <a:cubicBezTo>
                  <a:pt x="3266209" y="698735"/>
                  <a:pt x="3252145" y="700771"/>
                  <a:pt x="3245326" y="702134"/>
                </a:cubicBezTo>
                <a:cubicBezTo>
                  <a:pt x="3238507" y="703496"/>
                  <a:pt x="3229846" y="699431"/>
                  <a:pt x="3219342" y="689937"/>
                </a:cubicBezTo>
                <a:cubicBezTo>
                  <a:pt x="3208837" y="680444"/>
                  <a:pt x="3209909" y="675698"/>
                  <a:pt x="3222558" y="675698"/>
                </a:cubicBezTo>
                <a:cubicBezTo>
                  <a:pt x="3232624" y="675698"/>
                  <a:pt x="3249252" y="674805"/>
                  <a:pt x="3272440" y="673020"/>
                </a:cubicBezTo>
                <a:cubicBezTo>
                  <a:pt x="3295628" y="671234"/>
                  <a:pt x="3321268" y="669094"/>
                  <a:pt x="3349361" y="666599"/>
                </a:cubicBezTo>
                <a:lnTo>
                  <a:pt x="3349361" y="523211"/>
                </a:lnTo>
                <a:cubicBezTo>
                  <a:pt x="3349361" y="484449"/>
                  <a:pt x="3346213" y="459225"/>
                  <a:pt x="3339918" y="447538"/>
                </a:cubicBezTo>
                <a:cubicBezTo>
                  <a:pt x="3336770" y="441694"/>
                  <a:pt x="3336778" y="438219"/>
                  <a:pt x="3339942" y="437113"/>
                </a:cubicBezTo>
                <a:close/>
                <a:moveTo>
                  <a:pt x="6134070" y="434953"/>
                </a:moveTo>
                <a:cubicBezTo>
                  <a:pt x="6135902" y="434699"/>
                  <a:pt x="6138332" y="434929"/>
                  <a:pt x="6141362" y="435642"/>
                </a:cubicBezTo>
                <a:cubicBezTo>
                  <a:pt x="6153480" y="438496"/>
                  <a:pt x="6162915" y="443307"/>
                  <a:pt x="6169669" y="450076"/>
                </a:cubicBezTo>
                <a:cubicBezTo>
                  <a:pt x="6177470" y="457117"/>
                  <a:pt x="6179661" y="465682"/>
                  <a:pt x="6176241" y="475770"/>
                </a:cubicBezTo>
                <a:cubicBezTo>
                  <a:pt x="6172820" y="485858"/>
                  <a:pt x="6166650" y="487292"/>
                  <a:pt x="6157731" y="480072"/>
                </a:cubicBezTo>
                <a:cubicBezTo>
                  <a:pt x="6148812" y="472852"/>
                  <a:pt x="6140824" y="462928"/>
                  <a:pt x="6133768" y="450302"/>
                </a:cubicBezTo>
                <a:cubicBezTo>
                  <a:pt x="6128477" y="440832"/>
                  <a:pt x="6128578" y="435716"/>
                  <a:pt x="6134070" y="434953"/>
                </a:cubicBezTo>
                <a:close/>
                <a:moveTo>
                  <a:pt x="4093174" y="433754"/>
                </a:moveTo>
                <a:cubicBezTo>
                  <a:pt x="4095140" y="433729"/>
                  <a:pt x="4097620" y="434129"/>
                  <a:pt x="4100615" y="434954"/>
                </a:cubicBezTo>
                <a:cubicBezTo>
                  <a:pt x="4112597" y="438252"/>
                  <a:pt x="4121394" y="441780"/>
                  <a:pt x="4127009" y="445537"/>
                </a:cubicBezTo>
                <a:cubicBezTo>
                  <a:pt x="4132623" y="449294"/>
                  <a:pt x="4133831" y="454403"/>
                  <a:pt x="4130633" y="460863"/>
                </a:cubicBezTo>
                <a:cubicBezTo>
                  <a:pt x="4127435" y="467323"/>
                  <a:pt x="4124539" y="482685"/>
                  <a:pt x="4121943" y="506949"/>
                </a:cubicBezTo>
                <a:cubicBezTo>
                  <a:pt x="4131121" y="505214"/>
                  <a:pt x="4139051" y="503654"/>
                  <a:pt x="4145733" y="502271"/>
                </a:cubicBezTo>
                <a:cubicBezTo>
                  <a:pt x="4152416" y="500887"/>
                  <a:pt x="4159120" y="503798"/>
                  <a:pt x="4165845" y="511004"/>
                </a:cubicBezTo>
                <a:cubicBezTo>
                  <a:pt x="4172571" y="518210"/>
                  <a:pt x="4170642" y="522949"/>
                  <a:pt x="4160059" y="525222"/>
                </a:cubicBezTo>
                <a:cubicBezTo>
                  <a:pt x="4149476" y="527495"/>
                  <a:pt x="4136219" y="530223"/>
                  <a:pt x="4120287" y="533407"/>
                </a:cubicBezTo>
                <a:cubicBezTo>
                  <a:pt x="4118652" y="553870"/>
                  <a:pt x="4116952" y="572491"/>
                  <a:pt x="4115189" y="589269"/>
                </a:cubicBezTo>
                <a:cubicBezTo>
                  <a:pt x="4149519" y="586659"/>
                  <a:pt x="4173593" y="584207"/>
                  <a:pt x="4187410" y="581913"/>
                </a:cubicBezTo>
                <a:cubicBezTo>
                  <a:pt x="4201226" y="579618"/>
                  <a:pt x="4213340" y="582178"/>
                  <a:pt x="4223751" y="589592"/>
                </a:cubicBezTo>
                <a:cubicBezTo>
                  <a:pt x="4234162" y="597006"/>
                  <a:pt x="4238737" y="603107"/>
                  <a:pt x="4237475" y="607897"/>
                </a:cubicBezTo>
                <a:cubicBezTo>
                  <a:pt x="4236213" y="612687"/>
                  <a:pt x="4227136" y="614633"/>
                  <a:pt x="4210243" y="613737"/>
                </a:cubicBezTo>
                <a:cubicBezTo>
                  <a:pt x="4193350" y="612841"/>
                  <a:pt x="4174234" y="612393"/>
                  <a:pt x="4152896" y="612393"/>
                </a:cubicBezTo>
                <a:cubicBezTo>
                  <a:pt x="4132547" y="612393"/>
                  <a:pt x="4105262" y="614641"/>
                  <a:pt x="4071039" y="619136"/>
                </a:cubicBezTo>
                <a:cubicBezTo>
                  <a:pt x="4036816" y="623632"/>
                  <a:pt x="4011724" y="627428"/>
                  <a:pt x="3995763" y="630526"/>
                </a:cubicBezTo>
                <a:cubicBezTo>
                  <a:pt x="3979803" y="633623"/>
                  <a:pt x="3967470" y="636549"/>
                  <a:pt x="3958766" y="639302"/>
                </a:cubicBezTo>
                <a:cubicBezTo>
                  <a:pt x="3950061" y="642055"/>
                  <a:pt x="3939959" y="638746"/>
                  <a:pt x="3928457" y="629375"/>
                </a:cubicBezTo>
                <a:cubicBezTo>
                  <a:pt x="3916957" y="620004"/>
                  <a:pt x="3919402" y="615042"/>
                  <a:pt x="3935793" y="614490"/>
                </a:cubicBezTo>
                <a:cubicBezTo>
                  <a:pt x="3952183" y="613938"/>
                  <a:pt x="3983173" y="609790"/>
                  <a:pt x="4028760" y="602046"/>
                </a:cubicBezTo>
                <a:cubicBezTo>
                  <a:pt x="4029577" y="585483"/>
                  <a:pt x="4029986" y="568684"/>
                  <a:pt x="4029986" y="551648"/>
                </a:cubicBezTo>
                <a:cubicBezTo>
                  <a:pt x="4018069" y="555247"/>
                  <a:pt x="4006092" y="553727"/>
                  <a:pt x="3994053" y="547087"/>
                </a:cubicBezTo>
                <a:cubicBezTo>
                  <a:pt x="3982015" y="540448"/>
                  <a:pt x="3982384" y="535941"/>
                  <a:pt x="3995161" y="533568"/>
                </a:cubicBezTo>
                <a:cubicBezTo>
                  <a:pt x="4007938" y="531195"/>
                  <a:pt x="4019547" y="528882"/>
                  <a:pt x="4029986" y="526631"/>
                </a:cubicBezTo>
                <a:cubicBezTo>
                  <a:pt x="4029986" y="519475"/>
                  <a:pt x="4029337" y="512205"/>
                  <a:pt x="4028039" y="504820"/>
                </a:cubicBezTo>
                <a:cubicBezTo>
                  <a:pt x="4026742" y="497434"/>
                  <a:pt x="4023820" y="489418"/>
                  <a:pt x="4019274" y="480771"/>
                </a:cubicBezTo>
                <a:cubicBezTo>
                  <a:pt x="4014728" y="472124"/>
                  <a:pt x="4016980" y="468503"/>
                  <a:pt x="4026028" y="469908"/>
                </a:cubicBezTo>
                <a:cubicBezTo>
                  <a:pt x="4035077" y="471314"/>
                  <a:pt x="4043427" y="473848"/>
                  <a:pt x="4051077" y="477512"/>
                </a:cubicBezTo>
                <a:cubicBezTo>
                  <a:pt x="4058728" y="481176"/>
                  <a:pt x="4061635" y="486034"/>
                  <a:pt x="4059799" y="492085"/>
                </a:cubicBezTo>
                <a:cubicBezTo>
                  <a:pt x="4057964" y="498137"/>
                  <a:pt x="4056630" y="507587"/>
                  <a:pt x="4055799" y="520436"/>
                </a:cubicBezTo>
                <a:cubicBezTo>
                  <a:pt x="4064532" y="518830"/>
                  <a:pt x="4077582" y="516371"/>
                  <a:pt x="4094947" y="513058"/>
                </a:cubicBezTo>
                <a:cubicBezTo>
                  <a:pt x="4095736" y="505286"/>
                  <a:pt x="4096131" y="494724"/>
                  <a:pt x="4096131" y="481373"/>
                </a:cubicBezTo>
                <a:cubicBezTo>
                  <a:pt x="4096131" y="467693"/>
                  <a:pt x="4093883" y="455711"/>
                  <a:pt x="4089387" y="445430"/>
                </a:cubicBezTo>
                <a:cubicBezTo>
                  <a:pt x="4086015" y="437718"/>
                  <a:pt x="4087278" y="433826"/>
                  <a:pt x="4093174" y="433754"/>
                </a:cubicBezTo>
                <a:close/>
                <a:moveTo>
                  <a:pt x="5911314" y="432699"/>
                </a:moveTo>
                <a:cubicBezTo>
                  <a:pt x="5912630" y="432324"/>
                  <a:pt x="5914428" y="432373"/>
                  <a:pt x="5916708" y="432846"/>
                </a:cubicBezTo>
                <a:cubicBezTo>
                  <a:pt x="5925828" y="434739"/>
                  <a:pt x="5934630" y="437478"/>
                  <a:pt x="5943112" y="441063"/>
                </a:cubicBezTo>
                <a:cubicBezTo>
                  <a:pt x="5951594" y="444648"/>
                  <a:pt x="5954255" y="451062"/>
                  <a:pt x="5951093" y="460304"/>
                </a:cubicBezTo>
                <a:cubicBezTo>
                  <a:pt x="5947931" y="469546"/>
                  <a:pt x="5946766" y="490938"/>
                  <a:pt x="5947597" y="524480"/>
                </a:cubicBezTo>
                <a:cubicBezTo>
                  <a:pt x="5962324" y="523663"/>
                  <a:pt x="5975478" y="521884"/>
                  <a:pt x="5987058" y="519145"/>
                </a:cubicBezTo>
                <a:cubicBezTo>
                  <a:pt x="5998637" y="516406"/>
                  <a:pt x="6009152" y="520239"/>
                  <a:pt x="6018602" y="530643"/>
                </a:cubicBezTo>
                <a:cubicBezTo>
                  <a:pt x="6028052" y="541047"/>
                  <a:pt x="6024700" y="546023"/>
                  <a:pt x="6008546" y="545571"/>
                </a:cubicBezTo>
                <a:cubicBezTo>
                  <a:pt x="5992392" y="545119"/>
                  <a:pt x="5972119" y="546119"/>
                  <a:pt x="5947726" y="548572"/>
                </a:cubicBezTo>
                <a:cubicBezTo>
                  <a:pt x="5947726" y="581870"/>
                  <a:pt x="5948626" y="615157"/>
                  <a:pt x="5950426" y="648433"/>
                </a:cubicBezTo>
                <a:cubicBezTo>
                  <a:pt x="5952225" y="681710"/>
                  <a:pt x="5948260" y="706067"/>
                  <a:pt x="5938531" y="721504"/>
                </a:cubicBezTo>
                <a:cubicBezTo>
                  <a:pt x="5928800" y="736941"/>
                  <a:pt x="5921451" y="738974"/>
                  <a:pt x="5916482" y="727602"/>
                </a:cubicBezTo>
                <a:cubicBezTo>
                  <a:pt x="5911514" y="716230"/>
                  <a:pt x="5903982" y="704507"/>
                  <a:pt x="5893886" y="692433"/>
                </a:cubicBezTo>
                <a:cubicBezTo>
                  <a:pt x="5883790" y="680358"/>
                  <a:pt x="5882367" y="675486"/>
                  <a:pt x="5889616" y="677816"/>
                </a:cubicBezTo>
                <a:cubicBezTo>
                  <a:pt x="5896865" y="680147"/>
                  <a:pt x="5903390" y="682394"/>
                  <a:pt x="5909190" y="684560"/>
                </a:cubicBezTo>
                <a:cubicBezTo>
                  <a:pt x="5914991" y="686725"/>
                  <a:pt x="5918569" y="685954"/>
                  <a:pt x="5919924" y="682247"/>
                </a:cubicBezTo>
                <a:cubicBezTo>
                  <a:pt x="5921279" y="678541"/>
                  <a:pt x="5922175" y="670682"/>
                  <a:pt x="5922613" y="658672"/>
                </a:cubicBezTo>
                <a:cubicBezTo>
                  <a:pt x="5923050" y="646662"/>
                  <a:pt x="5923269" y="610536"/>
                  <a:pt x="5923269" y="550292"/>
                </a:cubicBezTo>
                <a:cubicBezTo>
                  <a:pt x="5891678" y="555699"/>
                  <a:pt x="5871228" y="559302"/>
                  <a:pt x="5861921" y="561101"/>
                </a:cubicBezTo>
                <a:cubicBezTo>
                  <a:pt x="5852615" y="562901"/>
                  <a:pt x="5843415" y="559047"/>
                  <a:pt x="5834324" y="549540"/>
                </a:cubicBezTo>
                <a:cubicBezTo>
                  <a:pt x="5825232" y="540032"/>
                  <a:pt x="5825411" y="535737"/>
                  <a:pt x="5834861" y="536655"/>
                </a:cubicBezTo>
                <a:cubicBezTo>
                  <a:pt x="5844312" y="537573"/>
                  <a:pt x="5856515" y="537372"/>
                  <a:pt x="5871472" y="536053"/>
                </a:cubicBezTo>
                <a:cubicBezTo>
                  <a:pt x="5886429" y="534733"/>
                  <a:pt x="5903250" y="532855"/>
                  <a:pt x="5921935" y="530417"/>
                </a:cubicBezTo>
                <a:cubicBezTo>
                  <a:pt x="5921935" y="486851"/>
                  <a:pt x="5918784" y="459225"/>
                  <a:pt x="5912482" y="447538"/>
                </a:cubicBezTo>
                <a:cubicBezTo>
                  <a:pt x="5907755" y="438772"/>
                  <a:pt x="5907366" y="433826"/>
                  <a:pt x="5911314" y="432699"/>
                </a:cubicBezTo>
                <a:close/>
                <a:moveTo>
                  <a:pt x="458196" y="432019"/>
                </a:moveTo>
                <a:cubicBezTo>
                  <a:pt x="459486" y="431748"/>
                  <a:pt x="461103" y="431790"/>
                  <a:pt x="463048" y="432147"/>
                </a:cubicBezTo>
                <a:cubicBezTo>
                  <a:pt x="470828" y="433574"/>
                  <a:pt x="479178" y="436922"/>
                  <a:pt x="488097" y="442192"/>
                </a:cubicBezTo>
                <a:cubicBezTo>
                  <a:pt x="497016" y="447462"/>
                  <a:pt x="499099" y="453019"/>
                  <a:pt x="494346" y="458863"/>
                </a:cubicBezTo>
                <a:cubicBezTo>
                  <a:pt x="489592" y="464706"/>
                  <a:pt x="485454" y="470926"/>
                  <a:pt x="481934" y="477523"/>
                </a:cubicBezTo>
                <a:cubicBezTo>
                  <a:pt x="478413" y="484119"/>
                  <a:pt x="473678" y="492336"/>
                  <a:pt x="467726" y="502174"/>
                </a:cubicBezTo>
                <a:cubicBezTo>
                  <a:pt x="467210" y="500854"/>
                  <a:pt x="473366" y="498879"/>
                  <a:pt x="486193" y="496248"/>
                </a:cubicBezTo>
                <a:cubicBezTo>
                  <a:pt x="499020" y="493616"/>
                  <a:pt x="510170" y="490720"/>
                  <a:pt x="519642" y="487558"/>
                </a:cubicBezTo>
                <a:cubicBezTo>
                  <a:pt x="529113" y="484396"/>
                  <a:pt x="539657" y="481212"/>
                  <a:pt x="551273" y="478007"/>
                </a:cubicBezTo>
                <a:cubicBezTo>
                  <a:pt x="562888" y="474802"/>
                  <a:pt x="572339" y="476673"/>
                  <a:pt x="579623" y="483621"/>
                </a:cubicBezTo>
                <a:cubicBezTo>
                  <a:pt x="586908" y="490569"/>
                  <a:pt x="583732" y="496423"/>
                  <a:pt x="570095" y="501184"/>
                </a:cubicBezTo>
                <a:cubicBezTo>
                  <a:pt x="556456" y="505945"/>
                  <a:pt x="540783" y="509817"/>
                  <a:pt x="523073" y="512800"/>
                </a:cubicBezTo>
                <a:cubicBezTo>
                  <a:pt x="528464" y="519841"/>
                  <a:pt x="530472" y="525075"/>
                  <a:pt x="529095" y="528502"/>
                </a:cubicBezTo>
                <a:cubicBezTo>
                  <a:pt x="527719" y="531930"/>
                  <a:pt x="526608" y="543187"/>
                  <a:pt x="525762" y="562274"/>
                </a:cubicBezTo>
                <a:lnTo>
                  <a:pt x="579795" y="557047"/>
                </a:lnTo>
                <a:cubicBezTo>
                  <a:pt x="597950" y="554308"/>
                  <a:pt x="610878" y="552472"/>
                  <a:pt x="618579" y="551540"/>
                </a:cubicBezTo>
                <a:cubicBezTo>
                  <a:pt x="626279" y="550608"/>
                  <a:pt x="632987" y="551146"/>
                  <a:pt x="638702" y="553153"/>
                </a:cubicBezTo>
                <a:cubicBezTo>
                  <a:pt x="644416" y="555161"/>
                  <a:pt x="650643" y="560811"/>
                  <a:pt x="657383" y="570103"/>
                </a:cubicBezTo>
                <a:cubicBezTo>
                  <a:pt x="664123" y="579396"/>
                  <a:pt x="655576" y="583142"/>
                  <a:pt x="631743" y="581343"/>
                </a:cubicBezTo>
                <a:cubicBezTo>
                  <a:pt x="607909" y="579543"/>
                  <a:pt x="573034" y="581203"/>
                  <a:pt x="527116" y="586322"/>
                </a:cubicBezTo>
                <a:cubicBezTo>
                  <a:pt x="527116" y="615820"/>
                  <a:pt x="526654" y="645680"/>
                  <a:pt x="525729" y="675902"/>
                </a:cubicBezTo>
                <a:cubicBezTo>
                  <a:pt x="524804" y="706124"/>
                  <a:pt x="522119" y="726265"/>
                  <a:pt x="517673" y="736324"/>
                </a:cubicBezTo>
                <a:cubicBezTo>
                  <a:pt x="513228" y="746384"/>
                  <a:pt x="509166" y="747933"/>
                  <a:pt x="505488" y="740971"/>
                </a:cubicBezTo>
                <a:cubicBezTo>
                  <a:pt x="501810" y="734008"/>
                  <a:pt x="499971" y="721715"/>
                  <a:pt x="499971" y="704091"/>
                </a:cubicBezTo>
                <a:lnTo>
                  <a:pt x="499971" y="588086"/>
                </a:lnTo>
                <a:cubicBezTo>
                  <a:pt x="470114" y="591642"/>
                  <a:pt x="446628" y="594783"/>
                  <a:pt x="429513" y="597508"/>
                </a:cubicBezTo>
                <a:cubicBezTo>
                  <a:pt x="412399" y="600232"/>
                  <a:pt x="399166" y="602494"/>
                  <a:pt x="389816" y="604294"/>
                </a:cubicBezTo>
                <a:cubicBezTo>
                  <a:pt x="380467" y="606094"/>
                  <a:pt x="371515" y="601792"/>
                  <a:pt x="362961" y="591388"/>
                </a:cubicBezTo>
                <a:cubicBezTo>
                  <a:pt x="354407" y="580984"/>
                  <a:pt x="354421" y="576460"/>
                  <a:pt x="363004" y="577815"/>
                </a:cubicBezTo>
                <a:cubicBezTo>
                  <a:pt x="371586" y="579170"/>
                  <a:pt x="389063" y="578507"/>
                  <a:pt x="415435" y="575825"/>
                </a:cubicBezTo>
                <a:cubicBezTo>
                  <a:pt x="441807" y="573144"/>
                  <a:pt x="469985" y="570139"/>
                  <a:pt x="499971" y="566812"/>
                </a:cubicBezTo>
                <a:cubicBezTo>
                  <a:pt x="499971" y="554121"/>
                  <a:pt x="499752" y="543879"/>
                  <a:pt x="499315" y="536085"/>
                </a:cubicBezTo>
                <a:cubicBezTo>
                  <a:pt x="498877" y="528291"/>
                  <a:pt x="497841" y="522680"/>
                  <a:pt x="496207" y="519253"/>
                </a:cubicBezTo>
                <a:cubicBezTo>
                  <a:pt x="488190" y="520156"/>
                  <a:pt x="481770" y="520830"/>
                  <a:pt x="476944" y="521275"/>
                </a:cubicBezTo>
                <a:cubicBezTo>
                  <a:pt x="472118" y="521719"/>
                  <a:pt x="465862" y="520142"/>
                  <a:pt x="458176" y="516543"/>
                </a:cubicBezTo>
                <a:cubicBezTo>
                  <a:pt x="446489" y="532174"/>
                  <a:pt x="432984" y="543732"/>
                  <a:pt x="417661" y="551217"/>
                </a:cubicBezTo>
                <a:cubicBezTo>
                  <a:pt x="402339" y="558703"/>
                  <a:pt x="400790" y="555075"/>
                  <a:pt x="413015" y="540333"/>
                </a:cubicBezTo>
                <a:cubicBezTo>
                  <a:pt x="425240" y="525591"/>
                  <a:pt x="436039" y="507831"/>
                  <a:pt x="445409" y="487052"/>
                </a:cubicBezTo>
                <a:cubicBezTo>
                  <a:pt x="454781" y="466273"/>
                  <a:pt x="458119" y="451571"/>
                  <a:pt x="455423" y="442945"/>
                </a:cubicBezTo>
                <a:cubicBezTo>
                  <a:pt x="453401" y="436476"/>
                  <a:pt x="454325" y="432834"/>
                  <a:pt x="458196" y="432019"/>
                </a:cubicBezTo>
                <a:close/>
                <a:moveTo>
                  <a:pt x="4465841" y="422089"/>
                </a:moveTo>
                <a:cubicBezTo>
                  <a:pt x="4467266" y="421959"/>
                  <a:pt x="4469078" y="422193"/>
                  <a:pt x="4471277" y="422790"/>
                </a:cubicBezTo>
                <a:cubicBezTo>
                  <a:pt x="4480075" y="425178"/>
                  <a:pt x="4488202" y="428487"/>
                  <a:pt x="4495659" y="432717"/>
                </a:cubicBezTo>
                <a:cubicBezTo>
                  <a:pt x="4503116" y="436947"/>
                  <a:pt x="4504984" y="441694"/>
                  <a:pt x="4501263" y="446957"/>
                </a:cubicBezTo>
                <a:cubicBezTo>
                  <a:pt x="4497541" y="452220"/>
                  <a:pt x="4493551" y="460515"/>
                  <a:pt x="4489292" y="471844"/>
                </a:cubicBezTo>
                <a:cubicBezTo>
                  <a:pt x="4504794" y="471027"/>
                  <a:pt x="4517919" y="469249"/>
                  <a:pt x="4528667" y="466510"/>
                </a:cubicBezTo>
                <a:cubicBezTo>
                  <a:pt x="4539415" y="463771"/>
                  <a:pt x="4548811" y="467377"/>
                  <a:pt x="4556856" y="477329"/>
                </a:cubicBezTo>
                <a:cubicBezTo>
                  <a:pt x="4564901" y="487281"/>
                  <a:pt x="4561764" y="492032"/>
                  <a:pt x="4547445" y="491580"/>
                </a:cubicBezTo>
                <a:cubicBezTo>
                  <a:pt x="4533127" y="491128"/>
                  <a:pt x="4512021" y="492602"/>
                  <a:pt x="4484130" y="496000"/>
                </a:cubicBezTo>
                <a:cubicBezTo>
                  <a:pt x="4478207" y="512061"/>
                  <a:pt x="4471485" y="522877"/>
                  <a:pt x="4463964" y="528449"/>
                </a:cubicBezTo>
                <a:cubicBezTo>
                  <a:pt x="4456442" y="534020"/>
                  <a:pt x="4453592" y="532414"/>
                  <a:pt x="4455413" y="523630"/>
                </a:cubicBezTo>
                <a:cubicBezTo>
                  <a:pt x="4457234" y="514847"/>
                  <a:pt x="4459471" y="506189"/>
                  <a:pt x="4462124" y="497657"/>
                </a:cubicBezTo>
                <a:cubicBezTo>
                  <a:pt x="4446522" y="498546"/>
                  <a:pt x="4430770" y="500180"/>
                  <a:pt x="4414866" y="502561"/>
                </a:cubicBezTo>
                <a:cubicBezTo>
                  <a:pt x="4413820" y="525391"/>
                  <a:pt x="4410453" y="535124"/>
                  <a:pt x="4404767" y="531761"/>
                </a:cubicBezTo>
                <a:cubicBezTo>
                  <a:pt x="4399081" y="528398"/>
                  <a:pt x="4395034" y="519282"/>
                  <a:pt x="4392625" y="504411"/>
                </a:cubicBezTo>
                <a:cubicBezTo>
                  <a:pt x="4368404" y="508899"/>
                  <a:pt x="4352443" y="512043"/>
                  <a:pt x="4344743" y="513843"/>
                </a:cubicBezTo>
                <a:cubicBezTo>
                  <a:pt x="4337042" y="515643"/>
                  <a:pt x="4327685" y="511792"/>
                  <a:pt x="4316672" y="502292"/>
                </a:cubicBezTo>
                <a:cubicBezTo>
                  <a:pt x="4305658" y="492792"/>
                  <a:pt x="4307516" y="488500"/>
                  <a:pt x="4322243" y="489418"/>
                </a:cubicBezTo>
                <a:cubicBezTo>
                  <a:pt x="4336970" y="490336"/>
                  <a:pt x="4359305" y="488751"/>
                  <a:pt x="4389248" y="484664"/>
                </a:cubicBezTo>
                <a:cubicBezTo>
                  <a:pt x="4385878" y="472203"/>
                  <a:pt x="4380762" y="461781"/>
                  <a:pt x="4373900" y="453399"/>
                </a:cubicBezTo>
                <a:cubicBezTo>
                  <a:pt x="4367038" y="445017"/>
                  <a:pt x="4369028" y="440826"/>
                  <a:pt x="4379869" y="440826"/>
                </a:cubicBezTo>
                <a:cubicBezTo>
                  <a:pt x="4388559" y="440826"/>
                  <a:pt x="4396597" y="442160"/>
                  <a:pt x="4403982" y="444827"/>
                </a:cubicBezTo>
                <a:cubicBezTo>
                  <a:pt x="4411367" y="447495"/>
                  <a:pt x="4414605" y="452058"/>
                  <a:pt x="4413694" y="458519"/>
                </a:cubicBezTo>
                <a:cubicBezTo>
                  <a:pt x="4412783" y="464979"/>
                  <a:pt x="4412680" y="472124"/>
                  <a:pt x="4413382" y="479954"/>
                </a:cubicBezTo>
                <a:cubicBezTo>
                  <a:pt x="4430346" y="479093"/>
                  <a:pt x="4447153" y="477874"/>
                  <a:pt x="4463802" y="476297"/>
                </a:cubicBezTo>
                <a:cubicBezTo>
                  <a:pt x="4467187" y="456708"/>
                  <a:pt x="4467079" y="442296"/>
                  <a:pt x="4463480" y="433061"/>
                </a:cubicBezTo>
                <a:cubicBezTo>
                  <a:pt x="4460780" y="426135"/>
                  <a:pt x="4461567" y="422477"/>
                  <a:pt x="4465841" y="422089"/>
                </a:cubicBezTo>
                <a:close/>
                <a:moveTo>
                  <a:pt x="5150357" y="418417"/>
                </a:moveTo>
                <a:cubicBezTo>
                  <a:pt x="5151724" y="418448"/>
                  <a:pt x="5153297" y="418830"/>
                  <a:pt x="5155075" y="419563"/>
                </a:cubicBezTo>
                <a:cubicBezTo>
                  <a:pt x="5162188" y="422496"/>
                  <a:pt x="5168691" y="426705"/>
                  <a:pt x="5174585" y="432190"/>
                </a:cubicBezTo>
                <a:cubicBezTo>
                  <a:pt x="5180479" y="437675"/>
                  <a:pt x="5181773" y="441744"/>
                  <a:pt x="5178467" y="444397"/>
                </a:cubicBezTo>
                <a:cubicBezTo>
                  <a:pt x="5175162" y="447050"/>
                  <a:pt x="5170061" y="449459"/>
                  <a:pt x="5163163" y="451625"/>
                </a:cubicBezTo>
                <a:cubicBezTo>
                  <a:pt x="5182981" y="451625"/>
                  <a:pt x="5196457" y="449821"/>
                  <a:pt x="5203591" y="446215"/>
                </a:cubicBezTo>
                <a:cubicBezTo>
                  <a:pt x="5210726" y="442608"/>
                  <a:pt x="5217673" y="442497"/>
                  <a:pt x="5224435" y="445881"/>
                </a:cubicBezTo>
                <a:cubicBezTo>
                  <a:pt x="5231196" y="449266"/>
                  <a:pt x="5237298" y="453603"/>
                  <a:pt x="5242740" y="458895"/>
                </a:cubicBezTo>
                <a:cubicBezTo>
                  <a:pt x="5248182" y="464187"/>
                  <a:pt x="5247706" y="468259"/>
                  <a:pt x="5241310" y="471113"/>
                </a:cubicBezTo>
                <a:cubicBezTo>
                  <a:pt x="5234914" y="473967"/>
                  <a:pt x="5228852" y="478921"/>
                  <a:pt x="5223122" y="485977"/>
                </a:cubicBezTo>
                <a:cubicBezTo>
                  <a:pt x="5217394" y="493032"/>
                  <a:pt x="5209306" y="501550"/>
                  <a:pt x="5198859" y="511531"/>
                </a:cubicBezTo>
                <a:cubicBezTo>
                  <a:pt x="5188412" y="521512"/>
                  <a:pt x="5177718" y="530377"/>
                  <a:pt x="5166777" y="538128"/>
                </a:cubicBezTo>
                <a:lnTo>
                  <a:pt x="5162227" y="540640"/>
                </a:lnTo>
                <a:lnTo>
                  <a:pt x="5166259" y="540211"/>
                </a:lnTo>
                <a:cubicBezTo>
                  <a:pt x="5167878" y="540402"/>
                  <a:pt x="5169768" y="540926"/>
                  <a:pt x="5171928" y="541785"/>
                </a:cubicBezTo>
                <a:cubicBezTo>
                  <a:pt x="5180568" y="545220"/>
                  <a:pt x="5186892" y="549493"/>
                  <a:pt x="5190900" y="554605"/>
                </a:cubicBezTo>
                <a:cubicBezTo>
                  <a:pt x="5194909" y="559718"/>
                  <a:pt x="5194869" y="563722"/>
                  <a:pt x="5190782" y="566619"/>
                </a:cubicBezTo>
                <a:cubicBezTo>
                  <a:pt x="5186695" y="569515"/>
                  <a:pt x="5182444" y="571681"/>
                  <a:pt x="5178026" y="573115"/>
                </a:cubicBezTo>
                <a:cubicBezTo>
                  <a:pt x="5186617" y="573115"/>
                  <a:pt x="5195851" y="572039"/>
                  <a:pt x="5205732" y="569888"/>
                </a:cubicBezTo>
                <a:cubicBezTo>
                  <a:pt x="5215612" y="567737"/>
                  <a:pt x="5223299" y="565031"/>
                  <a:pt x="5228791" y="561768"/>
                </a:cubicBezTo>
                <a:cubicBezTo>
                  <a:pt x="5234283" y="558506"/>
                  <a:pt x="5241127" y="558803"/>
                  <a:pt x="5249322" y="562661"/>
                </a:cubicBezTo>
                <a:cubicBezTo>
                  <a:pt x="5257517" y="566518"/>
                  <a:pt x="5265003" y="571706"/>
                  <a:pt x="5271779" y="578224"/>
                </a:cubicBezTo>
                <a:cubicBezTo>
                  <a:pt x="5278555" y="584741"/>
                  <a:pt x="5278530" y="589914"/>
                  <a:pt x="5271704" y="593743"/>
                </a:cubicBezTo>
                <a:cubicBezTo>
                  <a:pt x="5264878" y="597572"/>
                  <a:pt x="5256554" y="605287"/>
                  <a:pt x="5246730" y="616888"/>
                </a:cubicBezTo>
                <a:cubicBezTo>
                  <a:pt x="5236908" y="628490"/>
                  <a:pt x="5221366" y="644016"/>
                  <a:pt x="5200106" y="663469"/>
                </a:cubicBezTo>
                <a:cubicBezTo>
                  <a:pt x="5178847" y="682921"/>
                  <a:pt x="5154494" y="699276"/>
                  <a:pt x="5127047" y="712534"/>
                </a:cubicBezTo>
                <a:cubicBezTo>
                  <a:pt x="5099600" y="725791"/>
                  <a:pt x="5072636" y="733786"/>
                  <a:pt x="5046157" y="736518"/>
                </a:cubicBezTo>
                <a:cubicBezTo>
                  <a:pt x="5019678" y="739250"/>
                  <a:pt x="5018481" y="735934"/>
                  <a:pt x="5042565" y="726569"/>
                </a:cubicBezTo>
                <a:cubicBezTo>
                  <a:pt x="5066649" y="717205"/>
                  <a:pt x="5090662" y="705869"/>
                  <a:pt x="5114603" y="692562"/>
                </a:cubicBezTo>
                <a:cubicBezTo>
                  <a:pt x="5138544" y="679254"/>
                  <a:pt x="5155577" y="668097"/>
                  <a:pt x="5165701" y="659092"/>
                </a:cubicBezTo>
                <a:cubicBezTo>
                  <a:pt x="5159377" y="655191"/>
                  <a:pt x="5151049" y="647311"/>
                  <a:pt x="5140716" y="635452"/>
                </a:cubicBezTo>
                <a:cubicBezTo>
                  <a:pt x="5130385" y="623592"/>
                  <a:pt x="5128227" y="616756"/>
                  <a:pt x="5134242" y="614942"/>
                </a:cubicBezTo>
                <a:cubicBezTo>
                  <a:pt x="5140258" y="613128"/>
                  <a:pt x="5149482" y="614662"/>
                  <a:pt x="5161915" y="619545"/>
                </a:cubicBezTo>
                <a:cubicBezTo>
                  <a:pt x="5174348" y="624428"/>
                  <a:pt x="5180916" y="634132"/>
                  <a:pt x="5181619" y="648659"/>
                </a:cubicBezTo>
                <a:cubicBezTo>
                  <a:pt x="5191255" y="638764"/>
                  <a:pt x="5201362" y="626984"/>
                  <a:pt x="5211937" y="613318"/>
                </a:cubicBezTo>
                <a:cubicBezTo>
                  <a:pt x="5222513" y="599651"/>
                  <a:pt x="5227801" y="590768"/>
                  <a:pt x="5227801" y="586666"/>
                </a:cubicBezTo>
                <a:cubicBezTo>
                  <a:pt x="5227801" y="584917"/>
                  <a:pt x="5223643" y="584942"/>
                  <a:pt x="5215325" y="586742"/>
                </a:cubicBezTo>
                <a:cubicBezTo>
                  <a:pt x="5207008" y="588541"/>
                  <a:pt x="5198512" y="590115"/>
                  <a:pt x="5189836" y="591463"/>
                </a:cubicBezTo>
                <a:cubicBezTo>
                  <a:pt x="5181160" y="592811"/>
                  <a:pt x="5173717" y="590789"/>
                  <a:pt x="5167508" y="585397"/>
                </a:cubicBezTo>
                <a:cubicBezTo>
                  <a:pt x="5154573" y="599250"/>
                  <a:pt x="5138935" y="610987"/>
                  <a:pt x="5120594" y="620610"/>
                </a:cubicBezTo>
                <a:cubicBezTo>
                  <a:pt x="5102253" y="630232"/>
                  <a:pt x="5085166" y="636889"/>
                  <a:pt x="5069335" y="640582"/>
                </a:cubicBezTo>
                <a:cubicBezTo>
                  <a:pt x="5053503" y="644275"/>
                  <a:pt x="5053460" y="641059"/>
                  <a:pt x="5069206" y="630935"/>
                </a:cubicBezTo>
                <a:cubicBezTo>
                  <a:pt x="5084951" y="620810"/>
                  <a:pt x="5101016" y="609772"/>
                  <a:pt x="5117399" y="597819"/>
                </a:cubicBezTo>
                <a:cubicBezTo>
                  <a:pt x="5133783" y="585867"/>
                  <a:pt x="5144807" y="575313"/>
                  <a:pt x="5150472" y="566156"/>
                </a:cubicBezTo>
                <a:cubicBezTo>
                  <a:pt x="5156136" y="557000"/>
                  <a:pt x="5158968" y="550787"/>
                  <a:pt x="5158968" y="547518"/>
                </a:cubicBezTo>
                <a:cubicBezTo>
                  <a:pt x="5158968" y="545703"/>
                  <a:pt x="5159238" y="544224"/>
                  <a:pt x="5159778" y="543078"/>
                </a:cubicBezTo>
                <a:lnTo>
                  <a:pt x="5162190" y="540661"/>
                </a:lnTo>
                <a:lnTo>
                  <a:pt x="5120830" y="563500"/>
                </a:lnTo>
                <a:cubicBezTo>
                  <a:pt x="5101142" y="572663"/>
                  <a:pt x="5082553" y="577704"/>
                  <a:pt x="5065065" y="578622"/>
                </a:cubicBezTo>
                <a:cubicBezTo>
                  <a:pt x="5047577" y="579539"/>
                  <a:pt x="5045968" y="576424"/>
                  <a:pt x="5060236" y="569275"/>
                </a:cubicBezTo>
                <a:cubicBezTo>
                  <a:pt x="5074505" y="562127"/>
                  <a:pt x="5088450" y="555261"/>
                  <a:pt x="5102073" y="548679"/>
                </a:cubicBezTo>
                <a:cubicBezTo>
                  <a:pt x="5115697" y="542097"/>
                  <a:pt x="5130159" y="534160"/>
                  <a:pt x="5145460" y="524867"/>
                </a:cubicBezTo>
                <a:cubicBezTo>
                  <a:pt x="5130589" y="513768"/>
                  <a:pt x="5122146" y="504855"/>
                  <a:pt x="5120131" y="498130"/>
                </a:cubicBezTo>
                <a:lnTo>
                  <a:pt x="5121579" y="492494"/>
                </a:lnTo>
                <a:lnTo>
                  <a:pt x="5119959" y="493774"/>
                </a:lnTo>
                <a:cubicBezTo>
                  <a:pt x="5104966" y="505124"/>
                  <a:pt x="5088145" y="513334"/>
                  <a:pt x="5069496" y="518403"/>
                </a:cubicBezTo>
                <a:cubicBezTo>
                  <a:pt x="5050846" y="523473"/>
                  <a:pt x="5049789" y="520296"/>
                  <a:pt x="5066323" y="508874"/>
                </a:cubicBezTo>
                <a:cubicBezTo>
                  <a:pt x="5082858" y="497452"/>
                  <a:pt x="5099739" y="483130"/>
                  <a:pt x="5116969" y="465907"/>
                </a:cubicBezTo>
                <a:cubicBezTo>
                  <a:pt x="5134199" y="448685"/>
                  <a:pt x="5143080" y="435922"/>
                  <a:pt x="5143610" y="427619"/>
                </a:cubicBezTo>
                <a:cubicBezTo>
                  <a:pt x="5144008" y="421392"/>
                  <a:pt x="5146257" y="418325"/>
                  <a:pt x="5150357" y="418417"/>
                </a:cubicBezTo>
                <a:close/>
                <a:moveTo>
                  <a:pt x="5414274" y="239045"/>
                </a:moveTo>
                <a:cubicBezTo>
                  <a:pt x="5421071" y="239045"/>
                  <a:pt x="5426836" y="241411"/>
                  <a:pt x="5431568" y="246143"/>
                </a:cubicBezTo>
                <a:cubicBezTo>
                  <a:pt x="5436301" y="250876"/>
                  <a:pt x="5438667" y="256174"/>
                  <a:pt x="5438667" y="262040"/>
                </a:cubicBezTo>
                <a:cubicBezTo>
                  <a:pt x="5438667" y="269497"/>
                  <a:pt x="5436244" y="275648"/>
                  <a:pt x="5431396" y="280495"/>
                </a:cubicBezTo>
                <a:cubicBezTo>
                  <a:pt x="5426550" y="285342"/>
                  <a:pt x="5420842" y="287766"/>
                  <a:pt x="5414274" y="287766"/>
                </a:cubicBezTo>
                <a:cubicBezTo>
                  <a:pt x="5407678" y="287766"/>
                  <a:pt x="5401967" y="285353"/>
                  <a:pt x="5397142" y="280528"/>
                </a:cubicBezTo>
                <a:cubicBezTo>
                  <a:pt x="5392316" y="275702"/>
                  <a:pt x="5389903" y="269540"/>
                  <a:pt x="5389903" y="262040"/>
                </a:cubicBezTo>
                <a:cubicBezTo>
                  <a:pt x="5389903" y="256131"/>
                  <a:pt x="5392259" y="250822"/>
                  <a:pt x="5396969" y="246111"/>
                </a:cubicBezTo>
                <a:cubicBezTo>
                  <a:pt x="5401680" y="241400"/>
                  <a:pt x="5407448" y="239045"/>
                  <a:pt x="5414274" y="239045"/>
                </a:cubicBezTo>
                <a:close/>
                <a:moveTo>
                  <a:pt x="7724876" y="237784"/>
                </a:moveTo>
                <a:cubicBezTo>
                  <a:pt x="7728860" y="237141"/>
                  <a:pt x="7733262" y="237439"/>
                  <a:pt x="7738084" y="238679"/>
                </a:cubicBezTo>
                <a:cubicBezTo>
                  <a:pt x="7747728" y="241160"/>
                  <a:pt x="7754026" y="246377"/>
                  <a:pt x="7756980" y="254328"/>
                </a:cubicBezTo>
                <a:cubicBezTo>
                  <a:pt x="7759935" y="262280"/>
                  <a:pt x="7759518" y="272228"/>
                  <a:pt x="7755733" y="284174"/>
                </a:cubicBezTo>
                <a:cubicBezTo>
                  <a:pt x="7751947" y="296119"/>
                  <a:pt x="7745071" y="307545"/>
                  <a:pt x="7735104" y="318450"/>
                </a:cubicBezTo>
                <a:cubicBezTo>
                  <a:pt x="7725138" y="329356"/>
                  <a:pt x="7715530" y="335293"/>
                  <a:pt x="7706280" y="336261"/>
                </a:cubicBezTo>
                <a:cubicBezTo>
                  <a:pt x="7697031" y="337229"/>
                  <a:pt x="7695224" y="334744"/>
                  <a:pt x="7700860" y="328808"/>
                </a:cubicBezTo>
                <a:cubicBezTo>
                  <a:pt x="7706496" y="322871"/>
                  <a:pt x="7711690" y="316880"/>
                  <a:pt x="7716444" y="310836"/>
                </a:cubicBezTo>
                <a:cubicBezTo>
                  <a:pt x="7721198" y="304791"/>
                  <a:pt x="7725332" y="297553"/>
                  <a:pt x="7728845" y="289121"/>
                </a:cubicBezTo>
                <a:cubicBezTo>
                  <a:pt x="7722521" y="289121"/>
                  <a:pt x="7717204" y="287504"/>
                  <a:pt x="7712896" y="284270"/>
                </a:cubicBezTo>
                <a:cubicBezTo>
                  <a:pt x="7708586" y="281037"/>
                  <a:pt x="7705668" y="276806"/>
                  <a:pt x="7704140" y="271579"/>
                </a:cubicBezTo>
                <a:cubicBezTo>
                  <a:pt x="7702614" y="266352"/>
                  <a:pt x="7702334" y="261470"/>
                  <a:pt x="7703302" y="256931"/>
                </a:cubicBezTo>
                <a:cubicBezTo>
                  <a:pt x="7704270" y="252392"/>
                  <a:pt x="7707898" y="247595"/>
                  <a:pt x="7714186" y="242540"/>
                </a:cubicBezTo>
                <a:cubicBezTo>
                  <a:pt x="7717330" y="240013"/>
                  <a:pt x="7720894" y="238428"/>
                  <a:pt x="7724876" y="237784"/>
                </a:cubicBezTo>
                <a:close/>
                <a:moveTo>
                  <a:pt x="3972027" y="237784"/>
                </a:moveTo>
                <a:cubicBezTo>
                  <a:pt x="3976010" y="237141"/>
                  <a:pt x="3980412" y="237439"/>
                  <a:pt x="3985234" y="238679"/>
                </a:cubicBezTo>
                <a:cubicBezTo>
                  <a:pt x="3994878" y="241160"/>
                  <a:pt x="4001177" y="246377"/>
                  <a:pt x="4004131" y="254328"/>
                </a:cubicBezTo>
                <a:cubicBezTo>
                  <a:pt x="4007085" y="262280"/>
                  <a:pt x="4006669" y="272228"/>
                  <a:pt x="4002883" y="284174"/>
                </a:cubicBezTo>
                <a:cubicBezTo>
                  <a:pt x="3999097" y="296119"/>
                  <a:pt x="3992221" y="307545"/>
                  <a:pt x="3982255" y="318450"/>
                </a:cubicBezTo>
                <a:cubicBezTo>
                  <a:pt x="3972288" y="329356"/>
                  <a:pt x="3962680" y="335293"/>
                  <a:pt x="3953431" y="336261"/>
                </a:cubicBezTo>
                <a:cubicBezTo>
                  <a:pt x="3944182" y="337229"/>
                  <a:pt x="3942375" y="334744"/>
                  <a:pt x="3948010" y="328808"/>
                </a:cubicBezTo>
                <a:cubicBezTo>
                  <a:pt x="3953646" y="322871"/>
                  <a:pt x="3958841" y="316880"/>
                  <a:pt x="3963595" y="310836"/>
                </a:cubicBezTo>
                <a:cubicBezTo>
                  <a:pt x="3968348" y="304791"/>
                  <a:pt x="3972482" y="297553"/>
                  <a:pt x="3975995" y="289121"/>
                </a:cubicBezTo>
                <a:cubicBezTo>
                  <a:pt x="3969671" y="289121"/>
                  <a:pt x="3964355" y="287504"/>
                  <a:pt x="3960045" y="284270"/>
                </a:cubicBezTo>
                <a:cubicBezTo>
                  <a:pt x="3955736" y="281037"/>
                  <a:pt x="3952818" y="276806"/>
                  <a:pt x="3951291" y="271579"/>
                </a:cubicBezTo>
                <a:cubicBezTo>
                  <a:pt x="3949763" y="266352"/>
                  <a:pt x="3949484" y="261470"/>
                  <a:pt x="3950452" y="256931"/>
                </a:cubicBezTo>
                <a:cubicBezTo>
                  <a:pt x="3951420" y="252392"/>
                  <a:pt x="3955048" y="247595"/>
                  <a:pt x="3961336" y="242540"/>
                </a:cubicBezTo>
                <a:cubicBezTo>
                  <a:pt x="3964480" y="240013"/>
                  <a:pt x="3968044" y="238428"/>
                  <a:pt x="3972027" y="237784"/>
                </a:cubicBezTo>
                <a:close/>
                <a:moveTo>
                  <a:pt x="3474862" y="223536"/>
                </a:moveTo>
                <a:cubicBezTo>
                  <a:pt x="3491519" y="222159"/>
                  <a:pt x="3504712" y="226573"/>
                  <a:pt x="3514441" y="236776"/>
                </a:cubicBezTo>
                <a:cubicBezTo>
                  <a:pt x="3524172" y="246979"/>
                  <a:pt x="3526717" y="253980"/>
                  <a:pt x="3522078" y="257781"/>
                </a:cubicBezTo>
                <a:cubicBezTo>
                  <a:pt x="3517439" y="261581"/>
                  <a:pt x="3506953" y="262129"/>
                  <a:pt x="3490619" y="259426"/>
                </a:cubicBezTo>
                <a:cubicBezTo>
                  <a:pt x="3474285" y="256723"/>
                  <a:pt x="3456023" y="255371"/>
                  <a:pt x="3435832" y="255371"/>
                </a:cubicBezTo>
                <a:cubicBezTo>
                  <a:pt x="3416201" y="255371"/>
                  <a:pt x="3394117" y="256264"/>
                  <a:pt x="3369580" y="258049"/>
                </a:cubicBezTo>
                <a:cubicBezTo>
                  <a:pt x="3345045" y="259835"/>
                  <a:pt x="3320121" y="262760"/>
                  <a:pt x="3294810" y="266826"/>
                </a:cubicBezTo>
                <a:cubicBezTo>
                  <a:pt x="3269500" y="270891"/>
                  <a:pt x="3252604" y="274050"/>
                  <a:pt x="3244121" y="276301"/>
                </a:cubicBezTo>
                <a:cubicBezTo>
                  <a:pt x="3235639" y="278552"/>
                  <a:pt x="3225497" y="276351"/>
                  <a:pt x="3213695" y="269697"/>
                </a:cubicBezTo>
                <a:cubicBezTo>
                  <a:pt x="3201563" y="260132"/>
                  <a:pt x="3199183" y="254672"/>
                  <a:pt x="3206554" y="253317"/>
                </a:cubicBezTo>
                <a:cubicBezTo>
                  <a:pt x="3213925" y="251962"/>
                  <a:pt x="3229599" y="250152"/>
                  <a:pt x="3253575" y="247886"/>
                </a:cubicBezTo>
                <a:cubicBezTo>
                  <a:pt x="3277552" y="245620"/>
                  <a:pt x="3297650" y="243587"/>
                  <a:pt x="3313869" y="241788"/>
                </a:cubicBezTo>
                <a:cubicBezTo>
                  <a:pt x="3330087" y="239988"/>
                  <a:pt x="3346844" y="238203"/>
                  <a:pt x="3364138" y="236432"/>
                </a:cubicBezTo>
                <a:cubicBezTo>
                  <a:pt x="3381432" y="234661"/>
                  <a:pt x="3400046" y="232413"/>
                  <a:pt x="3419979" y="229688"/>
                </a:cubicBezTo>
                <a:cubicBezTo>
                  <a:pt x="3439912" y="226963"/>
                  <a:pt x="3458207" y="224913"/>
                  <a:pt x="3474862" y="223536"/>
                </a:cubicBezTo>
                <a:close/>
                <a:moveTo>
                  <a:pt x="564725" y="205514"/>
                </a:moveTo>
                <a:cubicBezTo>
                  <a:pt x="568032" y="205406"/>
                  <a:pt x="572633" y="206111"/>
                  <a:pt x="578526" y="207629"/>
                </a:cubicBezTo>
                <a:cubicBezTo>
                  <a:pt x="602102" y="213702"/>
                  <a:pt x="616976" y="222489"/>
                  <a:pt x="623150" y="233990"/>
                </a:cubicBezTo>
                <a:cubicBezTo>
                  <a:pt x="629323" y="245491"/>
                  <a:pt x="630947" y="255303"/>
                  <a:pt x="628022" y="263427"/>
                </a:cubicBezTo>
                <a:cubicBezTo>
                  <a:pt x="625096" y="271551"/>
                  <a:pt x="618751" y="272512"/>
                  <a:pt x="608985" y="266309"/>
                </a:cubicBezTo>
                <a:cubicBezTo>
                  <a:pt x="599219" y="260107"/>
                  <a:pt x="586184" y="247484"/>
                  <a:pt x="569879" y="228440"/>
                </a:cubicBezTo>
                <a:cubicBezTo>
                  <a:pt x="556522" y="213480"/>
                  <a:pt x="554803" y="205838"/>
                  <a:pt x="564725" y="205514"/>
                </a:cubicBezTo>
                <a:close/>
                <a:moveTo>
                  <a:pt x="441767" y="202607"/>
                </a:moveTo>
                <a:cubicBezTo>
                  <a:pt x="443973" y="203284"/>
                  <a:pt x="444725" y="207124"/>
                  <a:pt x="444022" y="214125"/>
                </a:cubicBezTo>
                <a:cubicBezTo>
                  <a:pt x="442617" y="228129"/>
                  <a:pt x="438380" y="240787"/>
                  <a:pt x="431310" y="252102"/>
                </a:cubicBezTo>
                <a:cubicBezTo>
                  <a:pt x="424240" y="263416"/>
                  <a:pt x="415020" y="271963"/>
                  <a:pt x="403648" y="277742"/>
                </a:cubicBezTo>
                <a:cubicBezTo>
                  <a:pt x="392276" y="283521"/>
                  <a:pt x="386590" y="280087"/>
                  <a:pt x="386590" y="267439"/>
                </a:cubicBezTo>
                <a:cubicBezTo>
                  <a:pt x="386590" y="256985"/>
                  <a:pt x="391398" y="247631"/>
                  <a:pt x="401013" y="239378"/>
                </a:cubicBezTo>
                <a:cubicBezTo>
                  <a:pt x="410628" y="231126"/>
                  <a:pt x="420551" y="221353"/>
                  <a:pt x="430783" y="210060"/>
                </a:cubicBezTo>
                <a:cubicBezTo>
                  <a:pt x="435898" y="204413"/>
                  <a:pt x="439560" y="201929"/>
                  <a:pt x="441767" y="202607"/>
                </a:cubicBezTo>
                <a:close/>
                <a:moveTo>
                  <a:pt x="6443052" y="181139"/>
                </a:moveTo>
                <a:lnTo>
                  <a:pt x="6410938" y="188453"/>
                </a:lnTo>
                <a:cubicBezTo>
                  <a:pt x="6411798" y="211297"/>
                  <a:pt x="6413053" y="233997"/>
                  <a:pt x="6414702" y="256554"/>
                </a:cubicBezTo>
                <a:lnTo>
                  <a:pt x="6445870" y="251822"/>
                </a:lnTo>
                <a:lnTo>
                  <a:pt x="6445870" y="225687"/>
                </a:lnTo>
                <a:cubicBezTo>
                  <a:pt x="6435416" y="227480"/>
                  <a:pt x="6426730" y="225651"/>
                  <a:pt x="6419811" y="220202"/>
                </a:cubicBezTo>
                <a:cubicBezTo>
                  <a:pt x="6412892" y="214753"/>
                  <a:pt x="6413293" y="211379"/>
                  <a:pt x="6421016" y="210081"/>
                </a:cubicBezTo>
                <a:cubicBezTo>
                  <a:pt x="6428738" y="208784"/>
                  <a:pt x="6437022" y="207023"/>
                  <a:pt x="6445870" y="204801"/>
                </a:cubicBezTo>
                <a:cubicBezTo>
                  <a:pt x="6445870" y="195795"/>
                  <a:pt x="6444932" y="187908"/>
                  <a:pt x="6443052" y="181139"/>
                </a:cubicBezTo>
                <a:close/>
                <a:moveTo>
                  <a:pt x="2328253" y="181139"/>
                </a:moveTo>
                <a:lnTo>
                  <a:pt x="2296138" y="188453"/>
                </a:lnTo>
                <a:cubicBezTo>
                  <a:pt x="2296998" y="211297"/>
                  <a:pt x="2298253" y="233997"/>
                  <a:pt x="2299902" y="256554"/>
                </a:cubicBezTo>
                <a:lnTo>
                  <a:pt x="2331071" y="251822"/>
                </a:lnTo>
                <a:lnTo>
                  <a:pt x="2331071" y="225687"/>
                </a:lnTo>
                <a:cubicBezTo>
                  <a:pt x="2320617" y="227480"/>
                  <a:pt x="2311930" y="225651"/>
                  <a:pt x="2305011" y="220202"/>
                </a:cubicBezTo>
                <a:cubicBezTo>
                  <a:pt x="2298092" y="214753"/>
                  <a:pt x="2298493" y="211379"/>
                  <a:pt x="2306216" y="210081"/>
                </a:cubicBezTo>
                <a:cubicBezTo>
                  <a:pt x="2313938" y="208784"/>
                  <a:pt x="2322223" y="207023"/>
                  <a:pt x="2331071" y="204801"/>
                </a:cubicBezTo>
                <a:cubicBezTo>
                  <a:pt x="2331071" y="195795"/>
                  <a:pt x="2330131" y="187908"/>
                  <a:pt x="2328253" y="181139"/>
                </a:cubicBezTo>
                <a:close/>
                <a:moveTo>
                  <a:pt x="6508852" y="172783"/>
                </a:moveTo>
                <a:cubicBezTo>
                  <a:pt x="6504708" y="172058"/>
                  <a:pt x="6490067" y="173532"/>
                  <a:pt x="6464928" y="177203"/>
                </a:cubicBezTo>
                <a:cubicBezTo>
                  <a:pt x="6472128" y="181204"/>
                  <a:pt x="6475261" y="185025"/>
                  <a:pt x="6474328" y="188668"/>
                </a:cubicBezTo>
                <a:cubicBezTo>
                  <a:pt x="6473396" y="192310"/>
                  <a:pt x="6472514" y="196046"/>
                  <a:pt x="6471682" y="199875"/>
                </a:cubicBezTo>
                <a:cubicBezTo>
                  <a:pt x="6476558" y="199014"/>
                  <a:pt x="6482122" y="197899"/>
                  <a:pt x="6488374" y="196530"/>
                </a:cubicBezTo>
                <a:cubicBezTo>
                  <a:pt x="6494627" y="195160"/>
                  <a:pt x="6499933" y="197573"/>
                  <a:pt x="6504292" y="203768"/>
                </a:cubicBezTo>
                <a:cubicBezTo>
                  <a:pt x="6508652" y="209963"/>
                  <a:pt x="6507426" y="214237"/>
                  <a:pt x="6500614" y="216588"/>
                </a:cubicBezTo>
                <a:cubicBezTo>
                  <a:pt x="6493803" y="218940"/>
                  <a:pt x="6484087" y="221299"/>
                  <a:pt x="6471468" y="223665"/>
                </a:cubicBezTo>
                <a:lnTo>
                  <a:pt x="6470328" y="247111"/>
                </a:lnTo>
                <a:cubicBezTo>
                  <a:pt x="6479907" y="244415"/>
                  <a:pt x="6487884" y="243559"/>
                  <a:pt x="6494258" y="244541"/>
                </a:cubicBezTo>
                <a:cubicBezTo>
                  <a:pt x="6500632" y="245523"/>
                  <a:pt x="6504866" y="247997"/>
                  <a:pt x="6506960" y="251962"/>
                </a:cubicBezTo>
                <a:cubicBezTo>
                  <a:pt x="6509054" y="255927"/>
                  <a:pt x="6510646" y="255189"/>
                  <a:pt x="6511736" y="249746"/>
                </a:cubicBezTo>
                <a:cubicBezTo>
                  <a:pt x="6512825" y="244304"/>
                  <a:pt x="6514044" y="233987"/>
                  <a:pt x="6515392" y="218793"/>
                </a:cubicBezTo>
                <a:cubicBezTo>
                  <a:pt x="6516740" y="203600"/>
                  <a:pt x="6517023" y="192314"/>
                  <a:pt x="6516242" y="184936"/>
                </a:cubicBezTo>
                <a:cubicBezTo>
                  <a:pt x="6515460" y="177558"/>
                  <a:pt x="6512997" y="173507"/>
                  <a:pt x="6508852" y="172783"/>
                </a:cubicBezTo>
                <a:close/>
                <a:moveTo>
                  <a:pt x="2394053" y="172783"/>
                </a:moveTo>
                <a:cubicBezTo>
                  <a:pt x="2389909" y="172058"/>
                  <a:pt x="2375267" y="173532"/>
                  <a:pt x="2350129" y="177203"/>
                </a:cubicBezTo>
                <a:cubicBezTo>
                  <a:pt x="2357328" y="181204"/>
                  <a:pt x="2360461" y="185025"/>
                  <a:pt x="2359529" y="188668"/>
                </a:cubicBezTo>
                <a:cubicBezTo>
                  <a:pt x="2358597" y="192310"/>
                  <a:pt x="2357715" y="196046"/>
                  <a:pt x="2356883" y="199875"/>
                </a:cubicBezTo>
                <a:cubicBezTo>
                  <a:pt x="2361759" y="199014"/>
                  <a:pt x="2367323" y="197899"/>
                  <a:pt x="2373575" y="196530"/>
                </a:cubicBezTo>
                <a:cubicBezTo>
                  <a:pt x="2379827" y="195160"/>
                  <a:pt x="2385133" y="197573"/>
                  <a:pt x="2389493" y="203768"/>
                </a:cubicBezTo>
                <a:cubicBezTo>
                  <a:pt x="2393852" y="209963"/>
                  <a:pt x="2392626" y="214237"/>
                  <a:pt x="2385814" y="216588"/>
                </a:cubicBezTo>
                <a:cubicBezTo>
                  <a:pt x="2379003" y="218940"/>
                  <a:pt x="2369287" y="221299"/>
                  <a:pt x="2356668" y="223665"/>
                </a:cubicBezTo>
                <a:lnTo>
                  <a:pt x="2355528" y="247111"/>
                </a:lnTo>
                <a:cubicBezTo>
                  <a:pt x="2365107" y="244415"/>
                  <a:pt x="2373084" y="243559"/>
                  <a:pt x="2379458" y="244541"/>
                </a:cubicBezTo>
                <a:cubicBezTo>
                  <a:pt x="2385832" y="245523"/>
                  <a:pt x="2390067" y="247997"/>
                  <a:pt x="2392160" y="251962"/>
                </a:cubicBezTo>
                <a:cubicBezTo>
                  <a:pt x="2394253" y="255927"/>
                  <a:pt x="2395846" y="255189"/>
                  <a:pt x="2396935" y="249746"/>
                </a:cubicBezTo>
                <a:cubicBezTo>
                  <a:pt x="2398025" y="244304"/>
                  <a:pt x="2399244" y="233987"/>
                  <a:pt x="2400592" y="218793"/>
                </a:cubicBezTo>
                <a:cubicBezTo>
                  <a:pt x="2401940" y="203600"/>
                  <a:pt x="2402223" y="192314"/>
                  <a:pt x="2401442" y="184936"/>
                </a:cubicBezTo>
                <a:cubicBezTo>
                  <a:pt x="2400660" y="177558"/>
                  <a:pt x="2398197" y="173507"/>
                  <a:pt x="2394053" y="172783"/>
                </a:cubicBezTo>
                <a:close/>
                <a:moveTo>
                  <a:pt x="7510128" y="167631"/>
                </a:moveTo>
                <a:cubicBezTo>
                  <a:pt x="7506127" y="167631"/>
                  <a:pt x="7501306" y="168498"/>
                  <a:pt x="7495662" y="170234"/>
                </a:cubicBezTo>
                <a:cubicBezTo>
                  <a:pt x="7490020" y="171969"/>
                  <a:pt x="7483756" y="173994"/>
                  <a:pt x="7476873" y="176310"/>
                </a:cubicBezTo>
                <a:cubicBezTo>
                  <a:pt x="7469990" y="178626"/>
                  <a:pt x="7462368" y="177088"/>
                  <a:pt x="7454008" y="171696"/>
                </a:cubicBezTo>
                <a:lnTo>
                  <a:pt x="7447762" y="184377"/>
                </a:lnTo>
                <a:lnTo>
                  <a:pt x="7452234" y="181978"/>
                </a:lnTo>
                <a:cubicBezTo>
                  <a:pt x="7461375" y="179512"/>
                  <a:pt x="7468599" y="181261"/>
                  <a:pt x="7473904" y="187227"/>
                </a:cubicBezTo>
                <a:lnTo>
                  <a:pt x="7500664" y="216072"/>
                </a:lnTo>
                <a:cubicBezTo>
                  <a:pt x="7505124" y="205116"/>
                  <a:pt x="7508253" y="194304"/>
                  <a:pt x="7510053" y="183634"/>
                </a:cubicBezTo>
                <a:cubicBezTo>
                  <a:pt x="7511853" y="172965"/>
                  <a:pt x="7511878" y="167631"/>
                  <a:pt x="7510128" y="167631"/>
                </a:cubicBezTo>
                <a:close/>
                <a:moveTo>
                  <a:pt x="1152055" y="160102"/>
                </a:moveTo>
                <a:cubicBezTo>
                  <a:pt x="1154494" y="159174"/>
                  <a:pt x="1154569" y="163436"/>
                  <a:pt x="1152278" y="172890"/>
                </a:cubicBezTo>
                <a:cubicBezTo>
                  <a:pt x="1147696" y="191798"/>
                  <a:pt x="1141441" y="211562"/>
                  <a:pt x="1133510" y="232183"/>
                </a:cubicBezTo>
                <a:cubicBezTo>
                  <a:pt x="1126254" y="253622"/>
                  <a:pt x="1122336" y="271171"/>
                  <a:pt x="1121754" y="284830"/>
                </a:cubicBezTo>
                <a:cubicBezTo>
                  <a:pt x="1121174" y="298489"/>
                  <a:pt x="1113964" y="297116"/>
                  <a:pt x="1100126" y="280711"/>
                </a:cubicBezTo>
                <a:cubicBezTo>
                  <a:pt x="1086288" y="264305"/>
                  <a:pt x="1081735" y="254787"/>
                  <a:pt x="1086467" y="252156"/>
                </a:cubicBezTo>
                <a:cubicBezTo>
                  <a:pt x="1091199" y="249524"/>
                  <a:pt x="1097326" y="242239"/>
                  <a:pt x="1104848" y="230301"/>
                </a:cubicBezTo>
                <a:cubicBezTo>
                  <a:pt x="1112369" y="218363"/>
                  <a:pt x="1123300" y="201083"/>
                  <a:pt x="1137640" y="178461"/>
                </a:cubicBezTo>
                <a:cubicBezTo>
                  <a:pt x="1144810" y="167150"/>
                  <a:pt x="1149615" y="161031"/>
                  <a:pt x="1152055" y="160102"/>
                </a:cubicBezTo>
                <a:close/>
                <a:moveTo>
                  <a:pt x="6516456" y="149503"/>
                </a:moveTo>
                <a:cubicBezTo>
                  <a:pt x="6520236" y="149410"/>
                  <a:pt x="6524240" y="150071"/>
                  <a:pt x="6528470" y="151487"/>
                </a:cubicBezTo>
                <a:cubicBezTo>
                  <a:pt x="6536931" y="154320"/>
                  <a:pt x="6544653" y="158109"/>
                  <a:pt x="6551636" y="162856"/>
                </a:cubicBezTo>
                <a:cubicBezTo>
                  <a:pt x="6558620" y="167602"/>
                  <a:pt x="6560258" y="172786"/>
                  <a:pt x="6556552" y="178407"/>
                </a:cubicBezTo>
                <a:cubicBezTo>
                  <a:pt x="6552845" y="184029"/>
                  <a:pt x="6550132" y="191360"/>
                  <a:pt x="6548410" y="200402"/>
                </a:cubicBezTo>
                <a:cubicBezTo>
                  <a:pt x="6546690" y="209443"/>
                  <a:pt x="6545144" y="223110"/>
                  <a:pt x="6543775" y="241400"/>
                </a:cubicBezTo>
                <a:cubicBezTo>
                  <a:pt x="6542405" y="259691"/>
                  <a:pt x="6537268" y="275143"/>
                  <a:pt x="6528362" y="287755"/>
                </a:cubicBezTo>
                <a:cubicBezTo>
                  <a:pt x="6519457" y="300367"/>
                  <a:pt x="6513380" y="302673"/>
                  <a:pt x="6510132" y="294671"/>
                </a:cubicBezTo>
                <a:cubicBezTo>
                  <a:pt x="6506884" y="286669"/>
                  <a:pt x="6503762" y="277943"/>
                  <a:pt x="6500764" y="268493"/>
                </a:cubicBezTo>
                <a:cubicBezTo>
                  <a:pt x="6484862" y="266041"/>
                  <a:pt x="6469202" y="265933"/>
                  <a:pt x="6453786" y="268170"/>
                </a:cubicBezTo>
                <a:cubicBezTo>
                  <a:pt x="6438370" y="270407"/>
                  <a:pt x="6425730" y="271906"/>
                  <a:pt x="6415864" y="272666"/>
                </a:cubicBezTo>
                <a:cubicBezTo>
                  <a:pt x="6413798" y="287235"/>
                  <a:pt x="6410235" y="293348"/>
                  <a:pt x="6405173" y="291003"/>
                </a:cubicBezTo>
                <a:cubicBezTo>
                  <a:pt x="6400111" y="288659"/>
                  <a:pt x="6396644" y="282112"/>
                  <a:pt x="6394773" y="271364"/>
                </a:cubicBezTo>
                <a:cubicBezTo>
                  <a:pt x="6392902" y="260616"/>
                  <a:pt x="6390840" y="245760"/>
                  <a:pt x="6388588" y="226795"/>
                </a:cubicBezTo>
                <a:cubicBezTo>
                  <a:pt x="6386338" y="207830"/>
                  <a:pt x="6384362" y="196225"/>
                  <a:pt x="6382662" y="191980"/>
                </a:cubicBezTo>
                <a:cubicBezTo>
                  <a:pt x="6380963" y="187736"/>
                  <a:pt x="6378701" y="182140"/>
                  <a:pt x="6375876" y="175192"/>
                </a:cubicBezTo>
                <a:cubicBezTo>
                  <a:pt x="6373051" y="168244"/>
                  <a:pt x="6374994" y="165247"/>
                  <a:pt x="6381705" y="166200"/>
                </a:cubicBezTo>
                <a:cubicBezTo>
                  <a:pt x="6388416" y="167154"/>
                  <a:pt x="6393888" y="168054"/>
                  <a:pt x="6398118" y="168900"/>
                </a:cubicBezTo>
                <a:cubicBezTo>
                  <a:pt x="6402348" y="169746"/>
                  <a:pt x="6411490" y="169284"/>
                  <a:pt x="6425543" y="167513"/>
                </a:cubicBezTo>
                <a:cubicBezTo>
                  <a:pt x="6439597" y="165742"/>
                  <a:pt x="6454822" y="163522"/>
                  <a:pt x="6471220" y="160855"/>
                </a:cubicBezTo>
                <a:cubicBezTo>
                  <a:pt x="6487618" y="158188"/>
                  <a:pt x="6499144" y="155252"/>
                  <a:pt x="6505798" y="152047"/>
                </a:cubicBezTo>
                <a:cubicBezTo>
                  <a:pt x="6509125" y="150444"/>
                  <a:pt x="6512678" y="149596"/>
                  <a:pt x="6516456" y="149503"/>
                </a:cubicBezTo>
                <a:close/>
                <a:moveTo>
                  <a:pt x="2401657" y="149503"/>
                </a:moveTo>
                <a:cubicBezTo>
                  <a:pt x="2405435" y="149410"/>
                  <a:pt x="2409440" y="150071"/>
                  <a:pt x="2413670" y="151487"/>
                </a:cubicBezTo>
                <a:cubicBezTo>
                  <a:pt x="2422131" y="154320"/>
                  <a:pt x="2429853" y="158109"/>
                  <a:pt x="2436837" y="162856"/>
                </a:cubicBezTo>
                <a:cubicBezTo>
                  <a:pt x="2443821" y="167602"/>
                  <a:pt x="2445459" y="172786"/>
                  <a:pt x="2441752" y="178407"/>
                </a:cubicBezTo>
                <a:cubicBezTo>
                  <a:pt x="2438045" y="184029"/>
                  <a:pt x="2435331" y="191360"/>
                  <a:pt x="2433610" y="200402"/>
                </a:cubicBezTo>
                <a:cubicBezTo>
                  <a:pt x="2431890" y="209443"/>
                  <a:pt x="2430345" y="223110"/>
                  <a:pt x="2428975" y="241400"/>
                </a:cubicBezTo>
                <a:cubicBezTo>
                  <a:pt x="2427605" y="259691"/>
                  <a:pt x="2422468" y="275143"/>
                  <a:pt x="2413563" y="287755"/>
                </a:cubicBezTo>
                <a:cubicBezTo>
                  <a:pt x="2404657" y="300367"/>
                  <a:pt x="2398581" y="302673"/>
                  <a:pt x="2395333" y="294671"/>
                </a:cubicBezTo>
                <a:cubicBezTo>
                  <a:pt x="2392085" y="286669"/>
                  <a:pt x="2388962" y="277943"/>
                  <a:pt x="2385965" y="268493"/>
                </a:cubicBezTo>
                <a:cubicBezTo>
                  <a:pt x="2370062" y="266041"/>
                  <a:pt x="2354402" y="265933"/>
                  <a:pt x="2338986" y="268170"/>
                </a:cubicBezTo>
                <a:cubicBezTo>
                  <a:pt x="2323571" y="270407"/>
                  <a:pt x="2310930" y="271906"/>
                  <a:pt x="2301064" y="272666"/>
                </a:cubicBezTo>
                <a:cubicBezTo>
                  <a:pt x="2298999" y="287235"/>
                  <a:pt x="2295435" y="293348"/>
                  <a:pt x="2290373" y="291003"/>
                </a:cubicBezTo>
                <a:cubicBezTo>
                  <a:pt x="2285311" y="288659"/>
                  <a:pt x="2281844" y="282112"/>
                  <a:pt x="2279973" y="271364"/>
                </a:cubicBezTo>
                <a:cubicBezTo>
                  <a:pt x="2278102" y="260616"/>
                  <a:pt x="2276040" y="245760"/>
                  <a:pt x="2273789" y="226795"/>
                </a:cubicBezTo>
                <a:cubicBezTo>
                  <a:pt x="2271537" y="207830"/>
                  <a:pt x="2269562" y="196225"/>
                  <a:pt x="2267863" y="191980"/>
                </a:cubicBezTo>
                <a:cubicBezTo>
                  <a:pt x="2266163" y="187736"/>
                  <a:pt x="2263901" y="182140"/>
                  <a:pt x="2261076" y="175192"/>
                </a:cubicBezTo>
                <a:cubicBezTo>
                  <a:pt x="2258251" y="168244"/>
                  <a:pt x="2260194" y="165247"/>
                  <a:pt x="2266905" y="166200"/>
                </a:cubicBezTo>
                <a:cubicBezTo>
                  <a:pt x="2273617" y="167154"/>
                  <a:pt x="2279087" y="168054"/>
                  <a:pt x="2283318" y="168900"/>
                </a:cubicBezTo>
                <a:cubicBezTo>
                  <a:pt x="2287548" y="169746"/>
                  <a:pt x="2296690" y="169284"/>
                  <a:pt x="2310743" y="167513"/>
                </a:cubicBezTo>
                <a:cubicBezTo>
                  <a:pt x="2324797" y="165742"/>
                  <a:pt x="2340022" y="163522"/>
                  <a:pt x="2356421" y="160855"/>
                </a:cubicBezTo>
                <a:cubicBezTo>
                  <a:pt x="2372819" y="158188"/>
                  <a:pt x="2384344" y="155252"/>
                  <a:pt x="2390998" y="152047"/>
                </a:cubicBezTo>
                <a:cubicBezTo>
                  <a:pt x="2394325" y="150444"/>
                  <a:pt x="2397878" y="149596"/>
                  <a:pt x="2401657" y="149503"/>
                </a:cubicBezTo>
                <a:close/>
                <a:moveTo>
                  <a:pt x="3408837" y="139151"/>
                </a:moveTo>
                <a:cubicBezTo>
                  <a:pt x="3419950" y="139151"/>
                  <a:pt x="3428816" y="142514"/>
                  <a:pt x="3435434" y="149240"/>
                </a:cubicBezTo>
                <a:cubicBezTo>
                  <a:pt x="3442052" y="155965"/>
                  <a:pt x="3439360" y="160712"/>
                  <a:pt x="3427357" y="163479"/>
                </a:cubicBezTo>
                <a:cubicBezTo>
                  <a:pt x="3415354" y="166247"/>
                  <a:pt x="3405582" y="167631"/>
                  <a:pt x="3398038" y="167631"/>
                </a:cubicBezTo>
                <a:cubicBezTo>
                  <a:pt x="3391227" y="167631"/>
                  <a:pt x="3383211" y="168294"/>
                  <a:pt x="3373990" y="169621"/>
                </a:cubicBezTo>
                <a:cubicBezTo>
                  <a:pt x="3364770" y="170947"/>
                  <a:pt x="3352236" y="172535"/>
                  <a:pt x="3336390" y="174385"/>
                </a:cubicBezTo>
                <a:cubicBezTo>
                  <a:pt x="3321261" y="176192"/>
                  <a:pt x="3306595" y="173353"/>
                  <a:pt x="3292390" y="165867"/>
                </a:cubicBezTo>
                <a:cubicBezTo>
                  <a:pt x="3278187" y="158381"/>
                  <a:pt x="3277925" y="154320"/>
                  <a:pt x="3291605" y="153681"/>
                </a:cubicBezTo>
                <a:cubicBezTo>
                  <a:pt x="3305286" y="153043"/>
                  <a:pt x="3320476" y="151369"/>
                  <a:pt x="3337175" y="148659"/>
                </a:cubicBezTo>
                <a:cubicBezTo>
                  <a:pt x="3353875" y="145948"/>
                  <a:pt x="3367437" y="143686"/>
                  <a:pt x="3377862" y="141872"/>
                </a:cubicBezTo>
                <a:cubicBezTo>
                  <a:pt x="3388287" y="140058"/>
                  <a:pt x="3398612" y="139151"/>
                  <a:pt x="3408837" y="139151"/>
                </a:cubicBezTo>
                <a:close/>
                <a:moveTo>
                  <a:pt x="5414274" y="136462"/>
                </a:moveTo>
                <a:cubicBezTo>
                  <a:pt x="5421071" y="136462"/>
                  <a:pt x="5426836" y="138829"/>
                  <a:pt x="5431568" y="143561"/>
                </a:cubicBezTo>
                <a:cubicBezTo>
                  <a:pt x="5436301" y="148293"/>
                  <a:pt x="5438667" y="153592"/>
                  <a:pt x="5438667" y="159457"/>
                </a:cubicBezTo>
                <a:cubicBezTo>
                  <a:pt x="5438667" y="166914"/>
                  <a:pt x="5436244" y="173066"/>
                  <a:pt x="5431396" y="177913"/>
                </a:cubicBezTo>
                <a:cubicBezTo>
                  <a:pt x="5426550" y="182760"/>
                  <a:pt x="5420842" y="185183"/>
                  <a:pt x="5414274" y="185183"/>
                </a:cubicBezTo>
                <a:cubicBezTo>
                  <a:pt x="5407678" y="185183"/>
                  <a:pt x="5401967" y="182771"/>
                  <a:pt x="5397142" y="177945"/>
                </a:cubicBezTo>
                <a:cubicBezTo>
                  <a:pt x="5392316" y="173120"/>
                  <a:pt x="5389903" y="166957"/>
                  <a:pt x="5389903" y="159457"/>
                </a:cubicBezTo>
                <a:cubicBezTo>
                  <a:pt x="5389903" y="153549"/>
                  <a:pt x="5392259" y="148239"/>
                  <a:pt x="5396969" y="143529"/>
                </a:cubicBezTo>
                <a:cubicBezTo>
                  <a:pt x="5401680" y="138818"/>
                  <a:pt x="5407448" y="136462"/>
                  <a:pt x="5414274" y="136462"/>
                </a:cubicBezTo>
                <a:close/>
                <a:moveTo>
                  <a:pt x="56366" y="127460"/>
                </a:moveTo>
                <a:cubicBezTo>
                  <a:pt x="60007" y="124985"/>
                  <a:pt x="62514" y="131316"/>
                  <a:pt x="63885" y="146454"/>
                </a:cubicBezTo>
                <a:cubicBezTo>
                  <a:pt x="65714" y="166638"/>
                  <a:pt x="60258" y="186911"/>
                  <a:pt x="47516" y="207274"/>
                </a:cubicBezTo>
                <a:cubicBezTo>
                  <a:pt x="34775" y="227637"/>
                  <a:pt x="25300" y="231968"/>
                  <a:pt x="19090" y="220267"/>
                </a:cubicBezTo>
                <a:cubicBezTo>
                  <a:pt x="12881" y="208565"/>
                  <a:pt x="12953" y="198305"/>
                  <a:pt x="19305" y="189485"/>
                </a:cubicBezTo>
                <a:cubicBezTo>
                  <a:pt x="25658" y="180666"/>
                  <a:pt x="31036" y="171911"/>
                  <a:pt x="35438" y="163221"/>
                </a:cubicBezTo>
                <a:cubicBezTo>
                  <a:pt x="40844" y="154115"/>
                  <a:pt x="46480" y="143998"/>
                  <a:pt x="52346" y="132870"/>
                </a:cubicBezTo>
                <a:cubicBezTo>
                  <a:pt x="53812" y="130088"/>
                  <a:pt x="55152" y="128285"/>
                  <a:pt x="56366" y="127460"/>
                </a:cubicBezTo>
                <a:close/>
                <a:moveTo>
                  <a:pt x="1289538" y="122290"/>
                </a:moveTo>
                <a:cubicBezTo>
                  <a:pt x="1293053" y="121750"/>
                  <a:pt x="1296723" y="122344"/>
                  <a:pt x="1300549" y="124072"/>
                </a:cubicBezTo>
                <a:cubicBezTo>
                  <a:pt x="1308199" y="127528"/>
                  <a:pt x="1313480" y="131192"/>
                  <a:pt x="1316391" y="135064"/>
                </a:cubicBezTo>
                <a:cubicBezTo>
                  <a:pt x="1320449" y="139381"/>
                  <a:pt x="1319191" y="143658"/>
                  <a:pt x="1312616" y="147895"/>
                </a:cubicBezTo>
                <a:cubicBezTo>
                  <a:pt x="1306040" y="152133"/>
                  <a:pt x="1300867" y="159274"/>
                  <a:pt x="1297096" y="169319"/>
                </a:cubicBezTo>
                <a:cubicBezTo>
                  <a:pt x="1293325" y="179365"/>
                  <a:pt x="1291439" y="195422"/>
                  <a:pt x="1291439" y="217492"/>
                </a:cubicBezTo>
                <a:cubicBezTo>
                  <a:pt x="1291439" y="239461"/>
                  <a:pt x="1296085" y="254672"/>
                  <a:pt x="1305378" y="263126"/>
                </a:cubicBezTo>
                <a:cubicBezTo>
                  <a:pt x="1314670" y="271579"/>
                  <a:pt x="1324654" y="276649"/>
                  <a:pt x="1335331" y="278334"/>
                </a:cubicBezTo>
                <a:cubicBezTo>
                  <a:pt x="1346007" y="280019"/>
                  <a:pt x="1351936" y="278212"/>
                  <a:pt x="1353119" y="272913"/>
                </a:cubicBezTo>
                <a:cubicBezTo>
                  <a:pt x="1354302" y="267614"/>
                  <a:pt x="1357296" y="257042"/>
                  <a:pt x="1362100" y="241196"/>
                </a:cubicBezTo>
                <a:cubicBezTo>
                  <a:pt x="1366904" y="225350"/>
                  <a:pt x="1370038" y="227476"/>
                  <a:pt x="1371500" y="247574"/>
                </a:cubicBezTo>
                <a:cubicBezTo>
                  <a:pt x="1372962" y="267672"/>
                  <a:pt x="1376408" y="283410"/>
                  <a:pt x="1381836" y="294789"/>
                </a:cubicBezTo>
                <a:cubicBezTo>
                  <a:pt x="1387264" y="306168"/>
                  <a:pt x="1382646" y="312116"/>
                  <a:pt x="1367983" y="312632"/>
                </a:cubicBezTo>
                <a:cubicBezTo>
                  <a:pt x="1353321" y="313148"/>
                  <a:pt x="1337310" y="310832"/>
                  <a:pt x="1319951" y="305684"/>
                </a:cubicBezTo>
                <a:cubicBezTo>
                  <a:pt x="1302591" y="300536"/>
                  <a:pt x="1288972" y="288992"/>
                  <a:pt x="1279092" y="271052"/>
                </a:cubicBezTo>
                <a:cubicBezTo>
                  <a:pt x="1269211" y="253113"/>
                  <a:pt x="1265171" y="233592"/>
                  <a:pt x="1266971" y="212491"/>
                </a:cubicBezTo>
                <a:cubicBezTo>
                  <a:pt x="1268771" y="191389"/>
                  <a:pt x="1271248" y="175715"/>
                  <a:pt x="1274402" y="165469"/>
                </a:cubicBezTo>
                <a:cubicBezTo>
                  <a:pt x="1277558" y="155223"/>
                  <a:pt x="1276144" y="151362"/>
                  <a:pt x="1270165" y="153886"/>
                </a:cubicBezTo>
                <a:cubicBezTo>
                  <a:pt x="1264186" y="156410"/>
                  <a:pt x="1254781" y="159966"/>
                  <a:pt x="1241954" y="164555"/>
                </a:cubicBezTo>
                <a:cubicBezTo>
                  <a:pt x="1229127" y="169144"/>
                  <a:pt x="1218583" y="173055"/>
                  <a:pt x="1210323" y="176289"/>
                </a:cubicBezTo>
                <a:cubicBezTo>
                  <a:pt x="1202063" y="179522"/>
                  <a:pt x="1192793" y="177676"/>
                  <a:pt x="1182510" y="170750"/>
                </a:cubicBezTo>
                <a:cubicBezTo>
                  <a:pt x="1172229" y="163824"/>
                  <a:pt x="1173455" y="159765"/>
                  <a:pt x="1186188" y="158575"/>
                </a:cubicBezTo>
                <a:cubicBezTo>
                  <a:pt x="1198923" y="157385"/>
                  <a:pt x="1216048" y="153280"/>
                  <a:pt x="1237566" y="146260"/>
                </a:cubicBezTo>
                <a:cubicBezTo>
                  <a:pt x="1259083" y="139241"/>
                  <a:pt x="1273048" y="132924"/>
                  <a:pt x="1279457" y="127310"/>
                </a:cubicBezTo>
                <a:cubicBezTo>
                  <a:pt x="1282663" y="124503"/>
                  <a:pt x="1286023" y="122829"/>
                  <a:pt x="1289538" y="122290"/>
                </a:cubicBezTo>
                <a:close/>
                <a:moveTo>
                  <a:pt x="212425" y="119674"/>
                </a:moveTo>
                <a:cubicBezTo>
                  <a:pt x="219738" y="121100"/>
                  <a:pt x="229884" y="125069"/>
                  <a:pt x="242862" y="131580"/>
                </a:cubicBezTo>
                <a:cubicBezTo>
                  <a:pt x="256170" y="137258"/>
                  <a:pt x="266796" y="146712"/>
                  <a:pt x="274740" y="159941"/>
                </a:cubicBezTo>
                <a:cubicBezTo>
                  <a:pt x="282685" y="173170"/>
                  <a:pt x="283857" y="186535"/>
                  <a:pt x="278257" y="200036"/>
                </a:cubicBezTo>
                <a:cubicBezTo>
                  <a:pt x="272658" y="213537"/>
                  <a:pt x="263949" y="211196"/>
                  <a:pt x="252133" y="193013"/>
                </a:cubicBezTo>
                <a:cubicBezTo>
                  <a:pt x="240317" y="174830"/>
                  <a:pt x="228916" y="157704"/>
                  <a:pt x="217932" y="141636"/>
                </a:cubicBezTo>
                <a:cubicBezTo>
                  <a:pt x="206947" y="125567"/>
                  <a:pt x="205111" y="118247"/>
                  <a:pt x="212425" y="119674"/>
                </a:cubicBezTo>
                <a:close/>
                <a:moveTo>
                  <a:pt x="1096628" y="111178"/>
                </a:moveTo>
                <a:cubicBezTo>
                  <a:pt x="1098943" y="111088"/>
                  <a:pt x="1101806" y="111521"/>
                  <a:pt x="1105213" y="112478"/>
                </a:cubicBezTo>
                <a:cubicBezTo>
                  <a:pt x="1118844" y="116307"/>
                  <a:pt x="1127641" y="121244"/>
                  <a:pt x="1131607" y="127288"/>
                </a:cubicBezTo>
                <a:cubicBezTo>
                  <a:pt x="1135572" y="133333"/>
                  <a:pt x="1136106" y="140893"/>
                  <a:pt x="1133209" y="149971"/>
                </a:cubicBezTo>
                <a:cubicBezTo>
                  <a:pt x="1130312" y="159048"/>
                  <a:pt x="1123662" y="159733"/>
                  <a:pt x="1113258" y="152025"/>
                </a:cubicBezTo>
                <a:cubicBezTo>
                  <a:pt x="1102854" y="144317"/>
                  <a:pt x="1095272" y="135688"/>
                  <a:pt x="1090511" y="126137"/>
                </a:cubicBezTo>
                <a:cubicBezTo>
                  <a:pt x="1087639" y="116436"/>
                  <a:pt x="1089678" y="111450"/>
                  <a:pt x="1096628" y="111178"/>
                </a:cubicBezTo>
                <a:close/>
                <a:moveTo>
                  <a:pt x="6654721" y="111123"/>
                </a:moveTo>
                <a:cubicBezTo>
                  <a:pt x="6659460" y="110005"/>
                  <a:pt x="6662568" y="117490"/>
                  <a:pt x="6664046" y="133580"/>
                </a:cubicBezTo>
                <a:cubicBezTo>
                  <a:pt x="6665522" y="149670"/>
                  <a:pt x="6662464" y="163867"/>
                  <a:pt x="6654872" y="176170"/>
                </a:cubicBezTo>
                <a:cubicBezTo>
                  <a:pt x="6647278" y="188474"/>
                  <a:pt x="6640276" y="190188"/>
                  <a:pt x="6633866" y="181311"/>
                </a:cubicBezTo>
                <a:cubicBezTo>
                  <a:pt x="6627457" y="172435"/>
                  <a:pt x="6627184" y="162877"/>
                  <a:pt x="6633049" y="152638"/>
                </a:cubicBezTo>
                <a:cubicBezTo>
                  <a:pt x="6638914" y="142399"/>
                  <a:pt x="6642808" y="133451"/>
                  <a:pt x="6644730" y="125793"/>
                </a:cubicBezTo>
                <a:cubicBezTo>
                  <a:pt x="6646651" y="117132"/>
                  <a:pt x="6649982" y="112242"/>
                  <a:pt x="6654721" y="111123"/>
                </a:cubicBezTo>
                <a:close/>
                <a:moveTo>
                  <a:pt x="2539921" y="111123"/>
                </a:moveTo>
                <a:cubicBezTo>
                  <a:pt x="2544661" y="110005"/>
                  <a:pt x="2547769" y="117490"/>
                  <a:pt x="2549246" y="133580"/>
                </a:cubicBezTo>
                <a:cubicBezTo>
                  <a:pt x="2550723" y="149670"/>
                  <a:pt x="2547665" y="163867"/>
                  <a:pt x="2540072" y="176170"/>
                </a:cubicBezTo>
                <a:cubicBezTo>
                  <a:pt x="2532478" y="188474"/>
                  <a:pt x="2525477" y="190188"/>
                  <a:pt x="2519067" y="181311"/>
                </a:cubicBezTo>
                <a:cubicBezTo>
                  <a:pt x="2512657" y="172435"/>
                  <a:pt x="2512384" y="162877"/>
                  <a:pt x="2518249" y="152638"/>
                </a:cubicBezTo>
                <a:cubicBezTo>
                  <a:pt x="2524114" y="142399"/>
                  <a:pt x="2528008" y="133451"/>
                  <a:pt x="2529929" y="125793"/>
                </a:cubicBezTo>
                <a:cubicBezTo>
                  <a:pt x="2531851" y="117132"/>
                  <a:pt x="2535181" y="112242"/>
                  <a:pt x="2539921" y="111123"/>
                </a:cubicBezTo>
                <a:close/>
                <a:moveTo>
                  <a:pt x="6723952" y="108488"/>
                </a:moveTo>
                <a:cubicBezTo>
                  <a:pt x="6728326" y="107319"/>
                  <a:pt x="6733528" y="111424"/>
                  <a:pt x="6739558" y="120803"/>
                </a:cubicBezTo>
                <a:cubicBezTo>
                  <a:pt x="6745588" y="130181"/>
                  <a:pt x="6747868" y="139402"/>
                  <a:pt x="6746398" y="148465"/>
                </a:cubicBezTo>
                <a:cubicBezTo>
                  <a:pt x="6744928" y="157528"/>
                  <a:pt x="6741644" y="163214"/>
                  <a:pt x="6736546" y="165523"/>
                </a:cubicBezTo>
                <a:cubicBezTo>
                  <a:pt x="6731448" y="167832"/>
                  <a:pt x="6727444" y="165788"/>
                  <a:pt x="6724533" y="159392"/>
                </a:cubicBezTo>
                <a:cubicBezTo>
                  <a:pt x="6721622" y="152997"/>
                  <a:pt x="6719692" y="143676"/>
                  <a:pt x="6718746" y="131429"/>
                </a:cubicBezTo>
                <a:cubicBezTo>
                  <a:pt x="6717842" y="117304"/>
                  <a:pt x="6719578" y="109657"/>
                  <a:pt x="6723952" y="108488"/>
                </a:cubicBezTo>
                <a:close/>
                <a:moveTo>
                  <a:pt x="2609152" y="108488"/>
                </a:moveTo>
                <a:cubicBezTo>
                  <a:pt x="2613526" y="107319"/>
                  <a:pt x="2618728" y="111424"/>
                  <a:pt x="2624758" y="120803"/>
                </a:cubicBezTo>
                <a:cubicBezTo>
                  <a:pt x="2630788" y="130181"/>
                  <a:pt x="2633068" y="139402"/>
                  <a:pt x="2631598" y="148465"/>
                </a:cubicBezTo>
                <a:cubicBezTo>
                  <a:pt x="2630128" y="157528"/>
                  <a:pt x="2626844" y="163214"/>
                  <a:pt x="2621746" y="165523"/>
                </a:cubicBezTo>
                <a:cubicBezTo>
                  <a:pt x="2616648" y="167832"/>
                  <a:pt x="2612644" y="165788"/>
                  <a:pt x="2609733" y="159392"/>
                </a:cubicBezTo>
                <a:cubicBezTo>
                  <a:pt x="2606822" y="152997"/>
                  <a:pt x="2604893" y="143676"/>
                  <a:pt x="2603946" y="131429"/>
                </a:cubicBezTo>
                <a:cubicBezTo>
                  <a:pt x="2603043" y="117304"/>
                  <a:pt x="2604778" y="109657"/>
                  <a:pt x="2609152" y="108488"/>
                </a:cubicBezTo>
                <a:close/>
                <a:moveTo>
                  <a:pt x="6799840" y="104917"/>
                </a:moveTo>
                <a:cubicBezTo>
                  <a:pt x="6802494" y="103505"/>
                  <a:pt x="6807434" y="105086"/>
                  <a:pt x="6814660" y="109661"/>
                </a:cubicBezTo>
                <a:cubicBezTo>
                  <a:pt x="6829116" y="118810"/>
                  <a:pt x="6836343" y="127758"/>
                  <a:pt x="6836343" y="136505"/>
                </a:cubicBezTo>
                <a:cubicBezTo>
                  <a:pt x="6836343" y="145884"/>
                  <a:pt x="6833622" y="152516"/>
                  <a:pt x="6828180" y="156402"/>
                </a:cubicBezTo>
                <a:cubicBezTo>
                  <a:pt x="6822738" y="160289"/>
                  <a:pt x="6817536" y="157413"/>
                  <a:pt x="6812574" y="147777"/>
                </a:cubicBezTo>
                <a:cubicBezTo>
                  <a:pt x="6807612" y="138140"/>
                  <a:pt x="6803002" y="128260"/>
                  <a:pt x="6798743" y="118136"/>
                </a:cubicBezTo>
                <a:cubicBezTo>
                  <a:pt x="6796822" y="110736"/>
                  <a:pt x="6797187" y="106330"/>
                  <a:pt x="6799840" y="104917"/>
                </a:cubicBezTo>
                <a:close/>
                <a:moveTo>
                  <a:pt x="2685040" y="104917"/>
                </a:moveTo>
                <a:cubicBezTo>
                  <a:pt x="2687693" y="103505"/>
                  <a:pt x="2692633" y="105086"/>
                  <a:pt x="2699861" y="109661"/>
                </a:cubicBezTo>
                <a:cubicBezTo>
                  <a:pt x="2714316" y="118810"/>
                  <a:pt x="2721543" y="127758"/>
                  <a:pt x="2721543" y="136505"/>
                </a:cubicBezTo>
                <a:cubicBezTo>
                  <a:pt x="2721543" y="145884"/>
                  <a:pt x="2718822" y="152516"/>
                  <a:pt x="2713380" y="156402"/>
                </a:cubicBezTo>
                <a:cubicBezTo>
                  <a:pt x="2707938" y="160289"/>
                  <a:pt x="2702736" y="157413"/>
                  <a:pt x="2697774" y="147777"/>
                </a:cubicBezTo>
                <a:cubicBezTo>
                  <a:pt x="2692813" y="138140"/>
                  <a:pt x="2688202" y="128260"/>
                  <a:pt x="2683943" y="118136"/>
                </a:cubicBezTo>
                <a:cubicBezTo>
                  <a:pt x="2682022" y="110736"/>
                  <a:pt x="2682387" y="106330"/>
                  <a:pt x="2685040" y="104917"/>
                </a:cubicBezTo>
                <a:close/>
                <a:moveTo>
                  <a:pt x="6478716" y="97464"/>
                </a:moveTo>
                <a:cubicBezTo>
                  <a:pt x="6477598" y="97206"/>
                  <a:pt x="6475984" y="97400"/>
                  <a:pt x="6473876" y="98045"/>
                </a:cubicBezTo>
                <a:cubicBezTo>
                  <a:pt x="6469660" y="99336"/>
                  <a:pt x="6454532" y="102462"/>
                  <a:pt x="6428490" y="107423"/>
                </a:cubicBezTo>
                <a:lnTo>
                  <a:pt x="6432018" y="126976"/>
                </a:lnTo>
                <a:cubicBezTo>
                  <a:pt x="6454160" y="123463"/>
                  <a:pt x="6470070" y="120581"/>
                  <a:pt x="6479749" y="118329"/>
                </a:cubicBezTo>
                <a:cubicBezTo>
                  <a:pt x="6480566" y="108162"/>
                  <a:pt x="6480846" y="101917"/>
                  <a:pt x="6480588" y="99594"/>
                </a:cubicBezTo>
                <a:cubicBezTo>
                  <a:pt x="6480459" y="98432"/>
                  <a:pt x="6479835" y="97722"/>
                  <a:pt x="6478716" y="97464"/>
                </a:cubicBezTo>
                <a:close/>
                <a:moveTo>
                  <a:pt x="2363917" y="97464"/>
                </a:moveTo>
                <a:cubicBezTo>
                  <a:pt x="2362798" y="97206"/>
                  <a:pt x="2361185" y="97400"/>
                  <a:pt x="2359077" y="98045"/>
                </a:cubicBezTo>
                <a:cubicBezTo>
                  <a:pt x="2354861" y="99336"/>
                  <a:pt x="2339732" y="102462"/>
                  <a:pt x="2313690" y="107423"/>
                </a:cubicBezTo>
                <a:lnTo>
                  <a:pt x="2317218" y="126976"/>
                </a:lnTo>
                <a:cubicBezTo>
                  <a:pt x="2339359" y="123463"/>
                  <a:pt x="2355270" y="120581"/>
                  <a:pt x="2364949" y="118329"/>
                </a:cubicBezTo>
                <a:cubicBezTo>
                  <a:pt x="2365767" y="108162"/>
                  <a:pt x="2366046" y="101917"/>
                  <a:pt x="2365788" y="99594"/>
                </a:cubicBezTo>
                <a:cubicBezTo>
                  <a:pt x="2365659" y="98432"/>
                  <a:pt x="2365035" y="97722"/>
                  <a:pt x="2363917" y="97464"/>
                </a:cubicBezTo>
                <a:close/>
                <a:moveTo>
                  <a:pt x="833488" y="94754"/>
                </a:moveTo>
                <a:lnTo>
                  <a:pt x="793525" y="101966"/>
                </a:lnTo>
                <a:lnTo>
                  <a:pt x="801857" y="104079"/>
                </a:lnTo>
                <a:cubicBezTo>
                  <a:pt x="815861" y="108603"/>
                  <a:pt x="821941" y="113303"/>
                  <a:pt x="820098" y="118179"/>
                </a:cubicBezTo>
                <a:cubicBezTo>
                  <a:pt x="818255" y="123054"/>
                  <a:pt x="816904" y="129127"/>
                  <a:pt x="816043" y="136398"/>
                </a:cubicBezTo>
                <a:cubicBezTo>
                  <a:pt x="815183" y="143668"/>
                  <a:pt x="814753" y="152703"/>
                  <a:pt x="814753" y="163501"/>
                </a:cubicBezTo>
                <a:cubicBezTo>
                  <a:pt x="814753" y="169251"/>
                  <a:pt x="814154" y="174480"/>
                  <a:pt x="812956" y="179187"/>
                </a:cubicBezTo>
                <a:lnTo>
                  <a:pt x="810388" y="185173"/>
                </a:lnTo>
                <a:lnTo>
                  <a:pt x="811024" y="184307"/>
                </a:lnTo>
                <a:cubicBezTo>
                  <a:pt x="818909" y="172652"/>
                  <a:pt x="826397" y="159729"/>
                  <a:pt x="833488" y="145540"/>
                </a:cubicBezTo>
                <a:close/>
                <a:moveTo>
                  <a:pt x="6344178" y="91718"/>
                </a:moveTo>
                <a:cubicBezTo>
                  <a:pt x="6346868" y="91258"/>
                  <a:pt x="6349755" y="91642"/>
                  <a:pt x="6352838" y="92872"/>
                </a:cubicBezTo>
                <a:cubicBezTo>
                  <a:pt x="6359004" y="95331"/>
                  <a:pt x="6365056" y="99088"/>
                  <a:pt x="6370993" y="104143"/>
                </a:cubicBezTo>
                <a:cubicBezTo>
                  <a:pt x="6376930" y="109198"/>
                  <a:pt x="6376338" y="114102"/>
                  <a:pt x="6369218" y="118856"/>
                </a:cubicBezTo>
                <a:cubicBezTo>
                  <a:pt x="6362098" y="123610"/>
                  <a:pt x="6351261" y="136878"/>
                  <a:pt x="6336706" y="158661"/>
                </a:cubicBezTo>
                <a:cubicBezTo>
                  <a:pt x="6353627" y="160224"/>
                  <a:pt x="6364608" y="164082"/>
                  <a:pt x="6369649" y="170234"/>
                </a:cubicBezTo>
                <a:cubicBezTo>
                  <a:pt x="6374689" y="176386"/>
                  <a:pt x="6375988" y="183115"/>
                  <a:pt x="6373542" y="190421"/>
                </a:cubicBezTo>
                <a:cubicBezTo>
                  <a:pt x="6371097" y="197727"/>
                  <a:pt x="6366426" y="199251"/>
                  <a:pt x="6359528" y="194992"/>
                </a:cubicBezTo>
                <a:cubicBezTo>
                  <a:pt x="6352630" y="190733"/>
                  <a:pt x="6347274" y="185212"/>
                  <a:pt x="6343460" y="178429"/>
                </a:cubicBezTo>
                <a:lnTo>
                  <a:pt x="6343460" y="229645"/>
                </a:lnTo>
                <a:cubicBezTo>
                  <a:pt x="6343460" y="253163"/>
                  <a:pt x="6341736" y="272555"/>
                  <a:pt x="6338286" y="287820"/>
                </a:cubicBezTo>
                <a:cubicBezTo>
                  <a:pt x="6334838" y="303085"/>
                  <a:pt x="6329410" y="305426"/>
                  <a:pt x="6322004" y="294843"/>
                </a:cubicBezTo>
                <a:cubicBezTo>
                  <a:pt x="6314597" y="284260"/>
                  <a:pt x="6312248" y="273153"/>
                  <a:pt x="6314958" y="261523"/>
                </a:cubicBezTo>
                <a:cubicBezTo>
                  <a:pt x="6317669" y="249893"/>
                  <a:pt x="6319468" y="237116"/>
                  <a:pt x="6320358" y="223192"/>
                </a:cubicBezTo>
                <a:cubicBezTo>
                  <a:pt x="6321247" y="209268"/>
                  <a:pt x="6321691" y="193450"/>
                  <a:pt x="6321691" y="175740"/>
                </a:cubicBezTo>
                <a:cubicBezTo>
                  <a:pt x="6311983" y="194755"/>
                  <a:pt x="6301206" y="209734"/>
                  <a:pt x="6289361" y="220675"/>
                </a:cubicBezTo>
                <a:cubicBezTo>
                  <a:pt x="6277516" y="231617"/>
                  <a:pt x="6265098" y="240135"/>
                  <a:pt x="6252106" y="246230"/>
                </a:cubicBezTo>
                <a:cubicBezTo>
                  <a:pt x="6239113" y="252324"/>
                  <a:pt x="6239020" y="248151"/>
                  <a:pt x="6251826" y="233710"/>
                </a:cubicBezTo>
                <a:cubicBezTo>
                  <a:pt x="6264632" y="219270"/>
                  <a:pt x="6277044" y="204259"/>
                  <a:pt x="6289060" y="188679"/>
                </a:cubicBezTo>
                <a:cubicBezTo>
                  <a:pt x="6301078" y="173098"/>
                  <a:pt x="6311546" y="157722"/>
                  <a:pt x="6320465" y="142550"/>
                </a:cubicBezTo>
                <a:cubicBezTo>
                  <a:pt x="6329385" y="127378"/>
                  <a:pt x="6333844" y="119068"/>
                  <a:pt x="6333844" y="117619"/>
                </a:cubicBezTo>
                <a:cubicBezTo>
                  <a:pt x="6333844" y="118566"/>
                  <a:pt x="6326370" y="121954"/>
                  <a:pt x="6311420" y="127783"/>
                </a:cubicBezTo>
                <a:cubicBezTo>
                  <a:pt x="6296470" y="133612"/>
                  <a:pt x="6285063" y="137438"/>
                  <a:pt x="6277198" y="139259"/>
                </a:cubicBezTo>
                <a:cubicBezTo>
                  <a:pt x="6269332" y="141080"/>
                  <a:pt x="6261061" y="137696"/>
                  <a:pt x="6252385" y="129106"/>
                </a:cubicBezTo>
                <a:cubicBezTo>
                  <a:pt x="6243710" y="120516"/>
                  <a:pt x="6246592" y="116221"/>
                  <a:pt x="6261032" y="116221"/>
                </a:cubicBezTo>
                <a:cubicBezTo>
                  <a:pt x="6272476" y="116221"/>
                  <a:pt x="6283833" y="115138"/>
                  <a:pt x="6295104" y="112973"/>
                </a:cubicBezTo>
                <a:cubicBezTo>
                  <a:pt x="6306376" y="110808"/>
                  <a:pt x="6314976" y="108452"/>
                  <a:pt x="6320906" y="105907"/>
                </a:cubicBezTo>
                <a:cubicBezTo>
                  <a:pt x="6326836" y="103362"/>
                  <a:pt x="6332098" y="99938"/>
                  <a:pt x="6336695" y="95636"/>
                </a:cubicBezTo>
                <a:cubicBezTo>
                  <a:pt x="6338993" y="93485"/>
                  <a:pt x="6341487" y="92179"/>
                  <a:pt x="6344178" y="91718"/>
                </a:cubicBezTo>
                <a:close/>
                <a:moveTo>
                  <a:pt x="2229378" y="91718"/>
                </a:moveTo>
                <a:cubicBezTo>
                  <a:pt x="2232069" y="91258"/>
                  <a:pt x="2234955" y="91642"/>
                  <a:pt x="2238039" y="92872"/>
                </a:cubicBezTo>
                <a:cubicBezTo>
                  <a:pt x="2244205" y="95331"/>
                  <a:pt x="2250257" y="99088"/>
                  <a:pt x="2256193" y="104143"/>
                </a:cubicBezTo>
                <a:cubicBezTo>
                  <a:pt x="2262130" y="109198"/>
                  <a:pt x="2261539" y="114102"/>
                  <a:pt x="2254419" y="118856"/>
                </a:cubicBezTo>
                <a:cubicBezTo>
                  <a:pt x="2247299" y="123610"/>
                  <a:pt x="2236461" y="136878"/>
                  <a:pt x="2221906" y="158661"/>
                </a:cubicBezTo>
                <a:cubicBezTo>
                  <a:pt x="2238827" y="160224"/>
                  <a:pt x="2249808" y="164082"/>
                  <a:pt x="2254849" y="170234"/>
                </a:cubicBezTo>
                <a:cubicBezTo>
                  <a:pt x="2259890" y="176386"/>
                  <a:pt x="2261187" y="183115"/>
                  <a:pt x="2258742" y="190421"/>
                </a:cubicBezTo>
                <a:cubicBezTo>
                  <a:pt x="2256297" y="197727"/>
                  <a:pt x="2251626" y="199251"/>
                  <a:pt x="2244728" y="194992"/>
                </a:cubicBezTo>
                <a:cubicBezTo>
                  <a:pt x="2237831" y="190733"/>
                  <a:pt x="2232475" y="185212"/>
                  <a:pt x="2228660" y="178429"/>
                </a:cubicBezTo>
                <a:lnTo>
                  <a:pt x="2228660" y="229645"/>
                </a:lnTo>
                <a:cubicBezTo>
                  <a:pt x="2228660" y="253163"/>
                  <a:pt x="2226936" y="272555"/>
                  <a:pt x="2223487" y="287820"/>
                </a:cubicBezTo>
                <a:cubicBezTo>
                  <a:pt x="2220038" y="303085"/>
                  <a:pt x="2214610" y="305426"/>
                  <a:pt x="2207204" y="294843"/>
                </a:cubicBezTo>
                <a:cubicBezTo>
                  <a:pt x="2199797" y="284260"/>
                  <a:pt x="2197449" y="273153"/>
                  <a:pt x="2200159" y="261523"/>
                </a:cubicBezTo>
                <a:cubicBezTo>
                  <a:pt x="2202869" y="249893"/>
                  <a:pt x="2204669" y="237116"/>
                  <a:pt x="2205558" y="223192"/>
                </a:cubicBezTo>
                <a:cubicBezTo>
                  <a:pt x="2206447" y="209268"/>
                  <a:pt x="2206892" y="193450"/>
                  <a:pt x="2206892" y="175740"/>
                </a:cubicBezTo>
                <a:cubicBezTo>
                  <a:pt x="2197183" y="194755"/>
                  <a:pt x="2186407" y="209734"/>
                  <a:pt x="2174562" y="220675"/>
                </a:cubicBezTo>
                <a:cubicBezTo>
                  <a:pt x="2162717" y="231617"/>
                  <a:pt x="2150298" y="240135"/>
                  <a:pt x="2137306" y="246230"/>
                </a:cubicBezTo>
                <a:cubicBezTo>
                  <a:pt x="2124314" y="252324"/>
                  <a:pt x="2124220" y="248151"/>
                  <a:pt x="2137026" y="233710"/>
                </a:cubicBezTo>
                <a:cubicBezTo>
                  <a:pt x="2149832" y="219270"/>
                  <a:pt x="2162243" y="204259"/>
                  <a:pt x="2174260" y="188679"/>
                </a:cubicBezTo>
                <a:cubicBezTo>
                  <a:pt x="2186278" y="173098"/>
                  <a:pt x="2196746" y="157722"/>
                  <a:pt x="2205666" y="142550"/>
                </a:cubicBezTo>
                <a:cubicBezTo>
                  <a:pt x="2214585" y="127378"/>
                  <a:pt x="2219045" y="119068"/>
                  <a:pt x="2219045" y="117619"/>
                </a:cubicBezTo>
                <a:cubicBezTo>
                  <a:pt x="2219045" y="118566"/>
                  <a:pt x="2211570" y="121954"/>
                  <a:pt x="2196620" y="127783"/>
                </a:cubicBezTo>
                <a:cubicBezTo>
                  <a:pt x="2181671" y="133612"/>
                  <a:pt x="2170263" y="137438"/>
                  <a:pt x="2162398" y="139259"/>
                </a:cubicBezTo>
                <a:cubicBezTo>
                  <a:pt x="2154532" y="141080"/>
                  <a:pt x="2146261" y="137696"/>
                  <a:pt x="2137586" y="129106"/>
                </a:cubicBezTo>
                <a:cubicBezTo>
                  <a:pt x="2128910" y="120516"/>
                  <a:pt x="2131792" y="116221"/>
                  <a:pt x="2146233" y="116221"/>
                </a:cubicBezTo>
                <a:cubicBezTo>
                  <a:pt x="2157676" y="116221"/>
                  <a:pt x="2169033" y="115138"/>
                  <a:pt x="2180305" y="112973"/>
                </a:cubicBezTo>
                <a:cubicBezTo>
                  <a:pt x="2191576" y="110808"/>
                  <a:pt x="2200177" y="108452"/>
                  <a:pt x="2206107" y="105907"/>
                </a:cubicBezTo>
                <a:cubicBezTo>
                  <a:pt x="2212036" y="103362"/>
                  <a:pt x="2217299" y="99938"/>
                  <a:pt x="2221895" y="95636"/>
                </a:cubicBezTo>
                <a:cubicBezTo>
                  <a:pt x="2224193" y="93485"/>
                  <a:pt x="2226688" y="92179"/>
                  <a:pt x="2229378" y="91718"/>
                </a:cubicBezTo>
                <a:close/>
                <a:moveTo>
                  <a:pt x="875670" y="90710"/>
                </a:moveTo>
                <a:cubicBezTo>
                  <a:pt x="884891" y="92617"/>
                  <a:pt x="891666" y="95019"/>
                  <a:pt x="895997" y="97916"/>
                </a:cubicBezTo>
                <a:cubicBezTo>
                  <a:pt x="900328" y="100813"/>
                  <a:pt x="901572" y="104132"/>
                  <a:pt x="899729" y="107875"/>
                </a:cubicBezTo>
                <a:cubicBezTo>
                  <a:pt x="897887" y="111618"/>
                  <a:pt x="896557" y="117540"/>
                  <a:pt x="895739" y="125643"/>
                </a:cubicBezTo>
                <a:cubicBezTo>
                  <a:pt x="906437" y="116881"/>
                  <a:pt x="911786" y="109704"/>
                  <a:pt x="911786" y="104111"/>
                </a:cubicBezTo>
                <a:cubicBezTo>
                  <a:pt x="911786" y="94159"/>
                  <a:pt x="916146" y="91151"/>
                  <a:pt x="924864" y="95087"/>
                </a:cubicBezTo>
                <a:cubicBezTo>
                  <a:pt x="933583" y="99024"/>
                  <a:pt x="939681" y="103731"/>
                  <a:pt x="943159" y="109209"/>
                </a:cubicBezTo>
                <a:cubicBezTo>
                  <a:pt x="946636" y="114687"/>
                  <a:pt x="945475" y="118326"/>
                  <a:pt x="939674" y="120125"/>
                </a:cubicBezTo>
                <a:cubicBezTo>
                  <a:pt x="933873" y="121925"/>
                  <a:pt x="919150" y="128317"/>
                  <a:pt x="895503" y="139302"/>
                </a:cubicBezTo>
                <a:cubicBezTo>
                  <a:pt x="894757" y="149670"/>
                  <a:pt x="895420" y="156062"/>
                  <a:pt x="897492" y="158478"/>
                </a:cubicBezTo>
                <a:cubicBezTo>
                  <a:pt x="899564" y="160895"/>
                  <a:pt x="903454" y="162103"/>
                  <a:pt x="909162" y="162103"/>
                </a:cubicBezTo>
                <a:cubicBezTo>
                  <a:pt x="915901" y="162103"/>
                  <a:pt x="921526" y="161540"/>
                  <a:pt x="926036" y="160414"/>
                </a:cubicBezTo>
                <a:cubicBezTo>
                  <a:pt x="930546" y="159288"/>
                  <a:pt x="933583" y="156962"/>
                  <a:pt x="935146" y="153434"/>
                </a:cubicBezTo>
                <a:cubicBezTo>
                  <a:pt x="936710" y="149906"/>
                  <a:pt x="939248" y="143041"/>
                  <a:pt x="942761" y="132838"/>
                </a:cubicBezTo>
                <a:cubicBezTo>
                  <a:pt x="946274" y="122635"/>
                  <a:pt x="949196" y="123965"/>
                  <a:pt x="951527" y="136828"/>
                </a:cubicBezTo>
                <a:cubicBezTo>
                  <a:pt x="953856" y="149691"/>
                  <a:pt x="956839" y="158808"/>
                  <a:pt x="960474" y="164178"/>
                </a:cubicBezTo>
                <a:cubicBezTo>
                  <a:pt x="964110" y="169549"/>
                  <a:pt x="959951" y="174844"/>
                  <a:pt x="947999" y="180064"/>
                </a:cubicBezTo>
                <a:cubicBezTo>
                  <a:pt x="936046" y="185284"/>
                  <a:pt x="922839" y="187187"/>
                  <a:pt x="908377" y="185775"/>
                </a:cubicBezTo>
                <a:cubicBezTo>
                  <a:pt x="893914" y="184362"/>
                  <a:pt x="884116" y="180293"/>
                  <a:pt x="878983" y="173568"/>
                </a:cubicBezTo>
                <a:cubicBezTo>
                  <a:pt x="873849" y="166842"/>
                  <a:pt x="871733" y="158500"/>
                  <a:pt x="872637" y="148540"/>
                </a:cubicBezTo>
                <a:cubicBezTo>
                  <a:pt x="873540" y="138581"/>
                  <a:pt x="873992" y="129170"/>
                  <a:pt x="873992" y="120308"/>
                </a:cubicBezTo>
                <a:cubicBezTo>
                  <a:pt x="873992" y="111503"/>
                  <a:pt x="871966" y="103892"/>
                  <a:pt x="867915" y="97475"/>
                </a:cubicBezTo>
                <a:cubicBezTo>
                  <a:pt x="863865" y="91058"/>
                  <a:pt x="866449" y="88803"/>
                  <a:pt x="875670" y="90710"/>
                </a:cubicBezTo>
                <a:close/>
                <a:moveTo>
                  <a:pt x="1277516" y="90091"/>
                </a:moveTo>
                <a:cubicBezTo>
                  <a:pt x="1281951" y="90640"/>
                  <a:pt x="1286026" y="92388"/>
                  <a:pt x="1289740" y="95335"/>
                </a:cubicBezTo>
                <a:cubicBezTo>
                  <a:pt x="1297168" y="101228"/>
                  <a:pt x="1295608" y="106423"/>
                  <a:pt x="1285061" y="110919"/>
                </a:cubicBezTo>
                <a:cubicBezTo>
                  <a:pt x="1274513" y="115415"/>
                  <a:pt x="1262300" y="118792"/>
                  <a:pt x="1248418" y="121050"/>
                </a:cubicBezTo>
                <a:cubicBezTo>
                  <a:pt x="1234537" y="123309"/>
                  <a:pt x="1222911" y="122488"/>
                  <a:pt x="1213539" y="118587"/>
                </a:cubicBezTo>
                <a:cubicBezTo>
                  <a:pt x="1204169" y="114687"/>
                  <a:pt x="1204426" y="110872"/>
                  <a:pt x="1214314" y="107144"/>
                </a:cubicBezTo>
                <a:cubicBezTo>
                  <a:pt x="1224201" y="103415"/>
                  <a:pt x="1232762" y="100648"/>
                  <a:pt x="1239997" y="98841"/>
                </a:cubicBezTo>
                <a:cubicBezTo>
                  <a:pt x="1247231" y="97034"/>
                  <a:pt x="1254943" y="94768"/>
                  <a:pt x="1263131" y="92044"/>
                </a:cubicBezTo>
                <a:cubicBezTo>
                  <a:pt x="1268287" y="90194"/>
                  <a:pt x="1273082" y="89543"/>
                  <a:pt x="1277516" y="90091"/>
                </a:cubicBezTo>
                <a:close/>
                <a:moveTo>
                  <a:pt x="3034121" y="76250"/>
                </a:moveTo>
                <a:cubicBezTo>
                  <a:pt x="3037813" y="75543"/>
                  <a:pt x="3044478" y="77273"/>
                  <a:pt x="3054114" y="81439"/>
                </a:cubicBezTo>
                <a:cubicBezTo>
                  <a:pt x="3067350" y="85770"/>
                  <a:pt x="3072169" y="91707"/>
                  <a:pt x="3068569" y="99250"/>
                </a:cubicBezTo>
                <a:cubicBezTo>
                  <a:pt x="3064970" y="106792"/>
                  <a:pt x="3063844" y="123836"/>
                  <a:pt x="3065192" y="150380"/>
                </a:cubicBezTo>
                <a:cubicBezTo>
                  <a:pt x="3066540" y="176923"/>
                  <a:pt x="3064120" y="194759"/>
                  <a:pt x="3057933" y="203886"/>
                </a:cubicBezTo>
                <a:cubicBezTo>
                  <a:pt x="3051745" y="213014"/>
                  <a:pt x="3046317" y="211784"/>
                  <a:pt x="3041649" y="200197"/>
                </a:cubicBezTo>
                <a:cubicBezTo>
                  <a:pt x="3036982" y="188611"/>
                  <a:pt x="3035325" y="179777"/>
                  <a:pt x="3036681" y="173697"/>
                </a:cubicBezTo>
                <a:cubicBezTo>
                  <a:pt x="3038036" y="167616"/>
                  <a:pt x="3038713" y="154323"/>
                  <a:pt x="3038713" y="133817"/>
                </a:cubicBezTo>
                <a:cubicBezTo>
                  <a:pt x="3038713" y="112880"/>
                  <a:pt x="3036462" y="96833"/>
                  <a:pt x="3031959" y="85677"/>
                </a:cubicBezTo>
                <a:cubicBezTo>
                  <a:pt x="3029707" y="80098"/>
                  <a:pt x="3030428" y="76956"/>
                  <a:pt x="3034121" y="76250"/>
                </a:cubicBezTo>
                <a:close/>
                <a:moveTo>
                  <a:pt x="3648720" y="73174"/>
                </a:moveTo>
                <a:cubicBezTo>
                  <a:pt x="3641700" y="73858"/>
                  <a:pt x="3631547" y="75452"/>
                  <a:pt x="3618261" y="77954"/>
                </a:cubicBezTo>
                <a:lnTo>
                  <a:pt x="3618261" y="116178"/>
                </a:lnTo>
                <a:cubicBezTo>
                  <a:pt x="3622778" y="116293"/>
                  <a:pt x="3628346" y="114974"/>
                  <a:pt x="3634964" y="112220"/>
                </a:cubicBezTo>
                <a:cubicBezTo>
                  <a:pt x="3641582" y="109467"/>
                  <a:pt x="3647652" y="111224"/>
                  <a:pt x="3653172" y="117490"/>
                </a:cubicBezTo>
                <a:cubicBezTo>
                  <a:pt x="3658693" y="123757"/>
                  <a:pt x="3655929" y="128281"/>
                  <a:pt x="3644880" y="131063"/>
                </a:cubicBezTo>
                <a:cubicBezTo>
                  <a:pt x="3633831" y="133845"/>
                  <a:pt x="3624879" y="135236"/>
                  <a:pt x="3618024" y="135236"/>
                </a:cubicBezTo>
                <a:cubicBezTo>
                  <a:pt x="3617236" y="152545"/>
                  <a:pt x="3616419" y="164641"/>
                  <a:pt x="3615572" y="171524"/>
                </a:cubicBezTo>
                <a:cubicBezTo>
                  <a:pt x="3622040" y="171610"/>
                  <a:pt x="3629988" y="170732"/>
                  <a:pt x="3639416" y="168889"/>
                </a:cubicBezTo>
                <a:cubicBezTo>
                  <a:pt x="3648845" y="167046"/>
                  <a:pt x="3655768" y="167029"/>
                  <a:pt x="3660185" y="168835"/>
                </a:cubicBezTo>
                <a:cubicBezTo>
                  <a:pt x="3661819" y="144371"/>
                  <a:pt x="3662637" y="122796"/>
                  <a:pt x="3662637" y="104111"/>
                </a:cubicBezTo>
                <a:cubicBezTo>
                  <a:pt x="3662637" y="86200"/>
                  <a:pt x="3661884" y="76112"/>
                  <a:pt x="3660378" y="73846"/>
                </a:cubicBezTo>
                <a:cubicBezTo>
                  <a:pt x="3659625" y="72713"/>
                  <a:pt x="3655739" y="72489"/>
                  <a:pt x="3648720" y="73174"/>
                </a:cubicBezTo>
                <a:close/>
                <a:moveTo>
                  <a:pt x="6489211" y="72776"/>
                </a:moveTo>
                <a:cubicBezTo>
                  <a:pt x="6492400" y="72571"/>
                  <a:pt x="6495832" y="73193"/>
                  <a:pt x="6499506" y="74642"/>
                </a:cubicBezTo>
                <a:cubicBezTo>
                  <a:pt x="6506856" y="77538"/>
                  <a:pt x="6513054" y="81310"/>
                  <a:pt x="6518102" y="85956"/>
                </a:cubicBezTo>
                <a:cubicBezTo>
                  <a:pt x="6523150" y="90602"/>
                  <a:pt x="6523243" y="94614"/>
                  <a:pt x="6518382" y="97991"/>
                </a:cubicBezTo>
                <a:cubicBezTo>
                  <a:pt x="6513520" y="101368"/>
                  <a:pt x="6507856" y="108384"/>
                  <a:pt x="6501389" y="119039"/>
                </a:cubicBezTo>
                <a:cubicBezTo>
                  <a:pt x="6508588" y="129593"/>
                  <a:pt x="6506673" y="135154"/>
                  <a:pt x="6495645" y="135720"/>
                </a:cubicBezTo>
                <a:cubicBezTo>
                  <a:pt x="6484618" y="136287"/>
                  <a:pt x="6463774" y="138692"/>
                  <a:pt x="6433114" y="142937"/>
                </a:cubicBezTo>
                <a:cubicBezTo>
                  <a:pt x="6429128" y="154911"/>
                  <a:pt x="6424442" y="156858"/>
                  <a:pt x="6419058" y="148777"/>
                </a:cubicBezTo>
                <a:cubicBezTo>
                  <a:pt x="6413674" y="140696"/>
                  <a:pt x="6409440" y="132465"/>
                  <a:pt x="6406356" y="124083"/>
                </a:cubicBezTo>
                <a:cubicBezTo>
                  <a:pt x="6403273" y="115701"/>
                  <a:pt x="6399416" y="107796"/>
                  <a:pt x="6394784" y="100368"/>
                </a:cubicBezTo>
                <a:cubicBezTo>
                  <a:pt x="6390152" y="92940"/>
                  <a:pt x="6391464" y="89226"/>
                  <a:pt x="6398720" y="89226"/>
                </a:cubicBezTo>
                <a:cubicBezTo>
                  <a:pt x="6404470" y="89226"/>
                  <a:pt x="6410174" y="89670"/>
                  <a:pt x="6415832" y="90559"/>
                </a:cubicBezTo>
                <a:cubicBezTo>
                  <a:pt x="6421488" y="91448"/>
                  <a:pt x="6428881" y="91011"/>
                  <a:pt x="6438008" y="89247"/>
                </a:cubicBezTo>
                <a:cubicBezTo>
                  <a:pt x="6447136" y="87483"/>
                  <a:pt x="6455128" y="85741"/>
                  <a:pt x="6461982" y="84020"/>
                </a:cubicBezTo>
                <a:cubicBezTo>
                  <a:pt x="6468836" y="82299"/>
                  <a:pt x="6474966" y="79582"/>
                  <a:pt x="6480373" y="75868"/>
                </a:cubicBezTo>
                <a:cubicBezTo>
                  <a:pt x="6483076" y="74011"/>
                  <a:pt x="6486022" y="72980"/>
                  <a:pt x="6489211" y="72776"/>
                </a:cubicBezTo>
                <a:close/>
                <a:moveTo>
                  <a:pt x="2374411" y="72776"/>
                </a:moveTo>
                <a:cubicBezTo>
                  <a:pt x="2377600" y="72571"/>
                  <a:pt x="2381032" y="73193"/>
                  <a:pt x="2384707" y="74642"/>
                </a:cubicBezTo>
                <a:cubicBezTo>
                  <a:pt x="2392056" y="77538"/>
                  <a:pt x="2398255" y="81310"/>
                  <a:pt x="2403302" y="85956"/>
                </a:cubicBezTo>
                <a:cubicBezTo>
                  <a:pt x="2408350" y="90602"/>
                  <a:pt x="2408443" y="94614"/>
                  <a:pt x="2403582" y="97991"/>
                </a:cubicBezTo>
                <a:cubicBezTo>
                  <a:pt x="2398721" y="101368"/>
                  <a:pt x="2393056" y="108384"/>
                  <a:pt x="2386589" y="119039"/>
                </a:cubicBezTo>
                <a:cubicBezTo>
                  <a:pt x="2393787" y="129593"/>
                  <a:pt x="2391873" y="135154"/>
                  <a:pt x="2380846" y="135720"/>
                </a:cubicBezTo>
                <a:cubicBezTo>
                  <a:pt x="2369818" y="136287"/>
                  <a:pt x="2348975" y="138692"/>
                  <a:pt x="2318315" y="142937"/>
                </a:cubicBezTo>
                <a:cubicBezTo>
                  <a:pt x="2314329" y="154911"/>
                  <a:pt x="2309643" y="156858"/>
                  <a:pt x="2304258" y="148777"/>
                </a:cubicBezTo>
                <a:cubicBezTo>
                  <a:pt x="2298874" y="140696"/>
                  <a:pt x="2294639" y="132465"/>
                  <a:pt x="2291556" y="124083"/>
                </a:cubicBezTo>
                <a:cubicBezTo>
                  <a:pt x="2288473" y="115701"/>
                  <a:pt x="2284616" y="107796"/>
                  <a:pt x="2279984" y="100368"/>
                </a:cubicBezTo>
                <a:cubicBezTo>
                  <a:pt x="2275352" y="92940"/>
                  <a:pt x="2276664" y="89226"/>
                  <a:pt x="2283920" y="89226"/>
                </a:cubicBezTo>
                <a:cubicBezTo>
                  <a:pt x="2289670" y="89226"/>
                  <a:pt x="2295374" y="89670"/>
                  <a:pt x="2301032" y="90559"/>
                </a:cubicBezTo>
                <a:cubicBezTo>
                  <a:pt x="2306689" y="91448"/>
                  <a:pt x="2314081" y="91011"/>
                  <a:pt x="2323209" y="89247"/>
                </a:cubicBezTo>
                <a:cubicBezTo>
                  <a:pt x="2332336" y="87483"/>
                  <a:pt x="2340327" y="85741"/>
                  <a:pt x="2347182" y="84020"/>
                </a:cubicBezTo>
                <a:cubicBezTo>
                  <a:pt x="2354037" y="82299"/>
                  <a:pt x="2360167" y="79582"/>
                  <a:pt x="2365573" y="75868"/>
                </a:cubicBezTo>
                <a:cubicBezTo>
                  <a:pt x="2368276" y="74011"/>
                  <a:pt x="2371222" y="72980"/>
                  <a:pt x="2374411" y="72776"/>
                </a:cubicBezTo>
                <a:close/>
                <a:moveTo>
                  <a:pt x="5783420" y="72437"/>
                </a:moveTo>
                <a:cubicBezTo>
                  <a:pt x="5773661" y="72014"/>
                  <a:pt x="5764831" y="77227"/>
                  <a:pt x="5756929" y="88075"/>
                </a:cubicBezTo>
                <a:cubicBezTo>
                  <a:pt x="5749028" y="98923"/>
                  <a:pt x="5743751" y="116443"/>
                  <a:pt x="5741098" y="140635"/>
                </a:cubicBezTo>
                <a:cubicBezTo>
                  <a:pt x="5738460" y="164813"/>
                  <a:pt x="5739356" y="186413"/>
                  <a:pt x="5743787" y="205435"/>
                </a:cubicBezTo>
                <a:cubicBezTo>
                  <a:pt x="5748218" y="224457"/>
                  <a:pt x="5755069" y="237511"/>
                  <a:pt x="5764340" y="244595"/>
                </a:cubicBezTo>
                <a:cubicBezTo>
                  <a:pt x="5773611" y="251679"/>
                  <a:pt x="5782918" y="253167"/>
                  <a:pt x="5792260" y="249058"/>
                </a:cubicBezTo>
                <a:cubicBezTo>
                  <a:pt x="5801603" y="244950"/>
                  <a:pt x="5808676" y="235697"/>
                  <a:pt x="5813480" y="221299"/>
                </a:cubicBezTo>
                <a:cubicBezTo>
                  <a:pt x="5818284" y="206901"/>
                  <a:pt x="5820686" y="191034"/>
                  <a:pt x="5820686" y="173697"/>
                </a:cubicBezTo>
                <a:cubicBezTo>
                  <a:pt x="5820686" y="156359"/>
                  <a:pt x="5820027" y="140646"/>
                  <a:pt x="5818707" y="126557"/>
                </a:cubicBezTo>
                <a:cubicBezTo>
                  <a:pt x="5817388" y="112468"/>
                  <a:pt x="5813617" y="100031"/>
                  <a:pt x="5807393" y="89247"/>
                </a:cubicBezTo>
                <a:cubicBezTo>
                  <a:pt x="5801169" y="78463"/>
                  <a:pt x="5793178" y="72860"/>
                  <a:pt x="5783420" y="72437"/>
                </a:cubicBezTo>
                <a:close/>
                <a:moveTo>
                  <a:pt x="5602445" y="72437"/>
                </a:moveTo>
                <a:cubicBezTo>
                  <a:pt x="5592686" y="72014"/>
                  <a:pt x="5583856" y="77227"/>
                  <a:pt x="5575954" y="88075"/>
                </a:cubicBezTo>
                <a:cubicBezTo>
                  <a:pt x="5568053" y="98923"/>
                  <a:pt x="5562776" y="116443"/>
                  <a:pt x="5560123" y="140635"/>
                </a:cubicBezTo>
                <a:cubicBezTo>
                  <a:pt x="5557485" y="164813"/>
                  <a:pt x="5558381" y="186413"/>
                  <a:pt x="5562812" y="205435"/>
                </a:cubicBezTo>
                <a:cubicBezTo>
                  <a:pt x="5567243" y="224457"/>
                  <a:pt x="5574094" y="237511"/>
                  <a:pt x="5583365" y="244595"/>
                </a:cubicBezTo>
                <a:cubicBezTo>
                  <a:pt x="5592636" y="251679"/>
                  <a:pt x="5601943" y="253167"/>
                  <a:pt x="5611285" y="249058"/>
                </a:cubicBezTo>
                <a:cubicBezTo>
                  <a:pt x="5620628" y="244950"/>
                  <a:pt x="5627701" y="235697"/>
                  <a:pt x="5632505" y="221299"/>
                </a:cubicBezTo>
                <a:cubicBezTo>
                  <a:pt x="5637309" y="206901"/>
                  <a:pt x="5639711" y="191034"/>
                  <a:pt x="5639711" y="173697"/>
                </a:cubicBezTo>
                <a:cubicBezTo>
                  <a:pt x="5639711" y="156359"/>
                  <a:pt x="5639052" y="140646"/>
                  <a:pt x="5637732" y="126557"/>
                </a:cubicBezTo>
                <a:cubicBezTo>
                  <a:pt x="5636413" y="112468"/>
                  <a:pt x="5632642" y="100031"/>
                  <a:pt x="5626418" y="89247"/>
                </a:cubicBezTo>
                <a:cubicBezTo>
                  <a:pt x="5620194" y="78463"/>
                  <a:pt x="5612203" y="72860"/>
                  <a:pt x="5602445" y="72437"/>
                </a:cubicBezTo>
                <a:close/>
                <a:moveTo>
                  <a:pt x="5250020" y="72437"/>
                </a:moveTo>
                <a:cubicBezTo>
                  <a:pt x="5240261" y="72014"/>
                  <a:pt x="5231431" y="77227"/>
                  <a:pt x="5223529" y="88075"/>
                </a:cubicBezTo>
                <a:cubicBezTo>
                  <a:pt x="5215628" y="98923"/>
                  <a:pt x="5210351" y="116443"/>
                  <a:pt x="5207698" y="140635"/>
                </a:cubicBezTo>
                <a:cubicBezTo>
                  <a:pt x="5205060" y="164813"/>
                  <a:pt x="5205956" y="186413"/>
                  <a:pt x="5210387" y="205435"/>
                </a:cubicBezTo>
                <a:cubicBezTo>
                  <a:pt x="5214818" y="224457"/>
                  <a:pt x="5221669" y="237511"/>
                  <a:pt x="5230940" y="244595"/>
                </a:cubicBezTo>
                <a:cubicBezTo>
                  <a:pt x="5240211" y="251679"/>
                  <a:pt x="5249518" y="253167"/>
                  <a:pt x="5258860" y="249058"/>
                </a:cubicBezTo>
                <a:cubicBezTo>
                  <a:pt x="5268203" y="244950"/>
                  <a:pt x="5275276" y="235697"/>
                  <a:pt x="5280080" y="221299"/>
                </a:cubicBezTo>
                <a:cubicBezTo>
                  <a:pt x="5284884" y="206901"/>
                  <a:pt x="5287286" y="191034"/>
                  <a:pt x="5287286" y="173697"/>
                </a:cubicBezTo>
                <a:cubicBezTo>
                  <a:pt x="5287286" y="156359"/>
                  <a:pt x="5286627" y="140646"/>
                  <a:pt x="5285307" y="126557"/>
                </a:cubicBezTo>
                <a:cubicBezTo>
                  <a:pt x="5283988" y="112468"/>
                  <a:pt x="5280217" y="100031"/>
                  <a:pt x="5273993" y="89247"/>
                </a:cubicBezTo>
                <a:cubicBezTo>
                  <a:pt x="5267769" y="78463"/>
                  <a:pt x="5259778" y="72860"/>
                  <a:pt x="5250020" y="72437"/>
                </a:cubicBezTo>
                <a:close/>
                <a:moveTo>
                  <a:pt x="3665111" y="48633"/>
                </a:moveTo>
                <a:cubicBezTo>
                  <a:pt x="3668402" y="48334"/>
                  <a:pt x="3671772" y="48915"/>
                  <a:pt x="3675220" y="50378"/>
                </a:cubicBezTo>
                <a:cubicBezTo>
                  <a:pt x="3682118" y="53303"/>
                  <a:pt x="3688747" y="57598"/>
                  <a:pt x="3695107" y="63263"/>
                </a:cubicBezTo>
                <a:cubicBezTo>
                  <a:pt x="3701467" y="68927"/>
                  <a:pt x="3702585" y="74731"/>
                  <a:pt x="3698462" y="80675"/>
                </a:cubicBezTo>
                <a:cubicBezTo>
                  <a:pt x="3694340" y="86619"/>
                  <a:pt x="3691633" y="94105"/>
                  <a:pt x="3690342" y="103132"/>
                </a:cubicBezTo>
                <a:cubicBezTo>
                  <a:pt x="3689051" y="112159"/>
                  <a:pt x="3689088" y="128930"/>
                  <a:pt x="3690450" y="153445"/>
                </a:cubicBezTo>
                <a:cubicBezTo>
                  <a:pt x="3691812" y="177959"/>
                  <a:pt x="3688485" y="196577"/>
                  <a:pt x="3680469" y="209296"/>
                </a:cubicBezTo>
                <a:cubicBezTo>
                  <a:pt x="3672453" y="222016"/>
                  <a:pt x="3666588" y="223590"/>
                  <a:pt x="3662873" y="214018"/>
                </a:cubicBezTo>
                <a:cubicBezTo>
                  <a:pt x="3659160" y="204446"/>
                  <a:pt x="3656966" y="196182"/>
                  <a:pt x="3656291" y="189227"/>
                </a:cubicBezTo>
                <a:cubicBezTo>
                  <a:pt x="3641277" y="190102"/>
                  <a:pt x="3627467" y="191328"/>
                  <a:pt x="3614862" y="192905"/>
                </a:cubicBezTo>
                <a:cubicBezTo>
                  <a:pt x="3609270" y="215649"/>
                  <a:pt x="3603014" y="221952"/>
                  <a:pt x="3596095" y="211813"/>
                </a:cubicBezTo>
                <a:cubicBezTo>
                  <a:pt x="3589176" y="201674"/>
                  <a:pt x="3586842" y="191916"/>
                  <a:pt x="3589093" y="182537"/>
                </a:cubicBezTo>
                <a:cubicBezTo>
                  <a:pt x="3591345" y="173159"/>
                  <a:pt x="3592919" y="154090"/>
                  <a:pt x="3593815" y="125331"/>
                </a:cubicBezTo>
                <a:cubicBezTo>
                  <a:pt x="3594711" y="96571"/>
                  <a:pt x="3593134" y="77510"/>
                  <a:pt x="3589082" y="68146"/>
                </a:cubicBezTo>
                <a:cubicBezTo>
                  <a:pt x="3585031" y="58781"/>
                  <a:pt x="3586469" y="54583"/>
                  <a:pt x="3593395" y="55551"/>
                </a:cubicBezTo>
                <a:cubicBezTo>
                  <a:pt x="3600321" y="56519"/>
                  <a:pt x="3605054" y="57645"/>
                  <a:pt x="3607592" y="58928"/>
                </a:cubicBezTo>
                <a:cubicBezTo>
                  <a:pt x="3610130" y="60212"/>
                  <a:pt x="3613124" y="60864"/>
                  <a:pt x="3616572" y="60886"/>
                </a:cubicBezTo>
                <a:cubicBezTo>
                  <a:pt x="3620022" y="60907"/>
                  <a:pt x="3625800" y="60492"/>
                  <a:pt x="3633910" y="59638"/>
                </a:cubicBezTo>
                <a:cubicBezTo>
                  <a:pt x="3642019" y="58785"/>
                  <a:pt x="3649207" y="56297"/>
                  <a:pt x="3655474" y="52174"/>
                </a:cubicBezTo>
                <a:cubicBezTo>
                  <a:pt x="3658607" y="50113"/>
                  <a:pt x="3661820" y="48932"/>
                  <a:pt x="3665111" y="48633"/>
                </a:cubicBezTo>
                <a:close/>
                <a:moveTo>
                  <a:pt x="3413123" y="47555"/>
                </a:moveTo>
                <a:cubicBezTo>
                  <a:pt x="3417866" y="47229"/>
                  <a:pt x="3422345" y="47424"/>
                  <a:pt x="3426561" y="48141"/>
                </a:cubicBezTo>
                <a:cubicBezTo>
                  <a:pt x="3434993" y="49575"/>
                  <a:pt x="3442482" y="53311"/>
                  <a:pt x="3449029" y="59348"/>
                </a:cubicBezTo>
                <a:cubicBezTo>
                  <a:pt x="3455575" y="65385"/>
                  <a:pt x="3453324" y="70092"/>
                  <a:pt x="3442274" y="73469"/>
                </a:cubicBezTo>
                <a:cubicBezTo>
                  <a:pt x="3431226" y="76847"/>
                  <a:pt x="3415555" y="79887"/>
                  <a:pt x="3395264" y="82590"/>
                </a:cubicBezTo>
                <a:cubicBezTo>
                  <a:pt x="3374972" y="85293"/>
                  <a:pt x="3355477" y="87985"/>
                  <a:pt x="3336777" y="90667"/>
                </a:cubicBezTo>
                <a:cubicBezTo>
                  <a:pt x="3316772" y="92488"/>
                  <a:pt x="3299697" y="89000"/>
                  <a:pt x="3285550" y="80202"/>
                </a:cubicBezTo>
                <a:cubicBezTo>
                  <a:pt x="3271404" y="71404"/>
                  <a:pt x="3273196" y="66446"/>
                  <a:pt x="3290928" y="65328"/>
                </a:cubicBezTo>
                <a:cubicBezTo>
                  <a:pt x="3308660" y="64209"/>
                  <a:pt x="3328320" y="62076"/>
                  <a:pt x="3349909" y="58928"/>
                </a:cubicBezTo>
                <a:cubicBezTo>
                  <a:pt x="3371498" y="55781"/>
                  <a:pt x="3387563" y="52837"/>
                  <a:pt x="3398103" y="50098"/>
                </a:cubicBezTo>
                <a:cubicBezTo>
                  <a:pt x="3403373" y="48729"/>
                  <a:pt x="3408379" y="47881"/>
                  <a:pt x="3413123" y="47555"/>
                </a:cubicBezTo>
                <a:close/>
                <a:moveTo>
                  <a:pt x="6760175" y="43941"/>
                </a:moveTo>
                <a:cubicBezTo>
                  <a:pt x="6763810" y="44561"/>
                  <a:pt x="6768714" y="46298"/>
                  <a:pt x="6774888" y="49152"/>
                </a:cubicBezTo>
                <a:cubicBezTo>
                  <a:pt x="6786160" y="53454"/>
                  <a:pt x="6790444" y="59093"/>
                  <a:pt x="6787740" y="66070"/>
                </a:cubicBezTo>
                <a:cubicBezTo>
                  <a:pt x="6785038" y="73046"/>
                  <a:pt x="6783686" y="83927"/>
                  <a:pt x="6783686" y="98712"/>
                </a:cubicBezTo>
                <a:lnTo>
                  <a:pt x="6783686" y="166211"/>
                </a:lnTo>
                <a:cubicBezTo>
                  <a:pt x="6783686" y="196139"/>
                  <a:pt x="6782722" y="216656"/>
                  <a:pt x="6780793" y="227763"/>
                </a:cubicBezTo>
                <a:cubicBezTo>
                  <a:pt x="6778864" y="238869"/>
                  <a:pt x="6775318" y="245573"/>
                  <a:pt x="6770156" y="247875"/>
                </a:cubicBezTo>
                <a:cubicBezTo>
                  <a:pt x="6764993" y="250177"/>
                  <a:pt x="6760534" y="246212"/>
                  <a:pt x="6756776" y="235980"/>
                </a:cubicBezTo>
                <a:cubicBezTo>
                  <a:pt x="6753020" y="225748"/>
                  <a:pt x="6752266" y="215334"/>
                  <a:pt x="6754518" y="204736"/>
                </a:cubicBezTo>
                <a:cubicBezTo>
                  <a:pt x="6756770" y="194139"/>
                  <a:pt x="6758343" y="178085"/>
                  <a:pt x="6759240" y="156575"/>
                </a:cubicBezTo>
                <a:cubicBezTo>
                  <a:pt x="6760136" y="135064"/>
                  <a:pt x="6760143" y="114633"/>
                  <a:pt x="6759261" y="95281"/>
                </a:cubicBezTo>
                <a:cubicBezTo>
                  <a:pt x="6758379" y="75929"/>
                  <a:pt x="6756579" y="63589"/>
                  <a:pt x="6753862" y="58262"/>
                </a:cubicBezTo>
                <a:cubicBezTo>
                  <a:pt x="6751144" y="52934"/>
                  <a:pt x="6750882" y="48657"/>
                  <a:pt x="6753076" y="45431"/>
                </a:cubicBezTo>
                <a:cubicBezTo>
                  <a:pt x="6754174" y="43817"/>
                  <a:pt x="6756540" y="43321"/>
                  <a:pt x="6760175" y="43941"/>
                </a:cubicBezTo>
                <a:close/>
                <a:moveTo>
                  <a:pt x="2645375" y="43941"/>
                </a:moveTo>
                <a:cubicBezTo>
                  <a:pt x="2649011" y="44561"/>
                  <a:pt x="2653915" y="46298"/>
                  <a:pt x="2660088" y="49152"/>
                </a:cubicBezTo>
                <a:cubicBezTo>
                  <a:pt x="2671360" y="53454"/>
                  <a:pt x="2675644" y="59093"/>
                  <a:pt x="2672941" y="66070"/>
                </a:cubicBezTo>
                <a:cubicBezTo>
                  <a:pt x="2670238" y="73046"/>
                  <a:pt x="2668886" y="83927"/>
                  <a:pt x="2668886" y="98712"/>
                </a:cubicBezTo>
                <a:lnTo>
                  <a:pt x="2668886" y="166211"/>
                </a:lnTo>
                <a:cubicBezTo>
                  <a:pt x="2668886" y="196139"/>
                  <a:pt x="2667922" y="216656"/>
                  <a:pt x="2665993" y="227763"/>
                </a:cubicBezTo>
                <a:cubicBezTo>
                  <a:pt x="2664064" y="238869"/>
                  <a:pt x="2660519" y="245573"/>
                  <a:pt x="2655356" y="247875"/>
                </a:cubicBezTo>
                <a:cubicBezTo>
                  <a:pt x="2650194" y="250177"/>
                  <a:pt x="2645734" y="246212"/>
                  <a:pt x="2641977" y="235980"/>
                </a:cubicBezTo>
                <a:cubicBezTo>
                  <a:pt x="2638220" y="225748"/>
                  <a:pt x="2637467" y="215334"/>
                  <a:pt x="2639718" y="204736"/>
                </a:cubicBezTo>
                <a:cubicBezTo>
                  <a:pt x="2641969" y="194139"/>
                  <a:pt x="2643543" y="178085"/>
                  <a:pt x="2644440" y="156575"/>
                </a:cubicBezTo>
                <a:cubicBezTo>
                  <a:pt x="2645336" y="135064"/>
                  <a:pt x="2645343" y="114633"/>
                  <a:pt x="2644461" y="95281"/>
                </a:cubicBezTo>
                <a:cubicBezTo>
                  <a:pt x="2643579" y="75929"/>
                  <a:pt x="2641780" y="63589"/>
                  <a:pt x="2639062" y="58262"/>
                </a:cubicBezTo>
                <a:cubicBezTo>
                  <a:pt x="2636344" y="52934"/>
                  <a:pt x="2636083" y="48657"/>
                  <a:pt x="2638277" y="45431"/>
                </a:cubicBezTo>
                <a:cubicBezTo>
                  <a:pt x="2639374" y="43817"/>
                  <a:pt x="2641740" y="43321"/>
                  <a:pt x="2645375" y="43941"/>
                </a:cubicBezTo>
                <a:close/>
                <a:moveTo>
                  <a:pt x="1117894" y="43920"/>
                </a:moveTo>
                <a:cubicBezTo>
                  <a:pt x="1119978" y="43486"/>
                  <a:pt x="1122649" y="43566"/>
                  <a:pt x="1125906" y="44162"/>
                </a:cubicBezTo>
                <a:cubicBezTo>
                  <a:pt x="1138934" y="46542"/>
                  <a:pt x="1148184" y="51002"/>
                  <a:pt x="1153654" y="57541"/>
                </a:cubicBezTo>
                <a:cubicBezTo>
                  <a:pt x="1159125" y="64080"/>
                  <a:pt x="1160703" y="71917"/>
                  <a:pt x="1158387" y="81052"/>
                </a:cubicBezTo>
                <a:cubicBezTo>
                  <a:pt x="1156070" y="90187"/>
                  <a:pt x="1149926" y="91631"/>
                  <a:pt x="1139953" y="85386"/>
                </a:cubicBezTo>
                <a:cubicBezTo>
                  <a:pt x="1129979" y="79141"/>
                  <a:pt x="1121651" y="71250"/>
                  <a:pt x="1114968" y="61714"/>
                </a:cubicBezTo>
                <a:cubicBezTo>
                  <a:pt x="1110666" y="51152"/>
                  <a:pt x="1111642" y="45221"/>
                  <a:pt x="1117894" y="43920"/>
                </a:cubicBezTo>
                <a:close/>
                <a:moveTo>
                  <a:pt x="5066022" y="41968"/>
                </a:moveTo>
                <a:lnTo>
                  <a:pt x="5088931" y="41968"/>
                </a:lnTo>
                <a:lnTo>
                  <a:pt x="5088931" y="281012"/>
                </a:lnTo>
                <a:lnTo>
                  <a:pt x="5053675" y="281012"/>
                </a:lnTo>
                <a:lnTo>
                  <a:pt x="5053675" y="94754"/>
                </a:lnTo>
                <a:cubicBezTo>
                  <a:pt x="5046534" y="105810"/>
                  <a:pt x="5031685" y="117060"/>
                  <a:pt x="5009127" y="128504"/>
                </a:cubicBezTo>
                <a:lnTo>
                  <a:pt x="5009127" y="97701"/>
                </a:lnTo>
                <a:cubicBezTo>
                  <a:pt x="5032043" y="82142"/>
                  <a:pt x="5051008" y="63564"/>
                  <a:pt x="5066022" y="41968"/>
                </a:cubicBezTo>
                <a:close/>
                <a:moveTo>
                  <a:pt x="6675952" y="40967"/>
                </a:moveTo>
                <a:cubicBezTo>
                  <a:pt x="6681624" y="39827"/>
                  <a:pt x="6689170" y="41573"/>
                  <a:pt x="6698591" y="46205"/>
                </a:cubicBezTo>
                <a:cubicBezTo>
                  <a:pt x="6710336" y="50651"/>
                  <a:pt x="6714842" y="56831"/>
                  <a:pt x="6712110" y="64747"/>
                </a:cubicBezTo>
                <a:cubicBezTo>
                  <a:pt x="6709378" y="72663"/>
                  <a:pt x="6707794" y="90760"/>
                  <a:pt x="6707356" y="119039"/>
                </a:cubicBezTo>
                <a:cubicBezTo>
                  <a:pt x="6706920" y="147318"/>
                  <a:pt x="6705334" y="170094"/>
                  <a:pt x="6702603" y="187367"/>
                </a:cubicBezTo>
                <a:cubicBezTo>
                  <a:pt x="6699871" y="204639"/>
                  <a:pt x="6695726" y="219994"/>
                  <a:pt x="6690170" y="233431"/>
                </a:cubicBezTo>
                <a:cubicBezTo>
                  <a:pt x="6684614" y="246868"/>
                  <a:pt x="6677440" y="258214"/>
                  <a:pt x="6668648" y="267471"/>
                </a:cubicBezTo>
                <a:cubicBezTo>
                  <a:pt x="6659858" y="276728"/>
                  <a:pt x="6648687" y="284898"/>
                  <a:pt x="6635136" y="291982"/>
                </a:cubicBezTo>
                <a:cubicBezTo>
                  <a:pt x="6621584" y="299066"/>
                  <a:pt x="6621165" y="294775"/>
                  <a:pt x="6633878" y="279108"/>
                </a:cubicBezTo>
                <a:cubicBezTo>
                  <a:pt x="6646590" y="263441"/>
                  <a:pt x="6656262" y="249187"/>
                  <a:pt x="6662895" y="236346"/>
                </a:cubicBezTo>
                <a:cubicBezTo>
                  <a:pt x="6669527" y="223504"/>
                  <a:pt x="6674198" y="206962"/>
                  <a:pt x="6676908" y="186721"/>
                </a:cubicBezTo>
                <a:cubicBezTo>
                  <a:pt x="6679620" y="166480"/>
                  <a:pt x="6681418" y="148340"/>
                  <a:pt x="6682308" y="132300"/>
                </a:cubicBezTo>
                <a:cubicBezTo>
                  <a:pt x="6683197" y="116261"/>
                  <a:pt x="6683208" y="101067"/>
                  <a:pt x="6682340" y="86720"/>
                </a:cubicBezTo>
                <a:cubicBezTo>
                  <a:pt x="6681472" y="72372"/>
                  <a:pt x="6678773" y="61445"/>
                  <a:pt x="6674241" y="53938"/>
                </a:cubicBezTo>
                <a:cubicBezTo>
                  <a:pt x="6669710" y="46431"/>
                  <a:pt x="6670280" y="42107"/>
                  <a:pt x="6675952" y="40967"/>
                </a:cubicBezTo>
                <a:close/>
                <a:moveTo>
                  <a:pt x="2561152" y="40967"/>
                </a:moveTo>
                <a:cubicBezTo>
                  <a:pt x="2566823" y="39827"/>
                  <a:pt x="2574370" y="41573"/>
                  <a:pt x="2583791" y="46205"/>
                </a:cubicBezTo>
                <a:cubicBezTo>
                  <a:pt x="2595536" y="50651"/>
                  <a:pt x="2600042" y="56831"/>
                  <a:pt x="2597311" y="64747"/>
                </a:cubicBezTo>
                <a:cubicBezTo>
                  <a:pt x="2594579" y="72663"/>
                  <a:pt x="2592994" y="90760"/>
                  <a:pt x="2592557" y="119039"/>
                </a:cubicBezTo>
                <a:cubicBezTo>
                  <a:pt x="2592119" y="147318"/>
                  <a:pt x="2590535" y="170094"/>
                  <a:pt x="2587803" y="187367"/>
                </a:cubicBezTo>
                <a:cubicBezTo>
                  <a:pt x="2585071" y="204639"/>
                  <a:pt x="2580927" y="219994"/>
                  <a:pt x="2575370" y="233431"/>
                </a:cubicBezTo>
                <a:cubicBezTo>
                  <a:pt x="2569813" y="246868"/>
                  <a:pt x="2562639" y="258214"/>
                  <a:pt x="2553849" y="267471"/>
                </a:cubicBezTo>
                <a:cubicBezTo>
                  <a:pt x="2545058" y="276728"/>
                  <a:pt x="2533887" y="284898"/>
                  <a:pt x="2520336" y="291982"/>
                </a:cubicBezTo>
                <a:cubicBezTo>
                  <a:pt x="2506784" y="299066"/>
                  <a:pt x="2506365" y="294775"/>
                  <a:pt x="2519078" y="279108"/>
                </a:cubicBezTo>
                <a:cubicBezTo>
                  <a:pt x="2531790" y="263441"/>
                  <a:pt x="2541462" y="249187"/>
                  <a:pt x="2548095" y="236346"/>
                </a:cubicBezTo>
                <a:cubicBezTo>
                  <a:pt x="2554727" y="223504"/>
                  <a:pt x="2559399" y="206962"/>
                  <a:pt x="2562109" y="186721"/>
                </a:cubicBezTo>
                <a:cubicBezTo>
                  <a:pt x="2564819" y="166480"/>
                  <a:pt x="2566619" y="148340"/>
                  <a:pt x="2567508" y="132300"/>
                </a:cubicBezTo>
                <a:cubicBezTo>
                  <a:pt x="2568397" y="116261"/>
                  <a:pt x="2568408" y="101067"/>
                  <a:pt x="2567540" y="86720"/>
                </a:cubicBezTo>
                <a:cubicBezTo>
                  <a:pt x="2566673" y="72372"/>
                  <a:pt x="2563973" y="61445"/>
                  <a:pt x="2559442" y="53938"/>
                </a:cubicBezTo>
                <a:cubicBezTo>
                  <a:pt x="2554910" y="46431"/>
                  <a:pt x="2555480" y="42107"/>
                  <a:pt x="2561152" y="40967"/>
                </a:cubicBezTo>
                <a:close/>
                <a:moveTo>
                  <a:pt x="5783807" y="40634"/>
                </a:moveTo>
                <a:cubicBezTo>
                  <a:pt x="5800922" y="40634"/>
                  <a:pt x="5815617" y="47481"/>
                  <a:pt x="5827892" y="61176"/>
                </a:cubicBezTo>
                <a:cubicBezTo>
                  <a:pt x="5840167" y="74871"/>
                  <a:pt x="5848130" y="91746"/>
                  <a:pt x="5851779" y="111801"/>
                </a:cubicBezTo>
                <a:cubicBezTo>
                  <a:pt x="5855429" y="131856"/>
                  <a:pt x="5856569" y="154893"/>
                  <a:pt x="5855200" y="180913"/>
                </a:cubicBezTo>
                <a:cubicBezTo>
                  <a:pt x="5853830" y="206934"/>
                  <a:pt x="5849148" y="228405"/>
                  <a:pt x="5841153" y="245326"/>
                </a:cubicBezTo>
                <a:cubicBezTo>
                  <a:pt x="5833158" y="262248"/>
                  <a:pt x="5820987" y="274003"/>
                  <a:pt x="5804639" y="280592"/>
                </a:cubicBezTo>
                <a:cubicBezTo>
                  <a:pt x="5788291" y="287182"/>
                  <a:pt x="5771976" y="286479"/>
                  <a:pt x="5755693" y="278484"/>
                </a:cubicBezTo>
                <a:cubicBezTo>
                  <a:pt x="5739410" y="270490"/>
                  <a:pt x="5727984" y="259921"/>
                  <a:pt x="5721416" y="246778"/>
                </a:cubicBezTo>
                <a:cubicBezTo>
                  <a:pt x="5714848" y="233635"/>
                  <a:pt x="5710181" y="219912"/>
                  <a:pt x="5707413" y="205607"/>
                </a:cubicBezTo>
                <a:cubicBezTo>
                  <a:pt x="5704645" y="191303"/>
                  <a:pt x="5703713" y="172083"/>
                  <a:pt x="5704616" y="147949"/>
                </a:cubicBezTo>
                <a:cubicBezTo>
                  <a:pt x="5705534" y="123814"/>
                  <a:pt x="5708961" y="104667"/>
                  <a:pt x="5714898" y="90506"/>
                </a:cubicBezTo>
                <a:cubicBezTo>
                  <a:pt x="5720835" y="76345"/>
                  <a:pt x="5729525" y="64492"/>
                  <a:pt x="5740969" y="54949"/>
                </a:cubicBezTo>
                <a:cubicBezTo>
                  <a:pt x="5752412" y="45406"/>
                  <a:pt x="5766692" y="40634"/>
                  <a:pt x="5783807" y="40634"/>
                </a:cubicBezTo>
                <a:close/>
                <a:moveTo>
                  <a:pt x="5602832" y="40634"/>
                </a:moveTo>
                <a:cubicBezTo>
                  <a:pt x="5619947" y="40634"/>
                  <a:pt x="5634642" y="47481"/>
                  <a:pt x="5646917" y="61176"/>
                </a:cubicBezTo>
                <a:cubicBezTo>
                  <a:pt x="5659192" y="74871"/>
                  <a:pt x="5667155" y="91746"/>
                  <a:pt x="5670804" y="111801"/>
                </a:cubicBezTo>
                <a:cubicBezTo>
                  <a:pt x="5674454" y="131856"/>
                  <a:pt x="5675594" y="154893"/>
                  <a:pt x="5674225" y="180913"/>
                </a:cubicBezTo>
                <a:cubicBezTo>
                  <a:pt x="5672855" y="206934"/>
                  <a:pt x="5668173" y="228405"/>
                  <a:pt x="5660178" y="245326"/>
                </a:cubicBezTo>
                <a:cubicBezTo>
                  <a:pt x="5652183" y="262248"/>
                  <a:pt x="5640012" y="274003"/>
                  <a:pt x="5623664" y="280592"/>
                </a:cubicBezTo>
                <a:cubicBezTo>
                  <a:pt x="5607316" y="287182"/>
                  <a:pt x="5591001" y="286479"/>
                  <a:pt x="5574718" y="278484"/>
                </a:cubicBezTo>
                <a:cubicBezTo>
                  <a:pt x="5558435" y="270490"/>
                  <a:pt x="5547009" y="259921"/>
                  <a:pt x="5540441" y="246778"/>
                </a:cubicBezTo>
                <a:cubicBezTo>
                  <a:pt x="5533873" y="233635"/>
                  <a:pt x="5529206" y="219912"/>
                  <a:pt x="5526438" y="205607"/>
                </a:cubicBezTo>
                <a:cubicBezTo>
                  <a:pt x="5523670" y="191303"/>
                  <a:pt x="5522738" y="172083"/>
                  <a:pt x="5523641" y="147949"/>
                </a:cubicBezTo>
                <a:cubicBezTo>
                  <a:pt x="5524559" y="123814"/>
                  <a:pt x="5527986" y="104667"/>
                  <a:pt x="5533923" y="90506"/>
                </a:cubicBezTo>
                <a:cubicBezTo>
                  <a:pt x="5539860" y="76345"/>
                  <a:pt x="5548550" y="64492"/>
                  <a:pt x="5559994" y="54949"/>
                </a:cubicBezTo>
                <a:cubicBezTo>
                  <a:pt x="5571437" y="45406"/>
                  <a:pt x="5585717" y="40634"/>
                  <a:pt x="5602832" y="40634"/>
                </a:cubicBezTo>
                <a:close/>
                <a:moveTo>
                  <a:pt x="5250407" y="40634"/>
                </a:moveTo>
                <a:cubicBezTo>
                  <a:pt x="5267522" y="40634"/>
                  <a:pt x="5282217" y="47481"/>
                  <a:pt x="5294492" y="61176"/>
                </a:cubicBezTo>
                <a:cubicBezTo>
                  <a:pt x="5306767" y="74871"/>
                  <a:pt x="5314730" y="91746"/>
                  <a:pt x="5318379" y="111801"/>
                </a:cubicBezTo>
                <a:cubicBezTo>
                  <a:pt x="5322029" y="131856"/>
                  <a:pt x="5323169" y="154893"/>
                  <a:pt x="5321800" y="180913"/>
                </a:cubicBezTo>
                <a:cubicBezTo>
                  <a:pt x="5320430" y="206934"/>
                  <a:pt x="5315748" y="228405"/>
                  <a:pt x="5307753" y="245326"/>
                </a:cubicBezTo>
                <a:cubicBezTo>
                  <a:pt x="5299758" y="262248"/>
                  <a:pt x="5287587" y="274003"/>
                  <a:pt x="5271239" y="280592"/>
                </a:cubicBezTo>
                <a:cubicBezTo>
                  <a:pt x="5254891" y="287182"/>
                  <a:pt x="5238576" y="286479"/>
                  <a:pt x="5222293" y="278484"/>
                </a:cubicBezTo>
                <a:cubicBezTo>
                  <a:pt x="5206010" y="270490"/>
                  <a:pt x="5194584" y="259921"/>
                  <a:pt x="5188016" y="246778"/>
                </a:cubicBezTo>
                <a:cubicBezTo>
                  <a:pt x="5181448" y="233635"/>
                  <a:pt x="5176781" y="219912"/>
                  <a:pt x="5174013" y="205607"/>
                </a:cubicBezTo>
                <a:cubicBezTo>
                  <a:pt x="5171245" y="191303"/>
                  <a:pt x="5170313" y="172083"/>
                  <a:pt x="5171216" y="147949"/>
                </a:cubicBezTo>
                <a:cubicBezTo>
                  <a:pt x="5172134" y="123814"/>
                  <a:pt x="5175561" y="104667"/>
                  <a:pt x="5181498" y="90506"/>
                </a:cubicBezTo>
                <a:cubicBezTo>
                  <a:pt x="5187435" y="76345"/>
                  <a:pt x="5196125" y="64492"/>
                  <a:pt x="5207569" y="54949"/>
                </a:cubicBezTo>
                <a:cubicBezTo>
                  <a:pt x="5219012" y="45406"/>
                  <a:pt x="5233292" y="40634"/>
                  <a:pt x="5250407" y="40634"/>
                </a:cubicBezTo>
                <a:close/>
                <a:moveTo>
                  <a:pt x="5981867" y="39790"/>
                </a:moveTo>
                <a:cubicBezTo>
                  <a:pt x="5983539" y="39784"/>
                  <a:pt x="5985602" y="40141"/>
                  <a:pt x="5988056" y="40860"/>
                </a:cubicBezTo>
                <a:cubicBezTo>
                  <a:pt x="5997872" y="43735"/>
                  <a:pt x="6006221" y="48019"/>
                  <a:pt x="6013104" y="53712"/>
                </a:cubicBezTo>
                <a:cubicBezTo>
                  <a:pt x="6019988" y="59405"/>
                  <a:pt x="6021081" y="65539"/>
                  <a:pt x="6016385" y="72114"/>
                </a:cubicBezTo>
                <a:cubicBezTo>
                  <a:pt x="6011688" y="78689"/>
                  <a:pt x="6006483" y="89459"/>
                  <a:pt x="6000768" y="104423"/>
                </a:cubicBezTo>
                <a:cubicBezTo>
                  <a:pt x="5995054" y="119387"/>
                  <a:pt x="5989558" y="135444"/>
                  <a:pt x="5984281" y="152595"/>
                </a:cubicBezTo>
                <a:cubicBezTo>
                  <a:pt x="6006207" y="159493"/>
                  <a:pt x="6020238" y="168932"/>
                  <a:pt x="6026376" y="180913"/>
                </a:cubicBezTo>
                <a:cubicBezTo>
                  <a:pt x="6032514" y="192895"/>
                  <a:pt x="6032973" y="204026"/>
                  <a:pt x="6027753" y="214308"/>
                </a:cubicBezTo>
                <a:cubicBezTo>
                  <a:pt x="6022534" y="224590"/>
                  <a:pt x="6013961" y="221156"/>
                  <a:pt x="6002038" y="204005"/>
                </a:cubicBezTo>
                <a:cubicBezTo>
                  <a:pt x="5990114" y="186854"/>
                  <a:pt x="5982151" y="173381"/>
                  <a:pt x="5978150" y="163587"/>
                </a:cubicBezTo>
                <a:cubicBezTo>
                  <a:pt x="5971138" y="183706"/>
                  <a:pt x="5961179" y="202524"/>
                  <a:pt x="5948272" y="220041"/>
                </a:cubicBezTo>
                <a:cubicBezTo>
                  <a:pt x="5935366" y="237557"/>
                  <a:pt x="5921467" y="250299"/>
                  <a:pt x="5906575" y="258265"/>
                </a:cubicBezTo>
                <a:cubicBezTo>
                  <a:pt x="5891683" y="266231"/>
                  <a:pt x="5889922" y="262828"/>
                  <a:pt x="5901294" y="248058"/>
                </a:cubicBezTo>
                <a:cubicBezTo>
                  <a:pt x="5912666" y="233287"/>
                  <a:pt x="5923694" y="216327"/>
                  <a:pt x="5934377" y="197175"/>
                </a:cubicBezTo>
                <a:cubicBezTo>
                  <a:pt x="5945060" y="178024"/>
                  <a:pt x="5953783" y="159210"/>
                  <a:pt x="5960544" y="140732"/>
                </a:cubicBezTo>
                <a:cubicBezTo>
                  <a:pt x="5967306" y="122255"/>
                  <a:pt x="5972476" y="104627"/>
                  <a:pt x="5976053" y="87849"/>
                </a:cubicBezTo>
                <a:cubicBezTo>
                  <a:pt x="5979631" y="71071"/>
                  <a:pt x="5980072" y="58326"/>
                  <a:pt x="5977376" y="49614"/>
                </a:cubicBezTo>
                <a:cubicBezTo>
                  <a:pt x="5975354" y="43081"/>
                  <a:pt x="5976851" y="39806"/>
                  <a:pt x="5981867" y="39790"/>
                </a:cubicBezTo>
                <a:close/>
                <a:moveTo>
                  <a:pt x="1867067" y="39790"/>
                </a:moveTo>
                <a:cubicBezTo>
                  <a:pt x="1868739" y="39784"/>
                  <a:pt x="1870802" y="40141"/>
                  <a:pt x="1873256" y="40860"/>
                </a:cubicBezTo>
                <a:cubicBezTo>
                  <a:pt x="1883072" y="43735"/>
                  <a:pt x="1891421" y="48019"/>
                  <a:pt x="1898305" y="53712"/>
                </a:cubicBezTo>
                <a:cubicBezTo>
                  <a:pt x="1905188" y="59405"/>
                  <a:pt x="1906281" y="65539"/>
                  <a:pt x="1901585" y="72114"/>
                </a:cubicBezTo>
                <a:cubicBezTo>
                  <a:pt x="1896889" y="78689"/>
                  <a:pt x="1891683" y="89459"/>
                  <a:pt x="1885969" y="104423"/>
                </a:cubicBezTo>
                <a:cubicBezTo>
                  <a:pt x="1880254" y="119387"/>
                  <a:pt x="1874758" y="135444"/>
                  <a:pt x="1869481" y="152595"/>
                </a:cubicBezTo>
                <a:cubicBezTo>
                  <a:pt x="1891407" y="159493"/>
                  <a:pt x="1905439" y="168932"/>
                  <a:pt x="1911577" y="180913"/>
                </a:cubicBezTo>
                <a:cubicBezTo>
                  <a:pt x="1917714" y="192895"/>
                  <a:pt x="1918173" y="204026"/>
                  <a:pt x="1912953" y="214308"/>
                </a:cubicBezTo>
                <a:cubicBezTo>
                  <a:pt x="1907733" y="224590"/>
                  <a:pt x="1899162" y="221156"/>
                  <a:pt x="1887238" y="204005"/>
                </a:cubicBezTo>
                <a:cubicBezTo>
                  <a:pt x="1875314" y="186854"/>
                  <a:pt x="1867351" y="173381"/>
                  <a:pt x="1863350" y="163587"/>
                </a:cubicBezTo>
                <a:cubicBezTo>
                  <a:pt x="1856338" y="183706"/>
                  <a:pt x="1846379" y="202524"/>
                  <a:pt x="1833473" y="220041"/>
                </a:cubicBezTo>
                <a:cubicBezTo>
                  <a:pt x="1820566" y="237557"/>
                  <a:pt x="1806667" y="250299"/>
                  <a:pt x="1791775" y="258265"/>
                </a:cubicBezTo>
                <a:cubicBezTo>
                  <a:pt x="1776883" y="266231"/>
                  <a:pt x="1775123" y="262828"/>
                  <a:pt x="1786494" y="248058"/>
                </a:cubicBezTo>
                <a:cubicBezTo>
                  <a:pt x="1797866" y="233287"/>
                  <a:pt x="1808894" y="216327"/>
                  <a:pt x="1819577" y="197175"/>
                </a:cubicBezTo>
                <a:cubicBezTo>
                  <a:pt x="1830261" y="178024"/>
                  <a:pt x="1838983" y="159210"/>
                  <a:pt x="1845744" y="140732"/>
                </a:cubicBezTo>
                <a:cubicBezTo>
                  <a:pt x="1852506" y="122255"/>
                  <a:pt x="1857676" y="104627"/>
                  <a:pt x="1861253" y="87849"/>
                </a:cubicBezTo>
                <a:cubicBezTo>
                  <a:pt x="1864831" y="71071"/>
                  <a:pt x="1865272" y="58326"/>
                  <a:pt x="1862576" y="49614"/>
                </a:cubicBezTo>
                <a:cubicBezTo>
                  <a:pt x="1860554" y="43081"/>
                  <a:pt x="1862051" y="39806"/>
                  <a:pt x="1867067" y="39790"/>
                </a:cubicBezTo>
                <a:close/>
                <a:moveTo>
                  <a:pt x="3000064" y="39784"/>
                </a:moveTo>
                <a:cubicBezTo>
                  <a:pt x="3003796" y="40551"/>
                  <a:pt x="3007401" y="42398"/>
                  <a:pt x="3010879" y="45323"/>
                </a:cubicBezTo>
                <a:cubicBezTo>
                  <a:pt x="3017834" y="51174"/>
                  <a:pt x="3016769" y="56362"/>
                  <a:pt x="3007685" y="60886"/>
                </a:cubicBezTo>
                <a:cubicBezTo>
                  <a:pt x="2998600" y="65410"/>
                  <a:pt x="2982901" y="69092"/>
                  <a:pt x="2960587" y="71931"/>
                </a:cubicBezTo>
                <a:cubicBezTo>
                  <a:pt x="2969579" y="77696"/>
                  <a:pt x="2970920" y="82998"/>
                  <a:pt x="2964610" y="87838"/>
                </a:cubicBezTo>
                <a:cubicBezTo>
                  <a:pt x="2958300" y="92678"/>
                  <a:pt x="2951614" y="99293"/>
                  <a:pt x="2944552" y="107682"/>
                </a:cubicBezTo>
                <a:cubicBezTo>
                  <a:pt x="2937489" y="116071"/>
                  <a:pt x="2932097" y="121609"/>
                  <a:pt x="2928376" y="124298"/>
                </a:cubicBezTo>
                <a:cubicBezTo>
                  <a:pt x="2924655" y="126987"/>
                  <a:pt x="2925666" y="127916"/>
                  <a:pt x="2931409" y="127084"/>
                </a:cubicBezTo>
                <a:cubicBezTo>
                  <a:pt x="2937152" y="126252"/>
                  <a:pt x="2952672" y="124187"/>
                  <a:pt x="2977968" y="120889"/>
                </a:cubicBezTo>
                <a:cubicBezTo>
                  <a:pt x="2976247" y="115913"/>
                  <a:pt x="2974017" y="108710"/>
                  <a:pt x="2971278" y="99282"/>
                </a:cubicBezTo>
                <a:cubicBezTo>
                  <a:pt x="2968539" y="89853"/>
                  <a:pt x="2971963" y="87318"/>
                  <a:pt x="2981550" y="91678"/>
                </a:cubicBezTo>
                <a:cubicBezTo>
                  <a:pt x="2991136" y="96037"/>
                  <a:pt x="2998793" y="101565"/>
                  <a:pt x="3004523" y="108262"/>
                </a:cubicBezTo>
                <a:cubicBezTo>
                  <a:pt x="3010251" y="114959"/>
                  <a:pt x="3013360" y="122043"/>
                  <a:pt x="3013847" y="129515"/>
                </a:cubicBezTo>
                <a:cubicBezTo>
                  <a:pt x="3014335" y="136986"/>
                  <a:pt x="3011693" y="143407"/>
                  <a:pt x="3005921" y="148777"/>
                </a:cubicBezTo>
                <a:cubicBezTo>
                  <a:pt x="3000148" y="154147"/>
                  <a:pt x="2993233" y="149634"/>
                  <a:pt x="2985174" y="135236"/>
                </a:cubicBezTo>
                <a:cubicBezTo>
                  <a:pt x="2969930" y="138649"/>
                  <a:pt x="2959483" y="140664"/>
                  <a:pt x="2953833" y="141281"/>
                </a:cubicBezTo>
                <a:cubicBezTo>
                  <a:pt x="2963728" y="145741"/>
                  <a:pt x="2967775" y="150462"/>
                  <a:pt x="2965976" y="155445"/>
                </a:cubicBezTo>
                <a:cubicBezTo>
                  <a:pt x="2964176" y="160428"/>
                  <a:pt x="2963276" y="168040"/>
                  <a:pt x="2963276" y="178278"/>
                </a:cubicBezTo>
                <a:cubicBezTo>
                  <a:pt x="2964295" y="178379"/>
                  <a:pt x="2969464" y="177052"/>
                  <a:pt x="2978785" y="174299"/>
                </a:cubicBezTo>
                <a:cubicBezTo>
                  <a:pt x="2988106" y="171546"/>
                  <a:pt x="2995950" y="173496"/>
                  <a:pt x="3002318" y="180150"/>
                </a:cubicBezTo>
                <a:cubicBezTo>
                  <a:pt x="3008685" y="186804"/>
                  <a:pt x="3005935" y="191769"/>
                  <a:pt x="2994069" y="195046"/>
                </a:cubicBezTo>
                <a:cubicBezTo>
                  <a:pt x="2982202" y="198322"/>
                  <a:pt x="2971400" y="201087"/>
                  <a:pt x="2961663" y="203338"/>
                </a:cubicBezTo>
                <a:cubicBezTo>
                  <a:pt x="2960946" y="215025"/>
                  <a:pt x="2960587" y="223321"/>
                  <a:pt x="2960587" y="228225"/>
                </a:cubicBezTo>
                <a:cubicBezTo>
                  <a:pt x="2964588" y="227551"/>
                  <a:pt x="2975935" y="225131"/>
                  <a:pt x="2994628" y="220966"/>
                </a:cubicBezTo>
                <a:cubicBezTo>
                  <a:pt x="3013320" y="216800"/>
                  <a:pt x="3024692" y="217133"/>
                  <a:pt x="3028743" y="221966"/>
                </a:cubicBezTo>
                <a:cubicBezTo>
                  <a:pt x="3032794" y="226799"/>
                  <a:pt x="3020655" y="233083"/>
                  <a:pt x="2992326" y="240820"/>
                </a:cubicBezTo>
                <a:cubicBezTo>
                  <a:pt x="2963997" y="248556"/>
                  <a:pt x="2941787" y="255551"/>
                  <a:pt x="2925698" y="261803"/>
                </a:cubicBezTo>
                <a:cubicBezTo>
                  <a:pt x="2909608" y="268055"/>
                  <a:pt x="2898720" y="272598"/>
                  <a:pt x="2893035" y="275430"/>
                </a:cubicBezTo>
                <a:cubicBezTo>
                  <a:pt x="2887348" y="278262"/>
                  <a:pt x="2881781" y="277638"/>
                  <a:pt x="2876332" y="273558"/>
                </a:cubicBezTo>
                <a:cubicBezTo>
                  <a:pt x="2870882" y="269479"/>
                  <a:pt x="2866211" y="263151"/>
                  <a:pt x="2862318" y="254576"/>
                </a:cubicBezTo>
                <a:cubicBezTo>
                  <a:pt x="2858425" y="246000"/>
                  <a:pt x="2862465" y="242171"/>
                  <a:pt x="2874439" y="243089"/>
                </a:cubicBezTo>
                <a:cubicBezTo>
                  <a:pt x="2886413" y="244007"/>
                  <a:pt x="2906977" y="240716"/>
                  <a:pt x="2936130" y="233216"/>
                </a:cubicBezTo>
                <a:lnTo>
                  <a:pt x="2936130" y="208135"/>
                </a:lnTo>
                <a:cubicBezTo>
                  <a:pt x="2928530" y="209913"/>
                  <a:pt x="2921951" y="211257"/>
                  <a:pt x="2916395" y="212168"/>
                </a:cubicBezTo>
                <a:cubicBezTo>
                  <a:pt x="2910838" y="213079"/>
                  <a:pt x="2904639" y="210239"/>
                  <a:pt x="2897799" y="203650"/>
                </a:cubicBezTo>
                <a:cubicBezTo>
                  <a:pt x="2890959" y="197061"/>
                  <a:pt x="2891654" y="193454"/>
                  <a:pt x="2899885" y="192830"/>
                </a:cubicBezTo>
                <a:cubicBezTo>
                  <a:pt x="2908117" y="192206"/>
                  <a:pt x="2920198" y="189901"/>
                  <a:pt x="2936130" y="185915"/>
                </a:cubicBezTo>
                <a:cubicBezTo>
                  <a:pt x="2936130" y="168936"/>
                  <a:pt x="2934467" y="156094"/>
                  <a:pt x="2931140" y="147390"/>
                </a:cubicBezTo>
                <a:cubicBezTo>
                  <a:pt x="2918492" y="152595"/>
                  <a:pt x="2908669" y="157048"/>
                  <a:pt x="2901671" y="160748"/>
                </a:cubicBezTo>
                <a:cubicBezTo>
                  <a:pt x="2894673" y="164447"/>
                  <a:pt x="2889256" y="164849"/>
                  <a:pt x="2885420" y="161952"/>
                </a:cubicBezTo>
                <a:cubicBezTo>
                  <a:pt x="2881584" y="159055"/>
                  <a:pt x="2879178" y="154083"/>
                  <a:pt x="2878203" y="147035"/>
                </a:cubicBezTo>
                <a:cubicBezTo>
                  <a:pt x="2877228" y="139986"/>
                  <a:pt x="2881623" y="134577"/>
                  <a:pt x="2891389" y="130805"/>
                </a:cubicBezTo>
                <a:cubicBezTo>
                  <a:pt x="2901154" y="127034"/>
                  <a:pt x="2910609" y="119057"/>
                  <a:pt x="2919750" y="106875"/>
                </a:cubicBezTo>
                <a:cubicBezTo>
                  <a:pt x="2928892" y="94693"/>
                  <a:pt x="2933900" y="84802"/>
                  <a:pt x="2934775" y="77201"/>
                </a:cubicBezTo>
                <a:cubicBezTo>
                  <a:pt x="2927763" y="79008"/>
                  <a:pt x="2920621" y="79675"/>
                  <a:pt x="2913351" y="79202"/>
                </a:cubicBezTo>
                <a:cubicBezTo>
                  <a:pt x="2906080" y="78729"/>
                  <a:pt x="2899509" y="75979"/>
                  <a:pt x="2893637" y="70953"/>
                </a:cubicBezTo>
                <a:cubicBezTo>
                  <a:pt x="2887765" y="65926"/>
                  <a:pt x="2889181" y="62779"/>
                  <a:pt x="2897885" y="61510"/>
                </a:cubicBezTo>
                <a:cubicBezTo>
                  <a:pt x="2906589" y="60241"/>
                  <a:pt x="2921872" y="57154"/>
                  <a:pt x="2943734" y="52249"/>
                </a:cubicBezTo>
                <a:cubicBezTo>
                  <a:pt x="2965596" y="47345"/>
                  <a:pt x="2980513" y="43502"/>
                  <a:pt x="2988486" y="40720"/>
                </a:cubicBezTo>
                <a:cubicBezTo>
                  <a:pt x="2992473" y="39329"/>
                  <a:pt x="2996332" y="39017"/>
                  <a:pt x="3000064" y="39784"/>
                </a:cubicBezTo>
                <a:close/>
                <a:moveTo>
                  <a:pt x="7534790" y="31072"/>
                </a:moveTo>
                <a:cubicBezTo>
                  <a:pt x="7536998" y="30734"/>
                  <a:pt x="7539870" y="30798"/>
                  <a:pt x="7543404" y="31266"/>
                </a:cubicBezTo>
                <a:cubicBezTo>
                  <a:pt x="7557544" y="33138"/>
                  <a:pt x="7568371" y="36579"/>
                  <a:pt x="7575885" y="41591"/>
                </a:cubicBezTo>
                <a:cubicBezTo>
                  <a:pt x="7583400" y="46603"/>
                  <a:pt x="7586866" y="53565"/>
                  <a:pt x="7586286" y="62478"/>
                </a:cubicBezTo>
                <a:cubicBezTo>
                  <a:pt x="7585705" y="71390"/>
                  <a:pt x="7581987" y="75111"/>
                  <a:pt x="7575132" y="73641"/>
                </a:cubicBezTo>
                <a:cubicBezTo>
                  <a:pt x="7568278" y="72172"/>
                  <a:pt x="7561115" y="68633"/>
                  <a:pt x="7553644" y="63026"/>
                </a:cubicBezTo>
                <a:cubicBezTo>
                  <a:pt x="7546172" y="57419"/>
                  <a:pt x="7539232" y="51411"/>
                  <a:pt x="7532822" y="45000"/>
                </a:cubicBezTo>
                <a:cubicBezTo>
                  <a:pt x="7527508" y="36730"/>
                  <a:pt x="7528164" y="32087"/>
                  <a:pt x="7534790" y="31072"/>
                </a:cubicBezTo>
                <a:close/>
                <a:moveTo>
                  <a:pt x="6498908" y="28559"/>
                </a:moveTo>
                <a:cubicBezTo>
                  <a:pt x="6502162" y="28718"/>
                  <a:pt x="6504979" y="29287"/>
                  <a:pt x="6507358" y="30266"/>
                </a:cubicBezTo>
                <a:cubicBezTo>
                  <a:pt x="6516872" y="34181"/>
                  <a:pt x="6518540" y="38888"/>
                  <a:pt x="6512358" y="44387"/>
                </a:cubicBezTo>
                <a:cubicBezTo>
                  <a:pt x="6506178" y="49887"/>
                  <a:pt x="6492386" y="55157"/>
                  <a:pt x="6470984" y="60198"/>
                </a:cubicBezTo>
                <a:cubicBezTo>
                  <a:pt x="6449581" y="65238"/>
                  <a:pt x="6433072" y="64912"/>
                  <a:pt x="6421456" y="59219"/>
                </a:cubicBezTo>
                <a:cubicBezTo>
                  <a:pt x="6409840" y="53526"/>
                  <a:pt x="6409027" y="49701"/>
                  <a:pt x="6419015" y="47743"/>
                </a:cubicBezTo>
                <a:cubicBezTo>
                  <a:pt x="6429002" y="45786"/>
                  <a:pt x="6441927" y="42599"/>
                  <a:pt x="6457787" y="38182"/>
                </a:cubicBezTo>
                <a:cubicBezTo>
                  <a:pt x="6475436" y="31288"/>
                  <a:pt x="6489143" y="28080"/>
                  <a:pt x="6498908" y="28559"/>
                </a:cubicBezTo>
                <a:close/>
                <a:moveTo>
                  <a:pt x="2384108" y="28559"/>
                </a:moveTo>
                <a:cubicBezTo>
                  <a:pt x="2387363" y="28718"/>
                  <a:pt x="2390179" y="29287"/>
                  <a:pt x="2392558" y="30266"/>
                </a:cubicBezTo>
                <a:cubicBezTo>
                  <a:pt x="2402073" y="34181"/>
                  <a:pt x="2403740" y="38888"/>
                  <a:pt x="2397559" y="44387"/>
                </a:cubicBezTo>
                <a:cubicBezTo>
                  <a:pt x="2391378" y="49887"/>
                  <a:pt x="2377587" y="55157"/>
                  <a:pt x="2356184" y="60198"/>
                </a:cubicBezTo>
                <a:cubicBezTo>
                  <a:pt x="2334781" y="65238"/>
                  <a:pt x="2318272" y="64912"/>
                  <a:pt x="2306657" y="59219"/>
                </a:cubicBezTo>
                <a:cubicBezTo>
                  <a:pt x="2295041" y="53526"/>
                  <a:pt x="2294227" y="49701"/>
                  <a:pt x="2304215" y="47743"/>
                </a:cubicBezTo>
                <a:cubicBezTo>
                  <a:pt x="2314203" y="45786"/>
                  <a:pt x="2327127" y="42599"/>
                  <a:pt x="2342987" y="38182"/>
                </a:cubicBezTo>
                <a:cubicBezTo>
                  <a:pt x="2360637" y="31288"/>
                  <a:pt x="2374343" y="28080"/>
                  <a:pt x="2384108" y="28559"/>
                </a:cubicBezTo>
                <a:close/>
                <a:moveTo>
                  <a:pt x="6076376" y="26502"/>
                </a:moveTo>
                <a:cubicBezTo>
                  <a:pt x="6078019" y="26353"/>
                  <a:pt x="6080066" y="26636"/>
                  <a:pt x="6082518" y="27351"/>
                </a:cubicBezTo>
                <a:cubicBezTo>
                  <a:pt x="6092326" y="30212"/>
                  <a:pt x="6100677" y="34464"/>
                  <a:pt x="6107567" y="40107"/>
                </a:cubicBezTo>
                <a:cubicBezTo>
                  <a:pt x="6114458" y="45750"/>
                  <a:pt x="6116286" y="51342"/>
                  <a:pt x="6113052" y="56885"/>
                </a:cubicBezTo>
                <a:cubicBezTo>
                  <a:pt x="6109818" y="62427"/>
                  <a:pt x="6106402" y="73749"/>
                  <a:pt x="6102802" y="90850"/>
                </a:cubicBezTo>
                <a:cubicBezTo>
                  <a:pt x="6099203" y="107950"/>
                  <a:pt x="6094794" y="126711"/>
                  <a:pt x="6089574" y="147131"/>
                </a:cubicBezTo>
                <a:cubicBezTo>
                  <a:pt x="6111658" y="180559"/>
                  <a:pt x="6129999" y="203901"/>
                  <a:pt x="6144597" y="217158"/>
                </a:cubicBezTo>
                <a:cubicBezTo>
                  <a:pt x="6159196" y="230416"/>
                  <a:pt x="6175945" y="241497"/>
                  <a:pt x="6194845" y="250403"/>
                </a:cubicBezTo>
                <a:cubicBezTo>
                  <a:pt x="6213746" y="259308"/>
                  <a:pt x="6215760" y="264388"/>
                  <a:pt x="6200890" y="265643"/>
                </a:cubicBezTo>
                <a:cubicBezTo>
                  <a:pt x="6186018" y="266897"/>
                  <a:pt x="6170965" y="267288"/>
                  <a:pt x="6155728" y="266815"/>
                </a:cubicBezTo>
                <a:cubicBezTo>
                  <a:pt x="6140492" y="266342"/>
                  <a:pt x="6127944" y="257648"/>
                  <a:pt x="6118086" y="240734"/>
                </a:cubicBezTo>
                <a:cubicBezTo>
                  <a:pt x="6108227" y="223819"/>
                  <a:pt x="6096543" y="198104"/>
                  <a:pt x="6083034" y="163587"/>
                </a:cubicBezTo>
                <a:cubicBezTo>
                  <a:pt x="6071706" y="198262"/>
                  <a:pt x="6058699" y="225010"/>
                  <a:pt x="6044014" y="243831"/>
                </a:cubicBezTo>
                <a:cubicBezTo>
                  <a:pt x="6029330" y="262653"/>
                  <a:pt x="6012528" y="276706"/>
                  <a:pt x="5993606" y="285991"/>
                </a:cubicBezTo>
                <a:cubicBezTo>
                  <a:pt x="5974684" y="295277"/>
                  <a:pt x="5973590" y="290967"/>
                  <a:pt x="5990325" y="273064"/>
                </a:cubicBezTo>
                <a:cubicBezTo>
                  <a:pt x="6007060" y="255160"/>
                  <a:pt x="6021708" y="233872"/>
                  <a:pt x="6034270" y="209199"/>
                </a:cubicBezTo>
                <a:cubicBezTo>
                  <a:pt x="6046832" y="184527"/>
                  <a:pt x="6056014" y="161070"/>
                  <a:pt x="6061814" y="138829"/>
                </a:cubicBezTo>
                <a:cubicBezTo>
                  <a:pt x="6067616" y="116587"/>
                  <a:pt x="6071638" y="97213"/>
                  <a:pt x="6073882" y="80708"/>
                </a:cubicBezTo>
                <a:cubicBezTo>
                  <a:pt x="6076126" y="64202"/>
                  <a:pt x="6075674" y="50468"/>
                  <a:pt x="6072527" y="39505"/>
                </a:cubicBezTo>
                <a:cubicBezTo>
                  <a:pt x="6070166" y="31282"/>
                  <a:pt x="6071449" y="26948"/>
                  <a:pt x="6076376" y="26502"/>
                </a:cubicBezTo>
                <a:close/>
                <a:moveTo>
                  <a:pt x="1961577" y="26502"/>
                </a:moveTo>
                <a:cubicBezTo>
                  <a:pt x="1963219" y="26353"/>
                  <a:pt x="1965266" y="26636"/>
                  <a:pt x="1967719" y="27351"/>
                </a:cubicBezTo>
                <a:cubicBezTo>
                  <a:pt x="1977527" y="30212"/>
                  <a:pt x="1985877" y="34464"/>
                  <a:pt x="1992767" y="40107"/>
                </a:cubicBezTo>
                <a:cubicBezTo>
                  <a:pt x="1999658" y="45750"/>
                  <a:pt x="2001486" y="51342"/>
                  <a:pt x="1998252" y="56885"/>
                </a:cubicBezTo>
                <a:cubicBezTo>
                  <a:pt x="1995019" y="62427"/>
                  <a:pt x="1991602" y="73749"/>
                  <a:pt x="1988003" y="90850"/>
                </a:cubicBezTo>
                <a:cubicBezTo>
                  <a:pt x="1984403" y="107950"/>
                  <a:pt x="1979994" y="126711"/>
                  <a:pt x="1974774" y="147132"/>
                </a:cubicBezTo>
                <a:cubicBezTo>
                  <a:pt x="1996858" y="180559"/>
                  <a:pt x="2015199" y="203901"/>
                  <a:pt x="2029797" y="217158"/>
                </a:cubicBezTo>
                <a:cubicBezTo>
                  <a:pt x="2044396" y="230416"/>
                  <a:pt x="2061145" y="241497"/>
                  <a:pt x="2080045" y="250403"/>
                </a:cubicBezTo>
                <a:cubicBezTo>
                  <a:pt x="2098946" y="259308"/>
                  <a:pt x="2100960" y="264388"/>
                  <a:pt x="2086090" y="265643"/>
                </a:cubicBezTo>
                <a:cubicBezTo>
                  <a:pt x="2071219" y="266897"/>
                  <a:pt x="2056165" y="267288"/>
                  <a:pt x="2040929" y="266815"/>
                </a:cubicBezTo>
                <a:cubicBezTo>
                  <a:pt x="2025692" y="266342"/>
                  <a:pt x="2013145" y="257648"/>
                  <a:pt x="2003286" y="240734"/>
                </a:cubicBezTo>
                <a:cubicBezTo>
                  <a:pt x="1993427" y="223819"/>
                  <a:pt x="1981743" y="198104"/>
                  <a:pt x="1968235" y="163587"/>
                </a:cubicBezTo>
                <a:cubicBezTo>
                  <a:pt x="1956906" y="198262"/>
                  <a:pt x="1943899" y="225010"/>
                  <a:pt x="1929215" y="243831"/>
                </a:cubicBezTo>
                <a:cubicBezTo>
                  <a:pt x="1914531" y="262653"/>
                  <a:pt x="1897728" y="276706"/>
                  <a:pt x="1878806" y="285991"/>
                </a:cubicBezTo>
                <a:cubicBezTo>
                  <a:pt x="1859884" y="295277"/>
                  <a:pt x="1858790" y="290967"/>
                  <a:pt x="1875525" y="273064"/>
                </a:cubicBezTo>
                <a:cubicBezTo>
                  <a:pt x="1892260" y="255160"/>
                  <a:pt x="1906909" y="233872"/>
                  <a:pt x="1919471" y="209199"/>
                </a:cubicBezTo>
                <a:cubicBezTo>
                  <a:pt x="1932033" y="184527"/>
                  <a:pt x="1941214" y="161070"/>
                  <a:pt x="1947015" y="138829"/>
                </a:cubicBezTo>
                <a:cubicBezTo>
                  <a:pt x="1952816" y="116587"/>
                  <a:pt x="1956838" y="97213"/>
                  <a:pt x="1959082" y="80708"/>
                </a:cubicBezTo>
                <a:cubicBezTo>
                  <a:pt x="1961326" y="64202"/>
                  <a:pt x="1960875" y="50468"/>
                  <a:pt x="1957727" y="39505"/>
                </a:cubicBezTo>
                <a:cubicBezTo>
                  <a:pt x="1955366" y="31282"/>
                  <a:pt x="1956650" y="26948"/>
                  <a:pt x="1961577" y="26502"/>
                </a:cubicBezTo>
                <a:close/>
                <a:moveTo>
                  <a:pt x="6329876" y="25189"/>
                </a:moveTo>
                <a:cubicBezTo>
                  <a:pt x="6347020" y="26609"/>
                  <a:pt x="6358069" y="31363"/>
                  <a:pt x="6363024" y="39451"/>
                </a:cubicBezTo>
                <a:cubicBezTo>
                  <a:pt x="6367978" y="47539"/>
                  <a:pt x="6368968" y="54953"/>
                  <a:pt x="6365992" y="61693"/>
                </a:cubicBezTo>
                <a:cubicBezTo>
                  <a:pt x="6363016" y="68432"/>
                  <a:pt x="6355821" y="68744"/>
                  <a:pt x="6344406" y="62628"/>
                </a:cubicBezTo>
                <a:cubicBezTo>
                  <a:pt x="6332992" y="56512"/>
                  <a:pt x="6323692" y="49862"/>
                  <a:pt x="6316507" y="42677"/>
                </a:cubicBezTo>
                <a:cubicBezTo>
                  <a:pt x="6308276" y="29599"/>
                  <a:pt x="6312732" y="23770"/>
                  <a:pt x="6329876" y="25189"/>
                </a:cubicBezTo>
                <a:close/>
                <a:moveTo>
                  <a:pt x="2215076" y="25189"/>
                </a:moveTo>
                <a:cubicBezTo>
                  <a:pt x="2232220" y="26609"/>
                  <a:pt x="2243269" y="31363"/>
                  <a:pt x="2248224" y="39451"/>
                </a:cubicBezTo>
                <a:cubicBezTo>
                  <a:pt x="2253178" y="47539"/>
                  <a:pt x="2254168" y="54953"/>
                  <a:pt x="2251192" y="61693"/>
                </a:cubicBezTo>
                <a:cubicBezTo>
                  <a:pt x="2248217" y="68432"/>
                  <a:pt x="2241021" y="68744"/>
                  <a:pt x="2229607" y="62628"/>
                </a:cubicBezTo>
                <a:cubicBezTo>
                  <a:pt x="2218192" y="56512"/>
                  <a:pt x="2208892" y="49862"/>
                  <a:pt x="2201708" y="42677"/>
                </a:cubicBezTo>
                <a:cubicBezTo>
                  <a:pt x="2193476" y="29599"/>
                  <a:pt x="2197933" y="23770"/>
                  <a:pt x="2215076" y="25189"/>
                </a:cubicBezTo>
                <a:close/>
                <a:moveTo>
                  <a:pt x="124609" y="25179"/>
                </a:moveTo>
                <a:cubicBezTo>
                  <a:pt x="132776" y="26591"/>
                  <a:pt x="141878" y="29578"/>
                  <a:pt x="151916" y="34138"/>
                </a:cubicBezTo>
                <a:cubicBezTo>
                  <a:pt x="163446" y="39601"/>
                  <a:pt x="167841" y="46058"/>
                  <a:pt x="165102" y="53508"/>
                </a:cubicBezTo>
                <a:cubicBezTo>
                  <a:pt x="162363" y="60958"/>
                  <a:pt x="160564" y="70483"/>
                  <a:pt x="159703" y="82084"/>
                </a:cubicBezTo>
                <a:cubicBezTo>
                  <a:pt x="158842" y="93685"/>
                  <a:pt x="158413" y="110930"/>
                  <a:pt x="158413" y="133817"/>
                </a:cubicBezTo>
                <a:cubicBezTo>
                  <a:pt x="158413" y="155685"/>
                  <a:pt x="159305" y="176006"/>
                  <a:pt x="161091" y="194777"/>
                </a:cubicBezTo>
                <a:cubicBezTo>
                  <a:pt x="162876" y="213548"/>
                  <a:pt x="163077" y="230810"/>
                  <a:pt x="161693" y="246563"/>
                </a:cubicBezTo>
                <a:cubicBezTo>
                  <a:pt x="160309" y="262316"/>
                  <a:pt x="155333" y="276272"/>
                  <a:pt x="146764" y="288433"/>
                </a:cubicBezTo>
                <a:cubicBezTo>
                  <a:pt x="138196" y="300593"/>
                  <a:pt x="130894" y="302339"/>
                  <a:pt x="124857" y="293671"/>
                </a:cubicBezTo>
                <a:cubicBezTo>
                  <a:pt x="118819" y="285002"/>
                  <a:pt x="113402" y="277832"/>
                  <a:pt x="108606" y="272160"/>
                </a:cubicBezTo>
                <a:cubicBezTo>
                  <a:pt x="103809" y="266489"/>
                  <a:pt x="98288" y="260222"/>
                  <a:pt x="92042" y="253360"/>
                </a:cubicBezTo>
                <a:cubicBezTo>
                  <a:pt x="85798" y="246498"/>
                  <a:pt x="87264" y="244021"/>
                  <a:pt x="96441" y="245928"/>
                </a:cubicBezTo>
                <a:cubicBezTo>
                  <a:pt x="105619" y="247836"/>
                  <a:pt x="113198" y="249409"/>
                  <a:pt x="119178" y="250650"/>
                </a:cubicBezTo>
                <a:cubicBezTo>
                  <a:pt x="125157" y="251890"/>
                  <a:pt x="128668" y="250689"/>
                  <a:pt x="129707" y="247047"/>
                </a:cubicBezTo>
                <a:cubicBezTo>
                  <a:pt x="130747" y="243404"/>
                  <a:pt x="131715" y="235965"/>
                  <a:pt x="132611" y="224730"/>
                </a:cubicBezTo>
                <a:cubicBezTo>
                  <a:pt x="133507" y="213494"/>
                  <a:pt x="133737" y="182731"/>
                  <a:pt x="133299" y="132440"/>
                </a:cubicBezTo>
                <a:cubicBezTo>
                  <a:pt x="132862" y="82149"/>
                  <a:pt x="129263" y="51346"/>
                  <a:pt x="122501" y="40032"/>
                </a:cubicBezTo>
                <a:cubicBezTo>
                  <a:pt x="115739" y="28717"/>
                  <a:pt x="116443" y="23766"/>
                  <a:pt x="124609" y="25179"/>
                </a:cubicBezTo>
                <a:close/>
                <a:moveTo>
                  <a:pt x="3814188" y="21138"/>
                </a:moveTo>
                <a:cubicBezTo>
                  <a:pt x="3817239" y="21179"/>
                  <a:pt x="3820465" y="21934"/>
                  <a:pt x="3823867" y="23404"/>
                </a:cubicBezTo>
                <a:cubicBezTo>
                  <a:pt x="3830672" y="26344"/>
                  <a:pt x="3837473" y="30693"/>
                  <a:pt x="3844270" y="36450"/>
                </a:cubicBezTo>
                <a:cubicBezTo>
                  <a:pt x="3851067" y="42208"/>
                  <a:pt x="3851759" y="47818"/>
                  <a:pt x="3846346" y="53282"/>
                </a:cubicBezTo>
                <a:cubicBezTo>
                  <a:pt x="3840933" y="58746"/>
                  <a:pt x="3838448" y="78460"/>
                  <a:pt x="3838892" y="112425"/>
                </a:cubicBezTo>
                <a:cubicBezTo>
                  <a:pt x="3839337" y="146389"/>
                  <a:pt x="3840470" y="181344"/>
                  <a:pt x="3842291" y="217287"/>
                </a:cubicBezTo>
                <a:cubicBezTo>
                  <a:pt x="3844112" y="253231"/>
                  <a:pt x="3840398" y="278463"/>
                  <a:pt x="3831149" y="292982"/>
                </a:cubicBezTo>
                <a:cubicBezTo>
                  <a:pt x="3821899" y="307502"/>
                  <a:pt x="3814335" y="308441"/>
                  <a:pt x="3808455" y="295800"/>
                </a:cubicBezTo>
                <a:cubicBezTo>
                  <a:pt x="3802576" y="283159"/>
                  <a:pt x="3793226" y="271436"/>
                  <a:pt x="3780406" y="260631"/>
                </a:cubicBezTo>
                <a:cubicBezTo>
                  <a:pt x="3767586" y="249825"/>
                  <a:pt x="3767772" y="245774"/>
                  <a:pt x="3780965" y="248477"/>
                </a:cubicBezTo>
                <a:cubicBezTo>
                  <a:pt x="3794158" y="251180"/>
                  <a:pt x="3802884" y="252532"/>
                  <a:pt x="3807143" y="252532"/>
                </a:cubicBezTo>
                <a:cubicBezTo>
                  <a:pt x="3809122" y="252532"/>
                  <a:pt x="3810509" y="249750"/>
                  <a:pt x="3811305" y="244186"/>
                </a:cubicBezTo>
                <a:cubicBezTo>
                  <a:pt x="3812101" y="238622"/>
                  <a:pt x="3812944" y="230294"/>
                  <a:pt x="3813833" y="219202"/>
                </a:cubicBezTo>
                <a:cubicBezTo>
                  <a:pt x="3814722" y="208110"/>
                  <a:pt x="3814718" y="183520"/>
                  <a:pt x="3813822" y="145432"/>
                </a:cubicBezTo>
                <a:cubicBezTo>
                  <a:pt x="3812926" y="107345"/>
                  <a:pt x="3811858" y="81278"/>
                  <a:pt x="3810617" y="67231"/>
                </a:cubicBezTo>
                <a:cubicBezTo>
                  <a:pt x="3809377" y="53185"/>
                  <a:pt x="3806154" y="46381"/>
                  <a:pt x="3800948" y="46818"/>
                </a:cubicBezTo>
                <a:cubicBezTo>
                  <a:pt x="3795743" y="47255"/>
                  <a:pt x="3779388" y="49138"/>
                  <a:pt x="3751883" y="52465"/>
                </a:cubicBezTo>
                <a:lnTo>
                  <a:pt x="3751883" y="95937"/>
                </a:lnTo>
                <a:cubicBezTo>
                  <a:pt x="3760029" y="96023"/>
                  <a:pt x="3768152" y="94696"/>
                  <a:pt x="3776254" y="91958"/>
                </a:cubicBezTo>
                <a:cubicBezTo>
                  <a:pt x="3784357" y="89219"/>
                  <a:pt x="3790871" y="91219"/>
                  <a:pt x="3795796" y="97959"/>
                </a:cubicBezTo>
                <a:cubicBezTo>
                  <a:pt x="3800722" y="104699"/>
                  <a:pt x="3796944" y="109675"/>
                  <a:pt x="3784460" y="112887"/>
                </a:cubicBezTo>
                <a:cubicBezTo>
                  <a:pt x="3771978" y="116099"/>
                  <a:pt x="3761119" y="117254"/>
                  <a:pt x="3751883" y="116350"/>
                </a:cubicBezTo>
                <a:cubicBezTo>
                  <a:pt x="3751883" y="127880"/>
                  <a:pt x="3750987" y="140872"/>
                  <a:pt x="3749194" y="155327"/>
                </a:cubicBezTo>
                <a:cubicBezTo>
                  <a:pt x="3758286" y="155413"/>
                  <a:pt x="3767105" y="154087"/>
                  <a:pt x="3775652" y="151348"/>
                </a:cubicBezTo>
                <a:cubicBezTo>
                  <a:pt x="3784199" y="148609"/>
                  <a:pt x="3791150" y="150896"/>
                  <a:pt x="3796506" y="158209"/>
                </a:cubicBezTo>
                <a:cubicBezTo>
                  <a:pt x="3801862" y="165523"/>
                  <a:pt x="3797331" y="170499"/>
                  <a:pt x="3782912" y="173137"/>
                </a:cubicBezTo>
                <a:cubicBezTo>
                  <a:pt x="3768493" y="175776"/>
                  <a:pt x="3756494" y="176192"/>
                  <a:pt x="3746914" y="174385"/>
                </a:cubicBezTo>
                <a:cubicBezTo>
                  <a:pt x="3740117" y="207941"/>
                  <a:pt x="3728182" y="236249"/>
                  <a:pt x="3711110" y="259308"/>
                </a:cubicBezTo>
                <a:cubicBezTo>
                  <a:pt x="3694039" y="282367"/>
                  <a:pt x="3676744" y="296700"/>
                  <a:pt x="3659227" y="302307"/>
                </a:cubicBezTo>
                <a:cubicBezTo>
                  <a:pt x="3641711" y="307914"/>
                  <a:pt x="3638463" y="305731"/>
                  <a:pt x="3649483" y="295757"/>
                </a:cubicBezTo>
                <a:cubicBezTo>
                  <a:pt x="3660504" y="285783"/>
                  <a:pt x="3672456" y="272135"/>
                  <a:pt x="3685341" y="254812"/>
                </a:cubicBezTo>
                <a:cubicBezTo>
                  <a:pt x="3698226" y="237489"/>
                  <a:pt x="3707787" y="217452"/>
                  <a:pt x="3714025" y="194702"/>
                </a:cubicBezTo>
                <a:cubicBezTo>
                  <a:pt x="3720263" y="171951"/>
                  <a:pt x="3723608" y="143679"/>
                  <a:pt x="3724059" y="109886"/>
                </a:cubicBezTo>
                <a:cubicBezTo>
                  <a:pt x="3724511" y="76094"/>
                  <a:pt x="3722486" y="53623"/>
                  <a:pt x="3717983" y="42473"/>
                </a:cubicBezTo>
                <a:cubicBezTo>
                  <a:pt x="3713480" y="31324"/>
                  <a:pt x="3714885" y="26462"/>
                  <a:pt x="3722199" y="27889"/>
                </a:cubicBezTo>
                <a:cubicBezTo>
                  <a:pt x="3729512" y="29316"/>
                  <a:pt x="3735285" y="30890"/>
                  <a:pt x="3739515" y="32611"/>
                </a:cubicBezTo>
                <a:cubicBezTo>
                  <a:pt x="3743745" y="34331"/>
                  <a:pt x="3750456" y="34292"/>
                  <a:pt x="3759648" y="32492"/>
                </a:cubicBezTo>
                <a:cubicBezTo>
                  <a:pt x="3768841" y="30693"/>
                  <a:pt x="3777441" y="29380"/>
                  <a:pt x="3785450" y="28556"/>
                </a:cubicBezTo>
                <a:cubicBezTo>
                  <a:pt x="3793459" y="27731"/>
                  <a:pt x="3800163" y="25932"/>
                  <a:pt x="3805562" y="23157"/>
                </a:cubicBezTo>
                <a:cubicBezTo>
                  <a:pt x="3808262" y="21769"/>
                  <a:pt x="3811137" y="21096"/>
                  <a:pt x="3814188" y="21138"/>
                </a:cubicBezTo>
                <a:close/>
                <a:moveTo>
                  <a:pt x="3088147" y="19837"/>
                </a:moveTo>
                <a:cubicBezTo>
                  <a:pt x="3089950" y="19612"/>
                  <a:pt x="3092297" y="19855"/>
                  <a:pt x="3095189" y="20565"/>
                </a:cubicBezTo>
                <a:cubicBezTo>
                  <a:pt x="3106754" y="23404"/>
                  <a:pt x="3115964" y="27269"/>
                  <a:pt x="3122818" y="32159"/>
                </a:cubicBezTo>
                <a:cubicBezTo>
                  <a:pt x="3129845" y="36619"/>
                  <a:pt x="3131541" y="41864"/>
                  <a:pt x="3127906" y="47894"/>
                </a:cubicBezTo>
                <a:cubicBezTo>
                  <a:pt x="3124271" y="53924"/>
                  <a:pt x="3122008" y="69519"/>
                  <a:pt x="3121119" y="94679"/>
                </a:cubicBezTo>
                <a:cubicBezTo>
                  <a:pt x="3120230" y="119838"/>
                  <a:pt x="3120011" y="145676"/>
                  <a:pt x="3120463" y="172191"/>
                </a:cubicBezTo>
                <a:cubicBezTo>
                  <a:pt x="3120915" y="198706"/>
                  <a:pt x="3121592" y="221066"/>
                  <a:pt x="3122496" y="239271"/>
                </a:cubicBezTo>
                <a:cubicBezTo>
                  <a:pt x="3123399" y="257476"/>
                  <a:pt x="3122682" y="272207"/>
                  <a:pt x="3120345" y="283464"/>
                </a:cubicBezTo>
                <a:cubicBezTo>
                  <a:pt x="3118007" y="294721"/>
                  <a:pt x="3113289" y="303877"/>
                  <a:pt x="3106191" y="310933"/>
                </a:cubicBezTo>
                <a:cubicBezTo>
                  <a:pt x="3099092" y="317988"/>
                  <a:pt x="3092922" y="315844"/>
                  <a:pt x="3087681" y="304501"/>
                </a:cubicBezTo>
                <a:cubicBezTo>
                  <a:pt x="3082440" y="293158"/>
                  <a:pt x="3074090" y="281209"/>
                  <a:pt x="3062632" y="268654"/>
                </a:cubicBezTo>
                <a:cubicBezTo>
                  <a:pt x="3051175" y="256099"/>
                  <a:pt x="3052053" y="251621"/>
                  <a:pt x="3065268" y="255221"/>
                </a:cubicBezTo>
                <a:cubicBezTo>
                  <a:pt x="3078482" y="258820"/>
                  <a:pt x="3085978" y="260706"/>
                  <a:pt x="3087756" y="260878"/>
                </a:cubicBezTo>
                <a:cubicBezTo>
                  <a:pt x="3089535" y="261050"/>
                  <a:pt x="3091026" y="258318"/>
                  <a:pt x="3092231" y="252683"/>
                </a:cubicBezTo>
                <a:cubicBezTo>
                  <a:pt x="3093435" y="247047"/>
                  <a:pt x="3094264" y="230774"/>
                  <a:pt x="3094715" y="203865"/>
                </a:cubicBezTo>
                <a:cubicBezTo>
                  <a:pt x="3095167" y="176956"/>
                  <a:pt x="3095393" y="145059"/>
                  <a:pt x="3095393" y="108176"/>
                </a:cubicBezTo>
                <a:cubicBezTo>
                  <a:pt x="3095393" y="71150"/>
                  <a:pt x="3092467" y="46582"/>
                  <a:pt x="3086616" y="34471"/>
                </a:cubicBezTo>
                <a:cubicBezTo>
                  <a:pt x="3082228" y="25388"/>
                  <a:pt x="3082738" y="20510"/>
                  <a:pt x="3088147" y="19837"/>
                </a:cubicBezTo>
                <a:close/>
                <a:moveTo>
                  <a:pt x="4406742" y="18013"/>
                </a:moveTo>
                <a:cubicBezTo>
                  <a:pt x="4409906" y="16907"/>
                  <a:pt x="4416226" y="18170"/>
                  <a:pt x="4425701" y="21802"/>
                </a:cubicBezTo>
                <a:cubicBezTo>
                  <a:pt x="4444651" y="29065"/>
                  <a:pt x="4452983" y="35988"/>
                  <a:pt x="4450696" y="42570"/>
                </a:cubicBezTo>
                <a:cubicBezTo>
                  <a:pt x="4448408" y="49152"/>
                  <a:pt x="4446609" y="60111"/>
                  <a:pt x="4445297" y="75448"/>
                </a:cubicBezTo>
                <a:cubicBezTo>
                  <a:pt x="4443985" y="90785"/>
                  <a:pt x="4443329" y="107517"/>
                  <a:pt x="4443329" y="125643"/>
                </a:cubicBezTo>
                <a:cubicBezTo>
                  <a:pt x="4453338" y="123936"/>
                  <a:pt x="4462405" y="122018"/>
                  <a:pt x="4470528" y="119889"/>
                </a:cubicBezTo>
                <a:cubicBezTo>
                  <a:pt x="4478652" y="117759"/>
                  <a:pt x="4487640" y="115035"/>
                  <a:pt x="4497491" y="111715"/>
                </a:cubicBezTo>
                <a:cubicBezTo>
                  <a:pt x="4507343" y="108395"/>
                  <a:pt x="4517424" y="109323"/>
                  <a:pt x="4527735" y="114500"/>
                </a:cubicBezTo>
                <a:cubicBezTo>
                  <a:pt x="4538046" y="119677"/>
                  <a:pt x="4537307" y="125091"/>
                  <a:pt x="4525519" y="130741"/>
                </a:cubicBezTo>
                <a:cubicBezTo>
                  <a:pt x="4513732" y="136391"/>
                  <a:pt x="4499388" y="140130"/>
                  <a:pt x="4482488" y="141958"/>
                </a:cubicBezTo>
                <a:cubicBezTo>
                  <a:pt x="4465588" y="143787"/>
                  <a:pt x="4452449" y="144701"/>
                  <a:pt x="4443070" y="144701"/>
                </a:cubicBezTo>
                <a:cubicBezTo>
                  <a:pt x="4442296" y="160920"/>
                  <a:pt x="4441471" y="194160"/>
                  <a:pt x="4440597" y="244423"/>
                </a:cubicBezTo>
                <a:cubicBezTo>
                  <a:pt x="4464602" y="242659"/>
                  <a:pt x="4484159" y="241110"/>
                  <a:pt x="4499266" y="239776"/>
                </a:cubicBezTo>
                <a:cubicBezTo>
                  <a:pt x="4514374" y="238443"/>
                  <a:pt x="4526398" y="236858"/>
                  <a:pt x="4535339" y="235023"/>
                </a:cubicBezTo>
                <a:cubicBezTo>
                  <a:pt x="4544280" y="233187"/>
                  <a:pt x="4553673" y="233714"/>
                  <a:pt x="4563517" y="236604"/>
                </a:cubicBezTo>
                <a:cubicBezTo>
                  <a:pt x="4573362" y="239493"/>
                  <a:pt x="4581435" y="245817"/>
                  <a:pt x="4587738" y="255576"/>
                </a:cubicBezTo>
                <a:cubicBezTo>
                  <a:pt x="4594041" y="265334"/>
                  <a:pt x="4584554" y="269314"/>
                  <a:pt x="4559280" y="267514"/>
                </a:cubicBezTo>
                <a:cubicBezTo>
                  <a:pt x="4534005" y="265714"/>
                  <a:pt x="4511326" y="265040"/>
                  <a:pt x="4491243" y="265492"/>
                </a:cubicBezTo>
                <a:cubicBezTo>
                  <a:pt x="4471159" y="265944"/>
                  <a:pt x="4448645" y="267285"/>
                  <a:pt x="4423700" y="269514"/>
                </a:cubicBezTo>
                <a:cubicBezTo>
                  <a:pt x="4398756" y="271744"/>
                  <a:pt x="4375628" y="274214"/>
                  <a:pt x="4354319" y="276925"/>
                </a:cubicBezTo>
                <a:cubicBezTo>
                  <a:pt x="4333009" y="279635"/>
                  <a:pt x="4318945" y="281671"/>
                  <a:pt x="4312126" y="283034"/>
                </a:cubicBezTo>
                <a:cubicBezTo>
                  <a:pt x="4305308" y="284396"/>
                  <a:pt x="4296646" y="280331"/>
                  <a:pt x="4286142" y="270837"/>
                </a:cubicBezTo>
                <a:cubicBezTo>
                  <a:pt x="4275638" y="261344"/>
                  <a:pt x="4276710" y="256597"/>
                  <a:pt x="4289358" y="256597"/>
                </a:cubicBezTo>
                <a:cubicBezTo>
                  <a:pt x="4299425" y="256597"/>
                  <a:pt x="4316052" y="255705"/>
                  <a:pt x="4339240" y="253919"/>
                </a:cubicBezTo>
                <a:cubicBezTo>
                  <a:pt x="4362428" y="252134"/>
                  <a:pt x="4388069" y="249994"/>
                  <a:pt x="4416161" y="247499"/>
                </a:cubicBezTo>
                <a:lnTo>
                  <a:pt x="4416161" y="104111"/>
                </a:lnTo>
                <a:cubicBezTo>
                  <a:pt x="4416161" y="65349"/>
                  <a:pt x="4413013" y="40125"/>
                  <a:pt x="4406718" y="28438"/>
                </a:cubicBezTo>
                <a:cubicBezTo>
                  <a:pt x="4403570" y="22594"/>
                  <a:pt x="4403578" y="19119"/>
                  <a:pt x="4406742" y="18013"/>
                </a:cubicBezTo>
                <a:close/>
                <a:moveTo>
                  <a:pt x="4744445" y="12919"/>
                </a:moveTo>
                <a:cubicBezTo>
                  <a:pt x="4745736" y="12648"/>
                  <a:pt x="4747353" y="12690"/>
                  <a:pt x="4749298" y="13047"/>
                </a:cubicBezTo>
                <a:cubicBezTo>
                  <a:pt x="4757077" y="14474"/>
                  <a:pt x="4765427" y="17822"/>
                  <a:pt x="4774346" y="23092"/>
                </a:cubicBezTo>
                <a:cubicBezTo>
                  <a:pt x="4783266" y="28362"/>
                  <a:pt x="4785349" y="33919"/>
                  <a:pt x="4780595" y="39763"/>
                </a:cubicBezTo>
                <a:cubicBezTo>
                  <a:pt x="4775842" y="45606"/>
                  <a:pt x="4771704" y="51826"/>
                  <a:pt x="4768184" y="58423"/>
                </a:cubicBezTo>
                <a:cubicBezTo>
                  <a:pt x="4764663" y="65019"/>
                  <a:pt x="4759927" y="73236"/>
                  <a:pt x="4753976" y="83074"/>
                </a:cubicBezTo>
                <a:cubicBezTo>
                  <a:pt x="4753460" y="81754"/>
                  <a:pt x="4759615" y="79779"/>
                  <a:pt x="4772443" y="77148"/>
                </a:cubicBezTo>
                <a:cubicBezTo>
                  <a:pt x="4785270" y="74516"/>
                  <a:pt x="4796419" y="71620"/>
                  <a:pt x="4805892" y="68457"/>
                </a:cubicBezTo>
                <a:cubicBezTo>
                  <a:pt x="4815363" y="65295"/>
                  <a:pt x="4825907" y="62112"/>
                  <a:pt x="4837522" y="58907"/>
                </a:cubicBezTo>
                <a:cubicBezTo>
                  <a:pt x="4849138" y="55702"/>
                  <a:pt x="4858588" y="57573"/>
                  <a:pt x="4865873" y="64521"/>
                </a:cubicBezTo>
                <a:cubicBezTo>
                  <a:pt x="4873158" y="71469"/>
                  <a:pt x="4869981" y="77323"/>
                  <a:pt x="4856344" y="82084"/>
                </a:cubicBezTo>
                <a:cubicBezTo>
                  <a:pt x="4842706" y="86845"/>
                  <a:pt x="4827033" y="90717"/>
                  <a:pt x="4809322" y="93700"/>
                </a:cubicBezTo>
                <a:cubicBezTo>
                  <a:pt x="4814714" y="100741"/>
                  <a:pt x="4816722" y="105975"/>
                  <a:pt x="4815345" y="109402"/>
                </a:cubicBezTo>
                <a:cubicBezTo>
                  <a:pt x="4813968" y="112830"/>
                  <a:pt x="4812857" y="124087"/>
                  <a:pt x="4812011" y="143174"/>
                </a:cubicBezTo>
                <a:lnTo>
                  <a:pt x="4866045" y="137947"/>
                </a:lnTo>
                <a:cubicBezTo>
                  <a:pt x="4884200" y="135208"/>
                  <a:pt x="4897127" y="133372"/>
                  <a:pt x="4904828" y="132440"/>
                </a:cubicBezTo>
                <a:cubicBezTo>
                  <a:pt x="4912529" y="131508"/>
                  <a:pt x="4919236" y="132046"/>
                  <a:pt x="4924951" y="134053"/>
                </a:cubicBezTo>
                <a:cubicBezTo>
                  <a:pt x="4930665" y="136061"/>
                  <a:pt x="4936893" y="141711"/>
                  <a:pt x="4943633" y="151003"/>
                </a:cubicBezTo>
                <a:cubicBezTo>
                  <a:pt x="4950373" y="160296"/>
                  <a:pt x="4941826" y="164042"/>
                  <a:pt x="4917992" y="162242"/>
                </a:cubicBezTo>
                <a:cubicBezTo>
                  <a:pt x="4894159" y="160443"/>
                  <a:pt x="4859284" y="162103"/>
                  <a:pt x="4813366" y="167222"/>
                </a:cubicBezTo>
                <a:cubicBezTo>
                  <a:pt x="4813366" y="196720"/>
                  <a:pt x="4812904" y="226580"/>
                  <a:pt x="4811979" y="256802"/>
                </a:cubicBezTo>
                <a:cubicBezTo>
                  <a:pt x="4811054" y="287024"/>
                  <a:pt x="4808369" y="307165"/>
                  <a:pt x="4803923" y="317224"/>
                </a:cubicBezTo>
                <a:cubicBezTo>
                  <a:pt x="4799478" y="327284"/>
                  <a:pt x="4795416" y="328833"/>
                  <a:pt x="4791738" y="321871"/>
                </a:cubicBezTo>
                <a:cubicBezTo>
                  <a:pt x="4788060" y="314908"/>
                  <a:pt x="4786220" y="302615"/>
                  <a:pt x="4786220" y="284991"/>
                </a:cubicBezTo>
                <a:lnTo>
                  <a:pt x="4786220" y="168986"/>
                </a:lnTo>
                <a:cubicBezTo>
                  <a:pt x="4756364" y="172542"/>
                  <a:pt x="4732878" y="175683"/>
                  <a:pt x="4715763" y="178407"/>
                </a:cubicBezTo>
                <a:cubicBezTo>
                  <a:pt x="4698648" y="181132"/>
                  <a:pt x="4685416" y="183394"/>
                  <a:pt x="4676066" y="185194"/>
                </a:cubicBezTo>
                <a:cubicBezTo>
                  <a:pt x="4666716" y="186994"/>
                  <a:pt x="4657764" y="182692"/>
                  <a:pt x="4649210" y="172288"/>
                </a:cubicBezTo>
                <a:cubicBezTo>
                  <a:pt x="4640657" y="161884"/>
                  <a:pt x="4640671" y="157360"/>
                  <a:pt x="4649253" y="158715"/>
                </a:cubicBezTo>
                <a:cubicBezTo>
                  <a:pt x="4657836" y="160070"/>
                  <a:pt x="4675313" y="159407"/>
                  <a:pt x="4701685" y="156725"/>
                </a:cubicBezTo>
                <a:cubicBezTo>
                  <a:pt x="4728056" y="154043"/>
                  <a:pt x="4756235" y="151039"/>
                  <a:pt x="4786220" y="147712"/>
                </a:cubicBezTo>
                <a:cubicBezTo>
                  <a:pt x="4786220" y="135021"/>
                  <a:pt x="4786001" y="124779"/>
                  <a:pt x="4785564" y="116985"/>
                </a:cubicBezTo>
                <a:cubicBezTo>
                  <a:pt x="4785127" y="109191"/>
                  <a:pt x="4784091" y="103580"/>
                  <a:pt x="4782456" y="100153"/>
                </a:cubicBezTo>
                <a:cubicBezTo>
                  <a:pt x="4774440" y="101056"/>
                  <a:pt x="4768019" y="101730"/>
                  <a:pt x="4763194" y="102175"/>
                </a:cubicBezTo>
                <a:cubicBezTo>
                  <a:pt x="4758368" y="102619"/>
                  <a:pt x="4752112" y="101042"/>
                  <a:pt x="4744426" y="97443"/>
                </a:cubicBezTo>
                <a:cubicBezTo>
                  <a:pt x="4732738" y="113073"/>
                  <a:pt x="4719234" y="124632"/>
                  <a:pt x="4703911" y="132117"/>
                </a:cubicBezTo>
                <a:cubicBezTo>
                  <a:pt x="4688589" y="139603"/>
                  <a:pt x="4687040" y="135975"/>
                  <a:pt x="4699265" y="121233"/>
                </a:cubicBezTo>
                <a:cubicBezTo>
                  <a:pt x="4711490" y="106491"/>
                  <a:pt x="4722288" y="88731"/>
                  <a:pt x="4731659" y="67952"/>
                </a:cubicBezTo>
                <a:cubicBezTo>
                  <a:pt x="4741031" y="47173"/>
                  <a:pt x="4744369" y="32471"/>
                  <a:pt x="4741673" y="23845"/>
                </a:cubicBezTo>
                <a:cubicBezTo>
                  <a:pt x="4739651" y="17376"/>
                  <a:pt x="4740575" y="13734"/>
                  <a:pt x="4744445" y="12919"/>
                </a:cubicBezTo>
                <a:close/>
                <a:moveTo>
                  <a:pt x="1223636" y="11404"/>
                </a:moveTo>
                <a:cubicBezTo>
                  <a:pt x="1226910" y="11262"/>
                  <a:pt x="1232386" y="13086"/>
                  <a:pt x="1240061" y="16876"/>
                </a:cubicBezTo>
                <a:cubicBezTo>
                  <a:pt x="1255413" y="24455"/>
                  <a:pt x="1260432" y="31241"/>
                  <a:pt x="1255119" y="37235"/>
                </a:cubicBezTo>
                <a:cubicBezTo>
                  <a:pt x="1249806" y="43229"/>
                  <a:pt x="1242115" y="51547"/>
                  <a:pt x="1232049" y="62187"/>
                </a:cubicBezTo>
                <a:cubicBezTo>
                  <a:pt x="1253488" y="57857"/>
                  <a:pt x="1270341" y="52952"/>
                  <a:pt x="1282609" y="47474"/>
                </a:cubicBezTo>
                <a:cubicBezTo>
                  <a:pt x="1294877" y="41996"/>
                  <a:pt x="1305940" y="42455"/>
                  <a:pt x="1315799" y="48851"/>
                </a:cubicBezTo>
                <a:cubicBezTo>
                  <a:pt x="1325658" y="55247"/>
                  <a:pt x="1320844" y="61553"/>
                  <a:pt x="1301355" y="67769"/>
                </a:cubicBezTo>
                <a:cubicBezTo>
                  <a:pt x="1281867" y="73986"/>
                  <a:pt x="1266279" y="78238"/>
                  <a:pt x="1254592" y="80525"/>
                </a:cubicBezTo>
                <a:cubicBezTo>
                  <a:pt x="1242905" y="82812"/>
                  <a:pt x="1232207" y="82156"/>
                  <a:pt x="1222498" y="78557"/>
                </a:cubicBezTo>
                <a:cubicBezTo>
                  <a:pt x="1209880" y="94159"/>
                  <a:pt x="1196368" y="105484"/>
                  <a:pt x="1181962" y="112532"/>
                </a:cubicBezTo>
                <a:cubicBezTo>
                  <a:pt x="1167557" y="119580"/>
                  <a:pt x="1166500" y="115916"/>
                  <a:pt x="1178790" y="101540"/>
                </a:cubicBezTo>
                <a:cubicBezTo>
                  <a:pt x="1191079" y="87164"/>
                  <a:pt x="1201652" y="71637"/>
                  <a:pt x="1210506" y="54960"/>
                </a:cubicBezTo>
                <a:cubicBezTo>
                  <a:pt x="1219362" y="38282"/>
                  <a:pt x="1222663" y="25871"/>
                  <a:pt x="1220412" y="17725"/>
                </a:cubicBezTo>
                <a:cubicBezTo>
                  <a:pt x="1219286" y="13653"/>
                  <a:pt x="1220361" y="11546"/>
                  <a:pt x="1223636" y="11404"/>
                </a:cubicBezTo>
                <a:close/>
                <a:moveTo>
                  <a:pt x="7464172" y="9681"/>
                </a:moveTo>
                <a:cubicBezTo>
                  <a:pt x="7465672" y="9571"/>
                  <a:pt x="7467572" y="9811"/>
                  <a:pt x="7469872" y="10401"/>
                </a:cubicBezTo>
                <a:cubicBezTo>
                  <a:pt x="7479071" y="12760"/>
                  <a:pt x="7487646" y="16313"/>
                  <a:pt x="7495598" y="21060"/>
                </a:cubicBezTo>
                <a:cubicBezTo>
                  <a:pt x="7503550" y="25806"/>
                  <a:pt x="7505428" y="31044"/>
                  <a:pt x="7501234" y="36773"/>
                </a:cubicBezTo>
                <a:cubicBezTo>
                  <a:pt x="7497039" y="42502"/>
                  <a:pt x="7493888" y="48969"/>
                  <a:pt x="7491780" y="56175"/>
                </a:cubicBezTo>
                <a:cubicBezTo>
                  <a:pt x="7489672" y="63381"/>
                  <a:pt x="7485922" y="77087"/>
                  <a:pt x="7480530" y="97292"/>
                </a:cubicBezTo>
                <a:cubicBezTo>
                  <a:pt x="7512179" y="90179"/>
                  <a:pt x="7533398" y="85702"/>
                  <a:pt x="7544190" y="83859"/>
                </a:cubicBezTo>
                <a:cubicBezTo>
                  <a:pt x="7554981" y="82016"/>
                  <a:pt x="7563940" y="85318"/>
                  <a:pt x="7571066" y="93764"/>
                </a:cubicBezTo>
                <a:cubicBezTo>
                  <a:pt x="7578194" y="102211"/>
                  <a:pt x="7573035" y="106961"/>
                  <a:pt x="7555590" y="108015"/>
                </a:cubicBezTo>
                <a:cubicBezTo>
                  <a:pt x="7538146" y="109069"/>
                  <a:pt x="7511418" y="113023"/>
                  <a:pt x="7475410" y="119878"/>
                </a:cubicBezTo>
                <a:cubicBezTo>
                  <a:pt x="7472299" y="128439"/>
                  <a:pt x="7466354" y="141603"/>
                  <a:pt x="7457578" y="159371"/>
                </a:cubicBezTo>
                <a:cubicBezTo>
                  <a:pt x="7468448" y="158582"/>
                  <a:pt x="7479239" y="156689"/>
                  <a:pt x="7489952" y="153692"/>
                </a:cubicBezTo>
                <a:cubicBezTo>
                  <a:pt x="7500664" y="150695"/>
                  <a:pt x="7508052" y="146845"/>
                  <a:pt x="7512118" y="142141"/>
                </a:cubicBezTo>
                <a:cubicBezTo>
                  <a:pt x="7516184" y="137438"/>
                  <a:pt x="7521576" y="136552"/>
                  <a:pt x="7528294" y="139485"/>
                </a:cubicBezTo>
                <a:cubicBezTo>
                  <a:pt x="7535012" y="142417"/>
                  <a:pt x="7541329" y="146307"/>
                  <a:pt x="7547244" y="151154"/>
                </a:cubicBezTo>
                <a:cubicBezTo>
                  <a:pt x="7553160" y="156001"/>
                  <a:pt x="7553780" y="160776"/>
                  <a:pt x="7549104" y="165480"/>
                </a:cubicBezTo>
                <a:cubicBezTo>
                  <a:pt x="7544430" y="170183"/>
                  <a:pt x="7540100" y="179185"/>
                  <a:pt x="7536112" y="192486"/>
                </a:cubicBezTo>
                <a:cubicBezTo>
                  <a:pt x="7532126" y="205787"/>
                  <a:pt x="7527092" y="218589"/>
                  <a:pt x="7521012" y="230893"/>
                </a:cubicBezTo>
                <a:cubicBezTo>
                  <a:pt x="7529358" y="239698"/>
                  <a:pt x="7543262" y="249854"/>
                  <a:pt x="7562720" y="261362"/>
                </a:cubicBezTo>
                <a:cubicBezTo>
                  <a:pt x="7582180" y="272870"/>
                  <a:pt x="7601016" y="281628"/>
                  <a:pt x="7619228" y="287637"/>
                </a:cubicBezTo>
                <a:cubicBezTo>
                  <a:pt x="7637440" y="293645"/>
                  <a:pt x="7636616" y="297869"/>
                  <a:pt x="7616754" y="300306"/>
                </a:cubicBezTo>
                <a:cubicBezTo>
                  <a:pt x="7596894" y="302744"/>
                  <a:pt x="7580804" y="303261"/>
                  <a:pt x="7568486" y="301855"/>
                </a:cubicBezTo>
                <a:cubicBezTo>
                  <a:pt x="7556168" y="300450"/>
                  <a:pt x="7545699" y="295438"/>
                  <a:pt x="7537080" y="286819"/>
                </a:cubicBezTo>
                <a:lnTo>
                  <a:pt x="7505934" y="248617"/>
                </a:lnTo>
                <a:cubicBezTo>
                  <a:pt x="7495952" y="260749"/>
                  <a:pt x="7483534" y="270296"/>
                  <a:pt x="7468678" y="277258"/>
                </a:cubicBezTo>
                <a:cubicBezTo>
                  <a:pt x="7453822" y="284220"/>
                  <a:pt x="7439456" y="288386"/>
                  <a:pt x="7425582" y="289756"/>
                </a:cubicBezTo>
                <a:cubicBezTo>
                  <a:pt x="7411708" y="291125"/>
                  <a:pt x="7410872" y="288304"/>
                  <a:pt x="7423076" y="281291"/>
                </a:cubicBezTo>
                <a:cubicBezTo>
                  <a:pt x="7435280" y="274279"/>
                  <a:pt x="7447311" y="266600"/>
                  <a:pt x="7459170" y="258254"/>
                </a:cubicBezTo>
                <a:cubicBezTo>
                  <a:pt x="7471030" y="249908"/>
                  <a:pt x="7480796" y="241024"/>
                  <a:pt x="7488467" y="231602"/>
                </a:cubicBezTo>
                <a:cubicBezTo>
                  <a:pt x="7481096" y="224088"/>
                  <a:pt x="7473912" y="216613"/>
                  <a:pt x="7466914" y="209178"/>
                </a:cubicBezTo>
                <a:cubicBezTo>
                  <a:pt x="7459916" y="201743"/>
                  <a:pt x="7453434" y="195967"/>
                  <a:pt x="7447468" y="191851"/>
                </a:cubicBezTo>
                <a:lnTo>
                  <a:pt x="7445621" y="188725"/>
                </a:lnTo>
                <a:lnTo>
                  <a:pt x="7436776" y="206685"/>
                </a:lnTo>
                <a:cubicBezTo>
                  <a:pt x="7430571" y="217679"/>
                  <a:pt x="7423908" y="228003"/>
                  <a:pt x="7416784" y="237658"/>
                </a:cubicBezTo>
                <a:cubicBezTo>
                  <a:pt x="7402538" y="256967"/>
                  <a:pt x="7384375" y="272619"/>
                  <a:pt x="7362298" y="284615"/>
                </a:cubicBezTo>
                <a:cubicBezTo>
                  <a:pt x="7340222" y="296610"/>
                  <a:pt x="7338716" y="292710"/>
                  <a:pt x="7357782" y="272913"/>
                </a:cubicBezTo>
                <a:cubicBezTo>
                  <a:pt x="7376846" y="253116"/>
                  <a:pt x="7393292" y="231843"/>
                  <a:pt x="7407115" y="209092"/>
                </a:cubicBezTo>
                <a:cubicBezTo>
                  <a:pt x="7420939" y="186341"/>
                  <a:pt x="7434104" y="158123"/>
                  <a:pt x="7446608" y="124438"/>
                </a:cubicBezTo>
                <a:cubicBezTo>
                  <a:pt x="7428095" y="128754"/>
                  <a:pt x="7414565" y="134111"/>
                  <a:pt x="7406018" y="140506"/>
                </a:cubicBezTo>
                <a:cubicBezTo>
                  <a:pt x="7397472" y="146902"/>
                  <a:pt x="7391080" y="147390"/>
                  <a:pt x="7386842" y="141969"/>
                </a:cubicBezTo>
                <a:cubicBezTo>
                  <a:pt x="7382604" y="136548"/>
                  <a:pt x="7380486" y="131128"/>
                  <a:pt x="7380486" y="125707"/>
                </a:cubicBezTo>
                <a:cubicBezTo>
                  <a:pt x="7380486" y="119727"/>
                  <a:pt x="7383010" y="114669"/>
                  <a:pt x="7388057" y="110532"/>
                </a:cubicBezTo>
                <a:cubicBezTo>
                  <a:pt x="7393105" y="106395"/>
                  <a:pt x="7397604" y="99590"/>
                  <a:pt x="7401555" y="90118"/>
                </a:cubicBezTo>
                <a:cubicBezTo>
                  <a:pt x="7405506" y="80647"/>
                  <a:pt x="7406130" y="71150"/>
                  <a:pt x="7403426" y="61628"/>
                </a:cubicBezTo>
                <a:cubicBezTo>
                  <a:pt x="7400723" y="52106"/>
                  <a:pt x="7404373" y="49048"/>
                  <a:pt x="7414375" y="52454"/>
                </a:cubicBezTo>
                <a:cubicBezTo>
                  <a:pt x="7424378" y="55860"/>
                  <a:pt x="7431378" y="60269"/>
                  <a:pt x="7435380" y="65683"/>
                </a:cubicBezTo>
                <a:cubicBezTo>
                  <a:pt x="7439380" y="71096"/>
                  <a:pt x="7439894" y="75459"/>
                  <a:pt x="7436918" y="78772"/>
                </a:cubicBezTo>
                <a:cubicBezTo>
                  <a:pt x="7433942" y="82084"/>
                  <a:pt x="7431153" y="86128"/>
                  <a:pt x="7428550" y="90904"/>
                </a:cubicBezTo>
                <a:cubicBezTo>
                  <a:pt x="7425948" y="95679"/>
                  <a:pt x="7423384" y="100185"/>
                  <a:pt x="7420860" y="104423"/>
                </a:cubicBezTo>
                <a:cubicBezTo>
                  <a:pt x="7418336" y="108660"/>
                  <a:pt x="7419778" y="110582"/>
                  <a:pt x="7425184" y="110188"/>
                </a:cubicBezTo>
                <a:cubicBezTo>
                  <a:pt x="7430590" y="109793"/>
                  <a:pt x="7439309" y="107596"/>
                  <a:pt x="7451340" y="103595"/>
                </a:cubicBezTo>
                <a:cubicBezTo>
                  <a:pt x="7456288" y="92051"/>
                  <a:pt x="7460113" y="77456"/>
                  <a:pt x="7462816" y="59810"/>
                </a:cubicBezTo>
                <a:cubicBezTo>
                  <a:pt x="7465520" y="42165"/>
                  <a:pt x="7465072" y="28929"/>
                  <a:pt x="7461472" y="20102"/>
                </a:cubicBezTo>
                <a:cubicBezTo>
                  <a:pt x="7458772" y="13483"/>
                  <a:pt x="7459672" y="10009"/>
                  <a:pt x="7464172" y="9681"/>
                </a:cubicBezTo>
                <a:close/>
                <a:moveTo>
                  <a:pt x="7092524" y="8928"/>
                </a:moveTo>
                <a:cubicBezTo>
                  <a:pt x="7094684" y="8788"/>
                  <a:pt x="7097446" y="9075"/>
                  <a:pt x="7100812" y="9788"/>
                </a:cubicBezTo>
                <a:cubicBezTo>
                  <a:pt x="7114278" y="12642"/>
                  <a:pt x="7123754" y="16894"/>
                  <a:pt x="7129238" y="22544"/>
                </a:cubicBezTo>
                <a:cubicBezTo>
                  <a:pt x="7134724" y="28194"/>
                  <a:pt x="7136319" y="33729"/>
                  <a:pt x="7134024" y="39150"/>
                </a:cubicBezTo>
                <a:cubicBezTo>
                  <a:pt x="7131730" y="44570"/>
                  <a:pt x="7129920" y="54813"/>
                  <a:pt x="7128593" y="69877"/>
                </a:cubicBezTo>
                <a:cubicBezTo>
                  <a:pt x="7127266" y="84942"/>
                  <a:pt x="7126173" y="107129"/>
                  <a:pt x="7125312" y="136441"/>
                </a:cubicBezTo>
                <a:cubicBezTo>
                  <a:pt x="7157277" y="131981"/>
                  <a:pt x="7178924" y="128998"/>
                  <a:pt x="7190252" y="127493"/>
                </a:cubicBezTo>
                <a:cubicBezTo>
                  <a:pt x="7192748" y="112263"/>
                  <a:pt x="7192196" y="99371"/>
                  <a:pt x="7188596" y="88817"/>
                </a:cubicBezTo>
                <a:cubicBezTo>
                  <a:pt x="7184996" y="78263"/>
                  <a:pt x="7188818" y="74663"/>
                  <a:pt x="7200061" y="78019"/>
                </a:cubicBezTo>
                <a:cubicBezTo>
                  <a:pt x="7211304" y="81374"/>
                  <a:pt x="7219654" y="85705"/>
                  <a:pt x="7225110" y="91011"/>
                </a:cubicBezTo>
                <a:cubicBezTo>
                  <a:pt x="7230566" y="96317"/>
                  <a:pt x="7231456" y="101254"/>
                  <a:pt x="7227777" y="105821"/>
                </a:cubicBezTo>
                <a:cubicBezTo>
                  <a:pt x="7224099" y="110388"/>
                  <a:pt x="7221382" y="118161"/>
                  <a:pt x="7219625" y="129138"/>
                </a:cubicBezTo>
                <a:cubicBezTo>
                  <a:pt x="7217868" y="140116"/>
                  <a:pt x="7214494" y="151753"/>
                  <a:pt x="7209504" y="164049"/>
                </a:cubicBezTo>
                <a:cubicBezTo>
                  <a:pt x="7204514" y="176346"/>
                  <a:pt x="7198882" y="178805"/>
                  <a:pt x="7192608" y="171427"/>
                </a:cubicBezTo>
                <a:cubicBezTo>
                  <a:pt x="7186334" y="164049"/>
                  <a:pt x="7184996" y="156037"/>
                  <a:pt x="7188596" y="147390"/>
                </a:cubicBezTo>
                <a:cubicBezTo>
                  <a:pt x="7159442" y="150975"/>
                  <a:pt x="7138304" y="154309"/>
                  <a:pt x="7125184" y="157392"/>
                </a:cubicBezTo>
                <a:cubicBezTo>
                  <a:pt x="7124338" y="196698"/>
                  <a:pt x="7123484" y="225709"/>
                  <a:pt x="7122624" y="244423"/>
                </a:cubicBezTo>
                <a:cubicBezTo>
                  <a:pt x="7152380" y="240924"/>
                  <a:pt x="7174887" y="238364"/>
                  <a:pt x="7190144" y="236743"/>
                </a:cubicBezTo>
                <a:cubicBezTo>
                  <a:pt x="7191808" y="219033"/>
                  <a:pt x="7190840" y="205536"/>
                  <a:pt x="7187240" y="196250"/>
                </a:cubicBezTo>
                <a:cubicBezTo>
                  <a:pt x="7183642" y="186965"/>
                  <a:pt x="7187944" y="184466"/>
                  <a:pt x="7200147" y="188754"/>
                </a:cubicBezTo>
                <a:cubicBezTo>
                  <a:pt x="7212351" y="193042"/>
                  <a:pt x="7220252" y="197078"/>
                  <a:pt x="7223852" y="200864"/>
                </a:cubicBezTo>
                <a:cubicBezTo>
                  <a:pt x="7227451" y="204650"/>
                  <a:pt x="7228100" y="209027"/>
                  <a:pt x="7225798" y="213996"/>
                </a:cubicBezTo>
                <a:cubicBezTo>
                  <a:pt x="7223496" y="218965"/>
                  <a:pt x="7221456" y="229003"/>
                  <a:pt x="7219678" y="244111"/>
                </a:cubicBezTo>
                <a:cubicBezTo>
                  <a:pt x="7217900" y="259218"/>
                  <a:pt x="7216301" y="270095"/>
                  <a:pt x="7214882" y="276742"/>
                </a:cubicBezTo>
                <a:cubicBezTo>
                  <a:pt x="7213462" y="283389"/>
                  <a:pt x="7210480" y="289361"/>
                  <a:pt x="7205933" y="294660"/>
                </a:cubicBezTo>
                <a:cubicBezTo>
                  <a:pt x="7201388" y="299959"/>
                  <a:pt x="7196914" y="299396"/>
                  <a:pt x="7192510" y="292971"/>
                </a:cubicBezTo>
                <a:cubicBezTo>
                  <a:pt x="7188108" y="286547"/>
                  <a:pt x="7186136" y="280567"/>
                  <a:pt x="7186596" y="275032"/>
                </a:cubicBezTo>
                <a:cubicBezTo>
                  <a:pt x="7187054" y="269497"/>
                  <a:pt x="7188173" y="262943"/>
                  <a:pt x="7189951" y="255371"/>
                </a:cubicBezTo>
                <a:cubicBezTo>
                  <a:pt x="7150071" y="261667"/>
                  <a:pt x="7119344" y="266826"/>
                  <a:pt x="7097769" y="270848"/>
                </a:cubicBezTo>
                <a:cubicBezTo>
                  <a:pt x="7076194" y="274870"/>
                  <a:pt x="7059964" y="278624"/>
                  <a:pt x="7049080" y="282109"/>
                </a:cubicBezTo>
                <a:cubicBezTo>
                  <a:pt x="7038196" y="285593"/>
                  <a:pt x="7028986" y="289659"/>
                  <a:pt x="7021450" y="294305"/>
                </a:cubicBezTo>
                <a:cubicBezTo>
                  <a:pt x="7013914" y="298951"/>
                  <a:pt x="7007946" y="296496"/>
                  <a:pt x="7003542" y="286938"/>
                </a:cubicBezTo>
                <a:cubicBezTo>
                  <a:pt x="6999140" y="277380"/>
                  <a:pt x="6999012" y="270436"/>
                  <a:pt x="7003156" y="266105"/>
                </a:cubicBezTo>
                <a:cubicBezTo>
                  <a:pt x="7007300" y="261774"/>
                  <a:pt x="7011348" y="254464"/>
                  <a:pt x="7015298" y="244175"/>
                </a:cubicBezTo>
                <a:cubicBezTo>
                  <a:pt x="7019249" y="233886"/>
                  <a:pt x="7018750" y="222805"/>
                  <a:pt x="7013803" y="210931"/>
                </a:cubicBezTo>
                <a:cubicBezTo>
                  <a:pt x="7008856" y="199057"/>
                  <a:pt x="7011541" y="194325"/>
                  <a:pt x="7021859" y="196734"/>
                </a:cubicBezTo>
                <a:cubicBezTo>
                  <a:pt x="7032177" y="199143"/>
                  <a:pt x="7039626" y="202732"/>
                  <a:pt x="7044208" y="207500"/>
                </a:cubicBezTo>
                <a:cubicBezTo>
                  <a:pt x="7048790" y="212268"/>
                  <a:pt x="7049912" y="217176"/>
                  <a:pt x="7047574" y="222224"/>
                </a:cubicBezTo>
                <a:cubicBezTo>
                  <a:pt x="7045237" y="227272"/>
                  <a:pt x="7043212" y="233872"/>
                  <a:pt x="7041498" y="242024"/>
                </a:cubicBezTo>
                <a:cubicBezTo>
                  <a:pt x="7039784" y="250177"/>
                  <a:pt x="7038927" y="255500"/>
                  <a:pt x="7038927" y="257996"/>
                </a:cubicBezTo>
                <a:cubicBezTo>
                  <a:pt x="7038927" y="257035"/>
                  <a:pt x="7044807" y="255680"/>
                  <a:pt x="7056566" y="253930"/>
                </a:cubicBezTo>
                <a:cubicBezTo>
                  <a:pt x="7068324" y="252181"/>
                  <a:pt x="7082192" y="250503"/>
                  <a:pt x="7098166" y="248897"/>
                </a:cubicBezTo>
                <a:lnTo>
                  <a:pt x="7098166" y="160898"/>
                </a:lnTo>
                <a:cubicBezTo>
                  <a:pt x="7060710" y="168814"/>
                  <a:pt x="7037812" y="175740"/>
                  <a:pt x="7029474" y="181677"/>
                </a:cubicBezTo>
                <a:cubicBezTo>
                  <a:pt x="7021134" y="187614"/>
                  <a:pt x="7014750" y="185846"/>
                  <a:pt x="7010318" y="176375"/>
                </a:cubicBezTo>
                <a:cubicBezTo>
                  <a:pt x="7005887" y="166903"/>
                  <a:pt x="7005924" y="159145"/>
                  <a:pt x="7010426" y="153101"/>
                </a:cubicBezTo>
                <a:cubicBezTo>
                  <a:pt x="7014929" y="147056"/>
                  <a:pt x="7017180" y="138377"/>
                  <a:pt x="7017180" y="127062"/>
                </a:cubicBezTo>
                <a:cubicBezTo>
                  <a:pt x="7017180" y="115977"/>
                  <a:pt x="7015829" y="106445"/>
                  <a:pt x="7013126" y="98464"/>
                </a:cubicBezTo>
                <a:cubicBezTo>
                  <a:pt x="7010422" y="90484"/>
                  <a:pt x="7013255" y="87455"/>
                  <a:pt x="7021622" y="89376"/>
                </a:cubicBezTo>
                <a:cubicBezTo>
                  <a:pt x="7029990" y="91298"/>
                  <a:pt x="7037218" y="94370"/>
                  <a:pt x="7043304" y="98593"/>
                </a:cubicBezTo>
                <a:cubicBezTo>
                  <a:pt x="7049392" y="102817"/>
                  <a:pt x="7051059" y="107933"/>
                  <a:pt x="7048306" y="113941"/>
                </a:cubicBezTo>
                <a:cubicBezTo>
                  <a:pt x="7045552" y="119950"/>
                  <a:pt x="7043742" y="126206"/>
                  <a:pt x="7042874" y="132709"/>
                </a:cubicBezTo>
                <a:cubicBezTo>
                  <a:pt x="7042007" y="139212"/>
                  <a:pt x="7041358" y="143482"/>
                  <a:pt x="7040928" y="145518"/>
                </a:cubicBezTo>
                <a:cubicBezTo>
                  <a:pt x="7040498" y="147555"/>
                  <a:pt x="7041422" y="148601"/>
                  <a:pt x="7043702" y="148659"/>
                </a:cubicBezTo>
                <a:cubicBezTo>
                  <a:pt x="7045982" y="148716"/>
                  <a:pt x="7064137" y="146185"/>
                  <a:pt x="7098166" y="141066"/>
                </a:cubicBezTo>
                <a:lnTo>
                  <a:pt x="7098166" y="64984"/>
                </a:lnTo>
                <a:cubicBezTo>
                  <a:pt x="7098166" y="46929"/>
                  <a:pt x="7095241" y="32503"/>
                  <a:pt x="7089390" y="21705"/>
                </a:cubicBezTo>
                <a:cubicBezTo>
                  <a:pt x="7085002" y="13606"/>
                  <a:pt x="7086047" y="9347"/>
                  <a:pt x="7092524" y="8928"/>
                </a:cubicBezTo>
                <a:close/>
                <a:moveTo>
                  <a:pt x="6840301" y="8239"/>
                </a:moveTo>
                <a:cubicBezTo>
                  <a:pt x="6845550" y="8239"/>
                  <a:pt x="6853458" y="10634"/>
                  <a:pt x="6864026" y="15424"/>
                </a:cubicBezTo>
                <a:cubicBezTo>
                  <a:pt x="6876158" y="20687"/>
                  <a:pt x="6881084" y="26588"/>
                  <a:pt x="6878804" y="33127"/>
                </a:cubicBezTo>
                <a:cubicBezTo>
                  <a:pt x="6876524" y="39666"/>
                  <a:pt x="6874950" y="51640"/>
                  <a:pt x="6874083" y="69049"/>
                </a:cubicBezTo>
                <a:cubicBezTo>
                  <a:pt x="6873216" y="86458"/>
                  <a:pt x="6872782" y="112543"/>
                  <a:pt x="6872782" y="147304"/>
                </a:cubicBezTo>
                <a:cubicBezTo>
                  <a:pt x="6872782" y="181075"/>
                  <a:pt x="6873678" y="210307"/>
                  <a:pt x="6875470" y="235001"/>
                </a:cubicBezTo>
                <a:cubicBezTo>
                  <a:pt x="6877263" y="259695"/>
                  <a:pt x="6876352" y="279162"/>
                  <a:pt x="6872738" y="293402"/>
                </a:cubicBezTo>
                <a:cubicBezTo>
                  <a:pt x="6869124" y="307641"/>
                  <a:pt x="6864701" y="313639"/>
                  <a:pt x="6859466" y="311395"/>
                </a:cubicBezTo>
                <a:cubicBezTo>
                  <a:pt x="6854232" y="309151"/>
                  <a:pt x="6849716" y="301758"/>
                  <a:pt x="6845915" y="289218"/>
                </a:cubicBezTo>
                <a:cubicBezTo>
                  <a:pt x="6842116" y="276677"/>
                  <a:pt x="6841566" y="265804"/>
                  <a:pt x="6844270" y="256597"/>
                </a:cubicBezTo>
                <a:cubicBezTo>
                  <a:pt x="6846973" y="247391"/>
                  <a:pt x="6848324" y="221758"/>
                  <a:pt x="6848324" y="179698"/>
                </a:cubicBezTo>
                <a:cubicBezTo>
                  <a:pt x="6848324" y="136677"/>
                  <a:pt x="6847658" y="101849"/>
                  <a:pt x="6846324" y="75212"/>
                </a:cubicBezTo>
                <a:cubicBezTo>
                  <a:pt x="6844990" y="48575"/>
                  <a:pt x="6842064" y="30754"/>
                  <a:pt x="6837548" y="21748"/>
                </a:cubicBezTo>
                <a:cubicBezTo>
                  <a:pt x="6833030" y="12742"/>
                  <a:pt x="6833948" y="8239"/>
                  <a:pt x="6840301" y="8239"/>
                </a:cubicBezTo>
                <a:close/>
                <a:moveTo>
                  <a:pt x="2725501" y="8239"/>
                </a:moveTo>
                <a:cubicBezTo>
                  <a:pt x="2730750" y="8239"/>
                  <a:pt x="2738659" y="10634"/>
                  <a:pt x="2749227" y="15424"/>
                </a:cubicBezTo>
                <a:cubicBezTo>
                  <a:pt x="2761359" y="20687"/>
                  <a:pt x="2766285" y="26588"/>
                  <a:pt x="2764005" y="33127"/>
                </a:cubicBezTo>
                <a:cubicBezTo>
                  <a:pt x="2761725" y="39666"/>
                  <a:pt x="2760151" y="51640"/>
                  <a:pt x="2759283" y="69049"/>
                </a:cubicBezTo>
                <a:cubicBezTo>
                  <a:pt x="2758416" y="86458"/>
                  <a:pt x="2757982" y="112543"/>
                  <a:pt x="2757982" y="147304"/>
                </a:cubicBezTo>
                <a:cubicBezTo>
                  <a:pt x="2757982" y="181075"/>
                  <a:pt x="2758878" y="210307"/>
                  <a:pt x="2760671" y="235001"/>
                </a:cubicBezTo>
                <a:cubicBezTo>
                  <a:pt x="2762463" y="259695"/>
                  <a:pt x="2761553" y="279162"/>
                  <a:pt x="2757939" y="293402"/>
                </a:cubicBezTo>
                <a:cubicBezTo>
                  <a:pt x="2754325" y="307641"/>
                  <a:pt x="2749901" y="313639"/>
                  <a:pt x="2744667" y="311395"/>
                </a:cubicBezTo>
                <a:cubicBezTo>
                  <a:pt x="2739433" y="309151"/>
                  <a:pt x="2734916" y="301758"/>
                  <a:pt x="2731115" y="289218"/>
                </a:cubicBezTo>
                <a:cubicBezTo>
                  <a:pt x="2727315" y="276677"/>
                  <a:pt x="2726767" y="265804"/>
                  <a:pt x="2729470" y="256597"/>
                </a:cubicBezTo>
                <a:cubicBezTo>
                  <a:pt x="2732173" y="247391"/>
                  <a:pt x="2733525" y="221758"/>
                  <a:pt x="2733525" y="179698"/>
                </a:cubicBezTo>
                <a:cubicBezTo>
                  <a:pt x="2733525" y="136677"/>
                  <a:pt x="2732858" y="101849"/>
                  <a:pt x="2731524" y="75212"/>
                </a:cubicBezTo>
                <a:cubicBezTo>
                  <a:pt x="2730191" y="48575"/>
                  <a:pt x="2727265" y="30754"/>
                  <a:pt x="2722748" y="21748"/>
                </a:cubicBezTo>
                <a:cubicBezTo>
                  <a:pt x="2718231" y="12742"/>
                  <a:pt x="2719149" y="8239"/>
                  <a:pt x="2725501" y="8239"/>
                </a:cubicBezTo>
                <a:close/>
                <a:moveTo>
                  <a:pt x="1563637" y="6885"/>
                </a:moveTo>
                <a:cubicBezTo>
                  <a:pt x="1565492" y="7229"/>
                  <a:pt x="1567730" y="8060"/>
                  <a:pt x="1570353" y="9379"/>
                </a:cubicBezTo>
                <a:cubicBezTo>
                  <a:pt x="1580842" y="14657"/>
                  <a:pt x="1588518" y="20020"/>
                  <a:pt x="1593379" y="25469"/>
                </a:cubicBezTo>
                <a:cubicBezTo>
                  <a:pt x="1598241" y="30918"/>
                  <a:pt x="1597793" y="35762"/>
                  <a:pt x="1592035" y="39999"/>
                </a:cubicBezTo>
                <a:cubicBezTo>
                  <a:pt x="1586277" y="44237"/>
                  <a:pt x="1577455" y="55232"/>
                  <a:pt x="1565566" y="72985"/>
                </a:cubicBezTo>
                <a:cubicBezTo>
                  <a:pt x="1589915" y="70390"/>
                  <a:pt x="1608960" y="67719"/>
                  <a:pt x="1622697" y="64973"/>
                </a:cubicBezTo>
                <a:cubicBezTo>
                  <a:pt x="1636436" y="62227"/>
                  <a:pt x="1647897" y="64130"/>
                  <a:pt x="1657082" y="70684"/>
                </a:cubicBezTo>
                <a:cubicBezTo>
                  <a:pt x="1666267" y="77237"/>
                  <a:pt x="1664206" y="82210"/>
                  <a:pt x="1650898" y="85601"/>
                </a:cubicBezTo>
                <a:cubicBezTo>
                  <a:pt x="1637590" y="88993"/>
                  <a:pt x="1623601" y="91352"/>
                  <a:pt x="1608931" y="92678"/>
                </a:cubicBezTo>
                <a:cubicBezTo>
                  <a:pt x="1594262" y="94005"/>
                  <a:pt x="1576120" y="95966"/>
                  <a:pt x="1554510" y="98561"/>
                </a:cubicBezTo>
                <a:cubicBezTo>
                  <a:pt x="1546924" y="112055"/>
                  <a:pt x="1538772" y="124442"/>
                  <a:pt x="1530052" y="135720"/>
                </a:cubicBezTo>
                <a:cubicBezTo>
                  <a:pt x="1521334" y="146999"/>
                  <a:pt x="1521356" y="152197"/>
                  <a:pt x="1530117" y="151315"/>
                </a:cubicBezTo>
                <a:cubicBezTo>
                  <a:pt x="1538879" y="150433"/>
                  <a:pt x="1551133" y="148809"/>
                  <a:pt x="1566879" y="146443"/>
                </a:cubicBezTo>
                <a:cubicBezTo>
                  <a:pt x="1567696" y="130640"/>
                  <a:pt x="1566083" y="118498"/>
                  <a:pt x="1562039" y="110015"/>
                </a:cubicBezTo>
                <a:cubicBezTo>
                  <a:pt x="1557995" y="101533"/>
                  <a:pt x="1560795" y="98472"/>
                  <a:pt x="1570438" y="100831"/>
                </a:cubicBezTo>
                <a:cubicBezTo>
                  <a:pt x="1580082" y="103189"/>
                  <a:pt x="1588206" y="106291"/>
                  <a:pt x="1594810" y="110134"/>
                </a:cubicBezTo>
                <a:cubicBezTo>
                  <a:pt x="1601413" y="113977"/>
                  <a:pt x="1603331" y="117827"/>
                  <a:pt x="1600564" y="121685"/>
                </a:cubicBezTo>
                <a:cubicBezTo>
                  <a:pt x="1597796" y="125542"/>
                  <a:pt x="1595580" y="132261"/>
                  <a:pt x="1593917" y="141840"/>
                </a:cubicBezTo>
                <a:cubicBezTo>
                  <a:pt x="1609404" y="141023"/>
                  <a:pt x="1621798" y="139692"/>
                  <a:pt x="1631097" y="137850"/>
                </a:cubicBezTo>
                <a:cubicBezTo>
                  <a:pt x="1640397" y="136007"/>
                  <a:pt x="1649575" y="139269"/>
                  <a:pt x="1658631" y="147637"/>
                </a:cubicBezTo>
                <a:cubicBezTo>
                  <a:pt x="1667686" y="156004"/>
                  <a:pt x="1665270" y="160755"/>
                  <a:pt x="1651381" y="161888"/>
                </a:cubicBezTo>
                <a:cubicBezTo>
                  <a:pt x="1637493" y="163020"/>
                  <a:pt x="1618338" y="164404"/>
                  <a:pt x="1593917" y="166039"/>
                </a:cubicBezTo>
                <a:lnTo>
                  <a:pt x="1593917" y="197164"/>
                </a:lnTo>
                <a:cubicBezTo>
                  <a:pt x="1621751" y="195472"/>
                  <a:pt x="1644273" y="193475"/>
                  <a:pt x="1661480" y="191174"/>
                </a:cubicBezTo>
                <a:cubicBezTo>
                  <a:pt x="1678689" y="188872"/>
                  <a:pt x="1692427" y="193372"/>
                  <a:pt x="1702694" y="204672"/>
                </a:cubicBezTo>
                <a:cubicBezTo>
                  <a:pt x="1712963" y="215972"/>
                  <a:pt x="1707703" y="220722"/>
                  <a:pt x="1686917" y="218922"/>
                </a:cubicBezTo>
                <a:cubicBezTo>
                  <a:pt x="1666131" y="217122"/>
                  <a:pt x="1635081" y="217076"/>
                  <a:pt x="1593766" y="218782"/>
                </a:cubicBezTo>
                <a:cubicBezTo>
                  <a:pt x="1592906" y="255364"/>
                  <a:pt x="1591281" y="281786"/>
                  <a:pt x="1588894" y="298048"/>
                </a:cubicBezTo>
                <a:cubicBezTo>
                  <a:pt x="1586507" y="314310"/>
                  <a:pt x="1582467" y="322735"/>
                  <a:pt x="1576773" y="323322"/>
                </a:cubicBezTo>
                <a:cubicBezTo>
                  <a:pt x="1571081" y="323910"/>
                  <a:pt x="1567990" y="315417"/>
                  <a:pt x="1567502" y="297844"/>
                </a:cubicBezTo>
                <a:cubicBezTo>
                  <a:pt x="1567015" y="280270"/>
                  <a:pt x="1566771" y="254862"/>
                  <a:pt x="1566771" y="221622"/>
                </a:cubicBezTo>
                <a:cubicBezTo>
                  <a:pt x="1550724" y="224246"/>
                  <a:pt x="1534226" y="226928"/>
                  <a:pt x="1517276" y="229667"/>
                </a:cubicBezTo>
                <a:cubicBezTo>
                  <a:pt x="1500325" y="232406"/>
                  <a:pt x="1487086" y="234449"/>
                  <a:pt x="1477557" y="235797"/>
                </a:cubicBezTo>
                <a:cubicBezTo>
                  <a:pt x="1468027" y="237145"/>
                  <a:pt x="1457793" y="233069"/>
                  <a:pt x="1446851" y="223568"/>
                </a:cubicBezTo>
                <a:cubicBezTo>
                  <a:pt x="1435910" y="214068"/>
                  <a:pt x="1437784" y="209777"/>
                  <a:pt x="1452475" y="210694"/>
                </a:cubicBezTo>
                <a:cubicBezTo>
                  <a:pt x="1467167" y="211612"/>
                  <a:pt x="1483458" y="210730"/>
                  <a:pt x="1501347" y="208049"/>
                </a:cubicBezTo>
                <a:cubicBezTo>
                  <a:pt x="1519236" y="205367"/>
                  <a:pt x="1541045" y="202786"/>
                  <a:pt x="1566771" y="200305"/>
                </a:cubicBezTo>
                <a:lnTo>
                  <a:pt x="1566771" y="168986"/>
                </a:lnTo>
                <a:cubicBezTo>
                  <a:pt x="1530719" y="172542"/>
                  <a:pt x="1509156" y="175905"/>
                  <a:pt x="1502079" y="179074"/>
                </a:cubicBezTo>
                <a:cubicBezTo>
                  <a:pt x="1495002" y="182244"/>
                  <a:pt x="1489947" y="182190"/>
                  <a:pt x="1486914" y="178913"/>
                </a:cubicBezTo>
                <a:cubicBezTo>
                  <a:pt x="1483881" y="175636"/>
                  <a:pt x="1481357" y="171460"/>
                  <a:pt x="1479342" y="166383"/>
                </a:cubicBezTo>
                <a:cubicBezTo>
                  <a:pt x="1477328" y="161307"/>
                  <a:pt x="1480909" y="155944"/>
                  <a:pt x="1490087" y="150293"/>
                </a:cubicBezTo>
                <a:cubicBezTo>
                  <a:pt x="1499264" y="144643"/>
                  <a:pt x="1512228" y="127930"/>
                  <a:pt x="1528977" y="100153"/>
                </a:cubicBezTo>
                <a:cubicBezTo>
                  <a:pt x="1517892" y="101917"/>
                  <a:pt x="1509339" y="103032"/>
                  <a:pt x="1503315" y="103498"/>
                </a:cubicBezTo>
                <a:cubicBezTo>
                  <a:pt x="1497293" y="103964"/>
                  <a:pt x="1489940" y="100884"/>
                  <a:pt x="1481256" y="94259"/>
                </a:cubicBezTo>
                <a:cubicBezTo>
                  <a:pt x="1472573" y="87634"/>
                  <a:pt x="1474620" y="84024"/>
                  <a:pt x="1487398" y="83429"/>
                </a:cubicBezTo>
                <a:cubicBezTo>
                  <a:pt x="1500175" y="82834"/>
                  <a:pt x="1516609" y="80865"/>
                  <a:pt x="1536700" y="77524"/>
                </a:cubicBezTo>
                <a:cubicBezTo>
                  <a:pt x="1552244" y="47481"/>
                  <a:pt x="1559117" y="27294"/>
                  <a:pt x="1557317" y="16962"/>
                </a:cubicBezTo>
                <a:cubicBezTo>
                  <a:pt x="1555967" y="9213"/>
                  <a:pt x="1558074" y="5854"/>
                  <a:pt x="1563637" y="6885"/>
                </a:cubicBezTo>
                <a:close/>
                <a:moveTo>
                  <a:pt x="490930" y="2825"/>
                </a:moveTo>
                <a:cubicBezTo>
                  <a:pt x="492671" y="2977"/>
                  <a:pt x="494778" y="3530"/>
                  <a:pt x="497250" y="4486"/>
                </a:cubicBezTo>
                <a:cubicBezTo>
                  <a:pt x="507137" y="8308"/>
                  <a:pt x="515039" y="12918"/>
                  <a:pt x="520954" y="18317"/>
                </a:cubicBezTo>
                <a:cubicBezTo>
                  <a:pt x="526869" y="23716"/>
                  <a:pt x="527207" y="28789"/>
                  <a:pt x="521965" y="33536"/>
                </a:cubicBezTo>
                <a:cubicBezTo>
                  <a:pt x="516724" y="38282"/>
                  <a:pt x="508094" y="51432"/>
                  <a:pt x="496078" y="72985"/>
                </a:cubicBezTo>
                <a:cubicBezTo>
                  <a:pt x="516283" y="69386"/>
                  <a:pt x="530669" y="66966"/>
                  <a:pt x="539238" y="65726"/>
                </a:cubicBezTo>
                <a:cubicBezTo>
                  <a:pt x="547806" y="64485"/>
                  <a:pt x="557562" y="62463"/>
                  <a:pt x="568503" y="59660"/>
                </a:cubicBezTo>
                <a:cubicBezTo>
                  <a:pt x="579444" y="56856"/>
                  <a:pt x="589905" y="60025"/>
                  <a:pt x="599886" y="69167"/>
                </a:cubicBezTo>
                <a:cubicBezTo>
                  <a:pt x="609867" y="78309"/>
                  <a:pt x="604784" y="84185"/>
                  <a:pt x="584636" y="86795"/>
                </a:cubicBezTo>
                <a:cubicBezTo>
                  <a:pt x="564488" y="89405"/>
                  <a:pt x="545934" y="91603"/>
                  <a:pt x="528977" y="93388"/>
                </a:cubicBezTo>
                <a:cubicBezTo>
                  <a:pt x="512020" y="95173"/>
                  <a:pt x="497354" y="96475"/>
                  <a:pt x="484978" y="97292"/>
                </a:cubicBezTo>
                <a:cubicBezTo>
                  <a:pt x="469576" y="123821"/>
                  <a:pt x="458352" y="141517"/>
                  <a:pt x="451304" y="150380"/>
                </a:cubicBezTo>
                <a:cubicBezTo>
                  <a:pt x="444256" y="159242"/>
                  <a:pt x="441226" y="163856"/>
                  <a:pt x="442216" y="164221"/>
                </a:cubicBezTo>
                <a:cubicBezTo>
                  <a:pt x="443205" y="164587"/>
                  <a:pt x="462005" y="161852"/>
                  <a:pt x="498616" y="156015"/>
                </a:cubicBezTo>
                <a:cubicBezTo>
                  <a:pt x="497727" y="138305"/>
                  <a:pt x="495705" y="125216"/>
                  <a:pt x="492550" y="116748"/>
                </a:cubicBezTo>
                <a:cubicBezTo>
                  <a:pt x="489395" y="108280"/>
                  <a:pt x="491972" y="105233"/>
                  <a:pt x="500282" y="107606"/>
                </a:cubicBezTo>
                <a:cubicBezTo>
                  <a:pt x="508593" y="109980"/>
                  <a:pt x="516268" y="113066"/>
                  <a:pt x="523310" y="116866"/>
                </a:cubicBezTo>
                <a:cubicBezTo>
                  <a:pt x="530350" y="120667"/>
                  <a:pt x="532494" y="124495"/>
                  <a:pt x="529741" y="128353"/>
                </a:cubicBezTo>
                <a:cubicBezTo>
                  <a:pt x="526988" y="132210"/>
                  <a:pt x="525217" y="139854"/>
                  <a:pt x="524428" y="151283"/>
                </a:cubicBezTo>
                <a:cubicBezTo>
                  <a:pt x="541565" y="149591"/>
                  <a:pt x="556909" y="146916"/>
                  <a:pt x="570460" y="143260"/>
                </a:cubicBezTo>
                <a:cubicBezTo>
                  <a:pt x="584012" y="139603"/>
                  <a:pt x="595025" y="143428"/>
                  <a:pt x="603500" y="154735"/>
                </a:cubicBezTo>
                <a:cubicBezTo>
                  <a:pt x="611975" y="166043"/>
                  <a:pt x="608376" y="171470"/>
                  <a:pt x="592702" y="171019"/>
                </a:cubicBezTo>
                <a:cubicBezTo>
                  <a:pt x="577028" y="170567"/>
                  <a:pt x="554270" y="172005"/>
                  <a:pt x="524428" y="175332"/>
                </a:cubicBezTo>
                <a:cubicBezTo>
                  <a:pt x="525317" y="221865"/>
                  <a:pt x="525762" y="250316"/>
                  <a:pt x="525762" y="260684"/>
                </a:cubicBezTo>
                <a:cubicBezTo>
                  <a:pt x="525762" y="272802"/>
                  <a:pt x="524299" y="282772"/>
                  <a:pt x="521374" y="290595"/>
                </a:cubicBezTo>
                <a:cubicBezTo>
                  <a:pt x="518448" y="298417"/>
                  <a:pt x="513200" y="305300"/>
                  <a:pt x="505628" y="311244"/>
                </a:cubicBezTo>
                <a:cubicBezTo>
                  <a:pt x="498056" y="317188"/>
                  <a:pt x="492647" y="316339"/>
                  <a:pt x="489398" y="308695"/>
                </a:cubicBezTo>
                <a:cubicBezTo>
                  <a:pt x="486150" y="301052"/>
                  <a:pt x="477650" y="292029"/>
                  <a:pt x="463898" y="281625"/>
                </a:cubicBezTo>
                <a:cubicBezTo>
                  <a:pt x="450146" y="271221"/>
                  <a:pt x="449597" y="266919"/>
                  <a:pt x="462252" y="268719"/>
                </a:cubicBezTo>
                <a:cubicBezTo>
                  <a:pt x="474908" y="270518"/>
                  <a:pt x="483935" y="271278"/>
                  <a:pt x="489334" y="270999"/>
                </a:cubicBezTo>
                <a:cubicBezTo>
                  <a:pt x="494733" y="270719"/>
                  <a:pt x="497856" y="265743"/>
                  <a:pt x="498702" y="256070"/>
                </a:cubicBezTo>
                <a:cubicBezTo>
                  <a:pt x="499548" y="246398"/>
                  <a:pt x="499971" y="220518"/>
                  <a:pt x="499971" y="178429"/>
                </a:cubicBezTo>
                <a:cubicBezTo>
                  <a:pt x="469684" y="183835"/>
                  <a:pt x="450468" y="187617"/>
                  <a:pt x="442323" y="189776"/>
                </a:cubicBezTo>
                <a:cubicBezTo>
                  <a:pt x="434178" y="191934"/>
                  <a:pt x="425326" y="194408"/>
                  <a:pt x="415768" y="197197"/>
                </a:cubicBezTo>
                <a:cubicBezTo>
                  <a:pt x="406211" y="199986"/>
                  <a:pt x="401669" y="195558"/>
                  <a:pt x="402142" y="183914"/>
                </a:cubicBezTo>
                <a:cubicBezTo>
                  <a:pt x="402615" y="172270"/>
                  <a:pt x="406975" y="163698"/>
                  <a:pt x="415220" y="158199"/>
                </a:cubicBezTo>
                <a:cubicBezTo>
                  <a:pt x="423466" y="152699"/>
                  <a:pt x="437319" y="133351"/>
                  <a:pt x="456778" y="100153"/>
                </a:cubicBezTo>
                <a:cubicBezTo>
                  <a:pt x="441893" y="102849"/>
                  <a:pt x="432432" y="104649"/>
                  <a:pt x="428395" y="105552"/>
                </a:cubicBezTo>
                <a:cubicBezTo>
                  <a:pt x="424359" y="106455"/>
                  <a:pt x="418547" y="106907"/>
                  <a:pt x="410961" y="106907"/>
                </a:cubicBezTo>
                <a:cubicBezTo>
                  <a:pt x="403605" y="106907"/>
                  <a:pt x="396126" y="102605"/>
                  <a:pt x="388526" y="94001"/>
                </a:cubicBezTo>
                <a:cubicBezTo>
                  <a:pt x="380926" y="85397"/>
                  <a:pt x="382700" y="81554"/>
                  <a:pt x="393850" y="82471"/>
                </a:cubicBezTo>
                <a:cubicBezTo>
                  <a:pt x="405000" y="83389"/>
                  <a:pt x="428592" y="81704"/>
                  <a:pt x="464629" y="77417"/>
                </a:cubicBezTo>
                <a:cubicBezTo>
                  <a:pt x="470336" y="67637"/>
                  <a:pt x="475628" y="56602"/>
                  <a:pt x="480504" y="44312"/>
                </a:cubicBezTo>
                <a:cubicBezTo>
                  <a:pt x="485379" y="32023"/>
                  <a:pt x="486918" y="21357"/>
                  <a:pt x="485118" y="12316"/>
                </a:cubicBezTo>
                <a:cubicBezTo>
                  <a:pt x="483768" y="5534"/>
                  <a:pt x="485705" y="2371"/>
                  <a:pt x="490930" y="2825"/>
                </a:cubicBezTo>
                <a:close/>
                <a:moveTo>
                  <a:pt x="866055" y="208"/>
                </a:moveTo>
                <a:cubicBezTo>
                  <a:pt x="869066" y="-410"/>
                  <a:pt x="873053" y="352"/>
                  <a:pt x="878015" y="2496"/>
                </a:cubicBezTo>
                <a:cubicBezTo>
                  <a:pt x="887938" y="6784"/>
                  <a:pt x="895847" y="11989"/>
                  <a:pt x="901740" y="18113"/>
                </a:cubicBezTo>
                <a:cubicBezTo>
                  <a:pt x="907634" y="24236"/>
                  <a:pt x="906032" y="28176"/>
                  <a:pt x="896933" y="29933"/>
                </a:cubicBezTo>
                <a:cubicBezTo>
                  <a:pt x="887835" y="31689"/>
                  <a:pt x="871239" y="36862"/>
                  <a:pt x="847148" y="45452"/>
                </a:cubicBezTo>
                <a:cubicBezTo>
                  <a:pt x="859752" y="49754"/>
                  <a:pt x="865130" y="53852"/>
                  <a:pt x="863280" y="57745"/>
                </a:cubicBezTo>
                <a:cubicBezTo>
                  <a:pt x="861431" y="61639"/>
                  <a:pt x="860103" y="66274"/>
                  <a:pt x="859301" y="71652"/>
                </a:cubicBezTo>
                <a:cubicBezTo>
                  <a:pt x="899998" y="65428"/>
                  <a:pt x="924645" y="60947"/>
                  <a:pt x="933242" y="58208"/>
                </a:cubicBezTo>
                <a:cubicBezTo>
                  <a:pt x="941839" y="55469"/>
                  <a:pt x="950268" y="56340"/>
                  <a:pt x="958527" y="60821"/>
                </a:cubicBezTo>
                <a:cubicBezTo>
                  <a:pt x="966788" y="65303"/>
                  <a:pt x="971437" y="70010"/>
                  <a:pt x="972477" y="74943"/>
                </a:cubicBezTo>
                <a:cubicBezTo>
                  <a:pt x="973517" y="79876"/>
                  <a:pt x="964257" y="82830"/>
                  <a:pt x="944697" y="83805"/>
                </a:cubicBezTo>
                <a:cubicBezTo>
                  <a:pt x="925137" y="84780"/>
                  <a:pt x="896607" y="87397"/>
                  <a:pt x="859107" y="91656"/>
                </a:cubicBezTo>
                <a:cubicBezTo>
                  <a:pt x="858333" y="111446"/>
                  <a:pt x="857945" y="133358"/>
                  <a:pt x="857945" y="157392"/>
                </a:cubicBezTo>
                <a:cubicBezTo>
                  <a:pt x="891473" y="190919"/>
                  <a:pt x="918601" y="213638"/>
                  <a:pt x="939329" y="225547"/>
                </a:cubicBezTo>
                <a:cubicBezTo>
                  <a:pt x="960058" y="237457"/>
                  <a:pt x="980698" y="245950"/>
                  <a:pt x="1001247" y="251026"/>
                </a:cubicBezTo>
                <a:cubicBezTo>
                  <a:pt x="1021797" y="256103"/>
                  <a:pt x="1024070" y="260792"/>
                  <a:pt x="1008066" y="265094"/>
                </a:cubicBezTo>
                <a:cubicBezTo>
                  <a:pt x="992062" y="269396"/>
                  <a:pt x="976231" y="271777"/>
                  <a:pt x="960571" y="272235"/>
                </a:cubicBezTo>
                <a:cubicBezTo>
                  <a:pt x="944912" y="272694"/>
                  <a:pt x="934189" y="270038"/>
                  <a:pt x="928403" y="264266"/>
                </a:cubicBezTo>
                <a:cubicBezTo>
                  <a:pt x="922617" y="258494"/>
                  <a:pt x="913277" y="247782"/>
                  <a:pt x="900385" y="232129"/>
                </a:cubicBezTo>
                <a:cubicBezTo>
                  <a:pt x="887493" y="216477"/>
                  <a:pt x="873347" y="197229"/>
                  <a:pt x="857945" y="174385"/>
                </a:cubicBezTo>
                <a:cubicBezTo>
                  <a:pt x="857945" y="201273"/>
                  <a:pt x="857705" y="227189"/>
                  <a:pt x="857225" y="252134"/>
                </a:cubicBezTo>
                <a:cubicBezTo>
                  <a:pt x="856745" y="277079"/>
                  <a:pt x="854766" y="297352"/>
                  <a:pt x="851288" y="312954"/>
                </a:cubicBezTo>
                <a:cubicBezTo>
                  <a:pt x="847810" y="328557"/>
                  <a:pt x="841949" y="329213"/>
                  <a:pt x="833703" y="314923"/>
                </a:cubicBezTo>
                <a:cubicBezTo>
                  <a:pt x="825458" y="300633"/>
                  <a:pt x="823135" y="288404"/>
                  <a:pt x="826734" y="278237"/>
                </a:cubicBezTo>
                <a:cubicBezTo>
                  <a:pt x="830333" y="268070"/>
                  <a:pt x="832585" y="237052"/>
                  <a:pt x="833488" y="185183"/>
                </a:cubicBezTo>
                <a:cubicBezTo>
                  <a:pt x="827508" y="202291"/>
                  <a:pt x="815843" y="219066"/>
                  <a:pt x="798491" y="235507"/>
                </a:cubicBezTo>
                <a:cubicBezTo>
                  <a:pt x="781139" y="251948"/>
                  <a:pt x="760812" y="264542"/>
                  <a:pt x="737509" y="273289"/>
                </a:cubicBezTo>
                <a:cubicBezTo>
                  <a:pt x="714206" y="282037"/>
                  <a:pt x="712152" y="279147"/>
                  <a:pt x="731346" y="264621"/>
                </a:cubicBezTo>
                <a:cubicBezTo>
                  <a:pt x="750541" y="250094"/>
                  <a:pt x="768818" y="233710"/>
                  <a:pt x="786176" y="215470"/>
                </a:cubicBezTo>
                <a:cubicBezTo>
                  <a:pt x="790516" y="210910"/>
                  <a:pt x="794756" y="206033"/>
                  <a:pt x="798897" y="200839"/>
                </a:cubicBezTo>
                <a:lnTo>
                  <a:pt x="800272" y="198964"/>
                </a:lnTo>
                <a:lnTo>
                  <a:pt x="798026" y="199435"/>
                </a:lnTo>
                <a:cubicBezTo>
                  <a:pt x="797103" y="199312"/>
                  <a:pt x="796225" y="198864"/>
                  <a:pt x="795393" y="198089"/>
                </a:cubicBezTo>
                <a:cubicBezTo>
                  <a:pt x="792067" y="194992"/>
                  <a:pt x="790094" y="189342"/>
                  <a:pt x="789478" y="181139"/>
                </a:cubicBezTo>
                <a:cubicBezTo>
                  <a:pt x="778881" y="187980"/>
                  <a:pt x="770277" y="193737"/>
                  <a:pt x="763666" y="198412"/>
                </a:cubicBezTo>
                <a:cubicBezTo>
                  <a:pt x="757055" y="203087"/>
                  <a:pt x="749268" y="200904"/>
                  <a:pt x="740305" y="191862"/>
                </a:cubicBezTo>
                <a:cubicBezTo>
                  <a:pt x="731343" y="182821"/>
                  <a:pt x="732734" y="178300"/>
                  <a:pt x="744479" y="178300"/>
                </a:cubicBezTo>
                <a:cubicBezTo>
                  <a:pt x="753771" y="178300"/>
                  <a:pt x="769043" y="174213"/>
                  <a:pt x="790295" y="166039"/>
                </a:cubicBezTo>
                <a:lnTo>
                  <a:pt x="790295" y="146034"/>
                </a:lnTo>
                <a:cubicBezTo>
                  <a:pt x="781921" y="150509"/>
                  <a:pt x="774063" y="153205"/>
                  <a:pt x="766720" y="154122"/>
                </a:cubicBezTo>
                <a:cubicBezTo>
                  <a:pt x="759378" y="155040"/>
                  <a:pt x="752247" y="152803"/>
                  <a:pt x="745328" y="147411"/>
                </a:cubicBezTo>
                <a:cubicBezTo>
                  <a:pt x="738409" y="142019"/>
                  <a:pt x="739764" y="138409"/>
                  <a:pt x="749394" y="136581"/>
                </a:cubicBezTo>
                <a:cubicBezTo>
                  <a:pt x="759023" y="134752"/>
                  <a:pt x="767369" y="132694"/>
                  <a:pt x="774432" y="130407"/>
                </a:cubicBezTo>
                <a:cubicBezTo>
                  <a:pt x="781494" y="128120"/>
                  <a:pt x="786782" y="127880"/>
                  <a:pt x="790295" y="129687"/>
                </a:cubicBezTo>
                <a:cubicBezTo>
                  <a:pt x="790295" y="123320"/>
                  <a:pt x="788722" y="116329"/>
                  <a:pt x="785574" y="108714"/>
                </a:cubicBezTo>
                <a:cubicBezTo>
                  <a:pt x="784787" y="106810"/>
                  <a:pt x="784536" y="105286"/>
                  <a:pt x="784821" y="104141"/>
                </a:cubicBezTo>
                <a:lnTo>
                  <a:pt x="785625" y="103392"/>
                </a:lnTo>
                <a:lnTo>
                  <a:pt x="783934" y="103697"/>
                </a:lnTo>
                <a:cubicBezTo>
                  <a:pt x="771440" y="106059"/>
                  <a:pt x="762970" y="107803"/>
                  <a:pt x="758525" y="108929"/>
                </a:cubicBezTo>
                <a:cubicBezTo>
                  <a:pt x="749634" y="111181"/>
                  <a:pt x="740108" y="108542"/>
                  <a:pt x="729948" y="101013"/>
                </a:cubicBezTo>
                <a:cubicBezTo>
                  <a:pt x="719788" y="93485"/>
                  <a:pt x="721118" y="89423"/>
                  <a:pt x="733938" y="88828"/>
                </a:cubicBezTo>
                <a:cubicBezTo>
                  <a:pt x="746759" y="88233"/>
                  <a:pt x="762167" y="86813"/>
                  <a:pt x="780164" y="84569"/>
                </a:cubicBezTo>
                <a:cubicBezTo>
                  <a:pt x="798161" y="82324"/>
                  <a:pt x="815935" y="79611"/>
                  <a:pt x="833488" y="76427"/>
                </a:cubicBezTo>
                <a:cubicBezTo>
                  <a:pt x="832643" y="62861"/>
                  <a:pt x="831316" y="55024"/>
                  <a:pt x="829509" y="52916"/>
                </a:cubicBezTo>
                <a:cubicBezTo>
                  <a:pt x="819313" y="55584"/>
                  <a:pt x="808881" y="57373"/>
                  <a:pt x="798211" y="58283"/>
                </a:cubicBezTo>
                <a:cubicBezTo>
                  <a:pt x="787542" y="59194"/>
                  <a:pt x="787897" y="56344"/>
                  <a:pt x="799276" y="49733"/>
                </a:cubicBezTo>
                <a:cubicBezTo>
                  <a:pt x="810655" y="43122"/>
                  <a:pt x="823080" y="35905"/>
                  <a:pt x="836553" y="28083"/>
                </a:cubicBezTo>
                <a:cubicBezTo>
                  <a:pt x="850026" y="20260"/>
                  <a:pt x="857823" y="12968"/>
                  <a:pt x="859946" y="6207"/>
                </a:cubicBezTo>
                <a:cubicBezTo>
                  <a:pt x="861007" y="2826"/>
                  <a:pt x="863043" y="826"/>
                  <a:pt x="866055" y="208"/>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marL="0" marR="0" lvl="0" indent="0" algn="l" defTabSz="914400" rtl="0" eaLnBrk="1" fontAlgn="auto" latinLnBrk="1"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prstClr val="black"/>
              </a:solidFill>
              <a:effectLst/>
              <a:uLnTx/>
              <a:uFillTx/>
              <a:cs typeface="+mn-ea"/>
              <a:sym typeface="+mn-lt"/>
            </a:endParaRPr>
          </a:p>
        </p:txBody>
      </p:sp>
      <p:sp>
        <p:nvSpPr>
          <p:cNvPr id="38" name="TextBox 12"/>
          <p:cNvSpPr txBox="1">
            <a:spLocks noChangeArrowheads="1"/>
          </p:cNvSpPr>
          <p:nvPr/>
        </p:nvSpPr>
        <p:spPr bwMode="auto">
          <a:xfrm>
            <a:off x="5063989" y="4456448"/>
            <a:ext cx="45384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13:25</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10:00</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3</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小时</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25</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分</a:t>
            </a:r>
          </a:p>
        </p:txBody>
      </p:sp>
      <p:sp>
        <p:nvSpPr>
          <p:cNvPr id="39" name="TextBox 12"/>
          <p:cNvSpPr txBox="1">
            <a:spLocks noChangeArrowheads="1"/>
          </p:cNvSpPr>
          <p:nvPr/>
        </p:nvSpPr>
        <p:spPr bwMode="auto">
          <a:xfrm>
            <a:off x="4773007" y="5032512"/>
            <a:ext cx="5234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答：路上一共花了</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3</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小时</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25</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分。</a:t>
            </a:r>
          </a:p>
        </p:txBody>
      </p:sp>
      <p:sp>
        <p:nvSpPr>
          <p:cNvPr id="17" name="圆角矩形 16"/>
          <p:cNvSpPr/>
          <p:nvPr/>
        </p:nvSpPr>
        <p:spPr>
          <a:xfrm>
            <a:off x="4914143" y="3035452"/>
            <a:ext cx="4680520" cy="59834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cs typeface="+mn-ea"/>
                <a:sym typeface="+mn-lt"/>
              </a:rPr>
              <a:t>结束时刻－开始时刻＝经过时间</a:t>
            </a:r>
          </a:p>
        </p:txBody>
      </p:sp>
      <p:sp>
        <p:nvSpPr>
          <p:cNvPr id="7" name="矩形 6"/>
          <p:cNvSpPr/>
          <p:nvPr/>
        </p:nvSpPr>
        <p:spPr>
          <a:xfrm>
            <a:off x="5501641" y="3827540"/>
            <a:ext cx="2967479"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FF0000"/>
                </a:solidFill>
                <a:effectLst/>
                <a:uLnTx/>
                <a:uFillTx/>
                <a:cs typeface="+mn-ea"/>
                <a:sym typeface="+mn-lt"/>
              </a:rPr>
              <a:t>下午</a:t>
            </a:r>
            <a:r>
              <a:rPr kumimoji="0" lang="en-US" altLang="zh-CN" sz="2800" b="1" i="0" u="none" strike="noStrike" kern="1200" cap="none" spc="0" normalizeH="0" baseline="0" noProof="0" dirty="0">
                <a:ln>
                  <a:noFill/>
                </a:ln>
                <a:solidFill>
                  <a:srgbClr val="FF0000"/>
                </a:solidFill>
                <a:effectLst/>
                <a:uLnTx/>
                <a:uFillTx/>
                <a:cs typeface="+mn-ea"/>
                <a:sym typeface="+mn-lt"/>
              </a:rPr>
              <a:t>1:25</a:t>
            </a:r>
            <a:r>
              <a:rPr kumimoji="0" lang="zh-CN" altLang="en-US" sz="2800" b="1" i="0" u="none" strike="noStrike" kern="1200" cap="none" spc="0" normalizeH="0" baseline="0" noProof="0" dirty="0">
                <a:ln>
                  <a:noFill/>
                </a:ln>
                <a:solidFill>
                  <a:prstClr val="black"/>
                </a:solidFill>
                <a:effectLst/>
                <a:uLnTx/>
                <a:uFillTx/>
                <a:cs typeface="+mn-ea"/>
                <a:sym typeface="+mn-lt"/>
              </a:rPr>
              <a:t>→</a:t>
            </a:r>
            <a:r>
              <a:rPr kumimoji="0" lang="en-US" altLang="zh-CN" sz="2800" b="1" i="0" u="none" strike="noStrike" kern="1200" cap="none" spc="0" normalizeH="0" baseline="0" noProof="0" dirty="0">
                <a:ln>
                  <a:noFill/>
                </a:ln>
                <a:solidFill>
                  <a:srgbClr val="FF0000"/>
                </a:solidFill>
                <a:effectLst/>
                <a:uLnTx/>
                <a:uFillTx/>
                <a:cs typeface="+mn-ea"/>
                <a:sym typeface="+mn-lt"/>
              </a:rPr>
              <a:t>13:25</a:t>
            </a:r>
            <a:endParaRPr kumimoji="0" lang="zh-CN" altLang="en-US" sz="2800" b="1" i="0" u="none" strike="noStrike" kern="1200" cap="none" spc="0" normalizeH="0" baseline="0" noProof="0" dirty="0">
              <a:ln>
                <a:noFill/>
              </a:ln>
              <a:solidFill>
                <a:srgbClr val="FF0000"/>
              </a:solidFill>
              <a:effectLst/>
              <a:uLnTx/>
              <a:uFillTx/>
              <a:cs typeface="+mn-ea"/>
              <a:sym typeface="+mn-lt"/>
            </a:endParaRPr>
          </a:p>
        </p:txBody>
      </p:sp>
      <p:sp>
        <p:nvSpPr>
          <p:cNvPr id="10" name="文本框 9"/>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课堂练习</a:t>
            </a:r>
          </a:p>
        </p:txBody>
      </p:sp>
      <p:pic>
        <p:nvPicPr>
          <p:cNvPr id="11" name="图片 10"/>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0964" y="3733503"/>
            <a:ext cx="3124497" cy="312449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1000"/>
                                        <p:tgtEl>
                                          <p:spTgt spid="38"/>
                                        </p:tgtEl>
                                      </p:cBhvr>
                                    </p:animEffect>
                                    <p:anim calcmode="lin" valueType="num">
                                      <p:cBhvr>
                                        <p:cTn id="20" dur="1000" fill="hold"/>
                                        <p:tgtEl>
                                          <p:spTgt spid="38"/>
                                        </p:tgtEl>
                                        <p:attrNameLst>
                                          <p:attrName>ppt_x</p:attrName>
                                        </p:attrNameLst>
                                      </p:cBhvr>
                                      <p:tavLst>
                                        <p:tav tm="0">
                                          <p:val>
                                            <p:strVal val="#ppt_x"/>
                                          </p:val>
                                        </p:tav>
                                        <p:tav tm="100000">
                                          <p:val>
                                            <p:strVal val="#ppt_x"/>
                                          </p:val>
                                        </p:tav>
                                      </p:tavLst>
                                    </p:anim>
                                    <p:anim calcmode="lin" valueType="num">
                                      <p:cBhvr>
                                        <p:cTn id="2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fade">
                                      <p:cBhvr>
                                        <p:cTn id="26" dur="1000"/>
                                        <p:tgtEl>
                                          <p:spTgt spid="39"/>
                                        </p:tgtEl>
                                      </p:cBhvr>
                                    </p:animEffect>
                                    <p:anim calcmode="lin" valueType="num">
                                      <p:cBhvr>
                                        <p:cTn id="27" dur="1000" fill="hold"/>
                                        <p:tgtEl>
                                          <p:spTgt spid="39"/>
                                        </p:tgtEl>
                                        <p:attrNameLst>
                                          <p:attrName>ppt_x</p:attrName>
                                        </p:attrNameLst>
                                      </p:cBhvr>
                                      <p:tavLst>
                                        <p:tav tm="0">
                                          <p:val>
                                            <p:strVal val="#ppt_x"/>
                                          </p:val>
                                        </p:tav>
                                        <p:tav tm="100000">
                                          <p:val>
                                            <p:strVal val="#ppt_x"/>
                                          </p:val>
                                        </p:tav>
                                      </p:tavLst>
                                    </p:anim>
                                    <p:anim calcmode="lin" valueType="num">
                                      <p:cBhvr>
                                        <p:cTn id="28"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dissolv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17" grpId="0" animBg="1"/>
      <p:bldP spid="7"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形状 7"/>
          <p:cNvSpPr/>
          <p:nvPr/>
        </p:nvSpPr>
        <p:spPr>
          <a:xfrm>
            <a:off x="812706" y="1829622"/>
            <a:ext cx="7810352" cy="741623"/>
          </a:xfrm>
          <a:custGeom>
            <a:avLst/>
            <a:gdLst/>
            <a:ahLst/>
            <a:cxnLst/>
            <a:rect l="l" t="t" r="r" b="b"/>
            <a:pathLst>
              <a:path w="7810352" h="741623">
                <a:moveTo>
                  <a:pt x="1242691" y="678465"/>
                </a:moveTo>
                <a:cubicBezTo>
                  <a:pt x="1246988" y="679160"/>
                  <a:pt x="1253567" y="681270"/>
                  <a:pt x="1262430" y="684794"/>
                </a:cubicBezTo>
                <a:cubicBezTo>
                  <a:pt x="1280154" y="691842"/>
                  <a:pt x="1291429" y="698758"/>
                  <a:pt x="1296254" y="705541"/>
                </a:cubicBezTo>
                <a:cubicBezTo>
                  <a:pt x="1301080" y="712324"/>
                  <a:pt x="1302872" y="720297"/>
                  <a:pt x="1301632" y="729460"/>
                </a:cubicBezTo>
                <a:cubicBezTo>
                  <a:pt x="1300391" y="738624"/>
                  <a:pt x="1293849" y="738552"/>
                  <a:pt x="1282004" y="729245"/>
                </a:cubicBezTo>
                <a:cubicBezTo>
                  <a:pt x="1270159" y="719938"/>
                  <a:pt x="1259798" y="710854"/>
                  <a:pt x="1250922" y="701992"/>
                </a:cubicBezTo>
                <a:cubicBezTo>
                  <a:pt x="1241944" y="692011"/>
                  <a:pt x="1237187" y="684887"/>
                  <a:pt x="1236649" y="680621"/>
                </a:cubicBezTo>
                <a:cubicBezTo>
                  <a:pt x="1236380" y="678488"/>
                  <a:pt x="1238394" y="677769"/>
                  <a:pt x="1242691" y="678465"/>
                </a:cubicBezTo>
                <a:close/>
                <a:moveTo>
                  <a:pt x="3638252" y="662090"/>
                </a:moveTo>
                <a:lnTo>
                  <a:pt x="3684306" y="662090"/>
                </a:lnTo>
                <a:lnTo>
                  <a:pt x="3684306" y="708122"/>
                </a:lnTo>
                <a:lnTo>
                  <a:pt x="3638252" y="708122"/>
                </a:lnTo>
                <a:close/>
                <a:moveTo>
                  <a:pt x="3110577" y="640031"/>
                </a:moveTo>
                <a:cubicBezTo>
                  <a:pt x="3109063" y="639537"/>
                  <a:pt x="3103148" y="639730"/>
                  <a:pt x="3092831" y="640612"/>
                </a:cubicBezTo>
                <a:cubicBezTo>
                  <a:pt x="3082513" y="641494"/>
                  <a:pt x="3066742" y="643548"/>
                  <a:pt x="3045518" y="646775"/>
                </a:cubicBezTo>
                <a:cubicBezTo>
                  <a:pt x="3047254" y="658505"/>
                  <a:pt x="3049269" y="668550"/>
                  <a:pt x="3051563" y="676911"/>
                </a:cubicBezTo>
                <a:cubicBezTo>
                  <a:pt x="3060196" y="676997"/>
                  <a:pt x="3070750" y="676348"/>
                  <a:pt x="3083226" y="674964"/>
                </a:cubicBezTo>
                <a:cubicBezTo>
                  <a:pt x="3095702" y="673580"/>
                  <a:pt x="3103941" y="672888"/>
                  <a:pt x="3107941" y="672888"/>
                </a:cubicBezTo>
                <a:cubicBezTo>
                  <a:pt x="3110308" y="660326"/>
                  <a:pt x="3111717" y="651833"/>
                  <a:pt x="3112169" y="647409"/>
                </a:cubicBezTo>
                <a:cubicBezTo>
                  <a:pt x="3112620" y="642985"/>
                  <a:pt x="3112089" y="640526"/>
                  <a:pt x="3110577" y="640031"/>
                </a:cubicBezTo>
                <a:close/>
                <a:moveTo>
                  <a:pt x="3001473" y="619151"/>
                </a:moveTo>
                <a:cubicBezTo>
                  <a:pt x="3004225" y="619832"/>
                  <a:pt x="3000788" y="624178"/>
                  <a:pt x="2991162" y="632191"/>
                </a:cubicBezTo>
                <a:cubicBezTo>
                  <a:pt x="2978328" y="642874"/>
                  <a:pt x="2962349" y="653776"/>
                  <a:pt x="2943226" y="664897"/>
                </a:cubicBezTo>
                <a:cubicBezTo>
                  <a:pt x="2924104" y="676018"/>
                  <a:pt x="2912431" y="684203"/>
                  <a:pt x="2908208" y="689451"/>
                </a:cubicBezTo>
                <a:cubicBezTo>
                  <a:pt x="2903984" y="694700"/>
                  <a:pt x="2895190" y="692054"/>
                  <a:pt x="2881825" y="681514"/>
                </a:cubicBezTo>
                <a:cubicBezTo>
                  <a:pt x="2868460" y="670974"/>
                  <a:pt x="2866954" y="665123"/>
                  <a:pt x="2877308" y="663962"/>
                </a:cubicBezTo>
                <a:cubicBezTo>
                  <a:pt x="2887662" y="662800"/>
                  <a:pt x="2905780" y="656863"/>
                  <a:pt x="2931664" y="646151"/>
                </a:cubicBezTo>
                <a:cubicBezTo>
                  <a:pt x="2965823" y="630864"/>
                  <a:pt x="2987487" y="622045"/>
                  <a:pt x="2996658" y="619693"/>
                </a:cubicBezTo>
                <a:cubicBezTo>
                  <a:pt x="2998951" y="619105"/>
                  <a:pt x="3000556" y="618925"/>
                  <a:pt x="3001473" y="619151"/>
                </a:cubicBezTo>
                <a:close/>
                <a:moveTo>
                  <a:pt x="1215359" y="616007"/>
                </a:moveTo>
                <a:cubicBezTo>
                  <a:pt x="1217901" y="615310"/>
                  <a:pt x="1222614" y="616359"/>
                  <a:pt x="1229497" y="619156"/>
                </a:cubicBezTo>
                <a:cubicBezTo>
                  <a:pt x="1241027" y="624648"/>
                  <a:pt x="1245852" y="629814"/>
                  <a:pt x="1243974" y="634654"/>
                </a:cubicBezTo>
                <a:cubicBezTo>
                  <a:pt x="1242095" y="639494"/>
                  <a:pt x="1239557" y="650360"/>
                  <a:pt x="1236359" y="667253"/>
                </a:cubicBezTo>
                <a:cubicBezTo>
                  <a:pt x="1233161" y="684145"/>
                  <a:pt x="1225443" y="698948"/>
                  <a:pt x="1213203" y="711661"/>
                </a:cubicBezTo>
                <a:cubicBezTo>
                  <a:pt x="1200964" y="724373"/>
                  <a:pt x="1184580" y="733035"/>
                  <a:pt x="1164052" y="737645"/>
                </a:cubicBezTo>
                <a:cubicBezTo>
                  <a:pt x="1143524" y="742255"/>
                  <a:pt x="1141961" y="739301"/>
                  <a:pt x="1159363" y="728783"/>
                </a:cubicBezTo>
                <a:cubicBezTo>
                  <a:pt x="1176764" y="718264"/>
                  <a:pt x="1189380" y="708004"/>
                  <a:pt x="1197210" y="698002"/>
                </a:cubicBezTo>
                <a:cubicBezTo>
                  <a:pt x="1205040" y="687999"/>
                  <a:pt x="1210736" y="675150"/>
                  <a:pt x="1214300" y="659455"/>
                </a:cubicBezTo>
                <a:cubicBezTo>
                  <a:pt x="1217864" y="643760"/>
                  <a:pt x="1217846" y="631721"/>
                  <a:pt x="1214246" y="623339"/>
                </a:cubicBezTo>
                <a:cubicBezTo>
                  <a:pt x="1212446" y="619148"/>
                  <a:pt x="1212817" y="616704"/>
                  <a:pt x="1215359" y="616007"/>
                </a:cubicBezTo>
                <a:close/>
                <a:moveTo>
                  <a:pt x="3117842" y="615604"/>
                </a:moveTo>
                <a:cubicBezTo>
                  <a:pt x="3121090" y="615871"/>
                  <a:pt x="3124612" y="616847"/>
                  <a:pt x="3128409" y="618532"/>
                </a:cubicBezTo>
                <a:cubicBezTo>
                  <a:pt x="3136002" y="621902"/>
                  <a:pt x="3143208" y="626677"/>
                  <a:pt x="3150027" y="632858"/>
                </a:cubicBezTo>
                <a:cubicBezTo>
                  <a:pt x="3156845" y="639038"/>
                  <a:pt x="3156698" y="643756"/>
                  <a:pt x="3149585" y="647011"/>
                </a:cubicBezTo>
                <a:cubicBezTo>
                  <a:pt x="3142473" y="650267"/>
                  <a:pt x="3135675" y="658713"/>
                  <a:pt x="3129194" y="672351"/>
                </a:cubicBezTo>
                <a:cubicBezTo>
                  <a:pt x="3139992" y="681786"/>
                  <a:pt x="3140326" y="687404"/>
                  <a:pt x="3130194" y="689204"/>
                </a:cubicBezTo>
                <a:cubicBezTo>
                  <a:pt x="3120063" y="691004"/>
                  <a:pt x="3094282" y="692764"/>
                  <a:pt x="3052854" y="694485"/>
                </a:cubicBezTo>
                <a:cubicBezTo>
                  <a:pt x="3048910" y="708079"/>
                  <a:pt x="3043575" y="709072"/>
                  <a:pt x="3036850" y="697464"/>
                </a:cubicBezTo>
                <a:cubicBezTo>
                  <a:pt x="3030124" y="685855"/>
                  <a:pt x="3024962" y="674645"/>
                  <a:pt x="3021362" y="663832"/>
                </a:cubicBezTo>
                <a:cubicBezTo>
                  <a:pt x="3017763" y="653020"/>
                  <a:pt x="3014562" y="644738"/>
                  <a:pt x="3011758" y="638988"/>
                </a:cubicBezTo>
                <a:cubicBezTo>
                  <a:pt x="3008954" y="633238"/>
                  <a:pt x="3010234" y="630025"/>
                  <a:pt x="3015598" y="629351"/>
                </a:cubicBezTo>
                <a:cubicBezTo>
                  <a:pt x="3020961" y="628677"/>
                  <a:pt x="3026543" y="628566"/>
                  <a:pt x="3032344" y="629018"/>
                </a:cubicBezTo>
                <a:cubicBezTo>
                  <a:pt x="3038144" y="629470"/>
                  <a:pt x="3047164" y="628821"/>
                  <a:pt x="3059404" y="627071"/>
                </a:cubicBezTo>
                <a:cubicBezTo>
                  <a:pt x="3071643" y="625322"/>
                  <a:pt x="3081606" y="623769"/>
                  <a:pt x="3089292" y="622414"/>
                </a:cubicBezTo>
                <a:cubicBezTo>
                  <a:pt x="3096978" y="621059"/>
                  <a:pt x="3103521" y="619231"/>
                  <a:pt x="3108920" y="616929"/>
                </a:cubicBezTo>
                <a:cubicBezTo>
                  <a:pt x="3111620" y="615778"/>
                  <a:pt x="3114594" y="615336"/>
                  <a:pt x="3117842" y="615604"/>
                </a:cubicBezTo>
                <a:close/>
                <a:moveTo>
                  <a:pt x="2289727" y="581723"/>
                </a:moveTo>
                <a:cubicBezTo>
                  <a:pt x="2292209" y="581269"/>
                  <a:pt x="2295427" y="581339"/>
                  <a:pt x="2299384" y="581932"/>
                </a:cubicBezTo>
                <a:cubicBezTo>
                  <a:pt x="2315208" y="584305"/>
                  <a:pt x="2325357" y="589256"/>
                  <a:pt x="2329831" y="596785"/>
                </a:cubicBezTo>
                <a:cubicBezTo>
                  <a:pt x="2334306" y="604313"/>
                  <a:pt x="2335352" y="612154"/>
                  <a:pt x="2332972" y="620306"/>
                </a:cubicBezTo>
                <a:cubicBezTo>
                  <a:pt x="2330591" y="628459"/>
                  <a:pt x="2324482" y="629434"/>
                  <a:pt x="2314645" y="623232"/>
                </a:cubicBezTo>
                <a:cubicBezTo>
                  <a:pt x="2304808" y="617030"/>
                  <a:pt x="2295695" y="609268"/>
                  <a:pt x="2287305" y="599947"/>
                </a:cubicBezTo>
                <a:cubicBezTo>
                  <a:pt x="2281476" y="589159"/>
                  <a:pt x="2282284" y="583085"/>
                  <a:pt x="2289727" y="581723"/>
                </a:cubicBezTo>
                <a:close/>
                <a:moveTo>
                  <a:pt x="1247953" y="569101"/>
                </a:moveTo>
                <a:cubicBezTo>
                  <a:pt x="1222198" y="571797"/>
                  <a:pt x="1206517" y="573238"/>
                  <a:pt x="1200910" y="573425"/>
                </a:cubicBezTo>
                <a:cubicBezTo>
                  <a:pt x="1206302" y="574916"/>
                  <a:pt x="1207420" y="577773"/>
                  <a:pt x="1204265" y="581996"/>
                </a:cubicBezTo>
                <a:cubicBezTo>
                  <a:pt x="1201111" y="586220"/>
                  <a:pt x="1195038" y="591321"/>
                  <a:pt x="1186047" y="597301"/>
                </a:cubicBezTo>
                <a:lnTo>
                  <a:pt x="1183658" y="597301"/>
                </a:lnTo>
                <a:lnTo>
                  <a:pt x="1191768" y="598656"/>
                </a:lnTo>
                <a:cubicBezTo>
                  <a:pt x="1194206" y="598656"/>
                  <a:pt x="1196321" y="598656"/>
                  <a:pt x="1198114" y="598656"/>
                </a:cubicBezTo>
                <a:cubicBezTo>
                  <a:pt x="1200523" y="598656"/>
                  <a:pt x="1208058" y="597563"/>
                  <a:pt x="1220721" y="595376"/>
                </a:cubicBezTo>
                <a:cubicBezTo>
                  <a:pt x="1233383" y="593189"/>
                  <a:pt x="1242428" y="590708"/>
                  <a:pt x="1247856" y="587933"/>
                </a:cubicBezTo>
                <a:cubicBezTo>
                  <a:pt x="1253284" y="585158"/>
                  <a:pt x="1258676" y="584997"/>
                  <a:pt x="1264032" y="587449"/>
                </a:cubicBezTo>
                <a:lnTo>
                  <a:pt x="1273064" y="592794"/>
                </a:lnTo>
                <a:close/>
                <a:moveTo>
                  <a:pt x="488258" y="566120"/>
                </a:moveTo>
                <a:cubicBezTo>
                  <a:pt x="489916" y="565818"/>
                  <a:pt x="492131" y="565905"/>
                  <a:pt x="494903" y="566380"/>
                </a:cubicBezTo>
                <a:cubicBezTo>
                  <a:pt x="505987" y="568280"/>
                  <a:pt x="513975" y="571195"/>
                  <a:pt x="518865" y="575124"/>
                </a:cubicBezTo>
                <a:cubicBezTo>
                  <a:pt x="525203" y="578422"/>
                  <a:pt x="527222" y="584542"/>
                  <a:pt x="524920" y="593483"/>
                </a:cubicBezTo>
                <a:cubicBezTo>
                  <a:pt x="522618" y="602424"/>
                  <a:pt x="517632" y="604934"/>
                  <a:pt x="509959" y="601012"/>
                </a:cubicBezTo>
                <a:cubicBezTo>
                  <a:pt x="502288" y="597090"/>
                  <a:pt x="495089" y="589862"/>
                  <a:pt x="488363" y="579329"/>
                </a:cubicBezTo>
                <a:cubicBezTo>
                  <a:pt x="483319" y="571430"/>
                  <a:pt x="483284" y="567027"/>
                  <a:pt x="488258" y="566120"/>
                </a:cubicBezTo>
                <a:close/>
                <a:moveTo>
                  <a:pt x="1234487" y="543439"/>
                </a:moveTo>
                <a:cubicBezTo>
                  <a:pt x="1227561" y="544343"/>
                  <a:pt x="1219968" y="545138"/>
                  <a:pt x="1211708" y="545827"/>
                </a:cubicBezTo>
                <a:lnTo>
                  <a:pt x="1211708" y="554087"/>
                </a:lnTo>
                <a:lnTo>
                  <a:pt x="1233304" y="553119"/>
                </a:lnTo>
                <a:close/>
                <a:moveTo>
                  <a:pt x="3354660" y="539395"/>
                </a:moveTo>
                <a:cubicBezTo>
                  <a:pt x="3331960" y="543855"/>
                  <a:pt x="3318064" y="546680"/>
                  <a:pt x="3312973" y="547870"/>
                </a:cubicBezTo>
                <a:cubicBezTo>
                  <a:pt x="3315641" y="565308"/>
                  <a:pt x="3317262" y="575475"/>
                  <a:pt x="3317835" y="578372"/>
                </a:cubicBezTo>
                <a:cubicBezTo>
                  <a:pt x="3332792" y="576651"/>
                  <a:pt x="3345067" y="574687"/>
                  <a:pt x="3354660" y="572478"/>
                </a:cubicBezTo>
                <a:close/>
                <a:moveTo>
                  <a:pt x="3415793" y="530439"/>
                </a:moveTo>
                <a:cubicBezTo>
                  <a:pt x="3414291" y="529874"/>
                  <a:pt x="3412194" y="529923"/>
                  <a:pt x="3409501" y="530587"/>
                </a:cubicBezTo>
                <a:cubicBezTo>
                  <a:pt x="3404116" y="531913"/>
                  <a:pt x="3393989" y="534147"/>
                  <a:pt x="3379118" y="537287"/>
                </a:cubicBezTo>
                <a:lnTo>
                  <a:pt x="3379118" y="568929"/>
                </a:lnTo>
                <a:cubicBezTo>
                  <a:pt x="3390217" y="567208"/>
                  <a:pt x="3401582" y="565179"/>
                  <a:pt x="3413211" y="562842"/>
                </a:cubicBezTo>
                <a:cubicBezTo>
                  <a:pt x="3417371" y="547182"/>
                  <a:pt x="3419138" y="537560"/>
                  <a:pt x="3418514" y="533975"/>
                </a:cubicBezTo>
                <a:cubicBezTo>
                  <a:pt x="3418202" y="532182"/>
                  <a:pt x="3417295" y="531004"/>
                  <a:pt x="3415793" y="530439"/>
                </a:cubicBezTo>
                <a:close/>
                <a:moveTo>
                  <a:pt x="2600047" y="527150"/>
                </a:moveTo>
                <a:cubicBezTo>
                  <a:pt x="2601303" y="527095"/>
                  <a:pt x="2602917" y="527366"/>
                  <a:pt x="2604890" y="527962"/>
                </a:cubicBezTo>
                <a:cubicBezTo>
                  <a:pt x="2612785" y="530350"/>
                  <a:pt x="2619335" y="533143"/>
                  <a:pt x="2624540" y="536341"/>
                </a:cubicBezTo>
                <a:cubicBezTo>
                  <a:pt x="2629746" y="539539"/>
                  <a:pt x="2631660" y="544135"/>
                  <a:pt x="2630283" y="550129"/>
                </a:cubicBezTo>
                <a:cubicBezTo>
                  <a:pt x="2628907" y="556123"/>
                  <a:pt x="2627996" y="565322"/>
                  <a:pt x="2627552" y="577727"/>
                </a:cubicBezTo>
                <a:cubicBezTo>
                  <a:pt x="2627107" y="590131"/>
                  <a:pt x="2626652" y="599993"/>
                  <a:pt x="2626186" y="607314"/>
                </a:cubicBezTo>
                <a:cubicBezTo>
                  <a:pt x="2625720" y="614635"/>
                  <a:pt x="2624583" y="622855"/>
                  <a:pt x="2622776" y="631976"/>
                </a:cubicBezTo>
                <a:cubicBezTo>
                  <a:pt x="2619435" y="642243"/>
                  <a:pt x="2614545" y="643018"/>
                  <a:pt x="2608106" y="634299"/>
                </a:cubicBezTo>
                <a:cubicBezTo>
                  <a:pt x="2601667" y="625580"/>
                  <a:pt x="2599122" y="617438"/>
                  <a:pt x="2600470" y="609874"/>
                </a:cubicBezTo>
                <a:cubicBezTo>
                  <a:pt x="2601818" y="602309"/>
                  <a:pt x="2602718" y="590192"/>
                  <a:pt x="2603170" y="573521"/>
                </a:cubicBezTo>
                <a:cubicBezTo>
                  <a:pt x="2603621" y="556851"/>
                  <a:pt x="2602048" y="544493"/>
                  <a:pt x="2598448" y="536448"/>
                </a:cubicBezTo>
                <a:cubicBezTo>
                  <a:pt x="2595749" y="530415"/>
                  <a:pt x="2596282" y="527315"/>
                  <a:pt x="2600047" y="527150"/>
                </a:cubicBezTo>
                <a:close/>
                <a:moveTo>
                  <a:pt x="1237177" y="513755"/>
                </a:moveTo>
                <a:cubicBezTo>
                  <a:pt x="1224987" y="515547"/>
                  <a:pt x="1216777" y="516752"/>
                  <a:pt x="1212547" y="517369"/>
                </a:cubicBezTo>
                <a:cubicBezTo>
                  <a:pt x="1211988" y="521298"/>
                  <a:pt x="1211708" y="524539"/>
                  <a:pt x="1211708" y="527091"/>
                </a:cubicBezTo>
                <a:lnTo>
                  <a:pt x="1236036" y="524897"/>
                </a:lnTo>
                <a:cubicBezTo>
                  <a:pt x="1236796" y="516437"/>
                  <a:pt x="1237177" y="512722"/>
                  <a:pt x="1237177" y="513755"/>
                </a:cubicBezTo>
                <a:close/>
                <a:moveTo>
                  <a:pt x="2222307" y="498781"/>
                </a:moveTo>
                <a:cubicBezTo>
                  <a:pt x="2216761" y="499421"/>
                  <a:pt x="2208943" y="501372"/>
                  <a:pt x="2198855" y="504635"/>
                </a:cubicBezTo>
                <a:lnTo>
                  <a:pt x="2198855" y="564885"/>
                </a:lnTo>
                <a:cubicBezTo>
                  <a:pt x="2201150" y="563336"/>
                  <a:pt x="2206298" y="561375"/>
                  <a:pt x="2214299" y="559002"/>
                </a:cubicBezTo>
                <a:cubicBezTo>
                  <a:pt x="2222301" y="556629"/>
                  <a:pt x="2228253" y="558568"/>
                  <a:pt x="2232153" y="564820"/>
                </a:cubicBezTo>
                <a:cubicBezTo>
                  <a:pt x="2236054" y="571073"/>
                  <a:pt x="2233372" y="575597"/>
                  <a:pt x="2224108" y="578393"/>
                </a:cubicBezTo>
                <a:cubicBezTo>
                  <a:pt x="2214844" y="581190"/>
                  <a:pt x="2205982" y="582588"/>
                  <a:pt x="2197521" y="582588"/>
                </a:cubicBezTo>
                <a:lnTo>
                  <a:pt x="2197521" y="647226"/>
                </a:lnTo>
                <a:cubicBezTo>
                  <a:pt x="2209725" y="645434"/>
                  <a:pt x="2220817" y="644538"/>
                  <a:pt x="2230798" y="644538"/>
                </a:cubicBezTo>
                <a:cubicBezTo>
                  <a:pt x="2233695" y="638027"/>
                  <a:pt x="2235143" y="627251"/>
                  <a:pt x="2235143" y="612208"/>
                </a:cubicBezTo>
                <a:lnTo>
                  <a:pt x="2235143" y="547419"/>
                </a:lnTo>
                <a:cubicBezTo>
                  <a:pt x="2235143" y="520301"/>
                  <a:pt x="2234139" y="504760"/>
                  <a:pt x="2232132" y="500795"/>
                </a:cubicBezTo>
                <a:cubicBezTo>
                  <a:pt x="2231128" y="498812"/>
                  <a:pt x="2227853" y="498141"/>
                  <a:pt x="2222307" y="498781"/>
                </a:cubicBezTo>
                <a:close/>
                <a:moveTo>
                  <a:pt x="761932" y="492029"/>
                </a:moveTo>
                <a:cubicBezTo>
                  <a:pt x="770063" y="492029"/>
                  <a:pt x="778408" y="494625"/>
                  <a:pt x="786969" y="499816"/>
                </a:cubicBezTo>
                <a:cubicBezTo>
                  <a:pt x="795530" y="505007"/>
                  <a:pt x="798223" y="511059"/>
                  <a:pt x="795047" y="517971"/>
                </a:cubicBezTo>
                <a:cubicBezTo>
                  <a:pt x="791870" y="524883"/>
                  <a:pt x="789859" y="540521"/>
                  <a:pt x="789013" y="564885"/>
                </a:cubicBezTo>
                <a:cubicBezTo>
                  <a:pt x="795896" y="563279"/>
                  <a:pt x="806124" y="559278"/>
                  <a:pt x="819697" y="552882"/>
                </a:cubicBezTo>
                <a:cubicBezTo>
                  <a:pt x="833271" y="546486"/>
                  <a:pt x="843022" y="546988"/>
                  <a:pt x="848951" y="554388"/>
                </a:cubicBezTo>
                <a:cubicBezTo>
                  <a:pt x="854881" y="561788"/>
                  <a:pt x="848898" y="569237"/>
                  <a:pt x="831001" y="576737"/>
                </a:cubicBezTo>
                <a:cubicBezTo>
                  <a:pt x="813104" y="584237"/>
                  <a:pt x="798979" y="586639"/>
                  <a:pt x="788626" y="583943"/>
                </a:cubicBezTo>
                <a:cubicBezTo>
                  <a:pt x="787034" y="608307"/>
                  <a:pt x="786023" y="625329"/>
                  <a:pt x="785593" y="635009"/>
                </a:cubicBezTo>
                <a:cubicBezTo>
                  <a:pt x="785163" y="644688"/>
                  <a:pt x="784969" y="649593"/>
                  <a:pt x="785012" y="649722"/>
                </a:cubicBezTo>
                <a:cubicBezTo>
                  <a:pt x="785055" y="649851"/>
                  <a:pt x="787335" y="648668"/>
                  <a:pt x="791852" y="646172"/>
                </a:cubicBezTo>
                <a:cubicBezTo>
                  <a:pt x="796369" y="643677"/>
                  <a:pt x="807824" y="638052"/>
                  <a:pt x="826215" y="629298"/>
                </a:cubicBezTo>
                <a:cubicBezTo>
                  <a:pt x="844606" y="620543"/>
                  <a:pt x="851557" y="619840"/>
                  <a:pt x="847070" y="627190"/>
                </a:cubicBezTo>
                <a:cubicBezTo>
                  <a:pt x="842581" y="634539"/>
                  <a:pt x="830467" y="646061"/>
                  <a:pt x="810727" y="661757"/>
                </a:cubicBezTo>
                <a:cubicBezTo>
                  <a:pt x="790988" y="677452"/>
                  <a:pt x="778268" y="689103"/>
                  <a:pt x="772568" y="696711"/>
                </a:cubicBezTo>
                <a:cubicBezTo>
                  <a:pt x="766868" y="704318"/>
                  <a:pt x="761239" y="706000"/>
                  <a:pt x="755683" y="701755"/>
                </a:cubicBezTo>
                <a:cubicBezTo>
                  <a:pt x="750126" y="697510"/>
                  <a:pt x="746616" y="691817"/>
                  <a:pt x="745153" y="684676"/>
                </a:cubicBezTo>
                <a:cubicBezTo>
                  <a:pt x="743691" y="677535"/>
                  <a:pt x="744085" y="672386"/>
                  <a:pt x="746336" y="669232"/>
                </a:cubicBezTo>
                <a:cubicBezTo>
                  <a:pt x="748588" y="666077"/>
                  <a:pt x="751739" y="661757"/>
                  <a:pt x="755790" y="656272"/>
                </a:cubicBezTo>
                <a:cubicBezTo>
                  <a:pt x="759841" y="650786"/>
                  <a:pt x="762315" y="626774"/>
                  <a:pt x="763211" y="584234"/>
                </a:cubicBezTo>
                <a:cubicBezTo>
                  <a:pt x="764107" y="541693"/>
                  <a:pt x="761631" y="515691"/>
                  <a:pt x="755779" y="506226"/>
                </a:cubicBezTo>
                <a:cubicBezTo>
                  <a:pt x="749929" y="496762"/>
                  <a:pt x="751979" y="492029"/>
                  <a:pt x="761932" y="492029"/>
                </a:cubicBezTo>
                <a:close/>
                <a:moveTo>
                  <a:pt x="469036" y="485657"/>
                </a:moveTo>
                <a:cubicBezTo>
                  <a:pt x="472367" y="486309"/>
                  <a:pt x="475421" y="488000"/>
                  <a:pt x="478200" y="490728"/>
                </a:cubicBezTo>
                <a:cubicBezTo>
                  <a:pt x="483756" y="496185"/>
                  <a:pt x="481595" y="501347"/>
                  <a:pt x="471714" y="506216"/>
                </a:cubicBezTo>
                <a:cubicBezTo>
                  <a:pt x="461834" y="511084"/>
                  <a:pt x="451473" y="514651"/>
                  <a:pt x="440632" y="516917"/>
                </a:cubicBezTo>
                <a:cubicBezTo>
                  <a:pt x="448734" y="520502"/>
                  <a:pt x="452111" y="525216"/>
                  <a:pt x="450763" y="531060"/>
                </a:cubicBezTo>
                <a:cubicBezTo>
                  <a:pt x="449415" y="536904"/>
                  <a:pt x="448741" y="546831"/>
                  <a:pt x="448741" y="560841"/>
                </a:cubicBezTo>
                <a:cubicBezTo>
                  <a:pt x="451222" y="559206"/>
                  <a:pt x="456463" y="557446"/>
                  <a:pt x="464465" y="555560"/>
                </a:cubicBezTo>
                <a:cubicBezTo>
                  <a:pt x="472467" y="553674"/>
                  <a:pt x="476794" y="555065"/>
                  <a:pt x="477447" y="559733"/>
                </a:cubicBezTo>
                <a:cubicBezTo>
                  <a:pt x="478099" y="564401"/>
                  <a:pt x="475819" y="568857"/>
                  <a:pt x="470606" y="573102"/>
                </a:cubicBezTo>
                <a:cubicBezTo>
                  <a:pt x="465394" y="577347"/>
                  <a:pt x="458041" y="581054"/>
                  <a:pt x="448548" y="584223"/>
                </a:cubicBezTo>
                <a:cubicBezTo>
                  <a:pt x="447773" y="602765"/>
                  <a:pt x="447386" y="616567"/>
                  <a:pt x="447386" y="625630"/>
                </a:cubicBezTo>
                <a:cubicBezTo>
                  <a:pt x="455087" y="621357"/>
                  <a:pt x="463759" y="617811"/>
                  <a:pt x="473403" y="614993"/>
                </a:cubicBezTo>
                <a:cubicBezTo>
                  <a:pt x="483047" y="612175"/>
                  <a:pt x="485549" y="613825"/>
                  <a:pt x="480910" y="619941"/>
                </a:cubicBezTo>
                <a:cubicBezTo>
                  <a:pt x="476271" y="626057"/>
                  <a:pt x="468079" y="632951"/>
                  <a:pt x="456334" y="640623"/>
                </a:cubicBezTo>
                <a:cubicBezTo>
                  <a:pt x="444590" y="648295"/>
                  <a:pt x="433641" y="655440"/>
                  <a:pt x="423488" y="662058"/>
                </a:cubicBezTo>
                <a:cubicBezTo>
                  <a:pt x="413335" y="668676"/>
                  <a:pt x="405821" y="674634"/>
                  <a:pt x="400945" y="679933"/>
                </a:cubicBezTo>
                <a:cubicBezTo>
                  <a:pt x="396070" y="685232"/>
                  <a:pt x="388390" y="682532"/>
                  <a:pt x="377908" y="671834"/>
                </a:cubicBezTo>
                <a:cubicBezTo>
                  <a:pt x="367425" y="661136"/>
                  <a:pt x="367110" y="655508"/>
                  <a:pt x="376962" y="654949"/>
                </a:cubicBezTo>
                <a:cubicBezTo>
                  <a:pt x="386813" y="654389"/>
                  <a:pt x="402587" y="647843"/>
                  <a:pt x="424284" y="635310"/>
                </a:cubicBezTo>
                <a:lnTo>
                  <a:pt x="424284" y="590697"/>
                </a:lnTo>
                <a:cubicBezTo>
                  <a:pt x="422147" y="592476"/>
                  <a:pt x="418128" y="593820"/>
                  <a:pt x="412227" y="594731"/>
                </a:cubicBezTo>
                <a:cubicBezTo>
                  <a:pt x="406326" y="595641"/>
                  <a:pt x="400336" y="593992"/>
                  <a:pt x="394256" y="589783"/>
                </a:cubicBezTo>
                <a:cubicBezTo>
                  <a:pt x="388175" y="585574"/>
                  <a:pt x="388896" y="582229"/>
                  <a:pt x="396417" y="579749"/>
                </a:cubicBezTo>
                <a:cubicBezTo>
                  <a:pt x="403939" y="577268"/>
                  <a:pt x="413228" y="573661"/>
                  <a:pt x="424284" y="568929"/>
                </a:cubicBezTo>
                <a:cubicBezTo>
                  <a:pt x="424284" y="543518"/>
                  <a:pt x="422957" y="527823"/>
                  <a:pt x="420305" y="521843"/>
                </a:cubicBezTo>
                <a:cubicBezTo>
                  <a:pt x="412518" y="521843"/>
                  <a:pt x="404935" y="520039"/>
                  <a:pt x="397558" y="516433"/>
                </a:cubicBezTo>
                <a:cubicBezTo>
                  <a:pt x="390179" y="512826"/>
                  <a:pt x="391635" y="509471"/>
                  <a:pt x="401924" y="506366"/>
                </a:cubicBezTo>
                <a:cubicBezTo>
                  <a:pt x="412213" y="503261"/>
                  <a:pt x="422226" y="499938"/>
                  <a:pt x="431963" y="496396"/>
                </a:cubicBezTo>
                <a:cubicBezTo>
                  <a:pt x="441700" y="492854"/>
                  <a:pt x="450451" y="489660"/>
                  <a:pt x="458216" y="486813"/>
                </a:cubicBezTo>
                <a:cubicBezTo>
                  <a:pt x="462099" y="485390"/>
                  <a:pt x="465706" y="485005"/>
                  <a:pt x="469036" y="485657"/>
                </a:cubicBezTo>
                <a:close/>
                <a:moveTo>
                  <a:pt x="1994491" y="480637"/>
                </a:moveTo>
                <a:cubicBezTo>
                  <a:pt x="1996793" y="479639"/>
                  <a:pt x="2000358" y="480701"/>
                  <a:pt x="2005187" y="483823"/>
                </a:cubicBezTo>
                <a:cubicBezTo>
                  <a:pt x="2014845" y="490068"/>
                  <a:pt x="2022521" y="496773"/>
                  <a:pt x="2028214" y="503935"/>
                </a:cubicBezTo>
                <a:cubicBezTo>
                  <a:pt x="2033907" y="511098"/>
                  <a:pt x="2033627" y="517257"/>
                  <a:pt x="2027375" y="522413"/>
                </a:cubicBezTo>
                <a:cubicBezTo>
                  <a:pt x="2021122" y="527568"/>
                  <a:pt x="2010324" y="538535"/>
                  <a:pt x="1994980" y="555313"/>
                </a:cubicBezTo>
                <a:cubicBezTo>
                  <a:pt x="1979636" y="572091"/>
                  <a:pt x="1962346" y="591619"/>
                  <a:pt x="1943108" y="613896"/>
                </a:cubicBezTo>
                <a:cubicBezTo>
                  <a:pt x="1923871" y="636174"/>
                  <a:pt x="1911725" y="649320"/>
                  <a:pt x="1906670" y="653335"/>
                </a:cubicBezTo>
                <a:cubicBezTo>
                  <a:pt x="1901615" y="657351"/>
                  <a:pt x="1901697" y="659373"/>
                  <a:pt x="1906917" y="659401"/>
                </a:cubicBezTo>
                <a:cubicBezTo>
                  <a:pt x="1912137" y="659430"/>
                  <a:pt x="1927015" y="658104"/>
                  <a:pt x="1951551" y="655422"/>
                </a:cubicBezTo>
                <a:cubicBezTo>
                  <a:pt x="1976087" y="652740"/>
                  <a:pt x="1995439" y="650302"/>
                  <a:pt x="2009607" y="648108"/>
                </a:cubicBezTo>
                <a:cubicBezTo>
                  <a:pt x="2005406" y="641698"/>
                  <a:pt x="2000530" y="632524"/>
                  <a:pt x="1994980" y="620586"/>
                </a:cubicBezTo>
                <a:cubicBezTo>
                  <a:pt x="1989431" y="608648"/>
                  <a:pt x="1993467" y="605988"/>
                  <a:pt x="2007091" y="612606"/>
                </a:cubicBezTo>
                <a:cubicBezTo>
                  <a:pt x="2020714" y="619224"/>
                  <a:pt x="2033079" y="627856"/>
                  <a:pt x="2044185" y="638504"/>
                </a:cubicBezTo>
                <a:cubicBezTo>
                  <a:pt x="2055292" y="649152"/>
                  <a:pt x="2062003" y="660147"/>
                  <a:pt x="2064319" y="671490"/>
                </a:cubicBezTo>
                <a:cubicBezTo>
                  <a:pt x="2066635" y="682833"/>
                  <a:pt x="2065430" y="692674"/>
                  <a:pt x="2060705" y="701013"/>
                </a:cubicBezTo>
                <a:cubicBezTo>
                  <a:pt x="2055980" y="709352"/>
                  <a:pt x="2049548" y="708965"/>
                  <a:pt x="2041410" y="699851"/>
                </a:cubicBezTo>
                <a:cubicBezTo>
                  <a:pt x="2033272" y="690738"/>
                  <a:pt x="2025109" y="678646"/>
                  <a:pt x="2016921" y="663574"/>
                </a:cubicBezTo>
                <a:cubicBezTo>
                  <a:pt x="1990979" y="668077"/>
                  <a:pt x="1963073" y="674118"/>
                  <a:pt x="1933203" y="681697"/>
                </a:cubicBezTo>
                <a:cubicBezTo>
                  <a:pt x="1903332" y="689276"/>
                  <a:pt x="1882209" y="696474"/>
                  <a:pt x="1869833" y="703293"/>
                </a:cubicBezTo>
                <a:cubicBezTo>
                  <a:pt x="1857458" y="710112"/>
                  <a:pt x="1850212" y="706810"/>
                  <a:pt x="1848097" y="693388"/>
                </a:cubicBezTo>
                <a:cubicBezTo>
                  <a:pt x="1845982" y="679965"/>
                  <a:pt x="1848932" y="670870"/>
                  <a:pt x="1856949" y="666102"/>
                </a:cubicBezTo>
                <a:cubicBezTo>
                  <a:pt x="1864965" y="661334"/>
                  <a:pt x="1874523" y="653844"/>
                  <a:pt x="1885622" y="643634"/>
                </a:cubicBezTo>
                <a:cubicBezTo>
                  <a:pt x="1896721" y="633424"/>
                  <a:pt x="1912581" y="615312"/>
                  <a:pt x="1933203" y="589299"/>
                </a:cubicBezTo>
                <a:cubicBezTo>
                  <a:pt x="1953824" y="563286"/>
                  <a:pt x="1968788" y="542762"/>
                  <a:pt x="1978095" y="527726"/>
                </a:cubicBezTo>
                <a:cubicBezTo>
                  <a:pt x="1987402" y="512690"/>
                  <a:pt x="1991829" y="500053"/>
                  <a:pt x="1991377" y="489814"/>
                </a:cubicBezTo>
                <a:cubicBezTo>
                  <a:pt x="1991151" y="484694"/>
                  <a:pt x="1992189" y="481636"/>
                  <a:pt x="1994491" y="480637"/>
                </a:cubicBezTo>
                <a:close/>
                <a:moveTo>
                  <a:pt x="2239157" y="476601"/>
                </a:moveTo>
                <a:cubicBezTo>
                  <a:pt x="2243386" y="477318"/>
                  <a:pt x="2248716" y="479202"/>
                  <a:pt x="2255148" y="482253"/>
                </a:cubicBezTo>
                <a:cubicBezTo>
                  <a:pt x="2268011" y="488355"/>
                  <a:pt x="2272800" y="493869"/>
                  <a:pt x="2269516" y="498794"/>
                </a:cubicBezTo>
                <a:cubicBezTo>
                  <a:pt x="2266232" y="503720"/>
                  <a:pt x="2263304" y="510471"/>
                  <a:pt x="2260729" y="519046"/>
                </a:cubicBezTo>
                <a:cubicBezTo>
                  <a:pt x="2258155" y="527622"/>
                  <a:pt x="2257542" y="551695"/>
                  <a:pt x="2258890" y="591267"/>
                </a:cubicBezTo>
                <a:cubicBezTo>
                  <a:pt x="2260238" y="630839"/>
                  <a:pt x="2258797" y="657508"/>
                  <a:pt x="2254567" y="671275"/>
                </a:cubicBezTo>
                <a:cubicBezTo>
                  <a:pt x="2250336" y="685042"/>
                  <a:pt x="2245859" y="690480"/>
                  <a:pt x="2241134" y="687591"/>
                </a:cubicBezTo>
                <a:cubicBezTo>
                  <a:pt x="2236408" y="684701"/>
                  <a:pt x="2232820" y="676244"/>
                  <a:pt x="2230368" y="662219"/>
                </a:cubicBezTo>
                <a:cubicBezTo>
                  <a:pt x="2220459" y="663108"/>
                  <a:pt x="2209395" y="664700"/>
                  <a:pt x="2197177" y="666994"/>
                </a:cubicBezTo>
                <a:cubicBezTo>
                  <a:pt x="2194725" y="687214"/>
                  <a:pt x="2189193" y="690900"/>
                  <a:pt x="2180582" y="678051"/>
                </a:cubicBezTo>
                <a:cubicBezTo>
                  <a:pt x="2171971" y="665202"/>
                  <a:pt x="2169013" y="653672"/>
                  <a:pt x="2171709" y="643462"/>
                </a:cubicBezTo>
                <a:cubicBezTo>
                  <a:pt x="2174405" y="633252"/>
                  <a:pt x="2175979" y="609021"/>
                  <a:pt x="2176431" y="570768"/>
                </a:cubicBezTo>
                <a:cubicBezTo>
                  <a:pt x="2176882" y="532515"/>
                  <a:pt x="2174634" y="507574"/>
                  <a:pt x="2169687" y="495944"/>
                </a:cubicBezTo>
                <a:cubicBezTo>
                  <a:pt x="2164740" y="484314"/>
                  <a:pt x="2166432" y="479847"/>
                  <a:pt x="2174764" y="482543"/>
                </a:cubicBezTo>
                <a:cubicBezTo>
                  <a:pt x="2183095" y="485239"/>
                  <a:pt x="2193334" y="485956"/>
                  <a:pt x="2205480" y="484694"/>
                </a:cubicBezTo>
                <a:cubicBezTo>
                  <a:pt x="2217626" y="483432"/>
                  <a:pt x="2225725" y="481185"/>
                  <a:pt x="2229776" y="477951"/>
                </a:cubicBezTo>
                <a:cubicBezTo>
                  <a:pt x="2231802" y="476334"/>
                  <a:pt x="2234929" y="475884"/>
                  <a:pt x="2239157" y="476601"/>
                </a:cubicBezTo>
                <a:close/>
                <a:moveTo>
                  <a:pt x="176091" y="471224"/>
                </a:moveTo>
                <a:cubicBezTo>
                  <a:pt x="174055" y="471206"/>
                  <a:pt x="171068" y="471860"/>
                  <a:pt x="167132" y="473186"/>
                </a:cubicBezTo>
                <a:cubicBezTo>
                  <a:pt x="159260" y="475839"/>
                  <a:pt x="139226" y="480084"/>
                  <a:pt x="107032" y="485921"/>
                </a:cubicBezTo>
                <a:cubicBezTo>
                  <a:pt x="113242" y="511245"/>
                  <a:pt x="117035" y="527220"/>
                  <a:pt x="118411" y="533846"/>
                </a:cubicBezTo>
                <a:cubicBezTo>
                  <a:pt x="141198" y="528597"/>
                  <a:pt x="159052" y="523958"/>
                  <a:pt x="171972" y="519928"/>
                </a:cubicBezTo>
                <a:cubicBezTo>
                  <a:pt x="177163" y="491563"/>
                  <a:pt x="179623" y="476019"/>
                  <a:pt x="179350" y="473294"/>
                </a:cubicBezTo>
                <a:cubicBezTo>
                  <a:pt x="179214" y="471932"/>
                  <a:pt x="178128" y="471242"/>
                  <a:pt x="176091" y="471224"/>
                </a:cubicBezTo>
                <a:close/>
                <a:moveTo>
                  <a:pt x="593848" y="457551"/>
                </a:moveTo>
                <a:cubicBezTo>
                  <a:pt x="595697" y="457076"/>
                  <a:pt x="598225" y="457133"/>
                  <a:pt x="601432" y="457721"/>
                </a:cubicBezTo>
                <a:cubicBezTo>
                  <a:pt x="614259" y="460072"/>
                  <a:pt x="623735" y="463288"/>
                  <a:pt x="629858" y="467368"/>
                </a:cubicBezTo>
                <a:cubicBezTo>
                  <a:pt x="635981" y="471448"/>
                  <a:pt x="638749" y="478399"/>
                  <a:pt x="638161" y="488222"/>
                </a:cubicBezTo>
                <a:cubicBezTo>
                  <a:pt x="637573" y="498045"/>
                  <a:pt x="632619" y="500788"/>
                  <a:pt x="623297" y="496450"/>
                </a:cubicBezTo>
                <a:cubicBezTo>
                  <a:pt x="613976" y="492112"/>
                  <a:pt x="604720" y="485354"/>
                  <a:pt x="595528" y="476176"/>
                </a:cubicBezTo>
                <a:cubicBezTo>
                  <a:pt x="588859" y="465185"/>
                  <a:pt x="588299" y="458976"/>
                  <a:pt x="593848" y="457551"/>
                </a:cubicBezTo>
                <a:close/>
                <a:moveTo>
                  <a:pt x="3666818" y="453010"/>
                </a:moveTo>
                <a:cubicBezTo>
                  <a:pt x="3692803" y="449310"/>
                  <a:pt x="3713431" y="462130"/>
                  <a:pt x="3728703" y="491470"/>
                </a:cubicBezTo>
                <a:cubicBezTo>
                  <a:pt x="3737795" y="523435"/>
                  <a:pt x="3725355" y="555155"/>
                  <a:pt x="3691383" y="586632"/>
                </a:cubicBezTo>
                <a:cubicBezTo>
                  <a:pt x="3681259" y="601833"/>
                  <a:pt x="3676197" y="619829"/>
                  <a:pt x="3676197" y="640623"/>
                </a:cubicBezTo>
                <a:lnTo>
                  <a:pt x="3643759" y="640623"/>
                </a:lnTo>
                <a:cubicBezTo>
                  <a:pt x="3642784" y="604113"/>
                  <a:pt x="3657734" y="570865"/>
                  <a:pt x="3688608" y="540879"/>
                </a:cubicBezTo>
                <a:cubicBezTo>
                  <a:pt x="3695534" y="530526"/>
                  <a:pt x="3698560" y="519520"/>
                  <a:pt x="3697685" y="507861"/>
                </a:cubicBezTo>
                <a:cubicBezTo>
                  <a:pt x="3692968" y="491986"/>
                  <a:pt x="3684012" y="484501"/>
                  <a:pt x="3670819" y="485404"/>
                </a:cubicBezTo>
                <a:lnTo>
                  <a:pt x="3665527" y="485404"/>
                </a:lnTo>
                <a:cubicBezTo>
                  <a:pt x="3649252" y="486179"/>
                  <a:pt x="3641565" y="500124"/>
                  <a:pt x="3642468" y="527242"/>
                </a:cubicBezTo>
                <a:lnTo>
                  <a:pt x="3608654" y="527242"/>
                </a:lnTo>
                <a:cubicBezTo>
                  <a:pt x="3607694" y="490129"/>
                  <a:pt x="3619431" y="467343"/>
                  <a:pt x="3643867" y="458882"/>
                </a:cubicBezTo>
                <a:cubicBezTo>
                  <a:pt x="3647839" y="455899"/>
                  <a:pt x="3655490" y="453942"/>
                  <a:pt x="3666818" y="453010"/>
                </a:cubicBezTo>
                <a:close/>
                <a:moveTo>
                  <a:pt x="1931769" y="448284"/>
                </a:moveTo>
                <a:cubicBezTo>
                  <a:pt x="1933594" y="448294"/>
                  <a:pt x="1935761" y="448844"/>
                  <a:pt x="1938268" y="449934"/>
                </a:cubicBezTo>
                <a:cubicBezTo>
                  <a:pt x="1948299" y="454293"/>
                  <a:pt x="1955749" y="459377"/>
                  <a:pt x="1960618" y="465185"/>
                </a:cubicBezTo>
                <a:cubicBezTo>
                  <a:pt x="1965486" y="470992"/>
                  <a:pt x="1965497" y="476255"/>
                  <a:pt x="1960650" y="480973"/>
                </a:cubicBezTo>
                <a:cubicBezTo>
                  <a:pt x="1955803" y="485691"/>
                  <a:pt x="1946396" y="496841"/>
                  <a:pt x="1932428" y="514422"/>
                </a:cubicBezTo>
                <a:cubicBezTo>
                  <a:pt x="1918461" y="532003"/>
                  <a:pt x="1903916" y="547211"/>
                  <a:pt x="1888795" y="560045"/>
                </a:cubicBezTo>
                <a:cubicBezTo>
                  <a:pt x="1873673" y="572880"/>
                  <a:pt x="1859207" y="581871"/>
                  <a:pt x="1845398" y="587019"/>
                </a:cubicBezTo>
                <a:cubicBezTo>
                  <a:pt x="1831588" y="592167"/>
                  <a:pt x="1832215" y="587743"/>
                  <a:pt x="1847280" y="573747"/>
                </a:cubicBezTo>
                <a:cubicBezTo>
                  <a:pt x="1862344" y="559751"/>
                  <a:pt x="1879215" y="540091"/>
                  <a:pt x="1897894" y="514766"/>
                </a:cubicBezTo>
                <a:cubicBezTo>
                  <a:pt x="1916572" y="489441"/>
                  <a:pt x="1925459" y="472111"/>
                  <a:pt x="1924556" y="462775"/>
                </a:cubicBezTo>
                <a:cubicBezTo>
                  <a:pt x="1923889" y="453085"/>
                  <a:pt x="1926293" y="448255"/>
                  <a:pt x="1931769" y="448284"/>
                </a:cubicBezTo>
                <a:close/>
                <a:moveTo>
                  <a:pt x="187363" y="444753"/>
                </a:moveTo>
                <a:cubicBezTo>
                  <a:pt x="190822" y="445328"/>
                  <a:pt x="195182" y="446800"/>
                  <a:pt x="200441" y="449170"/>
                </a:cubicBezTo>
                <a:cubicBezTo>
                  <a:pt x="210959" y="453910"/>
                  <a:pt x="219166" y="458771"/>
                  <a:pt x="225059" y="463754"/>
                </a:cubicBezTo>
                <a:cubicBezTo>
                  <a:pt x="230953" y="468737"/>
                  <a:pt x="229304" y="474463"/>
                  <a:pt x="220112" y="480930"/>
                </a:cubicBezTo>
                <a:cubicBezTo>
                  <a:pt x="210920" y="487398"/>
                  <a:pt x="203822" y="499981"/>
                  <a:pt x="198817" y="518681"/>
                </a:cubicBezTo>
                <a:cubicBezTo>
                  <a:pt x="206919" y="530010"/>
                  <a:pt x="205872" y="536520"/>
                  <a:pt x="195676" y="538212"/>
                </a:cubicBezTo>
                <a:cubicBezTo>
                  <a:pt x="185480" y="539904"/>
                  <a:pt x="173478" y="541991"/>
                  <a:pt x="159668" y="544472"/>
                </a:cubicBezTo>
                <a:cubicBezTo>
                  <a:pt x="165075" y="546952"/>
                  <a:pt x="167100" y="551075"/>
                  <a:pt x="165745" y="556840"/>
                </a:cubicBezTo>
                <a:cubicBezTo>
                  <a:pt x="164389" y="562605"/>
                  <a:pt x="163712" y="569338"/>
                  <a:pt x="163712" y="577038"/>
                </a:cubicBezTo>
                <a:cubicBezTo>
                  <a:pt x="176576" y="575289"/>
                  <a:pt x="188288" y="572826"/>
                  <a:pt x="198849" y="569650"/>
                </a:cubicBezTo>
                <a:cubicBezTo>
                  <a:pt x="209410" y="566473"/>
                  <a:pt x="218570" y="568771"/>
                  <a:pt x="226329" y="576544"/>
                </a:cubicBezTo>
                <a:cubicBezTo>
                  <a:pt x="234087" y="584316"/>
                  <a:pt x="229071" y="589514"/>
                  <a:pt x="211282" y="592139"/>
                </a:cubicBezTo>
                <a:cubicBezTo>
                  <a:pt x="193493" y="594763"/>
                  <a:pt x="177192" y="596455"/>
                  <a:pt x="162378" y="597215"/>
                </a:cubicBezTo>
                <a:lnTo>
                  <a:pt x="162378" y="640580"/>
                </a:lnTo>
                <a:cubicBezTo>
                  <a:pt x="181608" y="649801"/>
                  <a:pt x="202101" y="657960"/>
                  <a:pt x="223855" y="665059"/>
                </a:cubicBezTo>
                <a:cubicBezTo>
                  <a:pt x="245609" y="672157"/>
                  <a:pt x="269371" y="677621"/>
                  <a:pt x="295140" y="681449"/>
                </a:cubicBezTo>
                <a:cubicBezTo>
                  <a:pt x="320909" y="685278"/>
                  <a:pt x="327000" y="689756"/>
                  <a:pt x="313413" y="694883"/>
                </a:cubicBezTo>
                <a:cubicBezTo>
                  <a:pt x="299826" y="700009"/>
                  <a:pt x="284442" y="704171"/>
                  <a:pt x="267263" y="707369"/>
                </a:cubicBezTo>
                <a:cubicBezTo>
                  <a:pt x="250083" y="710567"/>
                  <a:pt x="237449" y="710768"/>
                  <a:pt x="229362" y="707972"/>
                </a:cubicBezTo>
                <a:cubicBezTo>
                  <a:pt x="221273" y="705175"/>
                  <a:pt x="206260" y="696664"/>
                  <a:pt x="184319" y="682439"/>
                </a:cubicBezTo>
                <a:cubicBezTo>
                  <a:pt x="162378" y="668213"/>
                  <a:pt x="129883" y="646631"/>
                  <a:pt x="86834" y="617693"/>
                </a:cubicBezTo>
                <a:cubicBezTo>
                  <a:pt x="79937" y="631933"/>
                  <a:pt x="69608" y="646621"/>
                  <a:pt x="55849" y="661757"/>
                </a:cubicBezTo>
                <a:cubicBezTo>
                  <a:pt x="42089" y="676893"/>
                  <a:pt x="27806" y="687505"/>
                  <a:pt x="13000" y="693592"/>
                </a:cubicBezTo>
                <a:cubicBezTo>
                  <a:pt x="-1806" y="699679"/>
                  <a:pt x="-3964" y="697335"/>
                  <a:pt x="6525" y="686558"/>
                </a:cubicBezTo>
                <a:cubicBezTo>
                  <a:pt x="17015" y="675781"/>
                  <a:pt x="27186" y="663456"/>
                  <a:pt x="37038" y="649582"/>
                </a:cubicBezTo>
                <a:cubicBezTo>
                  <a:pt x="46890" y="635708"/>
                  <a:pt x="54468" y="622798"/>
                  <a:pt x="59774" y="610853"/>
                </a:cubicBezTo>
                <a:cubicBezTo>
                  <a:pt x="65080" y="598907"/>
                  <a:pt x="68289" y="588485"/>
                  <a:pt x="69400" y="579587"/>
                </a:cubicBezTo>
                <a:cubicBezTo>
                  <a:pt x="70511" y="570689"/>
                  <a:pt x="74649" y="568226"/>
                  <a:pt x="81812" y="572199"/>
                </a:cubicBezTo>
                <a:cubicBezTo>
                  <a:pt x="88974" y="576171"/>
                  <a:pt x="94743" y="581000"/>
                  <a:pt x="99116" y="586686"/>
                </a:cubicBezTo>
                <a:cubicBezTo>
                  <a:pt x="103490" y="592372"/>
                  <a:pt x="104362" y="595892"/>
                  <a:pt x="101730" y="597247"/>
                </a:cubicBezTo>
                <a:cubicBezTo>
                  <a:pt x="99099" y="598602"/>
                  <a:pt x="96815" y="600657"/>
                  <a:pt x="94879" y="603410"/>
                </a:cubicBezTo>
                <a:cubicBezTo>
                  <a:pt x="106265" y="609619"/>
                  <a:pt x="120161" y="617471"/>
                  <a:pt x="136566" y="626964"/>
                </a:cubicBezTo>
                <a:lnTo>
                  <a:pt x="136566" y="579813"/>
                </a:lnTo>
                <a:cubicBezTo>
                  <a:pt x="136566" y="572055"/>
                  <a:pt x="135842" y="562182"/>
                  <a:pt x="134394" y="550193"/>
                </a:cubicBezTo>
                <a:cubicBezTo>
                  <a:pt x="130866" y="551097"/>
                  <a:pt x="126241" y="552179"/>
                  <a:pt x="120519" y="553441"/>
                </a:cubicBezTo>
                <a:cubicBezTo>
                  <a:pt x="120519" y="557270"/>
                  <a:pt x="118856" y="561511"/>
                  <a:pt x="115529" y="566165"/>
                </a:cubicBezTo>
                <a:cubicBezTo>
                  <a:pt x="112202" y="570818"/>
                  <a:pt x="107699" y="567036"/>
                  <a:pt x="102020" y="554818"/>
                </a:cubicBezTo>
                <a:cubicBezTo>
                  <a:pt x="96342" y="542600"/>
                  <a:pt x="92599" y="532655"/>
                  <a:pt x="90792" y="524983"/>
                </a:cubicBezTo>
                <a:cubicBezTo>
                  <a:pt x="88985" y="517311"/>
                  <a:pt x="86347" y="509141"/>
                  <a:pt x="82876" y="500472"/>
                </a:cubicBezTo>
                <a:cubicBezTo>
                  <a:pt x="79406" y="491804"/>
                  <a:pt x="76237" y="485343"/>
                  <a:pt x="73369" y="481091"/>
                </a:cubicBezTo>
                <a:cubicBezTo>
                  <a:pt x="70500" y="476840"/>
                  <a:pt x="70085" y="473319"/>
                  <a:pt x="72121" y="470530"/>
                </a:cubicBezTo>
                <a:cubicBezTo>
                  <a:pt x="74157" y="467741"/>
                  <a:pt x="80148" y="466805"/>
                  <a:pt x="90093" y="467723"/>
                </a:cubicBezTo>
                <a:cubicBezTo>
                  <a:pt x="100038" y="468641"/>
                  <a:pt x="113342" y="467346"/>
                  <a:pt x="130006" y="463840"/>
                </a:cubicBezTo>
                <a:cubicBezTo>
                  <a:pt x="146668" y="460334"/>
                  <a:pt x="158284" y="457047"/>
                  <a:pt x="164852" y="453978"/>
                </a:cubicBezTo>
                <a:cubicBezTo>
                  <a:pt x="171420" y="450909"/>
                  <a:pt x="176364" y="448156"/>
                  <a:pt x="179684" y="445718"/>
                </a:cubicBezTo>
                <a:cubicBezTo>
                  <a:pt x="181343" y="444499"/>
                  <a:pt x="183903" y="444177"/>
                  <a:pt x="187363" y="444753"/>
                </a:cubicBezTo>
                <a:close/>
                <a:moveTo>
                  <a:pt x="2723630" y="443384"/>
                </a:moveTo>
                <a:cubicBezTo>
                  <a:pt x="2726289" y="443076"/>
                  <a:pt x="2729016" y="443660"/>
                  <a:pt x="2731812" y="445137"/>
                </a:cubicBezTo>
                <a:cubicBezTo>
                  <a:pt x="2737405" y="448091"/>
                  <a:pt x="2743822" y="452307"/>
                  <a:pt x="2751064" y="457785"/>
                </a:cubicBezTo>
                <a:cubicBezTo>
                  <a:pt x="2758306" y="463263"/>
                  <a:pt x="2758851" y="467916"/>
                  <a:pt x="2752699" y="471745"/>
                </a:cubicBezTo>
                <a:cubicBezTo>
                  <a:pt x="2746547" y="475574"/>
                  <a:pt x="2740173" y="484121"/>
                  <a:pt x="2733576" y="497386"/>
                </a:cubicBezTo>
                <a:cubicBezTo>
                  <a:pt x="2739613" y="496669"/>
                  <a:pt x="2748386" y="494915"/>
                  <a:pt x="2759894" y="492126"/>
                </a:cubicBezTo>
                <a:cubicBezTo>
                  <a:pt x="2771402" y="489337"/>
                  <a:pt x="2779827" y="489208"/>
                  <a:pt x="2785168" y="491739"/>
                </a:cubicBezTo>
                <a:cubicBezTo>
                  <a:pt x="2790510" y="494270"/>
                  <a:pt x="2794945" y="498275"/>
                  <a:pt x="2798473" y="503753"/>
                </a:cubicBezTo>
                <a:cubicBezTo>
                  <a:pt x="2802000" y="509231"/>
                  <a:pt x="2799082" y="512267"/>
                  <a:pt x="2789718" y="512862"/>
                </a:cubicBezTo>
                <a:cubicBezTo>
                  <a:pt x="2780354" y="513457"/>
                  <a:pt x="2770366" y="514196"/>
                  <a:pt x="2759754" y="515078"/>
                </a:cubicBezTo>
                <a:cubicBezTo>
                  <a:pt x="2749142" y="515960"/>
                  <a:pt x="2724219" y="518989"/>
                  <a:pt x="2684984" y="524166"/>
                </a:cubicBezTo>
                <a:cubicBezTo>
                  <a:pt x="2700285" y="529644"/>
                  <a:pt x="2705982" y="534444"/>
                  <a:pt x="2702074" y="538567"/>
                </a:cubicBezTo>
                <a:cubicBezTo>
                  <a:pt x="2698166" y="542690"/>
                  <a:pt x="2691574" y="551011"/>
                  <a:pt x="2682295" y="563530"/>
                </a:cubicBezTo>
                <a:cubicBezTo>
                  <a:pt x="2696679" y="561852"/>
                  <a:pt x="2711352" y="558059"/>
                  <a:pt x="2726316" y="552151"/>
                </a:cubicBezTo>
                <a:cubicBezTo>
                  <a:pt x="2741280" y="546243"/>
                  <a:pt x="2752982" y="546232"/>
                  <a:pt x="2761421" y="552119"/>
                </a:cubicBezTo>
                <a:cubicBezTo>
                  <a:pt x="2769860" y="558005"/>
                  <a:pt x="2767674" y="563426"/>
                  <a:pt x="2754860" y="568380"/>
                </a:cubicBezTo>
                <a:cubicBezTo>
                  <a:pt x="2742047" y="573335"/>
                  <a:pt x="2727309" y="576680"/>
                  <a:pt x="2710646" y="578415"/>
                </a:cubicBezTo>
                <a:cubicBezTo>
                  <a:pt x="2718734" y="580566"/>
                  <a:pt x="2722075" y="583764"/>
                  <a:pt x="2720670" y="588009"/>
                </a:cubicBezTo>
                <a:cubicBezTo>
                  <a:pt x="2719265" y="592253"/>
                  <a:pt x="2717723" y="597143"/>
                  <a:pt x="2716045" y="602679"/>
                </a:cubicBezTo>
                <a:cubicBezTo>
                  <a:pt x="2740839" y="599251"/>
                  <a:pt x="2757374" y="596595"/>
                  <a:pt x="2765648" y="594709"/>
                </a:cubicBezTo>
                <a:cubicBezTo>
                  <a:pt x="2773922" y="592823"/>
                  <a:pt x="2781698" y="592873"/>
                  <a:pt x="2788976" y="594860"/>
                </a:cubicBezTo>
                <a:cubicBezTo>
                  <a:pt x="2796253" y="596846"/>
                  <a:pt x="2801889" y="601596"/>
                  <a:pt x="2805883" y="609110"/>
                </a:cubicBezTo>
                <a:cubicBezTo>
                  <a:pt x="2809876" y="616624"/>
                  <a:pt x="2805585" y="620156"/>
                  <a:pt x="2793009" y="619704"/>
                </a:cubicBezTo>
                <a:cubicBezTo>
                  <a:pt x="2780433" y="619252"/>
                  <a:pt x="2768774" y="619478"/>
                  <a:pt x="2758033" y="620382"/>
                </a:cubicBezTo>
                <a:cubicBezTo>
                  <a:pt x="2747293" y="621285"/>
                  <a:pt x="2732845" y="622425"/>
                  <a:pt x="2714690" y="623802"/>
                </a:cubicBezTo>
                <a:cubicBezTo>
                  <a:pt x="2738308" y="650876"/>
                  <a:pt x="2758919" y="668812"/>
                  <a:pt x="2776521" y="677610"/>
                </a:cubicBezTo>
                <a:cubicBezTo>
                  <a:pt x="2794124" y="686408"/>
                  <a:pt x="2808464" y="693137"/>
                  <a:pt x="2819542" y="697797"/>
                </a:cubicBezTo>
                <a:cubicBezTo>
                  <a:pt x="2830620" y="702458"/>
                  <a:pt x="2828024" y="706018"/>
                  <a:pt x="2811755" y="708477"/>
                </a:cubicBezTo>
                <a:cubicBezTo>
                  <a:pt x="2795486" y="710936"/>
                  <a:pt x="2782268" y="711453"/>
                  <a:pt x="2772101" y="710026"/>
                </a:cubicBezTo>
                <a:cubicBezTo>
                  <a:pt x="2761934" y="708599"/>
                  <a:pt x="2753466" y="703293"/>
                  <a:pt x="2746697" y="694108"/>
                </a:cubicBezTo>
                <a:cubicBezTo>
                  <a:pt x="2739929" y="684923"/>
                  <a:pt x="2727374" y="665295"/>
                  <a:pt x="2709033" y="635224"/>
                </a:cubicBezTo>
                <a:cubicBezTo>
                  <a:pt x="2702422" y="657680"/>
                  <a:pt x="2690502" y="674731"/>
                  <a:pt x="2673272" y="686375"/>
                </a:cubicBezTo>
                <a:cubicBezTo>
                  <a:pt x="2656042" y="698019"/>
                  <a:pt x="2639490" y="705229"/>
                  <a:pt x="2623615" y="708004"/>
                </a:cubicBezTo>
                <a:cubicBezTo>
                  <a:pt x="2607741" y="710779"/>
                  <a:pt x="2606980" y="708000"/>
                  <a:pt x="2621335" y="699669"/>
                </a:cubicBezTo>
                <a:cubicBezTo>
                  <a:pt x="2635690" y="691337"/>
                  <a:pt x="2649209" y="681048"/>
                  <a:pt x="2661893" y="668801"/>
                </a:cubicBezTo>
                <a:cubicBezTo>
                  <a:pt x="2674577" y="656555"/>
                  <a:pt x="2683120" y="642215"/>
                  <a:pt x="2687522" y="625781"/>
                </a:cubicBezTo>
                <a:cubicBezTo>
                  <a:pt x="2671834" y="628477"/>
                  <a:pt x="2660799" y="630502"/>
                  <a:pt x="2654418" y="631857"/>
                </a:cubicBezTo>
                <a:cubicBezTo>
                  <a:pt x="2648037" y="633213"/>
                  <a:pt x="2640938" y="630266"/>
                  <a:pt x="2633123" y="623017"/>
                </a:cubicBezTo>
                <a:cubicBezTo>
                  <a:pt x="2625307" y="615768"/>
                  <a:pt x="2627272" y="612143"/>
                  <a:pt x="2639017" y="612143"/>
                </a:cubicBezTo>
                <a:cubicBezTo>
                  <a:pt x="2647850" y="612143"/>
                  <a:pt x="2665008" y="610501"/>
                  <a:pt x="2690491" y="607217"/>
                </a:cubicBezTo>
                <a:cubicBezTo>
                  <a:pt x="2692111" y="594698"/>
                  <a:pt x="2691989" y="586037"/>
                  <a:pt x="2690125" y="581233"/>
                </a:cubicBezTo>
                <a:cubicBezTo>
                  <a:pt x="2683213" y="581233"/>
                  <a:pt x="2678610" y="580337"/>
                  <a:pt x="2676315" y="578544"/>
                </a:cubicBezTo>
                <a:cubicBezTo>
                  <a:pt x="2663854" y="592483"/>
                  <a:pt x="2652934" y="601366"/>
                  <a:pt x="2643555" y="605195"/>
                </a:cubicBezTo>
                <a:cubicBezTo>
                  <a:pt x="2634177" y="609024"/>
                  <a:pt x="2633574" y="605375"/>
                  <a:pt x="2641748" y="594247"/>
                </a:cubicBezTo>
                <a:cubicBezTo>
                  <a:pt x="2649922" y="583119"/>
                  <a:pt x="2657121" y="569951"/>
                  <a:pt x="2663345" y="554743"/>
                </a:cubicBezTo>
                <a:cubicBezTo>
                  <a:pt x="2669568" y="539535"/>
                  <a:pt x="2671655" y="530368"/>
                  <a:pt x="2669604" y="527242"/>
                </a:cubicBezTo>
                <a:cubicBezTo>
                  <a:pt x="2658906" y="530770"/>
                  <a:pt x="2650937" y="533003"/>
                  <a:pt x="2645696" y="533942"/>
                </a:cubicBezTo>
                <a:cubicBezTo>
                  <a:pt x="2640454" y="534882"/>
                  <a:pt x="2634195" y="531504"/>
                  <a:pt x="2626917" y="523811"/>
                </a:cubicBezTo>
                <a:cubicBezTo>
                  <a:pt x="2619639" y="516117"/>
                  <a:pt x="2620525" y="512271"/>
                  <a:pt x="2629574" y="512271"/>
                </a:cubicBezTo>
                <a:cubicBezTo>
                  <a:pt x="2635754" y="512271"/>
                  <a:pt x="2642240" y="511844"/>
                  <a:pt x="2649030" y="510991"/>
                </a:cubicBezTo>
                <a:cubicBezTo>
                  <a:pt x="2655820" y="510138"/>
                  <a:pt x="2675986" y="507130"/>
                  <a:pt x="2709527" y="501967"/>
                </a:cubicBezTo>
                <a:cubicBezTo>
                  <a:pt x="2712855" y="485333"/>
                  <a:pt x="2714518" y="474836"/>
                  <a:pt x="2714518" y="470476"/>
                </a:cubicBezTo>
                <a:cubicBezTo>
                  <a:pt x="2714518" y="468727"/>
                  <a:pt x="2710589" y="469207"/>
                  <a:pt x="2702730" y="471917"/>
                </a:cubicBezTo>
                <a:lnTo>
                  <a:pt x="2678811" y="478650"/>
                </a:lnTo>
                <a:cubicBezTo>
                  <a:pt x="2672472" y="479553"/>
                  <a:pt x="2665367" y="476926"/>
                  <a:pt x="2657494" y="470767"/>
                </a:cubicBezTo>
                <a:cubicBezTo>
                  <a:pt x="2649621" y="464607"/>
                  <a:pt x="2651195" y="461223"/>
                  <a:pt x="2662215" y="460614"/>
                </a:cubicBezTo>
                <a:cubicBezTo>
                  <a:pt x="2673236" y="460004"/>
                  <a:pt x="2683672" y="458628"/>
                  <a:pt x="2693524" y="456484"/>
                </a:cubicBezTo>
                <a:cubicBezTo>
                  <a:pt x="2703375" y="454340"/>
                  <a:pt x="2710822" y="451174"/>
                  <a:pt x="2715862" y="446987"/>
                </a:cubicBezTo>
                <a:cubicBezTo>
                  <a:pt x="2718383" y="444893"/>
                  <a:pt x="2720972" y="443692"/>
                  <a:pt x="2723630" y="443384"/>
                </a:cubicBezTo>
                <a:close/>
                <a:moveTo>
                  <a:pt x="2943769" y="443096"/>
                </a:moveTo>
                <a:cubicBezTo>
                  <a:pt x="2947580" y="443087"/>
                  <a:pt x="2953971" y="445223"/>
                  <a:pt x="2962940" y="449504"/>
                </a:cubicBezTo>
                <a:cubicBezTo>
                  <a:pt x="2975703" y="460474"/>
                  <a:pt x="2978299" y="468565"/>
                  <a:pt x="2970727" y="473778"/>
                </a:cubicBezTo>
                <a:cubicBezTo>
                  <a:pt x="2963156" y="478991"/>
                  <a:pt x="2945789" y="501257"/>
                  <a:pt x="2918629" y="540578"/>
                </a:cubicBezTo>
                <a:lnTo>
                  <a:pt x="2949561" y="539481"/>
                </a:lnTo>
                <a:cubicBezTo>
                  <a:pt x="2962137" y="522058"/>
                  <a:pt x="2967748" y="509564"/>
                  <a:pt x="2966393" y="502000"/>
                </a:cubicBezTo>
                <a:cubicBezTo>
                  <a:pt x="2965038" y="494435"/>
                  <a:pt x="2968838" y="492334"/>
                  <a:pt x="2977794" y="495697"/>
                </a:cubicBezTo>
                <a:cubicBezTo>
                  <a:pt x="2986749" y="499060"/>
                  <a:pt x="2994424" y="503301"/>
                  <a:pt x="3000820" y="508420"/>
                </a:cubicBezTo>
                <a:cubicBezTo>
                  <a:pt x="3007216" y="513540"/>
                  <a:pt x="3007026" y="518046"/>
                  <a:pt x="3000250" y="521940"/>
                </a:cubicBezTo>
                <a:cubicBezTo>
                  <a:pt x="2993475" y="525833"/>
                  <a:pt x="2983436" y="536645"/>
                  <a:pt x="2970136" y="554377"/>
                </a:cubicBezTo>
                <a:cubicBezTo>
                  <a:pt x="2960160" y="567676"/>
                  <a:pt x="2952421" y="577996"/>
                  <a:pt x="2946918" y="585338"/>
                </a:cubicBezTo>
                <a:lnTo>
                  <a:pt x="2943824" y="589467"/>
                </a:lnTo>
                <a:lnTo>
                  <a:pt x="2965852" y="584742"/>
                </a:lnTo>
                <a:cubicBezTo>
                  <a:pt x="2988056" y="580598"/>
                  <a:pt x="2995991" y="581367"/>
                  <a:pt x="2989656" y="587051"/>
                </a:cubicBezTo>
                <a:cubicBezTo>
                  <a:pt x="2981210" y="594630"/>
                  <a:pt x="2968540" y="601754"/>
                  <a:pt x="2951647" y="608422"/>
                </a:cubicBezTo>
                <a:cubicBezTo>
                  <a:pt x="2934755" y="615090"/>
                  <a:pt x="2923082" y="621224"/>
                  <a:pt x="2916629" y="626824"/>
                </a:cubicBezTo>
                <a:cubicBezTo>
                  <a:pt x="2910176" y="632424"/>
                  <a:pt x="2905060" y="632506"/>
                  <a:pt x="2901281" y="627071"/>
                </a:cubicBezTo>
                <a:cubicBezTo>
                  <a:pt x="2897503" y="621636"/>
                  <a:pt x="2895373" y="616019"/>
                  <a:pt x="2894893" y="610218"/>
                </a:cubicBezTo>
                <a:cubicBezTo>
                  <a:pt x="2894412" y="604417"/>
                  <a:pt x="2897904" y="599635"/>
                  <a:pt x="2905368" y="595871"/>
                </a:cubicBezTo>
                <a:cubicBezTo>
                  <a:pt x="2912832" y="592106"/>
                  <a:pt x="2925297" y="578680"/>
                  <a:pt x="2942764" y="555592"/>
                </a:cubicBezTo>
                <a:cubicBezTo>
                  <a:pt x="2920422" y="560855"/>
                  <a:pt x="2905812" y="565096"/>
                  <a:pt x="2898937" y="568316"/>
                </a:cubicBezTo>
                <a:cubicBezTo>
                  <a:pt x="2892060" y="571535"/>
                  <a:pt x="2887300" y="571076"/>
                  <a:pt x="2884654" y="566939"/>
                </a:cubicBezTo>
                <a:cubicBezTo>
                  <a:pt x="2882008" y="562802"/>
                  <a:pt x="2880685" y="557643"/>
                  <a:pt x="2880685" y="551462"/>
                </a:cubicBezTo>
                <a:cubicBezTo>
                  <a:pt x="2880685" y="544895"/>
                  <a:pt x="2884650" y="540446"/>
                  <a:pt x="2892580" y="538115"/>
                </a:cubicBezTo>
                <a:cubicBezTo>
                  <a:pt x="2900510" y="535785"/>
                  <a:pt x="2911083" y="522592"/>
                  <a:pt x="2924297" y="498536"/>
                </a:cubicBezTo>
                <a:cubicBezTo>
                  <a:pt x="2937512" y="474481"/>
                  <a:pt x="2942771" y="458154"/>
                  <a:pt x="2940075" y="449557"/>
                </a:cubicBezTo>
                <a:cubicBezTo>
                  <a:pt x="2938727" y="445259"/>
                  <a:pt x="2939958" y="443105"/>
                  <a:pt x="2943769" y="443096"/>
                </a:cubicBezTo>
                <a:close/>
                <a:moveTo>
                  <a:pt x="869952" y="442364"/>
                </a:moveTo>
                <a:cubicBezTo>
                  <a:pt x="871849" y="442469"/>
                  <a:pt x="874178" y="442873"/>
                  <a:pt x="876937" y="443577"/>
                </a:cubicBezTo>
                <a:cubicBezTo>
                  <a:pt x="887971" y="446395"/>
                  <a:pt x="896998" y="450210"/>
                  <a:pt x="904018" y="455021"/>
                </a:cubicBezTo>
                <a:cubicBezTo>
                  <a:pt x="911038" y="459832"/>
                  <a:pt x="912052" y="465453"/>
                  <a:pt x="907062" y="471885"/>
                </a:cubicBezTo>
                <a:cubicBezTo>
                  <a:pt x="902071" y="478317"/>
                  <a:pt x="898715" y="505717"/>
                  <a:pt x="896995" y="554087"/>
                </a:cubicBezTo>
                <a:cubicBezTo>
                  <a:pt x="905025" y="550071"/>
                  <a:pt x="914719" y="543697"/>
                  <a:pt x="926076" y="534964"/>
                </a:cubicBezTo>
                <a:cubicBezTo>
                  <a:pt x="937434" y="526231"/>
                  <a:pt x="944174" y="519527"/>
                  <a:pt x="946297" y="514852"/>
                </a:cubicBezTo>
                <a:cubicBezTo>
                  <a:pt x="948419" y="510177"/>
                  <a:pt x="949480" y="505732"/>
                  <a:pt x="949480" y="501516"/>
                </a:cubicBezTo>
                <a:cubicBezTo>
                  <a:pt x="949480" y="493370"/>
                  <a:pt x="958730" y="494897"/>
                  <a:pt x="977228" y="506097"/>
                </a:cubicBezTo>
                <a:cubicBezTo>
                  <a:pt x="995727" y="517297"/>
                  <a:pt x="999406" y="525582"/>
                  <a:pt x="988263" y="530952"/>
                </a:cubicBezTo>
                <a:cubicBezTo>
                  <a:pt x="977121" y="536323"/>
                  <a:pt x="963318" y="542672"/>
                  <a:pt x="946856" y="550000"/>
                </a:cubicBezTo>
                <a:cubicBezTo>
                  <a:pt x="930393" y="557328"/>
                  <a:pt x="913228" y="565494"/>
                  <a:pt x="895360" y="574500"/>
                </a:cubicBezTo>
                <a:cubicBezTo>
                  <a:pt x="891933" y="613864"/>
                  <a:pt x="893162" y="639425"/>
                  <a:pt x="899049" y="651184"/>
                </a:cubicBezTo>
                <a:cubicBezTo>
                  <a:pt x="904935" y="662943"/>
                  <a:pt x="917472" y="668618"/>
                  <a:pt x="936660" y="668210"/>
                </a:cubicBezTo>
                <a:cubicBezTo>
                  <a:pt x="955847" y="667801"/>
                  <a:pt x="969341" y="665342"/>
                  <a:pt x="977142" y="660832"/>
                </a:cubicBezTo>
                <a:cubicBezTo>
                  <a:pt x="984943" y="656322"/>
                  <a:pt x="989704" y="649560"/>
                  <a:pt x="991425" y="640548"/>
                </a:cubicBezTo>
                <a:cubicBezTo>
                  <a:pt x="993146" y="631535"/>
                  <a:pt x="994859" y="620944"/>
                  <a:pt x="996566" y="608777"/>
                </a:cubicBezTo>
                <a:cubicBezTo>
                  <a:pt x="998272" y="596609"/>
                  <a:pt x="1001872" y="600101"/>
                  <a:pt x="1007364" y="619252"/>
                </a:cubicBezTo>
                <a:cubicBezTo>
                  <a:pt x="1012857" y="638404"/>
                  <a:pt x="1018105" y="651941"/>
                  <a:pt x="1023110" y="659864"/>
                </a:cubicBezTo>
                <a:cubicBezTo>
                  <a:pt x="1028114" y="667787"/>
                  <a:pt x="1024307" y="675771"/>
                  <a:pt x="1011688" y="683816"/>
                </a:cubicBezTo>
                <a:cubicBezTo>
                  <a:pt x="999068" y="691860"/>
                  <a:pt x="983466" y="696797"/>
                  <a:pt x="964881" y="698625"/>
                </a:cubicBezTo>
                <a:cubicBezTo>
                  <a:pt x="946297" y="700454"/>
                  <a:pt x="929196" y="699489"/>
                  <a:pt x="913579" y="695732"/>
                </a:cubicBezTo>
                <a:cubicBezTo>
                  <a:pt x="897963" y="691975"/>
                  <a:pt x="887229" y="684973"/>
                  <a:pt x="881378" y="674727"/>
                </a:cubicBezTo>
                <a:cubicBezTo>
                  <a:pt x="875527" y="664481"/>
                  <a:pt x="872139" y="652432"/>
                  <a:pt x="871215" y="638579"/>
                </a:cubicBezTo>
                <a:cubicBezTo>
                  <a:pt x="870290" y="624727"/>
                  <a:pt x="870053" y="607196"/>
                  <a:pt x="870504" y="585987"/>
                </a:cubicBezTo>
                <a:cubicBezTo>
                  <a:pt x="870956" y="564777"/>
                  <a:pt x="871182" y="541123"/>
                  <a:pt x="871182" y="515024"/>
                </a:cubicBezTo>
                <a:cubicBezTo>
                  <a:pt x="871182" y="488495"/>
                  <a:pt x="870752" y="472642"/>
                  <a:pt x="869891" y="467465"/>
                </a:cubicBezTo>
                <a:cubicBezTo>
                  <a:pt x="869032" y="462288"/>
                  <a:pt x="867231" y="456308"/>
                  <a:pt x="864493" y="449525"/>
                </a:cubicBezTo>
                <a:cubicBezTo>
                  <a:pt x="862439" y="444438"/>
                  <a:pt x="864258" y="442051"/>
                  <a:pt x="869952" y="442364"/>
                </a:cubicBezTo>
                <a:close/>
                <a:moveTo>
                  <a:pt x="1533446" y="441741"/>
                </a:moveTo>
                <a:cubicBezTo>
                  <a:pt x="1536947" y="441983"/>
                  <a:pt x="1542422" y="444370"/>
                  <a:pt x="1549872" y="448901"/>
                </a:cubicBezTo>
                <a:cubicBezTo>
                  <a:pt x="1564772" y="457964"/>
                  <a:pt x="1570037" y="464722"/>
                  <a:pt x="1565671" y="469175"/>
                </a:cubicBezTo>
                <a:cubicBezTo>
                  <a:pt x="1561304" y="473627"/>
                  <a:pt x="1554450" y="483418"/>
                  <a:pt x="1545107" y="498547"/>
                </a:cubicBezTo>
                <a:cubicBezTo>
                  <a:pt x="1535764" y="513676"/>
                  <a:pt x="1527257" y="527278"/>
                  <a:pt x="1519585" y="539352"/>
                </a:cubicBezTo>
                <a:cubicBezTo>
                  <a:pt x="1528577" y="548802"/>
                  <a:pt x="1532624" y="560938"/>
                  <a:pt x="1531728" y="575758"/>
                </a:cubicBezTo>
                <a:cubicBezTo>
                  <a:pt x="1530831" y="590579"/>
                  <a:pt x="1530383" y="615327"/>
                  <a:pt x="1530383" y="650001"/>
                </a:cubicBezTo>
                <a:cubicBezTo>
                  <a:pt x="1530383" y="685034"/>
                  <a:pt x="1527483" y="705953"/>
                  <a:pt x="1521682" y="712758"/>
                </a:cubicBezTo>
                <a:cubicBezTo>
                  <a:pt x="1515882" y="719562"/>
                  <a:pt x="1510454" y="716913"/>
                  <a:pt x="1505399" y="704810"/>
                </a:cubicBezTo>
                <a:cubicBezTo>
                  <a:pt x="1500344" y="692706"/>
                  <a:pt x="1499172" y="683410"/>
                  <a:pt x="1501882" y="676921"/>
                </a:cubicBezTo>
                <a:cubicBezTo>
                  <a:pt x="1504592" y="670432"/>
                  <a:pt x="1506844" y="649274"/>
                  <a:pt x="1508636" y="613445"/>
                </a:cubicBezTo>
                <a:cubicBezTo>
                  <a:pt x="1510429" y="577615"/>
                  <a:pt x="1509970" y="557435"/>
                  <a:pt x="1507260" y="552904"/>
                </a:cubicBezTo>
                <a:cubicBezTo>
                  <a:pt x="1488316" y="575762"/>
                  <a:pt x="1469860" y="592275"/>
                  <a:pt x="1451892" y="602442"/>
                </a:cubicBezTo>
                <a:cubicBezTo>
                  <a:pt x="1433924" y="612609"/>
                  <a:pt x="1432652" y="609160"/>
                  <a:pt x="1448074" y="592096"/>
                </a:cubicBezTo>
                <a:cubicBezTo>
                  <a:pt x="1463497" y="575031"/>
                  <a:pt x="1479268" y="553743"/>
                  <a:pt x="1495386" y="528231"/>
                </a:cubicBezTo>
                <a:cubicBezTo>
                  <a:pt x="1511504" y="502720"/>
                  <a:pt x="1521338" y="484902"/>
                  <a:pt x="1524888" y="474778"/>
                </a:cubicBezTo>
                <a:cubicBezTo>
                  <a:pt x="1528437" y="464654"/>
                  <a:pt x="1529763" y="455544"/>
                  <a:pt x="1528867" y="447449"/>
                </a:cubicBezTo>
                <a:cubicBezTo>
                  <a:pt x="1528419" y="443402"/>
                  <a:pt x="1529945" y="441499"/>
                  <a:pt x="1533446" y="441741"/>
                </a:cubicBezTo>
                <a:close/>
                <a:moveTo>
                  <a:pt x="1627786" y="438133"/>
                </a:moveTo>
                <a:cubicBezTo>
                  <a:pt x="1630832" y="438508"/>
                  <a:pt x="1634556" y="439372"/>
                  <a:pt x="1638957" y="440727"/>
                </a:cubicBezTo>
                <a:cubicBezTo>
                  <a:pt x="1656560" y="446148"/>
                  <a:pt x="1663335" y="453300"/>
                  <a:pt x="1659284" y="462184"/>
                </a:cubicBezTo>
                <a:cubicBezTo>
                  <a:pt x="1655233" y="471068"/>
                  <a:pt x="1653207" y="498999"/>
                  <a:pt x="1653207" y="545977"/>
                </a:cubicBezTo>
                <a:cubicBezTo>
                  <a:pt x="1669039" y="544214"/>
                  <a:pt x="1681396" y="542442"/>
                  <a:pt x="1690280" y="540664"/>
                </a:cubicBezTo>
                <a:cubicBezTo>
                  <a:pt x="1699164" y="538886"/>
                  <a:pt x="1707624" y="537079"/>
                  <a:pt x="1715662" y="535244"/>
                </a:cubicBezTo>
                <a:cubicBezTo>
                  <a:pt x="1723701" y="533408"/>
                  <a:pt x="1731498" y="537241"/>
                  <a:pt x="1739055" y="546741"/>
                </a:cubicBezTo>
                <a:cubicBezTo>
                  <a:pt x="1746612" y="556241"/>
                  <a:pt x="1741815" y="560992"/>
                  <a:pt x="1724665" y="560992"/>
                </a:cubicBezTo>
                <a:cubicBezTo>
                  <a:pt x="1710525" y="560992"/>
                  <a:pt x="1686706" y="562669"/>
                  <a:pt x="1653207" y="566025"/>
                </a:cubicBezTo>
                <a:cubicBezTo>
                  <a:pt x="1653207" y="622454"/>
                  <a:pt x="1652261" y="665586"/>
                  <a:pt x="1650368" y="695420"/>
                </a:cubicBezTo>
                <a:cubicBezTo>
                  <a:pt x="1648475" y="725255"/>
                  <a:pt x="1643951" y="740456"/>
                  <a:pt x="1636795" y="741022"/>
                </a:cubicBezTo>
                <a:cubicBezTo>
                  <a:pt x="1629639" y="741589"/>
                  <a:pt x="1626061" y="727446"/>
                  <a:pt x="1626061" y="698593"/>
                </a:cubicBezTo>
                <a:lnTo>
                  <a:pt x="1626061" y="570435"/>
                </a:lnTo>
                <a:cubicBezTo>
                  <a:pt x="1603834" y="575683"/>
                  <a:pt x="1588493" y="579247"/>
                  <a:pt x="1580040" y="581125"/>
                </a:cubicBezTo>
                <a:cubicBezTo>
                  <a:pt x="1571586" y="583004"/>
                  <a:pt x="1561846" y="579645"/>
                  <a:pt x="1550818" y="571048"/>
                </a:cubicBezTo>
                <a:cubicBezTo>
                  <a:pt x="1539791" y="562451"/>
                  <a:pt x="1541949" y="558152"/>
                  <a:pt x="1557293" y="558152"/>
                </a:cubicBezTo>
                <a:cubicBezTo>
                  <a:pt x="1569540" y="558152"/>
                  <a:pt x="1592462" y="555212"/>
                  <a:pt x="1626061" y="549333"/>
                </a:cubicBezTo>
                <a:cubicBezTo>
                  <a:pt x="1626061" y="519391"/>
                  <a:pt x="1625839" y="497586"/>
                  <a:pt x="1625394" y="483920"/>
                </a:cubicBezTo>
                <a:cubicBezTo>
                  <a:pt x="1624950" y="470254"/>
                  <a:pt x="1622698" y="458283"/>
                  <a:pt x="1618640" y="448009"/>
                </a:cubicBezTo>
                <a:cubicBezTo>
                  <a:pt x="1615596" y="440303"/>
                  <a:pt x="1618645" y="437011"/>
                  <a:pt x="1627786" y="438133"/>
                </a:cubicBezTo>
                <a:close/>
                <a:moveTo>
                  <a:pt x="2581397" y="437922"/>
                </a:moveTo>
                <a:cubicBezTo>
                  <a:pt x="2583119" y="438152"/>
                  <a:pt x="2585221" y="438747"/>
                  <a:pt x="2587704" y="439706"/>
                </a:cubicBezTo>
                <a:cubicBezTo>
                  <a:pt x="2597634" y="443542"/>
                  <a:pt x="2605310" y="448123"/>
                  <a:pt x="2610731" y="453451"/>
                </a:cubicBezTo>
                <a:cubicBezTo>
                  <a:pt x="2616151" y="458778"/>
                  <a:pt x="2616936" y="463589"/>
                  <a:pt x="2613086" y="467884"/>
                </a:cubicBezTo>
                <a:cubicBezTo>
                  <a:pt x="2609236" y="472179"/>
                  <a:pt x="2604632" y="480349"/>
                  <a:pt x="2599276" y="492395"/>
                </a:cubicBezTo>
                <a:cubicBezTo>
                  <a:pt x="2593920" y="504441"/>
                  <a:pt x="2586496" y="518415"/>
                  <a:pt x="2577002" y="534319"/>
                </a:cubicBezTo>
                <a:cubicBezTo>
                  <a:pt x="2589607" y="539481"/>
                  <a:pt x="2594999" y="548688"/>
                  <a:pt x="2593178" y="561938"/>
                </a:cubicBezTo>
                <a:cubicBezTo>
                  <a:pt x="2591357" y="575188"/>
                  <a:pt x="2590220" y="594827"/>
                  <a:pt x="2589769" y="620855"/>
                </a:cubicBezTo>
                <a:cubicBezTo>
                  <a:pt x="2589317" y="646882"/>
                  <a:pt x="2588410" y="666292"/>
                  <a:pt x="2587048" y="679083"/>
                </a:cubicBezTo>
                <a:cubicBezTo>
                  <a:pt x="2585685" y="691875"/>
                  <a:pt x="2583018" y="702160"/>
                  <a:pt x="2579046" y="709940"/>
                </a:cubicBezTo>
                <a:cubicBezTo>
                  <a:pt x="2575074" y="717719"/>
                  <a:pt x="2569890" y="715593"/>
                  <a:pt x="2563494" y="703562"/>
                </a:cubicBezTo>
                <a:cubicBezTo>
                  <a:pt x="2557098" y="691531"/>
                  <a:pt x="2555704" y="680209"/>
                  <a:pt x="2559310" y="669597"/>
                </a:cubicBezTo>
                <a:cubicBezTo>
                  <a:pt x="2562917" y="658985"/>
                  <a:pt x="2565168" y="642716"/>
                  <a:pt x="2566064" y="620790"/>
                </a:cubicBezTo>
                <a:cubicBezTo>
                  <a:pt x="2566961" y="598864"/>
                  <a:pt x="2567409" y="582057"/>
                  <a:pt x="2567409" y="570370"/>
                </a:cubicBezTo>
                <a:cubicBezTo>
                  <a:pt x="2567409" y="559486"/>
                  <a:pt x="2567624" y="552760"/>
                  <a:pt x="2568054" y="550193"/>
                </a:cubicBezTo>
                <a:cubicBezTo>
                  <a:pt x="2567351" y="555112"/>
                  <a:pt x="2561927" y="564261"/>
                  <a:pt x="2551781" y="577641"/>
                </a:cubicBezTo>
                <a:cubicBezTo>
                  <a:pt x="2541636" y="591020"/>
                  <a:pt x="2529780" y="601940"/>
                  <a:pt x="2516214" y="610401"/>
                </a:cubicBezTo>
                <a:cubicBezTo>
                  <a:pt x="2502648" y="618861"/>
                  <a:pt x="2501308" y="615506"/>
                  <a:pt x="2512192" y="600334"/>
                </a:cubicBezTo>
                <a:cubicBezTo>
                  <a:pt x="2523076" y="585162"/>
                  <a:pt x="2532555" y="570399"/>
                  <a:pt x="2540628" y="556044"/>
                </a:cubicBezTo>
                <a:cubicBezTo>
                  <a:pt x="2548702" y="541690"/>
                  <a:pt x="2556087" y="526704"/>
                  <a:pt x="2562784" y="511088"/>
                </a:cubicBezTo>
                <a:cubicBezTo>
                  <a:pt x="2569481" y="495471"/>
                  <a:pt x="2573948" y="482626"/>
                  <a:pt x="2576185" y="472552"/>
                </a:cubicBezTo>
                <a:cubicBezTo>
                  <a:pt x="2578422" y="462478"/>
                  <a:pt x="2578419" y="453526"/>
                  <a:pt x="2576174" y="445696"/>
                </a:cubicBezTo>
                <a:cubicBezTo>
                  <a:pt x="2574491" y="439824"/>
                  <a:pt x="2576232" y="437233"/>
                  <a:pt x="2581397" y="437922"/>
                </a:cubicBezTo>
                <a:close/>
                <a:moveTo>
                  <a:pt x="3057411" y="437240"/>
                </a:moveTo>
                <a:cubicBezTo>
                  <a:pt x="3061593" y="436482"/>
                  <a:pt x="3068893" y="437716"/>
                  <a:pt x="3079311" y="440942"/>
                </a:cubicBezTo>
                <a:cubicBezTo>
                  <a:pt x="3094569" y="447439"/>
                  <a:pt x="3100399" y="453745"/>
                  <a:pt x="3096799" y="459861"/>
                </a:cubicBezTo>
                <a:cubicBezTo>
                  <a:pt x="3093200" y="465977"/>
                  <a:pt x="3091400" y="486587"/>
                  <a:pt x="3091400" y="521692"/>
                </a:cubicBezTo>
                <a:cubicBezTo>
                  <a:pt x="3111089" y="518236"/>
                  <a:pt x="3126086" y="515121"/>
                  <a:pt x="3136389" y="512346"/>
                </a:cubicBezTo>
                <a:cubicBezTo>
                  <a:pt x="3146693" y="509571"/>
                  <a:pt x="3156168" y="512368"/>
                  <a:pt x="3164815" y="520735"/>
                </a:cubicBezTo>
                <a:cubicBezTo>
                  <a:pt x="3173462" y="529103"/>
                  <a:pt x="3171171" y="533849"/>
                  <a:pt x="3157942" y="534975"/>
                </a:cubicBezTo>
                <a:cubicBezTo>
                  <a:pt x="3144714" y="536101"/>
                  <a:pt x="3122533" y="538757"/>
                  <a:pt x="3091400" y="542944"/>
                </a:cubicBezTo>
                <a:lnTo>
                  <a:pt x="3091400" y="577038"/>
                </a:lnTo>
                <a:cubicBezTo>
                  <a:pt x="3098714" y="575231"/>
                  <a:pt x="3106855" y="573654"/>
                  <a:pt x="3115825" y="572306"/>
                </a:cubicBezTo>
                <a:cubicBezTo>
                  <a:pt x="3124795" y="570958"/>
                  <a:pt x="3133090" y="574586"/>
                  <a:pt x="3140713" y="583190"/>
                </a:cubicBezTo>
                <a:cubicBezTo>
                  <a:pt x="3148334" y="591794"/>
                  <a:pt x="3146273" y="596096"/>
                  <a:pt x="3134528" y="596096"/>
                </a:cubicBezTo>
                <a:cubicBezTo>
                  <a:pt x="3125824" y="596096"/>
                  <a:pt x="3112484" y="597219"/>
                  <a:pt x="3094509" y="599463"/>
                </a:cubicBezTo>
                <a:cubicBezTo>
                  <a:pt x="3076533" y="601707"/>
                  <a:pt x="3060744" y="603729"/>
                  <a:pt x="3047143" y="605529"/>
                </a:cubicBezTo>
                <a:cubicBezTo>
                  <a:pt x="3033541" y="607328"/>
                  <a:pt x="3023094" y="604984"/>
                  <a:pt x="3015802" y="598495"/>
                </a:cubicBezTo>
                <a:cubicBezTo>
                  <a:pt x="3008510" y="592006"/>
                  <a:pt x="3010310" y="588177"/>
                  <a:pt x="3021201" y="587008"/>
                </a:cubicBezTo>
                <a:cubicBezTo>
                  <a:pt x="3032093" y="585840"/>
                  <a:pt x="3046895" y="584036"/>
                  <a:pt x="3065609" y="581599"/>
                </a:cubicBezTo>
                <a:lnTo>
                  <a:pt x="3065609" y="547505"/>
                </a:lnTo>
                <a:cubicBezTo>
                  <a:pt x="3043525" y="551104"/>
                  <a:pt x="3029092" y="553578"/>
                  <a:pt x="3022309" y="554926"/>
                </a:cubicBezTo>
                <a:cubicBezTo>
                  <a:pt x="3015526" y="556274"/>
                  <a:pt x="3007997" y="553409"/>
                  <a:pt x="2999723" y="546332"/>
                </a:cubicBezTo>
                <a:cubicBezTo>
                  <a:pt x="2991449" y="539255"/>
                  <a:pt x="2993030" y="535419"/>
                  <a:pt x="3004466" y="534824"/>
                </a:cubicBezTo>
                <a:cubicBezTo>
                  <a:pt x="3015902" y="534229"/>
                  <a:pt x="3036283" y="531838"/>
                  <a:pt x="3065609" y="527651"/>
                </a:cubicBezTo>
                <a:cubicBezTo>
                  <a:pt x="3065609" y="498941"/>
                  <a:pt x="3064738" y="480443"/>
                  <a:pt x="3062996" y="472154"/>
                </a:cubicBezTo>
                <a:cubicBezTo>
                  <a:pt x="3061254" y="463865"/>
                  <a:pt x="3058328" y="454978"/>
                  <a:pt x="3054220" y="445492"/>
                </a:cubicBezTo>
                <a:cubicBezTo>
                  <a:pt x="3052165" y="440749"/>
                  <a:pt x="3053229" y="437998"/>
                  <a:pt x="3057411" y="437240"/>
                </a:cubicBezTo>
                <a:close/>
                <a:moveTo>
                  <a:pt x="2346012" y="432600"/>
                </a:moveTo>
                <a:cubicBezTo>
                  <a:pt x="2347328" y="432225"/>
                  <a:pt x="2349126" y="432274"/>
                  <a:pt x="2351406" y="432747"/>
                </a:cubicBezTo>
                <a:cubicBezTo>
                  <a:pt x="2360527" y="434640"/>
                  <a:pt x="2369328" y="437379"/>
                  <a:pt x="2377810" y="440964"/>
                </a:cubicBezTo>
                <a:cubicBezTo>
                  <a:pt x="2386292" y="444549"/>
                  <a:pt x="2388952" y="450963"/>
                  <a:pt x="2385790" y="460205"/>
                </a:cubicBezTo>
                <a:cubicBezTo>
                  <a:pt x="2382628" y="469447"/>
                  <a:pt x="2381463" y="490839"/>
                  <a:pt x="2382295" y="524381"/>
                </a:cubicBezTo>
                <a:cubicBezTo>
                  <a:pt x="2397022" y="523564"/>
                  <a:pt x="2410176" y="521785"/>
                  <a:pt x="2421756" y="519046"/>
                </a:cubicBezTo>
                <a:cubicBezTo>
                  <a:pt x="2433336" y="516307"/>
                  <a:pt x="2443851" y="520140"/>
                  <a:pt x="2453301" y="530544"/>
                </a:cubicBezTo>
                <a:cubicBezTo>
                  <a:pt x="2462751" y="540948"/>
                  <a:pt x="2459399" y="545924"/>
                  <a:pt x="2443245" y="545472"/>
                </a:cubicBezTo>
                <a:cubicBezTo>
                  <a:pt x="2427090" y="545020"/>
                  <a:pt x="2406817" y="546020"/>
                  <a:pt x="2382424" y="548473"/>
                </a:cubicBezTo>
                <a:cubicBezTo>
                  <a:pt x="2382424" y="581771"/>
                  <a:pt x="2383324" y="615058"/>
                  <a:pt x="2385124" y="648334"/>
                </a:cubicBezTo>
                <a:cubicBezTo>
                  <a:pt x="2386923" y="681611"/>
                  <a:pt x="2382958" y="705968"/>
                  <a:pt x="2373228" y="721405"/>
                </a:cubicBezTo>
                <a:cubicBezTo>
                  <a:pt x="2363499" y="736842"/>
                  <a:pt x="2356149" y="738875"/>
                  <a:pt x="2351180" y="727503"/>
                </a:cubicBezTo>
                <a:cubicBezTo>
                  <a:pt x="2346211" y="716131"/>
                  <a:pt x="2338679" y="704408"/>
                  <a:pt x="2328584" y="692334"/>
                </a:cubicBezTo>
                <a:cubicBezTo>
                  <a:pt x="2318488" y="680259"/>
                  <a:pt x="2317065" y="675387"/>
                  <a:pt x="2324314" y="677717"/>
                </a:cubicBezTo>
                <a:cubicBezTo>
                  <a:pt x="2331563" y="680048"/>
                  <a:pt x="2338088" y="682295"/>
                  <a:pt x="2343888" y="684461"/>
                </a:cubicBezTo>
                <a:cubicBezTo>
                  <a:pt x="2349689" y="686626"/>
                  <a:pt x="2353267" y="685855"/>
                  <a:pt x="2354622" y="682148"/>
                </a:cubicBezTo>
                <a:cubicBezTo>
                  <a:pt x="2355977" y="678442"/>
                  <a:pt x="2356873" y="670583"/>
                  <a:pt x="2357311" y="658573"/>
                </a:cubicBezTo>
                <a:cubicBezTo>
                  <a:pt x="2357748" y="646563"/>
                  <a:pt x="2357967" y="610437"/>
                  <a:pt x="2357967" y="550193"/>
                </a:cubicBezTo>
                <a:cubicBezTo>
                  <a:pt x="2326375" y="555600"/>
                  <a:pt x="2305926" y="559203"/>
                  <a:pt x="2296619" y="561002"/>
                </a:cubicBezTo>
                <a:cubicBezTo>
                  <a:pt x="2287313" y="562802"/>
                  <a:pt x="2278113" y="558948"/>
                  <a:pt x="2269022" y="549441"/>
                </a:cubicBezTo>
                <a:cubicBezTo>
                  <a:pt x="2259930" y="539933"/>
                  <a:pt x="2260109" y="535638"/>
                  <a:pt x="2269559" y="536556"/>
                </a:cubicBezTo>
                <a:cubicBezTo>
                  <a:pt x="2279010" y="537474"/>
                  <a:pt x="2291213" y="537273"/>
                  <a:pt x="2306170" y="535954"/>
                </a:cubicBezTo>
                <a:cubicBezTo>
                  <a:pt x="2321127" y="534634"/>
                  <a:pt x="2337948" y="532756"/>
                  <a:pt x="2356633" y="530318"/>
                </a:cubicBezTo>
                <a:cubicBezTo>
                  <a:pt x="2356633" y="486752"/>
                  <a:pt x="2353482" y="459126"/>
                  <a:pt x="2347179" y="447439"/>
                </a:cubicBezTo>
                <a:cubicBezTo>
                  <a:pt x="2342452" y="438673"/>
                  <a:pt x="2342063" y="433727"/>
                  <a:pt x="2346012" y="432600"/>
                </a:cubicBezTo>
                <a:close/>
                <a:moveTo>
                  <a:pt x="533100" y="423311"/>
                </a:moveTo>
                <a:cubicBezTo>
                  <a:pt x="534747" y="423194"/>
                  <a:pt x="536838" y="423431"/>
                  <a:pt x="539375" y="424025"/>
                </a:cubicBezTo>
                <a:cubicBezTo>
                  <a:pt x="549521" y="426398"/>
                  <a:pt x="557648" y="429431"/>
                  <a:pt x="563757" y="433123"/>
                </a:cubicBezTo>
                <a:cubicBezTo>
                  <a:pt x="569866" y="436816"/>
                  <a:pt x="571554" y="442104"/>
                  <a:pt x="568823" y="448987"/>
                </a:cubicBezTo>
                <a:cubicBezTo>
                  <a:pt x="566091" y="455871"/>
                  <a:pt x="564302" y="475158"/>
                  <a:pt x="563456" y="506850"/>
                </a:cubicBezTo>
                <a:cubicBezTo>
                  <a:pt x="570511" y="504312"/>
                  <a:pt x="577975" y="502100"/>
                  <a:pt x="585848" y="500214"/>
                </a:cubicBezTo>
                <a:cubicBezTo>
                  <a:pt x="593721" y="498328"/>
                  <a:pt x="599607" y="500150"/>
                  <a:pt x="603508" y="505678"/>
                </a:cubicBezTo>
                <a:cubicBezTo>
                  <a:pt x="607408" y="511206"/>
                  <a:pt x="604637" y="516368"/>
                  <a:pt x="595194" y="521165"/>
                </a:cubicBezTo>
                <a:cubicBezTo>
                  <a:pt x="585751" y="525962"/>
                  <a:pt x="575172" y="529923"/>
                  <a:pt x="563456" y="533050"/>
                </a:cubicBezTo>
                <a:lnTo>
                  <a:pt x="563456" y="581512"/>
                </a:lnTo>
                <a:lnTo>
                  <a:pt x="568059" y="585126"/>
                </a:lnTo>
                <a:cubicBezTo>
                  <a:pt x="589182" y="561637"/>
                  <a:pt x="598396" y="545418"/>
                  <a:pt x="595700" y="536470"/>
                </a:cubicBezTo>
                <a:cubicBezTo>
                  <a:pt x="593004" y="527522"/>
                  <a:pt x="599553" y="526657"/>
                  <a:pt x="615350" y="533878"/>
                </a:cubicBezTo>
                <a:cubicBezTo>
                  <a:pt x="631145" y="541098"/>
                  <a:pt x="635827" y="547300"/>
                  <a:pt x="629395" y="552484"/>
                </a:cubicBezTo>
                <a:cubicBezTo>
                  <a:pt x="622964" y="557668"/>
                  <a:pt x="605938" y="571431"/>
                  <a:pt x="578319" y="593773"/>
                </a:cubicBezTo>
                <a:cubicBezTo>
                  <a:pt x="598984" y="609246"/>
                  <a:pt x="615977" y="621203"/>
                  <a:pt x="629299" y="629642"/>
                </a:cubicBezTo>
                <a:cubicBezTo>
                  <a:pt x="642621" y="638081"/>
                  <a:pt x="657925" y="645222"/>
                  <a:pt x="675213" y="651066"/>
                </a:cubicBezTo>
                <a:cubicBezTo>
                  <a:pt x="692500" y="656910"/>
                  <a:pt x="695830" y="660907"/>
                  <a:pt x="685204" y="663058"/>
                </a:cubicBezTo>
                <a:cubicBezTo>
                  <a:pt x="674578" y="665209"/>
                  <a:pt x="662317" y="666285"/>
                  <a:pt x="648421" y="666285"/>
                </a:cubicBezTo>
                <a:cubicBezTo>
                  <a:pt x="633780" y="666285"/>
                  <a:pt x="623359" y="663420"/>
                  <a:pt x="617156" y="657691"/>
                </a:cubicBezTo>
                <a:cubicBezTo>
                  <a:pt x="610954" y="651962"/>
                  <a:pt x="603304" y="643867"/>
                  <a:pt x="594205" y="633406"/>
                </a:cubicBezTo>
                <a:cubicBezTo>
                  <a:pt x="585106" y="622945"/>
                  <a:pt x="574856" y="610508"/>
                  <a:pt x="563456" y="596096"/>
                </a:cubicBezTo>
                <a:cubicBezTo>
                  <a:pt x="563456" y="639734"/>
                  <a:pt x="563904" y="668063"/>
                  <a:pt x="564800" y="681084"/>
                </a:cubicBezTo>
                <a:cubicBezTo>
                  <a:pt x="565696" y="694105"/>
                  <a:pt x="563079" y="707713"/>
                  <a:pt x="556949" y="721910"/>
                </a:cubicBezTo>
                <a:cubicBezTo>
                  <a:pt x="550818" y="736107"/>
                  <a:pt x="544412" y="737788"/>
                  <a:pt x="537730" y="726954"/>
                </a:cubicBezTo>
                <a:cubicBezTo>
                  <a:pt x="531047" y="716120"/>
                  <a:pt x="523066" y="705297"/>
                  <a:pt x="513789" y="694485"/>
                </a:cubicBezTo>
                <a:cubicBezTo>
                  <a:pt x="504510" y="683672"/>
                  <a:pt x="504991" y="679413"/>
                  <a:pt x="515230" y="681708"/>
                </a:cubicBezTo>
                <a:cubicBezTo>
                  <a:pt x="525468" y="684002"/>
                  <a:pt x="531588" y="685128"/>
                  <a:pt x="533588" y="685085"/>
                </a:cubicBezTo>
                <a:cubicBezTo>
                  <a:pt x="535589" y="685042"/>
                  <a:pt x="537217" y="678244"/>
                  <a:pt x="538471" y="664693"/>
                </a:cubicBezTo>
                <a:cubicBezTo>
                  <a:pt x="539099" y="657917"/>
                  <a:pt x="539569" y="643975"/>
                  <a:pt x="539883" y="622866"/>
                </a:cubicBezTo>
                <a:lnTo>
                  <a:pt x="540003" y="612831"/>
                </a:lnTo>
                <a:lnTo>
                  <a:pt x="539880" y="613014"/>
                </a:lnTo>
                <a:cubicBezTo>
                  <a:pt x="532251" y="622601"/>
                  <a:pt x="522701" y="632904"/>
                  <a:pt x="511229" y="643925"/>
                </a:cubicBezTo>
                <a:cubicBezTo>
                  <a:pt x="499757" y="654945"/>
                  <a:pt x="492622" y="663901"/>
                  <a:pt x="489826" y="670791"/>
                </a:cubicBezTo>
                <a:cubicBezTo>
                  <a:pt x="487030" y="677681"/>
                  <a:pt x="479063" y="676688"/>
                  <a:pt x="465928" y="667812"/>
                </a:cubicBezTo>
                <a:cubicBezTo>
                  <a:pt x="456162" y="655666"/>
                  <a:pt x="455015" y="649012"/>
                  <a:pt x="462486" y="647850"/>
                </a:cubicBezTo>
                <a:cubicBezTo>
                  <a:pt x="469957" y="646689"/>
                  <a:pt x="480121" y="641677"/>
                  <a:pt x="492977" y="632815"/>
                </a:cubicBezTo>
                <a:cubicBezTo>
                  <a:pt x="505833" y="623952"/>
                  <a:pt x="518771" y="616040"/>
                  <a:pt x="531793" y="609078"/>
                </a:cubicBezTo>
                <a:cubicBezTo>
                  <a:pt x="535048" y="607337"/>
                  <a:pt x="537658" y="606114"/>
                  <a:pt x="539622" y="605408"/>
                </a:cubicBezTo>
                <a:lnTo>
                  <a:pt x="540091" y="605340"/>
                </a:lnTo>
                <a:lnTo>
                  <a:pt x="540236" y="585828"/>
                </a:lnTo>
                <a:cubicBezTo>
                  <a:pt x="540314" y="571690"/>
                  <a:pt x="540354" y="555761"/>
                  <a:pt x="540354" y="538040"/>
                </a:cubicBezTo>
                <a:cubicBezTo>
                  <a:pt x="533657" y="539833"/>
                  <a:pt x="527437" y="541181"/>
                  <a:pt x="521694" y="542084"/>
                </a:cubicBezTo>
                <a:cubicBezTo>
                  <a:pt x="515950" y="542987"/>
                  <a:pt x="508852" y="541424"/>
                  <a:pt x="500399" y="537395"/>
                </a:cubicBezTo>
                <a:cubicBezTo>
                  <a:pt x="491945" y="533365"/>
                  <a:pt x="492360" y="529802"/>
                  <a:pt x="501646" y="526704"/>
                </a:cubicBezTo>
                <a:cubicBezTo>
                  <a:pt x="510931" y="523607"/>
                  <a:pt x="523834" y="519168"/>
                  <a:pt x="540354" y="513389"/>
                </a:cubicBezTo>
                <a:cubicBezTo>
                  <a:pt x="540354" y="487907"/>
                  <a:pt x="539694" y="470551"/>
                  <a:pt x="538375" y="461323"/>
                </a:cubicBezTo>
                <a:cubicBezTo>
                  <a:pt x="537055" y="452096"/>
                  <a:pt x="534356" y="442979"/>
                  <a:pt x="530276" y="433973"/>
                </a:cubicBezTo>
                <a:cubicBezTo>
                  <a:pt x="527216" y="427219"/>
                  <a:pt x="528157" y="423665"/>
                  <a:pt x="533100" y="423311"/>
                </a:cubicBezTo>
                <a:close/>
                <a:moveTo>
                  <a:pt x="3348078" y="419636"/>
                </a:moveTo>
                <a:cubicBezTo>
                  <a:pt x="3351793" y="418382"/>
                  <a:pt x="3359468" y="419812"/>
                  <a:pt x="3371105" y="423928"/>
                </a:cubicBezTo>
                <a:cubicBezTo>
                  <a:pt x="3382742" y="428043"/>
                  <a:pt x="3387192" y="432571"/>
                  <a:pt x="3384452" y="437512"/>
                </a:cubicBezTo>
                <a:cubicBezTo>
                  <a:pt x="3381713" y="442452"/>
                  <a:pt x="3379935" y="452967"/>
                  <a:pt x="3379118" y="469056"/>
                </a:cubicBezTo>
                <a:cubicBezTo>
                  <a:pt x="3387421" y="467321"/>
                  <a:pt x="3396699" y="465088"/>
                  <a:pt x="3406952" y="462356"/>
                </a:cubicBezTo>
                <a:cubicBezTo>
                  <a:pt x="3417205" y="459624"/>
                  <a:pt x="3425254" y="461553"/>
                  <a:pt x="3431097" y="468142"/>
                </a:cubicBezTo>
                <a:cubicBezTo>
                  <a:pt x="3436941" y="474732"/>
                  <a:pt x="3434887" y="479683"/>
                  <a:pt x="3424935" y="482995"/>
                </a:cubicBezTo>
                <a:cubicBezTo>
                  <a:pt x="3414983" y="486308"/>
                  <a:pt x="3399711" y="490431"/>
                  <a:pt x="3379118" y="495364"/>
                </a:cubicBezTo>
                <a:lnTo>
                  <a:pt x="3379118" y="517648"/>
                </a:lnTo>
                <a:cubicBezTo>
                  <a:pt x="3401159" y="513375"/>
                  <a:pt x="3415689" y="509155"/>
                  <a:pt x="3422708" y="504989"/>
                </a:cubicBezTo>
                <a:cubicBezTo>
                  <a:pt x="3429728" y="500824"/>
                  <a:pt x="3441089" y="504652"/>
                  <a:pt x="3456791" y="516476"/>
                </a:cubicBezTo>
                <a:cubicBezTo>
                  <a:pt x="3472494" y="528299"/>
                  <a:pt x="3474896" y="536330"/>
                  <a:pt x="3463997" y="540568"/>
                </a:cubicBezTo>
                <a:cubicBezTo>
                  <a:pt x="3453099" y="544805"/>
                  <a:pt x="3443706" y="551756"/>
                  <a:pt x="3435819" y="561422"/>
                </a:cubicBezTo>
                <a:cubicBezTo>
                  <a:pt x="3443018" y="572937"/>
                  <a:pt x="3443190" y="579534"/>
                  <a:pt x="3436335" y="581211"/>
                </a:cubicBezTo>
                <a:lnTo>
                  <a:pt x="3409641" y="583900"/>
                </a:lnTo>
                <a:cubicBezTo>
                  <a:pt x="3395946" y="584818"/>
                  <a:pt x="3385772" y="585936"/>
                  <a:pt x="3379118" y="587256"/>
                </a:cubicBezTo>
                <a:lnTo>
                  <a:pt x="3379118" y="592676"/>
                </a:lnTo>
                <a:cubicBezTo>
                  <a:pt x="3384897" y="599287"/>
                  <a:pt x="3392845" y="606110"/>
                  <a:pt x="3402962" y="613143"/>
                </a:cubicBezTo>
                <a:cubicBezTo>
                  <a:pt x="3413079" y="620177"/>
                  <a:pt x="3425057" y="627939"/>
                  <a:pt x="3438895" y="636428"/>
                </a:cubicBezTo>
                <a:cubicBezTo>
                  <a:pt x="3452733" y="644918"/>
                  <a:pt x="3468490" y="652475"/>
                  <a:pt x="3486164" y="659100"/>
                </a:cubicBezTo>
                <a:cubicBezTo>
                  <a:pt x="3503838" y="665725"/>
                  <a:pt x="3518537" y="670579"/>
                  <a:pt x="3530260" y="673663"/>
                </a:cubicBezTo>
                <a:cubicBezTo>
                  <a:pt x="3541983" y="676746"/>
                  <a:pt x="3545267" y="679653"/>
                  <a:pt x="3540112" y="682385"/>
                </a:cubicBezTo>
                <a:cubicBezTo>
                  <a:pt x="3534957" y="685117"/>
                  <a:pt x="3524398" y="687616"/>
                  <a:pt x="3508438" y="689881"/>
                </a:cubicBezTo>
                <a:cubicBezTo>
                  <a:pt x="3492477" y="692147"/>
                  <a:pt x="3479657" y="692807"/>
                  <a:pt x="3469977" y="691860"/>
                </a:cubicBezTo>
                <a:cubicBezTo>
                  <a:pt x="3460298" y="690914"/>
                  <a:pt x="3452156" y="687307"/>
                  <a:pt x="3445552" y="681041"/>
                </a:cubicBezTo>
                <a:cubicBezTo>
                  <a:pt x="3438949" y="674774"/>
                  <a:pt x="3429703" y="666439"/>
                  <a:pt x="3417815" y="656035"/>
                </a:cubicBezTo>
                <a:cubicBezTo>
                  <a:pt x="3405927" y="645631"/>
                  <a:pt x="3393028" y="631495"/>
                  <a:pt x="3379118" y="613627"/>
                </a:cubicBezTo>
                <a:lnTo>
                  <a:pt x="3379118" y="679686"/>
                </a:lnTo>
                <a:cubicBezTo>
                  <a:pt x="3379118" y="697740"/>
                  <a:pt x="3377964" y="714192"/>
                  <a:pt x="3375654" y="729041"/>
                </a:cubicBezTo>
                <a:cubicBezTo>
                  <a:pt x="3373346" y="743890"/>
                  <a:pt x="3367696" y="745597"/>
                  <a:pt x="3358704" y="734160"/>
                </a:cubicBezTo>
                <a:cubicBezTo>
                  <a:pt x="3349713" y="722724"/>
                  <a:pt x="3346121" y="712966"/>
                  <a:pt x="3347928" y="704885"/>
                </a:cubicBezTo>
                <a:cubicBezTo>
                  <a:pt x="3349735" y="696804"/>
                  <a:pt x="3351309" y="686275"/>
                  <a:pt x="3352649" y="673297"/>
                </a:cubicBezTo>
                <a:cubicBezTo>
                  <a:pt x="3353990" y="660319"/>
                  <a:pt x="3354660" y="639985"/>
                  <a:pt x="3354660" y="612294"/>
                </a:cubicBezTo>
                <a:cubicBezTo>
                  <a:pt x="3347663" y="627709"/>
                  <a:pt x="3332999" y="644301"/>
                  <a:pt x="3310672" y="662069"/>
                </a:cubicBezTo>
                <a:cubicBezTo>
                  <a:pt x="3288344" y="679836"/>
                  <a:pt x="3265798" y="692853"/>
                  <a:pt x="3243033" y="701121"/>
                </a:cubicBezTo>
                <a:cubicBezTo>
                  <a:pt x="3220268" y="709388"/>
                  <a:pt x="3218769" y="706434"/>
                  <a:pt x="3238537" y="692258"/>
                </a:cubicBezTo>
                <a:cubicBezTo>
                  <a:pt x="3258305" y="678083"/>
                  <a:pt x="3277718" y="662355"/>
                  <a:pt x="3296776" y="645075"/>
                </a:cubicBezTo>
                <a:cubicBezTo>
                  <a:pt x="3315834" y="627795"/>
                  <a:pt x="3331530" y="610114"/>
                  <a:pt x="3343862" y="592031"/>
                </a:cubicBezTo>
                <a:lnTo>
                  <a:pt x="3319276" y="596935"/>
                </a:lnTo>
                <a:cubicBezTo>
                  <a:pt x="3318473" y="603331"/>
                  <a:pt x="3315659" y="607712"/>
                  <a:pt x="3310833" y="610078"/>
                </a:cubicBezTo>
                <a:cubicBezTo>
                  <a:pt x="3306008" y="612444"/>
                  <a:pt x="3301143" y="604493"/>
                  <a:pt x="3296238" y="586223"/>
                </a:cubicBezTo>
                <a:cubicBezTo>
                  <a:pt x="3291334" y="567954"/>
                  <a:pt x="3285674" y="553757"/>
                  <a:pt x="3279256" y="543633"/>
                </a:cubicBezTo>
                <a:cubicBezTo>
                  <a:pt x="3272839" y="533509"/>
                  <a:pt x="3275657" y="529120"/>
                  <a:pt x="3287710" y="530468"/>
                </a:cubicBezTo>
                <a:cubicBezTo>
                  <a:pt x="3299763" y="531816"/>
                  <a:pt x="3322080" y="529171"/>
                  <a:pt x="3354660" y="522531"/>
                </a:cubicBezTo>
                <a:lnTo>
                  <a:pt x="3354660" y="498913"/>
                </a:lnTo>
                <a:cubicBezTo>
                  <a:pt x="3342988" y="500705"/>
                  <a:pt x="3334537" y="502053"/>
                  <a:pt x="3329310" y="502957"/>
                </a:cubicBezTo>
                <a:cubicBezTo>
                  <a:pt x="3324083" y="503860"/>
                  <a:pt x="3317103" y="501078"/>
                  <a:pt x="3308370" y="494611"/>
                </a:cubicBezTo>
                <a:cubicBezTo>
                  <a:pt x="3299637" y="488143"/>
                  <a:pt x="3300938" y="484318"/>
                  <a:pt x="3312274" y="483135"/>
                </a:cubicBezTo>
                <a:cubicBezTo>
                  <a:pt x="3323610" y="481952"/>
                  <a:pt x="3337288" y="479353"/>
                  <a:pt x="3353305" y="475337"/>
                </a:cubicBezTo>
                <a:cubicBezTo>
                  <a:pt x="3353305" y="473258"/>
                  <a:pt x="3352872" y="466963"/>
                  <a:pt x="3352004" y="456451"/>
                </a:cubicBezTo>
                <a:cubicBezTo>
                  <a:pt x="3351136" y="445940"/>
                  <a:pt x="3349337" y="437490"/>
                  <a:pt x="3346605" y="431101"/>
                </a:cubicBezTo>
                <a:cubicBezTo>
                  <a:pt x="3343873" y="424713"/>
                  <a:pt x="3344365" y="420891"/>
                  <a:pt x="3348078" y="419636"/>
                </a:cubicBezTo>
                <a:close/>
                <a:moveTo>
                  <a:pt x="1215884" y="419179"/>
                </a:moveTo>
                <a:cubicBezTo>
                  <a:pt x="1218134" y="418943"/>
                  <a:pt x="1221015" y="419242"/>
                  <a:pt x="1224528" y="420077"/>
                </a:cubicBezTo>
                <a:cubicBezTo>
                  <a:pt x="1238581" y="423419"/>
                  <a:pt x="1247380" y="427904"/>
                  <a:pt x="1250922" y="433532"/>
                </a:cubicBezTo>
                <a:cubicBezTo>
                  <a:pt x="1254463" y="439161"/>
                  <a:pt x="1255040" y="446066"/>
                  <a:pt x="1252653" y="454247"/>
                </a:cubicBezTo>
                <a:lnTo>
                  <a:pt x="1251994" y="455528"/>
                </a:lnTo>
                <a:lnTo>
                  <a:pt x="1288145" y="450321"/>
                </a:lnTo>
                <a:cubicBezTo>
                  <a:pt x="1297158" y="448600"/>
                  <a:pt x="1304755" y="446793"/>
                  <a:pt x="1310935" y="444900"/>
                </a:cubicBezTo>
                <a:cubicBezTo>
                  <a:pt x="1317116" y="443007"/>
                  <a:pt x="1324437" y="444470"/>
                  <a:pt x="1332898" y="449288"/>
                </a:cubicBezTo>
                <a:cubicBezTo>
                  <a:pt x="1341358" y="454107"/>
                  <a:pt x="1348693" y="460363"/>
                  <a:pt x="1354902" y="468056"/>
                </a:cubicBezTo>
                <a:cubicBezTo>
                  <a:pt x="1361111" y="475750"/>
                  <a:pt x="1358971" y="479887"/>
                  <a:pt x="1348481" y="480468"/>
                </a:cubicBezTo>
                <a:cubicBezTo>
                  <a:pt x="1337991" y="481048"/>
                  <a:pt x="1325368" y="484490"/>
                  <a:pt x="1310612" y="490793"/>
                </a:cubicBezTo>
                <a:cubicBezTo>
                  <a:pt x="1295856" y="497095"/>
                  <a:pt x="1290318" y="497163"/>
                  <a:pt x="1293996" y="490997"/>
                </a:cubicBezTo>
                <a:cubicBezTo>
                  <a:pt x="1297674" y="484831"/>
                  <a:pt x="1301048" y="479138"/>
                  <a:pt x="1304117" y="473918"/>
                </a:cubicBezTo>
                <a:cubicBezTo>
                  <a:pt x="1307185" y="468698"/>
                  <a:pt x="1308246" y="465708"/>
                  <a:pt x="1307300" y="464948"/>
                </a:cubicBezTo>
                <a:cubicBezTo>
                  <a:pt x="1306353" y="464188"/>
                  <a:pt x="1298793" y="464708"/>
                  <a:pt x="1284617" y="466507"/>
                </a:cubicBezTo>
                <a:lnTo>
                  <a:pt x="1247327" y="471084"/>
                </a:lnTo>
                <a:lnTo>
                  <a:pt x="1250082" y="471939"/>
                </a:lnTo>
                <a:cubicBezTo>
                  <a:pt x="1262286" y="476571"/>
                  <a:pt x="1267441" y="480891"/>
                  <a:pt x="1265548" y="484899"/>
                </a:cubicBezTo>
                <a:cubicBezTo>
                  <a:pt x="1263655" y="488907"/>
                  <a:pt x="1262350" y="491269"/>
                  <a:pt x="1261633" y="491986"/>
                </a:cubicBezTo>
                <a:cubicBezTo>
                  <a:pt x="1264918" y="491284"/>
                  <a:pt x="1269345" y="490208"/>
                  <a:pt x="1274916" y="488760"/>
                </a:cubicBezTo>
                <a:cubicBezTo>
                  <a:pt x="1280487" y="487312"/>
                  <a:pt x="1285743" y="489430"/>
                  <a:pt x="1290683" y="495116"/>
                </a:cubicBezTo>
                <a:cubicBezTo>
                  <a:pt x="1295623" y="500802"/>
                  <a:pt x="1295308" y="504645"/>
                  <a:pt x="1289737" y="506646"/>
                </a:cubicBezTo>
                <a:cubicBezTo>
                  <a:pt x="1284165" y="508646"/>
                  <a:pt x="1273729" y="510449"/>
                  <a:pt x="1258428" y="512056"/>
                </a:cubicBezTo>
                <a:cubicBezTo>
                  <a:pt x="1257826" y="516286"/>
                  <a:pt x="1257095" y="519498"/>
                  <a:pt x="1256235" y="521692"/>
                </a:cubicBezTo>
                <a:cubicBezTo>
                  <a:pt x="1261110" y="520832"/>
                  <a:pt x="1266652" y="519717"/>
                  <a:pt x="1272862" y="518347"/>
                </a:cubicBezTo>
                <a:cubicBezTo>
                  <a:pt x="1279071" y="516978"/>
                  <a:pt x="1284377" y="519251"/>
                  <a:pt x="1288779" y="525166"/>
                </a:cubicBezTo>
                <a:cubicBezTo>
                  <a:pt x="1293182" y="531081"/>
                  <a:pt x="1292013" y="534706"/>
                  <a:pt x="1285273" y="536040"/>
                </a:cubicBezTo>
                <a:cubicBezTo>
                  <a:pt x="1278533" y="537373"/>
                  <a:pt x="1268223" y="539245"/>
                  <a:pt x="1254342" y="541654"/>
                </a:cubicBezTo>
                <a:cubicBezTo>
                  <a:pt x="1253811" y="544852"/>
                  <a:pt x="1253546" y="547196"/>
                  <a:pt x="1253546" y="548688"/>
                </a:cubicBezTo>
                <a:cubicBezTo>
                  <a:pt x="1278039" y="546967"/>
                  <a:pt x="1295358" y="544737"/>
                  <a:pt x="1305504" y="541998"/>
                </a:cubicBezTo>
                <a:cubicBezTo>
                  <a:pt x="1315650" y="539259"/>
                  <a:pt x="1325050" y="542134"/>
                  <a:pt x="1333704" y="550624"/>
                </a:cubicBezTo>
                <a:cubicBezTo>
                  <a:pt x="1342358" y="559113"/>
                  <a:pt x="1339504" y="563637"/>
                  <a:pt x="1325143" y="564197"/>
                </a:cubicBezTo>
                <a:cubicBezTo>
                  <a:pt x="1310781" y="564756"/>
                  <a:pt x="1289611" y="565731"/>
                  <a:pt x="1261633" y="567122"/>
                </a:cubicBezTo>
                <a:cubicBezTo>
                  <a:pt x="1285596" y="580401"/>
                  <a:pt x="1304292" y="590396"/>
                  <a:pt x="1317721" y="597107"/>
                </a:cubicBezTo>
                <a:cubicBezTo>
                  <a:pt x="1331151" y="603819"/>
                  <a:pt x="1343799" y="609153"/>
                  <a:pt x="1355666" y="613111"/>
                </a:cubicBezTo>
                <a:cubicBezTo>
                  <a:pt x="1367532" y="617069"/>
                  <a:pt x="1379349" y="621113"/>
                  <a:pt x="1391115" y="625243"/>
                </a:cubicBezTo>
                <a:cubicBezTo>
                  <a:pt x="1402881" y="629373"/>
                  <a:pt x="1400056" y="632969"/>
                  <a:pt x="1382640" y="636030"/>
                </a:cubicBezTo>
                <a:cubicBezTo>
                  <a:pt x="1365223" y="639092"/>
                  <a:pt x="1350959" y="640623"/>
                  <a:pt x="1339845" y="640623"/>
                </a:cubicBezTo>
                <a:cubicBezTo>
                  <a:pt x="1327843" y="640623"/>
                  <a:pt x="1315445" y="634227"/>
                  <a:pt x="1302654" y="621436"/>
                </a:cubicBezTo>
                <a:lnTo>
                  <a:pt x="1282823" y="602109"/>
                </a:lnTo>
                <a:lnTo>
                  <a:pt x="1285940" y="610089"/>
                </a:lnTo>
                <a:cubicBezTo>
                  <a:pt x="1283245" y="614226"/>
                  <a:pt x="1281896" y="622583"/>
                  <a:pt x="1281896" y="635159"/>
                </a:cubicBezTo>
                <a:cubicBezTo>
                  <a:pt x="1281896" y="648653"/>
                  <a:pt x="1281010" y="661488"/>
                  <a:pt x="1279240" y="673663"/>
                </a:cubicBezTo>
                <a:cubicBezTo>
                  <a:pt x="1277469" y="685837"/>
                  <a:pt x="1272941" y="688516"/>
                  <a:pt x="1265656" y="681697"/>
                </a:cubicBezTo>
                <a:cubicBezTo>
                  <a:pt x="1258371" y="674878"/>
                  <a:pt x="1255403" y="667855"/>
                  <a:pt x="1256750" y="660627"/>
                </a:cubicBezTo>
                <a:cubicBezTo>
                  <a:pt x="1258099" y="653400"/>
                  <a:pt x="1258998" y="643982"/>
                  <a:pt x="1259450" y="632374"/>
                </a:cubicBezTo>
                <a:cubicBezTo>
                  <a:pt x="1259902" y="620765"/>
                  <a:pt x="1259339" y="613839"/>
                  <a:pt x="1257762" y="611595"/>
                </a:cubicBezTo>
                <a:cubicBezTo>
                  <a:pt x="1256184" y="609350"/>
                  <a:pt x="1252438" y="608454"/>
                  <a:pt x="1246522" y="608906"/>
                </a:cubicBezTo>
                <a:cubicBezTo>
                  <a:pt x="1240607" y="609358"/>
                  <a:pt x="1225403" y="610810"/>
                  <a:pt x="1200910" y="613262"/>
                </a:cubicBezTo>
                <a:cubicBezTo>
                  <a:pt x="1200910" y="628520"/>
                  <a:pt x="1200444" y="641508"/>
                  <a:pt x="1199511" y="652228"/>
                </a:cubicBezTo>
                <a:cubicBezTo>
                  <a:pt x="1198580" y="662947"/>
                  <a:pt x="1196816" y="672917"/>
                  <a:pt x="1194220" y="682138"/>
                </a:cubicBezTo>
                <a:cubicBezTo>
                  <a:pt x="1191625" y="691358"/>
                  <a:pt x="1187337" y="691810"/>
                  <a:pt x="1181357" y="683493"/>
                </a:cubicBezTo>
                <a:cubicBezTo>
                  <a:pt x="1175377" y="675176"/>
                  <a:pt x="1173065" y="667729"/>
                  <a:pt x="1174420" y="661154"/>
                </a:cubicBezTo>
                <a:cubicBezTo>
                  <a:pt x="1175775" y="654579"/>
                  <a:pt x="1177352" y="645351"/>
                  <a:pt x="1179152" y="633471"/>
                </a:cubicBezTo>
                <a:cubicBezTo>
                  <a:pt x="1180952" y="621590"/>
                  <a:pt x="1180604" y="613276"/>
                  <a:pt x="1178109" y="608529"/>
                </a:cubicBezTo>
                <a:cubicBezTo>
                  <a:pt x="1177005" y="605202"/>
                  <a:pt x="1176452" y="604206"/>
                  <a:pt x="1176452" y="605539"/>
                </a:cubicBezTo>
                <a:cubicBezTo>
                  <a:pt x="1171405" y="614488"/>
                  <a:pt x="1161922" y="624529"/>
                  <a:pt x="1148005" y="635665"/>
                </a:cubicBezTo>
                <a:cubicBezTo>
                  <a:pt x="1134088" y="646800"/>
                  <a:pt x="1118927" y="654909"/>
                  <a:pt x="1102521" y="659993"/>
                </a:cubicBezTo>
                <a:cubicBezTo>
                  <a:pt x="1086116" y="665076"/>
                  <a:pt x="1083919" y="663047"/>
                  <a:pt x="1095929" y="653905"/>
                </a:cubicBezTo>
                <a:cubicBezTo>
                  <a:pt x="1107938" y="644764"/>
                  <a:pt x="1119343" y="635471"/>
                  <a:pt x="1130141" y="626028"/>
                </a:cubicBezTo>
                <a:cubicBezTo>
                  <a:pt x="1140939" y="616585"/>
                  <a:pt x="1150052" y="607708"/>
                  <a:pt x="1157480" y="599398"/>
                </a:cubicBezTo>
                <a:cubicBezTo>
                  <a:pt x="1164909" y="591088"/>
                  <a:pt x="1171677" y="583233"/>
                  <a:pt x="1177786" y="575834"/>
                </a:cubicBezTo>
                <a:cubicBezTo>
                  <a:pt x="1162127" y="579390"/>
                  <a:pt x="1151554" y="581631"/>
                  <a:pt x="1146069" y="582556"/>
                </a:cubicBezTo>
                <a:cubicBezTo>
                  <a:pt x="1140584" y="583481"/>
                  <a:pt x="1133479" y="580545"/>
                  <a:pt x="1124752" y="573747"/>
                </a:cubicBezTo>
                <a:cubicBezTo>
                  <a:pt x="1116026" y="566950"/>
                  <a:pt x="1117536" y="563551"/>
                  <a:pt x="1129280" y="563551"/>
                </a:cubicBezTo>
                <a:cubicBezTo>
                  <a:pt x="1138128" y="563551"/>
                  <a:pt x="1158800" y="561472"/>
                  <a:pt x="1191295" y="557313"/>
                </a:cubicBezTo>
                <a:lnTo>
                  <a:pt x="1191295" y="547505"/>
                </a:lnTo>
                <a:cubicBezTo>
                  <a:pt x="1188355" y="548365"/>
                  <a:pt x="1184286" y="549028"/>
                  <a:pt x="1179088" y="549494"/>
                </a:cubicBezTo>
                <a:cubicBezTo>
                  <a:pt x="1173889" y="549960"/>
                  <a:pt x="1168325" y="547246"/>
                  <a:pt x="1162396" y="541353"/>
                </a:cubicBezTo>
                <a:cubicBezTo>
                  <a:pt x="1156466" y="535459"/>
                  <a:pt x="1157574" y="532512"/>
                  <a:pt x="1165719" y="532512"/>
                </a:cubicBezTo>
                <a:cubicBezTo>
                  <a:pt x="1171010" y="532512"/>
                  <a:pt x="1179536" y="531781"/>
                  <a:pt x="1191295" y="530318"/>
                </a:cubicBezTo>
                <a:lnTo>
                  <a:pt x="1191295" y="519154"/>
                </a:lnTo>
                <a:cubicBezTo>
                  <a:pt x="1180496" y="521850"/>
                  <a:pt x="1172750" y="522700"/>
                  <a:pt x="1168053" y="521703"/>
                </a:cubicBezTo>
                <a:cubicBezTo>
                  <a:pt x="1163356" y="520706"/>
                  <a:pt x="1158857" y="517534"/>
                  <a:pt x="1154555" y="512185"/>
                </a:cubicBezTo>
                <a:cubicBezTo>
                  <a:pt x="1150253" y="506836"/>
                  <a:pt x="1153078" y="504161"/>
                  <a:pt x="1163030" y="504161"/>
                </a:cubicBezTo>
                <a:cubicBezTo>
                  <a:pt x="1170903" y="504161"/>
                  <a:pt x="1179873" y="503459"/>
                  <a:pt x="1189940" y="502053"/>
                </a:cubicBezTo>
                <a:cubicBezTo>
                  <a:pt x="1189122" y="497278"/>
                  <a:pt x="1187570" y="492159"/>
                  <a:pt x="1185282" y="486695"/>
                </a:cubicBezTo>
                <a:cubicBezTo>
                  <a:pt x="1182995" y="481231"/>
                  <a:pt x="1185469" y="479202"/>
                  <a:pt x="1192704" y="480607"/>
                </a:cubicBezTo>
                <a:cubicBezTo>
                  <a:pt x="1199938" y="482013"/>
                  <a:pt x="1205588" y="483651"/>
                  <a:pt x="1209654" y="485523"/>
                </a:cubicBezTo>
                <a:cubicBezTo>
                  <a:pt x="1213719" y="487394"/>
                  <a:pt x="1215078" y="490205"/>
                  <a:pt x="1213730" y="493955"/>
                </a:cubicBezTo>
                <a:cubicBezTo>
                  <a:pt x="1212382" y="497705"/>
                  <a:pt x="1211708" y="499300"/>
                  <a:pt x="1211708" y="498741"/>
                </a:cubicBezTo>
                <a:cubicBezTo>
                  <a:pt x="1223898" y="497895"/>
                  <a:pt x="1232451" y="497163"/>
                  <a:pt x="1237370" y="496547"/>
                </a:cubicBezTo>
                <a:cubicBezTo>
                  <a:pt x="1238144" y="488731"/>
                  <a:pt x="1237406" y="481518"/>
                  <a:pt x="1235154" y="474907"/>
                </a:cubicBezTo>
                <a:lnTo>
                  <a:pt x="1234957" y="472602"/>
                </a:lnTo>
                <a:lnTo>
                  <a:pt x="1213106" y="475284"/>
                </a:lnTo>
                <a:cubicBezTo>
                  <a:pt x="1179608" y="479335"/>
                  <a:pt x="1161575" y="480909"/>
                  <a:pt x="1159008" y="480005"/>
                </a:cubicBezTo>
                <a:cubicBezTo>
                  <a:pt x="1154161" y="495005"/>
                  <a:pt x="1148192" y="505506"/>
                  <a:pt x="1141100" y="511507"/>
                </a:cubicBezTo>
                <a:cubicBezTo>
                  <a:pt x="1134009" y="517508"/>
                  <a:pt x="1128678" y="516429"/>
                  <a:pt x="1125108" y="508270"/>
                </a:cubicBezTo>
                <a:cubicBezTo>
                  <a:pt x="1121537" y="500110"/>
                  <a:pt x="1122924" y="491868"/>
                  <a:pt x="1129270" y="483544"/>
                </a:cubicBezTo>
                <a:cubicBezTo>
                  <a:pt x="1135615" y="475219"/>
                  <a:pt x="1140007" y="467572"/>
                  <a:pt x="1142445" y="460603"/>
                </a:cubicBezTo>
                <a:cubicBezTo>
                  <a:pt x="1144883" y="453634"/>
                  <a:pt x="1148238" y="451823"/>
                  <a:pt x="1152511" y="455172"/>
                </a:cubicBezTo>
                <a:cubicBezTo>
                  <a:pt x="1156785" y="458520"/>
                  <a:pt x="1159245" y="461793"/>
                  <a:pt x="1159890" y="464991"/>
                </a:cubicBezTo>
                <a:lnTo>
                  <a:pt x="1236140" y="457762"/>
                </a:lnTo>
                <a:lnTo>
                  <a:pt x="1234842" y="457086"/>
                </a:lnTo>
                <a:cubicBezTo>
                  <a:pt x="1225357" y="450798"/>
                  <a:pt x="1217975" y="443696"/>
                  <a:pt x="1212697" y="435780"/>
                </a:cubicBezTo>
                <a:cubicBezTo>
                  <a:pt x="1208073" y="425423"/>
                  <a:pt x="1209135" y="419889"/>
                  <a:pt x="1215884" y="419179"/>
                </a:cubicBezTo>
                <a:close/>
                <a:moveTo>
                  <a:pt x="1242691" y="259365"/>
                </a:moveTo>
                <a:cubicBezTo>
                  <a:pt x="1246988" y="260060"/>
                  <a:pt x="1253567" y="262170"/>
                  <a:pt x="1262430" y="265694"/>
                </a:cubicBezTo>
                <a:cubicBezTo>
                  <a:pt x="1280154" y="272742"/>
                  <a:pt x="1291429" y="279658"/>
                  <a:pt x="1296254" y="286441"/>
                </a:cubicBezTo>
                <a:cubicBezTo>
                  <a:pt x="1301080" y="293224"/>
                  <a:pt x="1302872" y="301197"/>
                  <a:pt x="1301632" y="310360"/>
                </a:cubicBezTo>
                <a:cubicBezTo>
                  <a:pt x="1300392" y="319524"/>
                  <a:pt x="1293849" y="319452"/>
                  <a:pt x="1282004" y="310145"/>
                </a:cubicBezTo>
                <a:cubicBezTo>
                  <a:pt x="1270159" y="300838"/>
                  <a:pt x="1259798" y="291754"/>
                  <a:pt x="1250922" y="282892"/>
                </a:cubicBezTo>
                <a:cubicBezTo>
                  <a:pt x="1241945" y="272911"/>
                  <a:pt x="1237187" y="265787"/>
                  <a:pt x="1236649" y="261521"/>
                </a:cubicBezTo>
                <a:cubicBezTo>
                  <a:pt x="1236380" y="259388"/>
                  <a:pt x="1238394" y="258669"/>
                  <a:pt x="1242691" y="259365"/>
                </a:cubicBezTo>
                <a:close/>
                <a:moveTo>
                  <a:pt x="6845624" y="237685"/>
                </a:moveTo>
                <a:cubicBezTo>
                  <a:pt x="6849608" y="237042"/>
                  <a:pt x="6854010" y="237340"/>
                  <a:pt x="6858832" y="238580"/>
                </a:cubicBezTo>
                <a:cubicBezTo>
                  <a:pt x="6868476" y="241061"/>
                  <a:pt x="6874774" y="246278"/>
                  <a:pt x="6877728" y="254229"/>
                </a:cubicBezTo>
                <a:cubicBezTo>
                  <a:pt x="6880683" y="262181"/>
                  <a:pt x="6880266" y="272129"/>
                  <a:pt x="6876481" y="284075"/>
                </a:cubicBezTo>
                <a:cubicBezTo>
                  <a:pt x="6872695" y="296020"/>
                  <a:pt x="6865819" y="307446"/>
                  <a:pt x="6855852" y="318351"/>
                </a:cubicBezTo>
                <a:cubicBezTo>
                  <a:pt x="6845886" y="329257"/>
                  <a:pt x="6836278" y="335194"/>
                  <a:pt x="6827028" y="336162"/>
                </a:cubicBezTo>
                <a:cubicBezTo>
                  <a:pt x="6817779" y="337130"/>
                  <a:pt x="6815972" y="334645"/>
                  <a:pt x="6821608" y="328709"/>
                </a:cubicBezTo>
                <a:cubicBezTo>
                  <a:pt x="6827244" y="322772"/>
                  <a:pt x="6832438" y="316781"/>
                  <a:pt x="6837192" y="310737"/>
                </a:cubicBezTo>
                <a:cubicBezTo>
                  <a:pt x="6841946" y="304692"/>
                  <a:pt x="6846080" y="297454"/>
                  <a:pt x="6849593" y="289022"/>
                </a:cubicBezTo>
                <a:cubicBezTo>
                  <a:pt x="6843269" y="289022"/>
                  <a:pt x="6837952" y="287405"/>
                  <a:pt x="6833644" y="284171"/>
                </a:cubicBezTo>
                <a:cubicBezTo>
                  <a:pt x="6829334" y="280938"/>
                  <a:pt x="6826416" y="276707"/>
                  <a:pt x="6824888" y="271480"/>
                </a:cubicBezTo>
                <a:cubicBezTo>
                  <a:pt x="6823362" y="266253"/>
                  <a:pt x="6823082" y="261371"/>
                  <a:pt x="6824050" y="256832"/>
                </a:cubicBezTo>
                <a:cubicBezTo>
                  <a:pt x="6825018" y="252293"/>
                  <a:pt x="6828646" y="247496"/>
                  <a:pt x="6834934" y="242441"/>
                </a:cubicBezTo>
                <a:cubicBezTo>
                  <a:pt x="6838078" y="239914"/>
                  <a:pt x="6841642" y="238329"/>
                  <a:pt x="6845624" y="237685"/>
                </a:cubicBezTo>
                <a:close/>
                <a:moveTo>
                  <a:pt x="4521525" y="237685"/>
                </a:moveTo>
                <a:cubicBezTo>
                  <a:pt x="4525508" y="237042"/>
                  <a:pt x="4529910" y="237340"/>
                  <a:pt x="4534732" y="238580"/>
                </a:cubicBezTo>
                <a:cubicBezTo>
                  <a:pt x="4544376" y="241061"/>
                  <a:pt x="4550675" y="246278"/>
                  <a:pt x="4553629" y="254229"/>
                </a:cubicBezTo>
                <a:cubicBezTo>
                  <a:pt x="4556583" y="262181"/>
                  <a:pt x="4556167" y="272129"/>
                  <a:pt x="4552381" y="284075"/>
                </a:cubicBezTo>
                <a:cubicBezTo>
                  <a:pt x="4548595" y="296020"/>
                  <a:pt x="4541719" y="307446"/>
                  <a:pt x="4531753" y="318351"/>
                </a:cubicBezTo>
                <a:cubicBezTo>
                  <a:pt x="4521786" y="329257"/>
                  <a:pt x="4512179" y="335194"/>
                  <a:pt x="4502929" y="336162"/>
                </a:cubicBezTo>
                <a:cubicBezTo>
                  <a:pt x="4493680" y="337130"/>
                  <a:pt x="4491873" y="334645"/>
                  <a:pt x="4497508" y="328709"/>
                </a:cubicBezTo>
                <a:cubicBezTo>
                  <a:pt x="4503144" y="322772"/>
                  <a:pt x="4508339" y="316781"/>
                  <a:pt x="4513093" y="310737"/>
                </a:cubicBezTo>
                <a:cubicBezTo>
                  <a:pt x="4517846" y="304692"/>
                  <a:pt x="4521980" y="297454"/>
                  <a:pt x="4525493" y="289022"/>
                </a:cubicBezTo>
                <a:cubicBezTo>
                  <a:pt x="4519169" y="289022"/>
                  <a:pt x="4513853" y="287405"/>
                  <a:pt x="4509544" y="284171"/>
                </a:cubicBezTo>
                <a:cubicBezTo>
                  <a:pt x="4505234" y="280938"/>
                  <a:pt x="4502316" y="276707"/>
                  <a:pt x="4500789" y="271480"/>
                </a:cubicBezTo>
                <a:cubicBezTo>
                  <a:pt x="4499262" y="266253"/>
                  <a:pt x="4498982" y="261371"/>
                  <a:pt x="4499950" y="256832"/>
                </a:cubicBezTo>
                <a:cubicBezTo>
                  <a:pt x="4500918" y="252293"/>
                  <a:pt x="4504546" y="247496"/>
                  <a:pt x="4510834" y="242441"/>
                </a:cubicBezTo>
                <a:cubicBezTo>
                  <a:pt x="4513978" y="239914"/>
                  <a:pt x="4517542" y="238329"/>
                  <a:pt x="4521525" y="237685"/>
                </a:cubicBezTo>
                <a:close/>
                <a:moveTo>
                  <a:pt x="6330026" y="220931"/>
                </a:moveTo>
                <a:cubicBezTo>
                  <a:pt x="6328514" y="220436"/>
                  <a:pt x="6322598" y="220630"/>
                  <a:pt x="6312280" y="221512"/>
                </a:cubicBezTo>
                <a:cubicBezTo>
                  <a:pt x="6301962" y="222394"/>
                  <a:pt x="6286192" y="224448"/>
                  <a:pt x="6264968" y="227675"/>
                </a:cubicBezTo>
                <a:cubicBezTo>
                  <a:pt x="6266704" y="239405"/>
                  <a:pt x="6268718" y="249450"/>
                  <a:pt x="6271012" y="257811"/>
                </a:cubicBezTo>
                <a:cubicBezTo>
                  <a:pt x="6279646" y="257897"/>
                  <a:pt x="6290200" y="257248"/>
                  <a:pt x="6302676" y="255864"/>
                </a:cubicBezTo>
                <a:cubicBezTo>
                  <a:pt x="6315152" y="254480"/>
                  <a:pt x="6323390" y="253788"/>
                  <a:pt x="6327391" y="253788"/>
                </a:cubicBezTo>
                <a:cubicBezTo>
                  <a:pt x="6329757" y="241226"/>
                  <a:pt x="6331166" y="232733"/>
                  <a:pt x="6331618" y="228309"/>
                </a:cubicBezTo>
                <a:cubicBezTo>
                  <a:pt x="6332070" y="223885"/>
                  <a:pt x="6331539" y="221426"/>
                  <a:pt x="6330026" y="220931"/>
                </a:cubicBezTo>
                <a:close/>
                <a:moveTo>
                  <a:pt x="4354637" y="212069"/>
                </a:moveTo>
                <a:cubicBezTo>
                  <a:pt x="4346506" y="212965"/>
                  <a:pt x="4329685" y="215880"/>
                  <a:pt x="4304174" y="220813"/>
                </a:cubicBezTo>
                <a:cubicBezTo>
                  <a:pt x="4304174" y="223294"/>
                  <a:pt x="4305400" y="236530"/>
                  <a:pt x="4307852" y="260521"/>
                </a:cubicBezTo>
                <a:cubicBezTo>
                  <a:pt x="4311208" y="260564"/>
                  <a:pt x="4330244" y="258047"/>
                  <a:pt x="4364962" y="252971"/>
                </a:cubicBezTo>
                <a:cubicBezTo>
                  <a:pt x="4365722" y="246159"/>
                  <a:pt x="4366550" y="239229"/>
                  <a:pt x="4367446" y="232181"/>
                </a:cubicBezTo>
                <a:cubicBezTo>
                  <a:pt x="4368343" y="225133"/>
                  <a:pt x="4368465" y="219795"/>
                  <a:pt x="4367812" y="216167"/>
                </a:cubicBezTo>
                <a:cubicBezTo>
                  <a:pt x="4367159" y="212539"/>
                  <a:pt x="4362768" y="211173"/>
                  <a:pt x="4354637" y="212069"/>
                </a:cubicBezTo>
                <a:close/>
                <a:moveTo>
                  <a:pt x="5948251" y="204487"/>
                </a:moveTo>
                <a:cubicBezTo>
                  <a:pt x="5944264" y="204157"/>
                  <a:pt x="5936252" y="204666"/>
                  <a:pt x="5924213" y="206014"/>
                </a:cubicBezTo>
                <a:cubicBezTo>
                  <a:pt x="5912174" y="207362"/>
                  <a:pt x="5888488" y="210129"/>
                  <a:pt x="5853154" y="214317"/>
                </a:cubicBezTo>
                <a:cubicBezTo>
                  <a:pt x="5855749" y="236429"/>
                  <a:pt x="5857857" y="252727"/>
                  <a:pt x="5859478" y="263210"/>
                </a:cubicBezTo>
                <a:cubicBezTo>
                  <a:pt x="5883699" y="262364"/>
                  <a:pt x="5912694" y="260248"/>
                  <a:pt x="5946465" y="256864"/>
                </a:cubicBezTo>
                <a:cubicBezTo>
                  <a:pt x="5948961" y="242725"/>
                  <a:pt x="5950879" y="230543"/>
                  <a:pt x="5952219" y="220318"/>
                </a:cubicBezTo>
                <a:cubicBezTo>
                  <a:pt x="5953560" y="210094"/>
                  <a:pt x="5952237" y="204816"/>
                  <a:pt x="5948251" y="204487"/>
                </a:cubicBezTo>
                <a:close/>
                <a:moveTo>
                  <a:pt x="6220922" y="200051"/>
                </a:moveTo>
                <a:cubicBezTo>
                  <a:pt x="6223674" y="200732"/>
                  <a:pt x="6220238" y="205078"/>
                  <a:pt x="6210612" y="213091"/>
                </a:cubicBezTo>
                <a:cubicBezTo>
                  <a:pt x="6197778" y="223774"/>
                  <a:pt x="6181798" y="234676"/>
                  <a:pt x="6162676" y="245797"/>
                </a:cubicBezTo>
                <a:cubicBezTo>
                  <a:pt x="6143554" y="256918"/>
                  <a:pt x="6131880" y="265103"/>
                  <a:pt x="6127658" y="270351"/>
                </a:cubicBezTo>
                <a:cubicBezTo>
                  <a:pt x="6123434" y="275600"/>
                  <a:pt x="6114640" y="272954"/>
                  <a:pt x="6101275" y="262414"/>
                </a:cubicBezTo>
                <a:cubicBezTo>
                  <a:pt x="6087910" y="251874"/>
                  <a:pt x="6086404" y="246023"/>
                  <a:pt x="6096758" y="244861"/>
                </a:cubicBezTo>
                <a:cubicBezTo>
                  <a:pt x="6107112" y="243700"/>
                  <a:pt x="6125230" y="237763"/>
                  <a:pt x="6151114" y="227051"/>
                </a:cubicBezTo>
                <a:cubicBezTo>
                  <a:pt x="6185273" y="211764"/>
                  <a:pt x="6206938" y="202945"/>
                  <a:pt x="6216108" y="200593"/>
                </a:cubicBezTo>
                <a:cubicBezTo>
                  <a:pt x="6218400" y="200005"/>
                  <a:pt x="6220005" y="199825"/>
                  <a:pt x="6220922" y="200051"/>
                </a:cubicBezTo>
                <a:close/>
                <a:moveTo>
                  <a:pt x="1215359" y="196907"/>
                </a:moveTo>
                <a:cubicBezTo>
                  <a:pt x="1217901" y="196210"/>
                  <a:pt x="1222614" y="197259"/>
                  <a:pt x="1229497" y="200055"/>
                </a:cubicBezTo>
                <a:cubicBezTo>
                  <a:pt x="1241027" y="205548"/>
                  <a:pt x="1245852" y="210714"/>
                  <a:pt x="1243973" y="215554"/>
                </a:cubicBezTo>
                <a:cubicBezTo>
                  <a:pt x="1242095" y="220393"/>
                  <a:pt x="1239557" y="231260"/>
                  <a:pt x="1236359" y="248152"/>
                </a:cubicBezTo>
                <a:cubicBezTo>
                  <a:pt x="1233161" y="265045"/>
                  <a:pt x="1225443" y="279848"/>
                  <a:pt x="1213203" y="292561"/>
                </a:cubicBezTo>
                <a:cubicBezTo>
                  <a:pt x="1200964" y="305273"/>
                  <a:pt x="1184580" y="313935"/>
                  <a:pt x="1164052" y="318545"/>
                </a:cubicBezTo>
                <a:cubicBezTo>
                  <a:pt x="1143524" y="323155"/>
                  <a:pt x="1141961" y="320201"/>
                  <a:pt x="1159363" y="309683"/>
                </a:cubicBezTo>
                <a:cubicBezTo>
                  <a:pt x="1176764" y="299164"/>
                  <a:pt x="1189380" y="288904"/>
                  <a:pt x="1197210" y="278901"/>
                </a:cubicBezTo>
                <a:cubicBezTo>
                  <a:pt x="1205040" y="268899"/>
                  <a:pt x="1210736" y="256050"/>
                  <a:pt x="1214300" y="240355"/>
                </a:cubicBezTo>
                <a:cubicBezTo>
                  <a:pt x="1217864" y="224660"/>
                  <a:pt x="1217846" y="212621"/>
                  <a:pt x="1214246" y="204239"/>
                </a:cubicBezTo>
                <a:cubicBezTo>
                  <a:pt x="1212446" y="200048"/>
                  <a:pt x="1212817" y="197604"/>
                  <a:pt x="1215359" y="196907"/>
                </a:cubicBezTo>
                <a:close/>
                <a:moveTo>
                  <a:pt x="6337292" y="196504"/>
                </a:moveTo>
                <a:cubicBezTo>
                  <a:pt x="6340540" y="196771"/>
                  <a:pt x="6344062" y="197747"/>
                  <a:pt x="6347858" y="199432"/>
                </a:cubicBezTo>
                <a:cubicBezTo>
                  <a:pt x="6355452" y="202802"/>
                  <a:pt x="6362658" y="207577"/>
                  <a:pt x="6369476" y="213757"/>
                </a:cubicBezTo>
                <a:cubicBezTo>
                  <a:pt x="6376295" y="219938"/>
                  <a:pt x="6376148" y="224656"/>
                  <a:pt x="6369035" y="227911"/>
                </a:cubicBezTo>
                <a:cubicBezTo>
                  <a:pt x="6361922" y="231166"/>
                  <a:pt x="6355126" y="239613"/>
                  <a:pt x="6348643" y="253250"/>
                </a:cubicBezTo>
                <a:cubicBezTo>
                  <a:pt x="6359442" y="262686"/>
                  <a:pt x="6359775" y="268304"/>
                  <a:pt x="6349644" y="270104"/>
                </a:cubicBezTo>
                <a:cubicBezTo>
                  <a:pt x="6339512" y="271903"/>
                  <a:pt x="6313732" y="273664"/>
                  <a:pt x="6272303" y="275385"/>
                </a:cubicBezTo>
                <a:cubicBezTo>
                  <a:pt x="6268360" y="288979"/>
                  <a:pt x="6263025" y="289972"/>
                  <a:pt x="6256300" y="278364"/>
                </a:cubicBezTo>
                <a:cubicBezTo>
                  <a:pt x="6249574" y="266755"/>
                  <a:pt x="6244412" y="255545"/>
                  <a:pt x="6240812" y="244732"/>
                </a:cubicBezTo>
                <a:cubicBezTo>
                  <a:pt x="6237213" y="233920"/>
                  <a:pt x="6234012" y="225638"/>
                  <a:pt x="6231208" y="219888"/>
                </a:cubicBezTo>
                <a:cubicBezTo>
                  <a:pt x="6228404" y="214138"/>
                  <a:pt x="6229684" y="210925"/>
                  <a:pt x="6235047" y="210251"/>
                </a:cubicBezTo>
                <a:cubicBezTo>
                  <a:pt x="6240411" y="209577"/>
                  <a:pt x="6245992" y="209466"/>
                  <a:pt x="6251794" y="209918"/>
                </a:cubicBezTo>
                <a:cubicBezTo>
                  <a:pt x="6257594" y="210370"/>
                  <a:pt x="6266614" y="209721"/>
                  <a:pt x="6278854" y="207971"/>
                </a:cubicBezTo>
                <a:cubicBezTo>
                  <a:pt x="6291092" y="206222"/>
                  <a:pt x="6301056" y="204669"/>
                  <a:pt x="6308742" y="203314"/>
                </a:cubicBezTo>
                <a:cubicBezTo>
                  <a:pt x="6316428" y="201959"/>
                  <a:pt x="6322971" y="200131"/>
                  <a:pt x="6328370" y="197829"/>
                </a:cubicBezTo>
                <a:cubicBezTo>
                  <a:pt x="6331070" y="196678"/>
                  <a:pt x="6334044" y="196236"/>
                  <a:pt x="6337292" y="196504"/>
                </a:cubicBezTo>
                <a:close/>
                <a:moveTo>
                  <a:pt x="4374660" y="186052"/>
                </a:moveTo>
                <a:cubicBezTo>
                  <a:pt x="4378272" y="186081"/>
                  <a:pt x="4382106" y="186934"/>
                  <a:pt x="4386160" y="188612"/>
                </a:cubicBezTo>
                <a:cubicBezTo>
                  <a:pt x="4394270" y="191968"/>
                  <a:pt x="4401529" y="196069"/>
                  <a:pt x="4407940" y="200916"/>
                </a:cubicBezTo>
                <a:cubicBezTo>
                  <a:pt x="4414350" y="205763"/>
                  <a:pt x="4414518" y="211259"/>
                  <a:pt x="4408445" y="217403"/>
                </a:cubicBezTo>
                <a:cubicBezTo>
                  <a:pt x="4402372" y="223548"/>
                  <a:pt x="4395507" y="235526"/>
                  <a:pt x="4387849" y="253336"/>
                </a:cubicBezTo>
                <a:cubicBezTo>
                  <a:pt x="4401343" y="266329"/>
                  <a:pt x="4400870" y="272825"/>
                  <a:pt x="4386429" y="272825"/>
                </a:cubicBezTo>
                <a:cubicBezTo>
                  <a:pt x="4374986" y="272825"/>
                  <a:pt x="4348650" y="274969"/>
                  <a:pt x="4307422" y="279256"/>
                </a:cubicBezTo>
                <a:cubicBezTo>
                  <a:pt x="4301528" y="294758"/>
                  <a:pt x="4295659" y="291922"/>
                  <a:pt x="4289816" y="270749"/>
                </a:cubicBezTo>
                <a:cubicBezTo>
                  <a:pt x="4283972" y="249576"/>
                  <a:pt x="4280197" y="235895"/>
                  <a:pt x="4278490" y="229707"/>
                </a:cubicBezTo>
                <a:cubicBezTo>
                  <a:pt x="4276784" y="223520"/>
                  <a:pt x="4274310" y="217213"/>
                  <a:pt x="4271069" y="210789"/>
                </a:cubicBezTo>
                <a:cubicBezTo>
                  <a:pt x="4267829" y="204365"/>
                  <a:pt x="4270288" y="201152"/>
                  <a:pt x="4278447" y="201152"/>
                </a:cubicBezTo>
                <a:cubicBezTo>
                  <a:pt x="4283882" y="201152"/>
                  <a:pt x="4288625" y="201378"/>
                  <a:pt x="4292677" y="201830"/>
                </a:cubicBezTo>
                <a:cubicBezTo>
                  <a:pt x="4296728" y="202282"/>
                  <a:pt x="4303306" y="202070"/>
                  <a:pt x="4312412" y="201195"/>
                </a:cubicBezTo>
                <a:cubicBezTo>
                  <a:pt x="4321518" y="200321"/>
                  <a:pt x="4330890" y="198786"/>
                  <a:pt x="4340526" y="196592"/>
                </a:cubicBezTo>
                <a:cubicBezTo>
                  <a:pt x="4350163" y="194398"/>
                  <a:pt x="4358150" y="191681"/>
                  <a:pt x="4364489" y="188440"/>
                </a:cubicBezTo>
                <a:cubicBezTo>
                  <a:pt x="4367658" y="186819"/>
                  <a:pt x="4371048" y="186024"/>
                  <a:pt x="4374660" y="186052"/>
                </a:cubicBezTo>
                <a:close/>
                <a:moveTo>
                  <a:pt x="5509177" y="162623"/>
                </a:moveTo>
                <a:cubicBezTo>
                  <a:pt x="5511659" y="162169"/>
                  <a:pt x="5514877" y="162238"/>
                  <a:pt x="5518834" y="162832"/>
                </a:cubicBezTo>
                <a:cubicBezTo>
                  <a:pt x="5534658" y="165205"/>
                  <a:pt x="5544808" y="170156"/>
                  <a:pt x="5549281" y="177685"/>
                </a:cubicBezTo>
                <a:cubicBezTo>
                  <a:pt x="5553755" y="185213"/>
                  <a:pt x="5554802" y="193054"/>
                  <a:pt x="5552422" y="201206"/>
                </a:cubicBezTo>
                <a:cubicBezTo>
                  <a:pt x="5550042" y="209359"/>
                  <a:pt x="5543933" y="210334"/>
                  <a:pt x="5534096" y="204132"/>
                </a:cubicBezTo>
                <a:cubicBezTo>
                  <a:pt x="5524258" y="197929"/>
                  <a:pt x="5515144" y="190168"/>
                  <a:pt x="5506755" y="180847"/>
                </a:cubicBezTo>
                <a:cubicBezTo>
                  <a:pt x="5500926" y="170059"/>
                  <a:pt x="5501734" y="163985"/>
                  <a:pt x="5509177" y="162623"/>
                </a:cubicBezTo>
                <a:close/>
                <a:moveTo>
                  <a:pt x="2832652" y="162623"/>
                </a:moveTo>
                <a:cubicBezTo>
                  <a:pt x="2835134" y="162169"/>
                  <a:pt x="2838352" y="162238"/>
                  <a:pt x="2842309" y="162832"/>
                </a:cubicBezTo>
                <a:cubicBezTo>
                  <a:pt x="2858133" y="165205"/>
                  <a:pt x="2868282" y="170156"/>
                  <a:pt x="2872756" y="177685"/>
                </a:cubicBezTo>
                <a:cubicBezTo>
                  <a:pt x="2877231" y="185213"/>
                  <a:pt x="2878277" y="193054"/>
                  <a:pt x="2875897" y="201206"/>
                </a:cubicBezTo>
                <a:cubicBezTo>
                  <a:pt x="2873516" y="209359"/>
                  <a:pt x="2867407" y="210334"/>
                  <a:pt x="2857570" y="204132"/>
                </a:cubicBezTo>
                <a:cubicBezTo>
                  <a:pt x="2847733" y="197929"/>
                  <a:pt x="2838620" y="190168"/>
                  <a:pt x="2830230" y="180847"/>
                </a:cubicBezTo>
                <a:cubicBezTo>
                  <a:pt x="2824401" y="170059"/>
                  <a:pt x="2825208" y="163985"/>
                  <a:pt x="2832652" y="162623"/>
                </a:cubicBezTo>
                <a:close/>
                <a:moveTo>
                  <a:pt x="4229770" y="150001"/>
                </a:moveTo>
                <a:cubicBezTo>
                  <a:pt x="4226242" y="152553"/>
                  <a:pt x="4218842" y="155845"/>
                  <a:pt x="4207571" y="159874"/>
                </a:cubicBezTo>
                <a:cubicBezTo>
                  <a:pt x="4203527" y="174444"/>
                  <a:pt x="4201293" y="183518"/>
                  <a:pt x="4200870" y="187095"/>
                </a:cubicBezTo>
                <a:cubicBezTo>
                  <a:pt x="4200448" y="190673"/>
                  <a:pt x="4201433" y="193649"/>
                  <a:pt x="4203828" y="196022"/>
                </a:cubicBezTo>
                <a:cubicBezTo>
                  <a:pt x="4206223" y="198396"/>
                  <a:pt x="4209457" y="201446"/>
                  <a:pt x="4213529" y="205175"/>
                </a:cubicBezTo>
                <a:cubicBezTo>
                  <a:pt x="4219853" y="193244"/>
                  <a:pt x="4225267" y="174852"/>
                  <a:pt x="4229770" y="150001"/>
                </a:cubicBezTo>
                <a:close/>
                <a:moveTo>
                  <a:pt x="1247953" y="150001"/>
                </a:moveTo>
                <a:cubicBezTo>
                  <a:pt x="1222198" y="152697"/>
                  <a:pt x="1206517" y="154138"/>
                  <a:pt x="1200910" y="154324"/>
                </a:cubicBezTo>
                <a:cubicBezTo>
                  <a:pt x="1206302" y="155816"/>
                  <a:pt x="1207420" y="158673"/>
                  <a:pt x="1204266" y="162896"/>
                </a:cubicBezTo>
                <a:cubicBezTo>
                  <a:pt x="1201111" y="167120"/>
                  <a:pt x="1195038" y="172221"/>
                  <a:pt x="1186047" y="178201"/>
                </a:cubicBezTo>
                <a:lnTo>
                  <a:pt x="1183658" y="178201"/>
                </a:lnTo>
                <a:lnTo>
                  <a:pt x="1191768" y="179556"/>
                </a:lnTo>
                <a:cubicBezTo>
                  <a:pt x="1194206" y="179556"/>
                  <a:pt x="1196321" y="179556"/>
                  <a:pt x="1198114" y="179556"/>
                </a:cubicBezTo>
                <a:cubicBezTo>
                  <a:pt x="1200523" y="179556"/>
                  <a:pt x="1208058" y="178463"/>
                  <a:pt x="1220721" y="176276"/>
                </a:cubicBezTo>
                <a:cubicBezTo>
                  <a:pt x="1233383" y="174089"/>
                  <a:pt x="1242428" y="171608"/>
                  <a:pt x="1247856" y="168833"/>
                </a:cubicBezTo>
                <a:cubicBezTo>
                  <a:pt x="1253284" y="166058"/>
                  <a:pt x="1258676" y="165897"/>
                  <a:pt x="1264032" y="168349"/>
                </a:cubicBezTo>
                <a:lnTo>
                  <a:pt x="1273064" y="173694"/>
                </a:lnTo>
                <a:close/>
                <a:moveTo>
                  <a:pt x="488258" y="147020"/>
                </a:moveTo>
                <a:cubicBezTo>
                  <a:pt x="489916" y="146718"/>
                  <a:pt x="492131" y="146805"/>
                  <a:pt x="494903" y="147280"/>
                </a:cubicBezTo>
                <a:cubicBezTo>
                  <a:pt x="505987" y="149180"/>
                  <a:pt x="513975" y="152095"/>
                  <a:pt x="518865" y="156024"/>
                </a:cubicBezTo>
                <a:cubicBezTo>
                  <a:pt x="525203" y="159322"/>
                  <a:pt x="527222" y="165442"/>
                  <a:pt x="524920" y="174383"/>
                </a:cubicBezTo>
                <a:cubicBezTo>
                  <a:pt x="522619" y="183324"/>
                  <a:pt x="517632" y="185834"/>
                  <a:pt x="509959" y="181911"/>
                </a:cubicBezTo>
                <a:cubicBezTo>
                  <a:pt x="502288" y="177989"/>
                  <a:pt x="495089" y="170762"/>
                  <a:pt x="488363" y="160229"/>
                </a:cubicBezTo>
                <a:cubicBezTo>
                  <a:pt x="483319" y="152329"/>
                  <a:pt x="483284" y="147927"/>
                  <a:pt x="488258" y="147020"/>
                </a:cubicBezTo>
                <a:close/>
                <a:moveTo>
                  <a:pt x="3591669" y="141601"/>
                </a:moveTo>
                <a:cubicBezTo>
                  <a:pt x="3598947" y="140762"/>
                  <a:pt x="3608835" y="144344"/>
                  <a:pt x="3621333" y="152346"/>
                </a:cubicBezTo>
                <a:cubicBezTo>
                  <a:pt x="3635401" y="162541"/>
                  <a:pt x="3639405" y="170715"/>
                  <a:pt x="3633346" y="176867"/>
                </a:cubicBezTo>
                <a:cubicBezTo>
                  <a:pt x="3627287" y="183019"/>
                  <a:pt x="3622623" y="190591"/>
                  <a:pt x="3619354" y="199582"/>
                </a:cubicBezTo>
                <a:cubicBezTo>
                  <a:pt x="3616658" y="234773"/>
                  <a:pt x="3611079" y="260352"/>
                  <a:pt x="3602619" y="276320"/>
                </a:cubicBezTo>
                <a:cubicBezTo>
                  <a:pt x="3594158" y="292288"/>
                  <a:pt x="3582503" y="303344"/>
                  <a:pt x="3567654" y="309489"/>
                </a:cubicBezTo>
                <a:cubicBezTo>
                  <a:pt x="3552804" y="315634"/>
                  <a:pt x="3545118" y="313777"/>
                  <a:pt x="3544595" y="303918"/>
                </a:cubicBezTo>
                <a:cubicBezTo>
                  <a:pt x="3544071" y="294059"/>
                  <a:pt x="3540422" y="283462"/>
                  <a:pt x="3533646" y="272126"/>
                </a:cubicBezTo>
                <a:cubicBezTo>
                  <a:pt x="3526870" y="260790"/>
                  <a:pt x="3527437" y="256771"/>
                  <a:pt x="3535345" y="260069"/>
                </a:cubicBezTo>
                <a:cubicBezTo>
                  <a:pt x="3543254" y="263367"/>
                  <a:pt x="3552270" y="267125"/>
                  <a:pt x="3562395" y="271341"/>
                </a:cubicBezTo>
                <a:cubicBezTo>
                  <a:pt x="3569407" y="271341"/>
                  <a:pt x="3575702" y="263410"/>
                  <a:pt x="3581281" y="247550"/>
                </a:cubicBezTo>
                <a:cubicBezTo>
                  <a:pt x="3586859" y="231690"/>
                  <a:pt x="3590096" y="216923"/>
                  <a:pt x="3590992" y="203250"/>
                </a:cubicBezTo>
                <a:cubicBezTo>
                  <a:pt x="3591889" y="189576"/>
                  <a:pt x="3591975" y="180205"/>
                  <a:pt x="3591251" y="175136"/>
                </a:cubicBezTo>
                <a:cubicBezTo>
                  <a:pt x="3590526" y="170066"/>
                  <a:pt x="3587447" y="167758"/>
                  <a:pt x="3582012" y="168209"/>
                </a:cubicBezTo>
                <a:cubicBezTo>
                  <a:pt x="3576577" y="168661"/>
                  <a:pt x="3560272" y="170909"/>
                  <a:pt x="3533097" y="174953"/>
                </a:cubicBezTo>
                <a:cubicBezTo>
                  <a:pt x="3544799" y="178567"/>
                  <a:pt x="3548316" y="183518"/>
                  <a:pt x="3543648" y="189806"/>
                </a:cubicBezTo>
                <a:cubicBezTo>
                  <a:pt x="3538981" y="196094"/>
                  <a:pt x="3535535" y="202357"/>
                  <a:pt x="3533313" y="208595"/>
                </a:cubicBezTo>
                <a:cubicBezTo>
                  <a:pt x="3531090" y="214833"/>
                  <a:pt x="3524694" y="225531"/>
                  <a:pt x="3514125" y="240688"/>
                </a:cubicBezTo>
                <a:cubicBezTo>
                  <a:pt x="3503557" y="255846"/>
                  <a:pt x="3491274" y="268795"/>
                  <a:pt x="3477278" y="279536"/>
                </a:cubicBezTo>
                <a:cubicBezTo>
                  <a:pt x="3463282" y="290277"/>
                  <a:pt x="3450387" y="296343"/>
                  <a:pt x="3438592" y="297734"/>
                </a:cubicBezTo>
                <a:cubicBezTo>
                  <a:pt x="3426797" y="299125"/>
                  <a:pt x="3424908" y="296572"/>
                  <a:pt x="3432924" y="290076"/>
                </a:cubicBezTo>
                <a:cubicBezTo>
                  <a:pt x="3440940" y="283580"/>
                  <a:pt x="3450688" y="275037"/>
                  <a:pt x="3462167" y="264447"/>
                </a:cubicBezTo>
                <a:cubicBezTo>
                  <a:pt x="3473646" y="253856"/>
                  <a:pt x="3484713" y="239502"/>
                  <a:pt x="3495368" y="221383"/>
                </a:cubicBezTo>
                <a:cubicBezTo>
                  <a:pt x="3506023" y="203264"/>
                  <a:pt x="3510676" y="189816"/>
                  <a:pt x="3509329" y="181040"/>
                </a:cubicBezTo>
                <a:cubicBezTo>
                  <a:pt x="3504496" y="182704"/>
                  <a:pt x="3498097" y="184693"/>
                  <a:pt x="3490131" y="187009"/>
                </a:cubicBezTo>
                <a:cubicBezTo>
                  <a:pt x="3482165" y="189325"/>
                  <a:pt x="3473564" y="187070"/>
                  <a:pt x="3464329" y="180244"/>
                </a:cubicBezTo>
                <a:cubicBezTo>
                  <a:pt x="3456083" y="171038"/>
                  <a:pt x="3458812" y="166159"/>
                  <a:pt x="3472514" y="165607"/>
                </a:cubicBezTo>
                <a:cubicBezTo>
                  <a:pt x="3486216" y="165055"/>
                  <a:pt x="3507500" y="162520"/>
                  <a:pt x="3536367" y="158003"/>
                </a:cubicBezTo>
                <a:cubicBezTo>
                  <a:pt x="3561577" y="153658"/>
                  <a:pt x="3577875" y="148961"/>
                  <a:pt x="3585260" y="143914"/>
                </a:cubicBezTo>
                <a:cubicBezTo>
                  <a:pt x="3587106" y="142652"/>
                  <a:pt x="3589243" y="141881"/>
                  <a:pt x="3591669" y="141601"/>
                </a:cubicBezTo>
                <a:close/>
                <a:moveTo>
                  <a:pt x="5082613" y="127361"/>
                </a:moveTo>
                <a:cubicBezTo>
                  <a:pt x="5086255" y="124886"/>
                  <a:pt x="5088762" y="131217"/>
                  <a:pt x="5090133" y="146355"/>
                </a:cubicBezTo>
                <a:cubicBezTo>
                  <a:pt x="5091961" y="166539"/>
                  <a:pt x="5086505" y="186812"/>
                  <a:pt x="5073764" y="207175"/>
                </a:cubicBezTo>
                <a:cubicBezTo>
                  <a:pt x="5061023" y="227538"/>
                  <a:pt x="5051547" y="231869"/>
                  <a:pt x="5045338" y="220168"/>
                </a:cubicBezTo>
                <a:cubicBezTo>
                  <a:pt x="5039129" y="208466"/>
                  <a:pt x="5039200" y="198206"/>
                  <a:pt x="5045553" y="189386"/>
                </a:cubicBezTo>
                <a:cubicBezTo>
                  <a:pt x="5051906" y="180567"/>
                  <a:pt x="5057283" y="171812"/>
                  <a:pt x="5061685" y="163122"/>
                </a:cubicBezTo>
                <a:cubicBezTo>
                  <a:pt x="5067092" y="154016"/>
                  <a:pt x="5072728" y="143899"/>
                  <a:pt x="5078592" y="132771"/>
                </a:cubicBezTo>
                <a:cubicBezTo>
                  <a:pt x="5080059" y="129989"/>
                  <a:pt x="5081399" y="128186"/>
                  <a:pt x="5082613" y="127361"/>
                </a:cubicBezTo>
                <a:close/>
                <a:moveTo>
                  <a:pt x="1234487" y="124339"/>
                </a:moveTo>
                <a:cubicBezTo>
                  <a:pt x="1227561" y="125243"/>
                  <a:pt x="1219968" y="126038"/>
                  <a:pt x="1211708" y="126727"/>
                </a:cubicBezTo>
                <a:lnTo>
                  <a:pt x="1211708" y="134987"/>
                </a:lnTo>
                <a:lnTo>
                  <a:pt x="1233304" y="134019"/>
                </a:lnTo>
                <a:close/>
                <a:moveTo>
                  <a:pt x="6574110" y="120295"/>
                </a:moveTo>
                <a:cubicBezTo>
                  <a:pt x="6551410" y="124755"/>
                  <a:pt x="6537514" y="127580"/>
                  <a:pt x="6532424" y="128770"/>
                </a:cubicBezTo>
                <a:cubicBezTo>
                  <a:pt x="6535090" y="146208"/>
                  <a:pt x="6536712" y="156375"/>
                  <a:pt x="6537284" y="159272"/>
                </a:cubicBezTo>
                <a:cubicBezTo>
                  <a:pt x="6552242" y="157551"/>
                  <a:pt x="6564516" y="155586"/>
                  <a:pt x="6574110" y="153378"/>
                </a:cubicBezTo>
                <a:close/>
                <a:moveTo>
                  <a:pt x="5238672" y="119575"/>
                </a:moveTo>
                <a:cubicBezTo>
                  <a:pt x="5245986" y="121001"/>
                  <a:pt x="5256132" y="124970"/>
                  <a:pt x="5269109" y="131481"/>
                </a:cubicBezTo>
                <a:cubicBezTo>
                  <a:pt x="5282417" y="137159"/>
                  <a:pt x="5293043" y="146613"/>
                  <a:pt x="5300988" y="159842"/>
                </a:cubicBezTo>
                <a:cubicBezTo>
                  <a:pt x="5308933" y="173071"/>
                  <a:pt x="5310105" y="186436"/>
                  <a:pt x="5304505" y="199937"/>
                </a:cubicBezTo>
                <a:cubicBezTo>
                  <a:pt x="5298905" y="213438"/>
                  <a:pt x="5290197" y="211097"/>
                  <a:pt x="5278380" y="192914"/>
                </a:cubicBezTo>
                <a:cubicBezTo>
                  <a:pt x="5266564" y="174731"/>
                  <a:pt x="5255164" y="157605"/>
                  <a:pt x="5244179" y="141537"/>
                </a:cubicBezTo>
                <a:cubicBezTo>
                  <a:pt x="5233195" y="125468"/>
                  <a:pt x="5231359" y="118148"/>
                  <a:pt x="5238672" y="119575"/>
                </a:cubicBezTo>
                <a:close/>
                <a:moveTo>
                  <a:pt x="6635242" y="111339"/>
                </a:moveTo>
                <a:cubicBezTo>
                  <a:pt x="6633740" y="110774"/>
                  <a:pt x="6631644" y="110823"/>
                  <a:pt x="6628951" y="111487"/>
                </a:cubicBezTo>
                <a:cubicBezTo>
                  <a:pt x="6623566" y="112813"/>
                  <a:pt x="6613438" y="115047"/>
                  <a:pt x="6598568" y="118187"/>
                </a:cubicBezTo>
                <a:lnTo>
                  <a:pt x="6598568" y="149829"/>
                </a:lnTo>
                <a:cubicBezTo>
                  <a:pt x="6609667" y="148108"/>
                  <a:pt x="6621032" y="146079"/>
                  <a:pt x="6632662" y="143741"/>
                </a:cubicBezTo>
                <a:cubicBezTo>
                  <a:pt x="6636820" y="128082"/>
                  <a:pt x="6638588" y="118460"/>
                  <a:pt x="6637964" y="114875"/>
                </a:cubicBezTo>
                <a:cubicBezTo>
                  <a:pt x="6637652" y="113082"/>
                  <a:pt x="6636745" y="111903"/>
                  <a:pt x="6635242" y="111339"/>
                </a:cubicBezTo>
                <a:close/>
                <a:moveTo>
                  <a:pt x="1237177" y="94655"/>
                </a:moveTo>
                <a:cubicBezTo>
                  <a:pt x="1224987" y="96447"/>
                  <a:pt x="1216777" y="97652"/>
                  <a:pt x="1212547" y="98269"/>
                </a:cubicBezTo>
                <a:cubicBezTo>
                  <a:pt x="1211988" y="102198"/>
                  <a:pt x="1211708" y="105439"/>
                  <a:pt x="1211708" y="107991"/>
                </a:cubicBezTo>
                <a:lnTo>
                  <a:pt x="1236036" y="105797"/>
                </a:lnTo>
                <a:cubicBezTo>
                  <a:pt x="1236796" y="97336"/>
                  <a:pt x="1237177" y="93622"/>
                  <a:pt x="1237177" y="94655"/>
                </a:cubicBezTo>
                <a:close/>
                <a:moveTo>
                  <a:pt x="5441757" y="79681"/>
                </a:moveTo>
                <a:cubicBezTo>
                  <a:pt x="5436211" y="80321"/>
                  <a:pt x="5428393" y="82272"/>
                  <a:pt x="5418305" y="85534"/>
                </a:cubicBezTo>
                <a:lnTo>
                  <a:pt x="5418305" y="145785"/>
                </a:lnTo>
                <a:cubicBezTo>
                  <a:pt x="5420600" y="144236"/>
                  <a:pt x="5425747" y="142275"/>
                  <a:pt x="5433749" y="139902"/>
                </a:cubicBezTo>
                <a:cubicBezTo>
                  <a:pt x="5441752" y="137529"/>
                  <a:pt x="5447703" y="139468"/>
                  <a:pt x="5451603" y="145720"/>
                </a:cubicBezTo>
                <a:cubicBezTo>
                  <a:pt x="5455504" y="151973"/>
                  <a:pt x="5452822" y="156497"/>
                  <a:pt x="5443558" y="159293"/>
                </a:cubicBezTo>
                <a:cubicBezTo>
                  <a:pt x="5434295" y="162090"/>
                  <a:pt x="5425432" y="163488"/>
                  <a:pt x="5416971" y="163488"/>
                </a:cubicBezTo>
                <a:lnTo>
                  <a:pt x="5416971" y="228126"/>
                </a:lnTo>
                <a:cubicBezTo>
                  <a:pt x="5429175" y="226334"/>
                  <a:pt x="5440267" y="225438"/>
                  <a:pt x="5450248" y="225438"/>
                </a:cubicBezTo>
                <a:cubicBezTo>
                  <a:pt x="5453145" y="218927"/>
                  <a:pt x="5454593" y="208150"/>
                  <a:pt x="5454593" y="193108"/>
                </a:cubicBezTo>
                <a:lnTo>
                  <a:pt x="5454593" y="128319"/>
                </a:lnTo>
                <a:cubicBezTo>
                  <a:pt x="5454593" y="101201"/>
                  <a:pt x="5453589" y="85660"/>
                  <a:pt x="5451581" y="81695"/>
                </a:cubicBezTo>
                <a:cubicBezTo>
                  <a:pt x="5450578" y="79712"/>
                  <a:pt x="5447303" y="79041"/>
                  <a:pt x="5441757" y="79681"/>
                </a:cubicBezTo>
                <a:close/>
                <a:moveTo>
                  <a:pt x="2765232" y="79681"/>
                </a:moveTo>
                <a:cubicBezTo>
                  <a:pt x="2759686" y="80321"/>
                  <a:pt x="2751868" y="82272"/>
                  <a:pt x="2741780" y="85534"/>
                </a:cubicBezTo>
                <a:lnTo>
                  <a:pt x="2741780" y="145785"/>
                </a:lnTo>
                <a:cubicBezTo>
                  <a:pt x="2744074" y="144236"/>
                  <a:pt x="2749223" y="142275"/>
                  <a:pt x="2757224" y="139902"/>
                </a:cubicBezTo>
                <a:cubicBezTo>
                  <a:pt x="2765226" y="137529"/>
                  <a:pt x="2771177" y="139468"/>
                  <a:pt x="2775078" y="145720"/>
                </a:cubicBezTo>
                <a:cubicBezTo>
                  <a:pt x="2778978" y="151973"/>
                  <a:pt x="2776297" y="156497"/>
                  <a:pt x="2767033" y="159293"/>
                </a:cubicBezTo>
                <a:cubicBezTo>
                  <a:pt x="2757769" y="162090"/>
                  <a:pt x="2748907" y="163488"/>
                  <a:pt x="2740446" y="163488"/>
                </a:cubicBezTo>
                <a:lnTo>
                  <a:pt x="2740446" y="228126"/>
                </a:lnTo>
                <a:cubicBezTo>
                  <a:pt x="2752650" y="226334"/>
                  <a:pt x="2763742" y="225438"/>
                  <a:pt x="2773723" y="225438"/>
                </a:cubicBezTo>
                <a:cubicBezTo>
                  <a:pt x="2776620" y="218927"/>
                  <a:pt x="2778068" y="208150"/>
                  <a:pt x="2778068" y="193108"/>
                </a:cubicBezTo>
                <a:lnTo>
                  <a:pt x="2778068" y="128319"/>
                </a:lnTo>
                <a:cubicBezTo>
                  <a:pt x="2778068" y="101201"/>
                  <a:pt x="2777064" y="85660"/>
                  <a:pt x="2775057" y="81695"/>
                </a:cubicBezTo>
                <a:cubicBezTo>
                  <a:pt x="2774053" y="79712"/>
                  <a:pt x="2770778" y="79041"/>
                  <a:pt x="2765232" y="79681"/>
                </a:cubicBezTo>
                <a:close/>
                <a:moveTo>
                  <a:pt x="761932" y="72929"/>
                </a:moveTo>
                <a:cubicBezTo>
                  <a:pt x="770063" y="72929"/>
                  <a:pt x="778408" y="75525"/>
                  <a:pt x="786970" y="80716"/>
                </a:cubicBezTo>
                <a:cubicBezTo>
                  <a:pt x="795530" y="85907"/>
                  <a:pt x="798223" y="91959"/>
                  <a:pt x="795047" y="98871"/>
                </a:cubicBezTo>
                <a:cubicBezTo>
                  <a:pt x="791870" y="105783"/>
                  <a:pt x="789859" y="121421"/>
                  <a:pt x="789013" y="145785"/>
                </a:cubicBezTo>
                <a:cubicBezTo>
                  <a:pt x="795896" y="144179"/>
                  <a:pt x="806124" y="140178"/>
                  <a:pt x="819697" y="133782"/>
                </a:cubicBezTo>
                <a:cubicBezTo>
                  <a:pt x="833271" y="127386"/>
                  <a:pt x="843022" y="127888"/>
                  <a:pt x="848951" y="135288"/>
                </a:cubicBezTo>
                <a:cubicBezTo>
                  <a:pt x="854881" y="142687"/>
                  <a:pt x="848898" y="150137"/>
                  <a:pt x="831001" y="157637"/>
                </a:cubicBezTo>
                <a:cubicBezTo>
                  <a:pt x="813104" y="165137"/>
                  <a:pt x="798979" y="167539"/>
                  <a:pt x="788626" y="164843"/>
                </a:cubicBezTo>
                <a:cubicBezTo>
                  <a:pt x="787034" y="189207"/>
                  <a:pt x="786023" y="206229"/>
                  <a:pt x="785593" y="215909"/>
                </a:cubicBezTo>
                <a:cubicBezTo>
                  <a:pt x="785163" y="225588"/>
                  <a:pt x="784969" y="230493"/>
                  <a:pt x="785012" y="230622"/>
                </a:cubicBezTo>
                <a:cubicBezTo>
                  <a:pt x="785055" y="230751"/>
                  <a:pt x="787335" y="229568"/>
                  <a:pt x="791852" y="227072"/>
                </a:cubicBezTo>
                <a:cubicBezTo>
                  <a:pt x="796369" y="224577"/>
                  <a:pt x="807824" y="218952"/>
                  <a:pt x="826215" y="210198"/>
                </a:cubicBezTo>
                <a:cubicBezTo>
                  <a:pt x="844606" y="201443"/>
                  <a:pt x="851557" y="200740"/>
                  <a:pt x="847070" y="208090"/>
                </a:cubicBezTo>
                <a:cubicBezTo>
                  <a:pt x="842581" y="215439"/>
                  <a:pt x="830467" y="226961"/>
                  <a:pt x="810728" y="242657"/>
                </a:cubicBezTo>
                <a:cubicBezTo>
                  <a:pt x="790988" y="258352"/>
                  <a:pt x="778268" y="270003"/>
                  <a:pt x="772568" y="277611"/>
                </a:cubicBezTo>
                <a:cubicBezTo>
                  <a:pt x="766868" y="285218"/>
                  <a:pt x="761239" y="286900"/>
                  <a:pt x="755683" y="282655"/>
                </a:cubicBezTo>
                <a:cubicBezTo>
                  <a:pt x="750126" y="278410"/>
                  <a:pt x="746616" y="272717"/>
                  <a:pt x="745153" y="265576"/>
                </a:cubicBezTo>
                <a:cubicBezTo>
                  <a:pt x="743691" y="258434"/>
                  <a:pt x="744085" y="253286"/>
                  <a:pt x="746336" y="250131"/>
                </a:cubicBezTo>
                <a:cubicBezTo>
                  <a:pt x="748588" y="246977"/>
                  <a:pt x="751739" y="242657"/>
                  <a:pt x="755790" y="237171"/>
                </a:cubicBezTo>
                <a:cubicBezTo>
                  <a:pt x="759841" y="231686"/>
                  <a:pt x="762315" y="207674"/>
                  <a:pt x="763211" y="165133"/>
                </a:cubicBezTo>
                <a:cubicBezTo>
                  <a:pt x="764108" y="122593"/>
                  <a:pt x="761630" y="96591"/>
                  <a:pt x="755779" y="87126"/>
                </a:cubicBezTo>
                <a:cubicBezTo>
                  <a:pt x="749929" y="77662"/>
                  <a:pt x="751979" y="72929"/>
                  <a:pt x="761932" y="72929"/>
                </a:cubicBezTo>
                <a:close/>
                <a:moveTo>
                  <a:pt x="3294443" y="72338"/>
                </a:moveTo>
                <a:cubicBezTo>
                  <a:pt x="3284684" y="71915"/>
                  <a:pt x="3275854" y="77128"/>
                  <a:pt x="3267953" y="87976"/>
                </a:cubicBezTo>
                <a:cubicBezTo>
                  <a:pt x="3260051" y="98824"/>
                  <a:pt x="3254774" y="116344"/>
                  <a:pt x="3252121" y="140536"/>
                </a:cubicBezTo>
                <a:cubicBezTo>
                  <a:pt x="3249482" y="164714"/>
                  <a:pt x="3250379" y="186314"/>
                  <a:pt x="3254810" y="205336"/>
                </a:cubicBezTo>
                <a:cubicBezTo>
                  <a:pt x="3259241" y="224358"/>
                  <a:pt x="3266092" y="237412"/>
                  <a:pt x="3275363" y="244496"/>
                </a:cubicBezTo>
                <a:cubicBezTo>
                  <a:pt x="3284634" y="251580"/>
                  <a:pt x="3293941" y="253068"/>
                  <a:pt x="3303283" y="248959"/>
                </a:cubicBezTo>
                <a:cubicBezTo>
                  <a:pt x="3312626" y="244851"/>
                  <a:pt x="3319699" y="235598"/>
                  <a:pt x="3324503" y="221200"/>
                </a:cubicBezTo>
                <a:cubicBezTo>
                  <a:pt x="3329307" y="206802"/>
                  <a:pt x="3331709" y="190935"/>
                  <a:pt x="3331709" y="173598"/>
                </a:cubicBezTo>
                <a:cubicBezTo>
                  <a:pt x="3331709" y="156260"/>
                  <a:pt x="3331049" y="140547"/>
                  <a:pt x="3329730" y="126458"/>
                </a:cubicBezTo>
                <a:cubicBezTo>
                  <a:pt x="3328411" y="112369"/>
                  <a:pt x="3324639" y="99932"/>
                  <a:pt x="3318416" y="89148"/>
                </a:cubicBezTo>
                <a:cubicBezTo>
                  <a:pt x="3312192" y="78364"/>
                  <a:pt x="3304201" y="72761"/>
                  <a:pt x="3294443" y="72338"/>
                </a:cubicBezTo>
                <a:close/>
                <a:moveTo>
                  <a:pt x="3930264" y="71703"/>
                </a:moveTo>
                <a:cubicBezTo>
                  <a:pt x="3904581" y="75274"/>
                  <a:pt x="3887867" y="77275"/>
                  <a:pt x="3880123" y="77705"/>
                </a:cubicBezTo>
                <a:cubicBezTo>
                  <a:pt x="3890018" y="84344"/>
                  <a:pt x="3894048" y="89471"/>
                  <a:pt x="3892212" y="93085"/>
                </a:cubicBezTo>
                <a:cubicBezTo>
                  <a:pt x="3890377" y="96698"/>
                  <a:pt x="3889050" y="109762"/>
                  <a:pt x="3888233" y="132276"/>
                </a:cubicBezTo>
                <a:lnTo>
                  <a:pt x="3936652" y="128641"/>
                </a:lnTo>
                <a:cubicBezTo>
                  <a:pt x="3936652" y="113297"/>
                  <a:pt x="3936434" y="101732"/>
                  <a:pt x="3935996" y="93945"/>
                </a:cubicBezTo>
                <a:cubicBezTo>
                  <a:pt x="3935559" y="86158"/>
                  <a:pt x="3933648" y="78744"/>
                  <a:pt x="3930264" y="71703"/>
                </a:cubicBezTo>
                <a:close/>
                <a:moveTo>
                  <a:pt x="469036" y="66557"/>
                </a:moveTo>
                <a:cubicBezTo>
                  <a:pt x="472367" y="67209"/>
                  <a:pt x="475421" y="68900"/>
                  <a:pt x="478200" y="71628"/>
                </a:cubicBezTo>
                <a:cubicBezTo>
                  <a:pt x="483756" y="77085"/>
                  <a:pt x="481595" y="82247"/>
                  <a:pt x="471714" y="87115"/>
                </a:cubicBezTo>
                <a:cubicBezTo>
                  <a:pt x="461834" y="91984"/>
                  <a:pt x="451473" y="95551"/>
                  <a:pt x="440632" y="97817"/>
                </a:cubicBezTo>
                <a:cubicBezTo>
                  <a:pt x="448734" y="101402"/>
                  <a:pt x="452112" y="106116"/>
                  <a:pt x="450763" y="111960"/>
                </a:cubicBezTo>
                <a:cubicBezTo>
                  <a:pt x="449416" y="117804"/>
                  <a:pt x="448741" y="127731"/>
                  <a:pt x="448741" y="141741"/>
                </a:cubicBezTo>
                <a:cubicBezTo>
                  <a:pt x="451222" y="140106"/>
                  <a:pt x="456463" y="138346"/>
                  <a:pt x="464465" y="136460"/>
                </a:cubicBezTo>
                <a:cubicBezTo>
                  <a:pt x="472467" y="134574"/>
                  <a:pt x="476794" y="135965"/>
                  <a:pt x="477447" y="140633"/>
                </a:cubicBezTo>
                <a:cubicBezTo>
                  <a:pt x="478099" y="145301"/>
                  <a:pt x="475820" y="149757"/>
                  <a:pt x="470606" y="154002"/>
                </a:cubicBezTo>
                <a:cubicBezTo>
                  <a:pt x="465394" y="158247"/>
                  <a:pt x="458041" y="161953"/>
                  <a:pt x="448548" y="165123"/>
                </a:cubicBezTo>
                <a:cubicBezTo>
                  <a:pt x="447773" y="183665"/>
                  <a:pt x="447386" y="197467"/>
                  <a:pt x="447386" y="206530"/>
                </a:cubicBezTo>
                <a:cubicBezTo>
                  <a:pt x="455087" y="202257"/>
                  <a:pt x="463759" y="198711"/>
                  <a:pt x="473403" y="195893"/>
                </a:cubicBezTo>
                <a:cubicBezTo>
                  <a:pt x="483047" y="193075"/>
                  <a:pt x="485549" y="194724"/>
                  <a:pt x="480910" y="200841"/>
                </a:cubicBezTo>
                <a:cubicBezTo>
                  <a:pt x="476271" y="206957"/>
                  <a:pt x="468079" y="213851"/>
                  <a:pt x="456334" y="221523"/>
                </a:cubicBezTo>
                <a:cubicBezTo>
                  <a:pt x="444590" y="229195"/>
                  <a:pt x="433641" y="236340"/>
                  <a:pt x="423488" y="242958"/>
                </a:cubicBezTo>
                <a:cubicBezTo>
                  <a:pt x="413336" y="249576"/>
                  <a:pt x="405821" y="255534"/>
                  <a:pt x="400945" y="260833"/>
                </a:cubicBezTo>
                <a:cubicBezTo>
                  <a:pt x="396070" y="266132"/>
                  <a:pt x="388390" y="263432"/>
                  <a:pt x="377907" y="252734"/>
                </a:cubicBezTo>
                <a:cubicBezTo>
                  <a:pt x="367425" y="242036"/>
                  <a:pt x="367110" y="236408"/>
                  <a:pt x="376962" y="235849"/>
                </a:cubicBezTo>
                <a:cubicBezTo>
                  <a:pt x="386813" y="235289"/>
                  <a:pt x="402587" y="228743"/>
                  <a:pt x="424284" y="216210"/>
                </a:cubicBezTo>
                <a:lnTo>
                  <a:pt x="424284" y="171597"/>
                </a:lnTo>
                <a:cubicBezTo>
                  <a:pt x="422147" y="173375"/>
                  <a:pt x="418129" y="174720"/>
                  <a:pt x="412228" y="175630"/>
                </a:cubicBezTo>
                <a:cubicBezTo>
                  <a:pt x="406326" y="176541"/>
                  <a:pt x="400336" y="174892"/>
                  <a:pt x="394256" y="170683"/>
                </a:cubicBezTo>
                <a:cubicBezTo>
                  <a:pt x="388176" y="166474"/>
                  <a:pt x="388896" y="163129"/>
                  <a:pt x="396417" y="160649"/>
                </a:cubicBezTo>
                <a:cubicBezTo>
                  <a:pt x="403939" y="158168"/>
                  <a:pt x="413228" y="154561"/>
                  <a:pt x="424284" y="149829"/>
                </a:cubicBezTo>
                <a:cubicBezTo>
                  <a:pt x="424284" y="124418"/>
                  <a:pt x="422957" y="108723"/>
                  <a:pt x="420305" y="102743"/>
                </a:cubicBezTo>
                <a:cubicBezTo>
                  <a:pt x="412518" y="102743"/>
                  <a:pt x="404936" y="100939"/>
                  <a:pt x="397558" y="97333"/>
                </a:cubicBezTo>
                <a:cubicBezTo>
                  <a:pt x="390180" y="93726"/>
                  <a:pt x="391635" y="90371"/>
                  <a:pt x="401924" y="87266"/>
                </a:cubicBezTo>
                <a:cubicBezTo>
                  <a:pt x="412213" y="84161"/>
                  <a:pt x="422227" y="80838"/>
                  <a:pt x="431963" y="77296"/>
                </a:cubicBezTo>
                <a:cubicBezTo>
                  <a:pt x="441700" y="73754"/>
                  <a:pt x="450451" y="70560"/>
                  <a:pt x="458217" y="67713"/>
                </a:cubicBezTo>
                <a:cubicBezTo>
                  <a:pt x="462099" y="66290"/>
                  <a:pt x="465706" y="65905"/>
                  <a:pt x="469036" y="66557"/>
                </a:cubicBezTo>
                <a:close/>
                <a:moveTo>
                  <a:pt x="7400554" y="66344"/>
                </a:moveTo>
                <a:cubicBezTo>
                  <a:pt x="7409812" y="65563"/>
                  <a:pt x="7417876" y="68256"/>
                  <a:pt x="7424742" y="74424"/>
                </a:cubicBezTo>
                <a:cubicBezTo>
                  <a:pt x="7433899" y="82649"/>
                  <a:pt x="7432376" y="87625"/>
                  <a:pt x="7420172" y="89353"/>
                </a:cubicBezTo>
                <a:cubicBezTo>
                  <a:pt x="7407968" y="91081"/>
                  <a:pt x="7390674" y="93644"/>
                  <a:pt x="7368288" y="97043"/>
                </a:cubicBezTo>
                <a:cubicBezTo>
                  <a:pt x="7380880" y="103123"/>
                  <a:pt x="7385966" y="108834"/>
                  <a:pt x="7383550" y="114175"/>
                </a:cubicBezTo>
                <a:cubicBezTo>
                  <a:pt x="7381134" y="119517"/>
                  <a:pt x="7374247" y="137109"/>
                  <a:pt x="7362890" y="166951"/>
                </a:cubicBezTo>
                <a:cubicBezTo>
                  <a:pt x="7384888" y="185192"/>
                  <a:pt x="7399386" y="198858"/>
                  <a:pt x="7406384" y="207950"/>
                </a:cubicBezTo>
                <a:cubicBezTo>
                  <a:pt x="7413382" y="217041"/>
                  <a:pt x="7414274" y="225853"/>
                  <a:pt x="7409062" y="234386"/>
                </a:cubicBezTo>
                <a:cubicBezTo>
                  <a:pt x="7403849" y="242918"/>
                  <a:pt x="7395678" y="241119"/>
                  <a:pt x="7384550" y="228987"/>
                </a:cubicBezTo>
                <a:cubicBezTo>
                  <a:pt x="7373422" y="216855"/>
                  <a:pt x="7361814" y="204472"/>
                  <a:pt x="7349725" y="191838"/>
                </a:cubicBezTo>
                <a:cubicBezTo>
                  <a:pt x="7335973" y="210122"/>
                  <a:pt x="7322558" y="223000"/>
                  <a:pt x="7309480" y="230471"/>
                </a:cubicBezTo>
                <a:cubicBezTo>
                  <a:pt x="7302940" y="234207"/>
                  <a:pt x="7296686" y="237181"/>
                  <a:pt x="7290714" y="239395"/>
                </a:cubicBezTo>
                <a:lnTo>
                  <a:pt x="7276665" y="242984"/>
                </a:lnTo>
                <a:lnTo>
                  <a:pt x="7283860" y="244539"/>
                </a:lnTo>
                <a:cubicBezTo>
                  <a:pt x="7302073" y="248984"/>
                  <a:pt x="7326541" y="253207"/>
                  <a:pt x="7357265" y="257208"/>
                </a:cubicBezTo>
                <a:cubicBezTo>
                  <a:pt x="7387988" y="261209"/>
                  <a:pt x="7417978" y="261410"/>
                  <a:pt x="7447232" y="257811"/>
                </a:cubicBezTo>
                <a:cubicBezTo>
                  <a:pt x="7476486" y="254211"/>
                  <a:pt x="7486628" y="256000"/>
                  <a:pt x="7477658" y="263177"/>
                </a:cubicBezTo>
                <a:cubicBezTo>
                  <a:pt x="7468688" y="270355"/>
                  <a:pt x="7455306" y="278256"/>
                  <a:pt x="7437508" y="286882"/>
                </a:cubicBezTo>
                <a:cubicBezTo>
                  <a:pt x="7419712" y="295507"/>
                  <a:pt x="7405814" y="299361"/>
                  <a:pt x="7395812" y="298444"/>
                </a:cubicBezTo>
                <a:cubicBezTo>
                  <a:pt x="7385809" y="297526"/>
                  <a:pt x="7368916" y="293027"/>
                  <a:pt x="7345133" y="284946"/>
                </a:cubicBezTo>
                <a:cubicBezTo>
                  <a:pt x="7321350" y="276865"/>
                  <a:pt x="7300875" y="270279"/>
                  <a:pt x="7283710" y="265189"/>
                </a:cubicBezTo>
                <a:cubicBezTo>
                  <a:pt x="7266544" y="260098"/>
                  <a:pt x="7252370" y="256047"/>
                  <a:pt x="7241184" y="253035"/>
                </a:cubicBezTo>
                <a:cubicBezTo>
                  <a:pt x="7229998" y="250024"/>
                  <a:pt x="7220337" y="250927"/>
                  <a:pt x="7212199" y="255746"/>
                </a:cubicBezTo>
                <a:cubicBezTo>
                  <a:pt x="7204062" y="260564"/>
                  <a:pt x="7197114" y="264163"/>
                  <a:pt x="7191356" y="266544"/>
                </a:cubicBezTo>
                <a:cubicBezTo>
                  <a:pt x="7185598" y="268924"/>
                  <a:pt x="7178524" y="266447"/>
                  <a:pt x="7170136" y="259112"/>
                </a:cubicBezTo>
                <a:cubicBezTo>
                  <a:pt x="7161746" y="251777"/>
                  <a:pt x="7161832" y="247507"/>
                  <a:pt x="7170394" y="246303"/>
                </a:cubicBezTo>
                <a:cubicBezTo>
                  <a:pt x="7178954" y="245098"/>
                  <a:pt x="7187452" y="242940"/>
                  <a:pt x="7195884" y="239828"/>
                </a:cubicBezTo>
                <a:cubicBezTo>
                  <a:pt x="7204316" y="236716"/>
                  <a:pt x="7212239" y="234429"/>
                  <a:pt x="7219652" y="232966"/>
                </a:cubicBezTo>
                <a:cubicBezTo>
                  <a:pt x="7218792" y="221609"/>
                  <a:pt x="7215878" y="210886"/>
                  <a:pt x="7210908" y="200798"/>
                </a:cubicBezTo>
                <a:cubicBezTo>
                  <a:pt x="7205940" y="190709"/>
                  <a:pt x="7204133" y="182352"/>
                  <a:pt x="7205488" y="175727"/>
                </a:cubicBezTo>
                <a:cubicBezTo>
                  <a:pt x="7206843" y="169102"/>
                  <a:pt x="7208417" y="163832"/>
                  <a:pt x="7210209" y="159917"/>
                </a:cubicBezTo>
                <a:cubicBezTo>
                  <a:pt x="7212002" y="156002"/>
                  <a:pt x="7209310" y="155845"/>
                  <a:pt x="7202132" y="159444"/>
                </a:cubicBezTo>
                <a:cubicBezTo>
                  <a:pt x="7194955" y="163043"/>
                  <a:pt x="7187308" y="162771"/>
                  <a:pt x="7179192" y="158627"/>
                </a:cubicBezTo>
                <a:cubicBezTo>
                  <a:pt x="7171075" y="154482"/>
                  <a:pt x="7170304" y="151360"/>
                  <a:pt x="7176880" y="149259"/>
                </a:cubicBezTo>
                <a:cubicBezTo>
                  <a:pt x="7183454" y="147158"/>
                  <a:pt x="7189932" y="144408"/>
                  <a:pt x="7196314" y="141010"/>
                </a:cubicBezTo>
                <a:cubicBezTo>
                  <a:pt x="7202695" y="137611"/>
                  <a:pt x="7208278" y="133506"/>
                  <a:pt x="7213060" y="128695"/>
                </a:cubicBezTo>
                <a:cubicBezTo>
                  <a:pt x="7217842" y="123884"/>
                  <a:pt x="7226012" y="125139"/>
                  <a:pt x="7237570" y="132459"/>
                </a:cubicBezTo>
                <a:cubicBezTo>
                  <a:pt x="7249129" y="139780"/>
                  <a:pt x="7251234" y="146498"/>
                  <a:pt x="7243884" y="152614"/>
                </a:cubicBezTo>
                <a:cubicBezTo>
                  <a:pt x="7236534" y="158731"/>
                  <a:pt x="7232035" y="166062"/>
                  <a:pt x="7230386" y="174609"/>
                </a:cubicBezTo>
                <a:cubicBezTo>
                  <a:pt x="7228737" y="183155"/>
                  <a:pt x="7230838" y="192441"/>
                  <a:pt x="7236688" y="202465"/>
                </a:cubicBezTo>
                <a:cubicBezTo>
                  <a:pt x="7242539" y="212488"/>
                  <a:pt x="7242762" y="223165"/>
                  <a:pt x="7237355" y="234493"/>
                </a:cubicBezTo>
                <a:lnTo>
                  <a:pt x="7267156" y="240930"/>
                </a:lnTo>
                <a:lnTo>
                  <a:pt x="7273450" y="234784"/>
                </a:lnTo>
                <a:cubicBezTo>
                  <a:pt x="7284118" y="227420"/>
                  <a:pt x="7294540" y="218429"/>
                  <a:pt x="7304715" y="207810"/>
                </a:cubicBezTo>
                <a:cubicBezTo>
                  <a:pt x="7314890" y="197191"/>
                  <a:pt x="7323426" y="186353"/>
                  <a:pt x="7330323" y="175297"/>
                </a:cubicBezTo>
                <a:cubicBezTo>
                  <a:pt x="7313272" y="160484"/>
                  <a:pt x="7300238" y="148262"/>
                  <a:pt x="7291217" y="138633"/>
                </a:cubicBezTo>
                <a:cubicBezTo>
                  <a:pt x="7282198" y="129003"/>
                  <a:pt x="7285302" y="126992"/>
                  <a:pt x="7300531" y="132599"/>
                </a:cubicBezTo>
                <a:cubicBezTo>
                  <a:pt x="7315760" y="138206"/>
                  <a:pt x="7329957" y="145297"/>
                  <a:pt x="7343122" y="153873"/>
                </a:cubicBezTo>
                <a:cubicBezTo>
                  <a:pt x="7350794" y="135732"/>
                  <a:pt x="7354242" y="117793"/>
                  <a:pt x="7353468" y="100054"/>
                </a:cubicBezTo>
                <a:cubicBezTo>
                  <a:pt x="7333220" y="103625"/>
                  <a:pt x="7317460" y="106991"/>
                  <a:pt x="7306188" y="110153"/>
                </a:cubicBezTo>
                <a:cubicBezTo>
                  <a:pt x="7294917" y="113315"/>
                  <a:pt x="7283976" y="110823"/>
                  <a:pt x="7273364" y="102678"/>
                </a:cubicBezTo>
                <a:cubicBezTo>
                  <a:pt x="7262752" y="94533"/>
                  <a:pt x="7262874" y="90460"/>
                  <a:pt x="7273729" y="90460"/>
                </a:cubicBezTo>
                <a:cubicBezTo>
                  <a:pt x="7282420" y="90460"/>
                  <a:pt x="7294562" y="89127"/>
                  <a:pt x="7310157" y="86459"/>
                </a:cubicBezTo>
                <a:cubicBezTo>
                  <a:pt x="7325752" y="83792"/>
                  <a:pt x="7339756" y="81128"/>
                  <a:pt x="7352167" y="78468"/>
                </a:cubicBezTo>
                <a:cubicBezTo>
                  <a:pt x="7364578" y="75808"/>
                  <a:pt x="7377488" y="72413"/>
                  <a:pt x="7390896" y="68283"/>
                </a:cubicBezTo>
                <a:cubicBezTo>
                  <a:pt x="7394248" y="67251"/>
                  <a:pt x="7397467" y="66604"/>
                  <a:pt x="7400554" y="66344"/>
                </a:cubicBezTo>
                <a:close/>
                <a:moveTo>
                  <a:pt x="5458608" y="57501"/>
                </a:moveTo>
                <a:cubicBezTo>
                  <a:pt x="5462836" y="58218"/>
                  <a:pt x="5468166" y="60102"/>
                  <a:pt x="5474597" y="63153"/>
                </a:cubicBezTo>
                <a:cubicBezTo>
                  <a:pt x="5487461" y="69255"/>
                  <a:pt x="5492250" y="74769"/>
                  <a:pt x="5488967" y="79694"/>
                </a:cubicBezTo>
                <a:cubicBezTo>
                  <a:pt x="5485683" y="84620"/>
                  <a:pt x="5482754" y="91371"/>
                  <a:pt x="5480180" y="99946"/>
                </a:cubicBezTo>
                <a:cubicBezTo>
                  <a:pt x="5477605" y="108522"/>
                  <a:pt x="5476993" y="132595"/>
                  <a:pt x="5478340" y="172167"/>
                </a:cubicBezTo>
                <a:cubicBezTo>
                  <a:pt x="5479688" y="211739"/>
                  <a:pt x="5478247" y="238408"/>
                  <a:pt x="5474017" y="252175"/>
                </a:cubicBezTo>
                <a:cubicBezTo>
                  <a:pt x="5469787" y="265942"/>
                  <a:pt x="5465309" y="271380"/>
                  <a:pt x="5460584" y="268490"/>
                </a:cubicBezTo>
                <a:cubicBezTo>
                  <a:pt x="5455858" y="265601"/>
                  <a:pt x="5452270" y="257144"/>
                  <a:pt x="5449818" y="243119"/>
                </a:cubicBezTo>
                <a:cubicBezTo>
                  <a:pt x="5439909" y="244008"/>
                  <a:pt x="5428845" y="245600"/>
                  <a:pt x="5416627" y="247894"/>
                </a:cubicBezTo>
                <a:cubicBezTo>
                  <a:pt x="5414175" y="268114"/>
                  <a:pt x="5408643" y="271800"/>
                  <a:pt x="5400032" y="258951"/>
                </a:cubicBezTo>
                <a:cubicBezTo>
                  <a:pt x="5391421" y="246102"/>
                  <a:pt x="5388463" y="234572"/>
                  <a:pt x="5391159" y="224362"/>
                </a:cubicBezTo>
                <a:cubicBezTo>
                  <a:pt x="5393855" y="214152"/>
                  <a:pt x="5395429" y="189920"/>
                  <a:pt x="5395881" y="151668"/>
                </a:cubicBezTo>
                <a:cubicBezTo>
                  <a:pt x="5396332" y="113415"/>
                  <a:pt x="5394085" y="88474"/>
                  <a:pt x="5389137" y="76844"/>
                </a:cubicBezTo>
                <a:cubicBezTo>
                  <a:pt x="5384190" y="65214"/>
                  <a:pt x="5385882" y="60747"/>
                  <a:pt x="5394213" y="63443"/>
                </a:cubicBezTo>
                <a:cubicBezTo>
                  <a:pt x="5402545" y="66139"/>
                  <a:pt x="5412784" y="66856"/>
                  <a:pt x="5424930" y="65594"/>
                </a:cubicBezTo>
                <a:cubicBezTo>
                  <a:pt x="5437076" y="64332"/>
                  <a:pt x="5445175" y="62085"/>
                  <a:pt x="5449226" y="58851"/>
                </a:cubicBezTo>
                <a:cubicBezTo>
                  <a:pt x="5451252" y="57234"/>
                  <a:pt x="5454379" y="56784"/>
                  <a:pt x="5458608" y="57501"/>
                </a:cubicBezTo>
                <a:close/>
                <a:moveTo>
                  <a:pt x="2782082" y="57501"/>
                </a:moveTo>
                <a:cubicBezTo>
                  <a:pt x="2786311" y="58218"/>
                  <a:pt x="2791641" y="60102"/>
                  <a:pt x="2798073" y="63153"/>
                </a:cubicBezTo>
                <a:cubicBezTo>
                  <a:pt x="2810936" y="69255"/>
                  <a:pt x="2815725" y="74769"/>
                  <a:pt x="2812441" y="79694"/>
                </a:cubicBezTo>
                <a:cubicBezTo>
                  <a:pt x="2809157" y="84620"/>
                  <a:pt x="2806228" y="91371"/>
                  <a:pt x="2803654" y="99946"/>
                </a:cubicBezTo>
                <a:cubicBezTo>
                  <a:pt x="2801080" y="108522"/>
                  <a:pt x="2800467" y="132595"/>
                  <a:pt x="2801815" y="172167"/>
                </a:cubicBezTo>
                <a:cubicBezTo>
                  <a:pt x="2803163" y="211739"/>
                  <a:pt x="2801722" y="238408"/>
                  <a:pt x="2797492" y="252175"/>
                </a:cubicBezTo>
                <a:cubicBezTo>
                  <a:pt x="2793262" y="265942"/>
                  <a:pt x="2788784" y="271380"/>
                  <a:pt x="2784059" y="268490"/>
                </a:cubicBezTo>
                <a:cubicBezTo>
                  <a:pt x="2779333" y="265601"/>
                  <a:pt x="2775745" y="257144"/>
                  <a:pt x="2773293" y="243119"/>
                </a:cubicBezTo>
                <a:cubicBezTo>
                  <a:pt x="2763383" y="244008"/>
                  <a:pt x="2752320" y="245600"/>
                  <a:pt x="2740102" y="247894"/>
                </a:cubicBezTo>
                <a:cubicBezTo>
                  <a:pt x="2737650" y="268114"/>
                  <a:pt x="2732118" y="271800"/>
                  <a:pt x="2723507" y="258951"/>
                </a:cubicBezTo>
                <a:cubicBezTo>
                  <a:pt x="2714896" y="246102"/>
                  <a:pt x="2711938" y="234572"/>
                  <a:pt x="2714634" y="224362"/>
                </a:cubicBezTo>
                <a:cubicBezTo>
                  <a:pt x="2717330" y="214152"/>
                  <a:pt x="2718904" y="189920"/>
                  <a:pt x="2719356" y="151668"/>
                </a:cubicBezTo>
                <a:cubicBezTo>
                  <a:pt x="2719807" y="113415"/>
                  <a:pt x="2717559" y="88474"/>
                  <a:pt x="2712612" y="76844"/>
                </a:cubicBezTo>
                <a:cubicBezTo>
                  <a:pt x="2707665" y="65214"/>
                  <a:pt x="2709357" y="60747"/>
                  <a:pt x="2717689" y="63443"/>
                </a:cubicBezTo>
                <a:cubicBezTo>
                  <a:pt x="2726020" y="66139"/>
                  <a:pt x="2736259" y="66856"/>
                  <a:pt x="2748405" y="65594"/>
                </a:cubicBezTo>
                <a:cubicBezTo>
                  <a:pt x="2760551" y="64332"/>
                  <a:pt x="2768650" y="62085"/>
                  <a:pt x="2772701" y="58851"/>
                </a:cubicBezTo>
                <a:cubicBezTo>
                  <a:pt x="2774727" y="57234"/>
                  <a:pt x="2777854" y="56784"/>
                  <a:pt x="2782082" y="57501"/>
                </a:cubicBezTo>
                <a:close/>
                <a:moveTo>
                  <a:pt x="176091" y="52124"/>
                </a:moveTo>
                <a:cubicBezTo>
                  <a:pt x="174055" y="52106"/>
                  <a:pt x="171068" y="52760"/>
                  <a:pt x="167133" y="54086"/>
                </a:cubicBezTo>
                <a:cubicBezTo>
                  <a:pt x="159260" y="56739"/>
                  <a:pt x="139226" y="60984"/>
                  <a:pt x="107033" y="66821"/>
                </a:cubicBezTo>
                <a:cubicBezTo>
                  <a:pt x="113242" y="92145"/>
                  <a:pt x="117035" y="108120"/>
                  <a:pt x="118411" y="114745"/>
                </a:cubicBezTo>
                <a:cubicBezTo>
                  <a:pt x="141198" y="109497"/>
                  <a:pt x="159051" y="104858"/>
                  <a:pt x="171972" y="100828"/>
                </a:cubicBezTo>
                <a:cubicBezTo>
                  <a:pt x="177163" y="72463"/>
                  <a:pt x="179623" y="56919"/>
                  <a:pt x="179350" y="54194"/>
                </a:cubicBezTo>
                <a:cubicBezTo>
                  <a:pt x="179214" y="52832"/>
                  <a:pt x="178128" y="52142"/>
                  <a:pt x="176091" y="52124"/>
                </a:cubicBezTo>
                <a:close/>
                <a:moveTo>
                  <a:pt x="3499283" y="51333"/>
                </a:moveTo>
                <a:cubicBezTo>
                  <a:pt x="3504388" y="51333"/>
                  <a:pt x="3512652" y="53728"/>
                  <a:pt x="3524074" y="58518"/>
                </a:cubicBezTo>
                <a:cubicBezTo>
                  <a:pt x="3535496" y="63307"/>
                  <a:pt x="3538371" y="68696"/>
                  <a:pt x="3532700" y="74683"/>
                </a:cubicBezTo>
                <a:cubicBezTo>
                  <a:pt x="3527028" y="80670"/>
                  <a:pt x="3522457" y="87133"/>
                  <a:pt x="3518987" y="94074"/>
                </a:cubicBezTo>
                <a:cubicBezTo>
                  <a:pt x="3506138" y="113319"/>
                  <a:pt x="3493099" y="129326"/>
                  <a:pt x="3479870" y="142096"/>
                </a:cubicBezTo>
                <a:cubicBezTo>
                  <a:pt x="3466641" y="154866"/>
                  <a:pt x="3454015" y="165187"/>
                  <a:pt x="3441991" y="173060"/>
                </a:cubicBezTo>
                <a:cubicBezTo>
                  <a:pt x="3429966" y="180933"/>
                  <a:pt x="3420297" y="185579"/>
                  <a:pt x="3412984" y="186999"/>
                </a:cubicBezTo>
                <a:cubicBezTo>
                  <a:pt x="3405670" y="188418"/>
                  <a:pt x="3404713" y="185927"/>
                  <a:pt x="3410112" y="179524"/>
                </a:cubicBezTo>
                <a:cubicBezTo>
                  <a:pt x="3415511" y="173121"/>
                  <a:pt x="3424144" y="164574"/>
                  <a:pt x="3436011" y="153884"/>
                </a:cubicBezTo>
                <a:cubicBezTo>
                  <a:pt x="3447877" y="143193"/>
                  <a:pt x="3459593" y="129620"/>
                  <a:pt x="3471159" y="113164"/>
                </a:cubicBezTo>
                <a:cubicBezTo>
                  <a:pt x="3482724" y="96709"/>
                  <a:pt x="3489163" y="85068"/>
                  <a:pt x="3490475" y="78242"/>
                </a:cubicBezTo>
                <a:cubicBezTo>
                  <a:pt x="3491787" y="71417"/>
                  <a:pt x="3491769" y="65225"/>
                  <a:pt x="3490421" y="59668"/>
                </a:cubicBezTo>
                <a:cubicBezTo>
                  <a:pt x="3489073" y="54112"/>
                  <a:pt x="3492027" y="51333"/>
                  <a:pt x="3499283" y="51333"/>
                </a:cubicBezTo>
                <a:close/>
                <a:moveTo>
                  <a:pt x="7197220" y="42949"/>
                </a:moveTo>
                <a:cubicBezTo>
                  <a:pt x="7199764" y="42268"/>
                  <a:pt x="7203828" y="42406"/>
                  <a:pt x="7209414" y="43364"/>
                </a:cubicBezTo>
                <a:cubicBezTo>
                  <a:pt x="7220585" y="45278"/>
                  <a:pt x="7229834" y="49953"/>
                  <a:pt x="7237162" y="57388"/>
                </a:cubicBezTo>
                <a:cubicBezTo>
                  <a:pt x="7244490" y="64824"/>
                  <a:pt x="7246738" y="72894"/>
                  <a:pt x="7243906" y="81598"/>
                </a:cubicBezTo>
                <a:cubicBezTo>
                  <a:pt x="7241073" y="90303"/>
                  <a:pt x="7235406" y="92457"/>
                  <a:pt x="7226901" y="88062"/>
                </a:cubicBezTo>
                <a:cubicBezTo>
                  <a:pt x="7218398" y="83667"/>
                  <a:pt x="7210876" y="77260"/>
                  <a:pt x="7204337" y="68842"/>
                </a:cubicBezTo>
                <a:cubicBezTo>
                  <a:pt x="7198544" y="59220"/>
                  <a:pt x="7195148" y="52090"/>
                  <a:pt x="7194152" y="47450"/>
                </a:cubicBezTo>
                <a:cubicBezTo>
                  <a:pt x="7193654" y="45131"/>
                  <a:pt x="7194676" y="43631"/>
                  <a:pt x="7197220" y="42949"/>
                </a:cubicBezTo>
                <a:close/>
                <a:moveTo>
                  <a:pt x="4917827" y="41199"/>
                </a:moveTo>
                <a:cubicBezTo>
                  <a:pt x="4925427" y="42287"/>
                  <a:pt x="4932493" y="44507"/>
                  <a:pt x="4939025" y="47859"/>
                </a:cubicBezTo>
                <a:cubicBezTo>
                  <a:pt x="4952089" y="54563"/>
                  <a:pt x="4961185" y="64257"/>
                  <a:pt x="4966311" y="76941"/>
                </a:cubicBezTo>
                <a:cubicBezTo>
                  <a:pt x="4971437" y="89625"/>
                  <a:pt x="4972112" y="103603"/>
                  <a:pt x="4968333" y="118875"/>
                </a:cubicBezTo>
                <a:cubicBezTo>
                  <a:pt x="4964554" y="134148"/>
                  <a:pt x="4954297" y="146323"/>
                  <a:pt x="4937562" y="155400"/>
                </a:cubicBezTo>
                <a:cubicBezTo>
                  <a:pt x="4949565" y="159530"/>
                  <a:pt x="4959087" y="167245"/>
                  <a:pt x="4966128" y="178545"/>
                </a:cubicBezTo>
                <a:cubicBezTo>
                  <a:pt x="4973169" y="189845"/>
                  <a:pt x="4975521" y="204680"/>
                  <a:pt x="4973183" y="223050"/>
                </a:cubicBezTo>
                <a:cubicBezTo>
                  <a:pt x="4970846" y="241420"/>
                  <a:pt x="4962507" y="256334"/>
                  <a:pt x="4948167" y="267791"/>
                </a:cubicBezTo>
                <a:cubicBezTo>
                  <a:pt x="4933827" y="279249"/>
                  <a:pt x="4917622" y="284745"/>
                  <a:pt x="4899553" y="284279"/>
                </a:cubicBezTo>
                <a:cubicBezTo>
                  <a:pt x="4881485" y="283813"/>
                  <a:pt x="4865786" y="278109"/>
                  <a:pt x="4852457" y="267168"/>
                </a:cubicBezTo>
                <a:cubicBezTo>
                  <a:pt x="4839127" y="256226"/>
                  <a:pt x="4830548" y="239398"/>
                  <a:pt x="4826719" y="216683"/>
                </a:cubicBezTo>
                <a:lnTo>
                  <a:pt x="4858275" y="210574"/>
                </a:lnTo>
                <a:cubicBezTo>
                  <a:pt x="4862377" y="224412"/>
                  <a:pt x="4868148" y="234619"/>
                  <a:pt x="4875591" y="241194"/>
                </a:cubicBezTo>
                <a:cubicBezTo>
                  <a:pt x="4883033" y="247769"/>
                  <a:pt x="4892086" y="251085"/>
                  <a:pt x="4902748" y="251142"/>
                </a:cubicBezTo>
                <a:cubicBezTo>
                  <a:pt x="4913410" y="251200"/>
                  <a:pt x="4922075" y="246865"/>
                  <a:pt x="4928743" y="238139"/>
                </a:cubicBezTo>
                <a:cubicBezTo>
                  <a:pt x="4935411" y="229413"/>
                  <a:pt x="4938315" y="219415"/>
                  <a:pt x="4937455" y="208143"/>
                </a:cubicBezTo>
                <a:cubicBezTo>
                  <a:pt x="4936594" y="196872"/>
                  <a:pt x="4932275" y="188160"/>
                  <a:pt x="4924495" y="182008"/>
                </a:cubicBezTo>
                <a:cubicBezTo>
                  <a:pt x="4916715" y="175856"/>
                  <a:pt x="4902565" y="171318"/>
                  <a:pt x="4882044" y="168392"/>
                </a:cubicBezTo>
                <a:lnTo>
                  <a:pt x="4882044" y="144838"/>
                </a:lnTo>
                <a:cubicBezTo>
                  <a:pt x="4902149" y="142931"/>
                  <a:pt x="4916174" y="138224"/>
                  <a:pt x="4924118" y="130717"/>
                </a:cubicBezTo>
                <a:cubicBezTo>
                  <a:pt x="4932063" y="123210"/>
                  <a:pt x="4935616" y="113494"/>
                  <a:pt x="4934777" y="101570"/>
                </a:cubicBezTo>
                <a:cubicBezTo>
                  <a:pt x="4933938" y="89647"/>
                  <a:pt x="4928725" y="81014"/>
                  <a:pt x="4919139" y="75672"/>
                </a:cubicBezTo>
                <a:cubicBezTo>
                  <a:pt x="4909552" y="70330"/>
                  <a:pt x="4899278" y="69764"/>
                  <a:pt x="4888315" y="73973"/>
                </a:cubicBezTo>
                <a:cubicBezTo>
                  <a:pt x="4877351" y="78182"/>
                  <a:pt x="4868105" y="90926"/>
                  <a:pt x="4860577" y="112207"/>
                </a:cubicBezTo>
                <a:lnTo>
                  <a:pt x="4829408" y="107367"/>
                </a:lnTo>
                <a:cubicBezTo>
                  <a:pt x="4834972" y="88295"/>
                  <a:pt x="4842698" y="73109"/>
                  <a:pt x="4852586" y="61809"/>
                </a:cubicBezTo>
                <a:cubicBezTo>
                  <a:pt x="4862474" y="50509"/>
                  <a:pt x="4876086" y="43683"/>
                  <a:pt x="4893423" y="41331"/>
                </a:cubicBezTo>
                <a:cubicBezTo>
                  <a:pt x="4902092" y="40155"/>
                  <a:pt x="4910227" y="40111"/>
                  <a:pt x="4917827" y="41199"/>
                </a:cubicBezTo>
                <a:close/>
                <a:moveTo>
                  <a:pt x="3136652" y="41199"/>
                </a:moveTo>
                <a:cubicBezTo>
                  <a:pt x="3144252" y="42287"/>
                  <a:pt x="3151318" y="44507"/>
                  <a:pt x="3157850" y="47859"/>
                </a:cubicBezTo>
                <a:cubicBezTo>
                  <a:pt x="3170914" y="54563"/>
                  <a:pt x="3180009" y="64257"/>
                  <a:pt x="3185136" y="76941"/>
                </a:cubicBezTo>
                <a:cubicBezTo>
                  <a:pt x="3190262" y="89625"/>
                  <a:pt x="3190936" y="103603"/>
                  <a:pt x="3187158" y="118875"/>
                </a:cubicBezTo>
                <a:cubicBezTo>
                  <a:pt x="3183379" y="134148"/>
                  <a:pt x="3173122" y="146323"/>
                  <a:pt x="3156387" y="155400"/>
                </a:cubicBezTo>
                <a:cubicBezTo>
                  <a:pt x="3168390" y="159530"/>
                  <a:pt x="3177912" y="167245"/>
                  <a:pt x="3184953" y="178545"/>
                </a:cubicBezTo>
                <a:cubicBezTo>
                  <a:pt x="3191994" y="189845"/>
                  <a:pt x="3194346" y="204680"/>
                  <a:pt x="3192008" y="223050"/>
                </a:cubicBezTo>
                <a:cubicBezTo>
                  <a:pt x="3189671" y="241420"/>
                  <a:pt x="3181332" y="256334"/>
                  <a:pt x="3166992" y="267791"/>
                </a:cubicBezTo>
                <a:cubicBezTo>
                  <a:pt x="3152652" y="279249"/>
                  <a:pt x="3136447" y="284745"/>
                  <a:pt x="3118379" y="284279"/>
                </a:cubicBezTo>
                <a:cubicBezTo>
                  <a:pt x="3100310" y="283813"/>
                  <a:pt x="3084611" y="278109"/>
                  <a:pt x="3071282" y="267168"/>
                </a:cubicBezTo>
                <a:cubicBezTo>
                  <a:pt x="3057952" y="256226"/>
                  <a:pt x="3049373" y="239398"/>
                  <a:pt x="3045545" y="216683"/>
                </a:cubicBezTo>
                <a:lnTo>
                  <a:pt x="3077100" y="210574"/>
                </a:lnTo>
                <a:cubicBezTo>
                  <a:pt x="3081201" y="224412"/>
                  <a:pt x="3086974" y="234619"/>
                  <a:pt x="3094416" y="241194"/>
                </a:cubicBezTo>
                <a:cubicBezTo>
                  <a:pt x="3101859" y="247769"/>
                  <a:pt x="3110911" y="251085"/>
                  <a:pt x="3121573" y="251142"/>
                </a:cubicBezTo>
                <a:cubicBezTo>
                  <a:pt x="3132235" y="251200"/>
                  <a:pt x="3140900" y="246865"/>
                  <a:pt x="3147568" y="238139"/>
                </a:cubicBezTo>
                <a:cubicBezTo>
                  <a:pt x="3154236" y="229413"/>
                  <a:pt x="3157140" y="219415"/>
                  <a:pt x="3156280" y="208143"/>
                </a:cubicBezTo>
                <a:cubicBezTo>
                  <a:pt x="3155419" y="196872"/>
                  <a:pt x="3151099" y="188160"/>
                  <a:pt x="3143320" y="182008"/>
                </a:cubicBezTo>
                <a:cubicBezTo>
                  <a:pt x="3135540" y="175856"/>
                  <a:pt x="3121390" y="171318"/>
                  <a:pt x="3100869" y="168392"/>
                </a:cubicBezTo>
                <a:lnTo>
                  <a:pt x="3100869" y="144838"/>
                </a:lnTo>
                <a:cubicBezTo>
                  <a:pt x="3120974" y="142931"/>
                  <a:pt x="3134999" y="138224"/>
                  <a:pt x="3142943" y="130717"/>
                </a:cubicBezTo>
                <a:cubicBezTo>
                  <a:pt x="3150888" y="123210"/>
                  <a:pt x="3154441" y="113494"/>
                  <a:pt x="3153602" y="101570"/>
                </a:cubicBezTo>
                <a:cubicBezTo>
                  <a:pt x="3152763" y="89647"/>
                  <a:pt x="3147550" y="81014"/>
                  <a:pt x="3137964" y="75672"/>
                </a:cubicBezTo>
                <a:cubicBezTo>
                  <a:pt x="3128377" y="70330"/>
                  <a:pt x="3118102" y="69764"/>
                  <a:pt x="3107139" y="73973"/>
                </a:cubicBezTo>
                <a:cubicBezTo>
                  <a:pt x="3096176" y="78182"/>
                  <a:pt x="3086931" y="90926"/>
                  <a:pt x="3079402" y="112207"/>
                </a:cubicBezTo>
                <a:lnTo>
                  <a:pt x="3048233" y="107367"/>
                </a:lnTo>
                <a:cubicBezTo>
                  <a:pt x="3053797" y="88295"/>
                  <a:pt x="3061523" y="73109"/>
                  <a:pt x="3071411" y="61809"/>
                </a:cubicBezTo>
                <a:cubicBezTo>
                  <a:pt x="3081298" y="50509"/>
                  <a:pt x="3094911" y="43683"/>
                  <a:pt x="3112248" y="41331"/>
                </a:cubicBezTo>
                <a:cubicBezTo>
                  <a:pt x="3120917" y="40155"/>
                  <a:pt x="3129051" y="40111"/>
                  <a:pt x="3136652" y="41199"/>
                </a:cubicBezTo>
                <a:close/>
                <a:moveTo>
                  <a:pt x="2570592" y="40621"/>
                </a:moveTo>
                <a:cubicBezTo>
                  <a:pt x="2580343" y="38742"/>
                  <a:pt x="2589113" y="38760"/>
                  <a:pt x="2596899" y="40675"/>
                </a:cubicBezTo>
                <a:cubicBezTo>
                  <a:pt x="2604686" y="42589"/>
                  <a:pt x="2612677" y="46199"/>
                  <a:pt x="2620873" y="51505"/>
                </a:cubicBezTo>
                <a:cubicBezTo>
                  <a:pt x="2629068" y="56811"/>
                  <a:pt x="2635729" y="64594"/>
                  <a:pt x="2640856" y="74855"/>
                </a:cubicBezTo>
                <a:cubicBezTo>
                  <a:pt x="2645982" y="85115"/>
                  <a:pt x="2647847" y="97498"/>
                  <a:pt x="2646448" y="112003"/>
                </a:cubicBezTo>
                <a:cubicBezTo>
                  <a:pt x="2645050" y="126508"/>
                  <a:pt x="2637920" y="143634"/>
                  <a:pt x="2625056" y="163380"/>
                </a:cubicBezTo>
                <a:cubicBezTo>
                  <a:pt x="2612193" y="183127"/>
                  <a:pt x="2588080" y="211915"/>
                  <a:pt x="2552717" y="249744"/>
                </a:cubicBezTo>
                <a:lnTo>
                  <a:pt x="2649901" y="249744"/>
                </a:lnTo>
                <a:lnTo>
                  <a:pt x="2649901" y="280913"/>
                </a:lnTo>
                <a:lnTo>
                  <a:pt x="2505308" y="280913"/>
                </a:lnTo>
                <a:lnTo>
                  <a:pt x="2505308" y="271212"/>
                </a:lnTo>
                <a:cubicBezTo>
                  <a:pt x="2506240" y="257244"/>
                  <a:pt x="2512654" y="244768"/>
                  <a:pt x="2524549" y="233784"/>
                </a:cubicBezTo>
                <a:cubicBezTo>
                  <a:pt x="2536445" y="222799"/>
                  <a:pt x="2551330" y="205917"/>
                  <a:pt x="2569205" y="183138"/>
                </a:cubicBezTo>
                <a:cubicBezTo>
                  <a:pt x="2587080" y="160358"/>
                  <a:pt x="2598670" y="142816"/>
                  <a:pt x="2603976" y="130513"/>
                </a:cubicBezTo>
                <a:cubicBezTo>
                  <a:pt x="2609282" y="118209"/>
                  <a:pt x="2611301" y="107937"/>
                  <a:pt x="2610031" y="99699"/>
                </a:cubicBezTo>
                <a:cubicBezTo>
                  <a:pt x="2608762" y="91461"/>
                  <a:pt x="2604955" y="84735"/>
                  <a:pt x="2598609" y="79522"/>
                </a:cubicBezTo>
                <a:cubicBezTo>
                  <a:pt x="2592264" y="74310"/>
                  <a:pt x="2584836" y="72137"/>
                  <a:pt x="2576325" y="73005"/>
                </a:cubicBezTo>
                <a:cubicBezTo>
                  <a:pt x="2567814" y="73872"/>
                  <a:pt x="2559615" y="77210"/>
                  <a:pt x="2551728" y="83018"/>
                </a:cubicBezTo>
                <a:cubicBezTo>
                  <a:pt x="2543840" y="88826"/>
                  <a:pt x="2537395" y="98555"/>
                  <a:pt x="2532390" y="112207"/>
                </a:cubicBezTo>
                <a:lnTo>
                  <a:pt x="2499909" y="107389"/>
                </a:lnTo>
                <a:cubicBezTo>
                  <a:pt x="2507280" y="83685"/>
                  <a:pt x="2516881" y="66864"/>
                  <a:pt x="2528712" y="56926"/>
                </a:cubicBezTo>
                <a:cubicBezTo>
                  <a:pt x="2540542" y="46988"/>
                  <a:pt x="2554503" y="41553"/>
                  <a:pt x="2570592" y="40621"/>
                </a:cubicBezTo>
                <a:close/>
                <a:moveTo>
                  <a:pt x="3294830" y="40535"/>
                </a:moveTo>
                <a:cubicBezTo>
                  <a:pt x="3311945" y="40535"/>
                  <a:pt x="3326640" y="47382"/>
                  <a:pt x="3338915" y="61077"/>
                </a:cubicBezTo>
                <a:cubicBezTo>
                  <a:pt x="3351190" y="74772"/>
                  <a:pt x="3359153" y="91647"/>
                  <a:pt x="3362802" y="111702"/>
                </a:cubicBezTo>
                <a:cubicBezTo>
                  <a:pt x="3366452" y="131757"/>
                  <a:pt x="3367592" y="154794"/>
                  <a:pt x="3366222" y="180814"/>
                </a:cubicBezTo>
                <a:cubicBezTo>
                  <a:pt x="3364853" y="206835"/>
                  <a:pt x="3360171" y="228306"/>
                  <a:pt x="3352176" y="245227"/>
                </a:cubicBezTo>
                <a:cubicBezTo>
                  <a:pt x="3344181" y="262149"/>
                  <a:pt x="3332010" y="273904"/>
                  <a:pt x="3315662" y="280493"/>
                </a:cubicBezTo>
                <a:cubicBezTo>
                  <a:pt x="3299315" y="287083"/>
                  <a:pt x="3282999" y="286380"/>
                  <a:pt x="3266716" y="278385"/>
                </a:cubicBezTo>
                <a:cubicBezTo>
                  <a:pt x="3250432" y="270391"/>
                  <a:pt x="3239007" y="259822"/>
                  <a:pt x="3232439" y="246679"/>
                </a:cubicBezTo>
                <a:cubicBezTo>
                  <a:pt x="3225871" y="233536"/>
                  <a:pt x="3221203" y="219813"/>
                  <a:pt x="3218436" y="205508"/>
                </a:cubicBezTo>
                <a:cubicBezTo>
                  <a:pt x="3215668" y="191204"/>
                  <a:pt x="3214736" y="171984"/>
                  <a:pt x="3215640" y="147850"/>
                </a:cubicBezTo>
                <a:cubicBezTo>
                  <a:pt x="3216557" y="123715"/>
                  <a:pt x="3219985" y="104568"/>
                  <a:pt x="3225921" y="90407"/>
                </a:cubicBezTo>
                <a:cubicBezTo>
                  <a:pt x="3231858" y="76246"/>
                  <a:pt x="3240548" y="64393"/>
                  <a:pt x="3251992" y="54850"/>
                </a:cubicBezTo>
                <a:cubicBezTo>
                  <a:pt x="3263435" y="45307"/>
                  <a:pt x="3277715" y="40535"/>
                  <a:pt x="3294830" y="40535"/>
                </a:cubicBezTo>
                <a:close/>
                <a:moveTo>
                  <a:pt x="1521215" y="39691"/>
                </a:moveTo>
                <a:cubicBezTo>
                  <a:pt x="1522887" y="39685"/>
                  <a:pt x="1524950" y="40042"/>
                  <a:pt x="1527404" y="40761"/>
                </a:cubicBezTo>
                <a:cubicBezTo>
                  <a:pt x="1537220" y="43636"/>
                  <a:pt x="1545570" y="47920"/>
                  <a:pt x="1552453" y="53613"/>
                </a:cubicBezTo>
                <a:cubicBezTo>
                  <a:pt x="1559337" y="59306"/>
                  <a:pt x="1560429" y="65440"/>
                  <a:pt x="1555734" y="72015"/>
                </a:cubicBezTo>
                <a:cubicBezTo>
                  <a:pt x="1551037" y="78590"/>
                  <a:pt x="1545832" y="89360"/>
                  <a:pt x="1540117" y="104324"/>
                </a:cubicBezTo>
                <a:cubicBezTo>
                  <a:pt x="1534402" y="119288"/>
                  <a:pt x="1528906" y="135345"/>
                  <a:pt x="1523629" y="152496"/>
                </a:cubicBezTo>
                <a:cubicBezTo>
                  <a:pt x="1545555" y="159394"/>
                  <a:pt x="1559587" y="168833"/>
                  <a:pt x="1565725" y="180814"/>
                </a:cubicBezTo>
                <a:cubicBezTo>
                  <a:pt x="1571863" y="192796"/>
                  <a:pt x="1572322" y="203927"/>
                  <a:pt x="1567101" y="214209"/>
                </a:cubicBezTo>
                <a:cubicBezTo>
                  <a:pt x="1561881" y="224491"/>
                  <a:pt x="1553310" y="221057"/>
                  <a:pt x="1541386" y="203906"/>
                </a:cubicBezTo>
                <a:cubicBezTo>
                  <a:pt x="1529462" y="186755"/>
                  <a:pt x="1521500" y="173282"/>
                  <a:pt x="1517499" y="163488"/>
                </a:cubicBezTo>
                <a:cubicBezTo>
                  <a:pt x="1510486" y="183607"/>
                  <a:pt x="1500527" y="202425"/>
                  <a:pt x="1487621" y="219942"/>
                </a:cubicBezTo>
                <a:cubicBezTo>
                  <a:pt x="1474715" y="237458"/>
                  <a:pt x="1460815" y="250200"/>
                  <a:pt x="1445924" y="258166"/>
                </a:cubicBezTo>
                <a:cubicBezTo>
                  <a:pt x="1431031" y="266132"/>
                  <a:pt x="1429270" y="262729"/>
                  <a:pt x="1440643" y="247959"/>
                </a:cubicBezTo>
                <a:cubicBezTo>
                  <a:pt x="1452014" y="233188"/>
                  <a:pt x="1463042" y="216228"/>
                  <a:pt x="1473726" y="197076"/>
                </a:cubicBezTo>
                <a:cubicBezTo>
                  <a:pt x="1484409" y="177925"/>
                  <a:pt x="1493132" y="159111"/>
                  <a:pt x="1499892" y="140633"/>
                </a:cubicBezTo>
                <a:cubicBezTo>
                  <a:pt x="1506654" y="122156"/>
                  <a:pt x="1511823" y="104528"/>
                  <a:pt x="1515401" y="87750"/>
                </a:cubicBezTo>
                <a:cubicBezTo>
                  <a:pt x="1518979" y="70972"/>
                  <a:pt x="1519420" y="58227"/>
                  <a:pt x="1516725" y="49515"/>
                </a:cubicBezTo>
                <a:cubicBezTo>
                  <a:pt x="1514702" y="42982"/>
                  <a:pt x="1516199" y="39707"/>
                  <a:pt x="1521215" y="39691"/>
                </a:cubicBezTo>
                <a:close/>
                <a:moveTo>
                  <a:pt x="593848" y="38451"/>
                </a:moveTo>
                <a:cubicBezTo>
                  <a:pt x="595697" y="37976"/>
                  <a:pt x="598225" y="38033"/>
                  <a:pt x="601432" y="38620"/>
                </a:cubicBezTo>
                <a:cubicBezTo>
                  <a:pt x="614259" y="40972"/>
                  <a:pt x="623735" y="44188"/>
                  <a:pt x="629858" y="48268"/>
                </a:cubicBezTo>
                <a:cubicBezTo>
                  <a:pt x="635981" y="52348"/>
                  <a:pt x="638749" y="59299"/>
                  <a:pt x="638161" y="69122"/>
                </a:cubicBezTo>
                <a:cubicBezTo>
                  <a:pt x="637573" y="78945"/>
                  <a:pt x="632618" y="81688"/>
                  <a:pt x="623297" y="77350"/>
                </a:cubicBezTo>
                <a:cubicBezTo>
                  <a:pt x="613977" y="73012"/>
                  <a:pt x="604720" y="66254"/>
                  <a:pt x="595527" y="57076"/>
                </a:cubicBezTo>
                <a:cubicBezTo>
                  <a:pt x="588859" y="46085"/>
                  <a:pt x="588299" y="39876"/>
                  <a:pt x="593848" y="38451"/>
                </a:cubicBezTo>
                <a:close/>
                <a:moveTo>
                  <a:pt x="3986019" y="35891"/>
                </a:moveTo>
                <a:cubicBezTo>
                  <a:pt x="3994877" y="35703"/>
                  <a:pt x="4002528" y="38814"/>
                  <a:pt x="4008970" y="45224"/>
                </a:cubicBezTo>
                <a:cubicBezTo>
                  <a:pt x="4017560" y="53771"/>
                  <a:pt x="4016506" y="59195"/>
                  <a:pt x="4005808" y="61497"/>
                </a:cubicBezTo>
                <a:cubicBezTo>
                  <a:pt x="3995110" y="63798"/>
                  <a:pt x="3978411" y="65996"/>
                  <a:pt x="3955711" y="68090"/>
                </a:cubicBezTo>
                <a:cubicBezTo>
                  <a:pt x="3960744" y="69581"/>
                  <a:pt x="3964476" y="72406"/>
                  <a:pt x="3966907" y="76565"/>
                </a:cubicBezTo>
                <a:cubicBezTo>
                  <a:pt x="3969337" y="80723"/>
                  <a:pt x="3969413" y="84760"/>
                  <a:pt x="3967133" y="88675"/>
                </a:cubicBezTo>
                <a:cubicBezTo>
                  <a:pt x="3964853" y="92590"/>
                  <a:pt x="3963296" y="104428"/>
                  <a:pt x="3962465" y="124189"/>
                </a:cubicBezTo>
                <a:cubicBezTo>
                  <a:pt x="3995963" y="121564"/>
                  <a:pt x="4018004" y="118883"/>
                  <a:pt x="4028588" y="116144"/>
                </a:cubicBezTo>
                <a:cubicBezTo>
                  <a:pt x="4039171" y="113405"/>
                  <a:pt x="4049919" y="116950"/>
                  <a:pt x="4060832" y="126781"/>
                </a:cubicBezTo>
                <a:cubicBezTo>
                  <a:pt x="4071744" y="136611"/>
                  <a:pt x="4070031" y="141813"/>
                  <a:pt x="4055691" y="142386"/>
                </a:cubicBezTo>
                <a:cubicBezTo>
                  <a:pt x="4041350" y="142960"/>
                  <a:pt x="4010727" y="144953"/>
                  <a:pt x="3963820" y="148366"/>
                </a:cubicBezTo>
                <a:cubicBezTo>
                  <a:pt x="3964666" y="201712"/>
                  <a:pt x="3964623" y="242413"/>
                  <a:pt x="3963691" y="270469"/>
                </a:cubicBezTo>
                <a:cubicBezTo>
                  <a:pt x="3962759" y="298526"/>
                  <a:pt x="3958948" y="313132"/>
                  <a:pt x="3952258" y="314286"/>
                </a:cubicBezTo>
                <a:cubicBezTo>
                  <a:pt x="3945569" y="315440"/>
                  <a:pt x="3941747" y="302516"/>
                  <a:pt x="3940793" y="275514"/>
                </a:cubicBezTo>
                <a:cubicBezTo>
                  <a:pt x="3939839" y="248511"/>
                  <a:pt x="3938933" y="206673"/>
                  <a:pt x="3938072" y="150001"/>
                </a:cubicBezTo>
                <a:lnTo>
                  <a:pt x="3886404" y="155099"/>
                </a:lnTo>
                <a:cubicBezTo>
                  <a:pt x="3882102" y="188598"/>
                  <a:pt x="3874165" y="214837"/>
                  <a:pt x="3862592" y="233816"/>
                </a:cubicBezTo>
                <a:cubicBezTo>
                  <a:pt x="3851020" y="252795"/>
                  <a:pt x="3835948" y="267415"/>
                  <a:pt x="3817378" y="277675"/>
                </a:cubicBezTo>
                <a:cubicBezTo>
                  <a:pt x="3798807" y="287936"/>
                  <a:pt x="3795882" y="285889"/>
                  <a:pt x="3808602" y="271534"/>
                </a:cubicBezTo>
                <a:cubicBezTo>
                  <a:pt x="3821321" y="257180"/>
                  <a:pt x="3832349" y="241334"/>
                  <a:pt x="3841684" y="223996"/>
                </a:cubicBezTo>
                <a:cubicBezTo>
                  <a:pt x="3851020" y="206659"/>
                  <a:pt x="3857480" y="184690"/>
                  <a:pt x="3861065" y="158089"/>
                </a:cubicBezTo>
                <a:cubicBezTo>
                  <a:pt x="3826663" y="161660"/>
                  <a:pt x="3805070" y="164126"/>
                  <a:pt x="3796287" y="165488"/>
                </a:cubicBezTo>
                <a:cubicBezTo>
                  <a:pt x="3787503" y="166851"/>
                  <a:pt x="3778107" y="162556"/>
                  <a:pt x="3768098" y="152604"/>
                </a:cubicBezTo>
                <a:cubicBezTo>
                  <a:pt x="3758088" y="142652"/>
                  <a:pt x="3762286" y="138134"/>
                  <a:pt x="3780692" y="139052"/>
                </a:cubicBezTo>
                <a:cubicBezTo>
                  <a:pt x="3799098" y="139970"/>
                  <a:pt x="3826362" y="138751"/>
                  <a:pt x="3862485" y="135395"/>
                </a:cubicBezTo>
                <a:cubicBezTo>
                  <a:pt x="3863345" y="103818"/>
                  <a:pt x="3861804" y="85735"/>
                  <a:pt x="3857860" y="81146"/>
                </a:cubicBezTo>
                <a:cubicBezTo>
                  <a:pt x="3848726" y="81146"/>
                  <a:pt x="3841695" y="80408"/>
                  <a:pt x="3836769" y="78931"/>
                </a:cubicBezTo>
                <a:cubicBezTo>
                  <a:pt x="3831843" y="77454"/>
                  <a:pt x="3826789" y="73668"/>
                  <a:pt x="3821605" y="67573"/>
                </a:cubicBezTo>
                <a:cubicBezTo>
                  <a:pt x="3816421" y="61479"/>
                  <a:pt x="3820454" y="58159"/>
                  <a:pt x="3833704" y="57614"/>
                </a:cubicBezTo>
                <a:cubicBezTo>
                  <a:pt x="3846954" y="57069"/>
                  <a:pt x="3862381" y="55667"/>
                  <a:pt x="3879984" y="53409"/>
                </a:cubicBezTo>
                <a:cubicBezTo>
                  <a:pt x="3897586" y="51150"/>
                  <a:pt x="3914895" y="48677"/>
                  <a:pt x="3931909" y="45988"/>
                </a:cubicBezTo>
                <a:cubicBezTo>
                  <a:pt x="3948924" y="43299"/>
                  <a:pt x="3963874" y="40363"/>
                  <a:pt x="3976758" y="37179"/>
                </a:cubicBezTo>
                <a:cubicBezTo>
                  <a:pt x="3979979" y="36383"/>
                  <a:pt x="3983067" y="35954"/>
                  <a:pt x="3986019" y="35891"/>
                </a:cubicBezTo>
                <a:close/>
                <a:moveTo>
                  <a:pt x="2051489" y="34325"/>
                </a:moveTo>
                <a:cubicBezTo>
                  <a:pt x="2068408" y="33408"/>
                  <a:pt x="2080586" y="36206"/>
                  <a:pt x="2088023" y="42718"/>
                </a:cubicBezTo>
                <a:cubicBezTo>
                  <a:pt x="2097939" y="51401"/>
                  <a:pt x="2101130" y="57729"/>
                  <a:pt x="2097595" y="61701"/>
                </a:cubicBezTo>
                <a:cubicBezTo>
                  <a:pt x="2094060" y="65673"/>
                  <a:pt x="2084162" y="67208"/>
                  <a:pt x="2067900" y="66304"/>
                </a:cubicBezTo>
                <a:cubicBezTo>
                  <a:pt x="2051638" y="65401"/>
                  <a:pt x="2036348" y="65401"/>
                  <a:pt x="2022030" y="66304"/>
                </a:cubicBezTo>
                <a:cubicBezTo>
                  <a:pt x="2007711" y="67208"/>
                  <a:pt x="1986527" y="68807"/>
                  <a:pt x="1958477" y="71101"/>
                </a:cubicBezTo>
                <a:cubicBezTo>
                  <a:pt x="1966565" y="79820"/>
                  <a:pt x="1969487" y="85911"/>
                  <a:pt x="1967243" y="89374"/>
                </a:cubicBezTo>
                <a:cubicBezTo>
                  <a:pt x="1964999" y="92837"/>
                  <a:pt x="1963876" y="107152"/>
                  <a:pt x="1963876" y="132319"/>
                </a:cubicBezTo>
                <a:cubicBezTo>
                  <a:pt x="1984068" y="132319"/>
                  <a:pt x="2001666" y="134739"/>
                  <a:pt x="2016673" y="139579"/>
                </a:cubicBezTo>
                <a:cubicBezTo>
                  <a:pt x="2031681" y="144419"/>
                  <a:pt x="2040353" y="154113"/>
                  <a:pt x="2042690" y="168661"/>
                </a:cubicBezTo>
                <a:cubicBezTo>
                  <a:pt x="2045028" y="183209"/>
                  <a:pt x="2034681" y="184823"/>
                  <a:pt x="2011651" y="173501"/>
                </a:cubicBezTo>
                <a:cubicBezTo>
                  <a:pt x="1988620" y="162179"/>
                  <a:pt x="1972696" y="152991"/>
                  <a:pt x="1963876" y="145935"/>
                </a:cubicBezTo>
                <a:cubicBezTo>
                  <a:pt x="1964722" y="213722"/>
                  <a:pt x="1963722" y="259241"/>
                  <a:pt x="1960876" y="282494"/>
                </a:cubicBezTo>
                <a:cubicBezTo>
                  <a:pt x="1958029" y="305746"/>
                  <a:pt x="1953602" y="317373"/>
                  <a:pt x="1947593" y="317373"/>
                </a:cubicBezTo>
                <a:cubicBezTo>
                  <a:pt x="1943133" y="317373"/>
                  <a:pt x="1938405" y="312045"/>
                  <a:pt x="1933407" y="301391"/>
                </a:cubicBezTo>
                <a:cubicBezTo>
                  <a:pt x="1928410" y="290736"/>
                  <a:pt x="1926836" y="281565"/>
                  <a:pt x="1928686" y="273879"/>
                </a:cubicBezTo>
                <a:cubicBezTo>
                  <a:pt x="1930535" y="266192"/>
                  <a:pt x="1932335" y="257983"/>
                  <a:pt x="1934085" y="249249"/>
                </a:cubicBezTo>
                <a:cubicBezTo>
                  <a:pt x="1935834" y="240516"/>
                  <a:pt x="1937161" y="210825"/>
                  <a:pt x="1938064" y="160175"/>
                </a:cubicBezTo>
                <a:cubicBezTo>
                  <a:pt x="1938968" y="109526"/>
                  <a:pt x="1936250" y="80938"/>
                  <a:pt x="1929912" y="74414"/>
                </a:cubicBezTo>
                <a:cubicBezTo>
                  <a:pt x="1885285" y="81612"/>
                  <a:pt x="1857311" y="86334"/>
                  <a:pt x="1845989" y="88578"/>
                </a:cubicBezTo>
                <a:cubicBezTo>
                  <a:pt x="1834668" y="90822"/>
                  <a:pt x="1824013" y="86746"/>
                  <a:pt x="1814025" y="76350"/>
                </a:cubicBezTo>
                <a:cubicBezTo>
                  <a:pt x="1804037" y="65953"/>
                  <a:pt x="1804403" y="61210"/>
                  <a:pt x="1815122" y="62121"/>
                </a:cubicBezTo>
                <a:cubicBezTo>
                  <a:pt x="1825841" y="63031"/>
                  <a:pt x="1844340" y="62153"/>
                  <a:pt x="1870618" y="59485"/>
                </a:cubicBezTo>
                <a:cubicBezTo>
                  <a:pt x="1896897" y="56818"/>
                  <a:pt x="1923835" y="53448"/>
                  <a:pt x="1951433" y="49376"/>
                </a:cubicBezTo>
                <a:cubicBezTo>
                  <a:pt x="1979030" y="45303"/>
                  <a:pt x="2006216" y="41005"/>
                  <a:pt x="2032989" y="36480"/>
                </a:cubicBezTo>
                <a:cubicBezTo>
                  <a:pt x="2039682" y="35349"/>
                  <a:pt x="2045849" y="34631"/>
                  <a:pt x="2051489" y="34325"/>
                </a:cubicBezTo>
                <a:close/>
                <a:moveTo>
                  <a:pt x="7728394" y="29000"/>
                </a:moveTo>
                <a:cubicBezTo>
                  <a:pt x="7731856" y="28455"/>
                  <a:pt x="7735584" y="29027"/>
                  <a:pt x="7739578" y="30715"/>
                </a:cubicBezTo>
                <a:cubicBezTo>
                  <a:pt x="7747566" y="34093"/>
                  <a:pt x="7754518" y="38696"/>
                  <a:pt x="7760432" y="44525"/>
                </a:cubicBezTo>
                <a:cubicBezTo>
                  <a:pt x="7766348" y="50354"/>
                  <a:pt x="7764968" y="54900"/>
                  <a:pt x="7756292" y="58163"/>
                </a:cubicBezTo>
                <a:cubicBezTo>
                  <a:pt x="7747616" y="61425"/>
                  <a:pt x="7735290" y="72148"/>
                  <a:pt x="7719316" y="90331"/>
                </a:cubicBezTo>
                <a:cubicBezTo>
                  <a:pt x="7703341" y="108515"/>
                  <a:pt x="7690306" y="120697"/>
                  <a:pt x="7680210" y="126877"/>
                </a:cubicBezTo>
                <a:cubicBezTo>
                  <a:pt x="7696600" y="126060"/>
                  <a:pt x="7713497" y="124314"/>
                  <a:pt x="7730899" y="121640"/>
                </a:cubicBezTo>
                <a:cubicBezTo>
                  <a:pt x="7748301" y="118965"/>
                  <a:pt x="7759730" y="116470"/>
                  <a:pt x="7765186" y="114154"/>
                </a:cubicBezTo>
                <a:cubicBezTo>
                  <a:pt x="7770643" y="111838"/>
                  <a:pt x="7776483" y="112143"/>
                  <a:pt x="7782706" y="115068"/>
                </a:cubicBezTo>
                <a:cubicBezTo>
                  <a:pt x="7788930" y="117994"/>
                  <a:pt x="7795900" y="122801"/>
                  <a:pt x="7803614" y="129491"/>
                </a:cubicBezTo>
                <a:cubicBezTo>
                  <a:pt x="7811330" y="136181"/>
                  <a:pt x="7812420" y="142304"/>
                  <a:pt x="7806884" y="147861"/>
                </a:cubicBezTo>
                <a:cubicBezTo>
                  <a:pt x="7801348" y="153417"/>
                  <a:pt x="7797054" y="162954"/>
                  <a:pt x="7793999" y="176469"/>
                </a:cubicBezTo>
                <a:cubicBezTo>
                  <a:pt x="7790944" y="189985"/>
                  <a:pt x="7787142" y="206992"/>
                  <a:pt x="7782588" y="227492"/>
                </a:cubicBezTo>
                <a:cubicBezTo>
                  <a:pt x="7778035" y="247991"/>
                  <a:pt x="7771976" y="263676"/>
                  <a:pt x="7764412" y="274546"/>
                </a:cubicBezTo>
                <a:cubicBezTo>
                  <a:pt x="7756848" y="285415"/>
                  <a:pt x="7747896" y="293019"/>
                  <a:pt x="7737556" y="297357"/>
                </a:cubicBezTo>
                <a:cubicBezTo>
                  <a:pt x="7727217" y="301695"/>
                  <a:pt x="7720516" y="299039"/>
                  <a:pt x="7717455" y="289388"/>
                </a:cubicBezTo>
                <a:cubicBezTo>
                  <a:pt x="7714394" y="279737"/>
                  <a:pt x="7708744" y="269588"/>
                  <a:pt x="7700505" y="258940"/>
                </a:cubicBezTo>
                <a:cubicBezTo>
                  <a:pt x="7692266" y="248292"/>
                  <a:pt x="7693822" y="245263"/>
                  <a:pt x="7705172" y="249852"/>
                </a:cubicBezTo>
                <a:cubicBezTo>
                  <a:pt x="7716523" y="254441"/>
                  <a:pt x="7723754" y="256914"/>
                  <a:pt x="7726866" y="257273"/>
                </a:cubicBezTo>
                <a:cubicBezTo>
                  <a:pt x="7729978" y="257631"/>
                  <a:pt x="7732939" y="256922"/>
                  <a:pt x="7735749" y="255143"/>
                </a:cubicBezTo>
                <a:cubicBezTo>
                  <a:pt x="7738560" y="253365"/>
                  <a:pt x="7742360" y="248332"/>
                  <a:pt x="7747150" y="240043"/>
                </a:cubicBezTo>
                <a:cubicBezTo>
                  <a:pt x="7751940" y="231754"/>
                  <a:pt x="7756130" y="220203"/>
                  <a:pt x="7759723" y="205390"/>
                </a:cubicBezTo>
                <a:cubicBezTo>
                  <a:pt x="7763315" y="190577"/>
                  <a:pt x="7766008" y="176272"/>
                  <a:pt x="7767800" y="162477"/>
                </a:cubicBezTo>
                <a:cubicBezTo>
                  <a:pt x="7769592" y="148682"/>
                  <a:pt x="7769689" y="140866"/>
                  <a:pt x="7768090" y="139031"/>
                </a:cubicBezTo>
                <a:cubicBezTo>
                  <a:pt x="7766492" y="137195"/>
                  <a:pt x="7764476" y="136087"/>
                  <a:pt x="7762046" y="135707"/>
                </a:cubicBezTo>
                <a:cubicBezTo>
                  <a:pt x="7759615" y="135327"/>
                  <a:pt x="7753488" y="135632"/>
                  <a:pt x="7743665" y="136621"/>
                </a:cubicBezTo>
                <a:cubicBezTo>
                  <a:pt x="7755352" y="143921"/>
                  <a:pt x="7759034" y="149739"/>
                  <a:pt x="7754711" y="154077"/>
                </a:cubicBezTo>
                <a:cubicBezTo>
                  <a:pt x="7750388" y="158415"/>
                  <a:pt x="7744182" y="167991"/>
                  <a:pt x="7736094" y="182804"/>
                </a:cubicBezTo>
                <a:cubicBezTo>
                  <a:pt x="7728006" y="197618"/>
                  <a:pt x="7714978" y="213783"/>
                  <a:pt x="7697009" y="231299"/>
                </a:cubicBezTo>
                <a:cubicBezTo>
                  <a:pt x="7679041" y="248816"/>
                  <a:pt x="7659800" y="260116"/>
                  <a:pt x="7639286" y="265199"/>
                </a:cubicBezTo>
                <a:cubicBezTo>
                  <a:pt x="7618772" y="270283"/>
                  <a:pt x="7616353" y="267555"/>
                  <a:pt x="7632026" y="257015"/>
                </a:cubicBezTo>
                <a:cubicBezTo>
                  <a:pt x="7647700" y="246475"/>
                  <a:pt x="7663059" y="233461"/>
                  <a:pt x="7678102" y="217974"/>
                </a:cubicBezTo>
                <a:cubicBezTo>
                  <a:pt x="7693145" y="202486"/>
                  <a:pt x="7704878" y="186533"/>
                  <a:pt x="7713304" y="170113"/>
                </a:cubicBezTo>
                <a:cubicBezTo>
                  <a:pt x="7721728" y="153694"/>
                  <a:pt x="7725940" y="143390"/>
                  <a:pt x="7725940" y="139203"/>
                </a:cubicBezTo>
                <a:cubicBezTo>
                  <a:pt x="7721567" y="140006"/>
                  <a:pt x="7713522" y="140974"/>
                  <a:pt x="7701806" y="142107"/>
                </a:cubicBezTo>
                <a:cubicBezTo>
                  <a:pt x="7709908" y="146323"/>
                  <a:pt x="7712228" y="151145"/>
                  <a:pt x="7708765" y="156572"/>
                </a:cubicBezTo>
                <a:cubicBezTo>
                  <a:pt x="7705302" y="162000"/>
                  <a:pt x="7695066" y="172985"/>
                  <a:pt x="7678058" y="189526"/>
                </a:cubicBezTo>
                <a:cubicBezTo>
                  <a:pt x="7661052" y="206068"/>
                  <a:pt x="7642510" y="217561"/>
                  <a:pt x="7622433" y="224007"/>
                </a:cubicBezTo>
                <a:cubicBezTo>
                  <a:pt x="7602357" y="230453"/>
                  <a:pt x="7599460" y="228424"/>
                  <a:pt x="7613742" y="217920"/>
                </a:cubicBezTo>
                <a:cubicBezTo>
                  <a:pt x="7628026" y="207416"/>
                  <a:pt x="7641788" y="195097"/>
                  <a:pt x="7655032" y="180965"/>
                </a:cubicBezTo>
                <a:cubicBezTo>
                  <a:pt x="7668276" y="166833"/>
                  <a:pt x="7677514" y="154712"/>
                  <a:pt x="7682748" y="144602"/>
                </a:cubicBezTo>
                <a:cubicBezTo>
                  <a:pt x="7674918" y="147140"/>
                  <a:pt x="7665827" y="151148"/>
                  <a:pt x="7655472" y="156626"/>
                </a:cubicBezTo>
                <a:cubicBezTo>
                  <a:pt x="7645120" y="162104"/>
                  <a:pt x="7639656" y="159910"/>
                  <a:pt x="7639082" y="150044"/>
                </a:cubicBezTo>
                <a:cubicBezTo>
                  <a:pt x="7638508" y="140178"/>
                  <a:pt x="7642445" y="132889"/>
                  <a:pt x="7650891" y="128179"/>
                </a:cubicBezTo>
                <a:cubicBezTo>
                  <a:pt x="7659338" y="123468"/>
                  <a:pt x="7669297" y="114936"/>
                  <a:pt x="7680769" y="102581"/>
                </a:cubicBezTo>
                <a:cubicBezTo>
                  <a:pt x="7692242" y="90227"/>
                  <a:pt x="7700838" y="80193"/>
                  <a:pt x="7706560" y="72478"/>
                </a:cubicBezTo>
                <a:cubicBezTo>
                  <a:pt x="7712282" y="64763"/>
                  <a:pt x="7714275" y="60905"/>
                  <a:pt x="7712540" y="60905"/>
                </a:cubicBezTo>
                <a:cubicBezTo>
                  <a:pt x="7708524" y="60905"/>
                  <a:pt x="7702036" y="62250"/>
                  <a:pt x="7693073" y="64938"/>
                </a:cubicBezTo>
                <a:cubicBezTo>
                  <a:pt x="7684110" y="67627"/>
                  <a:pt x="7675800" y="70327"/>
                  <a:pt x="7668142" y="73037"/>
                </a:cubicBezTo>
                <a:cubicBezTo>
                  <a:pt x="7660484" y="75747"/>
                  <a:pt x="7651558" y="73030"/>
                  <a:pt x="7641362" y="64885"/>
                </a:cubicBezTo>
                <a:cubicBezTo>
                  <a:pt x="7631166" y="56739"/>
                  <a:pt x="7632844" y="52667"/>
                  <a:pt x="7646396" y="52667"/>
                </a:cubicBezTo>
                <a:cubicBezTo>
                  <a:pt x="7657753" y="52667"/>
                  <a:pt x="7671194" y="50942"/>
                  <a:pt x="7686717" y="47493"/>
                </a:cubicBezTo>
                <a:cubicBezTo>
                  <a:pt x="7702240" y="44045"/>
                  <a:pt x="7712934" y="39542"/>
                  <a:pt x="7718799" y="33985"/>
                </a:cubicBezTo>
                <a:cubicBezTo>
                  <a:pt x="7721732" y="31207"/>
                  <a:pt x="7724930" y="29545"/>
                  <a:pt x="7728394" y="29000"/>
                </a:cubicBezTo>
                <a:close/>
                <a:moveTo>
                  <a:pt x="1615725" y="26403"/>
                </a:moveTo>
                <a:cubicBezTo>
                  <a:pt x="1617367" y="26254"/>
                  <a:pt x="1619415" y="26537"/>
                  <a:pt x="1621867" y="27252"/>
                </a:cubicBezTo>
                <a:cubicBezTo>
                  <a:pt x="1631676" y="30113"/>
                  <a:pt x="1640025" y="34365"/>
                  <a:pt x="1646915" y="40008"/>
                </a:cubicBezTo>
                <a:cubicBezTo>
                  <a:pt x="1653806" y="45651"/>
                  <a:pt x="1655635" y="51243"/>
                  <a:pt x="1652400" y="56786"/>
                </a:cubicBezTo>
                <a:cubicBezTo>
                  <a:pt x="1649167" y="62328"/>
                  <a:pt x="1645750" y="73650"/>
                  <a:pt x="1642151" y="90751"/>
                </a:cubicBezTo>
                <a:cubicBezTo>
                  <a:pt x="1638552" y="107851"/>
                  <a:pt x="1634142" y="126612"/>
                  <a:pt x="1628922" y="147033"/>
                </a:cubicBezTo>
                <a:cubicBezTo>
                  <a:pt x="1651006" y="180460"/>
                  <a:pt x="1669347" y="203802"/>
                  <a:pt x="1683945" y="217059"/>
                </a:cubicBezTo>
                <a:cubicBezTo>
                  <a:pt x="1698544" y="230317"/>
                  <a:pt x="1715293" y="241398"/>
                  <a:pt x="1734194" y="250304"/>
                </a:cubicBezTo>
                <a:cubicBezTo>
                  <a:pt x="1753094" y="259209"/>
                  <a:pt x="1755109" y="264289"/>
                  <a:pt x="1740238" y="265544"/>
                </a:cubicBezTo>
                <a:cubicBezTo>
                  <a:pt x="1725367" y="266798"/>
                  <a:pt x="1710313" y="267189"/>
                  <a:pt x="1695077" y="266716"/>
                </a:cubicBezTo>
                <a:cubicBezTo>
                  <a:pt x="1679841" y="266243"/>
                  <a:pt x="1667293" y="257549"/>
                  <a:pt x="1657434" y="240635"/>
                </a:cubicBezTo>
                <a:cubicBezTo>
                  <a:pt x="1647575" y="223720"/>
                  <a:pt x="1635891" y="198005"/>
                  <a:pt x="1622383" y="163488"/>
                </a:cubicBezTo>
                <a:cubicBezTo>
                  <a:pt x="1611054" y="198163"/>
                  <a:pt x="1598048" y="224911"/>
                  <a:pt x="1583363" y="243732"/>
                </a:cubicBezTo>
                <a:cubicBezTo>
                  <a:pt x="1568679" y="262554"/>
                  <a:pt x="1551876" y="276607"/>
                  <a:pt x="1532954" y="285892"/>
                </a:cubicBezTo>
                <a:cubicBezTo>
                  <a:pt x="1514032" y="295178"/>
                  <a:pt x="1512938" y="290868"/>
                  <a:pt x="1529673" y="272965"/>
                </a:cubicBezTo>
                <a:cubicBezTo>
                  <a:pt x="1546409" y="255061"/>
                  <a:pt x="1561057" y="233773"/>
                  <a:pt x="1573619" y="209100"/>
                </a:cubicBezTo>
                <a:cubicBezTo>
                  <a:pt x="1586181" y="184428"/>
                  <a:pt x="1595362" y="160971"/>
                  <a:pt x="1601163" y="138730"/>
                </a:cubicBezTo>
                <a:cubicBezTo>
                  <a:pt x="1606964" y="116488"/>
                  <a:pt x="1610986" y="97114"/>
                  <a:pt x="1613230" y="80609"/>
                </a:cubicBezTo>
                <a:cubicBezTo>
                  <a:pt x="1615474" y="64103"/>
                  <a:pt x="1615023" y="50369"/>
                  <a:pt x="1611875" y="39406"/>
                </a:cubicBezTo>
                <a:cubicBezTo>
                  <a:pt x="1609514" y="31183"/>
                  <a:pt x="1610797" y="26849"/>
                  <a:pt x="1615725" y="26403"/>
                </a:cubicBezTo>
                <a:close/>
                <a:moveTo>
                  <a:pt x="187363" y="25652"/>
                </a:moveTo>
                <a:cubicBezTo>
                  <a:pt x="190822" y="26228"/>
                  <a:pt x="195182" y="27700"/>
                  <a:pt x="200441" y="30070"/>
                </a:cubicBezTo>
                <a:cubicBezTo>
                  <a:pt x="210959" y="34810"/>
                  <a:pt x="219166" y="39671"/>
                  <a:pt x="225060" y="44654"/>
                </a:cubicBezTo>
                <a:cubicBezTo>
                  <a:pt x="230954" y="49637"/>
                  <a:pt x="229304" y="55363"/>
                  <a:pt x="220112" y="61830"/>
                </a:cubicBezTo>
                <a:cubicBezTo>
                  <a:pt x="210920" y="68298"/>
                  <a:pt x="203822" y="80881"/>
                  <a:pt x="198817" y="99581"/>
                </a:cubicBezTo>
                <a:cubicBezTo>
                  <a:pt x="206919" y="110909"/>
                  <a:pt x="205872" y="117420"/>
                  <a:pt x="195676" y="119112"/>
                </a:cubicBezTo>
                <a:cubicBezTo>
                  <a:pt x="185480" y="120804"/>
                  <a:pt x="173478" y="122891"/>
                  <a:pt x="159668" y="125372"/>
                </a:cubicBezTo>
                <a:cubicBezTo>
                  <a:pt x="165075" y="127852"/>
                  <a:pt x="167100" y="131975"/>
                  <a:pt x="165745" y="137740"/>
                </a:cubicBezTo>
                <a:cubicBezTo>
                  <a:pt x="164389" y="143505"/>
                  <a:pt x="163712" y="150238"/>
                  <a:pt x="163712" y="157938"/>
                </a:cubicBezTo>
                <a:cubicBezTo>
                  <a:pt x="176576" y="156189"/>
                  <a:pt x="188288" y="153726"/>
                  <a:pt x="198849" y="150549"/>
                </a:cubicBezTo>
                <a:cubicBezTo>
                  <a:pt x="209411" y="147373"/>
                  <a:pt x="218570" y="149671"/>
                  <a:pt x="226329" y="157443"/>
                </a:cubicBezTo>
                <a:cubicBezTo>
                  <a:pt x="234087" y="165216"/>
                  <a:pt x="229071" y="170414"/>
                  <a:pt x="211282" y="173038"/>
                </a:cubicBezTo>
                <a:cubicBezTo>
                  <a:pt x="193493" y="175663"/>
                  <a:pt x="177192" y="177355"/>
                  <a:pt x="162378" y="178115"/>
                </a:cubicBezTo>
                <a:lnTo>
                  <a:pt x="162378" y="221480"/>
                </a:lnTo>
                <a:cubicBezTo>
                  <a:pt x="181608" y="230700"/>
                  <a:pt x="202101" y="238860"/>
                  <a:pt x="223855" y="245958"/>
                </a:cubicBezTo>
                <a:cubicBezTo>
                  <a:pt x="245609" y="253057"/>
                  <a:pt x="269371" y="258520"/>
                  <a:pt x="295140" y="262349"/>
                </a:cubicBezTo>
                <a:cubicBezTo>
                  <a:pt x="320909" y="266178"/>
                  <a:pt x="327000" y="270656"/>
                  <a:pt x="313413" y="275782"/>
                </a:cubicBezTo>
                <a:cubicBezTo>
                  <a:pt x="299826" y="280909"/>
                  <a:pt x="284442" y="285071"/>
                  <a:pt x="267263" y="288269"/>
                </a:cubicBezTo>
                <a:cubicBezTo>
                  <a:pt x="250083" y="291467"/>
                  <a:pt x="237449" y="291668"/>
                  <a:pt x="229362" y="288871"/>
                </a:cubicBezTo>
                <a:cubicBezTo>
                  <a:pt x="221273" y="286075"/>
                  <a:pt x="206260" y="277564"/>
                  <a:pt x="184319" y="263339"/>
                </a:cubicBezTo>
                <a:cubicBezTo>
                  <a:pt x="162378" y="249113"/>
                  <a:pt x="129883" y="227531"/>
                  <a:pt x="86834" y="198593"/>
                </a:cubicBezTo>
                <a:cubicBezTo>
                  <a:pt x="79937" y="212833"/>
                  <a:pt x="69609" y="227520"/>
                  <a:pt x="55849" y="242657"/>
                </a:cubicBezTo>
                <a:cubicBezTo>
                  <a:pt x="42089" y="257793"/>
                  <a:pt x="27806" y="268404"/>
                  <a:pt x="13000" y="274492"/>
                </a:cubicBezTo>
                <a:cubicBezTo>
                  <a:pt x="-1806" y="280579"/>
                  <a:pt x="-3964" y="278235"/>
                  <a:pt x="6525" y="267458"/>
                </a:cubicBezTo>
                <a:cubicBezTo>
                  <a:pt x="17015" y="256681"/>
                  <a:pt x="27186" y="244356"/>
                  <a:pt x="37038" y="230482"/>
                </a:cubicBezTo>
                <a:cubicBezTo>
                  <a:pt x="46890" y="216608"/>
                  <a:pt x="54468" y="203698"/>
                  <a:pt x="59774" y="191752"/>
                </a:cubicBezTo>
                <a:cubicBezTo>
                  <a:pt x="65080" y="179807"/>
                  <a:pt x="68288" y="169385"/>
                  <a:pt x="69400" y="160487"/>
                </a:cubicBezTo>
                <a:cubicBezTo>
                  <a:pt x="70511" y="151589"/>
                  <a:pt x="74649" y="149126"/>
                  <a:pt x="81812" y="153098"/>
                </a:cubicBezTo>
                <a:cubicBezTo>
                  <a:pt x="88974" y="157071"/>
                  <a:pt x="94743" y="161900"/>
                  <a:pt x="99116" y="167586"/>
                </a:cubicBezTo>
                <a:cubicBezTo>
                  <a:pt x="103490" y="173271"/>
                  <a:pt x="104362" y="176792"/>
                  <a:pt x="101730" y="178147"/>
                </a:cubicBezTo>
                <a:cubicBezTo>
                  <a:pt x="99099" y="179502"/>
                  <a:pt x="96815" y="181557"/>
                  <a:pt x="94879" y="184310"/>
                </a:cubicBezTo>
                <a:cubicBezTo>
                  <a:pt x="106265" y="190519"/>
                  <a:pt x="120161" y="198370"/>
                  <a:pt x="136566" y="207864"/>
                </a:cubicBezTo>
                <a:lnTo>
                  <a:pt x="136566" y="160713"/>
                </a:lnTo>
                <a:cubicBezTo>
                  <a:pt x="136566" y="152955"/>
                  <a:pt x="135842" y="143082"/>
                  <a:pt x="134394" y="131093"/>
                </a:cubicBezTo>
                <a:cubicBezTo>
                  <a:pt x="130866" y="131997"/>
                  <a:pt x="126241" y="133079"/>
                  <a:pt x="120519" y="134341"/>
                </a:cubicBezTo>
                <a:cubicBezTo>
                  <a:pt x="120519" y="138170"/>
                  <a:pt x="118856" y="142411"/>
                  <a:pt x="115529" y="147065"/>
                </a:cubicBezTo>
                <a:cubicBezTo>
                  <a:pt x="112203" y="151718"/>
                  <a:pt x="107699" y="147936"/>
                  <a:pt x="102020" y="135718"/>
                </a:cubicBezTo>
                <a:cubicBezTo>
                  <a:pt x="96342" y="123500"/>
                  <a:pt x="92599" y="113555"/>
                  <a:pt x="90792" y="105883"/>
                </a:cubicBezTo>
                <a:cubicBezTo>
                  <a:pt x="88986" y="98211"/>
                  <a:pt x="86347" y="90041"/>
                  <a:pt x="82876" y="81372"/>
                </a:cubicBezTo>
                <a:cubicBezTo>
                  <a:pt x="79406" y="72704"/>
                  <a:pt x="76237" y="66243"/>
                  <a:pt x="73369" y="61991"/>
                </a:cubicBezTo>
                <a:cubicBezTo>
                  <a:pt x="70500" y="57740"/>
                  <a:pt x="70085" y="54219"/>
                  <a:pt x="72121" y="51430"/>
                </a:cubicBezTo>
                <a:cubicBezTo>
                  <a:pt x="74157" y="48641"/>
                  <a:pt x="80148" y="47705"/>
                  <a:pt x="90093" y="48623"/>
                </a:cubicBezTo>
                <a:cubicBezTo>
                  <a:pt x="100038" y="49541"/>
                  <a:pt x="113342" y="48246"/>
                  <a:pt x="130006" y="44740"/>
                </a:cubicBezTo>
                <a:cubicBezTo>
                  <a:pt x="146668" y="41234"/>
                  <a:pt x="158284" y="37947"/>
                  <a:pt x="164852" y="34878"/>
                </a:cubicBezTo>
                <a:cubicBezTo>
                  <a:pt x="171420" y="31809"/>
                  <a:pt x="176364" y="29056"/>
                  <a:pt x="179684" y="26618"/>
                </a:cubicBezTo>
                <a:cubicBezTo>
                  <a:pt x="181343" y="25399"/>
                  <a:pt x="183903" y="25077"/>
                  <a:pt x="187363" y="25652"/>
                </a:cubicBezTo>
                <a:close/>
                <a:moveTo>
                  <a:pt x="4197319" y="25245"/>
                </a:moveTo>
                <a:cubicBezTo>
                  <a:pt x="4198919" y="25309"/>
                  <a:pt x="4200881" y="25756"/>
                  <a:pt x="4203204" y="26585"/>
                </a:cubicBezTo>
                <a:cubicBezTo>
                  <a:pt x="4212497" y="29905"/>
                  <a:pt x="4219724" y="33178"/>
                  <a:pt x="4224887" y="36405"/>
                </a:cubicBezTo>
                <a:cubicBezTo>
                  <a:pt x="4230049" y="39631"/>
                  <a:pt x="4231035" y="45142"/>
                  <a:pt x="4227844" y="52936"/>
                </a:cubicBezTo>
                <a:cubicBezTo>
                  <a:pt x="4224654" y="60729"/>
                  <a:pt x="4218598" y="89880"/>
                  <a:pt x="4209679" y="140386"/>
                </a:cubicBezTo>
                <a:lnTo>
                  <a:pt x="4231835" y="135654"/>
                </a:lnTo>
                <a:cubicBezTo>
                  <a:pt x="4233154" y="132556"/>
                  <a:pt x="4232914" y="126271"/>
                  <a:pt x="4231114" y="116800"/>
                </a:cubicBezTo>
                <a:cubicBezTo>
                  <a:pt x="4229314" y="107328"/>
                  <a:pt x="4234964" y="106106"/>
                  <a:pt x="4248064" y="113132"/>
                </a:cubicBezTo>
                <a:cubicBezTo>
                  <a:pt x="4261164" y="120159"/>
                  <a:pt x="4266305" y="126300"/>
                  <a:pt x="4263487" y="131556"/>
                </a:cubicBezTo>
                <a:cubicBezTo>
                  <a:pt x="4260669" y="136812"/>
                  <a:pt x="4257948" y="143372"/>
                  <a:pt x="4255324" y="151238"/>
                </a:cubicBezTo>
                <a:cubicBezTo>
                  <a:pt x="4252700" y="159103"/>
                  <a:pt x="4250029" y="168704"/>
                  <a:pt x="4247311" y="180040"/>
                </a:cubicBezTo>
                <a:cubicBezTo>
                  <a:pt x="4244594" y="191376"/>
                  <a:pt x="4239700" y="204651"/>
                  <a:pt x="4232630" y="219866"/>
                </a:cubicBezTo>
                <a:cubicBezTo>
                  <a:pt x="4243185" y="230105"/>
                  <a:pt x="4249871" y="238369"/>
                  <a:pt x="4252689" y="244657"/>
                </a:cubicBezTo>
                <a:cubicBezTo>
                  <a:pt x="4255507" y="250945"/>
                  <a:pt x="4254747" y="258560"/>
                  <a:pt x="4250409" y="267501"/>
                </a:cubicBezTo>
                <a:cubicBezTo>
                  <a:pt x="4246071" y="276442"/>
                  <a:pt x="4240324" y="275471"/>
                  <a:pt x="4233168" y="264586"/>
                </a:cubicBezTo>
                <a:cubicBezTo>
                  <a:pt x="4226013" y="253702"/>
                  <a:pt x="4220800" y="245198"/>
                  <a:pt x="4217530" y="239075"/>
                </a:cubicBezTo>
                <a:cubicBezTo>
                  <a:pt x="4212282" y="247392"/>
                  <a:pt x="4204560" y="255254"/>
                  <a:pt x="4194364" y="262661"/>
                </a:cubicBezTo>
                <a:cubicBezTo>
                  <a:pt x="4184168" y="270068"/>
                  <a:pt x="4171097" y="276087"/>
                  <a:pt x="4155150" y="280719"/>
                </a:cubicBezTo>
                <a:cubicBezTo>
                  <a:pt x="4139204" y="285351"/>
                  <a:pt x="4136569" y="283322"/>
                  <a:pt x="4147245" y="274632"/>
                </a:cubicBezTo>
                <a:cubicBezTo>
                  <a:pt x="4157922" y="265942"/>
                  <a:pt x="4168358" y="257388"/>
                  <a:pt x="4178554" y="248970"/>
                </a:cubicBezTo>
                <a:cubicBezTo>
                  <a:pt x="4188749" y="240552"/>
                  <a:pt x="4197275" y="231604"/>
                  <a:pt x="4204129" y="222125"/>
                </a:cubicBezTo>
                <a:cubicBezTo>
                  <a:pt x="4193202" y="210137"/>
                  <a:pt x="4185971" y="202576"/>
                  <a:pt x="4182436" y="199442"/>
                </a:cubicBezTo>
                <a:cubicBezTo>
                  <a:pt x="4178901" y="196309"/>
                  <a:pt x="4177356" y="193118"/>
                  <a:pt x="4177801" y="189870"/>
                </a:cubicBezTo>
                <a:cubicBezTo>
                  <a:pt x="4178245" y="186622"/>
                  <a:pt x="4180267" y="178732"/>
                  <a:pt x="4183867" y="166198"/>
                </a:cubicBezTo>
                <a:cubicBezTo>
                  <a:pt x="4167777" y="171432"/>
                  <a:pt x="4155960" y="175663"/>
                  <a:pt x="4148418" y="178889"/>
                </a:cubicBezTo>
                <a:cubicBezTo>
                  <a:pt x="4140875" y="182116"/>
                  <a:pt x="4132751" y="178305"/>
                  <a:pt x="4124046" y="167457"/>
                </a:cubicBezTo>
                <a:cubicBezTo>
                  <a:pt x="4115342" y="156608"/>
                  <a:pt x="4116116" y="151632"/>
                  <a:pt x="4126370" y="152528"/>
                </a:cubicBezTo>
                <a:cubicBezTo>
                  <a:pt x="4136623" y="153425"/>
                  <a:pt x="4156778" y="150976"/>
                  <a:pt x="4186835" y="145183"/>
                </a:cubicBezTo>
                <a:cubicBezTo>
                  <a:pt x="4191209" y="118094"/>
                  <a:pt x="4194059" y="97279"/>
                  <a:pt x="4195385" y="82738"/>
                </a:cubicBezTo>
                <a:cubicBezTo>
                  <a:pt x="4196712" y="68197"/>
                  <a:pt x="4197160" y="58844"/>
                  <a:pt x="4196730" y="54678"/>
                </a:cubicBezTo>
                <a:cubicBezTo>
                  <a:pt x="4196300" y="50512"/>
                  <a:pt x="4194948" y="43959"/>
                  <a:pt x="4192675" y="35018"/>
                </a:cubicBezTo>
                <a:cubicBezTo>
                  <a:pt x="4190970" y="28312"/>
                  <a:pt x="4192518" y="25054"/>
                  <a:pt x="4197319" y="25245"/>
                </a:cubicBezTo>
                <a:close/>
                <a:moveTo>
                  <a:pt x="5150857" y="25080"/>
                </a:moveTo>
                <a:cubicBezTo>
                  <a:pt x="5159024" y="26492"/>
                  <a:pt x="5168126" y="29479"/>
                  <a:pt x="5178164" y="34039"/>
                </a:cubicBezTo>
                <a:cubicBezTo>
                  <a:pt x="5189693" y="39502"/>
                  <a:pt x="5194089" y="45959"/>
                  <a:pt x="5191350" y="53409"/>
                </a:cubicBezTo>
                <a:cubicBezTo>
                  <a:pt x="5188611" y="60859"/>
                  <a:pt x="5186811" y="70384"/>
                  <a:pt x="5185950" y="81985"/>
                </a:cubicBezTo>
                <a:cubicBezTo>
                  <a:pt x="5185090" y="93586"/>
                  <a:pt x="5184660" y="110831"/>
                  <a:pt x="5184660" y="133718"/>
                </a:cubicBezTo>
                <a:cubicBezTo>
                  <a:pt x="5184660" y="155586"/>
                  <a:pt x="5185553" y="175907"/>
                  <a:pt x="5187338" y="194678"/>
                </a:cubicBezTo>
                <a:cubicBezTo>
                  <a:pt x="5189124" y="213449"/>
                  <a:pt x="5189324" y="230711"/>
                  <a:pt x="5187940" y="246464"/>
                </a:cubicBezTo>
                <a:cubicBezTo>
                  <a:pt x="5186557" y="262217"/>
                  <a:pt x="5181580" y="276173"/>
                  <a:pt x="5173012" y="288334"/>
                </a:cubicBezTo>
                <a:cubicBezTo>
                  <a:pt x="5164444" y="300494"/>
                  <a:pt x="5157141" y="302240"/>
                  <a:pt x="5151104" y="293572"/>
                </a:cubicBezTo>
                <a:cubicBezTo>
                  <a:pt x="5145067" y="284903"/>
                  <a:pt x="5139650" y="277733"/>
                  <a:pt x="5134853" y="272061"/>
                </a:cubicBezTo>
                <a:cubicBezTo>
                  <a:pt x="5130056" y="266390"/>
                  <a:pt x="5124535" y="260123"/>
                  <a:pt x="5118290" y="253261"/>
                </a:cubicBezTo>
                <a:cubicBezTo>
                  <a:pt x="5112045" y="246399"/>
                  <a:pt x="5113511" y="243922"/>
                  <a:pt x="5122689" y="245829"/>
                </a:cubicBezTo>
                <a:cubicBezTo>
                  <a:pt x="5131867" y="247737"/>
                  <a:pt x="5139446" y="249310"/>
                  <a:pt x="5145425" y="250551"/>
                </a:cubicBezTo>
                <a:cubicBezTo>
                  <a:pt x="5151405" y="251791"/>
                  <a:pt x="5154915" y="250590"/>
                  <a:pt x="5155955" y="246948"/>
                </a:cubicBezTo>
                <a:cubicBezTo>
                  <a:pt x="5156994" y="243305"/>
                  <a:pt x="5157962" y="235866"/>
                  <a:pt x="5158859" y="224631"/>
                </a:cubicBezTo>
                <a:cubicBezTo>
                  <a:pt x="5159755" y="213395"/>
                  <a:pt x="5159984" y="182632"/>
                  <a:pt x="5159547" y="132341"/>
                </a:cubicBezTo>
                <a:cubicBezTo>
                  <a:pt x="5159110" y="82050"/>
                  <a:pt x="5155510" y="51247"/>
                  <a:pt x="5148749" y="39933"/>
                </a:cubicBezTo>
                <a:cubicBezTo>
                  <a:pt x="5141987" y="28618"/>
                  <a:pt x="5142690" y="23667"/>
                  <a:pt x="5150857" y="25080"/>
                </a:cubicBezTo>
                <a:close/>
                <a:moveTo>
                  <a:pt x="4317126" y="24623"/>
                </a:moveTo>
                <a:cubicBezTo>
                  <a:pt x="4318655" y="24424"/>
                  <a:pt x="4320532" y="24626"/>
                  <a:pt x="4322759" y="25230"/>
                </a:cubicBezTo>
                <a:cubicBezTo>
                  <a:pt x="4331664" y="27647"/>
                  <a:pt x="4339566" y="31755"/>
                  <a:pt x="4346463" y="37556"/>
                </a:cubicBezTo>
                <a:cubicBezTo>
                  <a:pt x="4353361" y="43356"/>
                  <a:pt x="4354640" y="48669"/>
                  <a:pt x="4350303" y="53495"/>
                </a:cubicBezTo>
                <a:cubicBezTo>
                  <a:pt x="4345965" y="58320"/>
                  <a:pt x="4339107" y="69889"/>
                  <a:pt x="4329728" y="88202"/>
                </a:cubicBezTo>
                <a:cubicBezTo>
                  <a:pt x="4320350" y="106514"/>
                  <a:pt x="4312846" y="119338"/>
                  <a:pt x="4307217" y="126673"/>
                </a:cubicBezTo>
                <a:cubicBezTo>
                  <a:pt x="4301589" y="134008"/>
                  <a:pt x="4301309" y="137697"/>
                  <a:pt x="4306379" y="137740"/>
                </a:cubicBezTo>
                <a:cubicBezTo>
                  <a:pt x="4311448" y="137783"/>
                  <a:pt x="4334503" y="134994"/>
                  <a:pt x="4375545" y="129373"/>
                </a:cubicBezTo>
                <a:cubicBezTo>
                  <a:pt x="4366410" y="123436"/>
                  <a:pt x="4358727" y="115237"/>
                  <a:pt x="4352497" y="104775"/>
                </a:cubicBezTo>
                <a:cubicBezTo>
                  <a:pt x="4346266" y="94314"/>
                  <a:pt x="4349614" y="90969"/>
                  <a:pt x="4362542" y="94741"/>
                </a:cubicBezTo>
                <a:cubicBezTo>
                  <a:pt x="4375470" y="98512"/>
                  <a:pt x="4388319" y="104417"/>
                  <a:pt x="4401088" y="112455"/>
                </a:cubicBezTo>
                <a:cubicBezTo>
                  <a:pt x="4413858" y="120492"/>
                  <a:pt x="4419964" y="130781"/>
                  <a:pt x="4419405" y="143322"/>
                </a:cubicBezTo>
                <a:cubicBezTo>
                  <a:pt x="4418845" y="155862"/>
                  <a:pt x="4415049" y="160903"/>
                  <a:pt x="4408015" y="158444"/>
                </a:cubicBezTo>
                <a:cubicBezTo>
                  <a:pt x="4400981" y="155984"/>
                  <a:pt x="4393772" y="150919"/>
                  <a:pt x="4386386" y="143247"/>
                </a:cubicBezTo>
                <a:cubicBezTo>
                  <a:pt x="4372806" y="146545"/>
                  <a:pt x="4354372" y="150937"/>
                  <a:pt x="4331083" y="156422"/>
                </a:cubicBezTo>
                <a:cubicBezTo>
                  <a:pt x="4307795" y="161907"/>
                  <a:pt x="4292720" y="166481"/>
                  <a:pt x="4285858" y="170145"/>
                </a:cubicBezTo>
                <a:cubicBezTo>
                  <a:pt x="4278996" y="173809"/>
                  <a:pt x="4273106" y="171314"/>
                  <a:pt x="4268187" y="162660"/>
                </a:cubicBezTo>
                <a:cubicBezTo>
                  <a:pt x="4263268" y="154005"/>
                  <a:pt x="4263143" y="147706"/>
                  <a:pt x="4267811" y="143763"/>
                </a:cubicBezTo>
                <a:cubicBezTo>
                  <a:pt x="4272478" y="139819"/>
                  <a:pt x="4277479" y="134958"/>
                  <a:pt x="4282814" y="129179"/>
                </a:cubicBezTo>
                <a:cubicBezTo>
                  <a:pt x="4288149" y="123400"/>
                  <a:pt x="4295039" y="109242"/>
                  <a:pt x="4303485" y="86707"/>
                </a:cubicBezTo>
                <a:cubicBezTo>
                  <a:pt x="4311932" y="64171"/>
                  <a:pt x="4315029" y="47687"/>
                  <a:pt x="4312778" y="37255"/>
                </a:cubicBezTo>
                <a:cubicBezTo>
                  <a:pt x="4311089" y="29430"/>
                  <a:pt x="4312539" y="25220"/>
                  <a:pt x="4317126" y="24623"/>
                </a:cubicBezTo>
                <a:close/>
                <a:moveTo>
                  <a:pt x="6163219" y="23996"/>
                </a:moveTo>
                <a:cubicBezTo>
                  <a:pt x="6167030" y="23987"/>
                  <a:pt x="6173421" y="26123"/>
                  <a:pt x="6182390" y="30404"/>
                </a:cubicBezTo>
                <a:cubicBezTo>
                  <a:pt x="6195153" y="41374"/>
                  <a:pt x="6197749" y="49465"/>
                  <a:pt x="6190176" y="54678"/>
                </a:cubicBezTo>
                <a:cubicBezTo>
                  <a:pt x="6182606" y="59891"/>
                  <a:pt x="6165240" y="82157"/>
                  <a:pt x="6138078" y="121478"/>
                </a:cubicBezTo>
                <a:lnTo>
                  <a:pt x="6169011" y="120381"/>
                </a:lnTo>
                <a:cubicBezTo>
                  <a:pt x="6181587" y="102958"/>
                  <a:pt x="6187198" y="90464"/>
                  <a:pt x="6185842" y="82899"/>
                </a:cubicBezTo>
                <a:cubicBezTo>
                  <a:pt x="6184488" y="75335"/>
                  <a:pt x="6188288" y="73234"/>
                  <a:pt x="6197243" y="76597"/>
                </a:cubicBezTo>
                <a:cubicBezTo>
                  <a:pt x="6206198" y="79960"/>
                  <a:pt x="6213874" y="84201"/>
                  <a:pt x="6220270" y="89320"/>
                </a:cubicBezTo>
                <a:cubicBezTo>
                  <a:pt x="6226666" y="94440"/>
                  <a:pt x="6226476" y="98946"/>
                  <a:pt x="6219700" y="102840"/>
                </a:cubicBezTo>
                <a:cubicBezTo>
                  <a:pt x="6212924" y="106733"/>
                  <a:pt x="6202886" y="117545"/>
                  <a:pt x="6189586" y="135277"/>
                </a:cubicBezTo>
                <a:cubicBezTo>
                  <a:pt x="6179610" y="148576"/>
                  <a:pt x="6171871" y="158896"/>
                  <a:pt x="6166368" y="166238"/>
                </a:cubicBezTo>
                <a:lnTo>
                  <a:pt x="6163274" y="170367"/>
                </a:lnTo>
                <a:lnTo>
                  <a:pt x="6185302" y="165642"/>
                </a:lnTo>
                <a:cubicBezTo>
                  <a:pt x="6207506" y="161497"/>
                  <a:pt x="6215441" y="162267"/>
                  <a:pt x="6209106" y="167951"/>
                </a:cubicBezTo>
                <a:cubicBezTo>
                  <a:pt x="6200660" y="175530"/>
                  <a:pt x="6187990" y="182654"/>
                  <a:pt x="6171098" y="189322"/>
                </a:cubicBezTo>
                <a:cubicBezTo>
                  <a:pt x="6154204" y="195990"/>
                  <a:pt x="6142532" y="202124"/>
                  <a:pt x="6136079" y="207724"/>
                </a:cubicBezTo>
                <a:cubicBezTo>
                  <a:pt x="6129626" y="213324"/>
                  <a:pt x="6124510" y="213406"/>
                  <a:pt x="6120731" y="207971"/>
                </a:cubicBezTo>
                <a:cubicBezTo>
                  <a:pt x="6116952" y="202536"/>
                  <a:pt x="6114822" y="196918"/>
                  <a:pt x="6114342" y="191118"/>
                </a:cubicBezTo>
                <a:cubicBezTo>
                  <a:pt x="6113862" y="185317"/>
                  <a:pt x="6117354" y="180535"/>
                  <a:pt x="6124818" y="176770"/>
                </a:cubicBezTo>
                <a:cubicBezTo>
                  <a:pt x="6132282" y="173006"/>
                  <a:pt x="6144747" y="159580"/>
                  <a:pt x="6162214" y="136492"/>
                </a:cubicBezTo>
                <a:cubicBezTo>
                  <a:pt x="6139872" y="141755"/>
                  <a:pt x="6125262" y="145996"/>
                  <a:pt x="6118386" y="149216"/>
                </a:cubicBezTo>
                <a:cubicBezTo>
                  <a:pt x="6111510" y="152435"/>
                  <a:pt x="6106750" y="151976"/>
                  <a:pt x="6104104" y="147839"/>
                </a:cubicBezTo>
                <a:cubicBezTo>
                  <a:pt x="6101458" y="143702"/>
                  <a:pt x="6100135" y="138543"/>
                  <a:pt x="6100135" y="132362"/>
                </a:cubicBezTo>
                <a:cubicBezTo>
                  <a:pt x="6100135" y="125795"/>
                  <a:pt x="6104100" y="121346"/>
                  <a:pt x="6112030" y="119015"/>
                </a:cubicBezTo>
                <a:cubicBezTo>
                  <a:pt x="6119960" y="116685"/>
                  <a:pt x="6130532" y="103492"/>
                  <a:pt x="6143747" y="79436"/>
                </a:cubicBezTo>
                <a:cubicBezTo>
                  <a:pt x="6156962" y="55381"/>
                  <a:pt x="6162221" y="39054"/>
                  <a:pt x="6159525" y="30457"/>
                </a:cubicBezTo>
                <a:cubicBezTo>
                  <a:pt x="6158177" y="26159"/>
                  <a:pt x="6159408" y="24005"/>
                  <a:pt x="6163219" y="23996"/>
                </a:cubicBezTo>
                <a:close/>
                <a:moveTo>
                  <a:pt x="869952" y="23264"/>
                </a:moveTo>
                <a:cubicBezTo>
                  <a:pt x="871849" y="23369"/>
                  <a:pt x="874178" y="23773"/>
                  <a:pt x="876937" y="24477"/>
                </a:cubicBezTo>
                <a:cubicBezTo>
                  <a:pt x="887971" y="27295"/>
                  <a:pt x="896998" y="31110"/>
                  <a:pt x="904018" y="35921"/>
                </a:cubicBezTo>
                <a:cubicBezTo>
                  <a:pt x="911038" y="40732"/>
                  <a:pt x="912052" y="46353"/>
                  <a:pt x="907062" y="52785"/>
                </a:cubicBezTo>
                <a:cubicBezTo>
                  <a:pt x="902071" y="59217"/>
                  <a:pt x="898715" y="86617"/>
                  <a:pt x="896995" y="134987"/>
                </a:cubicBezTo>
                <a:cubicBezTo>
                  <a:pt x="905025" y="130971"/>
                  <a:pt x="914719" y="124597"/>
                  <a:pt x="926076" y="115864"/>
                </a:cubicBezTo>
                <a:cubicBezTo>
                  <a:pt x="937434" y="107131"/>
                  <a:pt x="944174" y="100427"/>
                  <a:pt x="946297" y="95752"/>
                </a:cubicBezTo>
                <a:cubicBezTo>
                  <a:pt x="948418" y="91077"/>
                  <a:pt x="949480" y="86632"/>
                  <a:pt x="949480" y="82415"/>
                </a:cubicBezTo>
                <a:cubicBezTo>
                  <a:pt x="949480" y="74270"/>
                  <a:pt x="958730" y="75797"/>
                  <a:pt x="977228" y="86997"/>
                </a:cubicBezTo>
                <a:cubicBezTo>
                  <a:pt x="995727" y="98197"/>
                  <a:pt x="999406" y="106482"/>
                  <a:pt x="988263" y="111852"/>
                </a:cubicBezTo>
                <a:cubicBezTo>
                  <a:pt x="977120" y="117223"/>
                  <a:pt x="963318" y="123572"/>
                  <a:pt x="946856" y="130900"/>
                </a:cubicBezTo>
                <a:cubicBezTo>
                  <a:pt x="930393" y="138228"/>
                  <a:pt x="913228" y="146394"/>
                  <a:pt x="895360" y="155400"/>
                </a:cubicBezTo>
                <a:cubicBezTo>
                  <a:pt x="891932" y="194764"/>
                  <a:pt x="893162" y="220325"/>
                  <a:pt x="899049" y="232084"/>
                </a:cubicBezTo>
                <a:cubicBezTo>
                  <a:pt x="904936" y="243843"/>
                  <a:pt x="917472" y="249518"/>
                  <a:pt x="936660" y="249110"/>
                </a:cubicBezTo>
                <a:cubicBezTo>
                  <a:pt x="955847" y="248701"/>
                  <a:pt x="969341" y="246242"/>
                  <a:pt x="977142" y="241732"/>
                </a:cubicBezTo>
                <a:cubicBezTo>
                  <a:pt x="984943" y="237222"/>
                  <a:pt x="989704" y="230460"/>
                  <a:pt x="991425" y="221447"/>
                </a:cubicBezTo>
                <a:cubicBezTo>
                  <a:pt x="993146" y="212435"/>
                  <a:pt x="994859" y="201844"/>
                  <a:pt x="996566" y="189677"/>
                </a:cubicBezTo>
                <a:cubicBezTo>
                  <a:pt x="998273" y="177509"/>
                  <a:pt x="1001872" y="181001"/>
                  <a:pt x="1007364" y="200152"/>
                </a:cubicBezTo>
                <a:cubicBezTo>
                  <a:pt x="1012857" y="219304"/>
                  <a:pt x="1018105" y="232841"/>
                  <a:pt x="1023110" y="240764"/>
                </a:cubicBezTo>
                <a:cubicBezTo>
                  <a:pt x="1028114" y="248687"/>
                  <a:pt x="1024307" y="256671"/>
                  <a:pt x="1011688" y="264715"/>
                </a:cubicBezTo>
                <a:cubicBezTo>
                  <a:pt x="999068" y="272760"/>
                  <a:pt x="983466" y="277697"/>
                  <a:pt x="964881" y="279525"/>
                </a:cubicBezTo>
                <a:cubicBezTo>
                  <a:pt x="946297" y="281354"/>
                  <a:pt x="929196" y="280389"/>
                  <a:pt x="913579" y="276632"/>
                </a:cubicBezTo>
                <a:cubicBezTo>
                  <a:pt x="897963" y="272875"/>
                  <a:pt x="887229" y="265873"/>
                  <a:pt x="881378" y="255627"/>
                </a:cubicBezTo>
                <a:cubicBezTo>
                  <a:pt x="875527" y="245381"/>
                  <a:pt x="872140" y="233332"/>
                  <a:pt x="871215" y="219479"/>
                </a:cubicBezTo>
                <a:cubicBezTo>
                  <a:pt x="870290" y="205627"/>
                  <a:pt x="870053" y="188096"/>
                  <a:pt x="870504" y="166887"/>
                </a:cubicBezTo>
                <a:cubicBezTo>
                  <a:pt x="870956" y="145677"/>
                  <a:pt x="871182" y="122023"/>
                  <a:pt x="871182" y="95924"/>
                </a:cubicBezTo>
                <a:cubicBezTo>
                  <a:pt x="871182" y="69395"/>
                  <a:pt x="870752" y="53541"/>
                  <a:pt x="869891" y="48365"/>
                </a:cubicBezTo>
                <a:cubicBezTo>
                  <a:pt x="869032" y="43188"/>
                  <a:pt x="867232" y="37208"/>
                  <a:pt x="864493" y="30425"/>
                </a:cubicBezTo>
                <a:cubicBezTo>
                  <a:pt x="862439" y="25338"/>
                  <a:pt x="864258" y="22951"/>
                  <a:pt x="869952" y="23264"/>
                </a:cubicBezTo>
                <a:close/>
                <a:moveTo>
                  <a:pt x="7325010" y="20272"/>
                </a:moveTo>
                <a:cubicBezTo>
                  <a:pt x="7334904" y="20272"/>
                  <a:pt x="7345040" y="23266"/>
                  <a:pt x="7355415" y="29253"/>
                </a:cubicBezTo>
                <a:cubicBezTo>
                  <a:pt x="7365790" y="35240"/>
                  <a:pt x="7369594" y="44486"/>
                  <a:pt x="7366826" y="56990"/>
                </a:cubicBezTo>
                <a:cubicBezTo>
                  <a:pt x="7364058" y="69495"/>
                  <a:pt x="7354952" y="69427"/>
                  <a:pt x="7339508" y="56786"/>
                </a:cubicBezTo>
                <a:cubicBezTo>
                  <a:pt x="7324064" y="44145"/>
                  <a:pt x="7314850" y="34899"/>
                  <a:pt x="7311867" y="29048"/>
                </a:cubicBezTo>
                <a:cubicBezTo>
                  <a:pt x="7308884" y="23198"/>
                  <a:pt x="7313265" y="20272"/>
                  <a:pt x="7325010" y="20272"/>
                </a:cubicBezTo>
                <a:close/>
                <a:moveTo>
                  <a:pt x="5926273" y="18699"/>
                </a:moveTo>
                <a:cubicBezTo>
                  <a:pt x="5929442" y="18346"/>
                  <a:pt x="5933523" y="19727"/>
                  <a:pt x="5938517" y="22843"/>
                </a:cubicBezTo>
                <a:cubicBezTo>
                  <a:pt x="5948505" y="29074"/>
                  <a:pt x="5955672" y="35412"/>
                  <a:pt x="5960017" y="41858"/>
                </a:cubicBezTo>
                <a:cubicBezTo>
                  <a:pt x="5964362" y="48304"/>
                  <a:pt x="5962663" y="52391"/>
                  <a:pt x="5954919" y="54119"/>
                </a:cubicBezTo>
                <a:cubicBezTo>
                  <a:pt x="5947176" y="55847"/>
                  <a:pt x="5933054" y="60109"/>
                  <a:pt x="5912554" y="66907"/>
                </a:cubicBezTo>
                <a:cubicBezTo>
                  <a:pt x="5892055" y="73704"/>
                  <a:pt x="5866777" y="81727"/>
                  <a:pt x="5836719" y="90977"/>
                </a:cubicBezTo>
                <a:cubicBezTo>
                  <a:pt x="5835903" y="104786"/>
                  <a:pt x="5834634" y="118567"/>
                  <a:pt x="5832912" y="132319"/>
                </a:cubicBezTo>
                <a:cubicBezTo>
                  <a:pt x="5840771" y="132319"/>
                  <a:pt x="5852577" y="131226"/>
                  <a:pt x="5868329" y="129039"/>
                </a:cubicBezTo>
                <a:cubicBezTo>
                  <a:pt x="5884082" y="126852"/>
                  <a:pt x="5901695" y="124174"/>
                  <a:pt x="5921170" y="121005"/>
                </a:cubicBezTo>
                <a:cubicBezTo>
                  <a:pt x="5940643" y="117836"/>
                  <a:pt x="5956511" y="114201"/>
                  <a:pt x="5968771" y="110099"/>
                </a:cubicBezTo>
                <a:cubicBezTo>
                  <a:pt x="5981033" y="105998"/>
                  <a:pt x="5992050" y="106851"/>
                  <a:pt x="6001822" y="112659"/>
                </a:cubicBezTo>
                <a:cubicBezTo>
                  <a:pt x="6011594" y="118467"/>
                  <a:pt x="6014305" y="123869"/>
                  <a:pt x="6009953" y="128867"/>
                </a:cubicBezTo>
                <a:cubicBezTo>
                  <a:pt x="6005601" y="133865"/>
                  <a:pt x="5997190" y="136829"/>
                  <a:pt x="5984721" y="137762"/>
                </a:cubicBezTo>
                <a:cubicBezTo>
                  <a:pt x="5972252" y="138694"/>
                  <a:pt x="5955378" y="140515"/>
                  <a:pt x="5934097" y="143225"/>
                </a:cubicBezTo>
                <a:cubicBezTo>
                  <a:pt x="5912816" y="145935"/>
                  <a:pt x="5895421" y="148190"/>
                  <a:pt x="5881913" y="149990"/>
                </a:cubicBezTo>
                <a:cubicBezTo>
                  <a:pt x="5868405" y="151790"/>
                  <a:pt x="5856990" y="152690"/>
                  <a:pt x="5847668" y="152690"/>
                </a:cubicBezTo>
                <a:cubicBezTo>
                  <a:pt x="5838362" y="152690"/>
                  <a:pt x="5832848" y="150438"/>
                  <a:pt x="5831127" y="145935"/>
                </a:cubicBezTo>
                <a:lnTo>
                  <a:pt x="5820692" y="189678"/>
                </a:lnTo>
                <a:lnTo>
                  <a:pt x="5822577" y="189730"/>
                </a:lnTo>
                <a:cubicBezTo>
                  <a:pt x="5831102" y="191136"/>
                  <a:pt x="5837957" y="192487"/>
                  <a:pt x="5843141" y="193785"/>
                </a:cubicBezTo>
                <a:cubicBezTo>
                  <a:pt x="5848325" y="195083"/>
                  <a:pt x="5860198" y="194839"/>
                  <a:pt x="5878762" y="193054"/>
                </a:cubicBezTo>
                <a:cubicBezTo>
                  <a:pt x="5897325" y="191268"/>
                  <a:pt x="5912418" y="189300"/>
                  <a:pt x="5924041" y="187149"/>
                </a:cubicBezTo>
                <a:cubicBezTo>
                  <a:pt x="5935663" y="184998"/>
                  <a:pt x="5944895" y="181614"/>
                  <a:pt x="5951736" y="176996"/>
                </a:cubicBezTo>
                <a:cubicBezTo>
                  <a:pt x="5958575" y="172379"/>
                  <a:pt x="5966796" y="172454"/>
                  <a:pt x="5976397" y="177222"/>
                </a:cubicBezTo>
                <a:cubicBezTo>
                  <a:pt x="5985998" y="181990"/>
                  <a:pt x="5994179" y="187558"/>
                  <a:pt x="6000940" y="193925"/>
                </a:cubicBezTo>
                <a:cubicBezTo>
                  <a:pt x="6007701" y="200292"/>
                  <a:pt x="6006898" y="206483"/>
                  <a:pt x="5998531" y="212499"/>
                </a:cubicBezTo>
                <a:cubicBezTo>
                  <a:pt x="5990164" y="218515"/>
                  <a:pt x="5980846" y="233540"/>
                  <a:pt x="5970578" y="257574"/>
                </a:cubicBezTo>
                <a:cubicBezTo>
                  <a:pt x="5982280" y="271341"/>
                  <a:pt x="5981355" y="278224"/>
                  <a:pt x="5967803" y="278224"/>
                </a:cubicBezTo>
                <a:cubicBezTo>
                  <a:pt x="5958081" y="278224"/>
                  <a:pt x="5943974" y="278898"/>
                  <a:pt x="5925482" y="280246"/>
                </a:cubicBezTo>
                <a:cubicBezTo>
                  <a:pt x="5906990" y="281594"/>
                  <a:pt x="5884860" y="282684"/>
                  <a:pt x="5859091" y="283515"/>
                </a:cubicBezTo>
                <a:cubicBezTo>
                  <a:pt x="5852264" y="303377"/>
                  <a:pt x="5845532" y="300086"/>
                  <a:pt x="5838893" y="273642"/>
                </a:cubicBezTo>
                <a:cubicBezTo>
                  <a:pt x="5832253" y="247199"/>
                  <a:pt x="5828267" y="230403"/>
                  <a:pt x="5826933" y="223254"/>
                </a:cubicBezTo>
                <a:cubicBezTo>
                  <a:pt x="5825599" y="216106"/>
                  <a:pt x="5822408" y="208380"/>
                  <a:pt x="5817361" y="200077"/>
                </a:cubicBezTo>
                <a:lnTo>
                  <a:pt x="5816589" y="198444"/>
                </a:lnTo>
                <a:lnTo>
                  <a:pt x="5796377" y="239355"/>
                </a:lnTo>
                <a:cubicBezTo>
                  <a:pt x="5784869" y="256391"/>
                  <a:pt x="5768930" y="270953"/>
                  <a:pt x="5748560" y="283042"/>
                </a:cubicBezTo>
                <a:cubicBezTo>
                  <a:pt x="5728189" y="295131"/>
                  <a:pt x="5725705" y="292216"/>
                  <a:pt x="5741106" y="274298"/>
                </a:cubicBezTo>
                <a:cubicBezTo>
                  <a:pt x="5756508" y="256380"/>
                  <a:pt x="5768894" y="238724"/>
                  <a:pt x="5778265" y="221329"/>
                </a:cubicBezTo>
                <a:cubicBezTo>
                  <a:pt x="5787637" y="203934"/>
                  <a:pt x="5794334" y="186067"/>
                  <a:pt x="5798356" y="167725"/>
                </a:cubicBezTo>
                <a:cubicBezTo>
                  <a:pt x="5802379" y="149384"/>
                  <a:pt x="5804616" y="131868"/>
                  <a:pt x="5805067" y="115176"/>
                </a:cubicBezTo>
                <a:cubicBezTo>
                  <a:pt x="5805519" y="98484"/>
                  <a:pt x="5803945" y="85240"/>
                  <a:pt x="5800346" y="75446"/>
                </a:cubicBezTo>
                <a:cubicBezTo>
                  <a:pt x="5796746" y="65652"/>
                  <a:pt x="5799310" y="61938"/>
                  <a:pt x="5808036" y="64304"/>
                </a:cubicBezTo>
                <a:cubicBezTo>
                  <a:pt x="5816762" y="66670"/>
                  <a:pt x="5823348" y="68470"/>
                  <a:pt x="5827793" y="69703"/>
                </a:cubicBezTo>
                <a:cubicBezTo>
                  <a:pt x="5832238" y="70936"/>
                  <a:pt x="5838814" y="70707"/>
                  <a:pt x="5847518" y="69015"/>
                </a:cubicBezTo>
                <a:cubicBezTo>
                  <a:pt x="5856222" y="67322"/>
                  <a:pt x="5869724" y="61468"/>
                  <a:pt x="5888022" y="51451"/>
                </a:cubicBezTo>
                <a:cubicBezTo>
                  <a:pt x="5906320" y="41435"/>
                  <a:pt x="5916813" y="32605"/>
                  <a:pt x="5919502" y="24961"/>
                </a:cubicBezTo>
                <a:cubicBezTo>
                  <a:pt x="5920847" y="21140"/>
                  <a:pt x="5923103" y="19052"/>
                  <a:pt x="5926273" y="18699"/>
                </a:cubicBezTo>
                <a:close/>
                <a:moveTo>
                  <a:pt x="6276861" y="18140"/>
                </a:moveTo>
                <a:cubicBezTo>
                  <a:pt x="6281042" y="17382"/>
                  <a:pt x="6288343" y="18616"/>
                  <a:pt x="6298761" y="21842"/>
                </a:cubicBezTo>
                <a:cubicBezTo>
                  <a:pt x="6314019" y="28339"/>
                  <a:pt x="6319848" y="34645"/>
                  <a:pt x="6316248" y="40761"/>
                </a:cubicBezTo>
                <a:cubicBezTo>
                  <a:pt x="6312650" y="46877"/>
                  <a:pt x="6310850" y="67487"/>
                  <a:pt x="6310850" y="102592"/>
                </a:cubicBezTo>
                <a:cubicBezTo>
                  <a:pt x="6330539" y="99136"/>
                  <a:pt x="6345536" y="96021"/>
                  <a:pt x="6355838" y="93246"/>
                </a:cubicBezTo>
                <a:cubicBezTo>
                  <a:pt x="6366142" y="90471"/>
                  <a:pt x="6375617" y="93267"/>
                  <a:pt x="6384264" y="101635"/>
                </a:cubicBezTo>
                <a:cubicBezTo>
                  <a:pt x="6392912" y="110002"/>
                  <a:pt x="6390621" y="114749"/>
                  <a:pt x="6377392" y="115875"/>
                </a:cubicBezTo>
                <a:cubicBezTo>
                  <a:pt x="6364163" y="117000"/>
                  <a:pt x="6341982" y="119657"/>
                  <a:pt x="6310850" y="123844"/>
                </a:cubicBezTo>
                <a:lnTo>
                  <a:pt x="6310850" y="157938"/>
                </a:lnTo>
                <a:cubicBezTo>
                  <a:pt x="6318163" y="156131"/>
                  <a:pt x="6326305" y="154554"/>
                  <a:pt x="6335275" y="153206"/>
                </a:cubicBezTo>
                <a:cubicBezTo>
                  <a:pt x="6344244" y="151858"/>
                  <a:pt x="6352540" y="155486"/>
                  <a:pt x="6360162" y="164090"/>
                </a:cubicBezTo>
                <a:cubicBezTo>
                  <a:pt x="6367784" y="172694"/>
                  <a:pt x="6365722" y="176996"/>
                  <a:pt x="6353978" y="176996"/>
                </a:cubicBezTo>
                <a:cubicBezTo>
                  <a:pt x="6345274" y="176996"/>
                  <a:pt x="6331934" y="178118"/>
                  <a:pt x="6313958" y="180363"/>
                </a:cubicBezTo>
                <a:cubicBezTo>
                  <a:pt x="6295982" y="182607"/>
                  <a:pt x="6280194" y="184629"/>
                  <a:pt x="6266592" y="186429"/>
                </a:cubicBezTo>
                <a:cubicBezTo>
                  <a:pt x="6252991" y="188228"/>
                  <a:pt x="6242544" y="185884"/>
                  <a:pt x="6235252" y="179395"/>
                </a:cubicBezTo>
                <a:cubicBezTo>
                  <a:pt x="6227960" y="172906"/>
                  <a:pt x="6229760" y="169077"/>
                  <a:pt x="6240651" y="167908"/>
                </a:cubicBezTo>
                <a:cubicBezTo>
                  <a:pt x="6251542" y="166740"/>
                  <a:pt x="6266344" y="164936"/>
                  <a:pt x="6285058" y="162498"/>
                </a:cubicBezTo>
                <a:lnTo>
                  <a:pt x="6285058" y="128405"/>
                </a:lnTo>
                <a:cubicBezTo>
                  <a:pt x="6262975" y="132004"/>
                  <a:pt x="6248542" y="134478"/>
                  <a:pt x="6241758" y="135826"/>
                </a:cubicBezTo>
                <a:cubicBezTo>
                  <a:pt x="6234976" y="137174"/>
                  <a:pt x="6227447" y="134309"/>
                  <a:pt x="6219172" y="127232"/>
                </a:cubicBezTo>
                <a:cubicBezTo>
                  <a:pt x="6210898" y="120155"/>
                  <a:pt x="6212480" y="116319"/>
                  <a:pt x="6223916" y="115724"/>
                </a:cubicBezTo>
                <a:cubicBezTo>
                  <a:pt x="6235352" y="115129"/>
                  <a:pt x="6255733" y="112738"/>
                  <a:pt x="6285058" y="108551"/>
                </a:cubicBezTo>
                <a:cubicBezTo>
                  <a:pt x="6285058" y="79841"/>
                  <a:pt x="6284188" y="61343"/>
                  <a:pt x="6282446" y="53054"/>
                </a:cubicBezTo>
                <a:cubicBezTo>
                  <a:pt x="6280703" y="44765"/>
                  <a:pt x="6277778" y="35878"/>
                  <a:pt x="6273670" y="26392"/>
                </a:cubicBezTo>
                <a:cubicBezTo>
                  <a:pt x="6271615" y="21649"/>
                  <a:pt x="6272678" y="18898"/>
                  <a:pt x="6276861" y="18140"/>
                </a:cubicBezTo>
                <a:close/>
                <a:moveTo>
                  <a:pt x="7569296" y="16409"/>
                </a:moveTo>
                <a:cubicBezTo>
                  <a:pt x="7570926" y="16226"/>
                  <a:pt x="7573054" y="16427"/>
                  <a:pt x="7575680" y="17013"/>
                </a:cubicBezTo>
                <a:cubicBezTo>
                  <a:pt x="7586184" y="19358"/>
                  <a:pt x="7594986" y="22402"/>
                  <a:pt x="7602084" y="26145"/>
                </a:cubicBezTo>
                <a:cubicBezTo>
                  <a:pt x="7609182" y="29887"/>
                  <a:pt x="7611144" y="34792"/>
                  <a:pt x="7607968" y="40858"/>
                </a:cubicBezTo>
                <a:cubicBezTo>
                  <a:pt x="7604791" y="46923"/>
                  <a:pt x="7602780" y="68850"/>
                  <a:pt x="7601934" y="106636"/>
                </a:cubicBezTo>
                <a:cubicBezTo>
                  <a:pt x="7610911" y="103137"/>
                  <a:pt x="7618224" y="100914"/>
                  <a:pt x="7623874" y="99968"/>
                </a:cubicBezTo>
                <a:cubicBezTo>
                  <a:pt x="7629524" y="99021"/>
                  <a:pt x="7633805" y="100739"/>
                  <a:pt x="7636716" y="105120"/>
                </a:cubicBezTo>
                <a:cubicBezTo>
                  <a:pt x="7639627" y="109501"/>
                  <a:pt x="7638440" y="113971"/>
                  <a:pt x="7633156" y="118531"/>
                </a:cubicBezTo>
                <a:cubicBezTo>
                  <a:pt x="7627872" y="123091"/>
                  <a:pt x="7617464" y="127415"/>
                  <a:pt x="7601934" y="131502"/>
                </a:cubicBezTo>
                <a:lnTo>
                  <a:pt x="7601934" y="178179"/>
                </a:lnTo>
                <a:cubicBezTo>
                  <a:pt x="7632521" y="161975"/>
                  <a:pt x="7645793" y="157562"/>
                  <a:pt x="7641749" y="164940"/>
                </a:cubicBezTo>
                <a:cubicBezTo>
                  <a:pt x="7637705" y="172318"/>
                  <a:pt x="7623272" y="184805"/>
                  <a:pt x="7598449" y="202400"/>
                </a:cubicBezTo>
                <a:cubicBezTo>
                  <a:pt x="7573626" y="219995"/>
                  <a:pt x="7559121" y="230959"/>
                  <a:pt x="7554934" y="235289"/>
                </a:cubicBezTo>
                <a:cubicBezTo>
                  <a:pt x="7550746" y="239620"/>
                  <a:pt x="7544626" y="239566"/>
                  <a:pt x="7536575" y="235128"/>
                </a:cubicBezTo>
                <a:cubicBezTo>
                  <a:pt x="7528523" y="230690"/>
                  <a:pt x="7523202" y="225595"/>
                  <a:pt x="7520614" y="219845"/>
                </a:cubicBezTo>
                <a:cubicBezTo>
                  <a:pt x="7518026" y="214094"/>
                  <a:pt x="7521414" y="210696"/>
                  <a:pt x="7530778" y="209649"/>
                </a:cubicBezTo>
                <a:cubicBezTo>
                  <a:pt x="7540142" y="208602"/>
                  <a:pt x="7556160" y="201776"/>
                  <a:pt x="7578832" y="189171"/>
                </a:cubicBezTo>
                <a:lnTo>
                  <a:pt x="7578832" y="136492"/>
                </a:lnTo>
                <a:cubicBezTo>
                  <a:pt x="7565912" y="139188"/>
                  <a:pt x="7555930" y="138479"/>
                  <a:pt x="7548889" y="134363"/>
                </a:cubicBezTo>
                <a:cubicBezTo>
                  <a:pt x="7541848" y="130247"/>
                  <a:pt x="7541132" y="127146"/>
                  <a:pt x="7546738" y="125060"/>
                </a:cubicBezTo>
                <a:cubicBezTo>
                  <a:pt x="7552346" y="122973"/>
                  <a:pt x="7563043" y="119019"/>
                  <a:pt x="7578832" y="113197"/>
                </a:cubicBezTo>
                <a:cubicBezTo>
                  <a:pt x="7578832" y="104507"/>
                  <a:pt x="7578391" y="90701"/>
                  <a:pt x="7577509" y="71779"/>
                </a:cubicBezTo>
                <a:cubicBezTo>
                  <a:pt x="7576627" y="52857"/>
                  <a:pt x="7573476" y="38413"/>
                  <a:pt x="7568055" y="28446"/>
                </a:cubicBezTo>
                <a:cubicBezTo>
                  <a:pt x="7563990" y="20971"/>
                  <a:pt x="7564404" y="16959"/>
                  <a:pt x="7569296" y="16409"/>
                </a:cubicBezTo>
                <a:close/>
                <a:moveTo>
                  <a:pt x="5565462" y="13500"/>
                </a:moveTo>
                <a:cubicBezTo>
                  <a:pt x="5566778" y="13125"/>
                  <a:pt x="5568576" y="13174"/>
                  <a:pt x="5570856" y="13647"/>
                </a:cubicBezTo>
                <a:cubicBezTo>
                  <a:pt x="5579976" y="15540"/>
                  <a:pt x="5588778" y="18279"/>
                  <a:pt x="5597260" y="21864"/>
                </a:cubicBezTo>
                <a:cubicBezTo>
                  <a:pt x="5605742" y="25449"/>
                  <a:pt x="5608403" y="31863"/>
                  <a:pt x="5605241" y="41105"/>
                </a:cubicBezTo>
                <a:cubicBezTo>
                  <a:pt x="5602079" y="50347"/>
                  <a:pt x="5600914" y="71739"/>
                  <a:pt x="5601745" y="105281"/>
                </a:cubicBezTo>
                <a:cubicBezTo>
                  <a:pt x="5616472" y="104464"/>
                  <a:pt x="5629626" y="102685"/>
                  <a:pt x="5641206" y="99946"/>
                </a:cubicBezTo>
                <a:cubicBezTo>
                  <a:pt x="5652785" y="97207"/>
                  <a:pt x="5663300" y="101040"/>
                  <a:pt x="5672751" y="111444"/>
                </a:cubicBezTo>
                <a:cubicBezTo>
                  <a:pt x="5682201" y="121847"/>
                  <a:pt x="5678849" y="126824"/>
                  <a:pt x="5662695" y="126372"/>
                </a:cubicBezTo>
                <a:cubicBezTo>
                  <a:pt x="5646540" y="125920"/>
                  <a:pt x="5626267" y="126920"/>
                  <a:pt x="5601874" y="129373"/>
                </a:cubicBezTo>
                <a:cubicBezTo>
                  <a:pt x="5601874" y="162670"/>
                  <a:pt x="5602774" y="195958"/>
                  <a:pt x="5604574" y="229234"/>
                </a:cubicBezTo>
                <a:cubicBezTo>
                  <a:pt x="5606374" y="262511"/>
                  <a:pt x="5602408" y="286867"/>
                  <a:pt x="5592679" y="302305"/>
                </a:cubicBezTo>
                <a:cubicBezTo>
                  <a:pt x="5582949" y="317742"/>
                  <a:pt x="5575599" y="319775"/>
                  <a:pt x="5570630" y="308403"/>
                </a:cubicBezTo>
                <a:cubicBezTo>
                  <a:pt x="5565662" y="297031"/>
                  <a:pt x="5558130" y="285308"/>
                  <a:pt x="5548034" y="273233"/>
                </a:cubicBezTo>
                <a:cubicBezTo>
                  <a:pt x="5537938" y="261159"/>
                  <a:pt x="5536515" y="256287"/>
                  <a:pt x="5543764" y="258617"/>
                </a:cubicBezTo>
                <a:cubicBezTo>
                  <a:pt x="5551013" y="260948"/>
                  <a:pt x="5557538" y="263195"/>
                  <a:pt x="5563338" y="265361"/>
                </a:cubicBezTo>
                <a:cubicBezTo>
                  <a:pt x="5569139" y="267526"/>
                  <a:pt x="5572717" y="266755"/>
                  <a:pt x="5574072" y="263048"/>
                </a:cubicBezTo>
                <a:cubicBezTo>
                  <a:pt x="5575427" y="259341"/>
                  <a:pt x="5576324" y="251483"/>
                  <a:pt x="5576761" y="239473"/>
                </a:cubicBezTo>
                <a:cubicBezTo>
                  <a:pt x="5577198" y="227463"/>
                  <a:pt x="5577417" y="191337"/>
                  <a:pt x="5577417" y="131093"/>
                </a:cubicBezTo>
                <a:cubicBezTo>
                  <a:pt x="5545826" y="136500"/>
                  <a:pt x="5525376" y="140103"/>
                  <a:pt x="5516069" y="141902"/>
                </a:cubicBezTo>
                <a:cubicBezTo>
                  <a:pt x="5506763" y="143702"/>
                  <a:pt x="5497563" y="139848"/>
                  <a:pt x="5488472" y="130340"/>
                </a:cubicBezTo>
                <a:cubicBezTo>
                  <a:pt x="5479380" y="120833"/>
                  <a:pt x="5479559" y="116538"/>
                  <a:pt x="5489009" y="117456"/>
                </a:cubicBezTo>
                <a:cubicBezTo>
                  <a:pt x="5498460" y="118374"/>
                  <a:pt x="5510663" y="118173"/>
                  <a:pt x="5525620" y="116854"/>
                </a:cubicBezTo>
                <a:cubicBezTo>
                  <a:pt x="5540577" y="115534"/>
                  <a:pt x="5557398" y="113656"/>
                  <a:pt x="5576083" y="111218"/>
                </a:cubicBezTo>
                <a:cubicBezTo>
                  <a:pt x="5576083" y="67652"/>
                  <a:pt x="5572932" y="40026"/>
                  <a:pt x="5566630" y="28339"/>
                </a:cubicBezTo>
                <a:cubicBezTo>
                  <a:pt x="5561903" y="19573"/>
                  <a:pt x="5561514" y="14627"/>
                  <a:pt x="5565462" y="13500"/>
                </a:cubicBezTo>
                <a:close/>
                <a:moveTo>
                  <a:pt x="2888937" y="13500"/>
                </a:moveTo>
                <a:cubicBezTo>
                  <a:pt x="2890253" y="13125"/>
                  <a:pt x="2892051" y="13174"/>
                  <a:pt x="2894331" y="13647"/>
                </a:cubicBezTo>
                <a:cubicBezTo>
                  <a:pt x="2903452" y="15540"/>
                  <a:pt x="2912253" y="18279"/>
                  <a:pt x="2920735" y="21864"/>
                </a:cubicBezTo>
                <a:cubicBezTo>
                  <a:pt x="2929217" y="25449"/>
                  <a:pt x="2931877" y="31863"/>
                  <a:pt x="2928715" y="41105"/>
                </a:cubicBezTo>
                <a:cubicBezTo>
                  <a:pt x="2925553" y="50347"/>
                  <a:pt x="2924388" y="71739"/>
                  <a:pt x="2925220" y="105281"/>
                </a:cubicBezTo>
                <a:cubicBezTo>
                  <a:pt x="2939947" y="104464"/>
                  <a:pt x="2953101" y="102685"/>
                  <a:pt x="2964681" y="99946"/>
                </a:cubicBezTo>
                <a:cubicBezTo>
                  <a:pt x="2976260" y="97207"/>
                  <a:pt x="2986775" y="101040"/>
                  <a:pt x="2996226" y="111444"/>
                </a:cubicBezTo>
                <a:cubicBezTo>
                  <a:pt x="3005676" y="121847"/>
                  <a:pt x="3002324" y="126824"/>
                  <a:pt x="2986170" y="126372"/>
                </a:cubicBezTo>
                <a:cubicBezTo>
                  <a:pt x="2970015" y="125920"/>
                  <a:pt x="2949742" y="126920"/>
                  <a:pt x="2925349" y="129373"/>
                </a:cubicBezTo>
                <a:cubicBezTo>
                  <a:pt x="2925349" y="162670"/>
                  <a:pt x="2926249" y="195958"/>
                  <a:pt x="2928049" y="229234"/>
                </a:cubicBezTo>
                <a:cubicBezTo>
                  <a:pt x="2929848" y="262511"/>
                  <a:pt x="2925883" y="286867"/>
                  <a:pt x="2916153" y="302305"/>
                </a:cubicBezTo>
                <a:cubicBezTo>
                  <a:pt x="2906424" y="317742"/>
                  <a:pt x="2899074" y="319775"/>
                  <a:pt x="2894105" y="308403"/>
                </a:cubicBezTo>
                <a:cubicBezTo>
                  <a:pt x="2889136" y="297031"/>
                  <a:pt x="2881604" y="285308"/>
                  <a:pt x="2871509" y="273233"/>
                </a:cubicBezTo>
                <a:cubicBezTo>
                  <a:pt x="2861413" y="261159"/>
                  <a:pt x="2859990" y="256287"/>
                  <a:pt x="2867239" y="258617"/>
                </a:cubicBezTo>
                <a:cubicBezTo>
                  <a:pt x="2874488" y="260948"/>
                  <a:pt x="2881013" y="263195"/>
                  <a:pt x="2886813" y="265361"/>
                </a:cubicBezTo>
                <a:cubicBezTo>
                  <a:pt x="2892614" y="267526"/>
                  <a:pt x="2896192" y="266755"/>
                  <a:pt x="2897547" y="263048"/>
                </a:cubicBezTo>
                <a:cubicBezTo>
                  <a:pt x="2898902" y="259341"/>
                  <a:pt x="2899798" y="251483"/>
                  <a:pt x="2900236" y="239473"/>
                </a:cubicBezTo>
                <a:cubicBezTo>
                  <a:pt x="2900673" y="227463"/>
                  <a:pt x="2900892" y="191337"/>
                  <a:pt x="2900892" y="131093"/>
                </a:cubicBezTo>
                <a:cubicBezTo>
                  <a:pt x="2869300" y="136500"/>
                  <a:pt x="2848851" y="140103"/>
                  <a:pt x="2839544" y="141902"/>
                </a:cubicBezTo>
                <a:cubicBezTo>
                  <a:pt x="2830237" y="143702"/>
                  <a:pt x="2821038" y="139848"/>
                  <a:pt x="2811947" y="130340"/>
                </a:cubicBezTo>
                <a:cubicBezTo>
                  <a:pt x="2802855" y="120833"/>
                  <a:pt x="2803034" y="116538"/>
                  <a:pt x="2812484" y="117456"/>
                </a:cubicBezTo>
                <a:cubicBezTo>
                  <a:pt x="2821935" y="118374"/>
                  <a:pt x="2834138" y="118173"/>
                  <a:pt x="2849095" y="116854"/>
                </a:cubicBezTo>
                <a:cubicBezTo>
                  <a:pt x="2864052" y="115534"/>
                  <a:pt x="2880873" y="113656"/>
                  <a:pt x="2899558" y="111218"/>
                </a:cubicBezTo>
                <a:cubicBezTo>
                  <a:pt x="2899558" y="67652"/>
                  <a:pt x="2896407" y="40026"/>
                  <a:pt x="2890104" y="28339"/>
                </a:cubicBezTo>
                <a:cubicBezTo>
                  <a:pt x="2885377" y="19573"/>
                  <a:pt x="2884988" y="14627"/>
                  <a:pt x="2888937" y="13500"/>
                </a:cubicBezTo>
                <a:close/>
                <a:moveTo>
                  <a:pt x="2255468" y="12820"/>
                </a:moveTo>
                <a:cubicBezTo>
                  <a:pt x="2256758" y="12549"/>
                  <a:pt x="2258376" y="12591"/>
                  <a:pt x="2260321" y="12948"/>
                </a:cubicBezTo>
                <a:cubicBezTo>
                  <a:pt x="2268100" y="14375"/>
                  <a:pt x="2276450" y="17723"/>
                  <a:pt x="2285370" y="22993"/>
                </a:cubicBezTo>
                <a:cubicBezTo>
                  <a:pt x="2294289" y="28263"/>
                  <a:pt x="2296372" y="33820"/>
                  <a:pt x="2291618" y="39664"/>
                </a:cubicBezTo>
                <a:cubicBezTo>
                  <a:pt x="2286865" y="45507"/>
                  <a:pt x="2282727" y="51727"/>
                  <a:pt x="2279207" y="58324"/>
                </a:cubicBezTo>
                <a:cubicBezTo>
                  <a:pt x="2275686" y="64920"/>
                  <a:pt x="2270951" y="73137"/>
                  <a:pt x="2264999" y="82975"/>
                </a:cubicBezTo>
                <a:cubicBezTo>
                  <a:pt x="2264483" y="81655"/>
                  <a:pt x="2270639" y="79680"/>
                  <a:pt x="2283466" y="77049"/>
                </a:cubicBezTo>
                <a:cubicBezTo>
                  <a:pt x="2296293" y="74417"/>
                  <a:pt x="2307443" y="71521"/>
                  <a:pt x="2316914" y="68358"/>
                </a:cubicBezTo>
                <a:cubicBezTo>
                  <a:pt x="2326386" y="65196"/>
                  <a:pt x="2336930" y="62013"/>
                  <a:pt x="2348545" y="58808"/>
                </a:cubicBezTo>
                <a:cubicBezTo>
                  <a:pt x="2360161" y="55603"/>
                  <a:pt x="2369611" y="57474"/>
                  <a:pt x="2376896" y="64422"/>
                </a:cubicBezTo>
                <a:cubicBezTo>
                  <a:pt x="2384181" y="71370"/>
                  <a:pt x="2381004" y="77224"/>
                  <a:pt x="2367367" y="81985"/>
                </a:cubicBezTo>
                <a:cubicBezTo>
                  <a:pt x="2353729" y="86746"/>
                  <a:pt x="2338055" y="90618"/>
                  <a:pt x="2320345" y="93601"/>
                </a:cubicBezTo>
                <a:cubicBezTo>
                  <a:pt x="2325737" y="100642"/>
                  <a:pt x="2327745" y="105876"/>
                  <a:pt x="2326368" y="109303"/>
                </a:cubicBezTo>
                <a:cubicBezTo>
                  <a:pt x="2324992" y="112731"/>
                  <a:pt x="2323880" y="123988"/>
                  <a:pt x="2323034" y="143075"/>
                </a:cubicBezTo>
                <a:lnTo>
                  <a:pt x="2377068" y="137848"/>
                </a:lnTo>
                <a:cubicBezTo>
                  <a:pt x="2395223" y="135109"/>
                  <a:pt x="2408150" y="133273"/>
                  <a:pt x="2415851" y="132341"/>
                </a:cubicBezTo>
                <a:cubicBezTo>
                  <a:pt x="2423552" y="131409"/>
                  <a:pt x="2430260" y="131947"/>
                  <a:pt x="2435974" y="133954"/>
                </a:cubicBezTo>
                <a:cubicBezTo>
                  <a:pt x="2441689" y="135962"/>
                  <a:pt x="2447916" y="141612"/>
                  <a:pt x="2454656" y="150904"/>
                </a:cubicBezTo>
                <a:cubicBezTo>
                  <a:pt x="2461396" y="160197"/>
                  <a:pt x="2452849" y="163943"/>
                  <a:pt x="2429015" y="162143"/>
                </a:cubicBezTo>
                <a:cubicBezTo>
                  <a:pt x="2405182" y="160344"/>
                  <a:pt x="2370307" y="162004"/>
                  <a:pt x="2324389" y="167123"/>
                </a:cubicBezTo>
                <a:cubicBezTo>
                  <a:pt x="2324389" y="196621"/>
                  <a:pt x="2323927" y="226481"/>
                  <a:pt x="2323002" y="256703"/>
                </a:cubicBezTo>
                <a:cubicBezTo>
                  <a:pt x="2322077" y="286925"/>
                  <a:pt x="2319392" y="307066"/>
                  <a:pt x="2314946" y="317125"/>
                </a:cubicBezTo>
                <a:cubicBezTo>
                  <a:pt x="2310501" y="327185"/>
                  <a:pt x="2306439" y="328734"/>
                  <a:pt x="2302761" y="321772"/>
                </a:cubicBezTo>
                <a:cubicBezTo>
                  <a:pt x="2299082" y="314809"/>
                  <a:pt x="2297243" y="302516"/>
                  <a:pt x="2297243" y="284892"/>
                </a:cubicBezTo>
                <a:lnTo>
                  <a:pt x="2297243" y="168887"/>
                </a:lnTo>
                <a:cubicBezTo>
                  <a:pt x="2267387" y="172443"/>
                  <a:pt x="2243901" y="175584"/>
                  <a:pt x="2226786" y="178308"/>
                </a:cubicBezTo>
                <a:cubicBezTo>
                  <a:pt x="2209671" y="181033"/>
                  <a:pt x="2196439" y="183295"/>
                  <a:pt x="2187089" y="185095"/>
                </a:cubicBezTo>
                <a:cubicBezTo>
                  <a:pt x="2177739" y="186895"/>
                  <a:pt x="2168787" y="182593"/>
                  <a:pt x="2160233" y="172189"/>
                </a:cubicBezTo>
                <a:cubicBezTo>
                  <a:pt x="2151679" y="161785"/>
                  <a:pt x="2151694" y="157261"/>
                  <a:pt x="2160276" y="158616"/>
                </a:cubicBezTo>
                <a:cubicBezTo>
                  <a:pt x="2168859" y="159971"/>
                  <a:pt x="2186336" y="159308"/>
                  <a:pt x="2212708" y="156626"/>
                </a:cubicBezTo>
                <a:cubicBezTo>
                  <a:pt x="2239079" y="153944"/>
                  <a:pt x="2267258" y="150940"/>
                  <a:pt x="2297243" y="147613"/>
                </a:cubicBezTo>
                <a:cubicBezTo>
                  <a:pt x="2297243" y="134922"/>
                  <a:pt x="2297025" y="124680"/>
                  <a:pt x="2296587" y="116886"/>
                </a:cubicBezTo>
                <a:cubicBezTo>
                  <a:pt x="2296150" y="109092"/>
                  <a:pt x="2295114" y="103481"/>
                  <a:pt x="2293479" y="100054"/>
                </a:cubicBezTo>
                <a:cubicBezTo>
                  <a:pt x="2285463" y="100957"/>
                  <a:pt x="2279042" y="101631"/>
                  <a:pt x="2274216" y="102076"/>
                </a:cubicBezTo>
                <a:cubicBezTo>
                  <a:pt x="2269391" y="102520"/>
                  <a:pt x="2263135" y="100943"/>
                  <a:pt x="2255449" y="97344"/>
                </a:cubicBezTo>
                <a:cubicBezTo>
                  <a:pt x="2243761" y="112974"/>
                  <a:pt x="2230256" y="124533"/>
                  <a:pt x="2214934" y="132018"/>
                </a:cubicBezTo>
                <a:cubicBezTo>
                  <a:pt x="2199612" y="139504"/>
                  <a:pt x="2198063" y="135876"/>
                  <a:pt x="2210288" y="121134"/>
                </a:cubicBezTo>
                <a:cubicBezTo>
                  <a:pt x="2222513" y="106392"/>
                  <a:pt x="2233311" y="88632"/>
                  <a:pt x="2242682" y="67853"/>
                </a:cubicBezTo>
                <a:cubicBezTo>
                  <a:pt x="2252054" y="47074"/>
                  <a:pt x="2255391" y="32372"/>
                  <a:pt x="2252695" y="23746"/>
                </a:cubicBezTo>
                <a:cubicBezTo>
                  <a:pt x="2250673" y="17277"/>
                  <a:pt x="2251598" y="13635"/>
                  <a:pt x="2255468" y="12820"/>
                </a:cubicBezTo>
                <a:close/>
                <a:moveTo>
                  <a:pt x="3538411" y="8140"/>
                </a:moveTo>
                <a:cubicBezTo>
                  <a:pt x="3553697" y="8140"/>
                  <a:pt x="3564649" y="13572"/>
                  <a:pt x="3571268" y="24434"/>
                </a:cubicBezTo>
                <a:cubicBezTo>
                  <a:pt x="3577885" y="35297"/>
                  <a:pt x="3589261" y="49243"/>
                  <a:pt x="3605394" y="66272"/>
                </a:cubicBezTo>
                <a:cubicBezTo>
                  <a:pt x="3621526" y="83301"/>
                  <a:pt x="3637103" y="98222"/>
                  <a:pt x="3652125" y="111035"/>
                </a:cubicBezTo>
                <a:cubicBezTo>
                  <a:pt x="3667146" y="123848"/>
                  <a:pt x="3684132" y="134453"/>
                  <a:pt x="3703083" y="142849"/>
                </a:cubicBezTo>
                <a:cubicBezTo>
                  <a:pt x="3722033" y="151245"/>
                  <a:pt x="3727081" y="156784"/>
                  <a:pt x="3718226" y="159465"/>
                </a:cubicBezTo>
                <a:cubicBezTo>
                  <a:pt x="3709371" y="162147"/>
                  <a:pt x="3694579" y="163022"/>
                  <a:pt x="3673850" y="162090"/>
                </a:cubicBezTo>
                <a:cubicBezTo>
                  <a:pt x="3653121" y="161158"/>
                  <a:pt x="3640570" y="157558"/>
                  <a:pt x="3636196" y="151292"/>
                </a:cubicBezTo>
                <a:cubicBezTo>
                  <a:pt x="3631823" y="145025"/>
                  <a:pt x="3623831" y="133606"/>
                  <a:pt x="3612223" y="117036"/>
                </a:cubicBezTo>
                <a:cubicBezTo>
                  <a:pt x="3600615" y="100466"/>
                  <a:pt x="3590928" y="86922"/>
                  <a:pt x="3583163" y="76403"/>
                </a:cubicBezTo>
                <a:cubicBezTo>
                  <a:pt x="3575397" y="65885"/>
                  <a:pt x="3568012" y="55800"/>
                  <a:pt x="3561007" y="46149"/>
                </a:cubicBezTo>
                <a:cubicBezTo>
                  <a:pt x="3554002" y="36498"/>
                  <a:pt x="3548208" y="30425"/>
                  <a:pt x="3543627" y="27930"/>
                </a:cubicBezTo>
                <a:cubicBezTo>
                  <a:pt x="3539045" y="25435"/>
                  <a:pt x="3534937" y="23667"/>
                  <a:pt x="3531301" y="22628"/>
                </a:cubicBezTo>
                <a:cubicBezTo>
                  <a:pt x="3527666" y="21588"/>
                  <a:pt x="3525232" y="18913"/>
                  <a:pt x="3523999" y="14604"/>
                </a:cubicBezTo>
                <a:cubicBezTo>
                  <a:pt x="3522765" y="10295"/>
                  <a:pt x="3527569" y="8140"/>
                  <a:pt x="3538411" y="8140"/>
                </a:cubicBezTo>
                <a:close/>
                <a:moveTo>
                  <a:pt x="533100" y="4211"/>
                </a:moveTo>
                <a:cubicBezTo>
                  <a:pt x="534747" y="4094"/>
                  <a:pt x="536838" y="4331"/>
                  <a:pt x="539375" y="4925"/>
                </a:cubicBezTo>
                <a:cubicBezTo>
                  <a:pt x="549521" y="7298"/>
                  <a:pt x="557648" y="10331"/>
                  <a:pt x="563757" y="14023"/>
                </a:cubicBezTo>
                <a:cubicBezTo>
                  <a:pt x="569866" y="17716"/>
                  <a:pt x="571554" y="23004"/>
                  <a:pt x="568823" y="29887"/>
                </a:cubicBezTo>
                <a:cubicBezTo>
                  <a:pt x="566091" y="36771"/>
                  <a:pt x="564302" y="56058"/>
                  <a:pt x="563456" y="87750"/>
                </a:cubicBezTo>
                <a:cubicBezTo>
                  <a:pt x="570511" y="85212"/>
                  <a:pt x="577975" y="83000"/>
                  <a:pt x="585848" y="81114"/>
                </a:cubicBezTo>
                <a:cubicBezTo>
                  <a:pt x="593720" y="79228"/>
                  <a:pt x="599607" y="81050"/>
                  <a:pt x="603508" y="86578"/>
                </a:cubicBezTo>
                <a:cubicBezTo>
                  <a:pt x="607408" y="92106"/>
                  <a:pt x="604637" y="97268"/>
                  <a:pt x="595194" y="102065"/>
                </a:cubicBezTo>
                <a:cubicBezTo>
                  <a:pt x="585751" y="106862"/>
                  <a:pt x="575172" y="110823"/>
                  <a:pt x="563456" y="113950"/>
                </a:cubicBezTo>
                <a:lnTo>
                  <a:pt x="563456" y="162412"/>
                </a:lnTo>
                <a:lnTo>
                  <a:pt x="568059" y="166026"/>
                </a:lnTo>
                <a:cubicBezTo>
                  <a:pt x="589182" y="142537"/>
                  <a:pt x="598396" y="126318"/>
                  <a:pt x="595700" y="117370"/>
                </a:cubicBezTo>
                <a:cubicBezTo>
                  <a:pt x="593004" y="108421"/>
                  <a:pt x="599553" y="107557"/>
                  <a:pt x="615350" y="114778"/>
                </a:cubicBezTo>
                <a:cubicBezTo>
                  <a:pt x="631146" y="121998"/>
                  <a:pt x="635827" y="128200"/>
                  <a:pt x="629395" y="133384"/>
                </a:cubicBezTo>
                <a:cubicBezTo>
                  <a:pt x="622964" y="138568"/>
                  <a:pt x="605938" y="152331"/>
                  <a:pt x="578319" y="174673"/>
                </a:cubicBezTo>
                <a:cubicBezTo>
                  <a:pt x="598984" y="190146"/>
                  <a:pt x="615977" y="202102"/>
                  <a:pt x="629299" y="210542"/>
                </a:cubicBezTo>
                <a:cubicBezTo>
                  <a:pt x="642621" y="218981"/>
                  <a:pt x="657926" y="226122"/>
                  <a:pt x="675213" y="231966"/>
                </a:cubicBezTo>
                <a:cubicBezTo>
                  <a:pt x="692500" y="237810"/>
                  <a:pt x="695830" y="241807"/>
                  <a:pt x="685204" y="243958"/>
                </a:cubicBezTo>
                <a:cubicBezTo>
                  <a:pt x="674578" y="246109"/>
                  <a:pt x="662318" y="247185"/>
                  <a:pt x="648421" y="247185"/>
                </a:cubicBezTo>
                <a:cubicBezTo>
                  <a:pt x="633780" y="247185"/>
                  <a:pt x="623359" y="244320"/>
                  <a:pt x="617156" y="238591"/>
                </a:cubicBezTo>
                <a:cubicBezTo>
                  <a:pt x="610954" y="232862"/>
                  <a:pt x="603303" y="224767"/>
                  <a:pt x="594205" y="214306"/>
                </a:cubicBezTo>
                <a:cubicBezTo>
                  <a:pt x="585106" y="203845"/>
                  <a:pt x="574856" y="191408"/>
                  <a:pt x="563456" y="176996"/>
                </a:cubicBezTo>
                <a:cubicBezTo>
                  <a:pt x="563456" y="220634"/>
                  <a:pt x="563904" y="248963"/>
                  <a:pt x="564800" y="261984"/>
                </a:cubicBezTo>
                <a:cubicBezTo>
                  <a:pt x="565697" y="275005"/>
                  <a:pt x="563080" y="288613"/>
                  <a:pt x="556949" y="302810"/>
                </a:cubicBezTo>
                <a:cubicBezTo>
                  <a:pt x="550818" y="317007"/>
                  <a:pt x="544412" y="318688"/>
                  <a:pt x="537730" y="307854"/>
                </a:cubicBezTo>
                <a:cubicBezTo>
                  <a:pt x="531047" y="297020"/>
                  <a:pt x="523066" y="286197"/>
                  <a:pt x="513789" y="275385"/>
                </a:cubicBezTo>
                <a:cubicBezTo>
                  <a:pt x="504510" y="264572"/>
                  <a:pt x="504991" y="260313"/>
                  <a:pt x="515230" y="262607"/>
                </a:cubicBezTo>
                <a:cubicBezTo>
                  <a:pt x="525469" y="264902"/>
                  <a:pt x="531588" y="266028"/>
                  <a:pt x="533588" y="265985"/>
                </a:cubicBezTo>
                <a:cubicBezTo>
                  <a:pt x="535589" y="265942"/>
                  <a:pt x="537216" y="259144"/>
                  <a:pt x="538471" y="245593"/>
                </a:cubicBezTo>
                <a:cubicBezTo>
                  <a:pt x="539099" y="238817"/>
                  <a:pt x="539570" y="224875"/>
                  <a:pt x="539883" y="203766"/>
                </a:cubicBezTo>
                <a:lnTo>
                  <a:pt x="540004" y="193731"/>
                </a:lnTo>
                <a:lnTo>
                  <a:pt x="539880" y="193914"/>
                </a:lnTo>
                <a:cubicBezTo>
                  <a:pt x="532251" y="203501"/>
                  <a:pt x="522701" y="213804"/>
                  <a:pt x="511229" y="224825"/>
                </a:cubicBezTo>
                <a:cubicBezTo>
                  <a:pt x="499757" y="235845"/>
                  <a:pt x="492622" y="244800"/>
                  <a:pt x="489826" y="251691"/>
                </a:cubicBezTo>
                <a:cubicBezTo>
                  <a:pt x="487030" y="258581"/>
                  <a:pt x="479063" y="257588"/>
                  <a:pt x="465928" y="248712"/>
                </a:cubicBezTo>
                <a:cubicBezTo>
                  <a:pt x="456162" y="236566"/>
                  <a:pt x="455015" y="229912"/>
                  <a:pt x="462487" y="228750"/>
                </a:cubicBezTo>
                <a:cubicBezTo>
                  <a:pt x="469957" y="227589"/>
                  <a:pt x="480121" y="222577"/>
                  <a:pt x="492977" y="213714"/>
                </a:cubicBezTo>
                <a:cubicBezTo>
                  <a:pt x="505833" y="204852"/>
                  <a:pt x="518771" y="196940"/>
                  <a:pt x="531793" y="189978"/>
                </a:cubicBezTo>
                <a:cubicBezTo>
                  <a:pt x="535048" y="188237"/>
                  <a:pt x="537658" y="187014"/>
                  <a:pt x="539622" y="186308"/>
                </a:cubicBezTo>
                <a:lnTo>
                  <a:pt x="540091" y="186240"/>
                </a:lnTo>
                <a:lnTo>
                  <a:pt x="540236" y="166728"/>
                </a:lnTo>
                <a:cubicBezTo>
                  <a:pt x="540314" y="152590"/>
                  <a:pt x="540354" y="136661"/>
                  <a:pt x="540354" y="118940"/>
                </a:cubicBezTo>
                <a:cubicBezTo>
                  <a:pt x="533657" y="120733"/>
                  <a:pt x="527437" y="122081"/>
                  <a:pt x="521694" y="122984"/>
                </a:cubicBezTo>
                <a:cubicBezTo>
                  <a:pt x="515950" y="123887"/>
                  <a:pt x="508852" y="122324"/>
                  <a:pt x="500399" y="118295"/>
                </a:cubicBezTo>
                <a:cubicBezTo>
                  <a:pt x="491945" y="114265"/>
                  <a:pt x="492360" y="110702"/>
                  <a:pt x="501646" y="107604"/>
                </a:cubicBezTo>
                <a:cubicBezTo>
                  <a:pt x="510931" y="104507"/>
                  <a:pt x="523834" y="100068"/>
                  <a:pt x="540354" y="94289"/>
                </a:cubicBezTo>
                <a:cubicBezTo>
                  <a:pt x="540354" y="68807"/>
                  <a:pt x="539694" y="51451"/>
                  <a:pt x="538375" y="42223"/>
                </a:cubicBezTo>
                <a:cubicBezTo>
                  <a:pt x="537056" y="32996"/>
                  <a:pt x="534356" y="23879"/>
                  <a:pt x="530276" y="14873"/>
                </a:cubicBezTo>
                <a:cubicBezTo>
                  <a:pt x="527216" y="8119"/>
                  <a:pt x="528157" y="4565"/>
                  <a:pt x="533100" y="4211"/>
                </a:cubicBezTo>
                <a:close/>
                <a:moveTo>
                  <a:pt x="6567528" y="536"/>
                </a:moveTo>
                <a:cubicBezTo>
                  <a:pt x="6571242" y="-718"/>
                  <a:pt x="6578918" y="712"/>
                  <a:pt x="6590555" y="4828"/>
                </a:cubicBezTo>
                <a:cubicBezTo>
                  <a:pt x="6602192" y="8943"/>
                  <a:pt x="6606642" y="13471"/>
                  <a:pt x="6603902" y="18412"/>
                </a:cubicBezTo>
                <a:cubicBezTo>
                  <a:pt x="6601164" y="23352"/>
                  <a:pt x="6599385" y="33867"/>
                  <a:pt x="6598568" y="49956"/>
                </a:cubicBezTo>
                <a:cubicBezTo>
                  <a:pt x="6606870" y="48221"/>
                  <a:pt x="6616149" y="45988"/>
                  <a:pt x="6626402" y="43256"/>
                </a:cubicBezTo>
                <a:cubicBezTo>
                  <a:pt x="6636656" y="40524"/>
                  <a:pt x="6644704" y="42453"/>
                  <a:pt x="6650548" y="49042"/>
                </a:cubicBezTo>
                <a:cubicBezTo>
                  <a:pt x="6656392" y="55632"/>
                  <a:pt x="6654337" y="60583"/>
                  <a:pt x="6644384" y="63895"/>
                </a:cubicBezTo>
                <a:cubicBezTo>
                  <a:pt x="6634432" y="67208"/>
                  <a:pt x="6619160" y="71331"/>
                  <a:pt x="6598568" y="76264"/>
                </a:cubicBezTo>
                <a:lnTo>
                  <a:pt x="6598568" y="98548"/>
                </a:lnTo>
                <a:cubicBezTo>
                  <a:pt x="6620608" y="94275"/>
                  <a:pt x="6635139" y="90055"/>
                  <a:pt x="6642158" y="85889"/>
                </a:cubicBezTo>
                <a:cubicBezTo>
                  <a:pt x="6649178" y="81724"/>
                  <a:pt x="6660538" y="85552"/>
                  <a:pt x="6676241" y="97376"/>
                </a:cubicBezTo>
                <a:cubicBezTo>
                  <a:pt x="6691944" y="109199"/>
                  <a:pt x="6694346" y="117230"/>
                  <a:pt x="6683447" y="121467"/>
                </a:cubicBezTo>
                <a:cubicBezTo>
                  <a:pt x="6672549" y="125705"/>
                  <a:pt x="6663156" y="132656"/>
                  <a:pt x="6655268" y="142322"/>
                </a:cubicBezTo>
                <a:cubicBezTo>
                  <a:pt x="6662468" y="153837"/>
                  <a:pt x="6662640" y="160433"/>
                  <a:pt x="6655785" y="162111"/>
                </a:cubicBezTo>
                <a:lnTo>
                  <a:pt x="6629090" y="164800"/>
                </a:lnTo>
                <a:cubicBezTo>
                  <a:pt x="6615396" y="165718"/>
                  <a:pt x="6605222" y="166836"/>
                  <a:pt x="6598568" y="168156"/>
                </a:cubicBezTo>
                <a:lnTo>
                  <a:pt x="6598568" y="173576"/>
                </a:lnTo>
                <a:cubicBezTo>
                  <a:pt x="6604347" y="180187"/>
                  <a:pt x="6612295" y="187009"/>
                  <a:pt x="6622412" y="194043"/>
                </a:cubicBezTo>
                <a:cubicBezTo>
                  <a:pt x="6632529" y="201077"/>
                  <a:pt x="6644506" y="208839"/>
                  <a:pt x="6658344" y="217328"/>
                </a:cubicBezTo>
                <a:cubicBezTo>
                  <a:pt x="6672184" y="225818"/>
                  <a:pt x="6687940" y="233375"/>
                  <a:pt x="6705614" y="240000"/>
                </a:cubicBezTo>
                <a:cubicBezTo>
                  <a:pt x="6723288" y="246625"/>
                  <a:pt x="6737987" y="251479"/>
                  <a:pt x="6749710" y="254563"/>
                </a:cubicBezTo>
                <a:cubicBezTo>
                  <a:pt x="6761433" y="257646"/>
                  <a:pt x="6764717" y="260553"/>
                  <a:pt x="6759562" y="263285"/>
                </a:cubicBezTo>
                <a:cubicBezTo>
                  <a:pt x="6754406" y="266017"/>
                  <a:pt x="6743848" y="268516"/>
                  <a:pt x="6727888" y="270781"/>
                </a:cubicBezTo>
                <a:cubicBezTo>
                  <a:pt x="6711927" y="273047"/>
                  <a:pt x="6699106" y="273707"/>
                  <a:pt x="6689427" y="272760"/>
                </a:cubicBezTo>
                <a:cubicBezTo>
                  <a:pt x="6679748" y="271814"/>
                  <a:pt x="6671606" y="268207"/>
                  <a:pt x="6665002" y="261941"/>
                </a:cubicBezTo>
                <a:cubicBezTo>
                  <a:pt x="6658398" y="255674"/>
                  <a:pt x="6649153" y="247339"/>
                  <a:pt x="6637264" y="236935"/>
                </a:cubicBezTo>
                <a:cubicBezTo>
                  <a:pt x="6625377" y="226531"/>
                  <a:pt x="6612478" y="212395"/>
                  <a:pt x="6598568" y="194527"/>
                </a:cubicBezTo>
                <a:lnTo>
                  <a:pt x="6598568" y="260585"/>
                </a:lnTo>
                <a:cubicBezTo>
                  <a:pt x="6598568" y="278640"/>
                  <a:pt x="6597414" y="295092"/>
                  <a:pt x="6595104" y="309941"/>
                </a:cubicBezTo>
                <a:cubicBezTo>
                  <a:pt x="6592796" y="324790"/>
                  <a:pt x="6587146" y="326497"/>
                  <a:pt x="6578154" y="315060"/>
                </a:cubicBezTo>
                <a:cubicBezTo>
                  <a:pt x="6569163" y="303624"/>
                  <a:pt x="6565570" y="293865"/>
                  <a:pt x="6567378" y="285785"/>
                </a:cubicBezTo>
                <a:cubicBezTo>
                  <a:pt x="6569184" y="277704"/>
                  <a:pt x="6570758" y="267175"/>
                  <a:pt x="6572100" y="254197"/>
                </a:cubicBezTo>
                <a:cubicBezTo>
                  <a:pt x="6573440" y="241219"/>
                  <a:pt x="6574110" y="220885"/>
                  <a:pt x="6574110" y="193194"/>
                </a:cubicBezTo>
                <a:cubicBezTo>
                  <a:pt x="6567112" y="208609"/>
                  <a:pt x="6552450" y="225201"/>
                  <a:pt x="6530122" y="242968"/>
                </a:cubicBezTo>
                <a:cubicBezTo>
                  <a:pt x="6507794" y="260736"/>
                  <a:pt x="6485248" y="273753"/>
                  <a:pt x="6462483" y="282020"/>
                </a:cubicBezTo>
                <a:cubicBezTo>
                  <a:pt x="6439718" y="290288"/>
                  <a:pt x="6438219" y="287334"/>
                  <a:pt x="6457987" y="273158"/>
                </a:cubicBezTo>
                <a:cubicBezTo>
                  <a:pt x="6477755" y="258983"/>
                  <a:pt x="6497168" y="243255"/>
                  <a:pt x="6516226" y="225975"/>
                </a:cubicBezTo>
                <a:cubicBezTo>
                  <a:pt x="6535284" y="208695"/>
                  <a:pt x="6550980" y="191014"/>
                  <a:pt x="6563312" y="172931"/>
                </a:cubicBezTo>
                <a:lnTo>
                  <a:pt x="6538726" y="177835"/>
                </a:lnTo>
                <a:cubicBezTo>
                  <a:pt x="6537923" y="184231"/>
                  <a:pt x="6535108" y="188612"/>
                  <a:pt x="6530284" y="190978"/>
                </a:cubicBezTo>
                <a:cubicBezTo>
                  <a:pt x="6525458" y="193344"/>
                  <a:pt x="6520592" y="185393"/>
                  <a:pt x="6515688" y="167123"/>
                </a:cubicBezTo>
                <a:cubicBezTo>
                  <a:pt x="6510784" y="148854"/>
                  <a:pt x="6505123" y="134657"/>
                  <a:pt x="6498706" y="124533"/>
                </a:cubicBezTo>
                <a:cubicBezTo>
                  <a:pt x="6492289" y="114409"/>
                  <a:pt x="6495107" y="110020"/>
                  <a:pt x="6507160" y="111368"/>
                </a:cubicBezTo>
                <a:cubicBezTo>
                  <a:pt x="6519212" y="112716"/>
                  <a:pt x="6541530" y="110071"/>
                  <a:pt x="6574110" y="103431"/>
                </a:cubicBezTo>
                <a:lnTo>
                  <a:pt x="6574110" y="79813"/>
                </a:lnTo>
                <a:cubicBezTo>
                  <a:pt x="6562438" y="81605"/>
                  <a:pt x="6553988" y="82953"/>
                  <a:pt x="6548760" y="83857"/>
                </a:cubicBezTo>
                <a:cubicBezTo>
                  <a:pt x="6543534" y="84760"/>
                  <a:pt x="6536554" y="81978"/>
                  <a:pt x="6527820" y="75511"/>
                </a:cubicBezTo>
                <a:cubicBezTo>
                  <a:pt x="6519087" y="69043"/>
                  <a:pt x="6520388" y="65218"/>
                  <a:pt x="6531724" y="64035"/>
                </a:cubicBezTo>
                <a:cubicBezTo>
                  <a:pt x="6543060" y="62852"/>
                  <a:pt x="6556738" y="60253"/>
                  <a:pt x="6572755" y="56237"/>
                </a:cubicBezTo>
                <a:cubicBezTo>
                  <a:pt x="6572755" y="54158"/>
                  <a:pt x="6572322" y="47863"/>
                  <a:pt x="6571454" y="37351"/>
                </a:cubicBezTo>
                <a:cubicBezTo>
                  <a:pt x="6570586" y="26840"/>
                  <a:pt x="6568786" y="18390"/>
                  <a:pt x="6566055" y="12001"/>
                </a:cubicBezTo>
                <a:cubicBezTo>
                  <a:pt x="6563323" y="5613"/>
                  <a:pt x="6563814" y="1791"/>
                  <a:pt x="6567528" y="536"/>
                </a:cubicBezTo>
                <a:close/>
                <a:moveTo>
                  <a:pt x="1215884" y="79"/>
                </a:moveTo>
                <a:cubicBezTo>
                  <a:pt x="1218134" y="-157"/>
                  <a:pt x="1221015" y="142"/>
                  <a:pt x="1224528" y="977"/>
                </a:cubicBezTo>
                <a:cubicBezTo>
                  <a:pt x="1238581" y="4319"/>
                  <a:pt x="1247380" y="8804"/>
                  <a:pt x="1250922" y="14432"/>
                </a:cubicBezTo>
                <a:cubicBezTo>
                  <a:pt x="1254464" y="20061"/>
                  <a:pt x="1255040" y="26965"/>
                  <a:pt x="1252653" y="35147"/>
                </a:cubicBezTo>
                <a:lnTo>
                  <a:pt x="1251994" y="36428"/>
                </a:lnTo>
                <a:lnTo>
                  <a:pt x="1288145" y="31221"/>
                </a:lnTo>
                <a:cubicBezTo>
                  <a:pt x="1297158" y="29500"/>
                  <a:pt x="1304755" y="27693"/>
                  <a:pt x="1310935" y="25800"/>
                </a:cubicBezTo>
                <a:cubicBezTo>
                  <a:pt x="1317116" y="23907"/>
                  <a:pt x="1324436" y="25370"/>
                  <a:pt x="1332898" y="30188"/>
                </a:cubicBezTo>
                <a:cubicBezTo>
                  <a:pt x="1341358" y="35007"/>
                  <a:pt x="1348693" y="41263"/>
                  <a:pt x="1354902" y="48956"/>
                </a:cubicBezTo>
                <a:cubicBezTo>
                  <a:pt x="1361111" y="56650"/>
                  <a:pt x="1358971" y="60787"/>
                  <a:pt x="1348481" y="61368"/>
                </a:cubicBezTo>
                <a:cubicBezTo>
                  <a:pt x="1337991" y="61948"/>
                  <a:pt x="1325368" y="65390"/>
                  <a:pt x="1310612" y="71693"/>
                </a:cubicBezTo>
                <a:cubicBezTo>
                  <a:pt x="1295857" y="77995"/>
                  <a:pt x="1290318" y="78063"/>
                  <a:pt x="1293996" y="71897"/>
                </a:cubicBezTo>
                <a:cubicBezTo>
                  <a:pt x="1297674" y="65731"/>
                  <a:pt x="1301047" y="60038"/>
                  <a:pt x="1304117" y="54818"/>
                </a:cubicBezTo>
                <a:cubicBezTo>
                  <a:pt x="1307186" y="49598"/>
                  <a:pt x="1308246" y="46608"/>
                  <a:pt x="1307300" y="45848"/>
                </a:cubicBezTo>
                <a:cubicBezTo>
                  <a:pt x="1306353" y="45088"/>
                  <a:pt x="1298793" y="45608"/>
                  <a:pt x="1284618" y="47407"/>
                </a:cubicBezTo>
                <a:cubicBezTo>
                  <a:pt x="1277530" y="48307"/>
                  <a:pt x="1268026" y="49489"/>
                  <a:pt x="1256108" y="50951"/>
                </a:cubicBezTo>
                <a:lnTo>
                  <a:pt x="1247410" y="52010"/>
                </a:lnTo>
                <a:lnTo>
                  <a:pt x="1250082" y="52839"/>
                </a:lnTo>
                <a:cubicBezTo>
                  <a:pt x="1262286" y="57471"/>
                  <a:pt x="1267441" y="61791"/>
                  <a:pt x="1265548" y="65799"/>
                </a:cubicBezTo>
                <a:cubicBezTo>
                  <a:pt x="1263655" y="69807"/>
                  <a:pt x="1262350" y="72169"/>
                  <a:pt x="1261633" y="72886"/>
                </a:cubicBezTo>
                <a:cubicBezTo>
                  <a:pt x="1264918" y="72184"/>
                  <a:pt x="1269345" y="71108"/>
                  <a:pt x="1274917" y="69660"/>
                </a:cubicBezTo>
                <a:cubicBezTo>
                  <a:pt x="1280488" y="68212"/>
                  <a:pt x="1285743" y="70330"/>
                  <a:pt x="1290683" y="76016"/>
                </a:cubicBezTo>
                <a:cubicBezTo>
                  <a:pt x="1295624" y="81702"/>
                  <a:pt x="1295308" y="85545"/>
                  <a:pt x="1289737" y="87546"/>
                </a:cubicBezTo>
                <a:cubicBezTo>
                  <a:pt x="1284165" y="89546"/>
                  <a:pt x="1273729" y="91349"/>
                  <a:pt x="1258428" y="92956"/>
                </a:cubicBezTo>
                <a:cubicBezTo>
                  <a:pt x="1257826" y="97186"/>
                  <a:pt x="1257095" y="100398"/>
                  <a:pt x="1256235" y="102592"/>
                </a:cubicBezTo>
                <a:cubicBezTo>
                  <a:pt x="1261110" y="101732"/>
                  <a:pt x="1266652" y="100617"/>
                  <a:pt x="1272862" y="99247"/>
                </a:cubicBezTo>
                <a:cubicBezTo>
                  <a:pt x="1279071" y="97878"/>
                  <a:pt x="1284377" y="100151"/>
                  <a:pt x="1288779" y="106066"/>
                </a:cubicBezTo>
                <a:cubicBezTo>
                  <a:pt x="1293182" y="111981"/>
                  <a:pt x="1292013" y="115606"/>
                  <a:pt x="1285273" y="116940"/>
                </a:cubicBezTo>
                <a:cubicBezTo>
                  <a:pt x="1278533" y="118273"/>
                  <a:pt x="1268223" y="120145"/>
                  <a:pt x="1254341" y="122554"/>
                </a:cubicBezTo>
                <a:cubicBezTo>
                  <a:pt x="1253811" y="125752"/>
                  <a:pt x="1253546" y="128096"/>
                  <a:pt x="1253546" y="129588"/>
                </a:cubicBezTo>
                <a:cubicBezTo>
                  <a:pt x="1278039" y="127867"/>
                  <a:pt x="1295358" y="125637"/>
                  <a:pt x="1305504" y="122898"/>
                </a:cubicBezTo>
                <a:cubicBezTo>
                  <a:pt x="1315650" y="120159"/>
                  <a:pt x="1325049" y="123034"/>
                  <a:pt x="1333704" y="131524"/>
                </a:cubicBezTo>
                <a:cubicBezTo>
                  <a:pt x="1342358" y="140013"/>
                  <a:pt x="1339504" y="144537"/>
                  <a:pt x="1325143" y="145097"/>
                </a:cubicBezTo>
                <a:cubicBezTo>
                  <a:pt x="1310781" y="145656"/>
                  <a:pt x="1289612" y="146631"/>
                  <a:pt x="1261633" y="148022"/>
                </a:cubicBezTo>
                <a:cubicBezTo>
                  <a:pt x="1285596" y="161301"/>
                  <a:pt x="1304292" y="171296"/>
                  <a:pt x="1317721" y="178007"/>
                </a:cubicBezTo>
                <a:cubicBezTo>
                  <a:pt x="1331151" y="184719"/>
                  <a:pt x="1343799" y="190053"/>
                  <a:pt x="1355666" y="194011"/>
                </a:cubicBezTo>
                <a:cubicBezTo>
                  <a:pt x="1367532" y="197969"/>
                  <a:pt x="1379349" y="202013"/>
                  <a:pt x="1391115" y="206143"/>
                </a:cubicBezTo>
                <a:cubicBezTo>
                  <a:pt x="1402881" y="210273"/>
                  <a:pt x="1400056" y="213869"/>
                  <a:pt x="1382640" y="216930"/>
                </a:cubicBezTo>
                <a:cubicBezTo>
                  <a:pt x="1365223" y="219992"/>
                  <a:pt x="1350959" y="221523"/>
                  <a:pt x="1339845" y="221523"/>
                </a:cubicBezTo>
                <a:cubicBezTo>
                  <a:pt x="1327843" y="221523"/>
                  <a:pt x="1315445" y="215127"/>
                  <a:pt x="1302654" y="202336"/>
                </a:cubicBezTo>
                <a:lnTo>
                  <a:pt x="1282823" y="183009"/>
                </a:lnTo>
                <a:lnTo>
                  <a:pt x="1285940" y="190989"/>
                </a:lnTo>
                <a:cubicBezTo>
                  <a:pt x="1283245" y="195126"/>
                  <a:pt x="1281896" y="203483"/>
                  <a:pt x="1281896" y="216059"/>
                </a:cubicBezTo>
                <a:cubicBezTo>
                  <a:pt x="1281896" y="229553"/>
                  <a:pt x="1281010" y="242388"/>
                  <a:pt x="1279240" y="254563"/>
                </a:cubicBezTo>
                <a:cubicBezTo>
                  <a:pt x="1277469" y="266737"/>
                  <a:pt x="1272941" y="269415"/>
                  <a:pt x="1265656" y="262597"/>
                </a:cubicBezTo>
                <a:cubicBezTo>
                  <a:pt x="1258371" y="255778"/>
                  <a:pt x="1255403" y="248755"/>
                  <a:pt x="1256750" y="241527"/>
                </a:cubicBezTo>
                <a:cubicBezTo>
                  <a:pt x="1258099" y="234300"/>
                  <a:pt x="1258999" y="224882"/>
                  <a:pt x="1259450" y="213273"/>
                </a:cubicBezTo>
                <a:cubicBezTo>
                  <a:pt x="1259902" y="201665"/>
                  <a:pt x="1259339" y="194739"/>
                  <a:pt x="1257762" y="192495"/>
                </a:cubicBezTo>
                <a:cubicBezTo>
                  <a:pt x="1256184" y="190250"/>
                  <a:pt x="1252438" y="189354"/>
                  <a:pt x="1246522" y="189806"/>
                </a:cubicBezTo>
                <a:cubicBezTo>
                  <a:pt x="1240607" y="190257"/>
                  <a:pt x="1225403" y="191709"/>
                  <a:pt x="1200910" y="194162"/>
                </a:cubicBezTo>
                <a:cubicBezTo>
                  <a:pt x="1200910" y="209420"/>
                  <a:pt x="1200444" y="222408"/>
                  <a:pt x="1199511" y="233128"/>
                </a:cubicBezTo>
                <a:cubicBezTo>
                  <a:pt x="1198580" y="243847"/>
                  <a:pt x="1196816" y="253817"/>
                  <a:pt x="1194220" y="263038"/>
                </a:cubicBezTo>
                <a:cubicBezTo>
                  <a:pt x="1191625" y="272258"/>
                  <a:pt x="1187337" y="272710"/>
                  <a:pt x="1181357" y="264393"/>
                </a:cubicBezTo>
                <a:cubicBezTo>
                  <a:pt x="1175377" y="256075"/>
                  <a:pt x="1173065" y="248629"/>
                  <a:pt x="1174420" y="242054"/>
                </a:cubicBezTo>
                <a:cubicBezTo>
                  <a:pt x="1175775" y="235479"/>
                  <a:pt x="1177352" y="226251"/>
                  <a:pt x="1179152" y="214371"/>
                </a:cubicBezTo>
                <a:cubicBezTo>
                  <a:pt x="1180952" y="202490"/>
                  <a:pt x="1180604" y="194176"/>
                  <a:pt x="1178109" y="189429"/>
                </a:cubicBezTo>
                <a:cubicBezTo>
                  <a:pt x="1177005" y="186102"/>
                  <a:pt x="1176452" y="185106"/>
                  <a:pt x="1176452" y="186439"/>
                </a:cubicBezTo>
                <a:cubicBezTo>
                  <a:pt x="1171405" y="195388"/>
                  <a:pt x="1161922" y="205429"/>
                  <a:pt x="1148005" y="216565"/>
                </a:cubicBezTo>
                <a:cubicBezTo>
                  <a:pt x="1134088" y="227700"/>
                  <a:pt x="1118927" y="235809"/>
                  <a:pt x="1102521" y="240893"/>
                </a:cubicBezTo>
                <a:cubicBezTo>
                  <a:pt x="1086116" y="245976"/>
                  <a:pt x="1083919" y="243947"/>
                  <a:pt x="1095928" y="234805"/>
                </a:cubicBezTo>
                <a:cubicBezTo>
                  <a:pt x="1107938" y="225663"/>
                  <a:pt x="1119343" y="216371"/>
                  <a:pt x="1130141" y="206928"/>
                </a:cubicBezTo>
                <a:cubicBezTo>
                  <a:pt x="1140940" y="197485"/>
                  <a:pt x="1150052" y="188608"/>
                  <a:pt x="1157480" y="180298"/>
                </a:cubicBezTo>
                <a:cubicBezTo>
                  <a:pt x="1164909" y="171988"/>
                  <a:pt x="1171677" y="164133"/>
                  <a:pt x="1177786" y="156734"/>
                </a:cubicBezTo>
                <a:cubicBezTo>
                  <a:pt x="1162127" y="160290"/>
                  <a:pt x="1151554" y="162531"/>
                  <a:pt x="1146069" y="163456"/>
                </a:cubicBezTo>
                <a:cubicBezTo>
                  <a:pt x="1140584" y="164381"/>
                  <a:pt x="1133479" y="161444"/>
                  <a:pt x="1124752" y="154647"/>
                </a:cubicBezTo>
                <a:cubicBezTo>
                  <a:pt x="1116026" y="147850"/>
                  <a:pt x="1117536" y="144451"/>
                  <a:pt x="1129280" y="144451"/>
                </a:cubicBezTo>
                <a:cubicBezTo>
                  <a:pt x="1138128" y="144451"/>
                  <a:pt x="1158800" y="142372"/>
                  <a:pt x="1191295" y="138213"/>
                </a:cubicBezTo>
                <a:lnTo>
                  <a:pt x="1191295" y="128405"/>
                </a:lnTo>
                <a:cubicBezTo>
                  <a:pt x="1188355" y="129265"/>
                  <a:pt x="1184286" y="129928"/>
                  <a:pt x="1179088" y="130394"/>
                </a:cubicBezTo>
                <a:cubicBezTo>
                  <a:pt x="1173889" y="130860"/>
                  <a:pt x="1168325" y="128146"/>
                  <a:pt x="1162396" y="122253"/>
                </a:cubicBezTo>
                <a:cubicBezTo>
                  <a:pt x="1156466" y="116359"/>
                  <a:pt x="1157573" y="113412"/>
                  <a:pt x="1165719" y="113412"/>
                </a:cubicBezTo>
                <a:cubicBezTo>
                  <a:pt x="1171011" y="113412"/>
                  <a:pt x="1179536" y="112681"/>
                  <a:pt x="1191295" y="111218"/>
                </a:cubicBezTo>
                <a:lnTo>
                  <a:pt x="1191295" y="100054"/>
                </a:lnTo>
                <a:cubicBezTo>
                  <a:pt x="1180496" y="102750"/>
                  <a:pt x="1172750" y="103600"/>
                  <a:pt x="1168053" y="102603"/>
                </a:cubicBezTo>
                <a:cubicBezTo>
                  <a:pt x="1163356" y="101606"/>
                  <a:pt x="1158857" y="98434"/>
                  <a:pt x="1154555" y="93085"/>
                </a:cubicBezTo>
                <a:cubicBezTo>
                  <a:pt x="1150253" y="87736"/>
                  <a:pt x="1153078" y="85061"/>
                  <a:pt x="1163030" y="85061"/>
                </a:cubicBezTo>
                <a:cubicBezTo>
                  <a:pt x="1170903" y="85061"/>
                  <a:pt x="1179873" y="84359"/>
                  <a:pt x="1189940" y="82953"/>
                </a:cubicBezTo>
                <a:cubicBezTo>
                  <a:pt x="1189122" y="78178"/>
                  <a:pt x="1187570" y="73059"/>
                  <a:pt x="1185282" y="67595"/>
                </a:cubicBezTo>
                <a:cubicBezTo>
                  <a:pt x="1182995" y="62131"/>
                  <a:pt x="1185469" y="60102"/>
                  <a:pt x="1192704" y="61507"/>
                </a:cubicBezTo>
                <a:cubicBezTo>
                  <a:pt x="1199939" y="62913"/>
                  <a:pt x="1205588" y="64551"/>
                  <a:pt x="1209654" y="66423"/>
                </a:cubicBezTo>
                <a:cubicBezTo>
                  <a:pt x="1213719" y="68294"/>
                  <a:pt x="1215078" y="71105"/>
                  <a:pt x="1213730" y="74855"/>
                </a:cubicBezTo>
                <a:cubicBezTo>
                  <a:pt x="1212382" y="78605"/>
                  <a:pt x="1211708" y="80200"/>
                  <a:pt x="1211708" y="79641"/>
                </a:cubicBezTo>
                <a:cubicBezTo>
                  <a:pt x="1223898" y="78795"/>
                  <a:pt x="1232451" y="78063"/>
                  <a:pt x="1237370" y="77447"/>
                </a:cubicBezTo>
                <a:cubicBezTo>
                  <a:pt x="1238144" y="69631"/>
                  <a:pt x="1237406" y="62418"/>
                  <a:pt x="1235154" y="55807"/>
                </a:cubicBezTo>
                <a:lnTo>
                  <a:pt x="1234959" y="53525"/>
                </a:lnTo>
                <a:lnTo>
                  <a:pt x="1213106" y="56184"/>
                </a:lnTo>
                <a:cubicBezTo>
                  <a:pt x="1179608" y="60235"/>
                  <a:pt x="1161575" y="61809"/>
                  <a:pt x="1159008" y="60905"/>
                </a:cubicBezTo>
                <a:cubicBezTo>
                  <a:pt x="1154161" y="75905"/>
                  <a:pt x="1148192" y="86406"/>
                  <a:pt x="1141100" y="92407"/>
                </a:cubicBezTo>
                <a:cubicBezTo>
                  <a:pt x="1134009" y="98408"/>
                  <a:pt x="1128679" y="97329"/>
                  <a:pt x="1125108" y="89170"/>
                </a:cubicBezTo>
                <a:cubicBezTo>
                  <a:pt x="1121537" y="81010"/>
                  <a:pt x="1122924" y="72768"/>
                  <a:pt x="1129270" y="64444"/>
                </a:cubicBezTo>
                <a:cubicBezTo>
                  <a:pt x="1135615" y="56119"/>
                  <a:pt x="1140007" y="48472"/>
                  <a:pt x="1142445" y="41503"/>
                </a:cubicBezTo>
                <a:cubicBezTo>
                  <a:pt x="1144883" y="34534"/>
                  <a:pt x="1148238" y="32723"/>
                  <a:pt x="1152511" y="36072"/>
                </a:cubicBezTo>
                <a:cubicBezTo>
                  <a:pt x="1156785" y="39420"/>
                  <a:pt x="1159245" y="42693"/>
                  <a:pt x="1159890" y="45891"/>
                </a:cubicBezTo>
                <a:lnTo>
                  <a:pt x="1236140" y="38662"/>
                </a:lnTo>
                <a:lnTo>
                  <a:pt x="1234842" y="37986"/>
                </a:lnTo>
                <a:cubicBezTo>
                  <a:pt x="1225357" y="31698"/>
                  <a:pt x="1217975" y="24596"/>
                  <a:pt x="1212697" y="16680"/>
                </a:cubicBezTo>
                <a:cubicBezTo>
                  <a:pt x="1208073" y="6323"/>
                  <a:pt x="1209135" y="789"/>
                  <a:pt x="1215884" y="79"/>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marL="0" marR="0" lvl="0" indent="0" algn="l" defTabSz="914400" rtl="0" eaLnBrk="1" fontAlgn="auto" latinLnBrk="1"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prstClr val="black"/>
              </a:solidFill>
              <a:effectLst/>
              <a:uLnTx/>
              <a:uFillTx/>
              <a:cs typeface="+mn-ea"/>
              <a:sym typeface="+mn-lt"/>
            </a:endParaRPr>
          </a:p>
        </p:txBody>
      </p:sp>
      <p:sp>
        <p:nvSpPr>
          <p:cNvPr id="38" name="TextBox 12"/>
          <p:cNvSpPr txBox="1">
            <a:spLocks noChangeArrowheads="1"/>
          </p:cNvSpPr>
          <p:nvPr/>
        </p:nvSpPr>
        <p:spPr bwMode="auto">
          <a:xfrm>
            <a:off x="2364579" y="4278131"/>
            <a:ext cx="50097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14</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时</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30</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分＋</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3</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小时＝</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17</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时</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30</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分</a:t>
            </a:r>
          </a:p>
        </p:txBody>
      </p:sp>
      <p:sp>
        <p:nvSpPr>
          <p:cNvPr id="39" name="TextBox 12"/>
          <p:cNvSpPr txBox="1">
            <a:spLocks noChangeArrowheads="1"/>
          </p:cNvSpPr>
          <p:nvPr/>
        </p:nvSpPr>
        <p:spPr bwMode="auto">
          <a:xfrm>
            <a:off x="2073454" y="4937699"/>
            <a:ext cx="58112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答：这场足球比赛</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17</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时</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30</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分结束。</a:t>
            </a:r>
          </a:p>
        </p:txBody>
      </p:sp>
      <p:sp>
        <p:nvSpPr>
          <p:cNvPr id="17" name="圆角矩形 16"/>
          <p:cNvSpPr/>
          <p:nvPr/>
        </p:nvSpPr>
        <p:spPr>
          <a:xfrm>
            <a:off x="2342877" y="2929143"/>
            <a:ext cx="4680520" cy="59834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cs typeface="+mn-ea"/>
                <a:sym typeface="+mn-lt"/>
              </a:rPr>
              <a:t>开始时刻＋经过时间＝结束时刻</a:t>
            </a:r>
          </a:p>
        </p:txBody>
      </p:sp>
      <p:sp>
        <p:nvSpPr>
          <p:cNvPr id="12" name="矩形 11"/>
          <p:cNvSpPr/>
          <p:nvPr/>
        </p:nvSpPr>
        <p:spPr>
          <a:xfrm>
            <a:off x="2705674" y="3702067"/>
            <a:ext cx="422423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FF0000"/>
                </a:solidFill>
                <a:effectLst/>
                <a:uLnTx/>
                <a:uFillTx/>
                <a:cs typeface="+mn-ea"/>
                <a:sym typeface="+mn-lt"/>
              </a:rPr>
              <a:t>下午</a:t>
            </a:r>
            <a:r>
              <a:rPr kumimoji="0" lang="en-US" altLang="zh-CN" sz="2800" b="1" i="0" u="none" strike="noStrike" kern="1200" cap="none" spc="0" normalizeH="0" baseline="0" noProof="0" dirty="0">
                <a:ln>
                  <a:noFill/>
                </a:ln>
                <a:solidFill>
                  <a:srgbClr val="FF0000"/>
                </a:solidFill>
                <a:effectLst/>
                <a:uLnTx/>
                <a:uFillTx/>
                <a:cs typeface="+mn-ea"/>
                <a:sym typeface="+mn-lt"/>
              </a:rPr>
              <a:t>2</a:t>
            </a:r>
            <a:r>
              <a:rPr kumimoji="0" lang="zh-CN" altLang="en-US" sz="2800" b="1" i="0" u="none" strike="noStrike" kern="1200" cap="none" spc="0" normalizeH="0" baseline="0" noProof="0" dirty="0">
                <a:ln>
                  <a:noFill/>
                </a:ln>
                <a:solidFill>
                  <a:srgbClr val="FF0000"/>
                </a:solidFill>
                <a:effectLst/>
                <a:uLnTx/>
                <a:uFillTx/>
                <a:cs typeface="+mn-ea"/>
                <a:sym typeface="+mn-lt"/>
              </a:rPr>
              <a:t>时</a:t>
            </a:r>
            <a:r>
              <a:rPr kumimoji="0" lang="en-US" altLang="zh-CN" sz="2800" b="1" i="0" u="none" strike="noStrike" kern="1200" cap="none" spc="0" normalizeH="0" baseline="0" noProof="0" dirty="0">
                <a:ln>
                  <a:noFill/>
                </a:ln>
                <a:solidFill>
                  <a:srgbClr val="FF0000"/>
                </a:solidFill>
                <a:effectLst/>
                <a:uLnTx/>
                <a:uFillTx/>
                <a:cs typeface="+mn-ea"/>
                <a:sym typeface="+mn-lt"/>
              </a:rPr>
              <a:t>30</a:t>
            </a:r>
            <a:r>
              <a:rPr kumimoji="0" lang="zh-CN" altLang="en-US" sz="2800" b="1" i="0" u="none" strike="noStrike" kern="1200" cap="none" spc="0" normalizeH="0" baseline="0" noProof="0" dirty="0">
                <a:ln>
                  <a:noFill/>
                </a:ln>
                <a:solidFill>
                  <a:srgbClr val="FF0000"/>
                </a:solidFill>
                <a:effectLst/>
                <a:uLnTx/>
                <a:uFillTx/>
                <a:cs typeface="+mn-ea"/>
                <a:sym typeface="+mn-lt"/>
              </a:rPr>
              <a:t>分</a:t>
            </a:r>
            <a:r>
              <a:rPr kumimoji="0" lang="zh-CN" altLang="en-US" sz="2800" b="1" i="0" u="none" strike="noStrike" kern="1200" cap="none" spc="0" normalizeH="0" baseline="0" noProof="0" dirty="0">
                <a:ln>
                  <a:noFill/>
                </a:ln>
                <a:solidFill>
                  <a:prstClr val="black"/>
                </a:solidFill>
                <a:effectLst/>
                <a:uLnTx/>
                <a:uFillTx/>
                <a:cs typeface="+mn-ea"/>
                <a:sym typeface="+mn-lt"/>
              </a:rPr>
              <a:t>→</a:t>
            </a:r>
            <a:r>
              <a:rPr kumimoji="0" lang="en-US" altLang="zh-CN" sz="2800" b="1" i="0" u="none" strike="noStrike" kern="1200" cap="none" spc="0" normalizeH="0" baseline="0" noProof="0" dirty="0">
                <a:ln>
                  <a:noFill/>
                </a:ln>
                <a:solidFill>
                  <a:srgbClr val="FF0000"/>
                </a:solidFill>
                <a:effectLst/>
                <a:uLnTx/>
                <a:uFillTx/>
                <a:cs typeface="+mn-ea"/>
                <a:sym typeface="+mn-lt"/>
              </a:rPr>
              <a:t>14</a:t>
            </a:r>
            <a:r>
              <a:rPr kumimoji="0" lang="zh-CN" altLang="en-US" sz="2800" b="1" i="0" u="none" strike="noStrike" kern="1200" cap="none" spc="0" normalizeH="0" baseline="0" noProof="0" dirty="0">
                <a:ln>
                  <a:noFill/>
                </a:ln>
                <a:solidFill>
                  <a:srgbClr val="FF0000"/>
                </a:solidFill>
                <a:effectLst/>
                <a:uLnTx/>
                <a:uFillTx/>
                <a:cs typeface="+mn-ea"/>
                <a:sym typeface="+mn-lt"/>
              </a:rPr>
              <a:t>时</a:t>
            </a:r>
            <a:r>
              <a:rPr kumimoji="0" lang="en-US" altLang="zh-CN" sz="2800" b="1" i="0" u="none" strike="noStrike" kern="1200" cap="none" spc="0" normalizeH="0" baseline="0" noProof="0" dirty="0">
                <a:ln>
                  <a:noFill/>
                </a:ln>
                <a:solidFill>
                  <a:srgbClr val="FF0000"/>
                </a:solidFill>
                <a:effectLst/>
                <a:uLnTx/>
                <a:uFillTx/>
                <a:cs typeface="+mn-ea"/>
                <a:sym typeface="+mn-lt"/>
              </a:rPr>
              <a:t>30</a:t>
            </a:r>
            <a:r>
              <a:rPr kumimoji="0" lang="zh-CN" altLang="en-US" sz="2800" b="1" i="0" u="none" strike="noStrike" kern="1200" cap="none" spc="0" normalizeH="0" baseline="0" noProof="0" dirty="0">
                <a:ln>
                  <a:noFill/>
                </a:ln>
                <a:solidFill>
                  <a:srgbClr val="FF0000"/>
                </a:solidFill>
                <a:effectLst/>
                <a:uLnTx/>
                <a:uFillTx/>
                <a:cs typeface="+mn-ea"/>
                <a:sym typeface="+mn-lt"/>
              </a:rPr>
              <a:t>分</a:t>
            </a:r>
          </a:p>
        </p:txBody>
      </p:sp>
      <p:sp>
        <p:nvSpPr>
          <p:cNvPr id="10" name="文本框 9"/>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课堂练习</a:t>
            </a:r>
          </a:p>
        </p:txBody>
      </p:sp>
      <p:pic>
        <p:nvPicPr>
          <p:cNvPr id="3" name="图片 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5399" y="3733503"/>
            <a:ext cx="3124497" cy="312449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1000"/>
                                        <p:tgtEl>
                                          <p:spTgt spid="38"/>
                                        </p:tgtEl>
                                      </p:cBhvr>
                                    </p:animEffect>
                                    <p:anim calcmode="lin" valueType="num">
                                      <p:cBhvr>
                                        <p:cTn id="20" dur="1000" fill="hold"/>
                                        <p:tgtEl>
                                          <p:spTgt spid="38"/>
                                        </p:tgtEl>
                                        <p:attrNameLst>
                                          <p:attrName>ppt_x</p:attrName>
                                        </p:attrNameLst>
                                      </p:cBhvr>
                                      <p:tavLst>
                                        <p:tav tm="0">
                                          <p:val>
                                            <p:strVal val="#ppt_x"/>
                                          </p:val>
                                        </p:tav>
                                        <p:tav tm="100000">
                                          <p:val>
                                            <p:strVal val="#ppt_x"/>
                                          </p:val>
                                        </p:tav>
                                      </p:tavLst>
                                    </p:anim>
                                    <p:anim calcmode="lin" valueType="num">
                                      <p:cBhvr>
                                        <p:cTn id="2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fade">
                                      <p:cBhvr>
                                        <p:cTn id="26" dur="1000"/>
                                        <p:tgtEl>
                                          <p:spTgt spid="39"/>
                                        </p:tgtEl>
                                      </p:cBhvr>
                                    </p:animEffect>
                                    <p:anim calcmode="lin" valueType="num">
                                      <p:cBhvr>
                                        <p:cTn id="27" dur="1000" fill="hold"/>
                                        <p:tgtEl>
                                          <p:spTgt spid="39"/>
                                        </p:tgtEl>
                                        <p:attrNameLst>
                                          <p:attrName>ppt_x</p:attrName>
                                        </p:attrNameLst>
                                      </p:cBhvr>
                                      <p:tavLst>
                                        <p:tav tm="0">
                                          <p:val>
                                            <p:strVal val="#ppt_x"/>
                                          </p:val>
                                        </p:tav>
                                        <p:tav tm="100000">
                                          <p:val>
                                            <p:strVal val="#ppt_x"/>
                                          </p:val>
                                        </p:tav>
                                      </p:tavLst>
                                    </p:anim>
                                    <p:anim calcmode="lin" valueType="num">
                                      <p:cBhvr>
                                        <p:cTn id="28"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dissolv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17" grpId="0" animBg="1"/>
      <p:bldP spid="12"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466" y="2341035"/>
            <a:ext cx="5963360" cy="3975573"/>
          </a:xfrm>
          <a:prstGeom prst="rect">
            <a:avLst/>
          </a:prstGeom>
          <a:effectLst>
            <a:outerShdw blurRad="50800" dist="38100" dir="2700000" algn="tl" rotWithShape="0">
              <a:prstClr val="black">
                <a:alpha val="40000"/>
              </a:prstClr>
            </a:outerShdw>
          </a:effectLst>
        </p:spPr>
      </p:pic>
      <p:sp>
        <p:nvSpPr>
          <p:cNvPr id="26" name="矩形 25"/>
          <p:cNvSpPr/>
          <p:nvPr/>
        </p:nvSpPr>
        <p:spPr>
          <a:xfrm>
            <a:off x="0" y="6101702"/>
            <a:ext cx="12192000" cy="756297"/>
          </a:xfrm>
          <a:prstGeom prst="rect">
            <a:avLst/>
          </a:prstGeom>
          <a:solidFill>
            <a:srgbClr val="DE37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91" name="文本框 90"/>
          <p:cNvSpPr txBox="1"/>
          <p:nvPr/>
        </p:nvSpPr>
        <p:spPr>
          <a:xfrm>
            <a:off x="975649" y="1283885"/>
            <a:ext cx="1765300" cy="923330"/>
          </a:xfrm>
          <a:prstGeom prst="rect">
            <a:avLst/>
          </a:prstGeom>
          <a:noFill/>
        </p:spPr>
        <p:txBody>
          <a:bodyPr wrap="square" rtlCol="0">
            <a:spAutoFit/>
          </a:bodyPr>
          <a:lstStyle/>
          <a:p>
            <a:pPr algn="dist"/>
            <a:r>
              <a:rPr kumimoji="1" lang="zh-CN" altLang="en-US" sz="5400">
                <a:cs typeface="+mn-ea"/>
                <a:sym typeface="+mn-lt"/>
              </a:rPr>
              <a:t>目录</a:t>
            </a:r>
          </a:p>
        </p:txBody>
      </p:sp>
      <p:sp>
        <p:nvSpPr>
          <p:cNvPr id="92" name="文本框 91"/>
          <p:cNvSpPr txBox="1"/>
          <p:nvPr/>
        </p:nvSpPr>
        <p:spPr>
          <a:xfrm>
            <a:off x="2740949" y="1611683"/>
            <a:ext cx="2159566" cy="523220"/>
          </a:xfrm>
          <a:prstGeom prst="rect">
            <a:avLst/>
          </a:prstGeom>
          <a:noFill/>
        </p:spPr>
        <p:txBody>
          <a:bodyPr wrap="none" rtlCol="0">
            <a:spAutoFit/>
          </a:bodyPr>
          <a:lstStyle/>
          <a:p>
            <a:r>
              <a:rPr kumimoji="1" lang="en-US" altLang="zh-CN" sz="2800" dirty="0">
                <a:cs typeface="+mn-ea"/>
                <a:sym typeface="+mn-lt"/>
              </a:rPr>
              <a:t>CONTENTS</a:t>
            </a:r>
            <a:endParaRPr kumimoji="1" lang="zh-CN" altLang="en-US" sz="2800" dirty="0">
              <a:cs typeface="+mn-ea"/>
              <a:sym typeface="+mn-lt"/>
            </a:endParaRPr>
          </a:p>
        </p:txBody>
      </p:sp>
      <p:sp>
        <p:nvSpPr>
          <p:cNvPr id="23" name="文本框 22"/>
          <p:cNvSpPr txBox="1"/>
          <p:nvPr/>
        </p:nvSpPr>
        <p:spPr>
          <a:xfrm>
            <a:off x="5986342" y="2079425"/>
            <a:ext cx="1620957" cy="523220"/>
          </a:xfrm>
          <a:prstGeom prst="rect">
            <a:avLst/>
          </a:prstGeom>
          <a:noFill/>
        </p:spPr>
        <p:txBody>
          <a:bodyPr wrap="none" rtlCol="0">
            <a:spAutoFit/>
          </a:bodyPr>
          <a:lstStyle/>
          <a:p>
            <a:r>
              <a:rPr kumimoji="1" lang="zh-CN" altLang="en-US" sz="2800" dirty="0">
                <a:cs typeface="+mn-ea"/>
                <a:sym typeface="+mn-lt"/>
              </a:rPr>
              <a:t>第三部分</a:t>
            </a:r>
          </a:p>
        </p:txBody>
      </p:sp>
      <p:sp>
        <p:nvSpPr>
          <p:cNvPr id="24" name="文本框 23"/>
          <p:cNvSpPr txBox="1"/>
          <p:nvPr/>
        </p:nvSpPr>
        <p:spPr>
          <a:xfrm>
            <a:off x="5948242" y="2667621"/>
            <a:ext cx="5100758" cy="1323439"/>
          </a:xfrm>
          <a:prstGeom prst="rect">
            <a:avLst/>
          </a:prstGeom>
          <a:noFill/>
        </p:spPr>
        <p:txBody>
          <a:bodyPr wrap="square" rtlCol="0">
            <a:spAutoFit/>
          </a:bodyPr>
          <a:lstStyle/>
          <a:p>
            <a:pPr algn="dist"/>
            <a:r>
              <a:rPr kumimoji="1" lang="zh-CN" altLang="en-US" sz="8000" dirty="0">
                <a:solidFill>
                  <a:srgbClr val="C1202E"/>
                </a:solidFill>
                <a:cs typeface="+mn-ea"/>
                <a:sym typeface="+mn-lt"/>
              </a:rPr>
              <a:t>课堂小结</a:t>
            </a:r>
          </a:p>
        </p:txBody>
      </p:sp>
      <p:sp>
        <p:nvSpPr>
          <p:cNvPr id="25" name="文本框 24"/>
          <p:cNvSpPr txBox="1"/>
          <p:nvPr/>
        </p:nvSpPr>
        <p:spPr>
          <a:xfrm>
            <a:off x="5948242" y="3991060"/>
            <a:ext cx="5405558" cy="525465"/>
          </a:xfrm>
          <a:prstGeom prst="rect">
            <a:avLst/>
          </a:prstGeom>
          <a:noFill/>
        </p:spPr>
        <p:txBody>
          <a:bodyPr wrap="square" rtlCol="0">
            <a:spAutoFit/>
          </a:bodyPr>
          <a:lstStyle/>
          <a:p>
            <a:pPr>
              <a:lnSpc>
                <a:spcPct val="150000"/>
              </a:lnSpc>
            </a:pPr>
            <a:r>
              <a:rPr lang="en-GB" altLang="zh-CN" sz="1000" dirty="0">
                <a:cs typeface="+mn-ea"/>
                <a:sym typeface="+mn-lt"/>
              </a:rPr>
              <a:t>Your content is entered here, or by copying your text, select Paste in this box and choose to retain only text. Your content is typed here, or by copying your text, select Paste in this box.</a:t>
            </a:r>
          </a:p>
        </p:txBody>
      </p:sp>
      <p:sp>
        <p:nvSpPr>
          <p:cNvPr id="10" name="PA-矩形 39"/>
          <p:cNvSpPr/>
          <p:nvPr>
            <p:custDataLst>
              <p:tags r:id="rId1"/>
            </p:custDataLst>
          </p:nvPr>
        </p:nvSpPr>
        <p:spPr>
          <a:xfrm>
            <a:off x="517833" y="356726"/>
            <a:ext cx="1701800" cy="369332"/>
          </a:xfrm>
          <a:prstGeom prst="rect">
            <a:avLst/>
          </a:prstGeom>
          <a:ln w="6350">
            <a:solidFill>
              <a:schemeClr val="tx1">
                <a:lumMod val="95000"/>
                <a:lumOff val="5000"/>
                <a:alpha val="50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defRPr/>
            </a:pPr>
            <a:r>
              <a:rPr lang="zh-CN" altLang="en-US" dirty="0">
                <a:solidFill>
                  <a:schemeClr val="tx1">
                    <a:lumMod val="95000"/>
                    <a:lumOff val="5000"/>
                    <a:alpha val="50000"/>
                  </a:schemeClr>
                </a:solidFill>
                <a:cs typeface="+mn-ea"/>
                <a:sym typeface="+mn-lt"/>
              </a:rPr>
              <a:t>三年级数学</a:t>
            </a:r>
            <a:endParaRPr kumimoji="0" lang="zh-CN" altLang="en-US" i="0" u="none" strike="noStrike" kern="1200" cap="none" normalizeH="0" baseline="0" noProof="0" dirty="0">
              <a:ln>
                <a:noFill/>
              </a:ln>
              <a:solidFill>
                <a:schemeClr val="tx1">
                  <a:lumMod val="95000"/>
                  <a:lumOff val="5000"/>
                  <a:alpha val="50000"/>
                </a:schemeClr>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dissolve">
                                          <p:cBhvr>
                                            <p:cTn id="13" dur="500"/>
                                            <p:tgtEl>
                                              <p:spTgt spid="25"/>
                                            </p:tgtEl>
                                          </p:cBhvr>
                                        </p:animEffect>
                                      </p:childTnLst>
                                    </p:cTn>
                                  </p:par>
                                  <p:par>
                                    <p:cTn id="14" presetID="0" presetClass="entr" presetSubtype="0" fill="hold" grpId="0" nodeType="withEffect" p14:presetBounceEnd="38000">
                                      <p:stCondLst>
                                        <p:cond delay="0"/>
                                      </p:stCondLst>
                                      <p:childTnLst>
                                        <p:set>
                                          <p:cBhvr>
                                            <p:cTn id="15" dur="1" fill="hold">
                                              <p:stCondLst>
                                                <p:cond delay="0"/>
                                              </p:stCondLst>
                                            </p:cTn>
                                            <p:tgtEl>
                                              <p:spTgt spid="10"/>
                                            </p:tgtEl>
                                            <p:attrNameLst>
                                              <p:attrName>style.visibility</p:attrName>
                                            </p:attrNameLst>
                                          </p:cBhvr>
                                          <p:to>
                                            <p:strVal val="visible"/>
                                          </p:to>
                                        </p:set>
                                        <p:anim to="" calcmode="lin" valueType="num" p14:bounceEnd="38000">
                                          <p:cBhvr>
                                            <p:cTn id="16"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7"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10"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dissolve">
                                          <p:cBhvr>
                                            <p:cTn id="13" dur="500"/>
                                            <p:tgtEl>
                                              <p:spTgt spid="25"/>
                                            </p:tgtEl>
                                          </p:cBhvr>
                                        </p:animEffect>
                                      </p:childTnLst>
                                    </p:cTn>
                                  </p:par>
                                  <p:par>
                                    <p:cTn id="14" presetID="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 to="" calcmode="lin" valueType="num">
                                          <p:cBhvr>
                                            <p:cTn id="16"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7"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10" grpId="0" animBg="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1888521" y="1735914"/>
            <a:ext cx="138564" cy="500137"/>
          </a:xfrm>
          <a:prstGeom prst="rect">
            <a:avLst/>
          </a:prstGeom>
          <a:noFill/>
          <a:effectLst>
            <a:softEdge rad="0"/>
          </a:effectLst>
        </p:spPr>
        <p:txBody>
          <a:bodyPr wrap="non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800" b="1" i="0" u="none" strike="noStrike" kern="1200" cap="none" spc="0" normalizeH="0" baseline="0" noProof="0" dirty="0">
              <a:ln>
                <a:noFill/>
              </a:ln>
              <a:solidFill>
                <a:prstClr val="black"/>
              </a:solidFill>
              <a:effectLst/>
              <a:uLnTx/>
              <a:uFillTx/>
              <a:cs typeface="+mn-ea"/>
              <a:sym typeface="+mn-lt"/>
            </a:endParaRPr>
          </a:p>
        </p:txBody>
      </p:sp>
      <p:sp>
        <p:nvSpPr>
          <p:cNvPr id="5" name="任意多边形: 形状 4"/>
          <p:cNvSpPr/>
          <p:nvPr/>
        </p:nvSpPr>
        <p:spPr>
          <a:xfrm>
            <a:off x="2294861" y="2868490"/>
            <a:ext cx="5843881" cy="1614575"/>
          </a:xfrm>
          <a:custGeom>
            <a:avLst/>
            <a:gdLst/>
            <a:ahLst/>
            <a:cxnLst/>
            <a:rect l="l" t="t" r="r" b="b"/>
            <a:pathLst>
              <a:path w="5843881" h="1614575">
                <a:moveTo>
                  <a:pt x="375695" y="1516014"/>
                </a:moveTo>
                <a:cubicBezTo>
                  <a:pt x="387827" y="1514136"/>
                  <a:pt x="396922" y="1517201"/>
                  <a:pt x="402980" y="1525210"/>
                </a:cubicBezTo>
                <a:cubicBezTo>
                  <a:pt x="409039" y="1533219"/>
                  <a:pt x="411158" y="1541920"/>
                  <a:pt x="409337" y="1551313"/>
                </a:cubicBezTo>
                <a:cubicBezTo>
                  <a:pt x="407415" y="1565753"/>
                  <a:pt x="402414" y="1578441"/>
                  <a:pt x="394333" y="1589375"/>
                </a:cubicBezTo>
                <a:cubicBezTo>
                  <a:pt x="386253" y="1600310"/>
                  <a:pt x="374146" y="1608710"/>
                  <a:pt x="358013" y="1614575"/>
                </a:cubicBezTo>
                <a:lnTo>
                  <a:pt x="349818" y="1603454"/>
                </a:lnTo>
                <a:cubicBezTo>
                  <a:pt x="359325" y="1597159"/>
                  <a:pt x="366202" y="1591254"/>
                  <a:pt x="370446" y="1585740"/>
                </a:cubicBezTo>
                <a:cubicBezTo>
                  <a:pt x="374691" y="1580226"/>
                  <a:pt x="376813" y="1574773"/>
                  <a:pt x="376813" y="1569382"/>
                </a:cubicBezTo>
                <a:cubicBezTo>
                  <a:pt x="376268" y="1567202"/>
                  <a:pt x="372533" y="1564499"/>
                  <a:pt x="365606" y="1561272"/>
                </a:cubicBezTo>
                <a:cubicBezTo>
                  <a:pt x="358680" y="1558046"/>
                  <a:pt x="355217" y="1551040"/>
                  <a:pt x="355217" y="1540257"/>
                </a:cubicBezTo>
                <a:cubicBezTo>
                  <a:pt x="355217" y="1536399"/>
                  <a:pt x="356224" y="1532201"/>
                  <a:pt x="358239" y="1527662"/>
                </a:cubicBezTo>
                <a:cubicBezTo>
                  <a:pt x="360254" y="1523124"/>
                  <a:pt x="366072" y="1519241"/>
                  <a:pt x="375695" y="1516014"/>
                </a:cubicBezTo>
                <a:close/>
                <a:moveTo>
                  <a:pt x="3095840" y="1507174"/>
                </a:moveTo>
                <a:cubicBezTo>
                  <a:pt x="3092468" y="1507364"/>
                  <a:pt x="3089189" y="1508644"/>
                  <a:pt x="3086002" y="1511013"/>
                </a:cubicBezTo>
                <a:cubicBezTo>
                  <a:pt x="3079627" y="1515753"/>
                  <a:pt x="3076440" y="1522070"/>
                  <a:pt x="3076440" y="1529964"/>
                </a:cubicBezTo>
                <a:cubicBezTo>
                  <a:pt x="3076440" y="1537858"/>
                  <a:pt x="3079990" y="1543784"/>
                  <a:pt x="3087088" y="1547742"/>
                </a:cubicBezTo>
                <a:cubicBezTo>
                  <a:pt x="3094186" y="1551700"/>
                  <a:pt x="3101134" y="1551499"/>
                  <a:pt x="3107931" y="1547140"/>
                </a:cubicBezTo>
                <a:cubicBezTo>
                  <a:pt x="3114729" y="1542766"/>
                  <a:pt x="3117923" y="1536456"/>
                  <a:pt x="3117514" y="1528211"/>
                </a:cubicBezTo>
                <a:cubicBezTo>
                  <a:pt x="3117106" y="1519965"/>
                  <a:pt x="3113345" y="1513853"/>
                  <a:pt x="3106232" y="1509873"/>
                </a:cubicBezTo>
                <a:cubicBezTo>
                  <a:pt x="3102676" y="1507884"/>
                  <a:pt x="3099212" y="1506984"/>
                  <a:pt x="3095840" y="1507174"/>
                </a:cubicBezTo>
                <a:close/>
                <a:moveTo>
                  <a:pt x="3098322" y="1484255"/>
                </a:moveTo>
                <a:cubicBezTo>
                  <a:pt x="3103843" y="1484376"/>
                  <a:pt x="3109487" y="1485649"/>
                  <a:pt x="3115256" y="1488073"/>
                </a:cubicBezTo>
                <a:cubicBezTo>
                  <a:pt x="3126792" y="1492920"/>
                  <a:pt x="3134454" y="1500599"/>
                  <a:pt x="3138239" y="1511110"/>
                </a:cubicBezTo>
                <a:cubicBezTo>
                  <a:pt x="3142025" y="1521621"/>
                  <a:pt x="3142470" y="1532018"/>
                  <a:pt x="3139573" y="1542300"/>
                </a:cubicBezTo>
                <a:cubicBezTo>
                  <a:pt x="3136676" y="1552582"/>
                  <a:pt x="3131256" y="1560451"/>
                  <a:pt x="3123311" y="1565908"/>
                </a:cubicBezTo>
                <a:cubicBezTo>
                  <a:pt x="3115367" y="1571364"/>
                  <a:pt x="3105927" y="1574092"/>
                  <a:pt x="3094993" y="1574092"/>
                </a:cubicBezTo>
                <a:cubicBezTo>
                  <a:pt x="3084058" y="1574092"/>
                  <a:pt x="3074156" y="1569654"/>
                  <a:pt x="3065287" y="1560777"/>
                </a:cubicBezTo>
                <a:cubicBezTo>
                  <a:pt x="3056418" y="1551901"/>
                  <a:pt x="3051983" y="1542357"/>
                  <a:pt x="3051983" y="1532147"/>
                </a:cubicBezTo>
                <a:cubicBezTo>
                  <a:pt x="3051983" y="1521937"/>
                  <a:pt x="3054371" y="1513007"/>
                  <a:pt x="3059146" y="1505356"/>
                </a:cubicBezTo>
                <a:cubicBezTo>
                  <a:pt x="3063921" y="1497706"/>
                  <a:pt x="3071582" y="1491701"/>
                  <a:pt x="3082130" y="1487341"/>
                </a:cubicBezTo>
                <a:cubicBezTo>
                  <a:pt x="3087403" y="1485161"/>
                  <a:pt x="3092801" y="1484133"/>
                  <a:pt x="3098322" y="1484255"/>
                </a:cubicBezTo>
                <a:close/>
                <a:moveTo>
                  <a:pt x="1031491" y="1473005"/>
                </a:moveTo>
                <a:cubicBezTo>
                  <a:pt x="1029944" y="1472868"/>
                  <a:pt x="1027688" y="1473230"/>
                  <a:pt x="1024723" y="1474091"/>
                </a:cubicBezTo>
                <a:cubicBezTo>
                  <a:pt x="1018794" y="1475812"/>
                  <a:pt x="1009469" y="1477819"/>
                  <a:pt x="996749" y="1480114"/>
                </a:cubicBezTo>
                <a:cubicBezTo>
                  <a:pt x="999445" y="1490510"/>
                  <a:pt x="1001510" y="1500183"/>
                  <a:pt x="1002944" y="1509131"/>
                </a:cubicBezTo>
                <a:cubicBezTo>
                  <a:pt x="1011634" y="1507410"/>
                  <a:pt x="1021271" y="1505417"/>
                  <a:pt x="1031854" y="1503151"/>
                </a:cubicBezTo>
                <a:cubicBezTo>
                  <a:pt x="1033546" y="1486588"/>
                  <a:pt x="1034263" y="1477174"/>
                  <a:pt x="1034005" y="1474908"/>
                </a:cubicBezTo>
                <a:cubicBezTo>
                  <a:pt x="1033876" y="1473775"/>
                  <a:pt x="1033038" y="1473141"/>
                  <a:pt x="1031491" y="1473005"/>
                </a:cubicBezTo>
                <a:close/>
                <a:moveTo>
                  <a:pt x="2455626" y="1442294"/>
                </a:moveTo>
                <a:cubicBezTo>
                  <a:pt x="2458108" y="1441840"/>
                  <a:pt x="2461326" y="1441910"/>
                  <a:pt x="2465283" y="1442503"/>
                </a:cubicBezTo>
                <a:cubicBezTo>
                  <a:pt x="2481107" y="1444876"/>
                  <a:pt x="2491256" y="1449827"/>
                  <a:pt x="2495730" y="1457356"/>
                </a:cubicBezTo>
                <a:cubicBezTo>
                  <a:pt x="2500205" y="1464884"/>
                  <a:pt x="2501251" y="1472725"/>
                  <a:pt x="2498871" y="1480877"/>
                </a:cubicBezTo>
                <a:cubicBezTo>
                  <a:pt x="2496490" y="1489030"/>
                  <a:pt x="2490381" y="1490005"/>
                  <a:pt x="2480544" y="1483803"/>
                </a:cubicBezTo>
                <a:cubicBezTo>
                  <a:pt x="2470707" y="1477601"/>
                  <a:pt x="2461594" y="1469839"/>
                  <a:pt x="2453205" y="1460518"/>
                </a:cubicBezTo>
                <a:cubicBezTo>
                  <a:pt x="2447375" y="1449730"/>
                  <a:pt x="2448182" y="1443656"/>
                  <a:pt x="2455626" y="1442294"/>
                </a:cubicBezTo>
                <a:close/>
                <a:moveTo>
                  <a:pt x="1741251" y="1442294"/>
                </a:moveTo>
                <a:cubicBezTo>
                  <a:pt x="1743733" y="1441840"/>
                  <a:pt x="1746951" y="1441910"/>
                  <a:pt x="1750907" y="1442503"/>
                </a:cubicBezTo>
                <a:cubicBezTo>
                  <a:pt x="1766732" y="1444876"/>
                  <a:pt x="1776881" y="1449827"/>
                  <a:pt x="1781355" y="1457356"/>
                </a:cubicBezTo>
                <a:cubicBezTo>
                  <a:pt x="1785829" y="1464884"/>
                  <a:pt x="1786876" y="1472725"/>
                  <a:pt x="1784496" y="1480877"/>
                </a:cubicBezTo>
                <a:cubicBezTo>
                  <a:pt x="1782115" y="1489030"/>
                  <a:pt x="1776007" y="1490005"/>
                  <a:pt x="1766169" y="1483803"/>
                </a:cubicBezTo>
                <a:cubicBezTo>
                  <a:pt x="1756332" y="1477601"/>
                  <a:pt x="1747218" y="1469839"/>
                  <a:pt x="1738829" y="1460518"/>
                </a:cubicBezTo>
                <a:cubicBezTo>
                  <a:pt x="1733000" y="1449730"/>
                  <a:pt x="1733808" y="1443656"/>
                  <a:pt x="1741251" y="1442294"/>
                </a:cubicBezTo>
                <a:close/>
                <a:moveTo>
                  <a:pt x="2768441" y="1436015"/>
                </a:moveTo>
                <a:cubicBezTo>
                  <a:pt x="2771007" y="1436727"/>
                  <a:pt x="2766867" y="1449540"/>
                  <a:pt x="2756023" y="1474457"/>
                </a:cubicBezTo>
                <a:cubicBezTo>
                  <a:pt x="2743590" y="1502864"/>
                  <a:pt x="2736032" y="1524773"/>
                  <a:pt x="2733351" y="1540181"/>
                </a:cubicBezTo>
                <a:cubicBezTo>
                  <a:pt x="2730669" y="1555590"/>
                  <a:pt x="2725116" y="1559372"/>
                  <a:pt x="2716691" y="1551528"/>
                </a:cubicBezTo>
                <a:cubicBezTo>
                  <a:pt x="2708266" y="1543684"/>
                  <a:pt x="2702404" y="1534893"/>
                  <a:pt x="2699106" y="1525156"/>
                </a:cubicBezTo>
                <a:cubicBezTo>
                  <a:pt x="2695808" y="1515419"/>
                  <a:pt x="2697056" y="1509540"/>
                  <a:pt x="2702849" y="1507518"/>
                </a:cubicBezTo>
                <a:cubicBezTo>
                  <a:pt x="2708642" y="1505496"/>
                  <a:pt x="2714802" y="1500563"/>
                  <a:pt x="2721327" y="1492719"/>
                </a:cubicBezTo>
                <a:cubicBezTo>
                  <a:pt x="2727851" y="1484875"/>
                  <a:pt x="2739603" y="1469903"/>
                  <a:pt x="2756582" y="1447805"/>
                </a:cubicBezTo>
                <a:cubicBezTo>
                  <a:pt x="2762949" y="1439518"/>
                  <a:pt x="2766902" y="1435588"/>
                  <a:pt x="2768441" y="1436015"/>
                </a:cubicBezTo>
                <a:close/>
                <a:moveTo>
                  <a:pt x="82392" y="1436015"/>
                </a:moveTo>
                <a:cubicBezTo>
                  <a:pt x="84957" y="1436727"/>
                  <a:pt x="80818" y="1449540"/>
                  <a:pt x="69973" y="1474457"/>
                </a:cubicBezTo>
                <a:cubicBezTo>
                  <a:pt x="57540" y="1502864"/>
                  <a:pt x="49982" y="1524773"/>
                  <a:pt x="47301" y="1540181"/>
                </a:cubicBezTo>
                <a:cubicBezTo>
                  <a:pt x="44619" y="1555590"/>
                  <a:pt x="39066" y="1559372"/>
                  <a:pt x="30641" y="1551528"/>
                </a:cubicBezTo>
                <a:cubicBezTo>
                  <a:pt x="22216" y="1543684"/>
                  <a:pt x="16355" y="1534893"/>
                  <a:pt x="13056" y="1525156"/>
                </a:cubicBezTo>
                <a:cubicBezTo>
                  <a:pt x="9758" y="1515419"/>
                  <a:pt x="11006" y="1509540"/>
                  <a:pt x="16799" y="1507518"/>
                </a:cubicBezTo>
                <a:cubicBezTo>
                  <a:pt x="22593" y="1505496"/>
                  <a:pt x="28752" y="1500563"/>
                  <a:pt x="35276" y="1492719"/>
                </a:cubicBezTo>
                <a:cubicBezTo>
                  <a:pt x="41801" y="1484875"/>
                  <a:pt x="53553" y="1469903"/>
                  <a:pt x="70532" y="1447805"/>
                </a:cubicBezTo>
                <a:cubicBezTo>
                  <a:pt x="76899" y="1439518"/>
                  <a:pt x="80852" y="1435588"/>
                  <a:pt x="82392" y="1436015"/>
                </a:cubicBezTo>
                <a:close/>
                <a:moveTo>
                  <a:pt x="1090577" y="1406721"/>
                </a:moveTo>
                <a:cubicBezTo>
                  <a:pt x="1086189" y="1417863"/>
                  <a:pt x="1080561" y="1428561"/>
                  <a:pt x="1073692" y="1438814"/>
                </a:cubicBezTo>
                <a:cubicBezTo>
                  <a:pt x="1082281" y="1445267"/>
                  <a:pt x="1088390" y="1451441"/>
                  <a:pt x="1092018" y="1457334"/>
                </a:cubicBezTo>
                <a:cubicBezTo>
                  <a:pt x="1095646" y="1463228"/>
                  <a:pt x="1100486" y="1470599"/>
                  <a:pt x="1106538" y="1479447"/>
                </a:cubicBezTo>
                <a:cubicBezTo>
                  <a:pt x="1108832" y="1468606"/>
                  <a:pt x="1110879" y="1456054"/>
                  <a:pt x="1112679" y="1441793"/>
                </a:cubicBezTo>
                <a:cubicBezTo>
                  <a:pt x="1114479" y="1427532"/>
                  <a:pt x="1114697" y="1416293"/>
                  <a:pt x="1113335" y="1408076"/>
                </a:cubicBezTo>
                <a:cubicBezTo>
                  <a:pt x="1102695" y="1409868"/>
                  <a:pt x="1095109" y="1409416"/>
                  <a:pt x="1090577" y="1406721"/>
                </a:cubicBezTo>
                <a:close/>
                <a:moveTo>
                  <a:pt x="2707262" y="1388547"/>
                </a:moveTo>
                <a:cubicBezTo>
                  <a:pt x="2709669" y="1388678"/>
                  <a:pt x="2712579" y="1389165"/>
                  <a:pt x="2715992" y="1390007"/>
                </a:cubicBezTo>
                <a:cubicBezTo>
                  <a:pt x="2729644" y="1393377"/>
                  <a:pt x="2738441" y="1398611"/>
                  <a:pt x="2742385" y="1405710"/>
                </a:cubicBezTo>
                <a:cubicBezTo>
                  <a:pt x="2746329" y="1412808"/>
                  <a:pt x="2746239" y="1420150"/>
                  <a:pt x="2742116" y="1427736"/>
                </a:cubicBezTo>
                <a:cubicBezTo>
                  <a:pt x="2737993" y="1435322"/>
                  <a:pt x="2728117" y="1432734"/>
                  <a:pt x="2712486" y="1419971"/>
                </a:cubicBezTo>
                <a:cubicBezTo>
                  <a:pt x="2706061" y="1412657"/>
                  <a:pt x="2701627" y="1404992"/>
                  <a:pt x="2699182" y="1396976"/>
                </a:cubicBezTo>
                <a:cubicBezTo>
                  <a:pt x="2697348" y="1390964"/>
                  <a:pt x="2700041" y="1388154"/>
                  <a:pt x="2707262" y="1388547"/>
                </a:cubicBezTo>
                <a:close/>
                <a:moveTo>
                  <a:pt x="21212" y="1388547"/>
                </a:moveTo>
                <a:cubicBezTo>
                  <a:pt x="23619" y="1388678"/>
                  <a:pt x="26529" y="1389165"/>
                  <a:pt x="29942" y="1390007"/>
                </a:cubicBezTo>
                <a:cubicBezTo>
                  <a:pt x="43594" y="1393377"/>
                  <a:pt x="52391" y="1398611"/>
                  <a:pt x="56335" y="1405710"/>
                </a:cubicBezTo>
                <a:cubicBezTo>
                  <a:pt x="60279" y="1412808"/>
                  <a:pt x="60189" y="1420150"/>
                  <a:pt x="56066" y="1427736"/>
                </a:cubicBezTo>
                <a:cubicBezTo>
                  <a:pt x="51943" y="1435322"/>
                  <a:pt x="42067" y="1432734"/>
                  <a:pt x="26436" y="1419971"/>
                </a:cubicBezTo>
                <a:cubicBezTo>
                  <a:pt x="20011" y="1412657"/>
                  <a:pt x="15577" y="1404992"/>
                  <a:pt x="13132" y="1396976"/>
                </a:cubicBezTo>
                <a:cubicBezTo>
                  <a:pt x="11298" y="1390964"/>
                  <a:pt x="13991" y="1388154"/>
                  <a:pt x="21212" y="1388547"/>
                </a:cubicBezTo>
                <a:close/>
                <a:moveTo>
                  <a:pt x="2039935" y="1384288"/>
                </a:moveTo>
                <a:cubicBezTo>
                  <a:pt x="2043335" y="1383928"/>
                  <a:pt x="2047670" y="1384694"/>
                  <a:pt x="2052940" y="1386587"/>
                </a:cubicBezTo>
                <a:cubicBezTo>
                  <a:pt x="2067266" y="1391247"/>
                  <a:pt x="2071870" y="1396370"/>
                  <a:pt x="2066750" y="1401956"/>
                </a:cubicBezTo>
                <a:cubicBezTo>
                  <a:pt x="2061631" y="1407541"/>
                  <a:pt x="2058010" y="1413937"/>
                  <a:pt x="2055887" y="1421143"/>
                </a:cubicBezTo>
                <a:cubicBezTo>
                  <a:pt x="2053765" y="1428349"/>
                  <a:pt x="2050496" y="1452279"/>
                  <a:pt x="2046079" y="1492934"/>
                </a:cubicBezTo>
                <a:cubicBezTo>
                  <a:pt x="2057680" y="1486280"/>
                  <a:pt x="2069353" y="1480343"/>
                  <a:pt x="2081097" y="1475123"/>
                </a:cubicBezTo>
                <a:cubicBezTo>
                  <a:pt x="2092842" y="1469903"/>
                  <a:pt x="2096241" y="1469792"/>
                  <a:pt x="2091293" y="1474790"/>
                </a:cubicBezTo>
                <a:cubicBezTo>
                  <a:pt x="2086346" y="1479787"/>
                  <a:pt x="2076967" y="1489248"/>
                  <a:pt x="2063158" y="1503173"/>
                </a:cubicBezTo>
                <a:cubicBezTo>
                  <a:pt x="2049348" y="1517097"/>
                  <a:pt x="2038930" y="1529025"/>
                  <a:pt x="2031903" y="1538955"/>
                </a:cubicBezTo>
                <a:cubicBezTo>
                  <a:pt x="2024877" y="1548886"/>
                  <a:pt x="2018033" y="1547947"/>
                  <a:pt x="2011372" y="1536137"/>
                </a:cubicBezTo>
                <a:cubicBezTo>
                  <a:pt x="2004711" y="1524328"/>
                  <a:pt x="2003901" y="1516029"/>
                  <a:pt x="2008941" y="1511239"/>
                </a:cubicBezTo>
                <a:cubicBezTo>
                  <a:pt x="2013982" y="1506450"/>
                  <a:pt x="2018029" y="1499254"/>
                  <a:pt x="2021084" y="1489654"/>
                </a:cubicBezTo>
                <a:cubicBezTo>
                  <a:pt x="2024138" y="1480053"/>
                  <a:pt x="2026343" y="1467839"/>
                  <a:pt x="2027698" y="1453011"/>
                </a:cubicBezTo>
                <a:cubicBezTo>
                  <a:pt x="2029053" y="1438183"/>
                  <a:pt x="2029953" y="1428109"/>
                  <a:pt x="2030398" y="1422789"/>
                </a:cubicBezTo>
                <a:cubicBezTo>
                  <a:pt x="2030842" y="1417468"/>
                  <a:pt x="2027501" y="1416124"/>
                  <a:pt x="2020374" y="1418756"/>
                </a:cubicBezTo>
                <a:cubicBezTo>
                  <a:pt x="2013247" y="1421387"/>
                  <a:pt x="2006281" y="1424312"/>
                  <a:pt x="1999477" y="1427532"/>
                </a:cubicBezTo>
                <a:cubicBezTo>
                  <a:pt x="1992672" y="1430751"/>
                  <a:pt x="1984315" y="1429217"/>
                  <a:pt x="1974406" y="1422929"/>
                </a:cubicBezTo>
                <a:cubicBezTo>
                  <a:pt x="1964497" y="1416640"/>
                  <a:pt x="1964981" y="1412589"/>
                  <a:pt x="1975858" y="1410775"/>
                </a:cubicBezTo>
                <a:cubicBezTo>
                  <a:pt x="1986735" y="1408961"/>
                  <a:pt x="1998136" y="1406143"/>
                  <a:pt x="2010060" y="1402322"/>
                </a:cubicBezTo>
                <a:cubicBezTo>
                  <a:pt x="2021984" y="1398500"/>
                  <a:pt x="2029476" y="1393976"/>
                  <a:pt x="2032538" y="1388749"/>
                </a:cubicBezTo>
                <a:cubicBezTo>
                  <a:pt x="2034069" y="1386135"/>
                  <a:pt x="2036534" y="1384648"/>
                  <a:pt x="2039935" y="1384288"/>
                </a:cubicBezTo>
                <a:close/>
                <a:moveTo>
                  <a:pt x="1515217" y="1379725"/>
                </a:moveTo>
                <a:lnTo>
                  <a:pt x="1447890" y="1479468"/>
                </a:lnTo>
                <a:lnTo>
                  <a:pt x="1515217" y="1479468"/>
                </a:lnTo>
                <a:close/>
                <a:moveTo>
                  <a:pt x="629955" y="1379510"/>
                </a:moveTo>
                <a:cubicBezTo>
                  <a:pt x="628195" y="1379607"/>
                  <a:pt x="625789" y="1380084"/>
                  <a:pt x="622739" y="1380940"/>
                </a:cubicBezTo>
                <a:cubicBezTo>
                  <a:pt x="616637" y="1382654"/>
                  <a:pt x="607183" y="1384701"/>
                  <a:pt x="594377" y="1387082"/>
                </a:cubicBezTo>
                <a:cubicBezTo>
                  <a:pt x="595238" y="1402741"/>
                  <a:pt x="596069" y="1419584"/>
                  <a:pt x="596872" y="1437609"/>
                </a:cubicBezTo>
                <a:cubicBezTo>
                  <a:pt x="608545" y="1435071"/>
                  <a:pt x="619465" y="1432239"/>
                  <a:pt x="629633" y="1429113"/>
                </a:cubicBezTo>
                <a:cubicBezTo>
                  <a:pt x="632128" y="1415848"/>
                  <a:pt x="633598" y="1404738"/>
                  <a:pt x="634042" y="1395783"/>
                </a:cubicBezTo>
                <a:cubicBezTo>
                  <a:pt x="634487" y="1386827"/>
                  <a:pt x="634239" y="1381686"/>
                  <a:pt x="633300" y="1380360"/>
                </a:cubicBezTo>
                <a:cubicBezTo>
                  <a:pt x="632831" y="1379696"/>
                  <a:pt x="631716" y="1379413"/>
                  <a:pt x="629955" y="1379510"/>
                </a:cubicBezTo>
                <a:close/>
                <a:moveTo>
                  <a:pt x="2388206" y="1359352"/>
                </a:moveTo>
                <a:cubicBezTo>
                  <a:pt x="2382659" y="1359992"/>
                  <a:pt x="2374842" y="1361943"/>
                  <a:pt x="2364754" y="1365206"/>
                </a:cubicBezTo>
                <a:lnTo>
                  <a:pt x="2364754" y="1425456"/>
                </a:lnTo>
                <a:cubicBezTo>
                  <a:pt x="2367048" y="1423907"/>
                  <a:pt x="2372197" y="1421946"/>
                  <a:pt x="2380199" y="1419573"/>
                </a:cubicBezTo>
                <a:cubicBezTo>
                  <a:pt x="2388200" y="1417200"/>
                  <a:pt x="2394151" y="1419139"/>
                  <a:pt x="2398052" y="1425392"/>
                </a:cubicBezTo>
                <a:cubicBezTo>
                  <a:pt x="2401952" y="1431644"/>
                  <a:pt x="2399271" y="1436168"/>
                  <a:pt x="2390007" y="1438965"/>
                </a:cubicBezTo>
                <a:cubicBezTo>
                  <a:pt x="2380743" y="1441761"/>
                  <a:pt x="2371881" y="1443159"/>
                  <a:pt x="2363420" y="1443159"/>
                </a:cubicBezTo>
                <a:lnTo>
                  <a:pt x="2363420" y="1507798"/>
                </a:lnTo>
                <a:cubicBezTo>
                  <a:pt x="2375624" y="1506005"/>
                  <a:pt x="2386716" y="1505109"/>
                  <a:pt x="2396697" y="1505109"/>
                </a:cubicBezTo>
                <a:cubicBezTo>
                  <a:pt x="2399594" y="1498598"/>
                  <a:pt x="2401042" y="1487822"/>
                  <a:pt x="2401042" y="1472779"/>
                </a:cubicBezTo>
                <a:lnTo>
                  <a:pt x="2401042" y="1407990"/>
                </a:lnTo>
                <a:cubicBezTo>
                  <a:pt x="2401042" y="1380872"/>
                  <a:pt x="2400038" y="1365331"/>
                  <a:pt x="2398031" y="1361366"/>
                </a:cubicBezTo>
                <a:cubicBezTo>
                  <a:pt x="2397027" y="1359383"/>
                  <a:pt x="2393752" y="1358712"/>
                  <a:pt x="2388206" y="1359352"/>
                </a:cubicBezTo>
                <a:close/>
                <a:moveTo>
                  <a:pt x="1673831" y="1359352"/>
                </a:moveTo>
                <a:cubicBezTo>
                  <a:pt x="1668285" y="1359992"/>
                  <a:pt x="1660467" y="1361943"/>
                  <a:pt x="1650379" y="1365206"/>
                </a:cubicBezTo>
                <a:lnTo>
                  <a:pt x="1650379" y="1425456"/>
                </a:lnTo>
                <a:cubicBezTo>
                  <a:pt x="1652674" y="1423907"/>
                  <a:pt x="1657822" y="1421946"/>
                  <a:pt x="1665823" y="1419573"/>
                </a:cubicBezTo>
                <a:cubicBezTo>
                  <a:pt x="1673825" y="1417200"/>
                  <a:pt x="1679777" y="1419139"/>
                  <a:pt x="1683677" y="1425392"/>
                </a:cubicBezTo>
                <a:cubicBezTo>
                  <a:pt x="1687578" y="1431644"/>
                  <a:pt x="1684896" y="1436168"/>
                  <a:pt x="1675632" y="1438965"/>
                </a:cubicBezTo>
                <a:cubicBezTo>
                  <a:pt x="1666368" y="1441761"/>
                  <a:pt x="1657506" y="1443159"/>
                  <a:pt x="1649045" y="1443159"/>
                </a:cubicBezTo>
                <a:lnTo>
                  <a:pt x="1649045" y="1507798"/>
                </a:lnTo>
                <a:cubicBezTo>
                  <a:pt x="1661249" y="1506005"/>
                  <a:pt x="1672341" y="1505109"/>
                  <a:pt x="1682322" y="1505109"/>
                </a:cubicBezTo>
                <a:cubicBezTo>
                  <a:pt x="1685219" y="1498598"/>
                  <a:pt x="1686667" y="1487822"/>
                  <a:pt x="1686667" y="1472779"/>
                </a:cubicBezTo>
                <a:lnTo>
                  <a:pt x="1686667" y="1407990"/>
                </a:lnTo>
                <a:cubicBezTo>
                  <a:pt x="1686667" y="1380872"/>
                  <a:pt x="1685663" y="1365331"/>
                  <a:pt x="1683655" y="1361366"/>
                </a:cubicBezTo>
                <a:cubicBezTo>
                  <a:pt x="1682652" y="1359383"/>
                  <a:pt x="1679377" y="1358712"/>
                  <a:pt x="1673831" y="1359352"/>
                </a:cubicBezTo>
                <a:close/>
                <a:moveTo>
                  <a:pt x="643098" y="1352388"/>
                </a:moveTo>
                <a:cubicBezTo>
                  <a:pt x="646217" y="1352150"/>
                  <a:pt x="649745" y="1352751"/>
                  <a:pt x="653681" y="1354192"/>
                </a:cubicBezTo>
                <a:cubicBezTo>
                  <a:pt x="661554" y="1357075"/>
                  <a:pt x="668713" y="1361208"/>
                  <a:pt x="675159" y="1366593"/>
                </a:cubicBezTo>
                <a:cubicBezTo>
                  <a:pt x="681605" y="1371978"/>
                  <a:pt x="681139" y="1378148"/>
                  <a:pt x="673761" y="1385103"/>
                </a:cubicBezTo>
                <a:cubicBezTo>
                  <a:pt x="666383" y="1392058"/>
                  <a:pt x="660170" y="1404885"/>
                  <a:pt x="655122" y="1423585"/>
                </a:cubicBezTo>
                <a:cubicBezTo>
                  <a:pt x="665921" y="1434569"/>
                  <a:pt x="666154" y="1441442"/>
                  <a:pt x="655822" y="1444202"/>
                </a:cubicBezTo>
                <a:cubicBezTo>
                  <a:pt x="645489" y="1446963"/>
                  <a:pt x="626213" y="1450917"/>
                  <a:pt x="597991" y="1456065"/>
                </a:cubicBezTo>
                <a:cubicBezTo>
                  <a:pt x="596041" y="1470864"/>
                  <a:pt x="592312" y="1477672"/>
                  <a:pt x="586806" y="1476489"/>
                </a:cubicBezTo>
                <a:cubicBezTo>
                  <a:pt x="581299" y="1475306"/>
                  <a:pt x="577560" y="1469294"/>
                  <a:pt x="575588" y="1458453"/>
                </a:cubicBezTo>
                <a:cubicBezTo>
                  <a:pt x="573616" y="1447612"/>
                  <a:pt x="571745" y="1433354"/>
                  <a:pt x="569974" y="1415680"/>
                </a:cubicBezTo>
                <a:cubicBezTo>
                  <a:pt x="568203" y="1398005"/>
                  <a:pt x="565052" y="1384644"/>
                  <a:pt x="560520" y="1375595"/>
                </a:cubicBezTo>
                <a:cubicBezTo>
                  <a:pt x="555989" y="1366546"/>
                  <a:pt x="557806" y="1362495"/>
                  <a:pt x="565973" y="1363442"/>
                </a:cubicBezTo>
                <a:cubicBezTo>
                  <a:pt x="574140" y="1364388"/>
                  <a:pt x="580352" y="1365736"/>
                  <a:pt x="584612" y="1367486"/>
                </a:cubicBezTo>
                <a:cubicBezTo>
                  <a:pt x="588871" y="1369235"/>
                  <a:pt x="594488" y="1369687"/>
                  <a:pt x="601465" y="1368841"/>
                </a:cubicBezTo>
                <a:cubicBezTo>
                  <a:pt x="608441" y="1367995"/>
                  <a:pt x="614619" y="1366539"/>
                  <a:pt x="619996" y="1364474"/>
                </a:cubicBezTo>
                <a:cubicBezTo>
                  <a:pt x="625374" y="1362409"/>
                  <a:pt x="630364" y="1359459"/>
                  <a:pt x="634967" y="1355623"/>
                </a:cubicBezTo>
                <a:cubicBezTo>
                  <a:pt x="637269" y="1353705"/>
                  <a:pt x="639979" y="1352626"/>
                  <a:pt x="643098" y="1352388"/>
                </a:cubicBezTo>
                <a:close/>
                <a:moveTo>
                  <a:pt x="2405056" y="1337172"/>
                </a:moveTo>
                <a:cubicBezTo>
                  <a:pt x="2409285" y="1337889"/>
                  <a:pt x="2414615" y="1339773"/>
                  <a:pt x="2421047" y="1342824"/>
                </a:cubicBezTo>
                <a:cubicBezTo>
                  <a:pt x="2433910" y="1348926"/>
                  <a:pt x="2438699" y="1354440"/>
                  <a:pt x="2435416" y="1359366"/>
                </a:cubicBezTo>
                <a:cubicBezTo>
                  <a:pt x="2432131" y="1364291"/>
                  <a:pt x="2429203" y="1371042"/>
                  <a:pt x="2426629" y="1379618"/>
                </a:cubicBezTo>
                <a:cubicBezTo>
                  <a:pt x="2424054" y="1388193"/>
                  <a:pt x="2423441" y="1412267"/>
                  <a:pt x="2424789" y="1451838"/>
                </a:cubicBezTo>
                <a:cubicBezTo>
                  <a:pt x="2426137" y="1491410"/>
                  <a:pt x="2424696" y="1518079"/>
                  <a:pt x="2420466" y="1531846"/>
                </a:cubicBezTo>
                <a:cubicBezTo>
                  <a:pt x="2416235" y="1545613"/>
                  <a:pt x="2411758" y="1551051"/>
                  <a:pt x="2407033" y="1548162"/>
                </a:cubicBezTo>
                <a:cubicBezTo>
                  <a:pt x="2402307" y="1545272"/>
                  <a:pt x="2398719" y="1536815"/>
                  <a:pt x="2396267" y="1522790"/>
                </a:cubicBezTo>
                <a:cubicBezTo>
                  <a:pt x="2386357" y="1523679"/>
                  <a:pt x="2375294" y="1525271"/>
                  <a:pt x="2363076" y="1527566"/>
                </a:cubicBezTo>
                <a:cubicBezTo>
                  <a:pt x="2360624" y="1547785"/>
                  <a:pt x="2355092" y="1551471"/>
                  <a:pt x="2346481" y="1538622"/>
                </a:cubicBezTo>
                <a:cubicBezTo>
                  <a:pt x="2337870" y="1525773"/>
                  <a:pt x="2334912" y="1514243"/>
                  <a:pt x="2337608" y="1504033"/>
                </a:cubicBezTo>
                <a:cubicBezTo>
                  <a:pt x="2340304" y="1493823"/>
                  <a:pt x="2341878" y="1469592"/>
                  <a:pt x="2342330" y="1431339"/>
                </a:cubicBezTo>
                <a:cubicBezTo>
                  <a:pt x="2342781" y="1393087"/>
                  <a:pt x="2340534" y="1368145"/>
                  <a:pt x="2335586" y="1356515"/>
                </a:cubicBezTo>
                <a:cubicBezTo>
                  <a:pt x="2330639" y="1344886"/>
                  <a:pt x="2332331" y="1340419"/>
                  <a:pt x="2340663" y="1343115"/>
                </a:cubicBezTo>
                <a:cubicBezTo>
                  <a:pt x="2348994" y="1345810"/>
                  <a:pt x="2359233" y="1346527"/>
                  <a:pt x="2371379" y="1345266"/>
                </a:cubicBezTo>
                <a:cubicBezTo>
                  <a:pt x="2383525" y="1344004"/>
                  <a:pt x="2391624" y="1341756"/>
                  <a:pt x="2395675" y="1338522"/>
                </a:cubicBezTo>
                <a:cubicBezTo>
                  <a:pt x="2397701" y="1336905"/>
                  <a:pt x="2400828" y="1336455"/>
                  <a:pt x="2405056" y="1337172"/>
                </a:cubicBezTo>
                <a:close/>
                <a:moveTo>
                  <a:pt x="1690681" y="1337172"/>
                </a:moveTo>
                <a:cubicBezTo>
                  <a:pt x="1694910" y="1337889"/>
                  <a:pt x="1700240" y="1339773"/>
                  <a:pt x="1706672" y="1342824"/>
                </a:cubicBezTo>
                <a:cubicBezTo>
                  <a:pt x="1719535" y="1348926"/>
                  <a:pt x="1724324" y="1354440"/>
                  <a:pt x="1721040" y="1359366"/>
                </a:cubicBezTo>
                <a:cubicBezTo>
                  <a:pt x="1717757" y="1364291"/>
                  <a:pt x="1714828" y="1371042"/>
                  <a:pt x="1712253" y="1379618"/>
                </a:cubicBezTo>
                <a:cubicBezTo>
                  <a:pt x="1709679" y="1388193"/>
                  <a:pt x="1709066" y="1412267"/>
                  <a:pt x="1710414" y="1451838"/>
                </a:cubicBezTo>
                <a:cubicBezTo>
                  <a:pt x="1711762" y="1491410"/>
                  <a:pt x="1710321" y="1518079"/>
                  <a:pt x="1706091" y="1531846"/>
                </a:cubicBezTo>
                <a:cubicBezTo>
                  <a:pt x="1701860" y="1545613"/>
                  <a:pt x="1697383" y="1551051"/>
                  <a:pt x="1692658" y="1548162"/>
                </a:cubicBezTo>
                <a:cubicBezTo>
                  <a:pt x="1687933" y="1545272"/>
                  <a:pt x="1684344" y="1536815"/>
                  <a:pt x="1681892" y="1522790"/>
                </a:cubicBezTo>
                <a:cubicBezTo>
                  <a:pt x="1671983" y="1523679"/>
                  <a:pt x="1660919" y="1525271"/>
                  <a:pt x="1648701" y="1527566"/>
                </a:cubicBezTo>
                <a:cubicBezTo>
                  <a:pt x="1646249" y="1547785"/>
                  <a:pt x="1640717" y="1551471"/>
                  <a:pt x="1632106" y="1538622"/>
                </a:cubicBezTo>
                <a:cubicBezTo>
                  <a:pt x="1623495" y="1525773"/>
                  <a:pt x="1620537" y="1514243"/>
                  <a:pt x="1623233" y="1504033"/>
                </a:cubicBezTo>
                <a:cubicBezTo>
                  <a:pt x="1625929" y="1493823"/>
                  <a:pt x="1627503" y="1469592"/>
                  <a:pt x="1627955" y="1431339"/>
                </a:cubicBezTo>
                <a:cubicBezTo>
                  <a:pt x="1628406" y="1393087"/>
                  <a:pt x="1626158" y="1368145"/>
                  <a:pt x="1621211" y="1356515"/>
                </a:cubicBezTo>
                <a:cubicBezTo>
                  <a:pt x="1616264" y="1344886"/>
                  <a:pt x="1617956" y="1340419"/>
                  <a:pt x="1626287" y="1343115"/>
                </a:cubicBezTo>
                <a:cubicBezTo>
                  <a:pt x="1634619" y="1345810"/>
                  <a:pt x="1644858" y="1346527"/>
                  <a:pt x="1657004" y="1345266"/>
                </a:cubicBezTo>
                <a:cubicBezTo>
                  <a:pt x="1669150" y="1344004"/>
                  <a:pt x="1677249" y="1341756"/>
                  <a:pt x="1681300" y="1338522"/>
                </a:cubicBezTo>
                <a:cubicBezTo>
                  <a:pt x="1683326" y="1336905"/>
                  <a:pt x="1686453" y="1336455"/>
                  <a:pt x="1690681" y="1337172"/>
                </a:cubicBezTo>
                <a:close/>
                <a:moveTo>
                  <a:pt x="2747892" y="1325659"/>
                </a:moveTo>
                <a:cubicBezTo>
                  <a:pt x="2757614" y="1326613"/>
                  <a:pt x="2766412" y="1330553"/>
                  <a:pt x="2774285" y="1337479"/>
                </a:cubicBezTo>
                <a:cubicBezTo>
                  <a:pt x="2782158" y="1344405"/>
                  <a:pt x="2785223" y="1353626"/>
                  <a:pt x="2783481" y="1365141"/>
                </a:cubicBezTo>
                <a:cubicBezTo>
                  <a:pt x="2781738" y="1376656"/>
                  <a:pt x="2772958" y="1376097"/>
                  <a:pt x="2757141" y="1363463"/>
                </a:cubicBezTo>
                <a:cubicBezTo>
                  <a:pt x="2748006" y="1356150"/>
                  <a:pt x="2741751" y="1347782"/>
                  <a:pt x="2738373" y="1338361"/>
                </a:cubicBezTo>
                <a:cubicBezTo>
                  <a:pt x="2734996" y="1328939"/>
                  <a:pt x="2738169" y="1324705"/>
                  <a:pt x="2747892" y="1325659"/>
                </a:cubicBezTo>
                <a:close/>
                <a:moveTo>
                  <a:pt x="61842" y="1325659"/>
                </a:moveTo>
                <a:cubicBezTo>
                  <a:pt x="71564" y="1326613"/>
                  <a:pt x="80362" y="1330553"/>
                  <a:pt x="88235" y="1337479"/>
                </a:cubicBezTo>
                <a:cubicBezTo>
                  <a:pt x="96108" y="1344405"/>
                  <a:pt x="99173" y="1353626"/>
                  <a:pt x="97430" y="1365141"/>
                </a:cubicBezTo>
                <a:cubicBezTo>
                  <a:pt x="95688" y="1376656"/>
                  <a:pt x="86908" y="1376097"/>
                  <a:pt x="71091" y="1363463"/>
                </a:cubicBezTo>
                <a:cubicBezTo>
                  <a:pt x="61956" y="1356150"/>
                  <a:pt x="55701" y="1347782"/>
                  <a:pt x="52324" y="1338361"/>
                </a:cubicBezTo>
                <a:cubicBezTo>
                  <a:pt x="48946" y="1328939"/>
                  <a:pt x="52119" y="1324705"/>
                  <a:pt x="61842" y="1325659"/>
                </a:cubicBezTo>
                <a:close/>
                <a:moveTo>
                  <a:pt x="1522165" y="1321540"/>
                </a:moveTo>
                <a:lnTo>
                  <a:pt x="1549117" y="1321540"/>
                </a:lnTo>
                <a:lnTo>
                  <a:pt x="1549117" y="1479468"/>
                </a:lnTo>
                <a:lnTo>
                  <a:pt x="1581512" y="1479468"/>
                </a:lnTo>
                <a:lnTo>
                  <a:pt x="1581512" y="1509303"/>
                </a:lnTo>
                <a:lnTo>
                  <a:pt x="1549117" y="1509303"/>
                </a:lnTo>
                <a:lnTo>
                  <a:pt x="1549117" y="1560584"/>
                </a:lnTo>
                <a:lnTo>
                  <a:pt x="1515217" y="1560584"/>
                </a:lnTo>
                <a:lnTo>
                  <a:pt x="1515217" y="1509303"/>
                </a:lnTo>
                <a:lnTo>
                  <a:pt x="1411279" y="1509303"/>
                </a:lnTo>
                <a:lnTo>
                  <a:pt x="1411279" y="1481706"/>
                </a:lnTo>
                <a:close/>
                <a:moveTo>
                  <a:pt x="1321632" y="1318897"/>
                </a:moveTo>
                <a:cubicBezTo>
                  <a:pt x="1326016" y="1318906"/>
                  <a:pt x="1330155" y="1319389"/>
                  <a:pt x="1334048" y="1320346"/>
                </a:cubicBezTo>
                <a:cubicBezTo>
                  <a:pt x="1341835" y="1322260"/>
                  <a:pt x="1349826" y="1325870"/>
                  <a:pt x="1358022" y="1331176"/>
                </a:cubicBezTo>
                <a:cubicBezTo>
                  <a:pt x="1366217" y="1336482"/>
                  <a:pt x="1372878" y="1344265"/>
                  <a:pt x="1378005" y="1354526"/>
                </a:cubicBezTo>
                <a:cubicBezTo>
                  <a:pt x="1383131" y="1364786"/>
                  <a:pt x="1384996" y="1377169"/>
                  <a:pt x="1383597" y="1391674"/>
                </a:cubicBezTo>
                <a:cubicBezTo>
                  <a:pt x="1382199" y="1406179"/>
                  <a:pt x="1375069" y="1423305"/>
                  <a:pt x="1362205" y="1443051"/>
                </a:cubicBezTo>
                <a:cubicBezTo>
                  <a:pt x="1349342" y="1462798"/>
                  <a:pt x="1325229" y="1491586"/>
                  <a:pt x="1289866" y="1529415"/>
                </a:cubicBezTo>
                <a:lnTo>
                  <a:pt x="1387050" y="1529415"/>
                </a:lnTo>
                <a:lnTo>
                  <a:pt x="1387050" y="1560584"/>
                </a:lnTo>
                <a:lnTo>
                  <a:pt x="1242457" y="1560584"/>
                </a:lnTo>
                <a:lnTo>
                  <a:pt x="1242457" y="1550883"/>
                </a:lnTo>
                <a:cubicBezTo>
                  <a:pt x="1243390" y="1536915"/>
                  <a:pt x="1249803" y="1524439"/>
                  <a:pt x="1261698" y="1513455"/>
                </a:cubicBezTo>
                <a:cubicBezTo>
                  <a:pt x="1273594" y="1502470"/>
                  <a:pt x="1288479" y="1485588"/>
                  <a:pt x="1306354" y="1462809"/>
                </a:cubicBezTo>
                <a:cubicBezTo>
                  <a:pt x="1324229" y="1440029"/>
                  <a:pt x="1335819" y="1422488"/>
                  <a:pt x="1341125" y="1410184"/>
                </a:cubicBezTo>
                <a:cubicBezTo>
                  <a:pt x="1346431" y="1397880"/>
                  <a:pt x="1348450" y="1387609"/>
                  <a:pt x="1347180" y="1379370"/>
                </a:cubicBezTo>
                <a:cubicBezTo>
                  <a:pt x="1345911" y="1371132"/>
                  <a:pt x="1342104" y="1364406"/>
                  <a:pt x="1335758" y="1359194"/>
                </a:cubicBezTo>
                <a:cubicBezTo>
                  <a:pt x="1329413" y="1353981"/>
                  <a:pt x="1321985" y="1351808"/>
                  <a:pt x="1313474" y="1352676"/>
                </a:cubicBezTo>
                <a:cubicBezTo>
                  <a:pt x="1304963" y="1353543"/>
                  <a:pt x="1296764" y="1356881"/>
                  <a:pt x="1288877" y="1362689"/>
                </a:cubicBezTo>
                <a:cubicBezTo>
                  <a:pt x="1280990" y="1368497"/>
                  <a:pt x="1274544" y="1378227"/>
                  <a:pt x="1269539" y="1391878"/>
                </a:cubicBezTo>
                <a:lnTo>
                  <a:pt x="1237058" y="1387060"/>
                </a:lnTo>
                <a:cubicBezTo>
                  <a:pt x="1244429" y="1363356"/>
                  <a:pt x="1254030" y="1346535"/>
                  <a:pt x="1265861" y="1336597"/>
                </a:cubicBezTo>
                <a:cubicBezTo>
                  <a:pt x="1277691" y="1326659"/>
                  <a:pt x="1291652" y="1321224"/>
                  <a:pt x="1307741" y="1320292"/>
                </a:cubicBezTo>
                <a:cubicBezTo>
                  <a:pt x="1312617" y="1319353"/>
                  <a:pt x="1317247" y="1318888"/>
                  <a:pt x="1321632" y="1318897"/>
                </a:cubicBezTo>
                <a:close/>
                <a:moveTo>
                  <a:pt x="960053" y="1309645"/>
                </a:moveTo>
                <a:cubicBezTo>
                  <a:pt x="967194" y="1311623"/>
                  <a:pt x="973747" y="1315151"/>
                  <a:pt x="979713" y="1320228"/>
                </a:cubicBezTo>
                <a:cubicBezTo>
                  <a:pt x="985679" y="1325304"/>
                  <a:pt x="988127" y="1329624"/>
                  <a:pt x="987059" y="1333188"/>
                </a:cubicBezTo>
                <a:cubicBezTo>
                  <a:pt x="985990" y="1336751"/>
                  <a:pt x="984080" y="1340139"/>
                  <a:pt x="981326" y="1343351"/>
                </a:cubicBezTo>
                <a:cubicBezTo>
                  <a:pt x="978573" y="1346563"/>
                  <a:pt x="973866" y="1353877"/>
                  <a:pt x="967205" y="1365292"/>
                </a:cubicBezTo>
                <a:cubicBezTo>
                  <a:pt x="960544" y="1376706"/>
                  <a:pt x="953743" y="1387978"/>
                  <a:pt x="946802" y="1399106"/>
                </a:cubicBezTo>
                <a:cubicBezTo>
                  <a:pt x="959407" y="1405143"/>
                  <a:pt x="964799" y="1414765"/>
                  <a:pt x="962978" y="1427973"/>
                </a:cubicBezTo>
                <a:cubicBezTo>
                  <a:pt x="961157" y="1441180"/>
                  <a:pt x="960020" y="1460980"/>
                  <a:pt x="959569" y="1487373"/>
                </a:cubicBezTo>
                <a:cubicBezTo>
                  <a:pt x="959117" y="1513767"/>
                  <a:pt x="958662" y="1532040"/>
                  <a:pt x="958203" y="1542193"/>
                </a:cubicBezTo>
                <a:cubicBezTo>
                  <a:pt x="957744" y="1552345"/>
                  <a:pt x="955607" y="1562226"/>
                  <a:pt x="951793" y="1571834"/>
                </a:cubicBezTo>
                <a:cubicBezTo>
                  <a:pt x="947978" y="1581442"/>
                  <a:pt x="942794" y="1580230"/>
                  <a:pt x="936241" y="1568199"/>
                </a:cubicBezTo>
                <a:cubicBezTo>
                  <a:pt x="929687" y="1556167"/>
                  <a:pt x="927762" y="1546190"/>
                  <a:pt x="930465" y="1538267"/>
                </a:cubicBezTo>
                <a:cubicBezTo>
                  <a:pt x="933168" y="1530344"/>
                  <a:pt x="935642" y="1514093"/>
                  <a:pt x="937886" y="1489514"/>
                </a:cubicBezTo>
                <a:cubicBezTo>
                  <a:pt x="940130" y="1464935"/>
                  <a:pt x="940593" y="1445902"/>
                  <a:pt x="939274" y="1432415"/>
                </a:cubicBezTo>
                <a:cubicBezTo>
                  <a:pt x="937954" y="1418928"/>
                  <a:pt x="937667" y="1411711"/>
                  <a:pt x="938413" y="1410765"/>
                </a:cubicBezTo>
                <a:cubicBezTo>
                  <a:pt x="935473" y="1416744"/>
                  <a:pt x="930490" y="1423710"/>
                  <a:pt x="923463" y="1431662"/>
                </a:cubicBezTo>
                <a:cubicBezTo>
                  <a:pt x="916437" y="1439613"/>
                  <a:pt x="907295" y="1447117"/>
                  <a:pt x="896038" y="1454172"/>
                </a:cubicBezTo>
                <a:cubicBezTo>
                  <a:pt x="884781" y="1461228"/>
                  <a:pt x="881629" y="1460640"/>
                  <a:pt x="886584" y="1452408"/>
                </a:cubicBezTo>
                <a:cubicBezTo>
                  <a:pt x="891539" y="1444177"/>
                  <a:pt x="897217" y="1435448"/>
                  <a:pt x="903620" y="1426220"/>
                </a:cubicBezTo>
                <a:cubicBezTo>
                  <a:pt x="910023" y="1416992"/>
                  <a:pt x="918814" y="1402544"/>
                  <a:pt x="929992" y="1382876"/>
                </a:cubicBezTo>
                <a:cubicBezTo>
                  <a:pt x="941170" y="1363209"/>
                  <a:pt x="947867" y="1349245"/>
                  <a:pt x="950083" y="1340985"/>
                </a:cubicBezTo>
                <a:cubicBezTo>
                  <a:pt x="952298" y="1332725"/>
                  <a:pt x="952728" y="1324942"/>
                  <a:pt x="951373" y="1317636"/>
                </a:cubicBezTo>
                <a:cubicBezTo>
                  <a:pt x="950018" y="1310329"/>
                  <a:pt x="952911" y="1307666"/>
                  <a:pt x="960053" y="1309645"/>
                </a:cubicBezTo>
                <a:close/>
                <a:moveTo>
                  <a:pt x="1092043" y="1307216"/>
                </a:moveTo>
                <a:cubicBezTo>
                  <a:pt x="1093572" y="1307211"/>
                  <a:pt x="1095449" y="1307569"/>
                  <a:pt x="1097676" y="1308289"/>
                </a:cubicBezTo>
                <a:cubicBezTo>
                  <a:pt x="1106581" y="1311172"/>
                  <a:pt x="1113582" y="1314517"/>
                  <a:pt x="1118680" y="1318324"/>
                </a:cubicBezTo>
                <a:cubicBezTo>
                  <a:pt x="1123779" y="1322131"/>
                  <a:pt x="1124908" y="1326423"/>
                  <a:pt x="1122068" y="1331198"/>
                </a:cubicBezTo>
                <a:cubicBezTo>
                  <a:pt x="1119229" y="1335973"/>
                  <a:pt x="1116974" y="1340655"/>
                  <a:pt x="1115303" y="1345244"/>
                </a:cubicBezTo>
                <a:cubicBezTo>
                  <a:pt x="1113633" y="1349833"/>
                  <a:pt x="1106961" y="1365320"/>
                  <a:pt x="1095288" y="1391706"/>
                </a:cubicBezTo>
                <a:cubicBezTo>
                  <a:pt x="1108624" y="1389168"/>
                  <a:pt x="1123033" y="1384486"/>
                  <a:pt x="1138513" y="1377660"/>
                </a:cubicBezTo>
                <a:cubicBezTo>
                  <a:pt x="1153993" y="1370834"/>
                  <a:pt x="1166631" y="1370834"/>
                  <a:pt x="1176425" y="1377660"/>
                </a:cubicBezTo>
                <a:cubicBezTo>
                  <a:pt x="1186219" y="1384486"/>
                  <a:pt x="1184861" y="1390136"/>
                  <a:pt x="1172349" y="1394610"/>
                </a:cubicBezTo>
                <a:cubicBezTo>
                  <a:pt x="1159837" y="1399084"/>
                  <a:pt x="1145844" y="1402820"/>
                  <a:pt x="1130371" y="1405817"/>
                </a:cubicBezTo>
                <a:cubicBezTo>
                  <a:pt x="1140280" y="1409460"/>
                  <a:pt x="1144306" y="1413421"/>
                  <a:pt x="1142449" y="1417702"/>
                </a:cubicBezTo>
                <a:cubicBezTo>
                  <a:pt x="1140592" y="1421982"/>
                  <a:pt x="1138101" y="1433279"/>
                  <a:pt x="1134974" y="1451591"/>
                </a:cubicBezTo>
                <a:cubicBezTo>
                  <a:pt x="1131848" y="1469903"/>
                  <a:pt x="1128070" y="1484559"/>
                  <a:pt x="1123639" y="1495558"/>
                </a:cubicBezTo>
                <a:cubicBezTo>
                  <a:pt x="1132228" y="1505611"/>
                  <a:pt x="1142478" y="1516151"/>
                  <a:pt x="1154388" y="1527178"/>
                </a:cubicBezTo>
                <a:cubicBezTo>
                  <a:pt x="1166297" y="1538206"/>
                  <a:pt x="1175349" y="1545269"/>
                  <a:pt x="1181544" y="1548366"/>
                </a:cubicBezTo>
                <a:cubicBezTo>
                  <a:pt x="1187739" y="1551463"/>
                  <a:pt x="1194035" y="1555342"/>
                  <a:pt x="1200430" y="1560003"/>
                </a:cubicBezTo>
                <a:cubicBezTo>
                  <a:pt x="1206826" y="1564664"/>
                  <a:pt x="1205392" y="1567951"/>
                  <a:pt x="1196128" y="1569866"/>
                </a:cubicBezTo>
                <a:cubicBezTo>
                  <a:pt x="1186864" y="1571780"/>
                  <a:pt x="1177070" y="1572737"/>
                  <a:pt x="1166745" y="1572737"/>
                </a:cubicBezTo>
                <a:cubicBezTo>
                  <a:pt x="1155431" y="1572737"/>
                  <a:pt x="1147063" y="1569041"/>
                  <a:pt x="1141643" y="1561649"/>
                </a:cubicBezTo>
                <a:cubicBezTo>
                  <a:pt x="1136222" y="1554256"/>
                  <a:pt x="1129977" y="1544372"/>
                  <a:pt x="1122907" y="1531997"/>
                </a:cubicBezTo>
                <a:lnTo>
                  <a:pt x="1112754" y="1513347"/>
                </a:lnTo>
                <a:cubicBezTo>
                  <a:pt x="1104853" y="1527845"/>
                  <a:pt x="1095055" y="1539303"/>
                  <a:pt x="1083360" y="1547721"/>
                </a:cubicBezTo>
                <a:cubicBezTo>
                  <a:pt x="1071666" y="1556138"/>
                  <a:pt x="1059903" y="1561512"/>
                  <a:pt x="1048073" y="1563843"/>
                </a:cubicBezTo>
                <a:cubicBezTo>
                  <a:pt x="1036242" y="1566173"/>
                  <a:pt x="1035202" y="1563445"/>
                  <a:pt x="1044954" y="1555658"/>
                </a:cubicBezTo>
                <a:cubicBezTo>
                  <a:pt x="1054705" y="1547871"/>
                  <a:pt x="1064869" y="1538471"/>
                  <a:pt x="1075445" y="1527458"/>
                </a:cubicBezTo>
                <a:cubicBezTo>
                  <a:pt x="1086021" y="1516445"/>
                  <a:pt x="1093481" y="1506055"/>
                  <a:pt x="1097826" y="1496290"/>
                </a:cubicBezTo>
                <a:cubicBezTo>
                  <a:pt x="1085651" y="1475869"/>
                  <a:pt x="1074875" y="1459507"/>
                  <a:pt x="1065496" y="1447203"/>
                </a:cubicBezTo>
                <a:cubicBezTo>
                  <a:pt x="1063130" y="1450358"/>
                  <a:pt x="1060917" y="1452521"/>
                  <a:pt x="1058858" y="1453694"/>
                </a:cubicBezTo>
                <a:lnTo>
                  <a:pt x="1054155" y="1454140"/>
                </a:lnTo>
                <a:lnTo>
                  <a:pt x="1063248" y="1458689"/>
                </a:lnTo>
                <a:cubicBezTo>
                  <a:pt x="1069307" y="1462547"/>
                  <a:pt x="1069798" y="1467552"/>
                  <a:pt x="1064722" y="1473704"/>
                </a:cubicBezTo>
                <a:cubicBezTo>
                  <a:pt x="1059645" y="1479856"/>
                  <a:pt x="1055437" y="1489320"/>
                  <a:pt x="1052095" y="1502097"/>
                </a:cubicBezTo>
                <a:cubicBezTo>
                  <a:pt x="1058391" y="1511763"/>
                  <a:pt x="1056892" y="1517176"/>
                  <a:pt x="1047600" y="1518338"/>
                </a:cubicBezTo>
                <a:cubicBezTo>
                  <a:pt x="1038307" y="1519499"/>
                  <a:pt x="1023372" y="1522138"/>
                  <a:pt x="1002794" y="1526253"/>
                </a:cubicBezTo>
                <a:cubicBezTo>
                  <a:pt x="1000285" y="1534743"/>
                  <a:pt x="997119" y="1537772"/>
                  <a:pt x="993297" y="1535342"/>
                </a:cubicBezTo>
                <a:cubicBezTo>
                  <a:pt x="989475" y="1532911"/>
                  <a:pt x="986220" y="1527436"/>
                  <a:pt x="983531" y="1518918"/>
                </a:cubicBezTo>
                <a:cubicBezTo>
                  <a:pt x="980842" y="1510400"/>
                  <a:pt x="978340" y="1501975"/>
                  <a:pt x="976024" y="1493644"/>
                </a:cubicBezTo>
                <a:cubicBezTo>
                  <a:pt x="973708" y="1485312"/>
                  <a:pt x="971381" y="1477712"/>
                  <a:pt x="969044" y="1470843"/>
                </a:cubicBezTo>
                <a:cubicBezTo>
                  <a:pt x="966706" y="1463974"/>
                  <a:pt x="968660" y="1461013"/>
                  <a:pt x="974905" y="1461959"/>
                </a:cubicBezTo>
                <a:cubicBezTo>
                  <a:pt x="981151" y="1462906"/>
                  <a:pt x="985464" y="1463583"/>
                  <a:pt x="987844" y="1463992"/>
                </a:cubicBezTo>
                <a:cubicBezTo>
                  <a:pt x="990224" y="1464400"/>
                  <a:pt x="995430" y="1463981"/>
                  <a:pt x="1003461" y="1462733"/>
                </a:cubicBezTo>
                <a:cubicBezTo>
                  <a:pt x="1005181" y="1439588"/>
                  <a:pt x="1006493" y="1424968"/>
                  <a:pt x="1007397" y="1418874"/>
                </a:cubicBezTo>
                <a:cubicBezTo>
                  <a:pt x="1000370" y="1420666"/>
                  <a:pt x="993462" y="1421326"/>
                  <a:pt x="986672" y="1420853"/>
                </a:cubicBezTo>
                <a:cubicBezTo>
                  <a:pt x="979882" y="1420380"/>
                  <a:pt x="974439" y="1418490"/>
                  <a:pt x="970345" y="1415185"/>
                </a:cubicBezTo>
                <a:cubicBezTo>
                  <a:pt x="966251" y="1411879"/>
                  <a:pt x="968076" y="1408965"/>
                  <a:pt x="975820" y="1406441"/>
                </a:cubicBezTo>
                <a:cubicBezTo>
                  <a:pt x="983563" y="1403917"/>
                  <a:pt x="994534" y="1400683"/>
                  <a:pt x="1008730" y="1396740"/>
                </a:cubicBezTo>
                <a:lnTo>
                  <a:pt x="1008730" y="1351288"/>
                </a:lnTo>
                <a:cubicBezTo>
                  <a:pt x="1008730" y="1343072"/>
                  <a:pt x="1007157" y="1335156"/>
                  <a:pt x="1004009" y="1327541"/>
                </a:cubicBezTo>
                <a:cubicBezTo>
                  <a:pt x="1000861" y="1319926"/>
                  <a:pt x="1002213" y="1316596"/>
                  <a:pt x="1008064" y="1317550"/>
                </a:cubicBezTo>
                <a:cubicBezTo>
                  <a:pt x="1013914" y="1318503"/>
                  <a:pt x="1021816" y="1321052"/>
                  <a:pt x="1031768" y="1325196"/>
                </a:cubicBezTo>
                <a:cubicBezTo>
                  <a:pt x="1041720" y="1329341"/>
                  <a:pt x="1045094" y="1334518"/>
                  <a:pt x="1041889" y="1340727"/>
                </a:cubicBezTo>
                <a:cubicBezTo>
                  <a:pt x="1038684" y="1346936"/>
                  <a:pt x="1035339" y="1363478"/>
                  <a:pt x="1031854" y="1390351"/>
                </a:cubicBezTo>
                <a:cubicBezTo>
                  <a:pt x="1036357" y="1388559"/>
                  <a:pt x="1042186" y="1386762"/>
                  <a:pt x="1049342" y="1384963"/>
                </a:cubicBezTo>
                <a:cubicBezTo>
                  <a:pt x="1056498" y="1383163"/>
                  <a:pt x="1062571" y="1385060"/>
                  <a:pt x="1067561" y="1390652"/>
                </a:cubicBezTo>
                <a:cubicBezTo>
                  <a:pt x="1072552" y="1396245"/>
                  <a:pt x="1069658" y="1401178"/>
                  <a:pt x="1058882" y="1405451"/>
                </a:cubicBezTo>
                <a:cubicBezTo>
                  <a:pt x="1048105" y="1409725"/>
                  <a:pt x="1038551" y="1413002"/>
                  <a:pt x="1030219" y="1415282"/>
                </a:cubicBezTo>
                <a:cubicBezTo>
                  <a:pt x="1029431" y="1425478"/>
                  <a:pt x="1027724" y="1439215"/>
                  <a:pt x="1025100" y="1456495"/>
                </a:cubicBezTo>
                <a:cubicBezTo>
                  <a:pt x="1026061" y="1455993"/>
                  <a:pt x="1028369" y="1454294"/>
                  <a:pt x="1032026" y="1451397"/>
                </a:cubicBezTo>
                <a:cubicBezTo>
                  <a:pt x="1035683" y="1448501"/>
                  <a:pt x="1040286" y="1448028"/>
                  <a:pt x="1045836" y="1449978"/>
                </a:cubicBezTo>
                <a:lnTo>
                  <a:pt x="1052812" y="1453468"/>
                </a:lnTo>
                <a:lnTo>
                  <a:pt x="1050883" y="1448929"/>
                </a:lnTo>
                <a:cubicBezTo>
                  <a:pt x="1051132" y="1446201"/>
                  <a:pt x="1052382" y="1442514"/>
                  <a:pt x="1054633" y="1437868"/>
                </a:cubicBezTo>
                <a:cubicBezTo>
                  <a:pt x="1059136" y="1428575"/>
                  <a:pt x="1064776" y="1415769"/>
                  <a:pt x="1071551" y="1399450"/>
                </a:cubicBezTo>
                <a:cubicBezTo>
                  <a:pt x="1078327" y="1383131"/>
                  <a:pt x="1083274" y="1367500"/>
                  <a:pt x="1086393" y="1352558"/>
                </a:cubicBezTo>
                <a:cubicBezTo>
                  <a:pt x="1089512" y="1337615"/>
                  <a:pt x="1089946" y="1325781"/>
                  <a:pt x="1087695" y="1317055"/>
                </a:cubicBezTo>
                <a:cubicBezTo>
                  <a:pt x="1086006" y="1310510"/>
                  <a:pt x="1087455" y="1307231"/>
                  <a:pt x="1092043" y="1307216"/>
                </a:cubicBezTo>
                <a:close/>
                <a:moveTo>
                  <a:pt x="2034346" y="1300535"/>
                </a:moveTo>
                <a:cubicBezTo>
                  <a:pt x="2038217" y="1300388"/>
                  <a:pt x="2043110" y="1300657"/>
                  <a:pt x="2049026" y="1301342"/>
                </a:cubicBezTo>
                <a:cubicBezTo>
                  <a:pt x="2061071" y="1302360"/>
                  <a:pt x="2069891" y="1305439"/>
                  <a:pt x="2075483" y="1310580"/>
                </a:cubicBezTo>
                <a:cubicBezTo>
                  <a:pt x="2081076" y="1315721"/>
                  <a:pt x="2082750" y="1323131"/>
                  <a:pt x="2080506" y="1332811"/>
                </a:cubicBezTo>
                <a:cubicBezTo>
                  <a:pt x="2078262" y="1342491"/>
                  <a:pt x="2071063" y="1344265"/>
                  <a:pt x="2058910" y="1338135"/>
                </a:cubicBezTo>
                <a:cubicBezTo>
                  <a:pt x="2046756" y="1332004"/>
                  <a:pt x="2036155" y="1323655"/>
                  <a:pt x="2027107" y="1313086"/>
                </a:cubicBezTo>
                <a:cubicBezTo>
                  <a:pt x="2020320" y="1305160"/>
                  <a:pt x="2022733" y="1300976"/>
                  <a:pt x="2034346" y="1300535"/>
                </a:cubicBezTo>
                <a:close/>
                <a:moveTo>
                  <a:pt x="2511911" y="1293172"/>
                </a:moveTo>
                <a:cubicBezTo>
                  <a:pt x="2513227" y="1292796"/>
                  <a:pt x="2515025" y="1292845"/>
                  <a:pt x="2517305" y="1293318"/>
                </a:cubicBezTo>
                <a:cubicBezTo>
                  <a:pt x="2526426" y="1295211"/>
                  <a:pt x="2535227" y="1297950"/>
                  <a:pt x="2543709" y="1301535"/>
                </a:cubicBezTo>
                <a:cubicBezTo>
                  <a:pt x="2552191" y="1305120"/>
                  <a:pt x="2554852" y="1311534"/>
                  <a:pt x="2551690" y="1320776"/>
                </a:cubicBezTo>
                <a:cubicBezTo>
                  <a:pt x="2548527" y="1330018"/>
                  <a:pt x="2547362" y="1351410"/>
                  <a:pt x="2548194" y="1384952"/>
                </a:cubicBezTo>
                <a:cubicBezTo>
                  <a:pt x="2562921" y="1384135"/>
                  <a:pt x="2576075" y="1382357"/>
                  <a:pt x="2587655" y="1379618"/>
                </a:cubicBezTo>
                <a:cubicBezTo>
                  <a:pt x="2599234" y="1376879"/>
                  <a:pt x="2609749" y="1380711"/>
                  <a:pt x="2619200" y="1391115"/>
                </a:cubicBezTo>
                <a:cubicBezTo>
                  <a:pt x="2628650" y="1401519"/>
                  <a:pt x="2625298" y="1406495"/>
                  <a:pt x="2609144" y="1406043"/>
                </a:cubicBezTo>
                <a:cubicBezTo>
                  <a:pt x="2592989" y="1405591"/>
                  <a:pt x="2572716" y="1406592"/>
                  <a:pt x="2548323" y="1409044"/>
                </a:cubicBezTo>
                <a:cubicBezTo>
                  <a:pt x="2548323" y="1442342"/>
                  <a:pt x="2549223" y="1475629"/>
                  <a:pt x="2551023" y="1508905"/>
                </a:cubicBezTo>
                <a:cubicBezTo>
                  <a:pt x="2552822" y="1542182"/>
                  <a:pt x="2548857" y="1566539"/>
                  <a:pt x="2539127" y="1581976"/>
                </a:cubicBezTo>
                <a:cubicBezTo>
                  <a:pt x="2529398" y="1597413"/>
                  <a:pt x="2522048" y="1599446"/>
                  <a:pt x="2517079" y="1588074"/>
                </a:cubicBezTo>
                <a:cubicBezTo>
                  <a:pt x="2512111" y="1576702"/>
                  <a:pt x="2504578" y="1564979"/>
                  <a:pt x="2494483" y="1552905"/>
                </a:cubicBezTo>
                <a:cubicBezTo>
                  <a:pt x="2484387" y="1540830"/>
                  <a:pt x="2482964" y="1535958"/>
                  <a:pt x="2490213" y="1538288"/>
                </a:cubicBezTo>
                <a:cubicBezTo>
                  <a:pt x="2497462" y="1540619"/>
                  <a:pt x="2503987" y="1542866"/>
                  <a:pt x="2509787" y="1545032"/>
                </a:cubicBezTo>
                <a:cubicBezTo>
                  <a:pt x="2515588" y="1547197"/>
                  <a:pt x="2519166" y="1546426"/>
                  <a:pt x="2520521" y="1542720"/>
                </a:cubicBezTo>
                <a:cubicBezTo>
                  <a:pt x="2521876" y="1539012"/>
                  <a:pt x="2522772" y="1531154"/>
                  <a:pt x="2523210" y="1519144"/>
                </a:cubicBezTo>
                <a:cubicBezTo>
                  <a:pt x="2523647" y="1507134"/>
                  <a:pt x="2523866" y="1471008"/>
                  <a:pt x="2523866" y="1410765"/>
                </a:cubicBezTo>
                <a:cubicBezTo>
                  <a:pt x="2492274" y="1416171"/>
                  <a:pt x="2471825" y="1419774"/>
                  <a:pt x="2462519" y="1421573"/>
                </a:cubicBezTo>
                <a:cubicBezTo>
                  <a:pt x="2453212" y="1423373"/>
                  <a:pt x="2444012" y="1419519"/>
                  <a:pt x="2434921" y="1410012"/>
                </a:cubicBezTo>
                <a:cubicBezTo>
                  <a:pt x="2425829" y="1400504"/>
                  <a:pt x="2426008" y="1396209"/>
                  <a:pt x="2435459" y="1397127"/>
                </a:cubicBezTo>
                <a:cubicBezTo>
                  <a:pt x="2444909" y="1398045"/>
                  <a:pt x="2457112" y="1397844"/>
                  <a:pt x="2472069" y="1396525"/>
                </a:cubicBezTo>
                <a:cubicBezTo>
                  <a:pt x="2487026" y="1395205"/>
                  <a:pt x="2503847" y="1393327"/>
                  <a:pt x="2522532" y="1390889"/>
                </a:cubicBezTo>
                <a:cubicBezTo>
                  <a:pt x="2522532" y="1347323"/>
                  <a:pt x="2519381" y="1319697"/>
                  <a:pt x="2513078" y="1308010"/>
                </a:cubicBezTo>
                <a:cubicBezTo>
                  <a:pt x="2508351" y="1299244"/>
                  <a:pt x="2507962" y="1294298"/>
                  <a:pt x="2511911" y="1293172"/>
                </a:cubicBezTo>
                <a:close/>
                <a:moveTo>
                  <a:pt x="1797536" y="1293172"/>
                </a:moveTo>
                <a:cubicBezTo>
                  <a:pt x="1798852" y="1292796"/>
                  <a:pt x="1800650" y="1292845"/>
                  <a:pt x="1802930" y="1293318"/>
                </a:cubicBezTo>
                <a:cubicBezTo>
                  <a:pt x="1812051" y="1295211"/>
                  <a:pt x="1820852" y="1297950"/>
                  <a:pt x="1829334" y="1301535"/>
                </a:cubicBezTo>
                <a:cubicBezTo>
                  <a:pt x="1837816" y="1305120"/>
                  <a:pt x="1840476" y="1311534"/>
                  <a:pt x="1837314" y="1320776"/>
                </a:cubicBezTo>
                <a:cubicBezTo>
                  <a:pt x="1834152" y="1330018"/>
                  <a:pt x="1832987" y="1351410"/>
                  <a:pt x="1833819" y="1384952"/>
                </a:cubicBezTo>
                <a:cubicBezTo>
                  <a:pt x="1848546" y="1384135"/>
                  <a:pt x="1861700" y="1382357"/>
                  <a:pt x="1873280" y="1379618"/>
                </a:cubicBezTo>
                <a:cubicBezTo>
                  <a:pt x="1884859" y="1376879"/>
                  <a:pt x="1895374" y="1380711"/>
                  <a:pt x="1904825" y="1391115"/>
                </a:cubicBezTo>
                <a:cubicBezTo>
                  <a:pt x="1914275" y="1401519"/>
                  <a:pt x="1910923" y="1406495"/>
                  <a:pt x="1894768" y="1406043"/>
                </a:cubicBezTo>
                <a:cubicBezTo>
                  <a:pt x="1878614" y="1405591"/>
                  <a:pt x="1858341" y="1406592"/>
                  <a:pt x="1833948" y="1409044"/>
                </a:cubicBezTo>
                <a:cubicBezTo>
                  <a:pt x="1833948" y="1442342"/>
                  <a:pt x="1834848" y="1475629"/>
                  <a:pt x="1836648" y="1508905"/>
                </a:cubicBezTo>
                <a:cubicBezTo>
                  <a:pt x="1838447" y="1542182"/>
                  <a:pt x="1834482" y="1566539"/>
                  <a:pt x="1824752" y="1581976"/>
                </a:cubicBezTo>
                <a:cubicBezTo>
                  <a:pt x="1815023" y="1597413"/>
                  <a:pt x="1807673" y="1599446"/>
                  <a:pt x="1802704" y="1588074"/>
                </a:cubicBezTo>
                <a:cubicBezTo>
                  <a:pt x="1797735" y="1576702"/>
                  <a:pt x="1790203" y="1564979"/>
                  <a:pt x="1780108" y="1552905"/>
                </a:cubicBezTo>
                <a:cubicBezTo>
                  <a:pt x="1770012" y="1540830"/>
                  <a:pt x="1768589" y="1535958"/>
                  <a:pt x="1775838" y="1538288"/>
                </a:cubicBezTo>
                <a:cubicBezTo>
                  <a:pt x="1783087" y="1540619"/>
                  <a:pt x="1789612" y="1542866"/>
                  <a:pt x="1795412" y="1545032"/>
                </a:cubicBezTo>
                <a:cubicBezTo>
                  <a:pt x="1801213" y="1547197"/>
                  <a:pt x="1804791" y="1546426"/>
                  <a:pt x="1806146" y="1542720"/>
                </a:cubicBezTo>
                <a:cubicBezTo>
                  <a:pt x="1807501" y="1539012"/>
                  <a:pt x="1808397" y="1531154"/>
                  <a:pt x="1808835" y="1519144"/>
                </a:cubicBezTo>
                <a:cubicBezTo>
                  <a:pt x="1809272" y="1507134"/>
                  <a:pt x="1809491" y="1471008"/>
                  <a:pt x="1809491" y="1410765"/>
                </a:cubicBezTo>
                <a:cubicBezTo>
                  <a:pt x="1777899" y="1416171"/>
                  <a:pt x="1757450" y="1419774"/>
                  <a:pt x="1748143" y="1421573"/>
                </a:cubicBezTo>
                <a:cubicBezTo>
                  <a:pt x="1738837" y="1423373"/>
                  <a:pt x="1729637" y="1419519"/>
                  <a:pt x="1720546" y="1410012"/>
                </a:cubicBezTo>
                <a:cubicBezTo>
                  <a:pt x="1711454" y="1400504"/>
                  <a:pt x="1711633" y="1396209"/>
                  <a:pt x="1721083" y="1397127"/>
                </a:cubicBezTo>
                <a:cubicBezTo>
                  <a:pt x="1730534" y="1398045"/>
                  <a:pt x="1742737" y="1397844"/>
                  <a:pt x="1757694" y="1396525"/>
                </a:cubicBezTo>
                <a:cubicBezTo>
                  <a:pt x="1772651" y="1395205"/>
                  <a:pt x="1789472" y="1393327"/>
                  <a:pt x="1808157" y="1390889"/>
                </a:cubicBezTo>
                <a:cubicBezTo>
                  <a:pt x="1808157" y="1347323"/>
                  <a:pt x="1805006" y="1319697"/>
                  <a:pt x="1798703" y="1308010"/>
                </a:cubicBezTo>
                <a:cubicBezTo>
                  <a:pt x="1793977" y="1299244"/>
                  <a:pt x="1793587" y="1294298"/>
                  <a:pt x="1797536" y="1293172"/>
                </a:cubicBezTo>
                <a:close/>
                <a:moveTo>
                  <a:pt x="766790" y="1290696"/>
                </a:moveTo>
                <a:cubicBezTo>
                  <a:pt x="768694" y="1290519"/>
                  <a:pt x="771140" y="1290726"/>
                  <a:pt x="774128" y="1291318"/>
                </a:cubicBezTo>
                <a:cubicBezTo>
                  <a:pt x="786081" y="1293684"/>
                  <a:pt x="795782" y="1297459"/>
                  <a:pt x="803232" y="1302643"/>
                </a:cubicBezTo>
                <a:cubicBezTo>
                  <a:pt x="810682" y="1307827"/>
                  <a:pt x="812155" y="1314276"/>
                  <a:pt x="807652" y="1321991"/>
                </a:cubicBezTo>
                <a:cubicBezTo>
                  <a:pt x="803149" y="1329706"/>
                  <a:pt x="800898" y="1357921"/>
                  <a:pt x="800898" y="1406635"/>
                </a:cubicBezTo>
                <a:cubicBezTo>
                  <a:pt x="800898" y="1455176"/>
                  <a:pt x="800199" y="1496974"/>
                  <a:pt x="798801" y="1532029"/>
                </a:cubicBezTo>
                <a:cubicBezTo>
                  <a:pt x="797403" y="1567083"/>
                  <a:pt x="792652" y="1586457"/>
                  <a:pt x="784550" y="1590150"/>
                </a:cubicBezTo>
                <a:cubicBezTo>
                  <a:pt x="776448" y="1593842"/>
                  <a:pt x="772397" y="1583062"/>
                  <a:pt x="772397" y="1557809"/>
                </a:cubicBezTo>
                <a:lnTo>
                  <a:pt x="772397" y="1435071"/>
                </a:lnTo>
                <a:cubicBezTo>
                  <a:pt x="756967" y="1440377"/>
                  <a:pt x="743601" y="1445421"/>
                  <a:pt x="732301" y="1450204"/>
                </a:cubicBezTo>
                <a:cubicBezTo>
                  <a:pt x="721001" y="1454986"/>
                  <a:pt x="711418" y="1460407"/>
                  <a:pt x="703553" y="1466465"/>
                </a:cubicBezTo>
                <a:cubicBezTo>
                  <a:pt x="695687" y="1472524"/>
                  <a:pt x="690346" y="1470047"/>
                  <a:pt x="687528" y="1459034"/>
                </a:cubicBezTo>
                <a:cubicBezTo>
                  <a:pt x="684710" y="1448020"/>
                  <a:pt x="686008" y="1439986"/>
                  <a:pt x="691421" y="1434931"/>
                </a:cubicBezTo>
                <a:cubicBezTo>
                  <a:pt x="696834" y="1429876"/>
                  <a:pt x="699986" y="1418297"/>
                  <a:pt x="700875" y="1400192"/>
                </a:cubicBezTo>
                <a:cubicBezTo>
                  <a:pt x="701764" y="1382088"/>
                  <a:pt x="699735" y="1369174"/>
                  <a:pt x="694787" y="1361452"/>
                </a:cubicBezTo>
                <a:cubicBezTo>
                  <a:pt x="689840" y="1353730"/>
                  <a:pt x="691683" y="1350346"/>
                  <a:pt x="700316" y="1351299"/>
                </a:cubicBezTo>
                <a:cubicBezTo>
                  <a:pt x="708948" y="1352253"/>
                  <a:pt x="717072" y="1354852"/>
                  <a:pt x="724687" y="1359097"/>
                </a:cubicBezTo>
                <a:cubicBezTo>
                  <a:pt x="732301" y="1363341"/>
                  <a:pt x="734732" y="1368045"/>
                  <a:pt x="731979" y="1373208"/>
                </a:cubicBezTo>
                <a:cubicBezTo>
                  <a:pt x="729225" y="1378370"/>
                  <a:pt x="726526" y="1388817"/>
                  <a:pt x="723880" y="1404548"/>
                </a:cubicBezTo>
                <a:cubicBezTo>
                  <a:pt x="721234" y="1420279"/>
                  <a:pt x="720872" y="1428166"/>
                  <a:pt x="722794" y="1428209"/>
                </a:cubicBezTo>
                <a:cubicBezTo>
                  <a:pt x="724715" y="1428252"/>
                  <a:pt x="741250" y="1424904"/>
                  <a:pt x="772397" y="1418164"/>
                </a:cubicBezTo>
                <a:lnTo>
                  <a:pt x="772397" y="1353999"/>
                </a:lnTo>
                <a:cubicBezTo>
                  <a:pt x="772397" y="1329706"/>
                  <a:pt x="769697" y="1312595"/>
                  <a:pt x="764298" y="1302664"/>
                </a:cubicBezTo>
                <a:cubicBezTo>
                  <a:pt x="760249" y="1295216"/>
                  <a:pt x="761080" y="1291227"/>
                  <a:pt x="766790" y="1290696"/>
                </a:cubicBezTo>
                <a:close/>
                <a:moveTo>
                  <a:pt x="2843459" y="1290254"/>
                </a:moveTo>
                <a:cubicBezTo>
                  <a:pt x="2845103" y="1290022"/>
                  <a:pt x="2847190" y="1290144"/>
                  <a:pt x="2849722" y="1290619"/>
                </a:cubicBezTo>
                <a:cubicBezTo>
                  <a:pt x="2859846" y="1292519"/>
                  <a:pt x="2868869" y="1296301"/>
                  <a:pt x="2876792" y="1301965"/>
                </a:cubicBezTo>
                <a:cubicBezTo>
                  <a:pt x="2884715" y="1307630"/>
                  <a:pt x="2886637" y="1313886"/>
                  <a:pt x="2882557" y="1320733"/>
                </a:cubicBezTo>
                <a:cubicBezTo>
                  <a:pt x="2878477" y="1327580"/>
                  <a:pt x="2876021" y="1344943"/>
                  <a:pt x="2875190" y="1372820"/>
                </a:cubicBezTo>
                <a:cubicBezTo>
                  <a:pt x="2884023" y="1371171"/>
                  <a:pt x="2892914" y="1368959"/>
                  <a:pt x="2901863" y="1366184"/>
                </a:cubicBezTo>
                <a:cubicBezTo>
                  <a:pt x="2910811" y="1363410"/>
                  <a:pt x="2918727" y="1365252"/>
                  <a:pt x="2925610" y="1371713"/>
                </a:cubicBezTo>
                <a:cubicBezTo>
                  <a:pt x="2932493" y="1378173"/>
                  <a:pt x="2929532" y="1383816"/>
                  <a:pt x="2916726" y="1388641"/>
                </a:cubicBezTo>
                <a:cubicBezTo>
                  <a:pt x="2903920" y="1393467"/>
                  <a:pt x="2890017" y="1397062"/>
                  <a:pt x="2875018" y="1399429"/>
                </a:cubicBezTo>
                <a:lnTo>
                  <a:pt x="2873835" y="1438943"/>
                </a:lnTo>
                <a:cubicBezTo>
                  <a:pt x="2907505" y="1434498"/>
                  <a:pt x="2930134" y="1431138"/>
                  <a:pt x="2941721" y="1428865"/>
                </a:cubicBezTo>
                <a:cubicBezTo>
                  <a:pt x="2953308" y="1426592"/>
                  <a:pt x="2963400" y="1426933"/>
                  <a:pt x="2971997" y="1429887"/>
                </a:cubicBezTo>
                <a:cubicBezTo>
                  <a:pt x="2980594" y="1432841"/>
                  <a:pt x="2986631" y="1438043"/>
                  <a:pt x="2990109" y="1445493"/>
                </a:cubicBezTo>
                <a:cubicBezTo>
                  <a:pt x="2993586" y="1452943"/>
                  <a:pt x="2989022" y="1456442"/>
                  <a:pt x="2976417" y="1455990"/>
                </a:cubicBezTo>
                <a:cubicBezTo>
                  <a:pt x="2963812" y="1455538"/>
                  <a:pt x="2948339" y="1455986"/>
                  <a:pt x="2929998" y="1457334"/>
                </a:cubicBezTo>
                <a:cubicBezTo>
                  <a:pt x="2911657" y="1458682"/>
                  <a:pt x="2887085" y="1460876"/>
                  <a:pt x="2856282" y="1463917"/>
                </a:cubicBezTo>
                <a:cubicBezTo>
                  <a:pt x="2866191" y="1472205"/>
                  <a:pt x="2869099" y="1478092"/>
                  <a:pt x="2865005" y="1481576"/>
                </a:cubicBezTo>
                <a:cubicBezTo>
                  <a:pt x="2860910" y="1485061"/>
                  <a:pt x="2855615" y="1490485"/>
                  <a:pt x="2849119" y="1497849"/>
                </a:cubicBezTo>
                <a:cubicBezTo>
                  <a:pt x="2842623" y="1505213"/>
                  <a:pt x="2837471" y="1510511"/>
                  <a:pt x="2833664" y="1513745"/>
                </a:cubicBezTo>
                <a:cubicBezTo>
                  <a:pt x="2829857" y="1516979"/>
                  <a:pt x="2830040" y="1518388"/>
                  <a:pt x="2834213" y="1517972"/>
                </a:cubicBezTo>
                <a:cubicBezTo>
                  <a:pt x="2838386" y="1517556"/>
                  <a:pt x="2860986" y="1515276"/>
                  <a:pt x="2902013" y="1511132"/>
                </a:cubicBezTo>
                <a:cubicBezTo>
                  <a:pt x="2896621" y="1503230"/>
                  <a:pt x="2891900" y="1494848"/>
                  <a:pt x="2887849" y="1485986"/>
                </a:cubicBezTo>
                <a:cubicBezTo>
                  <a:pt x="2883797" y="1477124"/>
                  <a:pt x="2886042" y="1474152"/>
                  <a:pt x="2894581" y="1477070"/>
                </a:cubicBezTo>
                <a:cubicBezTo>
                  <a:pt x="2903121" y="1479988"/>
                  <a:pt x="2911592" y="1485183"/>
                  <a:pt x="2919996" y="1492654"/>
                </a:cubicBezTo>
                <a:cubicBezTo>
                  <a:pt x="2928399" y="1500125"/>
                  <a:pt x="2935856" y="1509002"/>
                  <a:pt x="2942367" y="1519284"/>
                </a:cubicBezTo>
                <a:cubicBezTo>
                  <a:pt x="2948877" y="1529566"/>
                  <a:pt x="2950433" y="1540597"/>
                  <a:pt x="2947034" y="1552378"/>
                </a:cubicBezTo>
                <a:cubicBezTo>
                  <a:pt x="2943636" y="1564158"/>
                  <a:pt x="2938340" y="1566865"/>
                  <a:pt x="2931149" y="1560498"/>
                </a:cubicBezTo>
                <a:cubicBezTo>
                  <a:pt x="2923957" y="1554131"/>
                  <a:pt x="2916232" y="1542917"/>
                  <a:pt x="2907972" y="1526856"/>
                </a:cubicBezTo>
                <a:cubicBezTo>
                  <a:pt x="2864076" y="1534929"/>
                  <a:pt x="2835116" y="1541379"/>
                  <a:pt x="2821091" y="1546204"/>
                </a:cubicBezTo>
                <a:cubicBezTo>
                  <a:pt x="2807067" y="1551030"/>
                  <a:pt x="2795451" y="1555984"/>
                  <a:pt x="2786245" y="1561068"/>
                </a:cubicBezTo>
                <a:cubicBezTo>
                  <a:pt x="2777038" y="1566151"/>
                  <a:pt x="2772435" y="1561917"/>
                  <a:pt x="2772435" y="1548366"/>
                </a:cubicBezTo>
                <a:cubicBezTo>
                  <a:pt x="2772435" y="1535560"/>
                  <a:pt x="2776103" y="1527935"/>
                  <a:pt x="2783438" y="1525490"/>
                </a:cubicBezTo>
                <a:cubicBezTo>
                  <a:pt x="2790773" y="1523045"/>
                  <a:pt x="2796745" y="1520144"/>
                  <a:pt x="2801356" y="1516789"/>
                </a:cubicBezTo>
                <a:cubicBezTo>
                  <a:pt x="2805966" y="1513433"/>
                  <a:pt x="2812430" y="1506718"/>
                  <a:pt x="2820747" y="1496644"/>
                </a:cubicBezTo>
                <a:cubicBezTo>
                  <a:pt x="2829064" y="1486570"/>
                  <a:pt x="2834112" y="1476392"/>
                  <a:pt x="2835890" y="1466111"/>
                </a:cubicBezTo>
                <a:cubicBezTo>
                  <a:pt x="2819571" y="1469624"/>
                  <a:pt x="2807045" y="1472528"/>
                  <a:pt x="2798312" y="1474822"/>
                </a:cubicBezTo>
                <a:cubicBezTo>
                  <a:pt x="2789579" y="1477117"/>
                  <a:pt x="2780609" y="1474191"/>
                  <a:pt x="2771403" y="1466046"/>
                </a:cubicBezTo>
                <a:cubicBezTo>
                  <a:pt x="2762196" y="1457901"/>
                  <a:pt x="2764369" y="1453828"/>
                  <a:pt x="2777920" y="1453828"/>
                </a:cubicBezTo>
                <a:cubicBezTo>
                  <a:pt x="2789292" y="1453828"/>
                  <a:pt x="2812659" y="1450035"/>
                  <a:pt x="2848022" y="1442449"/>
                </a:cubicBezTo>
                <a:lnTo>
                  <a:pt x="2848022" y="1404010"/>
                </a:lnTo>
                <a:cubicBezTo>
                  <a:pt x="2836005" y="1405817"/>
                  <a:pt x="2825128" y="1404154"/>
                  <a:pt x="2815391" y="1399020"/>
                </a:cubicBezTo>
                <a:cubicBezTo>
                  <a:pt x="2805654" y="1393886"/>
                  <a:pt x="2805790" y="1390061"/>
                  <a:pt x="2815800" y="1387544"/>
                </a:cubicBezTo>
                <a:cubicBezTo>
                  <a:pt x="2825809" y="1385027"/>
                  <a:pt x="2836550" y="1382242"/>
                  <a:pt x="2848022" y="1379187"/>
                </a:cubicBezTo>
                <a:cubicBezTo>
                  <a:pt x="2848022" y="1364316"/>
                  <a:pt x="2847807" y="1350070"/>
                  <a:pt x="2847377" y="1336446"/>
                </a:cubicBezTo>
                <a:cubicBezTo>
                  <a:pt x="2846947" y="1322823"/>
                  <a:pt x="2844699" y="1311304"/>
                  <a:pt x="2840634" y="1301890"/>
                </a:cubicBezTo>
                <a:cubicBezTo>
                  <a:pt x="2837584" y="1294829"/>
                  <a:pt x="2838526" y="1290951"/>
                  <a:pt x="2843459" y="1290254"/>
                </a:cubicBezTo>
                <a:close/>
                <a:moveTo>
                  <a:pt x="157409" y="1290254"/>
                </a:moveTo>
                <a:cubicBezTo>
                  <a:pt x="159053" y="1290022"/>
                  <a:pt x="161141" y="1290144"/>
                  <a:pt x="163672" y="1290619"/>
                </a:cubicBezTo>
                <a:cubicBezTo>
                  <a:pt x="173796" y="1292519"/>
                  <a:pt x="182819" y="1296301"/>
                  <a:pt x="190742" y="1301965"/>
                </a:cubicBezTo>
                <a:cubicBezTo>
                  <a:pt x="198665" y="1307630"/>
                  <a:pt x="200587" y="1313886"/>
                  <a:pt x="196507" y="1320733"/>
                </a:cubicBezTo>
                <a:cubicBezTo>
                  <a:pt x="192427" y="1327580"/>
                  <a:pt x="189972" y="1344943"/>
                  <a:pt x="189140" y="1372820"/>
                </a:cubicBezTo>
                <a:cubicBezTo>
                  <a:pt x="197974" y="1371171"/>
                  <a:pt x="206864" y="1368959"/>
                  <a:pt x="215813" y="1366184"/>
                </a:cubicBezTo>
                <a:cubicBezTo>
                  <a:pt x="224761" y="1363410"/>
                  <a:pt x="232677" y="1365252"/>
                  <a:pt x="239560" y="1371713"/>
                </a:cubicBezTo>
                <a:cubicBezTo>
                  <a:pt x="246443" y="1378173"/>
                  <a:pt x="243482" y="1383816"/>
                  <a:pt x="230676" y="1388641"/>
                </a:cubicBezTo>
                <a:cubicBezTo>
                  <a:pt x="217870" y="1393467"/>
                  <a:pt x="203967" y="1397062"/>
                  <a:pt x="188968" y="1399429"/>
                </a:cubicBezTo>
                <a:lnTo>
                  <a:pt x="187785" y="1438943"/>
                </a:lnTo>
                <a:cubicBezTo>
                  <a:pt x="221456" y="1434498"/>
                  <a:pt x="244084" y="1431138"/>
                  <a:pt x="255671" y="1428865"/>
                </a:cubicBezTo>
                <a:cubicBezTo>
                  <a:pt x="267258" y="1426592"/>
                  <a:pt x="277350" y="1426933"/>
                  <a:pt x="285947" y="1429887"/>
                </a:cubicBezTo>
                <a:cubicBezTo>
                  <a:pt x="294544" y="1432841"/>
                  <a:pt x="300581" y="1438043"/>
                  <a:pt x="304059" y="1445493"/>
                </a:cubicBezTo>
                <a:cubicBezTo>
                  <a:pt x="307536" y="1452943"/>
                  <a:pt x="302972" y="1456442"/>
                  <a:pt x="290367" y="1455990"/>
                </a:cubicBezTo>
                <a:cubicBezTo>
                  <a:pt x="277762" y="1455538"/>
                  <a:pt x="262289" y="1455986"/>
                  <a:pt x="243948" y="1457334"/>
                </a:cubicBezTo>
                <a:cubicBezTo>
                  <a:pt x="225607" y="1458682"/>
                  <a:pt x="201035" y="1460876"/>
                  <a:pt x="170232" y="1463917"/>
                </a:cubicBezTo>
                <a:cubicBezTo>
                  <a:pt x="180141" y="1472205"/>
                  <a:pt x="183049" y="1478092"/>
                  <a:pt x="178955" y="1481576"/>
                </a:cubicBezTo>
                <a:cubicBezTo>
                  <a:pt x="174860" y="1485061"/>
                  <a:pt x="169566" y="1490485"/>
                  <a:pt x="163069" y="1497849"/>
                </a:cubicBezTo>
                <a:cubicBezTo>
                  <a:pt x="156573" y="1505213"/>
                  <a:pt x="151421" y="1510511"/>
                  <a:pt x="147614" y="1513745"/>
                </a:cubicBezTo>
                <a:cubicBezTo>
                  <a:pt x="143807" y="1516979"/>
                  <a:pt x="143990" y="1518388"/>
                  <a:pt x="148163" y="1517972"/>
                </a:cubicBezTo>
                <a:cubicBezTo>
                  <a:pt x="152336" y="1517556"/>
                  <a:pt x="174936" y="1515276"/>
                  <a:pt x="215963" y="1511132"/>
                </a:cubicBezTo>
                <a:cubicBezTo>
                  <a:pt x="210571" y="1503230"/>
                  <a:pt x="205850" y="1494848"/>
                  <a:pt x="201799" y="1485986"/>
                </a:cubicBezTo>
                <a:cubicBezTo>
                  <a:pt x="197748" y="1477124"/>
                  <a:pt x="199992" y="1474152"/>
                  <a:pt x="208531" y="1477070"/>
                </a:cubicBezTo>
                <a:cubicBezTo>
                  <a:pt x="217071" y="1479988"/>
                  <a:pt x="225542" y="1485183"/>
                  <a:pt x="233946" y="1492654"/>
                </a:cubicBezTo>
                <a:cubicBezTo>
                  <a:pt x="242349" y="1500125"/>
                  <a:pt x="249806" y="1509002"/>
                  <a:pt x="256316" y="1519284"/>
                </a:cubicBezTo>
                <a:cubicBezTo>
                  <a:pt x="262827" y="1529566"/>
                  <a:pt x="264383" y="1540597"/>
                  <a:pt x="260984" y="1552378"/>
                </a:cubicBezTo>
                <a:cubicBezTo>
                  <a:pt x="257586" y="1564158"/>
                  <a:pt x="252290" y="1566865"/>
                  <a:pt x="245099" y="1560498"/>
                </a:cubicBezTo>
                <a:cubicBezTo>
                  <a:pt x="237907" y="1554131"/>
                  <a:pt x="230182" y="1542917"/>
                  <a:pt x="221921" y="1526856"/>
                </a:cubicBezTo>
                <a:cubicBezTo>
                  <a:pt x="178026" y="1534929"/>
                  <a:pt x="149066" y="1541379"/>
                  <a:pt x="135042" y="1546204"/>
                </a:cubicBezTo>
                <a:cubicBezTo>
                  <a:pt x="121017" y="1551030"/>
                  <a:pt x="109401" y="1555984"/>
                  <a:pt x="100195" y="1561068"/>
                </a:cubicBezTo>
                <a:cubicBezTo>
                  <a:pt x="90988" y="1566151"/>
                  <a:pt x="86385" y="1561917"/>
                  <a:pt x="86385" y="1548366"/>
                </a:cubicBezTo>
                <a:cubicBezTo>
                  <a:pt x="86385" y="1535560"/>
                  <a:pt x="90052" y="1527935"/>
                  <a:pt x="97387" y="1525490"/>
                </a:cubicBezTo>
                <a:cubicBezTo>
                  <a:pt x="104722" y="1523045"/>
                  <a:pt x="110695" y="1520144"/>
                  <a:pt x="115306" y="1516789"/>
                </a:cubicBezTo>
                <a:cubicBezTo>
                  <a:pt x="119916" y="1513433"/>
                  <a:pt x="126380" y="1506718"/>
                  <a:pt x="134697" y="1496644"/>
                </a:cubicBezTo>
                <a:cubicBezTo>
                  <a:pt x="143014" y="1486570"/>
                  <a:pt x="148062" y="1476392"/>
                  <a:pt x="149840" y="1466111"/>
                </a:cubicBezTo>
                <a:cubicBezTo>
                  <a:pt x="133521" y="1469624"/>
                  <a:pt x="120995" y="1472528"/>
                  <a:pt x="112262" y="1474822"/>
                </a:cubicBezTo>
                <a:cubicBezTo>
                  <a:pt x="103529" y="1477117"/>
                  <a:pt x="94559" y="1474191"/>
                  <a:pt x="85353" y="1466046"/>
                </a:cubicBezTo>
                <a:cubicBezTo>
                  <a:pt x="76146" y="1457901"/>
                  <a:pt x="78319" y="1453828"/>
                  <a:pt x="91870" y="1453828"/>
                </a:cubicBezTo>
                <a:cubicBezTo>
                  <a:pt x="103242" y="1453828"/>
                  <a:pt x="126609" y="1450035"/>
                  <a:pt x="161972" y="1442449"/>
                </a:cubicBezTo>
                <a:lnTo>
                  <a:pt x="161972" y="1404010"/>
                </a:lnTo>
                <a:cubicBezTo>
                  <a:pt x="149955" y="1405817"/>
                  <a:pt x="139078" y="1404154"/>
                  <a:pt x="129341" y="1399020"/>
                </a:cubicBezTo>
                <a:cubicBezTo>
                  <a:pt x="119604" y="1393886"/>
                  <a:pt x="119740" y="1390061"/>
                  <a:pt x="129750" y="1387544"/>
                </a:cubicBezTo>
                <a:cubicBezTo>
                  <a:pt x="139759" y="1385027"/>
                  <a:pt x="150500" y="1382242"/>
                  <a:pt x="161972" y="1379187"/>
                </a:cubicBezTo>
                <a:cubicBezTo>
                  <a:pt x="161972" y="1364316"/>
                  <a:pt x="161757" y="1350070"/>
                  <a:pt x="161327" y="1336446"/>
                </a:cubicBezTo>
                <a:cubicBezTo>
                  <a:pt x="160897" y="1322823"/>
                  <a:pt x="158649" y="1311304"/>
                  <a:pt x="154584" y="1301890"/>
                </a:cubicBezTo>
                <a:cubicBezTo>
                  <a:pt x="151534" y="1294829"/>
                  <a:pt x="152476" y="1290951"/>
                  <a:pt x="157409" y="1290254"/>
                </a:cubicBezTo>
                <a:close/>
                <a:moveTo>
                  <a:pt x="2149422" y="1288497"/>
                </a:moveTo>
                <a:cubicBezTo>
                  <a:pt x="2151050" y="1288359"/>
                  <a:pt x="2153137" y="1288647"/>
                  <a:pt x="2155684" y="1289360"/>
                </a:cubicBezTo>
                <a:cubicBezTo>
                  <a:pt x="2165873" y="1292214"/>
                  <a:pt x="2175123" y="1296190"/>
                  <a:pt x="2183433" y="1301288"/>
                </a:cubicBezTo>
                <a:cubicBezTo>
                  <a:pt x="2191743" y="1306386"/>
                  <a:pt x="2193417" y="1313050"/>
                  <a:pt x="2188455" y="1321282"/>
                </a:cubicBezTo>
                <a:cubicBezTo>
                  <a:pt x="2183494" y="1329513"/>
                  <a:pt x="2181436" y="1355691"/>
                  <a:pt x="2182282" y="1399816"/>
                </a:cubicBezTo>
                <a:cubicBezTo>
                  <a:pt x="2202401" y="1397192"/>
                  <a:pt x="2216756" y="1394736"/>
                  <a:pt x="2225346" y="1392448"/>
                </a:cubicBezTo>
                <a:cubicBezTo>
                  <a:pt x="2233936" y="1390161"/>
                  <a:pt x="2243325" y="1391979"/>
                  <a:pt x="2253513" y="1397901"/>
                </a:cubicBezTo>
                <a:cubicBezTo>
                  <a:pt x="2263702" y="1403824"/>
                  <a:pt x="2263950" y="1408341"/>
                  <a:pt x="2254255" y="1411453"/>
                </a:cubicBezTo>
                <a:cubicBezTo>
                  <a:pt x="2244562" y="1414565"/>
                  <a:pt x="2220613" y="1417820"/>
                  <a:pt x="2182411" y="1421219"/>
                </a:cubicBezTo>
                <a:cubicBezTo>
                  <a:pt x="2182411" y="1473101"/>
                  <a:pt x="2181931" y="1515548"/>
                  <a:pt x="2180970" y="1548560"/>
                </a:cubicBezTo>
                <a:cubicBezTo>
                  <a:pt x="2180009" y="1581571"/>
                  <a:pt x="2175481" y="1598352"/>
                  <a:pt x="2167386" y="1598904"/>
                </a:cubicBezTo>
                <a:cubicBezTo>
                  <a:pt x="2159291" y="1599456"/>
                  <a:pt x="2155244" y="1583062"/>
                  <a:pt x="2155244" y="1549721"/>
                </a:cubicBezTo>
                <a:lnTo>
                  <a:pt x="2155244" y="1424273"/>
                </a:lnTo>
                <a:cubicBezTo>
                  <a:pt x="2135526" y="1428647"/>
                  <a:pt x="2120573" y="1431988"/>
                  <a:pt x="2110384" y="1434297"/>
                </a:cubicBezTo>
                <a:cubicBezTo>
                  <a:pt x="2100195" y="1436606"/>
                  <a:pt x="2090279" y="1433781"/>
                  <a:pt x="2080635" y="1425822"/>
                </a:cubicBezTo>
                <a:cubicBezTo>
                  <a:pt x="2070991" y="1417863"/>
                  <a:pt x="2071292" y="1413575"/>
                  <a:pt x="2081538" y="1412959"/>
                </a:cubicBezTo>
                <a:cubicBezTo>
                  <a:pt x="2091785" y="1412342"/>
                  <a:pt x="2101755" y="1411589"/>
                  <a:pt x="2111449" y="1410700"/>
                </a:cubicBezTo>
                <a:cubicBezTo>
                  <a:pt x="2121143" y="1409811"/>
                  <a:pt x="2135741" y="1407739"/>
                  <a:pt x="2155244" y="1404484"/>
                </a:cubicBezTo>
                <a:cubicBezTo>
                  <a:pt x="2155244" y="1372749"/>
                  <a:pt x="2155028" y="1350299"/>
                  <a:pt x="2154598" y="1337135"/>
                </a:cubicBezTo>
                <a:cubicBezTo>
                  <a:pt x="2154168" y="1323970"/>
                  <a:pt x="2151694" y="1312003"/>
                  <a:pt x="2147177" y="1301234"/>
                </a:cubicBezTo>
                <a:cubicBezTo>
                  <a:pt x="2143789" y="1293157"/>
                  <a:pt x="2144537" y="1288911"/>
                  <a:pt x="2149422" y="1288497"/>
                </a:cubicBezTo>
                <a:close/>
                <a:moveTo>
                  <a:pt x="1985420" y="877839"/>
                </a:moveTo>
                <a:cubicBezTo>
                  <a:pt x="1997551" y="875961"/>
                  <a:pt x="2006647" y="879026"/>
                  <a:pt x="2012705" y="887035"/>
                </a:cubicBezTo>
                <a:cubicBezTo>
                  <a:pt x="2018764" y="895044"/>
                  <a:pt x="2020883" y="903745"/>
                  <a:pt x="2019062" y="913138"/>
                </a:cubicBezTo>
                <a:cubicBezTo>
                  <a:pt x="2017140" y="927578"/>
                  <a:pt x="2012139" y="940266"/>
                  <a:pt x="2004058" y="951200"/>
                </a:cubicBezTo>
                <a:cubicBezTo>
                  <a:pt x="1995978" y="962135"/>
                  <a:pt x="1983871" y="970535"/>
                  <a:pt x="1967738" y="976400"/>
                </a:cubicBezTo>
                <a:lnTo>
                  <a:pt x="1959543" y="965279"/>
                </a:lnTo>
                <a:cubicBezTo>
                  <a:pt x="1969050" y="958984"/>
                  <a:pt x="1975926" y="953079"/>
                  <a:pt x="1980171" y="947565"/>
                </a:cubicBezTo>
                <a:cubicBezTo>
                  <a:pt x="1984416" y="942051"/>
                  <a:pt x="1986538" y="936598"/>
                  <a:pt x="1986538" y="931207"/>
                </a:cubicBezTo>
                <a:cubicBezTo>
                  <a:pt x="1985993" y="929027"/>
                  <a:pt x="1982258" y="926324"/>
                  <a:pt x="1975331" y="923097"/>
                </a:cubicBezTo>
                <a:cubicBezTo>
                  <a:pt x="1968405" y="919871"/>
                  <a:pt x="1964942" y="912865"/>
                  <a:pt x="1964942" y="902082"/>
                </a:cubicBezTo>
                <a:cubicBezTo>
                  <a:pt x="1964942" y="898224"/>
                  <a:pt x="1965949" y="894026"/>
                  <a:pt x="1967964" y="889487"/>
                </a:cubicBezTo>
                <a:cubicBezTo>
                  <a:pt x="1969979" y="884949"/>
                  <a:pt x="1975797" y="881066"/>
                  <a:pt x="1985420" y="877839"/>
                </a:cubicBezTo>
                <a:close/>
                <a:moveTo>
                  <a:pt x="375695" y="877839"/>
                </a:moveTo>
                <a:cubicBezTo>
                  <a:pt x="387827" y="875961"/>
                  <a:pt x="396922" y="879026"/>
                  <a:pt x="402980" y="887035"/>
                </a:cubicBezTo>
                <a:cubicBezTo>
                  <a:pt x="409039" y="895044"/>
                  <a:pt x="411158" y="903745"/>
                  <a:pt x="409337" y="913138"/>
                </a:cubicBezTo>
                <a:cubicBezTo>
                  <a:pt x="407415" y="927578"/>
                  <a:pt x="402415" y="940266"/>
                  <a:pt x="394333" y="951200"/>
                </a:cubicBezTo>
                <a:cubicBezTo>
                  <a:pt x="386253" y="962135"/>
                  <a:pt x="374146" y="970535"/>
                  <a:pt x="358013" y="976400"/>
                </a:cubicBezTo>
                <a:lnTo>
                  <a:pt x="349818" y="965279"/>
                </a:lnTo>
                <a:cubicBezTo>
                  <a:pt x="359325" y="958984"/>
                  <a:pt x="366202" y="953079"/>
                  <a:pt x="370446" y="947565"/>
                </a:cubicBezTo>
                <a:cubicBezTo>
                  <a:pt x="374691" y="942051"/>
                  <a:pt x="376813" y="936598"/>
                  <a:pt x="376813" y="931207"/>
                </a:cubicBezTo>
                <a:cubicBezTo>
                  <a:pt x="376269" y="929027"/>
                  <a:pt x="372533" y="926324"/>
                  <a:pt x="365606" y="923097"/>
                </a:cubicBezTo>
                <a:cubicBezTo>
                  <a:pt x="358680" y="919871"/>
                  <a:pt x="355217" y="912865"/>
                  <a:pt x="355217" y="902082"/>
                </a:cubicBezTo>
                <a:cubicBezTo>
                  <a:pt x="355217" y="898224"/>
                  <a:pt x="356224" y="894026"/>
                  <a:pt x="358239" y="889487"/>
                </a:cubicBezTo>
                <a:cubicBezTo>
                  <a:pt x="360254" y="884949"/>
                  <a:pt x="366073" y="881066"/>
                  <a:pt x="375695" y="877839"/>
                </a:cubicBezTo>
                <a:close/>
                <a:moveTo>
                  <a:pt x="715223" y="860807"/>
                </a:moveTo>
                <a:cubicBezTo>
                  <a:pt x="716382" y="860141"/>
                  <a:pt x="718451" y="860219"/>
                  <a:pt x="721428" y="861040"/>
                </a:cubicBezTo>
                <a:cubicBezTo>
                  <a:pt x="733337" y="864324"/>
                  <a:pt x="744311" y="868239"/>
                  <a:pt x="754349" y="872784"/>
                </a:cubicBezTo>
                <a:cubicBezTo>
                  <a:pt x="765664" y="877517"/>
                  <a:pt x="775577" y="884371"/>
                  <a:pt x="784088" y="893348"/>
                </a:cubicBezTo>
                <a:cubicBezTo>
                  <a:pt x="792598" y="902325"/>
                  <a:pt x="796287" y="913912"/>
                  <a:pt x="795154" y="928109"/>
                </a:cubicBezTo>
                <a:cubicBezTo>
                  <a:pt x="794022" y="942306"/>
                  <a:pt x="787063" y="944109"/>
                  <a:pt x="774279" y="933519"/>
                </a:cubicBezTo>
                <a:cubicBezTo>
                  <a:pt x="761494" y="922929"/>
                  <a:pt x="746513" y="907380"/>
                  <a:pt x="729333" y="886874"/>
                </a:cubicBezTo>
                <a:cubicBezTo>
                  <a:pt x="716448" y="871494"/>
                  <a:pt x="711745" y="862805"/>
                  <a:pt x="715223" y="860807"/>
                </a:cubicBezTo>
                <a:close/>
                <a:moveTo>
                  <a:pt x="645470" y="856964"/>
                </a:moveTo>
                <a:cubicBezTo>
                  <a:pt x="649711" y="856935"/>
                  <a:pt x="656184" y="858989"/>
                  <a:pt x="664888" y="863126"/>
                </a:cubicBezTo>
                <a:cubicBezTo>
                  <a:pt x="679974" y="873595"/>
                  <a:pt x="684297" y="880586"/>
                  <a:pt x="677859" y="884099"/>
                </a:cubicBezTo>
                <a:cubicBezTo>
                  <a:pt x="671420" y="887612"/>
                  <a:pt x="665104" y="892692"/>
                  <a:pt x="658908" y="899339"/>
                </a:cubicBezTo>
                <a:cubicBezTo>
                  <a:pt x="652713" y="905986"/>
                  <a:pt x="643460" y="914325"/>
                  <a:pt x="631149" y="924355"/>
                </a:cubicBezTo>
                <a:cubicBezTo>
                  <a:pt x="618838" y="934386"/>
                  <a:pt x="605333" y="942195"/>
                  <a:pt x="590635" y="947780"/>
                </a:cubicBezTo>
                <a:cubicBezTo>
                  <a:pt x="575936" y="953366"/>
                  <a:pt x="574756" y="949849"/>
                  <a:pt x="587096" y="937229"/>
                </a:cubicBezTo>
                <a:cubicBezTo>
                  <a:pt x="599436" y="924610"/>
                  <a:pt x="611356" y="911231"/>
                  <a:pt x="622857" y="897091"/>
                </a:cubicBezTo>
                <a:cubicBezTo>
                  <a:pt x="634358" y="882952"/>
                  <a:pt x="639886" y="871687"/>
                  <a:pt x="639441" y="863298"/>
                </a:cubicBezTo>
                <a:cubicBezTo>
                  <a:pt x="639219" y="859104"/>
                  <a:pt x="641229" y="856992"/>
                  <a:pt x="645470" y="856964"/>
                </a:cubicBezTo>
                <a:close/>
                <a:moveTo>
                  <a:pt x="5675076" y="804119"/>
                </a:moveTo>
                <a:cubicBezTo>
                  <a:pt x="5677558" y="803665"/>
                  <a:pt x="5680776" y="803735"/>
                  <a:pt x="5684732" y="804328"/>
                </a:cubicBezTo>
                <a:cubicBezTo>
                  <a:pt x="5700557" y="806701"/>
                  <a:pt x="5710706" y="811652"/>
                  <a:pt x="5715180" y="819181"/>
                </a:cubicBezTo>
                <a:cubicBezTo>
                  <a:pt x="5719654" y="826709"/>
                  <a:pt x="5720702" y="834550"/>
                  <a:pt x="5718321" y="842702"/>
                </a:cubicBezTo>
                <a:cubicBezTo>
                  <a:pt x="5715940" y="850855"/>
                  <a:pt x="5709831" y="851830"/>
                  <a:pt x="5699994" y="845628"/>
                </a:cubicBezTo>
                <a:cubicBezTo>
                  <a:pt x="5690157" y="839426"/>
                  <a:pt x="5681044" y="831664"/>
                  <a:pt x="5672654" y="822343"/>
                </a:cubicBezTo>
                <a:cubicBezTo>
                  <a:pt x="5666825" y="811555"/>
                  <a:pt x="5667632" y="805481"/>
                  <a:pt x="5675076" y="804119"/>
                </a:cubicBezTo>
                <a:close/>
                <a:moveTo>
                  <a:pt x="4608277" y="804119"/>
                </a:moveTo>
                <a:cubicBezTo>
                  <a:pt x="4610758" y="803665"/>
                  <a:pt x="4613977" y="803735"/>
                  <a:pt x="4617933" y="804328"/>
                </a:cubicBezTo>
                <a:cubicBezTo>
                  <a:pt x="4633757" y="806701"/>
                  <a:pt x="4643906" y="811652"/>
                  <a:pt x="4648381" y="819181"/>
                </a:cubicBezTo>
                <a:cubicBezTo>
                  <a:pt x="4652855" y="826709"/>
                  <a:pt x="4653901" y="834550"/>
                  <a:pt x="4651521" y="842702"/>
                </a:cubicBezTo>
                <a:cubicBezTo>
                  <a:pt x="4649140" y="850855"/>
                  <a:pt x="4643031" y="851830"/>
                  <a:pt x="4633194" y="845628"/>
                </a:cubicBezTo>
                <a:cubicBezTo>
                  <a:pt x="4623357" y="839426"/>
                  <a:pt x="4614244" y="831664"/>
                  <a:pt x="4605855" y="822343"/>
                </a:cubicBezTo>
                <a:cubicBezTo>
                  <a:pt x="4600025" y="811555"/>
                  <a:pt x="4600833" y="805481"/>
                  <a:pt x="4608277" y="804119"/>
                </a:cubicBezTo>
                <a:close/>
                <a:moveTo>
                  <a:pt x="3531951" y="804119"/>
                </a:moveTo>
                <a:cubicBezTo>
                  <a:pt x="3534433" y="803665"/>
                  <a:pt x="3537651" y="803735"/>
                  <a:pt x="3541608" y="804328"/>
                </a:cubicBezTo>
                <a:cubicBezTo>
                  <a:pt x="3557432" y="806701"/>
                  <a:pt x="3567581" y="811652"/>
                  <a:pt x="3572055" y="819181"/>
                </a:cubicBezTo>
                <a:cubicBezTo>
                  <a:pt x="3576530" y="826709"/>
                  <a:pt x="3577576" y="834550"/>
                  <a:pt x="3575196" y="842702"/>
                </a:cubicBezTo>
                <a:cubicBezTo>
                  <a:pt x="3572815" y="850855"/>
                  <a:pt x="3566706" y="851830"/>
                  <a:pt x="3556869" y="845628"/>
                </a:cubicBezTo>
                <a:cubicBezTo>
                  <a:pt x="3547032" y="839426"/>
                  <a:pt x="3537919" y="831664"/>
                  <a:pt x="3529530" y="822343"/>
                </a:cubicBezTo>
                <a:cubicBezTo>
                  <a:pt x="3523700" y="811555"/>
                  <a:pt x="3524507" y="805481"/>
                  <a:pt x="3531951" y="804119"/>
                </a:cubicBezTo>
                <a:close/>
                <a:moveTo>
                  <a:pt x="1741251" y="804119"/>
                </a:moveTo>
                <a:cubicBezTo>
                  <a:pt x="1743733" y="803665"/>
                  <a:pt x="1746951" y="803735"/>
                  <a:pt x="1750907" y="804328"/>
                </a:cubicBezTo>
                <a:cubicBezTo>
                  <a:pt x="1766732" y="806701"/>
                  <a:pt x="1776881" y="811652"/>
                  <a:pt x="1781355" y="819181"/>
                </a:cubicBezTo>
                <a:cubicBezTo>
                  <a:pt x="1785829" y="826709"/>
                  <a:pt x="1786876" y="834550"/>
                  <a:pt x="1784496" y="842702"/>
                </a:cubicBezTo>
                <a:cubicBezTo>
                  <a:pt x="1782115" y="850855"/>
                  <a:pt x="1776006" y="851830"/>
                  <a:pt x="1766169" y="845628"/>
                </a:cubicBezTo>
                <a:cubicBezTo>
                  <a:pt x="1756332" y="839426"/>
                  <a:pt x="1747218" y="831664"/>
                  <a:pt x="1738829" y="822343"/>
                </a:cubicBezTo>
                <a:cubicBezTo>
                  <a:pt x="1733000" y="811555"/>
                  <a:pt x="1733808" y="805481"/>
                  <a:pt x="1741251" y="804119"/>
                </a:cubicBezTo>
                <a:close/>
                <a:moveTo>
                  <a:pt x="4986282" y="797884"/>
                </a:moveTo>
                <a:cubicBezTo>
                  <a:pt x="4988600" y="798195"/>
                  <a:pt x="4991406" y="798830"/>
                  <a:pt x="4994697" y="799789"/>
                </a:cubicBezTo>
                <a:cubicBezTo>
                  <a:pt x="5007861" y="803625"/>
                  <a:pt x="5017336" y="809437"/>
                  <a:pt x="5023122" y="817223"/>
                </a:cubicBezTo>
                <a:cubicBezTo>
                  <a:pt x="5028908" y="825010"/>
                  <a:pt x="5030336" y="834589"/>
                  <a:pt x="5027403" y="845961"/>
                </a:cubicBezTo>
                <a:cubicBezTo>
                  <a:pt x="5024470" y="857333"/>
                  <a:pt x="5015224" y="854651"/>
                  <a:pt x="4999666" y="837916"/>
                </a:cubicBezTo>
                <a:cubicBezTo>
                  <a:pt x="4987978" y="821726"/>
                  <a:pt x="4980937" y="810365"/>
                  <a:pt x="4978542" y="803833"/>
                </a:cubicBezTo>
                <a:cubicBezTo>
                  <a:pt x="4976746" y="798934"/>
                  <a:pt x="4979326" y="796951"/>
                  <a:pt x="4986282" y="797884"/>
                </a:cubicBezTo>
                <a:close/>
                <a:moveTo>
                  <a:pt x="146743" y="791497"/>
                </a:moveTo>
                <a:cubicBezTo>
                  <a:pt x="142040" y="792386"/>
                  <a:pt x="136447" y="793548"/>
                  <a:pt x="129965" y="794982"/>
                </a:cubicBezTo>
                <a:cubicBezTo>
                  <a:pt x="126796" y="802926"/>
                  <a:pt x="122673" y="810476"/>
                  <a:pt x="117596" y="817632"/>
                </a:cubicBezTo>
                <a:cubicBezTo>
                  <a:pt x="118313" y="818091"/>
                  <a:pt x="122350" y="817499"/>
                  <a:pt x="129707" y="815857"/>
                </a:cubicBezTo>
                <a:cubicBezTo>
                  <a:pt x="137063" y="814215"/>
                  <a:pt x="142595" y="811742"/>
                  <a:pt x="146302" y="808436"/>
                </a:cubicBezTo>
                <a:cubicBezTo>
                  <a:pt x="148155" y="806784"/>
                  <a:pt x="150761" y="806211"/>
                  <a:pt x="154118" y="806718"/>
                </a:cubicBezTo>
                <a:lnTo>
                  <a:pt x="162986" y="810143"/>
                </a:lnTo>
                <a:lnTo>
                  <a:pt x="156092" y="802849"/>
                </a:lnTo>
                <a:cubicBezTo>
                  <a:pt x="152598" y="798909"/>
                  <a:pt x="149482" y="795125"/>
                  <a:pt x="146743" y="791497"/>
                </a:cubicBezTo>
                <a:close/>
                <a:moveTo>
                  <a:pt x="4910150" y="770557"/>
                </a:moveTo>
                <a:cubicBezTo>
                  <a:pt x="4905224" y="770994"/>
                  <a:pt x="4892687" y="773220"/>
                  <a:pt x="4872540" y="777236"/>
                </a:cubicBezTo>
                <a:lnTo>
                  <a:pt x="4873723" y="815632"/>
                </a:lnTo>
                <a:cubicBezTo>
                  <a:pt x="4881652" y="814886"/>
                  <a:pt x="4888253" y="813122"/>
                  <a:pt x="4893523" y="810340"/>
                </a:cubicBezTo>
                <a:cubicBezTo>
                  <a:pt x="4898793" y="807558"/>
                  <a:pt x="4904486" y="809175"/>
                  <a:pt x="4910602" y="815191"/>
                </a:cubicBezTo>
                <a:cubicBezTo>
                  <a:pt x="4916718" y="821206"/>
                  <a:pt x="4914961" y="826182"/>
                  <a:pt x="4905332" y="830119"/>
                </a:cubicBezTo>
                <a:cubicBezTo>
                  <a:pt x="4895703" y="834055"/>
                  <a:pt x="4885223" y="836023"/>
                  <a:pt x="4873895" y="836023"/>
                </a:cubicBezTo>
                <a:lnTo>
                  <a:pt x="4875056" y="870956"/>
                </a:lnTo>
                <a:cubicBezTo>
                  <a:pt x="4879587" y="871085"/>
                  <a:pt x="4886342" y="869318"/>
                  <a:pt x="4895319" y="865654"/>
                </a:cubicBezTo>
                <a:cubicBezTo>
                  <a:pt x="4904296" y="861990"/>
                  <a:pt x="4910315" y="862184"/>
                  <a:pt x="4913377" y="866235"/>
                </a:cubicBezTo>
                <a:cubicBezTo>
                  <a:pt x="4916439" y="870286"/>
                  <a:pt x="4918693" y="870028"/>
                  <a:pt x="4920142" y="865460"/>
                </a:cubicBezTo>
                <a:cubicBezTo>
                  <a:pt x="4921590" y="860893"/>
                  <a:pt x="4922540" y="845377"/>
                  <a:pt x="4922992" y="818912"/>
                </a:cubicBezTo>
                <a:cubicBezTo>
                  <a:pt x="4923443" y="792447"/>
                  <a:pt x="4922648" y="777662"/>
                  <a:pt x="4920604" y="774558"/>
                </a:cubicBezTo>
                <a:cubicBezTo>
                  <a:pt x="4918561" y="771453"/>
                  <a:pt x="4915076" y="770119"/>
                  <a:pt x="4910150" y="770557"/>
                </a:cubicBezTo>
                <a:close/>
                <a:moveTo>
                  <a:pt x="1314687" y="768857"/>
                </a:moveTo>
                <a:cubicBezTo>
                  <a:pt x="1318329" y="766382"/>
                  <a:pt x="1320836" y="772713"/>
                  <a:pt x="1322207" y="787851"/>
                </a:cubicBezTo>
                <a:cubicBezTo>
                  <a:pt x="1324035" y="808035"/>
                  <a:pt x="1318579" y="828308"/>
                  <a:pt x="1305838" y="848671"/>
                </a:cubicBezTo>
                <a:cubicBezTo>
                  <a:pt x="1293096" y="869035"/>
                  <a:pt x="1283621" y="873365"/>
                  <a:pt x="1277412" y="861664"/>
                </a:cubicBezTo>
                <a:cubicBezTo>
                  <a:pt x="1271202" y="849962"/>
                  <a:pt x="1271274" y="839702"/>
                  <a:pt x="1277627" y="830882"/>
                </a:cubicBezTo>
                <a:cubicBezTo>
                  <a:pt x="1283980" y="822063"/>
                  <a:pt x="1289357" y="813308"/>
                  <a:pt x="1293760" y="804618"/>
                </a:cubicBezTo>
                <a:cubicBezTo>
                  <a:pt x="1299166" y="795512"/>
                  <a:pt x="1304802" y="785395"/>
                  <a:pt x="1310667" y="774267"/>
                </a:cubicBezTo>
                <a:cubicBezTo>
                  <a:pt x="1312133" y="771485"/>
                  <a:pt x="1313473" y="769682"/>
                  <a:pt x="1314687" y="768857"/>
                </a:cubicBezTo>
                <a:close/>
                <a:moveTo>
                  <a:pt x="1470746" y="761071"/>
                </a:moveTo>
                <a:cubicBezTo>
                  <a:pt x="1478060" y="762498"/>
                  <a:pt x="1488206" y="766466"/>
                  <a:pt x="1501183" y="772977"/>
                </a:cubicBezTo>
                <a:cubicBezTo>
                  <a:pt x="1514491" y="778655"/>
                  <a:pt x="1525117" y="788109"/>
                  <a:pt x="1533062" y="801338"/>
                </a:cubicBezTo>
                <a:cubicBezTo>
                  <a:pt x="1541006" y="814567"/>
                  <a:pt x="1542179" y="827932"/>
                  <a:pt x="1536579" y="841433"/>
                </a:cubicBezTo>
                <a:cubicBezTo>
                  <a:pt x="1530979" y="854935"/>
                  <a:pt x="1522271" y="852593"/>
                  <a:pt x="1510454" y="834410"/>
                </a:cubicBezTo>
                <a:cubicBezTo>
                  <a:pt x="1498638" y="816227"/>
                  <a:pt x="1487238" y="799101"/>
                  <a:pt x="1476253" y="783033"/>
                </a:cubicBezTo>
                <a:cubicBezTo>
                  <a:pt x="1465269" y="766964"/>
                  <a:pt x="1463433" y="759644"/>
                  <a:pt x="1470746" y="761071"/>
                </a:cubicBezTo>
                <a:close/>
                <a:moveTo>
                  <a:pt x="704897" y="760436"/>
                </a:moveTo>
                <a:cubicBezTo>
                  <a:pt x="690141" y="763992"/>
                  <a:pt x="676633" y="766925"/>
                  <a:pt x="664372" y="769234"/>
                </a:cubicBezTo>
                <a:cubicBezTo>
                  <a:pt x="663612" y="789181"/>
                  <a:pt x="663232" y="806447"/>
                  <a:pt x="663232" y="821031"/>
                </a:cubicBezTo>
                <a:cubicBezTo>
                  <a:pt x="677830" y="819295"/>
                  <a:pt x="689998" y="817302"/>
                  <a:pt x="699735" y="815051"/>
                </a:cubicBezTo>
                <a:cubicBezTo>
                  <a:pt x="702302" y="798072"/>
                  <a:pt x="704022" y="779867"/>
                  <a:pt x="704897" y="760436"/>
                </a:cubicBezTo>
                <a:close/>
                <a:moveTo>
                  <a:pt x="2263320" y="756984"/>
                </a:moveTo>
                <a:cubicBezTo>
                  <a:pt x="2270504" y="758382"/>
                  <a:pt x="2277506" y="760461"/>
                  <a:pt x="2284325" y="763222"/>
                </a:cubicBezTo>
                <a:cubicBezTo>
                  <a:pt x="2291144" y="765982"/>
                  <a:pt x="2293850" y="769108"/>
                  <a:pt x="2292445" y="772600"/>
                </a:cubicBezTo>
                <a:cubicBezTo>
                  <a:pt x="2291040" y="776092"/>
                  <a:pt x="2289943" y="780986"/>
                  <a:pt x="2289154" y="787281"/>
                </a:cubicBezTo>
                <a:cubicBezTo>
                  <a:pt x="2313934" y="783696"/>
                  <a:pt x="2333831" y="780100"/>
                  <a:pt x="2348845" y="776494"/>
                </a:cubicBezTo>
                <a:cubicBezTo>
                  <a:pt x="2363859" y="772887"/>
                  <a:pt x="2375435" y="775249"/>
                  <a:pt x="2383574" y="783581"/>
                </a:cubicBezTo>
                <a:cubicBezTo>
                  <a:pt x="2391711" y="791913"/>
                  <a:pt x="2387711" y="796889"/>
                  <a:pt x="2371571" y="798509"/>
                </a:cubicBezTo>
                <a:cubicBezTo>
                  <a:pt x="2355431" y="800130"/>
                  <a:pt x="2340940" y="801381"/>
                  <a:pt x="2328098" y="802263"/>
                </a:cubicBezTo>
                <a:cubicBezTo>
                  <a:pt x="2315257" y="803145"/>
                  <a:pt x="2302275" y="804202"/>
                  <a:pt x="2289154" y="805436"/>
                </a:cubicBezTo>
                <a:cubicBezTo>
                  <a:pt x="2321663" y="834475"/>
                  <a:pt x="2345633" y="853400"/>
                  <a:pt x="2361063" y="862212"/>
                </a:cubicBezTo>
                <a:cubicBezTo>
                  <a:pt x="2376493" y="871024"/>
                  <a:pt x="2391963" y="877642"/>
                  <a:pt x="2407472" y="882066"/>
                </a:cubicBezTo>
                <a:cubicBezTo>
                  <a:pt x="2422981" y="886490"/>
                  <a:pt x="2437055" y="890767"/>
                  <a:pt x="2449696" y="894897"/>
                </a:cubicBezTo>
                <a:cubicBezTo>
                  <a:pt x="2462337" y="899027"/>
                  <a:pt x="2460899" y="902393"/>
                  <a:pt x="2445384" y="904996"/>
                </a:cubicBezTo>
                <a:cubicBezTo>
                  <a:pt x="2429867" y="907599"/>
                  <a:pt x="2412688" y="909352"/>
                  <a:pt x="2393845" y="910255"/>
                </a:cubicBezTo>
                <a:cubicBezTo>
                  <a:pt x="2375002" y="911159"/>
                  <a:pt x="2358848" y="904197"/>
                  <a:pt x="2345382" y="889369"/>
                </a:cubicBezTo>
                <a:cubicBezTo>
                  <a:pt x="2331916" y="874541"/>
                  <a:pt x="2313174" y="852264"/>
                  <a:pt x="2289154" y="822536"/>
                </a:cubicBezTo>
                <a:lnTo>
                  <a:pt x="2289154" y="892639"/>
                </a:lnTo>
                <a:cubicBezTo>
                  <a:pt x="2289154" y="911668"/>
                  <a:pt x="2287473" y="928586"/>
                  <a:pt x="2284110" y="943392"/>
                </a:cubicBezTo>
                <a:cubicBezTo>
                  <a:pt x="2280747" y="958198"/>
                  <a:pt x="2274419" y="960116"/>
                  <a:pt x="2265127" y="949146"/>
                </a:cubicBezTo>
                <a:cubicBezTo>
                  <a:pt x="2255834" y="938176"/>
                  <a:pt x="2252762" y="927553"/>
                  <a:pt x="2255910" y="917279"/>
                </a:cubicBezTo>
                <a:cubicBezTo>
                  <a:pt x="2259058" y="907004"/>
                  <a:pt x="2261309" y="894187"/>
                  <a:pt x="2262664" y="878829"/>
                </a:cubicBezTo>
                <a:cubicBezTo>
                  <a:pt x="2264019" y="863471"/>
                  <a:pt x="2265141" y="841559"/>
                  <a:pt x="2266030" y="813093"/>
                </a:cubicBezTo>
                <a:cubicBezTo>
                  <a:pt x="2248335" y="848241"/>
                  <a:pt x="2229147" y="873394"/>
                  <a:pt x="2208469" y="888552"/>
                </a:cubicBezTo>
                <a:cubicBezTo>
                  <a:pt x="2187790" y="903709"/>
                  <a:pt x="2169270" y="913367"/>
                  <a:pt x="2152908" y="917526"/>
                </a:cubicBezTo>
                <a:cubicBezTo>
                  <a:pt x="2136546" y="921685"/>
                  <a:pt x="2136187" y="918501"/>
                  <a:pt x="2151832" y="907975"/>
                </a:cubicBezTo>
                <a:cubicBezTo>
                  <a:pt x="2167477" y="897450"/>
                  <a:pt x="2184406" y="882418"/>
                  <a:pt x="2202618" y="862879"/>
                </a:cubicBezTo>
                <a:cubicBezTo>
                  <a:pt x="2220830" y="843341"/>
                  <a:pt x="2235220" y="825842"/>
                  <a:pt x="2245789" y="810383"/>
                </a:cubicBezTo>
                <a:cubicBezTo>
                  <a:pt x="2222730" y="813982"/>
                  <a:pt x="2206476" y="816682"/>
                  <a:pt x="2197025" y="818482"/>
                </a:cubicBezTo>
                <a:cubicBezTo>
                  <a:pt x="2187575" y="820281"/>
                  <a:pt x="2178268" y="817334"/>
                  <a:pt x="2169105" y="809641"/>
                </a:cubicBezTo>
                <a:cubicBezTo>
                  <a:pt x="2159941" y="801947"/>
                  <a:pt x="2161232" y="798101"/>
                  <a:pt x="2172977" y="798101"/>
                </a:cubicBezTo>
                <a:cubicBezTo>
                  <a:pt x="2182068" y="798101"/>
                  <a:pt x="2194605" y="797434"/>
                  <a:pt x="2210588" y="796100"/>
                </a:cubicBezTo>
                <a:cubicBezTo>
                  <a:pt x="2226570" y="794767"/>
                  <a:pt x="2244154" y="792902"/>
                  <a:pt x="2263342" y="790508"/>
                </a:cubicBezTo>
                <a:cubicBezTo>
                  <a:pt x="2263342" y="780340"/>
                  <a:pt x="2261542" y="771862"/>
                  <a:pt x="2257942" y="765072"/>
                </a:cubicBezTo>
                <a:cubicBezTo>
                  <a:pt x="2254343" y="758281"/>
                  <a:pt x="2256136" y="755586"/>
                  <a:pt x="2263320" y="756984"/>
                </a:cubicBezTo>
                <a:close/>
                <a:moveTo>
                  <a:pt x="5259385" y="746113"/>
                </a:moveTo>
                <a:cubicBezTo>
                  <a:pt x="5262785" y="745753"/>
                  <a:pt x="5267121" y="746519"/>
                  <a:pt x="5272391" y="748412"/>
                </a:cubicBezTo>
                <a:cubicBezTo>
                  <a:pt x="5286717" y="753072"/>
                  <a:pt x="5291320" y="758195"/>
                  <a:pt x="5286200" y="763781"/>
                </a:cubicBezTo>
                <a:cubicBezTo>
                  <a:pt x="5281081" y="769366"/>
                  <a:pt x="5277460" y="775762"/>
                  <a:pt x="5275338" y="782968"/>
                </a:cubicBezTo>
                <a:cubicBezTo>
                  <a:pt x="5273215" y="790174"/>
                  <a:pt x="5269946" y="814104"/>
                  <a:pt x="5265529" y="854759"/>
                </a:cubicBezTo>
                <a:cubicBezTo>
                  <a:pt x="5277130" y="848105"/>
                  <a:pt x="5288803" y="842168"/>
                  <a:pt x="5300548" y="836948"/>
                </a:cubicBezTo>
                <a:cubicBezTo>
                  <a:pt x="5312292" y="831728"/>
                  <a:pt x="5315691" y="831617"/>
                  <a:pt x="5310744" y="836615"/>
                </a:cubicBezTo>
                <a:cubicBezTo>
                  <a:pt x="5305796" y="841612"/>
                  <a:pt x="5296418" y="851073"/>
                  <a:pt x="5282608" y="864998"/>
                </a:cubicBezTo>
                <a:cubicBezTo>
                  <a:pt x="5268798" y="878922"/>
                  <a:pt x="5258380" y="890850"/>
                  <a:pt x="5251354" y="900780"/>
                </a:cubicBezTo>
                <a:cubicBezTo>
                  <a:pt x="5244327" y="910711"/>
                  <a:pt x="5237483" y="909771"/>
                  <a:pt x="5230822" y="897962"/>
                </a:cubicBezTo>
                <a:cubicBezTo>
                  <a:pt x="5224161" y="886153"/>
                  <a:pt x="5223351" y="877854"/>
                  <a:pt x="5228391" y="873064"/>
                </a:cubicBezTo>
                <a:cubicBezTo>
                  <a:pt x="5233432" y="868275"/>
                  <a:pt x="5237479" y="861079"/>
                  <a:pt x="5240534" y="851479"/>
                </a:cubicBezTo>
                <a:cubicBezTo>
                  <a:pt x="5243588" y="841878"/>
                  <a:pt x="5245793" y="829664"/>
                  <a:pt x="5247148" y="814836"/>
                </a:cubicBezTo>
                <a:cubicBezTo>
                  <a:pt x="5248503" y="800008"/>
                  <a:pt x="5249403" y="789934"/>
                  <a:pt x="5249848" y="784614"/>
                </a:cubicBezTo>
                <a:cubicBezTo>
                  <a:pt x="5250292" y="779293"/>
                  <a:pt x="5246951" y="777949"/>
                  <a:pt x="5239824" y="780580"/>
                </a:cubicBezTo>
                <a:cubicBezTo>
                  <a:pt x="5232697" y="783212"/>
                  <a:pt x="5225731" y="786137"/>
                  <a:pt x="5218927" y="789357"/>
                </a:cubicBezTo>
                <a:cubicBezTo>
                  <a:pt x="5212122" y="792576"/>
                  <a:pt x="5203765" y="791042"/>
                  <a:pt x="5193857" y="784753"/>
                </a:cubicBezTo>
                <a:cubicBezTo>
                  <a:pt x="5183947" y="778465"/>
                  <a:pt x="5184432" y="774414"/>
                  <a:pt x="5195308" y="772600"/>
                </a:cubicBezTo>
                <a:cubicBezTo>
                  <a:pt x="5206185" y="770786"/>
                  <a:pt x="5217586" y="767968"/>
                  <a:pt x="5229510" y="764147"/>
                </a:cubicBezTo>
                <a:cubicBezTo>
                  <a:pt x="5241434" y="760325"/>
                  <a:pt x="5248926" y="755801"/>
                  <a:pt x="5251988" y="750574"/>
                </a:cubicBezTo>
                <a:cubicBezTo>
                  <a:pt x="5253519" y="747960"/>
                  <a:pt x="5255985" y="746473"/>
                  <a:pt x="5259385" y="746113"/>
                </a:cubicBezTo>
                <a:close/>
                <a:moveTo>
                  <a:pt x="4372717" y="741550"/>
                </a:moveTo>
                <a:lnTo>
                  <a:pt x="4305390" y="841293"/>
                </a:lnTo>
                <a:lnTo>
                  <a:pt x="4372717" y="841293"/>
                </a:lnTo>
                <a:close/>
                <a:moveTo>
                  <a:pt x="1153267" y="741550"/>
                </a:moveTo>
                <a:lnTo>
                  <a:pt x="1085940" y="841293"/>
                </a:lnTo>
                <a:lnTo>
                  <a:pt x="1153267" y="841293"/>
                </a:lnTo>
                <a:close/>
                <a:moveTo>
                  <a:pt x="2203242" y="721476"/>
                </a:moveTo>
                <a:cubicBezTo>
                  <a:pt x="2205465" y="721447"/>
                  <a:pt x="2208368" y="722216"/>
                  <a:pt x="2211953" y="723783"/>
                </a:cubicBezTo>
                <a:cubicBezTo>
                  <a:pt x="2226294" y="730049"/>
                  <a:pt x="2234421" y="737664"/>
                  <a:pt x="2236335" y="746626"/>
                </a:cubicBezTo>
                <a:cubicBezTo>
                  <a:pt x="2238250" y="755589"/>
                  <a:pt x="2237501" y="762157"/>
                  <a:pt x="2234088" y="766330"/>
                </a:cubicBezTo>
                <a:cubicBezTo>
                  <a:pt x="2230675" y="770503"/>
                  <a:pt x="2225867" y="770126"/>
                  <a:pt x="2219665" y="765201"/>
                </a:cubicBezTo>
                <a:cubicBezTo>
                  <a:pt x="2213463" y="760275"/>
                  <a:pt x="2207451" y="752965"/>
                  <a:pt x="2201628" y="743271"/>
                </a:cubicBezTo>
                <a:cubicBezTo>
                  <a:pt x="2196036" y="728827"/>
                  <a:pt x="2196574" y="721562"/>
                  <a:pt x="2203242" y="721476"/>
                </a:cubicBezTo>
                <a:close/>
                <a:moveTo>
                  <a:pt x="5607656" y="721177"/>
                </a:moveTo>
                <a:cubicBezTo>
                  <a:pt x="5602110" y="721817"/>
                  <a:pt x="5594292" y="723768"/>
                  <a:pt x="5584204" y="727031"/>
                </a:cubicBezTo>
                <a:lnTo>
                  <a:pt x="5584204" y="787281"/>
                </a:lnTo>
                <a:cubicBezTo>
                  <a:pt x="5586498" y="785732"/>
                  <a:pt x="5591646" y="783771"/>
                  <a:pt x="5599648" y="781398"/>
                </a:cubicBezTo>
                <a:cubicBezTo>
                  <a:pt x="5607650" y="779025"/>
                  <a:pt x="5613601" y="780964"/>
                  <a:pt x="5617502" y="787216"/>
                </a:cubicBezTo>
                <a:cubicBezTo>
                  <a:pt x="5621402" y="793469"/>
                  <a:pt x="5618720" y="797993"/>
                  <a:pt x="5609457" y="800789"/>
                </a:cubicBezTo>
                <a:cubicBezTo>
                  <a:pt x="5600193" y="803586"/>
                  <a:pt x="5591331" y="804984"/>
                  <a:pt x="5582870" y="804984"/>
                </a:cubicBezTo>
                <a:lnTo>
                  <a:pt x="5582870" y="869622"/>
                </a:lnTo>
                <a:cubicBezTo>
                  <a:pt x="5595074" y="867830"/>
                  <a:pt x="5606166" y="866934"/>
                  <a:pt x="5616147" y="866934"/>
                </a:cubicBezTo>
                <a:cubicBezTo>
                  <a:pt x="5619043" y="860423"/>
                  <a:pt x="5620492" y="849647"/>
                  <a:pt x="5620492" y="834604"/>
                </a:cubicBezTo>
                <a:lnTo>
                  <a:pt x="5620492" y="769815"/>
                </a:lnTo>
                <a:cubicBezTo>
                  <a:pt x="5620492" y="742697"/>
                  <a:pt x="5619488" y="727156"/>
                  <a:pt x="5617480" y="723191"/>
                </a:cubicBezTo>
                <a:cubicBezTo>
                  <a:pt x="5616476" y="721208"/>
                  <a:pt x="5613202" y="720537"/>
                  <a:pt x="5607656" y="721177"/>
                </a:cubicBezTo>
                <a:close/>
                <a:moveTo>
                  <a:pt x="4540856" y="721177"/>
                </a:moveTo>
                <a:cubicBezTo>
                  <a:pt x="4535310" y="721817"/>
                  <a:pt x="4527493" y="723768"/>
                  <a:pt x="4517404" y="727031"/>
                </a:cubicBezTo>
                <a:lnTo>
                  <a:pt x="4517404" y="787281"/>
                </a:lnTo>
                <a:cubicBezTo>
                  <a:pt x="4519699" y="785732"/>
                  <a:pt x="4524847" y="783771"/>
                  <a:pt x="4532849" y="781398"/>
                </a:cubicBezTo>
                <a:cubicBezTo>
                  <a:pt x="4540850" y="779025"/>
                  <a:pt x="4546802" y="780964"/>
                  <a:pt x="4550702" y="787216"/>
                </a:cubicBezTo>
                <a:cubicBezTo>
                  <a:pt x="4554603" y="793469"/>
                  <a:pt x="4551921" y="797993"/>
                  <a:pt x="4542657" y="800789"/>
                </a:cubicBezTo>
                <a:cubicBezTo>
                  <a:pt x="4533393" y="803586"/>
                  <a:pt x="4524531" y="804984"/>
                  <a:pt x="4516071" y="804984"/>
                </a:cubicBezTo>
                <a:lnTo>
                  <a:pt x="4516071" y="869622"/>
                </a:lnTo>
                <a:cubicBezTo>
                  <a:pt x="4528274" y="867830"/>
                  <a:pt x="4539366" y="866934"/>
                  <a:pt x="4549347" y="866934"/>
                </a:cubicBezTo>
                <a:cubicBezTo>
                  <a:pt x="4552244" y="860423"/>
                  <a:pt x="4553692" y="849647"/>
                  <a:pt x="4553692" y="834604"/>
                </a:cubicBezTo>
                <a:lnTo>
                  <a:pt x="4553692" y="769815"/>
                </a:lnTo>
                <a:cubicBezTo>
                  <a:pt x="4553692" y="742697"/>
                  <a:pt x="4552688" y="727156"/>
                  <a:pt x="4550681" y="723191"/>
                </a:cubicBezTo>
                <a:cubicBezTo>
                  <a:pt x="4549677" y="721208"/>
                  <a:pt x="4546402" y="720537"/>
                  <a:pt x="4540856" y="721177"/>
                </a:cubicBezTo>
                <a:close/>
                <a:moveTo>
                  <a:pt x="3464531" y="721177"/>
                </a:moveTo>
                <a:cubicBezTo>
                  <a:pt x="3458984" y="721817"/>
                  <a:pt x="3451167" y="723768"/>
                  <a:pt x="3441079" y="727031"/>
                </a:cubicBezTo>
                <a:lnTo>
                  <a:pt x="3441079" y="787281"/>
                </a:lnTo>
                <a:cubicBezTo>
                  <a:pt x="3443373" y="785732"/>
                  <a:pt x="3448522" y="783771"/>
                  <a:pt x="3456524" y="781398"/>
                </a:cubicBezTo>
                <a:cubicBezTo>
                  <a:pt x="3464525" y="779025"/>
                  <a:pt x="3470476" y="780964"/>
                  <a:pt x="3474377" y="787216"/>
                </a:cubicBezTo>
                <a:cubicBezTo>
                  <a:pt x="3478277" y="793469"/>
                  <a:pt x="3475596" y="797993"/>
                  <a:pt x="3466332" y="800789"/>
                </a:cubicBezTo>
                <a:cubicBezTo>
                  <a:pt x="3457068" y="803586"/>
                  <a:pt x="3448206" y="804984"/>
                  <a:pt x="3439745" y="804984"/>
                </a:cubicBezTo>
                <a:lnTo>
                  <a:pt x="3439745" y="869622"/>
                </a:lnTo>
                <a:cubicBezTo>
                  <a:pt x="3451949" y="867830"/>
                  <a:pt x="3463041" y="866934"/>
                  <a:pt x="3473022" y="866934"/>
                </a:cubicBezTo>
                <a:cubicBezTo>
                  <a:pt x="3475919" y="860423"/>
                  <a:pt x="3477367" y="849647"/>
                  <a:pt x="3477367" y="834604"/>
                </a:cubicBezTo>
                <a:lnTo>
                  <a:pt x="3477367" y="769815"/>
                </a:lnTo>
                <a:cubicBezTo>
                  <a:pt x="3477367" y="742697"/>
                  <a:pt x="3476363" y="727156"/>
                  <a:pt x="3474356" y="723191"/>
                </a:cubicBezTo>
                <a:cubicBezTo>
                  <a:pt x="3473352" y="721208"/>
                  <a:pt x="3470077" y="720537"/>
                  <a:pt x="3464531" y="721177"/>
                </a:cubicBezTo>
                <a:close/>
                <a:moveTo>
                  <a:pt x="1673831" y="721177"/>
                </a:moveTo>
                <a:cubicBezTo>
                  <a:pt x="1668285" y="721817"/>
                  <a:pt x="1660467" y="723768"/>
                  <a:pt x="1650379" y="727031"/>
                </a:cubicBezTo>
                <a:lnTo>
                  <a:pt x="1650379" y="787281"/>
                </a:lnTo>
                <a:cubicBezTo>
                  <a:pt x="1652674" y="785732"/>
                  <a:pt x="1657822" y="783771"/>
                  <a:pt x="1665823" y="781398"/>
                </a:cubicBezTo>
                <a:cubicBezTo>
                  <a:pt x="1673825" y="779025"/>
                  <a:pt x="1679777" y="780964"/>
                  <a:pt x="1683677" y="787216"/>
                </a:cubicBezTo>
                <a:cubicBezTo>
                  <a:pt x="1687578" y="793469"/>
                  <a:pt x="1684896" y="797993"/>
                  <a:pt x="1675632" y="800789"/>
                </a:cubicBezTo>
                <a:cubicBezTo>
                  <a:pt x="1666368" y="803586"/>
                  <a:pt x="1657506" y="804984"/>
                  <a:pt x="1649045" y="804984"/>
                </a:cubicBezTo>
                <a:lnTo>
                  <a:pt x="1649045" y="869622"/>
                </a:lnTo>
                <a:cubicBezTo>
                  <a:pt x="1661249" y="867830"/>
                  <a:pt x="1672341" y="866934"/>
                  <a:pt x="1682322" y="866934"/>
                </a:cubicBezTo>
                <a:cubicBezTo>
                  <a:pt x="1685219" y="860423"/>
                  <a:pt x="1686667" y="849647"/>
                  <a:pt x="1686667" y="834604"/>
                </a:cubicBezTo>
                <a:lnTo>
                  <a:pt x="1686667" y="769815"/>
                </a:lnTo>
                <a:cubicBezTo>
                  <a:pt x="1686667" y="742697"/>
                  <a:pt x="1685663" y="727156"/>
                  <a:pt x="1683655" y="723191"/>
                </a:cubicBezTo>
                <a:cubicBezTo>
                  <a:pt x="1682652" y="721208"/>
                  <a:pt x="1679377" y="720537"/>
                  <a:pt x="1673831" y="721177"/>
                </a:cubicBezTo>
                <a:close/>
                <a:moveTo>
                  <a:pt x="89827" y="718523"/>
                </a:moveTo>
                <a:cubicBezTo>
                  <a:pt x="97513" y="719477"/>
                  <a:pt x="103808" y="721044"/>
                  <a:pt x="108713" y="723223"/>
                </a:cubicBezTo>
                <a:cubicBezTo>
                  <a:pt x="113617" y="725403"/>
                  <a:pt x="116324" y="730128"/>
                  <a:pt x="116833" y="737399"/>
                </a:cubicBezTo>
                <a:cubicBezTo>
                  <a:pt x="117342" y="744669"/>
                  <a:pt x="113352" y="747085"/>
                  <a:pt x="104862" y="744648"/>
                </a:cubicBezTo>
                <a:cubicBezTo>
                  <a:pt x="96373" y="742210"/>
                  <a:pt x="89533" y="737872"/>
                  <a:pt x="84341" y="731634"/>
                </a:cubicBezTo>
                <a:cubicBezTo>
                  <a:pt x="80312" y="721940"/>
                  <a:pt x="82140" y="717570"/>
                  <a:pt x="89827" y="718523"/>
                </a:cubicBezTo>
                <a:close/>
                <a:moveTo>
                  <a:pt x="3940018" y="717647"/>
                </a:moveTo>
                <a:cubicBezTo>
                  <a:pt x="3943710" y="716940"/>
                  <a:pt x="3950375" y="718670"/>
                  <a:pt x="3960011" y="722836"/>
                </a:cubicBezTo>
                <a:cubicBezTo>
                  <a:pt x="3973247" y="727167"/>
                  <a:pt x="3978066" y="733104"/>
                  <a:pt x="3974466" y="740647"/>
                </a:cubicBezTo>
                <a:cubicBezTo>
                  <a:pt x="3970867" y="748190"/>
                  <a:pt x="3969741" y="765233"/>
                  <a:pt x="3971089" y="791777"/>
                </a:cubicBezTo>
                <a:cubicBezTo>
                  <a:pt x="3972437" y="818320"/>
                  <a:pt x="3970017" y="836156"/>
                  <a:pt x="3963829" y="845284"/>
                </a:cubicBezTo>
                <a:cubicBezTo>
                  <a:pt x="3957641" y="854411"/>
                  <a:pt x="3952214" y="853181"/>
                  <a:pt x="3947546" y="841595"/>
                </a:cubicBezTo>
                <a:cubicBezTo>
                  <a:pt x="3942878" y="830008"/>
                  <a:pt x="3941222" y="821174"/>
                  <a:pt x="3942577" y="815094"/>
                </a:cubicBezTo>
                <a:cubicBezTo>
                  <a:pt x="3943932" y="809014"/>
                  <a:pt x="3944610" y="795720"/>
                  <a:pt x="3944610" y="775214"/>
                </a:cubicBezTo>
                <a:cubicBezTo>
                  <a:pt x="3944610" y="754277"/>
                  <a:pt x="3942358" y="738230"/>
                  <a:pt x="3937856" y="727074"/>
                </a:cubicBezTo>
                <a:cubicBezTo>
                  <a:pt x="3935604" y="721495"/>
                  <a:pt x="3936325" y="718353"/>
                  <a:pt x="3940018" y="717647"/>
                </a:cubicBezTo>
                <a:close/>
                <a:moveTo>
                  <a:pt x="3288892" y="713834"/>
                </a:moveTo>
                <a:cubicBezTo>
                  <a:pt x="3279133" y="713411"/>
                  <a:pt x="3270303" y="718624"/>
                  <a:pt x="3262402" y="729472"/>
                </a:cubicBezTo>
                <a:cubicBezTo>
                  <a:pt x="3254500" y="740320"/>
                  <a:pt x="3249223" y="757841"/>
                  <a:pt x="3246570" y="782032"/>
                </a:cubicBezTo>
                <a:cubicBezTo>
                  <a:pt x="3243931" y="806210"/>
                  <a:pt x="3244828" y="827810"/>
                  <a:pt x="3249259" y="846832"/>
                </a:cubicBezTo>
                <a:cubicBezTo>
                  <a:pt x="3253690" y="865855"/>
                  <a:pt x="3260541" y="878908"/>
                  <a:pt x="3269812" y="885992"/>
                </a:cubicBezTo>
                <a:cubicBezTo>
                  <a:pt x="3279083" y="893076"/>
                  <a:pt x="3288390" y="894564"/>
                  <a:pt x="3297732" y="890455"/>
                </a:cubicBezTo>
                <a:cubicBezTo>
                  <a:pt x="3307075" y="886347"/>
                  <a:pt x="3314148" y="877094"/>
                  <a:pt x="3318952" y="862696"/>
                </a:cubicBezTo>
                <a:cubicBezTo>
                  <a:pt x="3323756" y="848299"/>
                  <a:pt x="3326158" y="832431"/>
                  <a:pt x="3326158" y="815094"/>
                </a:cubicBezTo>
                <a:cubicBezTo>
                  <a:pt x="3326158" y="797756"/>
                  <a:pt x="3325498" y="782043"/>
                  <a:pt x="3324179" y="767954"/>
                </a:cubicBezTo>
                <a:cubicBezTo>
                  <a:pt x="3322860" y="753865"/>
                  <a:pt x="3319088" y="741428"/>
                  <a:pt x="3312865" y="730644"/>
                </a:cubicBezTo>
                <a:cubicBezTo>
                  <a:pt x="3306641" y="719861"/>
                  <a:pt x="3298650" y="714257"/>
                  <a:pt x="3288892" y="713834"/>
                </a:cubicBezTo>
                <a:close/>
                <a:moveTo>
                  <a:pt x="2258486" y="708378"/>
                </a:moveTo>
                <a:cubicBezTo>
                  <a:pt x="2261243" y="707620"/>
                  <a:pt x="2265980" y="708460"/>
                  <a:pt x="2272699" y="710898"/>
                </a:cubicBezTo>
                <a:cubicBezTo>
                  <a:pt x="2286135" y="715774"/>
                  <a:pt x="2293585" y="722280"/>
                  <a:pt x="2295048" y="730418"/>
                </a:cubicBezTo>
                <a:cubicBezTo>
                  <a:pt x="2296510" y="738557"/>
                  <a:pt x="2295252" y="744920"/>
                  <a:pt x="2291273" y="749509"/>
                </a:cubicBezTo>
                <a:cubicBezTo>
                  <a:pt x="2287293" y="754098"/>
                  <a:pt x="2280041" y="751352"/>
                  <a:pt x="2269515" y="741270"/>
                </a:cubicBezTo>
                <a:cubicBezTo>
                  <a:pt x="2263019" y="731964"/>
                  <a:pt x="2258566" y="723356"/>
                  <a:pt x="2256157" y="715447"/>
                </a:cubicBezTo>
                <a:cubicBezTo>
                  <a:pt x="2254953" y="711493"/>
                  <a:pt x="2255729" y="709137"/>
                  <a:pt x="2258486" y="708378"/>
                </a:cubicBezTo>
                <a:close/>
                <a:moveTo>
                  <a:pt x="2636589" y="702401"/>
                </a:moveTo>
                <a:cubicBezTo>
                  <a:pt x="2621259" y="704208"/>
                  <a:pt x="2607586" y="705857"/>
                  <a:pt x="2595569" y="707349"/>
                </a:cubicBezTo>
                <a:cubicBezTo>
                  <a:pt x="2594803" y="761404"/>
                  <a:pt x="2593505" y="799106"/>
                  <a:pt x="2591675" y="820454"/>
                </a:cubicBezTo>
                <a:lnTo>
                  <a:pt x="2591064" y="826550"/>
                </a:lnTo>
                <a:lnTo>
                  <a:pt x="2596364" y="822956"/>
                </a:lnTo>
                <a:cubicBezTo>
                  <a:pt x="2604122" y="820869"/>
                  <a:pt x="2618685" y="816951"/>
                  <a:pt x="2640052" y="811200"/>
                </a:cubicBezTo>
                <a:lnTo>
                  <a:pt x="2640052" y="776633"/>
                </a:lnTo>
                <a:cubicBezTo>
                  <a:pt x="2629970" y="779344"/>
                  <a:pt x="2620252" y="778390"/>
                  <a:pt x="2610895" y="773772"/>
                </a:cubicBezTo>
                <a:cubicBezTo>
                  <a:pt x="2601538" y="769155"/>
                  <a:pt x="2600548" y="765771"/>
                  <a:pt x="2607926" y="763620"/>
                </a:cubicBezTo>
                <a:cubicBezTo>
                  <a:pt x="2615304" y="761469"/>
                  <a:pt x="2626013" y="758830"/>
                  <a:pt x="2640052" y="755704"/>
                </a:cubicBezTo>
                <a:cubicBezTo>
                  <a:pt x="2640052" y="735843"/>
                  <a:pt x="2638897" y="718075"/>
                  <a:pt x="2636589" y="702401"/>
                </a:cubicBezTo>
                <a:close/>
                <a:moveTo>
                  <a:pt x="5624506" y="698997"/>
                </a:moveTo>
                <a:cubicBezTo>
                  <a:pt x="5628735" y="699714"/>
                  <a:pt x="5634065" y="701598"/>
                  <a:pt x="5640496" y="704649"/>
                </a:cubicBezTo>
                <a:cubicBezTo>
                  <a:pt x="5653360" y="710751"/>
                  <a:pt x="5658149" y="716265"/>
                  <a:pt x="5654866" y="721191"/>
                </a:cubicBezTo>
                <a:cubicBezTo>
                  <a:pt x="5651582" y="726116"/>
                  <a:pt x="5648652" y="732867"/>
                  <a:pt x="5646078" y="741442"/>
                </a:cubicBezTo>
                <a:cubicBezTo>
                  <a:pt x="5643504" y="750018"/>
                  <a:pt x="5642891" y="774092"/>
                  <a:pt x="5644240" y="813663"/>
                </a:cubicBezTo>
                <a:cubicBezTo>
                  <a:pt x="5645587" y="853235"/>
                  <a:pt x="5644146" y="879904"/>
                  <a:pt x="5639916" y="893671"/>
                </a:cubicBezTo>
                <a:cubicBezTo>
                  <a:pt x="5635685" y="907438"/>
                  <a:pt x="5631208" y="912876"/>
                  <a:pt x="5626482" y="909987"/>
                </a:cubicBezTo>
                <a:cubicBezTo>
                  <a:pt x="5621758" y="907097"/>
                  <a:pt x="5618169" y="898640"/>
                  <a:pt x="5615716" y="884615"/>
                </a:cubicBezTo>
                <a:cubicBezTo>
                  <a:pt x="5605808" y="885504"/>
                  <a:pt x="5594744" y="887096"/>
                  <a:pt x="5582526" y="889390"/>
                </a:cubicBezTo>
                <a:cubicBezTo>
                  <a:pt x="5580074" y="909610"/>
                  <a:pt x="5574542" y="913296"/>
                  <a:pt x="5565930" y="900447"/>
                </a:cubicBezTo>
                <a:cubicBezTo>
                  <a:pt x="5557320" y="887598"/>
                  <a:pt x="5554362" y="876068"/>
                  <a:pt x="5557058" y="865858"/>
                </a:cubicBezTo>
                <a:cubicBezTo>
                  <a:pt x="5559754" y="855648"/>
                  <a:pt x="5561328" y="831417"/>
                  <a:pt x="5561779" y="793164"/>
                </a:cubicBezTo>
                <a:cubicBezTo>
                  <a:pt x="5562231" y="754911"/>
                  <a:pt x="5559984" y="729970"/>
                  <a:pt x="5555036" y="718340"/>
                </a:cubicBezTo>
                <a:cubicBezTo>
                  <a:pt x="5550088" y="706711"/>
                  <a:pt x="5551780" y="702244"/>
                  <a:pt x="5560112" y="704939"/>
                </a:cubicBezTo>
                <a:cubicBezTo>
                  <a:pt x="5568444" y="707635"/>
                  <a:pt x="5578683" y="708352"/>
                  <a:pt x="5590829" y="707091"/>
                </a:cubicBezTo>
                <a:cubicBezTo>
                  <a:pt x="5602975" y="705829"/>
                  <a:pt x="5611074" y="703581"/>
                  <a:pt x="5615125" y="700347"/>
                </a:cubicBezTo>
                <a:cubicBezTo>
                  <a:pt x="5617151" y="698730"/>
                  <a:pt x="5620278" y="698280"/>
                  <a:pt x="5624506" y="698997"/>
                </a:cubicBezTo>
                <a:close/>
                <a:moveTo>
                  <a:pt x="4557706" y="698997"/>
                </a:moveTo>
                <a:cubicBezTo>
                  <a:pt x="4561935" y="699714"/>
                  <a:pt x="4567265" y="701598"/>
                  <a:pt x="4573697" y="704649"/>
                </a:cubicBezTo>
                <a:cubicBezTo>
                  <a:pt x="4586560" y="710751"/>
                  <a:pt x="4591349" y="716265"/>
                  <a:pt x="4588066" y="721191"/>
                </a:cubicBezTo>
                <a:cubicBezTo>
                  <a:pt x="4584782" y="726116"/>
                  <a:pt x="4581853" y="732867"/>
                  <a:pt x="4579279" y="741442"/>
                </a:cubicBezTo>
                <a:cubicBezTo>
                  <a:pt x="4576704" y="750018"/>
                  <a:pt x="4576091" y="774092"/>
                  <a:pt x="4577440" y="813663"/>
                </a:cubicBezTo>
                <a:cubicBezTo>
                  <a:pt x="4578787" y="853235"/>
                  <a:pt x="4577346" y="879904"/>
                  <a:pt x="4573116" y="893671"/>
                </a:cubicBezTo>
                <a:cubicBezTo>
                  <a:pt x="4568885" y="907438"/>
                  <a:pt x="4564408" y="912876"/>
                  <a:pt x="4559683" y="909987"/>
                </a:cubicBezTo>
                <a:cubicBezTo>
                  <a:pt x="4554957" y="907097"/>
                  <a:pt x="4551369" y="898640"/>
                  <a:pt x="4548917" y="884615"/>
                </a:cubicBezTo>
                <a:cubicBezTo>
                  <a:pt x="4539008" y="885504"/>
                  <a:pt x="4527944" y="887096"/>
                  <a:pt x="4515726" y="889390"/>
                </a:cubicBezTo>
                <a:cubicBezTo>
                  <a:pt x="4513274" y="909610"/>
                  <a:pt x="4507742" y="913296"/>
                  <a:pt x="4499131" y="900447"/>
                </a:cubicBezTo>
                <a:cubicBezTo>
                  <a:pt x="4490520" y="887598"/>
                  <a:pt x="4487562" y="876068"/>
                  <a:pt x="4490258" y="865858"/>
                </a:cubicBezTo>
                <a:cubicBezTo>
                  <a:pt x="4492954" y="855648"/>
                  <a:pt x="4494528" y="831417"/>
                  <a:pt x="4494980" y="793164"/>
                </a:cubicBezTo>
                <a:cubicBezTo>
                  <a:pt x="4495431" y="754911"/>
                  <a:pt x="4493184" y="729970"/>
                  <a:pt x="4488236" y="718340"/>
                </a:cubicBezTo>
                <a:cubicBezTo>
                  <a:pt x="4483289" y="706711"/>
                  <a:pt x="4484981" y="702244"/>
                  <a:pt x="4493313" y="704939"/>
                </a:cubicBezTo>
                <a:cubicBezTo>
                  <a:pt x="4501644" y="707635"/>
                  <a:pt x="4511883" y="708352"/>
                  <a:pt x="4524029" y="707091"/>
                </a:cubicBezTo>
                <a:cubicBezTo>
                  <a:pt x="4536175" y="705829"/>
                  <a:pt x="4544274" y="703581"/>
                  <a:pt x="4548325" y="700347"/>
                </a:cubicBezTo>
                <a:cubicBezTo>
                  <a:pt x="4550351" y="698730"/>
                  <a:pt x="4553478" y="698280"/>
                  <a:pt x="4557706" y="698997"/>
                </a:cubicBezTo>
                <a:close/>
                <a:moveTo>
                  <a:pt x="3481381" y="698997"/>
                </a:moveTo>
                <a:cubicBezTo>
                  <a:pt x="3485610" y="699714"/>
                  <a:pt x="3490940" y="701598"/>
                  <a:pt x="3497372" y="704649"/>
                </a:cubicBezTo>
                <a:cubicBezTo>
                  <a:pt x="3510235" y="710751"/>
                  <a:pt x="3515024" y="716265"/>
                  <a:pt x="3511741" y="721191"/>
                </a:cubicBezTo>
                <a:cubicBezTo>
                  <a:pt x="3508456" y="726116"/>
                  <a:pt x="3505528" y="732867"/>
                  <a:pt x="3502954" y="741442"/>
                </a:cubicBezTo>
                <a:cubicBezTo>
                  <a:pt x="3500379" y="750018"/>
                  <a:pt x="3499766" y="774092"/>
                  <a:pt x="3501114" y="813663"/>
                </a:cubicBezTo>
                <a:cubicBezTo>
                  <a:pt x="3502462" y="853235"/>
                  <a:pt x="3501021" y="879904"/>
                  <a:pt x="3496791" y="893671"/>
                </a:cubicBezTo>
                <a:cubicBezTo>
                  <a:pt x="3492560" y="907438"/>
                  <a:pt x="3488083" y="912876"/>
                  <a:pt x="3483358" y="909987"/>
                </a:cubicBezTo>
                <a:cubicBezTo>
                  <a:pt x="3478632" y="907097"/>
                  <a:pt x="3475044" y="898640"/>
                  <a:pt x="3472592" y="884615"/>
                </a:cubicBezTo>
                <a:cubicBezTo>
                  <a:pt x="3462682" y="885504"/>
                  <a:pt x="3451619" y="887096"/>
                  <a:pt x="3439401" y="889390"/>
                </a:cubicBezTo>
                <a:cubicBezTo>
                  <a:pt x="3436949" y="909610"/>
                  <a:pt x="3431417" y="913296"/>
                  <a:pt x="3422806" y="900447"/>
                </a:cubicBezTo>
                <a:cubicBezTo>
                  <a:pt x="3414195" y="887598"/>
                  <a:pt x="3411237" y="876068"/>
                  <a:pt x="3413933" y="865858"/>
                </a:cubicBezTo>
                <a:cubicBezTo>
                  <a:pt x="3416629" y="855648"/>
                  <a:pt x="3418203" y="831417"/>
                  <a:pt x="3418655" y="793164"/>
                </a:cubicBezTo>
                <a:cubicBezTo>
                  <a:pt x="3419106" y="754911"/>
                  <a:pt x="3416859" y="729970"/>
                  <a:pt x="3411911" y="718340"/>
                </a:cubicBezTo>
                <a:cubicBezTo>
                  <a:pt x="3406964" y="706711"/>
                  <a:pt x="3408656" y="702244"/>
                  <a:pt x="3416988" y="704939"/>
                </a:cubicBezTo>
                <a:cubicBezTo>
                  <a:pt x="3425319" y="707635"/>
                  <a:pt x="3435558" y="708352"/>
                  <a:pt x="3447704" y="707091"/>
                </a:cubicBezTo>
                <a:cubicBezTo>
                  <a:pt x="3459850" y="705829"/>
                  <a:pt x="3467949" y="703581"/>
                  <a:pt x="3472000" y="700347"/>
                </a:cubicBezTo>
                <a:cubicBezTo>
                  <a:pt x="3474026" y="698730"/>
                  <a:pt x="3477153" y="698280"/>
                  <a:pt x="3481381" y="698997"/>
                </a:cubicBezTo>
                <a:close/>
                <a:moveTo>
                  <a:pt x="1690681" y="698997"/>
                </a:moveTo>
                <a:cubicBezTo>
                  <a:pt x="1694910" y="699714"/>
                  <a:pt x="1700240" y="701598"/>
                  <a:pt x="1706672" y="704649"/>
                </a:cubicBezTo>
                <a:cubicBezTo>
                  <a:pt x="1719535" y="710751"/>
                  <a:pt x="1724324" y="716265"/>
                  <a:pt x="1721040" y="721191"/>
                </a:cubicBezTo>
                <a:cubicBezTo>
                  <a:pt x="1717757" y="726116"/>
                  <a:pt x="1714828" y="732867"/>
                  <a:pt x="1712253" y="741442"/>
                </a:cubicBezTo>
                <a:cubicBezTo>
                  <a:pt x="1709679" y="750018"/>
                  <a:pt x="1709066" y="774092"/>
                  <a:pt x="1710414" y="813663"/>
                </a:cubicBezTo>
                <a:cubicBezTo>
                  <a:pt x="1711762" y="853235"/>
                  <a:pt x="1710321" y="879904"/>
                  <a:pt x="1706091" y="893671"/>
                </a:cubicBezTo>
                <a:cubicBezTo>
                  <a:pt x="1701860" y="907438"/>
                  <a:pt x="1697383" y="912876"/>
                  <a:pt x="1692658" y="909987"/>
                </a:cubicBezTo>
                <a:cubicBezTo>
                  <a:pt x="1687933" y="907097"/>
                  <a:pt x="1684344" y="898640"/>
                  <a:pt x="1681892" y="884615"/>
                </a:cubicBezTo>
                <a:cubicBezTo>
                  <a:pt x="1671983" y="885504"/>
                  <a:pt x="1660919" y="887096"/>
                  <a:pt x="1648701" y="889390"/>
                </a:cubicBezTo>
                <a:cubicBezTo>
                  <a:pt x="1646249" y="909610"/>
                  <a:pt x="1640717" y="913296"/>
                  <a:pt x="1632106" y="900447"/>
                </a:cubicBezTo>
                <a:cubicBezTo>
                  <a:pt x="1623495" y="887598"/>
                  <a:pt x="1620537" y="876068"/>
                  <a:pt x="1623233" y="865858"/>
                </a:cubicBezTo>
                <a:cubicBezTo>
                  <a:pt x="1625929" y="855648"/>
                  <a:pt x="1627503" y="831417"/>
                  <a:pt x="1627955" y="793164"/>
                </a:cubicBezTo>
                <a:cubicBezTo>
                  <a:pt x="1628406" y="754911"/>
                  <a:pt x="1626158" y="729970"/>
                  <a:pt x="1621211" y="718340"/>
                </a:cubicBezTo>
                <a:cubicBezTo>
                  <a:pt x="1616264" y="706711"/>
                  <a:pt x="1617956" y="702244"/>
                  <a:pt x="1626287" y="704939"/>
                </a:cubicBezTo>
                <a:cubicBezTo>
                  <a:pt x="1634619" y="707635"/>
                  <a:pt x="1644858" y="708352"/>
                  <a:pt x="1657004" y="707091"/>
                </a:cubicBezTo>
                <a:cubicBezTo>
                  <a:pt x="1669150" y="705829"/>
                  <a:pt x="1677249" y="703581"/>
                  <a:pt x="1681300" y="700347"/>
                </a:cubicBezTo>
                <a:cubicBezTo>
                  <a:pt x="1683326" y="698730"/>
                  <a:pt x="1686453" y="698280"/>
                  <a:pt x="1690681" y="698997"/>
                </a:cubicBezTo>
                <a:close/>
                <a:moveTo>
                  <a:pt x="124368" y="696501"/>
                </a:moveTo>
                <a:lnTo>
                  <a:pt x="112388" y="698076"/>
                </a:lnTo>
                <a:cubicBezTo>
                  <a:pt x="95648" y="700282"/>
                  <a:pt x="84836" y="701724"/>
                  <a:pt x="79954" y="702401"/>
                </a:cubicBezTo>
                <a:cubicBezTo>
                  <a:pt x="73443" y="703305"/>
                  <a:pt x="67097" y="702853"/>
                  <a:pt x="60917" y="701046"/>
                </a:cubicBezTo>
                <a:cubicBezTo>
                  <a:pt x="60917" y="727045"/>
                  <a:pt x="60680" y="759672"/>
                  <a:pt x="60207" y="798929"/>
                </a:cubicBezTo>
                <a:cubicBezTo>
                  <a:pt x="59734" y="838185"/>
                  <a:pt x="58615" y="874792"/>
                  <a:pt x="56851" y="908750"/>
                </a:cubicBezTo>
                <a:cubicBezTo>
                  <a:pt x="84485" y="908807"/>
                  <a:pt x="110685" y="907936"/>
                  <a:pt x="135450" y="906136"/>
                </a:cubicBezTo>
                <a:cubicBezTo>
                  <a:pt x="160216" y="904337"/>
                  <a:pt x="181468" y="902748"/>
                  <a:pt x="199207" y="901372"/>
                </a:cubicBezTo>
                <a:cubicBezTo>
                  <a:pt x="216945" y="899995"/>
                  <a:pt x="227801" y="901558"/>
                  <a:pt x="231773" y="906061"/>
                </a:cubicBezTo>
                <a:cubicBezTo>
                  <a:pt x="235745" y="910564"/>
                  <a:pt x="237929" y="903637"/>
                  <a:pt x="238323" y="885282"/>
                </a:cubicBezTo>
                <a:cubicBezTo>
                  <a:pt x="238520" y="876104"/>
                  <a:pt x="238501" y="864018"/>
                  <a:pt x="238264" y="849024"/>
                </a:cubicBezTo>
                <a:lnTo>
                  <a:pt x="237959" y="834459"/>
                </a:lnTo>
                <a:lnTo>
                  <a:pt x="236626" y="835420"/>
                </a:lnTo>
                <a:cubicBezTo>
                  <a:pt x="234963" y="836141"/>
                  <a:pt x="232682" y="836830"/>
                  <a:pt x="229784" y="837486"/>
                </a:cubicBezTo>
                <a:cubicBezTo>
                  <a:pt x="218189" y="840110"/>
                  <a:pt x="208327" y="841179"/>
                  <a:pt x="200196" y="840691"/>
                </a:cubicBezTo>
                <a:cubicBezTo>
                  <a:pt x="192065" y="840204"/>
                  <a:pt x="186741" y="837949"/>
                  <a:pt x="184225" y="833926"/>
                </a:cubicBezTo>
                <a:cubicBezTo>
                  <a:pt x="182966" y="831915"/>
                  <a:pt x="180960" y="829344"/>
                  <a:pt x="178207" y="826212"/>
                </a:cubicBezTo>
                <a:lnTo>
                  <a:pt x="177041" y="824982"/>
                </a:lnTo>
                <a:lnTo>
                  <a:pt x="174150" y="831146"/>
                </a:lnTo>
                <a:cubicBezTo>
                  <a:pt x="173112" y="834362"/>
                  <a:pt x="172147" y="838425"/>
                  <a:pt x="171254" y="843337"/>
                </a:cubicBezTo>
                <a:cubicBezTo>
                  <a:pt x="169469" y="853160"/>
                  <a:pt x="165712" y="860922"/>
                  <a:pt x="159983" y="866622"/>
                </a:cubicBezTo>
                <a:cubicBezTo>
                  <a:pt x="154254" y="872322"/>
                  <a:pt x="149919" y="872283"/>
                  <a:pt x="146980" y="866503"/>
                </a:cubicBezTo>
                <a:cubicBezTo>
                  <a:pt x="144040" y="860724"/>
                  <a:pt x="139057" y="854849"/>
                  <a:pt x="132030" y="848876"/>
                </a:cubicBezTo>
                <a:cubicBezTo>
                  <a:pt x="125003" y="842903"/>
                  <a:pt x="125656" y="840368"/>
                  <a:pt x="133987" y="841272"/>
                </a:cubicBezTo>
                <a:cubicBezTo>
                  <a:pt x="142319" y="842175"/>
                  <a:pt x="147066" y="842602"/>
                  <a:pt x="148227" y="842552"/>
                </a:cubicBezTo>
                <a:cubicBezTo>
                  <a:pt x="149389" y="842502"/>
                  <a:pt x="150396" y="839379"/>
                  <a:pt x="151249" y="833184"/>
                </a:cubicBezTo>
                <a:cubicBezTo>
                  <a:pt x="152103" y="826989"/>
                  <a:pt x="150263" y="824544"/>
                  <a:pt x="145732" y="825849"/>
                </a:cubicBezTo>
                <a:cubicBezTo>
                  <a:pt x="141200" y="827154"/>
                  <a:pt x="133966" y="829334"/>
                  <a:pt x="124028" y="832388"/>
                </a:cubicBezTo>
                <a:cubicBezTo>
                  <a:pt x="123325" y="840218"/>
                  <a:pt x="123408" y="848471"/>
                  <a:pt x="124275" y="857146"/>
                </a:cubicBezTo>
                <a:cubicBezTo>
                  <a:pt x="125143" y="865822"/>
                  <a:pt x="126860" y="871261"/>
                  <a:pt x="129427" y="873462"/>
                </a:cubicBezTo>
                <a:cubicBezTo>
                  <a:pt x="131994" y="875663"/>
                  <a:pt x="135350" y="876922"/>
                  <a:pt x="139494" y="877237"/>
                </a:cubicBezTo>
                <a:cubicBezTo>
                  <a:pt x="143639" y="877553"/>
                  <a:pt x="149353" y="877115"/>
                  <a:pt x="156638" y="875925"/>
                </a:cubicBezTo>
                <a:cubicBezTo>
                  <a:pt x="163922" y="874735"/>
                  <a:pt x="168680" y="873025"/>
                  <a:pt x="170910" y="870795"/>
                </a:cubicBezTo>
                <a:cubicBezTo>
                  <a:pt x="173140" y="868565"/>
                  <a:pt x="176495" y="862187"/>
                  <a:pt x="180977" y="851661"/>
                </a:cubicBezTo>
                <a:cubicBezTo>
                  <a:pt x="185458" y="841136"/>
                  <a:pt x="188150" y="841154"/>
                  <a:pt x="189054" y="851715"/>
                </a:cubicBezTo>
                <a:cubicBezTo>
                  <a:pt x="189957" y="862277"/>
                  <a:pt x="192223" y="869698"/>
                  <a:pt x="195851" y="873978"/>
                </a:cubicBezTo>
                <a:cubicBezTo>
                  <a:pt x="199479" y="878259"/>
                  <a:pt x="196995" y="883117"/>
                  <a:pt x="188398" y="888552"/>
                </a:cubicBezTo>
                <a:cubicBezTo>
                  <a:pt x="179801" y="893987"/>
                  <a:pt x="167353" y="897166"/>
                  <a:pt x="151056" y="898091"/>
                </a:cubicBezTo>
                <a:cubicBezTo>
                  <a:pt x="134758" y="899016"/>
                  <a:pt x="123297" y="896181"/>
                  <a:pt x="116671" y="889584"/>
                </a:cubicBezTo>
                <a:cubicBezTo>
                  <a:pt x="110046" y="882988"/>
                  <a:pt x="106494" y="875169"/>
                  <a:pt x="106013" y="866127"/>
                </a:cubicBezTo>
                <a:cubicBezTo>
                  <a:pt x="105533" y="857086"/>
                  <a:pt x="105293" y="849725"/>
                  <a:pt x="105293" y="844047"/>
                </a:cubicBezTo>
                <a:cubicBezTo>
                  <a:pt x="105293" y="838182"/>
                  <a:pt x="105286" y="833263"/>
                  <a:pt x="105271" y="829291"/>
                </a:cubicBezTo>
                <a:cubicBezTo>
                  <a:pt x="97097" y="843258"/>
                  <a:pt x="86733" y="852371"/>
                  <a:pt x="74178" y="856630"/>
                </a:cubicBezTo>
                <a:cubicBezTo>
                  <a:pt x="61623" y="860889"/>
                  <a:pt x="58837" y="859391"/>
                  <a:pt x="65821" y="852135"/>
                </a:cubicBezTo>
                <a:cubicBezTo>
                  <a:pt x="72805" y="844878"/>
                  <a:pt x="79803" y="836869"/>
                  <a:pt x="86815" y="828108"/>
                </a:cubicBezTo>
                <a:cubicBezTo>
                  <a:pt x="93828" y="819346"/>
                  <a:pt x="100883" y="809838"/>
                  <a:pt x="107982" y="799585"/>
                </a:cubicBezTo>
                <a:cubicBezTo>
                  <a:pt x="103378" y="802195"/>
                  <a:pt x="97355" y="804199"/>
                  <a:pt x="89913" y="805597"/>
                </a:cubicBezTo>
                <a:cubicBezTo>
                  <a:pt x="82470" y="806995"/>
                  <a:pt x="75300" y="804611"/>
                  <a:pt x="68402" y="798445"/>
                </a:cubicBezTo>
                <a:cubicBezTo>
                  <a:pt x="61505" y="792279"/>
                  <a:pt x="63315" y="788894"/>
                  <a:pt x="73834" y="788292"/>
                </a:cubicBezTo>
                <a:cubicBezTo>
                  <a:pt x="84352" y="787690"/>
                  <a:pt x="97305" y="785359"/>
                  <a:pt x="112692" y="781301"/>
                </a:cubicBezTo>
                <a:cubicBezTo>
                  <a:pt x="114958" y="775465"/>
                  <a:pt x="116987" y="770309"/>
                  <a:pt x="118779" y="765835"/>
                </a:cubicBezTo>
                <a:cubicBezTo>
                  <a:pt x="109573" y="769435"/>
                  <a:pt x="101650" y="769083"/>
                  <a:pt x="95011" y="764781"/>
                </a:cubicBezTo>
                <a:cubicBezTo>
                  <a:pt x="88371" y="760479"/>
                  <a:pt x="87704" y="757575"/>
                  <a:pt x="93010" y="756069"/>
                </a:cubicBezTo>
                <a:cubicBezTo>
                  <a:pt x="98316" y="754564"/>
                  <a:pt x="107931" y="751775"/>
                  <a:pt x="121855" y="747702"/>
                </a:cubicBezTo>
                <a:cubicBezTo>
                  <a:pt x="124322" y="737004"/>
                  <a:pt x="125778" y="727812"/>
                  <a:pt x="126222" y="720126"/>
                </a:cubicBezTo>
                <a:cubicBezTo>
                  <a:pt x="126667" y="712439"/>
                  <a:pt x="125989" y="705739"/>
                  <a:pt x="124189" y="700024"/>
                </a:cubicBezTo>
                <a:cubicBezTo>
                  <a:pt x="123739" y="698596"/>
                  <a:pt x="123713" y="697474"/>
                  <a:pt x="124110" y="696660"/>
                </a:cubicBezTo>
                <a:close/>
                <a:moveTo>
                  <a:pt x="179379" y="696220"/>
                </a:moveTo>
                <a:cubicBezTo>
                  <a:pt x="182430" y="696333"/>
                  <a:pt x="187233" y="698035"/>
                  <a:pt x="193786" y="701326"/>
                </a:cubicBezTo>
                <a:cubicBezTo>
                  <a:pt x="204183" y="708338"/>
                  <a:pt x="206086" y="713139"/>
                  <a:pt x="199497" y="715727"/>
                </a:cubicBezTo>
                <a:cubicBezTo>
                  <a:pt x="192908" y="718315"/>
                  <a:pt x="187179" y="721599"/>
                  <a:pt x="182310" y="725579"/>
                </a:cubicBezTo>
                <a:cubicBezTo>
                  <a:pt x="177442" y="729558"/>
                  <a:pt x="171713" y="732763"/>
                  <a:pt x="165124" y="735194"/>
                </a:cubicBezTo>
                <a:cubicBezTo>
                  <a:pt x="158534" y="737624"/>
                  <a:pt x="156215" y="736599"/>
                  <a:pt x="158165" y="732118"/>
                </a:cubicBezTo>
                <a:cubicBezTo>
                  <a:pt x="160115" y="727636"/>
                  <a:pt x="163715" y="722804"/>
                  <a:pt x="168963" y="717620"/>
                </a:cubicBezTo>
                <a:cubicBezTo>
                  <a:pt x="174212" y="712436"/>
                  <a:pt x="176384" y="706779"/>
                  <a:pt x="175481" y="700648"/>
                </a:cubicBezTo>
                <a:cubicBezTo>
                  <a:pt x="175029" y="697583"/>
                  <a:pt x="176329" y="696107"/>
                  <a:pt x="179379" y="696220"/>
                </a:cubicBezTo>
                <a:close/>
                <a:moveTo>
                  <a:pt x="201508" y="688038"/>
                </a:moveTo>
                <a:cubicBezTo>
                  <a:pt x="197210" y="688156"/>
                  <a:pt x="192553" y="688434"/>
                  <a:pt x="187537" y="688871"/>
                </a:cubicBezTo>
                <a:cubicBezTo>
                  <a:pt x="180014" y="689527"/>
                  <a:pt x="167552" y="690956"/>
                  <a:pt x="150152" y="693157"/>
                </a:cubicBezTo>
                <a:lnTo>
                  <a:pt x="131799" y="695525"/>
                </a:lnTo>
                <a:lnTo>
                  <a:pt x="139118" y="697626"/>
                </a:lnTo>
                <a:cubicBezTo>
                  <a:pt x="150869" y="701742"/>
                  <a:pt x="155580" y="706495"/>
                  <a:pt x="153250" y="711887"/>
                </a:cubicBezTo>
                <a:cubicBezTo>
                  <a:pt x="150919" y="717279"/>
                  <a:pt x="147582" y="727561"/>
                  <a:pt x="143237" y="742733"/>
                </a:cubicBezTo>
                <a:cubicBezTo>
                  <a:pt x="146736" y="741973"/>
                  <a:pt x="152540" y="739983"/>
                  <a:pt x="160649" y="736764"/>
                </a:cubicBezTo>
                <a:cubicBezTo>
                  <a:pt x="168759" y="733545"/>
                  <a:pt x="176660" y="733839"/>
                  <a:pt x="184354" y="737646"/>
                </a:cubicBezTo>
                <a:cubicBezTo>
                  <a:pt x="192047" y="741453"/>
                  <a:pt x="191359" y="745504"/>
                  <a:pt x="182289" y="749799"/>
                </a:cubicBezTo>
                <a:cubicBezTo>
                  <a:pt x="173219" y="754094"/>
                  <a:pt x="159083" y="758335"/>
                  <a:pt x="139881" y="762523"/>
                </a:cubicBezTo>
                <a:cubicBezTo>
                  <a:pt x="139250" y="765649"/>
                  <a:pt x="137673" y="769850"/>
                  <a:pt x="135149" y="775128"/>
                </a:cubicBezTo>
                <a:cubicBezTo>
                  <a:pt x="148887" y="773407"/>
                  <a:pt x="163729" y="770277"/>
                  <a:pt x="179675" y="765738"/>
                </a:cubicBezTo>
                <a:cubicBezTo>
                  <a:pt x="195621" y="761200"/>
                  <a:pt x="206585" y="761712"/>
                  <a:pt x="212564" y="767276"/>
                </a:cubicBezTo>
                <a:cubicBezTo>
                  <a:pt x="218544" y="772840"/>
                  <a:pt x="219010" y="776666"/>
                  <a:pt x="213963" y="778752"/>
                </a:cubicBezTo>
                <a:cubicBezTo>
                  <a:pt x="208915" y="780839"/>
                  <a:pt x="201372" y="782796"/>
                  <a:pt x="191334" y="784624"/>
                </a:cubicBezTo>
                <a:cubicBezTo>
                  <a:pt x="181296" y="786453"/>
                  <a:pt x="170218" y="788249"/>
                  <a:pt x="158100" y="790013"/>
                </a:cubicBezTo>
                <a:cubicBezTo>
                  <a:pt x="168024" y="795978"/>
                  <a:pt x="177578" y="801585"/>
                  <a:pt x="186763" y="806834"/>
                </a:cubicBezTo>
                <a:cubicBezTo>
                  <a:pt x="195948" y="812082"/>
                  <a:pt x="204229" y="816012"/>
                  <a:pt x="211607" y="818621"/>
                </a:cubicBezTo>
                <a:cubicBezTo>
                  <a:pt x="218985" y="821231"/>
                  <a:pt x="226758" y="824372"/>
                  <a:pt x="234924" y="828043"/>
                </a:cubicBezTo>
                <a:lnTo>
                  <a:pt x="237862" y="829869"/>
                </a:lnTo>
                <a:lnTo>
                  <a:pt x="237746" y="824351"/>
                </a:lnTo>
                <a:cubicBezTo>
                  <a:pt x="237520" y="815399"/>
                  <a:pt x="237239" y="805721"/>
                  <a:pt x="236903" y="795315"/>
                </a:cubicBezTo>
                <a:cubicBezTo>
                  <a:pt x="235563" y="753693"/>
                  <a:pt x="234003" y="727543"/>
                  <a:pt x="232225" y="716867"/>
                </a:cubicBezTo>
                <a:cubicBezTo>
                  <a:pt x="230447" y="706191"/>
                  <a:pt x="228643" y="698838"/>
                  <a:pt x="226815" y="694808"/>
                </a:cubicBezTo>
                <a:cubicBezTo>
                  <a:pt x="224987" y="690779"/>
                  <a:pt x="220491" y="688563"/>
                  <a:pt x="213328" y="688161"/>
                </a:cubicBezTo>
                <a:cubicBezTo>
                  <a:pt x="209747" y="687961"/>
                  <a:pt x="205807" y="687919"/>
                  <a:pt x="201508" y="688038"/>
                </a:cubicBezTo>
                <a:close/>
                <a:moveTo>
                  <a:pt x="2345051" y="683757"/>
                </a:moveTo>
                <a:cubicBezTo>
                  <a:pt x="2346675" y="683824"/>
                  <a:pt x="2348589" y="684213"/>
                  <a:pt x="2350792" y="684924"/>
                </a:cubicBezTo>
                <a:cubicBezTo>
                  <a:pt x="2359604" y="687771"/>
                  <a:pt x="2367523" y="690951"/>
                  <a:pt x="2374550" y="694464"/>
                </a:cubicBezTo>
                <a:cubicBezTo>
                  <a:pt x="2383297" y="700229"/>
                  <a:pt x="2384796" y="704735"/>
                  <a:pt x="2379046" y="707983"/>
                </a:cubicBezTo>
                <a:cubicBezTo>
                  <a:pt x="2373295" y="711231"/>
                  <a:pt x="2362974" y="717591"/>
                  <a:pt x="2348082" y="727063"/>
                </a:cubicBezTo>
                <a:cubicBezTo>
                  <a:pt x="2333189" y="736535"/>
                  <a:pt x="2321642" y="742217"/>
                  <a:pt x="2313439" y="744110"/>
                </a:cubicBezTo>
                <a:cubicBezTo>
                  <a:pt x="2305237" y="746003"/>
                  <a:pt x="2303763" y="743726"/>
                  <a:pt x="2309019" y="737280"/>
                </a:cubicBezTo>
                <a:cubicBezTo>
                  <a:pt x="2314274" y="730834"/>
                  <a:pt x="2320573" y="723524"/>
                  <a:pt x="2327916" y="715350"/>
                </a:cubicBezTo>
                <a:cubicBezTo>
                  <a:pt x="2335258" y="707177"/>
                  <a:pt x="2338703" y="699350"/>
                  <a:pt x="2338251" y="691872"/>
                </a:cubicBezTo>
                <a:cubicBezTo>
                  <a:pt x="2337912" y="686263"/>
                  <a:pt x="2340179" y="683558"/>
                  <a:pt x="2345051" y="683757"/>
                </a:cubicBezTo>
                <a:close/>
                <a:moveTo>
                  <a:pt x="4379665" y="683365"/>
                </a:moveTo>
                <a:lnTo>
                  <a:pt x="4406617" y="683365"/>
                </a:lnTo>
                <a:lnTo>
                  <a:pt x="4406617" y="841293"/>
                </a:lnTo>
                <a:lnTo>
                  <a:pt x="4439012" y="841293"/>
                </a:lnTo>
                <a:lnTo>
                  <a:pt x="4439012" y="871128"/>
                </a:lnTo>
                <a:lnTo>
                  <a:pt x="4406617" y="871128"/>
                </a:lnTo>
                <a:lnTo>
                  <a:pt x="4406617" y="922409"/>
                </a:lnTo>
                <a:lnTo>
                  <a:pt x="4372717" y="922409"/>
                </a:lnTo>
                <a:lnTo>
                  <a:pt x="4372717" y="871128"/>
                </a:lnTo>
                <a:lnTo>
                  <a:pt x="4268779" y="871128"/>
                </a:lnTo>
                <a:lnTo>
                  <a:pt x="4268779" y="843530"/>
                </a:lnTo>
                <a:close/>
                <a:moveTo>
                  <a:pt x="1160215" y="683365"/>
                </a:moveTo>
                <a:lnTo>
                  <a:pt x="1187167" y="683365"/>
                </a:lnTo>
                <a:lnTo>
                  <a:pt x="1187167" y="841293"/>
                </a:lnTo>
                <a:lnTo>
                  <a:pt x="1219562" y="841293"/>
                </a:lnTo>
                <a:lnTo>
                  <a:pt x="1219562" y="871128"/>
                </a:lnTo>
                <a:lnTo>
                  <a:pt x="1187167" y="871128"/>
                </a:lnTo>
                <a:lnTo>
                  <a:pt x="1187167" y="922409"/>
                </a:lnTo>
                <a:lnTo>
                  <a:pt x="1153267" y="922409"/>
                </a:lnTo>
                <a:lnTo>
                  <a:pt x="1153267" y="871128"/>
                </a:lnTo>
                <a:lnTo>
                  <a:pt x="1049329" y="871128"/>
                </a:lnTo>
                <a:lnTo>
                  <a:pt x="1049329" y="843530"/>
                </a:lnTo>
                <a:close/>
                <a:moveTo>
                  <a:pt x="3289279" y="682031"/>
                </a:moveTo>
                <a:cubicBezTo>
                  <a:pt x="3306394" y="682031"/>
                  <a:pt x="3321089" y="688878"/>
                  <a:pt x="3333364" y="702573"/>
                </a:cubicBezTo>
                <a:cubicBezTo>
                  <a:pt x="3345639" y="716268"/>
                  <a:pt x="3353602" y="733143"/>
                  <a:pt x="3357251" y="753198"/>
                </a:cubicBezTo>
                <a:cubicBezTo>
                  <a:pt x="3360901" y="773253"/>
                  <a:pt x="3362041" y="796290"/>
                  <a:pt x="3360672" y="822311"/>
                </a:cubicBezTo>
                <a:cubicBezTo>
                  <a:pt x="3359302" y="848331"/>
                  <a:pt x="3354620" y="869802"/>
                  <a:pt x="3346625" y="886723"/>
                </a:cubicBezTo>
                <a:cubicBezTo>
                  <a:pt x="3338630" y="903645"/>
                  <a:pt x="3326459" y="915400"/>
                  <a:pt x="3310112" y="921989"/>
                </a:cubicBezTo>
                <a:cubicBezTo>
                  <a:pt x="3293764" y="928579"/>
                  <a:pt x="3277448" y="927876"/>
                  <a:pt x="3261165" y="919881"/>
                </a:cubicBezTo>
                <a:cubicBezTo>
                  <a:pt x="3244882" y="911887"/>
                  <a:pt x="3233456" y="901318"/>
                  <a:pt x="3226888" y="888175"/>
                </a:cubicBezTo>
                <a:cubicBezTo>
                  <a:pt x="3220320" y="875032"/>
                  <a:pt x="3215652" y="861309"/>
                  <a:pt x="3212885" y="847004"/>
                </a:cubicBezTo>
                <a:cubicBezTo>
                  <a:pt x="3210117" y="832700"/>
                  <a:pt x="3209185" y="813481"/>
                  <a:pt x="3210089" y="789346"/>
                </a:cubicBezTo>
                <a:cubicBezTo>
                  <a:pt x="3211006" y="765211"/>
                  <a:pt x="3214434" y="746064"/>
                  <a:pt x="3220370" y="731903"/>
                </a:cubicBezTo>
                <a:cubicBezTo>
                  <a:pt x="3226307" y="717742"/>
                  <a:pt x="3234998" y="705890"/>
                  <a:pt x="3246441" y="696346"/>
                </a:cubicBezTo>
                <a:cubicBezTo>
                  <a:pt x="3257884" y="686803"/>
                  <a:pt x="3272164" y="682031"/>
                  <a:pt x="3289279" y="682031"/>
                </a:cubicBezTo>
                <a:close/>
                <a:moveTo>
                  <a:pt x="2944414" y="681187"/>
                </a:moveTo>
                <a:cubicBezTo>
                  <a:pt x="2946086" y="681181"/>
                  <a:pt x="2948149" y="681538"/>
                  <a:pt x="2950603" y="682257"/>
                </a:cubicBezTo>
                <a:cubicBezTo>
                  <a:pt x="2960419" y="685132"/>
                  <a:pt x="2968768" y="689416"/>
                  <a:pt x="2975652" y="695109"/>
                </a:cubicBezTo>
                <a:cubicBezTo>
                  <a:pt x="2982535" y="700802"/>
                  <a:pt x="2983628" y="706936"/>
                  <a:pt x="2978932" y="713511"/>
                </a:cubicBezTo>
                <a:cubicBezTo>
                  <a:pt x="2974236" y="720086"/>
                  <a:pt x="2969030" y="730856"/>
                  <a:pt x="2963316" y="745820"/>
                </a:cubicBezTo>
                <a:cubicBezTo>
                  <a:pt x="2957601" y="760784"/>
                  <a:pt x="2952105" y="776841"/>
                  <a:pt x="2946828" y="793992"/>
                </a:cubicBezTo>
                <a:cubicBezTo>
                  <a:pt x="2968754" y="800890"/>
                  <a:pt x="2982786" y="810329"/>
                  <a:pt x="2988924" y="822311"/>
                </a:cubicBezTo>
                <a:cubicBezTo>
                  <a:pt x="2995061" y="834292"/>
                  <a:pt x="2995520" y="845423"/>
                  <a:pt x="2990300" y="855705"/>
                </a:cubicBezTo>
                <a:cubicBezTo>
                  <a:pt x="2985080" y="865987"/>
                  <a:pt x="2976508" y="862553"/>
                  <a:pt x="2964585" y="845402"/>
                </a:cubicBezTo>
                <a:cubicBezTo>
                  <a:pt x="2952661" y="828251"/>
                  <a:pt x="2944698" y="814778"/>
                  <a:pt x="2940697" y="804984"/>
                </a:cubicBezTo>
                <a:cubicBezTo>
                  <a:pt x="2933685" y="825103"/>
                  <a:pt x="2923726" y="843921"/>
                  <a:pt x="2910820" y="861438"/>
                </a:cubicBezTo>
                <a:cubicBezTo>
                  <a:pt x="2897913" y="878954"/>
                  <a:pt x="2884014" y="891696"/>
                  <a:pt x="2869122" y="899662"/>
                </a:cubicBezTo>
                <a:cubicBezTo>
                  <a:pt x="2854229" y="907628"/>
                  <a:pt x="2852469" y="904225"/>
                  <a:pt x="2863841" y="889455"/>
                </a:cubicBezTo>
                <a:cubicBezTo>
                  <a:pt x="2875213" y="874685"/>
                  <a:pt x="2886240" y="857724"/>
                  <a:pt x="2896924" y="838572"/>
                </a:cubicBezTo>
                <a:cubicBezTo>
                  <a:pt x="2907607" y="819421"/>
                  <a:pt x="2916330" y="800607"/>
                  <a:pt x="2923091" y="782129"/>
                </a:cubicBezTo>
                <a:cubicBezTo>
                  <a:pt x="2929852" y="763652"/>
                  <a:pt x="2935022" y="746024"/>
                  <a:pt x="2938600" y="729246"/>
                </a:cubicBezTo>
                <a:cubicBezTo>
                  <a:pt x="2942178" y="712468"/>
                  <a:pt x="2942619" y="699723"/>
                  <a:pt x="2939923" y="691012"/>
                </a:cubicBezTo>
                <a:cubicBezTo>
                  <a:pt x="2937901" y="684478"/>
                  <a:pt x="2939398" y="681203"/>
                  <a:pt x="2944414" y="681187"/>
                </a:cubicBezTo>
                <a:close/>
                <a:moveTo>
                  <a:pt x="3905961" y="681181"/>
                </a:moveTo>
                <a:cubicBezTo>
                  <a:pt x="3909693" y="681949"/>
                  <a:pt x="3913298" y="683795"/>
                  <a:pt x="3916776" y="686720"/>
                </a:cubicBezTo>
                <a:cubicBezTo>
                  <a:pt x="3923730" y="692571"/>
                  <a:pt x="3922666" y="697759"/>
                  <a:pt x="3913581" y="702283"/>
                </a:cubicBezTo>
                <a:cubicBezTo>
                  <a:pt x="3904497" y="706807"/>
                  <a:pt x="3888798" y="710489"/>
                  <a:pt x="3866485" y="713328"/>
                </a:cubicBezTo>
                <a:cubicBezTo>
                  <a:pt x="3875476" y="719093"/>
                  <a:pt x="3876816" y="724396"/>
                  <a:pt x="3870507" y="729235"/>
                </a:cubicBezTo>
                <a:cubicBezTo>
                  <a:pt x="3864197" y="734075"/>
                  <a:pt x="3857511" y="740690"/>
                  <a:pt x="3850449" y="749079"/>
                </a:cubicBezTo>
                <a:cubicBezTo>
                  <a:pt x="3843386" y="757468"/>
                  <a:pt x="3837994" y="763007"/>
                  <a:pt x="3834273" y="765695"/>
                </a:cubicBezTo>
                <a:cubicBezTo>
                  <a:pt x="3830552" y="768384"/>
                  <a:pt x="3831563" y="769313"/>
                  <a:pt x="3837306" y="768481"/>
                </a:cubicBezTo>
                <a:cubicBezTo>
                  <a:pt x="3843049" y="767649"/>
                  <a:pt x="3858569" y="765584"/>
                  <a:pt x="3883865" y="762286"/>
                </a:cubicBezTo>
                <a:cubicBezTo>
                  <a:pt x="3882144" y="757310"/>
                  <a:pt x="3879914" y="750108"/>
                  <a:pt x="3877175" y="740679"/>
                </a:cubicBezTo>
                <a:cubicBezTo>
                  <a:pt x="3874436" y="731250"/>
                  <a:pt x="3877860" y="728716"/>
                  <a:pt x="3887446" y="733075"/>
                </a:cubicBezTo>
                <a:cubicBezTo>
                  <a:pt x="3897033" y="737434"/>
                  <a:pt x="3904690" y="742963"/>
                  <a:pt x="3910419" y="749659"/>
                </a:cubicBezTo>
                <a:cubicBezTo>
                  <a:pt x="3916148" y="756356"/>
                  <a:pt x="3919256" y="763440"/>
                  <a:pt x="3919744" y="770912"/>
                </a:cubicBezTo>
                <a:cubicBezTo>
                  <a:pt x="3920232" y="778383"/>
                  <a:pt x="3917589" y="784804"/>
                  <a:pt x="3911818" y="790174"/>
                </a:cubicBezTo>
                <a:cubicBezTo>
                  <a:pt x="3906046" y="795544"/>
                  <a:pt x="3899130" y="791031"/>
                  <a:pt x="3891071" y="776633"/>
                </a:cubicBezTo>
                <a:cubicBezTo>
                  <a:pt x="3875827" y="780046"/>
                  <a:pt x="3865380" y="782061"/>
                  <a:pt x="3859730" y="782678"/>
                </a:cubicBezTo>
                <a:cubicBezTo>
                  <a:pt x="3869625" y="787138"/>
                  <a:pt x="3873672" y="791859"/>
                  <a:pt x="3871873" y="796842"/>
                </a:cubicBezTo>
                <a:cubicBezTo>
                  <a:pt x="3870073" y="801825"/>
                  <a:pt x="3869173" y="809437"/>
                  <a:pt x="3869173" y="819675"/>
                </a:cubicBezTo>
                <a:cubicBezTo>
                  <a:pt x="3870191" y="819776"/>
                  <a:pt x="3875361" y="818449"/>
                  <a:pt x="3884682" y="815696"/>
                </a:cubicBezTo>
                <a:cubicBezTo>
                  <a:pt x="3894003" y="812943"/>
                  <a:pt x="3901848" y="814893"/>
                  <a:pt x="3908215" y="821547"/>
                </a:cubicBezTo>
                <a:cubicBezTo>
                  <a:pt x="3914582" y="828201"/>
                  <a:pt x="3911832" y="833166"/>
                  <a:pt x="3899965" y="836443"/>
                </a:cubicBezTo>
                <a:cubicBezTo>
                  <a:pt x="3888099" y="839720"/>
                  <a:pt x="3877297" y="842484"/>
                  <a:pt x="3867560" y="844735"/>
                </a:cubicBezTo>
                <a:cubicBezTo>
                  <a:pt x="3866843" y="856422"/>
                  <a:pt x="3866485" y="864718"/>
                  <a:pt x="3866485" y="869622"/>
                </a:cubicBezTo>
                <a:cubicBezTo>
                  <a:pt x="3870485" y="868949"/>
                  <a:pt x="3881832" y="866529"/>
                  <a:pt x="3900525" y="862363"/>
                </a:cubicBezTo>
                <a:cubicBezTo>
                  <a:pt x="3919217" y="858197"/>
                  <a:pt x="3930589" y="858530"/>
                  <a:pt x="3934640" y="863363"/>
                </a:cubicBezTo>
                <a:cubicBezTo>
                  <a:pt x="3938691" y="868196"/>
                  <a:pt x="3926552" y="874480"/>
                  <a:pt x="3898223" y="882217"/>
                </a:cubicBezTo>
                <a:cubicBezTo>
                  <a:pt x="3869894" y="889953"/>
                  <a:pt x="3847685" y="896948"/>
                  <a:pt x="3831595" y="903200"/>
                </a:cubicBezTo>
                <a:cubicBezTo>
                  <a:pt x="3815505" y="909452"/>
                  <a:pt x="3804617" y="913995"/>
                  <a:pt x="3798931" y="916827"/>
                </a:cubicBezTo>
                <a:cubicBezTo>
                  <a:pt x="3793245" y="919659"/>
                  <a:pt x="3787678" y="919035"/>
                  <a:pt x="3782229" y="914955"/>
                </a:cubicBezTo>
                <a:cubicBezTo>
                  <a:pt x="3776779" y="910876"/>
                  <a:pt x="3772108" y="904548"/>
                  <a:pt x="3768215" y="895973"/>
                </a:cubicBezTo>
                <a:cubicBezTo>
                  <a:pt x="3764321" y="887397"/>
                  <a:pt x="3768361" y="883568"/>
                  <a:pt x="3780336" y="884486"/>
                </a:cubicBezTo>
                <a:cubicBezTo>
                  <a:pt x="3792310" y="885404"/>
                  <a:pt x="3812874" y="882113"/>
                  <a:pt x="3842027" y="874613"/>
                </a:cubicBezTo>
                <a:lnTo>
                  <a:pt x="3842027" y="849532"/>
                </a:lnTo>
                <a:cubicBezTo>
                  <a:pt x="3834427" y="851310"/>
                  <a:pt x="3827848" y="852654"/>
                  <a:pt x="3822292" y="853565"/>
                </a:cubicBezTo>
                <a:cubicBezTo>
                  <a:pt x="3816735" y="854476"/>
                  <a:pt x="3810536" y="851636"/>
                  <a:pt x="3803696" y="845047"/>
                </a:cubicBezTo>
                <a:cubicBezTo>
                  <a:pt x="3796856" y="838458"/>
                  <a:pt x="3797551" y="834851"/>
                  <a:pt x="3805782" y="834227"/>
                </a:cubicBezTo>
                <a:cubicBezTo>
                  <a:pt x="3814014" y="833603"/>
                  <a:pt x="3826095" y="831298"/>
                  <a:pt x="3842027" y="827312"/>
                </a:cubicBezTo>
                <a:cubicBezTo>
                  <a:pt x="3842027" y="810333"/>
                  <a:pt x="3840364" y="797491"/>
                  <a:pt x="3837037" y="788787"/>
                </a:cubicBezTo>
                <a:cubicBezTo>
                  <a:pt x="3824389" y="793992"/>
                  <a:pt x="3814566" y="798445"/>
                  <a:pt x="3807568" y="802145"/>
                </a:cubicBezTo>
                <a:cubicBezTo>
                  <a:pt x="3800570" y="805844"/>
                  <a:pt x="3795153" y="806246"/>
                  <a:pt x="3791317" y="803349"/>
                </a:cubicBezTo>
                <a:cubicBezTo>
                  <a:pt x="3787481" y="800452"/>
                  <a:pt x="3785075" y="795480"/>
                  <a:pt x="3784100" y="788432"/>
                </a:cubicBezTo>
                <a:cubicBezTo>
                  <a:pt x="3783125" y="781384"/>
                  <a:pt x="3787520" y="775974"/>
                  <a:pt x="3797286" y="772202"/>
                </a:cubicBezTo>
                <a:cubicBezTo>
                  <a:pt x="3807052" y="768431"/>
                  <a:pt x="3816505" y="760454"/>
                  <a:pt x="3825647" y="748272"/>
                </a:cubicBezTo>
                <a:cubicBezTo>
                  <a:pt x="3834789" y="736090"/>
                  <a:pt x="3839797" y="726199"/>
                  <a:pt x="3840672" y="718599"/>
                </a:cubicBezTo>
                <a:cubicBezTo>
                  <a:pt x="3833660" y="720405"/>
                  <a:pt x="3826518" y="721072"/>
                  <a:pt x="3819248" y="720599"/>
                </a:cubicBezTo>
                <a:cubicBezTo>
                  <a:pt x="3811977" y="720126"/>
                  <a:pt x="3805406" y="717376"/>
                  <a:pt x="3799534" y="712350"/>
                </a:cubicBezTo>
                <a:cubicBezTo>
                  <a:pt x="3793661" y="707324"/>
                  <a:pt x="3795077" y="704176"/>
                  <a:pt x="3803782" y="702907"/>
                </a:cubicBezTo>
                <a:cubicBezTo>
                  <a:pt x="3812486" y="701638"/>
                  <a:pt x="3827769" y="698551"/>
                  <a:pt x="3849631" y="693647"/>
                </a:cubicBezTo>
                <a:cubicBezTo>
                  <a:pt x="3871493" y="688742"/>
                  <a:pt x="3886410" y="684899"/>
                  <a:pt x="3894383" y="682117"/>
                </a:cubicBezTo>
                <a:cubicBezTo>
                  <a:pt x="3898370" y="680726"/>
                  <a:pt x="3902229" y="680414"/>
                  <a:pt x="3905961" y="681181"/>
                </a:cubicBezTo>
                <a:close/>
                <a:moveTo>
                  <a:pt x="4179132" y="680722"/>
                </a:moveTo>
                <a:cubicBezTo>
                  <a:pt x="4183516" y="680731"/>
                  <a:pt x="4187655" y="681214"/>
                  <a:pt x="4191549" y="682171"/>
                </a:cubicBezTo>
                <a:cubicBezTo>
                  <a:pt x="4199335" y="684085"/>
                  <a:pt x="4207326" y="687695"/>
                  <a:pt x="4215522" y="693001"/>
                </a:cubicBezTo>
                <a:cubicBezTo>
                  <a:pt x="4223717" y="698307"/>
                  <a:pt x="4230378" y="706090"/>
                  <a:pt x="4235505" y="716351"/>
                </a:cubicBezTo>
                <a:cubicBezTo>
                  <a:pt x="4240631" y="726611"/>
                  <a:pt x="4242496" y="738994"/>
                  <a:pt x="4241098" y="753499"/>
                </a:cubicBezTo>
                <a:cubicBezTo>
                  <a:pt x="4239699" y="768004"/>
                  <a:pt x="4232569" y="785130"/>
                  <a:pt x="4219706" y="804876"/>
                </a:cubicBezTo>
                <a:cubicBezTo>
                  <a:pt x="4206842" y="824623"/>
                  <a:pt x="4182729" y="853411"/>
                  <a:pt x="4147366" y="891240"/>
                </a:cubicBezTo>
                <a:lnTo>
                  <a:pt x="4244550" y="891240"/>
                </a:lnTo>
                <a:lnTo>
                  <a:pt x="4244550" y="922409"/>
                </a:lnTo>
                <a:lnTo>
                  <a:pt x="4099958" y="922409"/>
                </a:lnTo>
                <a:lnTo>
                  <a:pt x="4099958" y="912708"/>
                </a:lnTo>
                <a:cubicBezTo>
                  <a:pt x="4100890" y="898740"/>
                  <a:pt x="4107303" y="886264"/>
                  <a:pt x="4119199" y="875280"/>
                </a:cubicBezTo>
                <a:cubicBezTo>
                  <a:pt x="4131094" y="864295"/>
                  <a:pt x="4145979" y="847413"/>
                  <a:pt x="4163854" y="824634"/>
                </a:cubicBezTo>
                <a:cubicBezTo>
                  <a:pt x="4181729" y="801854"/>
                  <a:pt x="4193319" y="784313"/>
                  <a:pt x="4198625" y="772009"/>
                </a:cubicBezTo>
                <a:cubicBezTo>
                  <a:pt x="4203931" y="759705"/>
                  <a:pt x="4205950" y="749434"/>
                  <a:pt x="4204681" y="741195"/>
                </a:cubicBezTo>
                <a:cubicBezTo>
                  <a:pt x="4203411" y="732957"/>
                  <a:pt x="4199604" y="726231"/>
                  <a:pt x="4193259" y="721018"/>
                </a:cubicBezTo>
                <a:cubicBezTo>
                  <a:pt x="4186913" y="715806"/>
                  <a:pt x="4179485" y="713633"/>
                  <a:pt x="4170974" y="714501"/>
                </a:cubicBezTo>
                <a:cubicBezTo>
                  <a:pt x="4162463" y="715368"/>
                  <a:pt x="4154264" y="718706"/>
                  <a:pt x="4146377" y="724514"/>
                </a:cubicBezTo>
                <a:cubicBezTo>
                  <a:pt x="4138490" y="730322"/>
                  <a:pt x="4132044" y="740051"/>
                  <a:pt x="4127039" y="753703"/>
                </a:cubicBezTo>
                <a:lnTo>
                  <a:pt x="4094558" y="748885"/>
                </a:lnTo>
                <a:cubicBezTo>
                  <a:pt x="4101929" y="725181"/>
                  <a:pt x="4111530" y="708360"/>
                  <a:pt x="4123361" y="698422"/>
                </a:cubicBezTo>
                <a:cubicBezTo>
                  <a:pt x="4135192" y="688484"/>
                  <a:pt x="4149152" y="683049"/>
                  <a:pt x="4165241" y="682117"/>
                </a:cubicBezTo>
                <a:cubicBezTo>
                  <a:pt x="4170117" y="681178"/>
                  <a:pt x="4174747" y="680713"/>
                  <a:pt x="4179132" y="680722"/>
                </a:cubicBezTo>
                <a:close/>
                <a:moveTo>
                  <a:pt x="969207" y="680722"/>
                </a:moveTo>
                <a:cubicBezTo>
                  <a:pt x="973591" y="680731"/>
                  <a:pt x="977730" y="681214"/>
                  <a:pt x="981624" y="682171"/>
                </a:cubicBezTo>
                <a:cubicBezTo>
                  <a:pt x="989410" y="684085"/>
                  <a:pt x="997401" y="687695"/>
                  <a:pt x="1005597" y="693001"/>
                </a:cubicBezTo>
                <a:cubicBezTo>
                  <a:pt x="1013792" y="698307"/>
                  <a:pt x="1020453" y="706090"/>
                  <a:pt x="1025580" y="716351"/>
                </a:cubicBezTo>
                <a:cubicBezTo>
                  <a:pt x="1030706" y="726611"/>
                  <a:pt x="1032571" y="738994"/>
                  <a:pt x="1031172" y="753499"/>
                </a:cubicBezTo>
                <a:cubicBezTo>
                  <a:pt x="1029774" y="768004"/>
                  <a:pt x="1022644" y="785130"/>
                  <a:pt x="1009780" y="804876"/>
                </a:cubicBezTo>
                <a:cubicBezTo>
                  <a:pt x="996917" y="824623"/>
                  <a:pt x="972804" y="853411"/>
                  <a:pt x="937441" y="891240"/>
                </a:cubicBezTo>
                <a:lnTo>
                  <a:pt x="1034625" y="891240"/>
                </a:lnTo>
                <a:lnTo>
                  <a:pt x="1034625" y="922409"/>
                </a:lnTo>
                <a:lnTo>
                  <a:pt x="890032" y="922409"/>
                </a:lnTo>
                <a:lnTo>
                  <a:pt x="890032" y="912708"/>
                </a:lnTo>
                <a:cubicBezTo>
                  <a:pt x="890965" y="898740"/>
                  <a:pt x="897378" y="886264"/>
                  <a:pt x="909274" y="875280"/>
                </a:cubicBezTo>
                <a:cubicBezTo>
                  <a:pt x="921169" y="864295"/>
                  <a:pt x="936054" y="847413"/>
                  <a:pt x="953929" y="824634"/>
                </a:cubicBezTo>
                <a:cubicBezTo>
                  <a:pt x="971804" y="801854"/>
                  <a:pt x="983394" y="784313"/>
                  <a:pt x="988700" y="772009"/>
                </a:cubicBezTo>
                <a:cubicBezTo>
                  <a:pt x="994006" y="759705"/>
                  <a:pt x="996025" y="749434"/>
                  <a:pt x="994756" y="741195"/>
                </a:cubicBezTo>
                <a:cubicBezTo>
                  <a:pt x="993486" y="732957"/>
                  <a:pt x="989679" y="726231"/>
                  <a:pt x="983333" y="721018"/>
                </a:cubicBezTo>
                <a:cubicBezTo>
                  <a:pt x="976988" y="715806"/>
                  <a:pt x="969560" y="713633"/>
                  <a:pt x="961049" y="714501"/>
                </a:cubicBezTo>
                <a:cubicBezTo>
                  <a:pt x="952538" y="715368"/>
                  <a:pt x="944339" y="718706"/>
                  <a:pt x="936452" y="724514"/>
                </a:cubicBezTo>
                <a:cubicBezTo>
                  <a:pt x="928565" y="730322"/>
                  <a:pt x="922119" y="740051"/>
                  <a:pt x="917114" y="753703"/>
                </a:cubicBezTo>
                <a:lnTo>
                  <a:pt x="884633" y="748885"/>
                </a:lnTo>
                <a:cubicBezTo>
                  <a:pt x="892004" y="725181"/>
                  <a:pt x="901605" y="708360"/>
                  <a:pt x="913436" y="698422"/>
                </a:cubicBezTo>
                <a:cubicBezTo>
                  <a:pt x="925266" y="688484"/>
                  <a:pt x="939226" y="683049"/>
                  <a:pt x="955316" y="682117"/>
                </a:cubicBezTo>
                <a:cubicBezTo>
                  <a:pt x="960192" y="681178"/>
                  <a:pt x="964822" y="680713"/>
                  <a:pt x="969207" y="680722"/>
                </a:cubicBezTo>
                <a:close/>
                <a:moveTo>
                  <a:pt x="2724098" y="668611"/>
                </a:moveTo>
                <a:cubicBezTo>
                  <a:pt x="2727937" y="669104"/>
                  <a:pt x="2732331" y="670537"/>
                  <a:pt x="2737278" y="672911"/>
                </a:cubicBezTo>
                <a:cubicBezTo>
                  <a:pt x="2747173" y="677657"/>
                  <a:pt x="2755515" y="682820"/>
                  <a:pt x="2762306" y="688398"/>
                </a:cubicBezTo>
                <a:cubicBezTo>
                  <a:pt x="2769096" y="693976"/>
                  <a:pt x="2770662" y="699745"/>
                  <a:pt x="2767006" y="705703"/>
                </a:cubicBezTo>
                <a:cubicBezTo>
                  <a:pt x="2763349" y="711661"/>
                  <a:pt x="2761101" y="718437"/>
                  <a:pt x="2760262" y="726030"/>
                </a:cubicBezTo>
                <a:cubicBezTo>
                  <a:pt x="2759423" y="733623"/>
                  <a:pt x="2759004" y="750470"/>
                  <a:pt x="2759004" y="776569"/>
                </a:cubicBezTo>
                <a:cubicBezTo>
                  <a:pt x="2759004" y="803342"/>
                  <a:pt x="2759660" y="828606"/>
                  <a:pt x="2760972" y="852360"/>
                </a:cubicBezTo>
                <a:cubicBezTo>
                  <a:pt x="2762284" y="876115"/>
                  <a:pt x="2763632" y="893194"/>
                  <a:pt x="2765016" y="903598"/>
                </a:cubicBezTo>
                <a:cubicBezTo>
                  <a:pt x="2766400" y="914002"/>
                  <a:pt x="2762184" y="926714"/>
                  <a:pt x="2752368" y="941736"/>
                </a:cubicBezTo>
                <a:cubicBezTo>
                  <a:pt x="2742552" y="956757"/>
                  <a:pt x="2735217" y="957976"/>
                  <a:pt x="2730363" y="945393"/>
                </a:cubicBezTo>
                <a:cubicBezTo>
                  <a:pt x="2725509" y="932809"/>
                  <a:pt x="2716220" y="921534"/>
                  <a:pt x="2702496" y="911568"/>
                </a:cubicBezTo>
                <a:cubicBezTo>
                  <a:pt x="2688773" y="901601"/>
                  <a:pt x="2689855" y="898418"/>
                  <a:pt x="2705744" y="902017"/>
                </a:cubicBezTo>
                <a:cubicBezTo>
                  <a:pt x="2721633" y="905616"/>
                  <a:pt x="2730180" y="902874"/>
                  <a:pt x="2731385" y="893789"/>
                </a:cubicBezTo>
                <a:cubicBezTo>
                  <a:pt x="2732589" y="884705"/>
                  <a:pt x="2733192" y="873071"/>
                  <a:pt x="2733192" y="858889"/>
                </a:cubicBezTo>
                <a:cubicBezTo>
                  <a:pt x="2733192" y="843731"/>
                  <a:pt x="2732525" y="815019"/>
                  <a:pt x="2731191" y="772751"/>
                </a:cubicBezTo>
                <a:cubicBezTo>
                  <a:pt x="2729857" y="730483"/>
                  <a:pt x="2726864" y="706617"/>
                  <a:pt x="2722210" y="701154"/>
                </a:cubicBezTo>
                <a:cubicBezTo>
                  <a:pt x="2717557" y="695690"/>
                  <a:pt x="2710717" y="693181"/>
                  <a:pt x="2701690" y="693625"/>
                </a:cubicBezTo>
                <a:cubicBezTo>
                  <a:pt x="2692662" y="694070"/>
                  <a:pt x="2677573" y="695532"/>
                  <a:pt x="2656421" y="698013"/>
                </a:cubicBezTo>
                <a:cubicBezTo>
                  <a:pt x="2669012" y="702158"/>
                  <a:pt x="2673733" y="707460"/>
                  <a:pt x="2670586" y="713920"/>
                </a:cubicBezTo>
                <a:cubicBezTo>
                  <a:pt x="2667438" y="720380"/>
                  <a:pt x="2665864" y="731333"/>
                  <a:pt x="2665864" y="746777"/>
                </a:cubicBezTo>
                <a:cubicBezTo>
                  <a:pt x="2672762" y="745902"/>
                  <a:pt x="2678132" y="745465"/>
                  <a:pt x="2681975" y="745465"/>
                </a:cubicBezTo>
                <a:cubicBezTo>
                  <a:pt x="2687740" y="745465"/>
                  <a:pt x="2693021" y="748107"/>
                  <a:pt x="2697818" y="753391"/>
                </a:cubicBezTo>
                <a:cubicBezTo>
                  <a:pt x="2702615" y="758676"/>
                  <a:pt x="2699367" y="762938"/>
                  <a:pt x="2688074" y="766179"/>
                </a:cubicBezTo>
                <a:cubicBezTo>
                  <a:pt x="2676781" y="769420"/>
                  <a:pt x="2669320" y="771650"/>
                  <a:pt x="2665692" y="772869"/>
                </a:cubicBezTo>
                <a:lnTo>
                  <a:pt x="2664509" y="804833"/>
                </a:lnTo>
                <a:cubicBezTo>
                  <a:pt x="2675436" y="802223"/>
                  <a:pt x="2684381" y="800445"/>
                  <a:pt x="2691343" y="799499"/>
                </a:cubicBezTo>
                <a:cubicBezTo>
                  <a:pt x="2698305" y="798552"/>
                  <a:pt x="2703672" y="801169"/>
                  <a:pt x="2707444" y="807350"/>
                </a:cubicBezTo>
                <a:cubicBezTo>
                  <a:pt x="2711215" y="813531"/>
                  <a:pt x="2708548" y="818259"/>
                  <a:pt x="2699442" y="821536"/>
                </a:cubicBezTo>
                <a:cubicBezTo>
                  <a:pt x="2690336" y="824813"/>
                  <a:pt x="2678691" y="828423"/>
                  <a:pt x="2664509" y="832367"/>
                </a:cubicBezTo>
                <a:cubicBezTo>
                  <a:pt x="2664509" y="852816"/>
                  <a:pt x="2663086" y="873975"/>
                  <a:pt x="2660239" y="895844"/>
                </a:cubicBezTo>
                <a:cubicBezTo>
                  <a:pt x="2657393" y="917712"/>
                  <a:pt x="2653374" y="928959"/>
                  <a:pt x="2648183" y="929582"/>
                </a:cubicBezTo>
                <a:cubicBezTo>
                  <a:pt x="2642991" y="930206"/>
                  <a:pt x="2639891" y="924008"/>
                  <a:pt x="2638880" y="910987"/>
                </a:cubicBezTo>
                <a:cubicBezTo>
                  <a:pt x="2637869" y="897966"/>
                  <a:pt x="2637815" y="872978"/>
                  <a:pt x="2638718" y="836023"/>
                </a:cubicBezTo>
                <a:cubicBezTo>
                  <a:pt x="2631104" y="837830"/>
                  <a:pt x="2623926" y="838734"/>
                  <a:pt x="2617186" y="838734"/>
                </a:cubicBezTo>
                <a:cubicBezTo>
                  <a:pt x="2611192" y="838734"/>
                  <a:pt x="2604284" y="836626"/>
                  <a:pt x="2596461" y="832410"/>
                </a:cubicBezTo>
                <a:lnTo>
                  <a:pt x="2590990" y="827279"/>
                </a:lnTo>
                <a:lnTo>
                  <a:pt x="2590858" y="828602"/>
                </a:lnTo>
                <a:cubicBezTo>
                  <a:pt x="2588592" y="847660"/>
                  <a:pt x="2584458" y="867353"/>
                  <a:pt x="2578457" y="887680"/>
                </a:cubicBezTo>
                <a:cubicBezTo>
                  <a:pt x="2572456" y="908008"/>
                  <a:pt x="2560077" y="924054"/>
                  <a:pt x="2541320" y="935820"/>
                </a:cubicBezTo>
                <a:cubicBezTo>
                  <a:pt x="2522563" y="947587"/>
                  <a:pt x="2519275" y="945235"/>
                  <a:pt x="2531457" y="928765"/>
                </a:cubicBezTo>
                <a:cubicBezTo>
                  <a:pt x="2543639" y="912295"/>
                  <a:pt x="2552863" y="889509"/>
                  <a:pt x="2559130" y="860405"/>
                </a:cubicBezTo>
                <a:cubicBezTo>
                  <a:pt x="2565397" y="831302"/>
                  <a:pt x="2568530" y="806956"/>
                  <a:pt x="2568530" y="787367"/>
                </a:cubicBezTo>
                <a:lnTo>
                  <a:pt x="2568530" y="732021"/>
                </a:lnTo>
                <a:cubicBezTo>
                  <a:pt x="2568530" y="715931"/>
                  <a:pt x="2566053" y="703796"/>
                  <a:pt x="2561098" y="695615"/>
                </a:cubicBezTo>
                <a:cubicBezTo>
                  <a:pt x="2556144" y="687434"/>
                  <a:pt x="2559797" y="684695"/>
                  <a:pt x="2572058" y="687398"/>
                </a:cubicBezTo>
                <a:cubicBezTo>
                  <a:pt x="2584319" y="690101"/>
                  <a:pt x="2599286" y="690338"/>
                  <a:pt x="2616961" y="688108"/>
                </a:cubicBezTo>
                <a:cubicBezTo>
                  <a:pt x="2634635" y="685878"/>
                  <a:pt x="2653901" y="682988"/>
                  <a:pt x="2674759" y="679439"/>
                </a:cubicBezTo>
                <a:cubicBezTo>
                  <a:pt x="2695616" y="675890"/>
                  <a:pt x="2708777" y="672728"/>
                  <a:pt x="2714241" y="669953"/>
                </a:cubicBezTo>
                <a:cubicBezTo>
                  <a:pt x="2716973" y="668566"/>
                  <a:pt x="2720258" y="668118"/>
                  <a:pt x="2724098" y="668611"/>
                </a:cubicBezTo>
                <a:close/>
                <a:moveTo>
                  <a:pt x="3038923" y="667899"/>
                </a:moveTo>
                <a:cubicBezTo>
                  <a:pt x="3040566" y="667750"/>
                  <a:pt x="3042613" y="668033"/>
                  <a:pt x="3045066" y="668748"/>
                </a:cubicBezTo>
                <a:cubicBezTo>
                  <a:pt x="3054874" y="671609"/>
                  <a:pt x="3063224" y="675861"/>
                  <a:pt x="3070114" y="681504"/>
                </a:cubicBezTo>
                <a:cubicBezTo>
                  <a:pt x="3077005" y="687147"/>
                  <a:pt x="3078833" y="692740"/>
                  <a:pt x="3075599" y="698282"/>
                </a:cubicBezTo>
                <a:cubicBezTo>
                  <a:pt x="3072366" y="703825"/>
                  <a:pt x="3068949" y="715146"/>
                  <a:pt x="3065350" y="732247"/>
                </a:cubicBezTo>
                <a:cubicBezTo>
                  <a:pt x="3061750" y="749348"/>
                  <a:pt x="3057341" y="768108"/>
                  <a:pt x="3052121" y="788529"/>
                </a:cubicBezTo>
                <a:cubicBezTo>
                  <a:pt x="3074205" y="821956"/>
                  <a:pt x="3092546" y="845298"/>
                  <a:pt x="3107144" y="858555"/>
                </a:cubicBezTo>
                <a:cubicBezTo>
                  <a:pt x="3121743" y="871813"/>
                  <a:pt x="3138492" y="882894"/>
                  <a:pt x="3157392" y="891800"/>
                </a:cubicBezTo>
                <a:cubicBezTo>
                  <a:pt x="3176293" y="900705"/>
                  <a:pt x="3178307" y="905785"/>
                  <a:pt x="3163437" y="907040"/>
                </a:cubicBezTo>
                <a:cubicBezTo>
                  <a:pt x="3148566" y="908294"/>
                  <a:pt x="3133512" y="908685"/>
                  <a:pt x="3118276" y="908212"/>
                </a:cubicBezTo>
                <a:cubicBezTo>
                  <a:pt x="3103039" y="907739"/>
                  <a:pt x="3090492" y="899045"/>
                  <a:pt x="3080633" y="882131"/>
                </a:cubicBezTo>
                <a:cubicBezTo>
                  <a:pt x="3070774" y="865216"/>
                  <a:pt x="3059090" y="839501"/>
                  <a:pt x="3045582" y="804984"/>
                </a:cubicBezTo>
                <a:cubicBezTo>
                  <a:pt x="3034253" y="839659"/>
                  <a:pt x="3021246" y="866407"/>
                  <a:pt x="3006562" y="885228"/>
                </a:cubicBezTo>
                <a:cubicBezTo>
                  <a:pt x="2991877" y="904050"/>
                  <a:pt x="2975074" y="918103"/>
                  <a:pt x="2956153" y="927388"/>
                </a:cubicBezTo>
                <a:cubicBezTo>
                  <a:pt x="2937231" y="936674"/>
                  <a:pt x="2936137" y="932364"/>
                  <a:pt x="2952872" y="914461"/>
                </a:cubicBezTo>
                <a:cubicBezTo>
                  <a:pt x="2969607" y="896557"/>
                  <a:pt x="2984256" y="875269"/>
                  <a:pt x="2996818" y="850597"/>
                </a:cubicBezTo>
                <a:cubicBezTo>
                  <a:pt x="3009380" y="825924"/>
                  <a:pt x="3018561" y="802467"/>
                  <a:pt x="3024362" y="780226"/>
                </a:cubicBezTo>
                <a:cubicBezTo>
                  <a:pt x="3030162" y="757984"/>
                  <a:pt x="3034185" y="738610"/>
                  <a:pt x="3036429" y="722105"/>
                </a:cubicBezTo>
                <a:cubicBezTo>
                  <a:pt x="3038673" y="705599"/>
                  <a:pt x="3038221" y="691865"/>
                  <a:pt x="3035074" y="680902"/>
                </a:cubicBezTo>
                <a:cubicBezTo>
                  <a:pt x="3032713" y="672679"/>
                  <a:pt x="3033996" y="668345"/>
                  <a:pt x="3038923" y="667899"/>
                </a:cubicBezTo>
                <a:close/>
                <a:moveTo>
                  <a:pt x="1382931" y="666576"/>
                </a:moveTo>
                <a:cubicBezTo>
                  <a:pt x="1391097" y="667988"/>
                  <a:pt x="1400200" y="670975"/>
                  <a:pt x="1410238" y="675535"/>
                </a:cubicBezTo>
                <a:cubicBezTo>
                  <a:pt x="1421767" y="680998"/>
                  <a:pt x="1426163" y="687455"/>
                  <a:pt x="1423424" y="694905"/>
                </a:cubicBezTo>
                <a:cubicBezTo>
                  <a:pt x="1420685" y="702355"/>
                  <a:pt x="1418885" y="711880"/>
                  <a:pt x="1418025" y="723481"/>
                </a:cubicBezTo>
                <a:cubicBezTo>
                  <a:pt x="1417164" y="735083"/>
                  <a:pt x="1416734" y="752327"/>
                  <a:pt x="1416734" y="775214"/>
                </a:cubicBezTo>
                <a:cubicBezTo>
                  <a:pt x="1416734" y="797082"/>
                  <a:pt x="1417627" y="817403"/>
                  <a:pt x="1419412" y="836174"/>
                </a:cubicBezTo>
                <a:cubicBezTo>
                  <a:pt x="1421197" y="854945"/>
                  <a:pt x="1421398" y="872207"/>
                  <a:pt x="1420014" y="887960"/>
                </a:cubicBezTo>
                <a:cubicBezTo>
                  <a:pt x="1418631" y="903713"/>
                  <a:pt x="1413655" y="917669"/>
                  <a:pt x="1405086" y="929830"/>
                </a:cubicBezTo>
                <a:cubicBezTo>
                  <a:pt x="1396518" y="941990"/>
                  <a:pt x="1389215" y="943736"/>
                  <a:pt x="1383178" y="935068"/>
                </a:cubicBezTo>
                <a:cubicBezTo>
                  <a:pt x="1377141" y="926399"/>
                  <a:pt x="1371724" y="919229"/>
                  <a:pt x="1366927" y="913557"/>
                </a:cubicBezTo>
                <a:cubicBezTo>
                  <a:pt x="1362130" y="907886"/>
                  <a:pt x="1356609" y="901619"/>
                  <a:pt x="1350364" y="894757"/>
                </a:cubicBezTo>
                <a:cubicBezTo>
                  <a:pt x="1344119" y="887895"/>
                  <a:pt x="1345585" y="885418"/>
                  <a:pt x="1354763" y="887325"/>
                </a:cubicBezTo>
                <a:cubicBezTo>
                  <a:pt x="1363941" y="889233"/>
                  <a:pt x="1371519" y="890807"/>
                  <a:pt x="1377499" y="892047"/>
                </a:cubicBezTo>
                <a:cubicBezTo>
                  <a:pt x="1383479" y="893287"/>
                  <a:pt x="1386989" y="892086"/>
                  <a:pt x="1388028" y="888444"/>
                </a:cubicBezTo>
                <a:cubicBezTo>
                  <a:pt x="1389068" y="884802"/>
                  <a:pt x="1390036" y="877363"/>
                  <a:pt x="1390932" y="866127"/>
                </a:cubicBezTo>
                <a:cubicBezTo>
                  <a:pt x="1391829" y="854892"/>
                  <a:pt x="1392058" y="824128"/>
                  <a:pt x="1391621" y="773837"/>
                </a:cubicBezTo>
                <a:cubicBezTo>
                  <a:pt x="1391183" y="723546"/>
                  <a:pt x="1387584" y="692743"/>
                  <a:pt x="1380823" y="681429"/>
                </a:cubicBezTo>
                <a:cubicBezTo>
                  <a:pt x="1374061" y="670114"/>
                  <a:pt x="1374764" y="665163"/>
                  <a:pt x="1382931" y="666576"/>
                </a:cubicBezTo>
                <a:close/>
                <a:moveTo>
                  <a:pt x="5253797" y="662360"/>
                </a:moveTo>
                <a:cubicBezTo>
                  <a:pt x="5257667" y="662213"/>
                  <a:pt x="5262561" y="662482"/>
                  <a:pt x="5268476" y="663166"/>
                </a:cubicBezTo>
                <a:cubicBezTo>
                  <a:pt x="5280522" y="664185"/>
                  <a:pt x="5289341" y="667264"/>
                  <a:pt x="5294934" y="672405"/>
                </a:cubicBezTo>
                <a:cubicBezTo>
                  <a:pt x="5300526" y="677546"/>
                  <a:pt x="5302201" y="684956"/>
                  <a:pt x="5299956" y="694636"/>
                </a:cubicBezTo>
                <a:cubicBezTo>
                  <a:pt x="5297712" y="704316"/>
                  <a:pt x="5290513" y="706090"/>
                  <a:pt x="5278360" y="699960"/>
                </a:cubicBezTo>
                <a:cubicBezTo>
                  <a:pt x="5266206" y="693829"/>
                  <a:pt x="5255605" y="685480"/>
                  <a:pt x="5246557" y="674911"/>
                </a:cubicBezTo>
                <a:cubicBezTo>
                  <a:pt x="5239770" y="666985"/>
                  <a:pt x="5242183" y="662801"/>
                  <a:pt x="5253797" y="662360"/>
                </a:cubicBezTo>
                <a:close/>
                <a:moveTo>
                  <a:pt x="3994044" y="661234"/>
                </a:moveTo>
                <a:cubicBezTo>
                  <a:pt x="3995847" y="661009"/>
                  <a:pt x="3998194" y="661252"/>
                  <a:pt x="4001085" y="661962"/>
                </a:cubicBezTo>
                <a:cubicBezTo>
                  <a:pt x="4012651" y="664801"/>
                  <a:pt x="4021861" y="668666"/>
                  <a:pt x="4028715" y="673556"/>
                </a:cubicBezTo>
                <a:cubicBezTo>
                  <a:pt x="4035742" y="678016"/>
                  <a:pt x="4037438" y="683261"/>
                  <a:pt x="4033803" y="689291"/>
                </a:cubicBezTo>
                <a:cubicBezTo>
                  <a:pt x="4030167" y="695321"/>
                  <a:pt x="4027905" y="710916"/>
                  <a:pt x="4027016" y="736076"/>
                </a:cubicBezTo>
                <a:cubicBezTo>
                  <a:pt x="4026127" y="761236"/>
                  <a:pt x="4025908" y="787073"/>
                  <a:pt x="4026360" y="813588"/>
                </a:cubicBezTo>
                <a:cubicBezTo>
                  <a:pt x="4026812" y="840103"/>
                  <a:pt x="4027489" y="862463"/>
                  <a:pt x="4028393" y="880668"/>
                </a:cubicBezTo>
                <a:cubicBezTo>
                  <a:pt x="4029296" y="898873"/>
                  <a:pt x="4028579" y="913604"/>
                  <a:pt x="4026242" y="924861"/>
                </a:cubicBezTo>
                <a:cubicBezTo>
                  <a:pt x="4023904" y="936118"/>
                  <a:pt x="4019186" y="945274"/>
                  <a:pt x="4012088" y="952330"/>
                </a:cubicBezTo>
                <a:cubicBezTo>
                  <a:pt x="4004989" y="959385"/>
                  <a:pt x="3998819" y="957241"/>
                  <a:pt x="3993578" y="945898"/>
                </a:cubicBezTo>
                <a:cubicBezTo>
                  <a:pt x="3988337" y="934555"/>
                  <a:pt x="3979987" y="922606"/>
                  <a:pt x="3968529" y="910051"/>
                </a:cubicBezTo>
                <a:cubicBezTo>
                  <a:pt x="3957071" y="897496"/>
                  <a:pt x="3957950" y="893019"/>
                  <a:pt x="3971164" y="896618"/>
                </a:cubicBezTo>
                <a:cubicBezTo>
                  <a:pt x="3984379" y="900217"/>
                  <a:pt x="3991875" y="902103"/>
                  <a:pt x="3993654" y="902275"/>
                </a:cubicBezTo>
                <a:cubicBezTo>
                  <a:pt x="3995432" y="902447"/>
                  <a:pt x="3996923" y="899715"/>
                  <a:pt x="3998128" y="894080"/>
                </a:cubicBezTo>
                <a:cubicBezTo>
                  <a:pt x="3999332" y="888444"/>
                  <a:pt x="4000160" y="872171"/>
                  <a:pt x="4000612" y="845262"/>
                </a:cubicBezTo>
                <a:cubicBezTo>
                  <a:pt x="4001064" y="818353"/>
                  <a:pt x="4001290" y="786456"/>
                  <a:pt x="4001290" y="749573"/>
                </a:cubicBezTo>
                <a:cubicBezTo>
                  <a:pt x="4001290" y="712547"/>
                  <a:pt x="3998364" y="687979"/>
                  <a:pt x="3992513" y="675868"/>
                </a:cubicBezTo>
                <a:cubicBezTo>
                  <a:pt x="3988125" y="666786"/>
                  <a:pt x="3988636" y="661907"/>
                  <a:pt x="3994044" y="661234"/>
                </a:cubicBezTo>
                <a:close/>
                <a:moveTo>
                  <a:pt x="224049" y="659176"/>
                </a:moveTo>
                <a:cubicBezTo>
                  <a:pt x="227248" y="658993"/>
                  <a:pt x="230576" y="659753"/>
                  <a:pt x="234032" y="661456"/>
                </a:cubicBezTo>
                <a:cubicBezTo>
                  <a:pt x="240944" y="664862"/>
                  <a:pt x="248688" y="670480"/>
                  <a:pt x="257263" y="678310"/>
                </a:cubicBezTo>
                <a:cubicBezTo>
                  <a:pt x="265838" y="686139"/>
                  <a:pt x="268097" y="693636"/>
                  <a:pt x="264039" y="700799"/>
                </a:cubicBezTo>
                <a:cubicBezTo>
                  <a:pt x="259980" y="707962"/>
                  <a:pt x="258618" y="733803"/>
                  <a:pt x="259952" y="778322"/>
                </a:cubicBezTo>
                <a:cubicBezTo>
                  <a:pt x="261285" y="822841"/>
                  <a:pt x="263314" y="856917"/>
                  <a:pt x="266039" y="880550"/>
                </a:cubicBezTo>
                <a:cubicBezTo>
                  <a:pt x="268764" y="904182"/>
                  <a:pt x="268226" y="921950"/>
                  <a:pt x="264426" y="933852"/>
                </a:cubicBezTo>
                <a:cubicBezTo>
                  <a:pt x="260626" y="945755"/>
                  <a:pt x="255804" y="953800"/>
                  <a:pt x="249960" y="957987"/>
                </a:cubicBezTo>
                <a:cubicBezTo>
                  <a:pt x="244116" y="962174"/>
                  <a:pt x="239065" y="958915"/>
                  <a:pt x="234806" y="948210"/>
                </a:cubicBezTo>
                <a:cubicBezTo>
                  <a:pt x="230547" y="937505"/>
                  <a:pt x="227503" y="930307"/>
                  <a:pt x="225675" y="926614"/>
                </a:cubicBezTo>
                <a:cubicBezTo>
                  <a:pt x="223847" y="922921"/>
                  <a:pt x="217082" y="921297"/>
                  <a:pt x="205380" y="921742"/>
                </a:cubicBezTo>
                <a:cubicBezTo>
                  <a:pt x="193679" y="922186"/>
                  <a:pt x="174352" y="922861"/>
                  <a:pt x="147399" y="923764"/>
                </a:cubicBezTo>
                <a:cubicBezTo>
                  <a:pt x="120447" y="924667"/>
                  <a:pt x="100610" y="925567"/>
                  <a:pt x="87891" y="926463"/>
                </a:cubicBezTo>
                <a:cubicBezTo>
                  <a:pt x="75171" y="927360"/>
                  <a:pt x="64602" y="927363"/>
                  <a:pt x="56184" y="926474"/>
                </a:cubicBezTo>
                <a:cubicBezTo>
                  <a:pt x="52514" y="943568"/>
                  <a:pt x="46731" y="945439"/>
                  <a:pt x="38836" y="932088"/>
                </a:cubicBezTo>
                <a:cubicBezTo>
                  <a:pt x="30942" y="918738"/>
                  <a:pt x="28572" y="906993"/>
                  <a:pt x="31727" y="896855"/>
                </a:cubicBezTo>
                <a:cubicBezTo>
                  <a:pt x="34882" y="886716"/>
                  <a:pt x="36908" y="861205"/>
                  <a:pt x="37804" y="820321"/>
                </a:cubicBezTo>
                <a:cubicBezTo>
                  <a:pt x="38700" y="779437"/>
                  <a:pt x="39148" y="755403"/>
                  <a:pt x="39148" y="748218"/>
                </a:cubicBezTo>
                <a:cubicBezTo>
                  <a:pt x="39148" y="740331"/>
                  <a:pt x="38715" y="730479"/>
                  <a:pt x="37847" y="718663"/>
                </a:cubicBezTo>
                <a:cubicBezTo>
                  <a:pt x="36979" y="706847"/>
                  <a:pt x="34954" y="697106"/>
                  <a:pt x="31770" y="689441"/>
                </a:cubicBezTo>
                <a:cubicBezTo>
                  <a:pt x="28587" y="681776"/>
                  <a:pt x="29859" y="678414"/>
                  <a:pt x="35588" y="679353"/>
                </a:cubicBezTo>
                <a:cubicBezTo>
                  <a:pt x="41317" y="680292"/>
                  <a:pt x="47491" y="681418"/>
                  <a:pt x="54109" y="682730"/>
                </a:cubicBezTo>
                <a:cubicBezTo>
                  <a:pt x="60727" y="684042"/>
                  <a:pt x="70327" y="684490"/>
                  <a:pt x="82911" y="684074"/>
                </a:cubicBezTo>
                <a:cubicBezTo>
                  <a:pt x="95495" y="683659"/>
                  <a:pt x="119156" y="681002"/>
                  <a:pt x="153895" y="676105"/>
                </a:cubicBezTo>
                <a:cubicBezTo>
                  <a:pt x="188634" y="671208"/>
                  <a:pt x="208948" y="666691"/>
                  <a:pt x="214834" y="662553"/>
                </a:cubicBezTo>
                <a:cubicBezTo>
                  <a:pt x="217777" y="660485"/>
                  <a:pt x="220849" y="659359"/>
                  <a:pt x="224049" y="659176"/>
                </a:cubicBezTo>
                <a:close/>
                <a:moveTo>
                  <a:pt x="5018378" y="657464"/>
                </a:moveTo>
                <a:cubicBezTo>
                  <a:pt x="5020267" y="657406"/>
                  <a:pt x="5022601" y="657791"/>
                  <a:pt x="5025381" y="658617"/>
                </a:cubicBezTo>
                <a:cubicBezTo>
                  <a:pt x="5036502" y="661922"/>
                  <a:pt x="5044851" y="665769"/>
                  <a:pt x="5050430" y="670157"/>
                </a:cubicBezTo>
                <a:cubicBezTo>
                  <a:pt x="5056008" y="674545"/>
                  <a:pt x="5056664" y="679364"/>
                  <a:pt x="5052398" y="684612"/>
                </a:cubicBezTo>
                <a:cubicBezTo>
                  <a:pt x="5048132" y="689861"/>
                  <a:pt x="5043091" y="698293"/>
                  <a:pt x="5037276" y="709908"/>
                </a:cubicBezTo>
                <a:cubicBezTo>
                  <a:pt x="5031461" y="721524"/>
                  <a:pt x="5022890" y="733369"/>
                  <a:pt x="5011561" y="745443"/>
                </a:cubicBezTo>
                <a:cubicBezTo>
                  <a:pt x="5039911" y="744655"/>
                  <a:pt x="5057439" y="741758"/>
                  <a:pt x="5064142" y="736753"/>
                </a:cubicBezTo>
                <a:cubicBezTo>
                  <a:pt x="5070847" y="731749"/>
                  <a:pt x="5078615" y="731175"/>
                  <a:pt x="5087449" y="735032"/>
                </a:cubicBezTo>
                <a:cubicBezTo>
                  <a:pt x="5096283" y="738890"/>
                  <a:pt x="5103392" y="743712"/>
                  <a:pt x="5108776" y="749498"/>
                </a:cubicBezTo>
                <a:cubicBezTo>
                  <a:pt x="5114161" y="755284"/>
                  <a:pt x="5114567" y="760669"/>
                  <a:pt x="5109992" y="765652"/>
                </a:cubicBezTo>
                <a:cubicBezTo>
                  <a:pt x="5105417" y="770636"/>
                  <a:pt x="5102245" y="782452"/>
                  <a:pt x="5100473" y="801101"/>
                </a:cubicBezTo>
                <a:cubicBezTo>
                  <a:pt x="5098702" y="819751"/>
                  <a:pt x="5097143" y="838508"/>
                  <a:pt x="5095795" y="857372"/>
                </a:cubicBezTo>
                <a:cubicBezTo>
                  <a:pt x="5094447" y="876237"/>
                  <a:pt x="5090468" y="892509"/>
                  <a:pt x="5083857" y="906190"/>
                </a:cubicBezTo>
                <a:cubicBezTo>
                  <a:pt x="5077246" y="919871"/>
                  <a:pt x="5066989" y="930271"/>
                  <a:pt x="5053086" y="937391"/>
                </a:cubicBezTo>
                <a:cubicBezTo>
                  <a:pt x="5039183" y="944511"/>
                  <a:pt x="5031705" y="942722"/>
                  <a:pt x="5030651" y="932024"/>
                </a:cubicBezTo>
                <a:cubicBezTo>
                  <a:pt x="5029597" y="921326"/>
                  <a:pt x="5023875" y="909151"/>
                  <a:pt x="5013486" y="895499"/>
                </a:cubicBezTo>
                <a:cubicBezTo>
                  <a:pt x="5003096" y="881848"/>
                  <a:pt x="5004502" y="878219"/>
                  <a:pt x="5017702" y="884615"/>
                </a:cubicBezTo>
                <a:cubicBezTo>
                  <a:pt x="5030902" y="891011"/>
                  <a:pt x="5040119" y="894610"/>
                  <a:pt x="5045353" y="895413"/>
                </a:cubicBezTo>
                <a:cubicBezTo>
                  <a:pt x="5050587" y="896216"/>
                  <a:pt x="5055460" y="891409"/>
                  <a:pt x="5059969" y="880991"/>
                </a:cubicBezTo>
                <a:cubicBezTo>
                  <a:pt x="5064480" y="870573"/>
                  <a:pt x="5067635" y="854795"/>
                  <a:pt x="5069434" y="833657"/>
                </a:cubicBezTo>
                <a:cubicBezTo>
                  <a:pt x="5071234" y="812520"/>
                  <a:pt x="5072134" y="794838"/>
                  <a:pt x="5072134" y="780613"/>
                </a:cubicBezTo>
                <a:cubicBezTo>
                  <a:pt x="5072134" y="767778"/>
                  <a:pt x="5070897" y="760533"/>
                  <a:pt x="5068423" y="758877"/>
                </a:cubicBezTo>
                <a:cubicBezTo>
                  <a:pt x="5065949" y="757220"/>
                  <a:pt x="5059801" y="757625"/>
                  <a:pt x="5049978" y="760092"/>
                </a:cubicBezTo>
                <a:lnTo>
                  <a:pt x="5021843" y="767147"/>
                </a:lnTo>
                <a:cubicBezTo>
                  <a:pt x="5015017" y="768079"/>
                  <a:pt x="5008951" y="765842"/>
                  <a:pt x="5003645" y="760436"/>
                </a:cubicBezTo>
                <a:cubicBezTo>
                  <a:pt x="4989921" y="776024"/>
                  <a:pt x="4975635" y="788019"/>
                  <a:pt x="4960785" y="796423"/>
                </a:cubicBezTo>
                <a:cubicBezTo>
                  <a:pt x="4957073" y="798524"/>
                  <a:pt x="4954278" y="799802"/>
                  <a:pt x="4952400" y="800258"/>
                </a:cubicBezTo>
                <a:lnTo>
                  <a:pt x="4950738" y="799625"/>
                </a:lnTo>
                <a:lnTo>
                  <a:pt x="4950420" y="805188"/>
                </a:lnTo>
                <a:cubicBezTo>
                  <a:pt x="4950214" y="812520"/>
                  <a:pt x="4950335" y="821583"/>
                  <a:pt x="4950783" y="832377"/>
                </a:cubicBezTo>
                <a:cubicBezTo>
                  <a:pt x="4951679" y="853967"/>
                  <a:pt x="4950970" y="870314"/>
                  <a:pt x="4948654" y="881421"/>
                </a:cubicBezTo>
                <a:cubicBezTo>
                  <a:pt x="4946338" y="892527"/>
                  <a:pt x="4943226" y="901461"/>
                  <a:pt x="4939318" y="908223"/>
                </a:cubicBezTo>
                <a:cubicBezTo>
                  <a:pt x="4935411" y="914984"/>
                  <a:pt x="4931227" y="915085"/>
                  <a:pt x="4926767" y="908524"/>
                </a:cubicBezTo>
                <a:cubicBezTo>
                  <a:pt x="4922307" y="901963"/>
                  <a:pt x="4918894" y="896514"/>
                  <a:pt x="4916528" y="892176"/>
                </a:cubicBezTo>
                <a:cubicBezTo>
                  <a:pt x="4914162" y="887838"/>
                  <a:pt x="4911849" y="885494"/>
                  <a:pt x="4909591" y="885142"/>
                </a:cubicBezTo>
                <a:cubicBezTo>
                  <a:pt x="4907332" y="884791"/>
                  <a:pt x="4896107" y="886264"/>
                  <a:pt x="4875917" y="889563"/>
                </a:cubicBezTo>
                <a:cubicBezTo>
                  <a:pt x="4871213" y="909668"/>
                  <a:pt x="4865846" y="915167"/>
                  <a:pt x="4859816" y="906061"/>
                </a:cubicBezTo>
                <a:cubicBezTo>
                  <a:pt x="4853786" y="896955"/>
                  <a:pt x="4850771" y="884830"/>
                  <a:pt x="4850771" y="869687"/>
                </a:cubicBezTo>
                <a:cubicBezTo>
                  <a:pt x="4850771" y="855419"/>
                  <a:pt x="4850330" y="837690"/>
                  <a:pt x="4849448" y="816503"/>
                </a:cubicBezTo>
                <a:cubicBezTo>
                  <a:pt x="4848566" y="795315"/>
                  <a:pt x="4845419" y="779978"/>
                  <a:pt x="4840005" y="770492"/>
                </a:cubicBezTo>
                <a:cubicBezTo>
                  <a:pt x="4834592" y="761006"/>
                  <a:pt x="4835513" y="756263"/>
                  <a:pt x="4842769" y="756263"/>
                </a:cubicBezTo>
                <a:cubicBezTo>
                  <a:pt x="4847559" y="756263"/>
                  <a:pt x="4853159" y="756700"/>
                  <a:pt x="4859569" y="757575"/>
                </a:cubicBezTo>
                <a:cubicBezTo>
                  <a:pt x="4866452" y="748928"/>
                  <a:pt x="4874131" y="735556"/>
                  <a:pt x="4882606" y="717458"/>
                </a:cubicBezTo>
                <a:cubicBezTo>
                  <a:pt x="4891081" y="699361"/>
                  <a:pt x="4893745" y="685103"/>
                  <a:pt x="4890597" y="674685"/>
                </a:cubicBezTo>
                <a:cubicBezTo>
                  <a:pt x="4887450" y="664267"/>
                  <a:pt x="4895376" y="663181"/>
                  <a:pt x="4914377" y="671426"/>
                </a:cubicBezTo>
                <a:cubicBezTo>
                  <a:pt x="4930581" y="679256"/>
                  <a:pt x="4935590" y="686150"/>
                  <a:pt x="4929402" y="692109"/>
                </a:cubicBezTo>
                <a:cubicBezTo>
                  <a:pt x="4923214" y="698067"/>
                  <a:pt x="4916550" y="706402"/>
                  <a:pt x="4909408" y="717114"/>
                </a:cubicBezTo>
                <a:cubicBezTo>
                  <a:pt x="4902267" y="727826"/>
                  <a:pt x="4891325" y="741313"/>
                  <a:pt x="4876583" y="757575"/>
                </a:cubicBezTo>
                <a:cubicBezTo>
                  <a:pt x="4893935" y="755080"/>
                  <a:pt x="4905995" y="750857"/>
                  <a:pt x="4912764" y="744906"/>
                </a:cubicBezTo>
                <a:cubicBezTo>
                  <a:pt x="4919532" y="738954"/>
                  <a:pt x="4926860" y="737900"/>
                  <a:pt x="4934747" y="741744"/>
                </a:cubicBezTo>
                <a:cubicBezTo>
                  <a:pt x="4942634" y="745587"/>
                  <a:pt x="4949535" y="749588"/>
                  <a:pt x="4955451" y="753746"/>
                </a:cubicBezTo>
                <a:cubicBezTo>
                  <a:pt x="4961366" y="757905"/>
                  <a:pt x="4962703" y="762784"/>
                  <a:pt x="4959463" y="768384"/>
                </a:cubicBezTo>
                <a:cubicBezTo>
                  <a:pt x="4956222" y="773984"/>
                  <a:pt x="4953741" y="780652"/>
                  <a:pt x="4952020" y="788389"/>
                </a:cubicBezTo>
                <a:cubicBezTo>
                  <a:pt x="4951590" y="790323"/>
                  <a:pt x="4951242" y="792690"/>
                  <a:pt x="4950975" y="795490"/>
                </a:cubicBezTo>
                <a:lnTo>
                  <a:pt x="4950953" y="795862"/>
                </a:lnTo>
                <a:lnTo>
                  <a:pt x="4952142" y="793128"/>
                </a:lnTo>
                <a:cubicBezTo>
                  <a:pt x="4953934" y="790295"/>
                  <a:pt x="4956643" y="786639"/>
                  <a:pt x="4960269" y="782161"/>
                </a:cubicBezTo>
                <a:cubicBezTo>
                  <a:pt x="4974775" y="764251"/>
                  <a:pt x="4988046" y="743776"/>
                  <a:pt x="5000085" y="720739"/>
                </a:cubicBezTo>
                <a:cubicBezTo>
                  <a:pt x="5012123" y="697701"/>
                  <a:pt x="5016569" y="680762"/>
                  <a:pt x="5013421" y="669921"/>
                </a:cubicBezTo>
                <a:cubicBezTo>
                  <a:pt x="5011061" y="661790"/>
                  <a:pt x="5012713" y="657638"/>
                  <a:pt x="5018378" y="657464"/>
                </a:cubicBezTo>
                <a:close/>
                <a:moveTo>
                  <a:pt x="703296" y="656051"/>
                </a:moveTo>
                <a:cubicBezTo>
                  <a:pt x="705262" y="656026"/>
                  <a:pt x="707742" y="656427"/>
                  <a:pt x="710737" y="657251"/>
                </a:cubicBezTo>
                <a:cubicBezTo>
                  <a:pt x="722718" y="660549"/>
                  <a:pt x="731516" y="664077"/>
                  <a:pt x="737130" y="667834"/>
                </a:cubicBezTo>
                <a:cubicBezTo>
                  <a:pt x="742745" y="671591"/>
                  <a:pt x="743953" y="676700"/>
                  <a:pt x="740755" y="683160"/>
                </a:cubicBezTo>
                <a:cubicBezTo>
                  <a:pt x="737557" y="689621"/>
                  <a:pt x="734660" y="704982"/>
                  <a:pt x="732065" y="729246"/>
                </a:cubicBezTo>
                <a:cubicBezTo>
                  <a:pt x="741242" y="727511"/>
                  <a:pt x="749173" y="725951"/>
                  <a:pt x="755855" y="724568"/>
                </a:cubicBezTo>
                <a:cubicBezTo>
                  <a:pt x="762538" y="723184"/>
                  <a:pt x="769242" y="726095"/>
                  <a:pt x="775967" y="733301"/>
                </a:cubicBezTo>
                <a:cubicBezTo>
                  <a:pt x="782693" y="740507"/>
                  <a:pt x="780764" y="745246"/>
                  <a:pt x="770181" y="747519"/>
                </a:cubicBezTo>
                <a:cubicBezTo>
                  <a:pt x="759598" y="749792"/>
                  <a:pt x="746340" y="752520"/>
                  <a:pt x="730409" y="755704"/>
                </a:cubicBezTo>
                <a:cubicBezTo>
                  <a:pt x="728774" y="776167"/>
                  <a:pt x="727074" y="794788"/>
                  <a:pt x="725310" y="811566"/>
                </a:cubicBezTo>
                <a:cubicBezTo>
                  <a:pt x="759641" y="808956"/>
                  <a:pt x="783715" y="806504"/>
                  <a:pt x="797531" y="804210"/>
                </a:cubicBezTo>
                <a:cubicBezTo>
                  <a:pt x="811348" y="801915"/>
                  <a:pt x="823463" y="804475"/>
                  <a:pt x="833873" y="811889"/>
                </a:cubicBezTo>
                <a:cubicBezTo>
                  <a:pt x="844284" y="819303"/>
                  <a:pt x="848859" y="825404"/>
                  <a:pt x="847597" y="830194"/>
                </a:cubicBezTo>
                <a:cubicBezTo>
                  <a:pt x="846335" y="834984"/>
                  <a:pt x="837257" y="836930"/>
                  <a:pt x="820365" y="836034"/>
                </a:cubicBezTo>
                <a:cubicBezTo>
                  <a:pt x="803472" y="835138"/>
                  <a:pt x="784356" y="834690"/>
                  <a:pt x="763018" y="834690"/>
                </a:cubicBezTo>
                <a:cubicBezTo>
                  <a:pt x="742669" y="834690"/>
                  <a:pt x="715383" y="836938"/>
                  <a:pt x="681161" y="841433"/>
                </a:cubicBezTo>
                <a:cubicBezTo>
                  <a:pt x="646938" y="845929"/>
                  <a:pt x="621846" y="849725"/>
                  <a:pt x="605885" y="852823"/>
                </a:cubicBezTo>
                <a:cubicBezTo>
                  <a:pt x="589925" y="855920"/>
                  <a:pt x="577592" y="858846"/>
                  <a:pt x="568888" y="861599"/>
                </a:cubicBezTo>
                <a:cubicBezTo>
                  <a:pt x="560183" y="864352"/>
                  <a:pt x="550080" y="861043"/>
                  <a:pt x="538579" y="851672"/>
                </a:cubicBezTo>
                <a:cubicBezTo>
                  <a:pt x="527079" y="842301"/>
                  <a:pt x="529524" y="837339"/>
                  <a:pt x="545915" y="836787"/>
                </a:cubicBezTo>
                <a:cubicBezTo>
                  <a:pt x="562305" y="836235"/>
                  <a:pt x="593295" y="832087"/>
                  <a:pt x="638882" y="824343"/>
                </a:cubicBezTo>
                <a:cubicBezTo>
                  <a:pt x="639699" y="807780"/>
                  <a:pt x="640108" y="790981"/>
                  <a:pt x="640108" y="773945"/>
                </a:cubicBezTo>
                <a:cubicBezTo>
                  <a:pt x="628191" y="777544"/>
                  <a:pt x="616214" y="776024"/>
                  <a:pt x="604175" y="769384"/>
                </a:cubicBezTo>
                <a:cubicBezTo>
                  <a:pt x="592137" y="762745"/>
                  <a:pt x="592506" y="758238"/>
                  <a:pt x="605283" y="755865"/>
                </a:cubicBezTo>
                <a:cubicBezTo>
                  <a:pt x="618060" y="753492"/>
                  <a:pt x="629668" y="751180"/>
                  <a:pt x="640108" y="748928"/>
                </a:cubicBezTo>
                <a:cubicBezTo>
                  <a:pt x="640108" y="741772"/>
                  <a:pt x="639459" y="734502"/>
                  <a:pt x="638161" y="727117"/>
                </a:cubicBezTo>
                <a:cubicBezTo>
                  <a:pt x="636864" y="719731"/>
                  <a:pt x="633942" y="711715"/>
                  <a:pt x="629396" y="703068"/>
                </a:cubicBezTo>
                <a:cubicBezTo>
                  <a:pt x="624850" y="694421"/>
                  <a:pt x="627102" y="690800"/>
                  <a:pt x="636150" y="692205"/>
                </a:cubicBezTo>
                <a:cubicBezTo>
                  <a:pt x="645199" y="693611"/>
                  <a:pt x="653549" y="696145"/>
                  <a:pt x="661199" y="699809"/>
                </a:cubicBezTo>
                <a:cubicBezTo>
                  <a:pt x="668850" y="703473"/>
                  <a:pt x="671757" y="708331"/>
                  <a:pt x="669921" y="714382"/>
                </a:cubicBezTo>
                <a:cubicBezTo>
                  <a:pt x="668086" y="720434"/>
                  <a:pt x="666752" y="729884"/>
                  <a:pt x="665920" y="742733"/>
                </a:cubicBezTo>
                <a:cubicBezTo>
                  <a:pt x="674654" y="741127"/>
                  <a:pt x="687703" y="738668"/>
                  <a:pt x="705069" y="735355"/>
                </a:cubicBezTo>
                <a:cubicBezTo>
                  <a:pt x="705858" y="727583"/>
                  <a:pt x="706252" y="717021"/>
                  <a:pt x="706252" y="703670"/>
                </a:cubicBezTo>
                <a:cubicBezTo>
                  <a:pt x="706252" y="689990"/>
                  <a:pt x="704005" y="678009"/>
                  <a:pt x="699509" y="667727"/>
                </a:cubicBezTo>
                <a:cubicBezTo>
                  <a:pt x="696137" y="660015"/>
                  <a:pt x="697400" y="656123"/>
                  <a:pt x="703296" y="656051"/>
                </a:cubicBezTo>
                <a:close/>
                <a:moveTo>
                  <a:pt x="5731360" y="654997"/>
                </a:moveTo>
                <a:cubicBezTo>
                  <a:pt x="5732677" y="654621"/>
                  <a:pt x="5734475" y="654670"/>
                  <a:pt x="5736755" y="655143"/>
                </a:cubicBezTo>
                <a:cubicBezTo>
                  <a:pt x="5745876" y="657036"/>
                  <a:pt x="5754676" y="659775"/>
                  <a:pt x="5763159" y="663360"/>
                </a:cubicBezTo>
                <a:cubicBezTo>
                  <a:pt x="5771642" y="666945"/>
                  <a:pt x="5774301" y="673359"/>
                  <a:pt x="5771139" y="682601"/>
                </a:cubicBezTo>
                <a:cubicBezTo>
                  <a:pt x="5767977" y="691843"/>
                  <a:pt x="5766812" y="713235"/>
                  <a:pt x="5767644" y="746777"/>
                </a:cubicBezTo>
                <a:cubicBezTo>
                  <a:pt x="5782372" y="745960"/>
                  <a:pt x="5795525" y="744181"/>
                  <a:pt x="5807104" y="741442"/>
                </a:cubicBezTo>
                <a:cubicBezTo>
                  <a:pt x="5818684" y="738704"/>
                  <a:pt x="5829200" y="742536"/>
                  <a:pt x="5838650" y="752940"/>
                </a:cubicBezTo>
                <a:cubicBezTo>
                  <a:pt x="5848100" y="763344"/>
                  <a:pt x="5844748" y="768320"/>
                  <a:pt x="5828593" y="767868"/>
                </a:cubicBezTo>
                <a:cubicBezTo>
                  <a:pt x="5812439" y="767416"/>
                  <a:pt x="5792166" y="768416"/>
                  <a:pt x="5767773" y="770869"/>
                </a:cubicBezTo>
                <a:cubicBezTo>
                  <a:pt x="5767773" y="804167"/>
                  <a:pt x="5768673" y="837454"/>
                  <a:pt x="5770472" y="870730"/>
                </a:cubicBezTo>
                <a:cubicBezTo>
                  <a:pt x="5772272" y="904007"/>
                  <a:pt x="5768308" y="928364"/>
                  <a:pt x="5758577" y="943801"/>
                </a:cubicBezTo>
                <a:cubicBezTo>
                  <a:pt x="5748848" y="959238"/>
                  <a:pt x="5741498" y="961271"/>
                  <a:pt x="5736529" y="949899"/>
                </a:cubicBezTo>
                <a:cubicBezTo>
                  <a:pt x="5731560" y="938527"/>
                  <a:pt x="5724028" y="926804"/>
                  <a:pt x="5713932" y="914730"/>
                </a:cubicBezTo>
                <a:cubicBezTo>
                  <a:pt x="5703838" y="902655"/>
                  <a:pt x="5702414" y="897783"/>
                  <a:pt x="5709662" y="900113"/>
                </a:cubicBezTo>
                <a:cubicBezTo>
                  <a:pt x="5716912" y="902444"/>
                  <a:pt x="5723437" y="904691"/>
                  <a:pt x="5729237" y="906857"/>
                </a:cubicBezTo>
                <a:cubicBezTo>
                  <a:pt x="5735038" y="909022"/>
                  <a:pt x="5738616" y="908251"/>
                  <a:pt x="5739970" y="904544"/>
                </a:cubicBezTo>
                <a:cubicBezTo>
                  <a:pt x="5741326" y="900838"/>
                  <a:pt x="5742222" y="892979"/>
                  <a:pt x="5742660" y="880969"/>
                </a:cubicBezTo>
                <a:cubicBezTo>
                  <a:pt x="5743097" y="868959"/>
                  <a:pt x="5743316" y="832833"/>
                  <a:pt x="5743316" y="772589"/>
                </a:cubicBezTo>
                <a:cubicBezTo>
                  <a:pt x="5711724" y="777996"/>
                  <a:pt x="5691276" y="781599"/>
                  <a:pt x="5681968" y="783398"/>
                </a:cubicBezTo>
                <a:cubicBezTo>
                  <a:pt x="5672662" y="785198"/>
                  <a:pt x="5663462" y="781344"/>
                  <a:pt x="5654370" y="771837"/>
                </a:cubicBezTo>
                <a:cubicBezTo>
                  <a:pt x="5645279" y="762329"/>
                  <a:pt x="5645458" y="758034"/>
                  <a:pt x="5654908" y="758952"/>
                </a:cubicBezTo>
                <a:cubicBezTo>
                  <a:pt x="5664358" y="759870"/>
                  <a:pt x="5676562" y="759669"/>
                  <a:pt x="5691519" y="758350"/>
                </a:cubicBezTo>
                <a:cubicBezTo>
                  <a:pt x="5706476" y="757030"/>
                  <a:pt x="5723296" y="755152"/>
                  <a:pt x="5741982" y="752714"/>
                </a:cubicBezTo>
                <a:cubicBezTo>
                  <a:pt x="5741982" y="709148"/>
                  <a:pt x="5738830" y="681522"/>
                  <a:pt x="5732528" y="669835"/>
                </a:cubicBezTo>
                <a:cubicBezTo>
                  <a:pt x="5727802" y="661069"/>
                  <a:pt x="5727412" y="656123"/>
                  <a:pt x="5731360" y="654997"/>
                </a:cubicBezTo>
                <a:close/>
                <a:moveTo>
                  <a:pt x="4664561" y="654997"/>
                </a:moveTo>
                <a:cubicBezTo>
                  <a:pt x="4665877" y="654621"/>
                  <a:pt x="4667675" y="654670"/>
                  <a:pt x="4669955" y="655143"/>
                </a:cubicBezTo>
                <a:cubicBezTo>
                  <a:pt x="4679076" y="657036"/>
                  <a:pt x="4687877" y="659775"/>
                  <a:pt x="4696359" y="663360"/>
                </a:cubicBezTo>
                <a:cubicBezTo>
                  <a:pt x="4704841" y="666945"/>
                  <a:pt x="4707502" y="673359"/>
                  <a:pt x="4704340" y="682601"/>
                </a:cubicBezTo>
                <a:cubicBezTo>
                  <a:pt x="4701178" y="691843"/>
                  <a:pt x="4700012" y="713235"/>
                  <a:pt x="4700844" y="746777"/>
                </a:cubicBezTo>
                <a:cubicBezTo>
                  <a:pt x="4715572" y="745960"/>
                  <a:pt x="4728725" y="744181"/>
                  <a:pt x="4740305" y="741442"/>
                </a:cubicBezTo>
                <a:cubicBezTo>
                  <a:pt x="4751884" y="738704"/>
                  <a:pt x="4762399" y="742536"/>
                  <a:pt x="4771850" y="752940"/>
                </a:cubicBezTo>
                <a:cubicBezTo>
                  <a:pt x="4781300" y="763344"/>
                  <a:pt x="4777948" y="768320"/>
                  <a:pt x="4761794" y="767868"/>
                </a:cubicBezTo>
                <a:cubicBezTo>
                  <a:pt x="4745639" y="767416"/>
                  <a:pt x="4725366" y="768416"/>
                  <a:pt x="4700973" y="770869"/>
                </a:cubicBezTo>
                <a:cubicBezTo>
                  <a:pt x="4700973" y="804167"/>
                  <a:pt x="4701873" y="837454"/>
                  <a:pt x="4703673" y="870730"/>
                </a:cubicBezTo>
                <a:cubicBezTo>
                  <a:pt x="4705472" y="904007"/>
                  <a:pt x="4701507" y="928364"/>
                  <a:pt x="4691778" y="943801"/>
                </a:cubicBezTo>
                <a:cubicBezTo>
                  <a:pt x="4682048" y="959238"/>
                  <a:pt x="4674698" y="961271"/>
                  <a:pt x="4669730" y="949899"/>
                </a:cubicBezTo>
                <a:cubicBezTo>
                  <a:pt x="4664761" y="938527"/>
                  <a:pt x="4657228" y="926804"/>
                  <a:pt x="4647133" y="914730"/>
                </a:cubicBezTo>
                <a:cubicBezTo>
                  <a:pt x="4637037" y="902655"/>
                  <a:pt x="4635614" y="897783"/>
                  <a:pt x="4642863" y="900113"/>
                </a:cubicBezTo>
                <a:cubicBezTo>
                  <a:pt x="4650112" y="902444"/>
                  <a:pt x="4656637" y="904691"/>
                  <a:pt x="4662438" y="906857"/>
                </a:cubicBezTo>
                <a:cubicBezTo>
                  <a:pt x="4668238" y="909022"/>
                  <a:pt x="4671816" y="908251"/>
                  <a:pt x="4673171" y="904544"/>
                </a:cubicBezTo>
                <a:cubicBezTo>
                  <a:pt x="4674526" y="900838"/>
                  <a:pt x="4675423" y="892979"/>
                  <a:pt x="4675860" y="880969"/>
                </a:cubicBezTo>
                <a:cubicBezTo>
                  <a:pt x="4676297" y="868959"/>
                  <a:pt x="4676516" y="832833"/>
                  <a:pt x="4676516" y="772589"/>
                </a:cubicBezTo>
                <a:cubicBezTo>
                  <a:pt x="4644924" y="777996"/>
                  <a:pt x="4624475" y="781599"/>
                  <a:pt x="4615169" y="783398"/>
                </a:cubicBezTo>
                <a:cubicBezTo>
                  <a:pt x="4605862" y="785198"/>
                  <a:pt x="4596662" y="781344"/>
                  <a:pt x="4587571" y="771837"/>
                </a:cubicBezTo>
                <a:cubicBezTo>
                  <a:pt x="4578479" y="762329"/>
                  <a:pt x="4578658" y="758034"/>
                  <a:pt x="4588109" y="758952"/>
                </a:cubicBezTo>
                <a:cubicBezTo>
                  <a:pt x="4597559" y="759870"/>
                  <a:pt x="4609762" y="759669"/>
                  <a:pt x="4624719" y="758350"/>
                </a:cubicBezTo>
                <a:cubicBezTo>
                  <a:pt x="4639676" y="757030"/>
                  <a:pt x="4656497" y="755152"/>
                  <a:pt x="4675182" y="752714"/>
                </a:cubicBezTo>
                <a:cubicBezTo>
                  <a:pt x="4675182" y="709148"/>
                  <a:pt x="4672031" y="681522"/>
                  <a:pt x="4665729" y="669835"/>
                </a:cubicBezTo>
                <a:cubicBezTo>
                  <a:pt x="4661002" y="661069"/>
                  <a:pt x="4660612" y="656123"/>
                  <a:pt x="4664561" y="654997"/>
                </a:cubicBezTo>
                <a:close/>
                <a:moveTo>
                  <a:pt x="3588236" y="654997"/>
                </a:moveTo>
                <a:cubicBezTo>
                  <a:pt x="3589552" y="654621"/>
                  <a:pt x="3591350" y="654670"/>
                  <a:pt x="3593630" y="655143"/>
                </a:cubicBezTo>
                <a:cubicBezTo>
                  <a:pt x="3602751" y="657036"/>
                  <a:pt x="3611552" y="659775"/>
                  <a:pt x="3620034" y="663360"/>
                </a:cubicBezTo>
                <a:cubicBezTo>
                  <a:pt x="3628516" y="666945"/>
                  <a:pt x="3631177" y="673359"/>
                  <a:pt x="3628015" y="682601"/>
                </a:cubicBezTo>
                <a:cubicBezTo>
                  <a:pt x="3624852" y="691843"/>
                  <a:pt x="3623687" y="713235"/>
                  <a:pt x="3624519" y="746777"/>
                </a:cubicBezTo>
                <a:cubicBezTo>
                  <a:pt x="3639246" y="745960"/>
                  <a:pt x="3652400" y="744181"/>
                  <a:pt x="3663980" y="741442"/>
                </a:cubicBezTo>
                <a:cubicBezTo>
                  <a:pt x="3675559" y="738704"/>
                  <a:pt x="3686074" y="742536"/>
                  <a:pt x="3695525" y="752940"/>
                </a:cubicBezTo>
                <a:cubicBezTo>
                  <a:pt x="3704975" y="763344"/>
                  <a:pt x="3701623" y="768320"/>
                  <a:pt x="3685469" y="767868"/>
                </a:cubicBezTo>
                <a:cubicBezTo>
                  <a:pt x="3669314" y="767416"/>
                  <a:pt x="3649041" y="768416"/>
                  <a:pt x="3624648" y="770869"/>
                </a:cubicBezTo>
                <a:cubicBezTo>
                  <a:pt x="3624648" y="804167"/>
                  <a:pt x="3625548" y="837454"/>
                  <a:pt x="3627348" y="870730"/>
                </a:cubicBezTo>
                <a:cubicBezTo>
                  <a:pt x="3629147" y="904007"/>
                  <a:pt x="3625182" y="928364"/>
                  <a:pt x="3615452" y="943801"/>
                </a:cubicBezTo>
                <a:cubicBezTo>
                  <a:pt x="3605723" y="959238"/>
                  <a:pt x="3598373" y="961271"/>
                  <a:pt x="3593404" y="949899"/>
                </a:cubicBezTo>
                <a:cubicBezTo>
                  <a:pt x="3588436" y="938527"/>
                  <a:pt x="3580903" y="926804"/>
                  <a:pt x="3570808" y="914730"/>
                </a:cubicBezTo>
                <a:cubicBezTo>
                  <a:pt x="3560712" y="902655"/>
                  <a:pt x="3559289" y="897783"/>
                  <a:pt x="3566538" y="900113"/>
                </a:cubicBezTo>
                <a:cubicBezTo>
                  <a:pt x="3573787" y="902444"/>
                  <a:pt x="3580312" y="904691"/>
                  <a:pt x="3586112" y="906857"/>
                </a:cubicBezTo>
                <a:cubicBezTo>
                  <a:pt x="3591913" y="909022"/>
                  <a:pt x="3595491" y="908251"/>
                  <a:pt x="3596846" y="904544"/>
                </a:cubicBezTo>
                <a:cubicBezTo>
                  <a:pt x="3598201" y="900838"/>
                  <a:pt x="3599097" y="892979"/>
                  <a:pt x="3599535" y="880969"/>
                </a:cubicBezTo>
                <a:cubicBezTo>
                  <a:pt x="3599972" y="868959"/>
                  <a:pt x="3600191" y="832833"/>
                  <a:pt x="3600191" y="772589"/>
                </a:cubicBezTo>
                <a:cubicBezTo>
                  <a:pt x="3568599" y="777996"/>
                  <a:pt x="3548150" y="781599"/>
                  <a:pt x="3538844" y="783398"/>
                </a:cubicBezTo>
                <a:cubicBezTo>
                  <a:pt x="3529537" y="785198"/>
                  <a:pt x="3520337" y="781344"/>
                  <a:pt x="3511246" y="771837"/>
                </a:cubicBezTo>
                <a:cubicBezTo>
                  <a:pt x="3502154" y="762329"/>
                  <a:pt x="3502333" y="758034"/>
                  <a:pt x="3511784" y="758952"/>
                </a:cubicBezTo>
                <a:cubicBezTo>
                  <a:pt x="3521234" y="759870"/>
                  <a:pt x="3533437" y="759669"/>
                  <a:pt x="3548394" y="758350"/>
                </a:cubicBezTo>
                <a:cubicBezTo>
                  <a:pt x="3563351" y="757030"/>
                  <a:pt x="3580172" y="755152"/>
                  <a:pt x="3598857" y="752714"/>
                </a:cubicBezTo>
                <a:cubicBezTo>
                  <a:pt x="3598857" y="709148"/>
                  <a:pt x="3595706" y="681522"/>
                  <a:pt x="3589403" y="669835"/>
                </a:cubicBezTo>
                <a:cubicBezTo>
                  <a:pt x="3584676" y="661069"/>
                  <a:pt x="3584287" y="656123"/>
                  <a:pt x="3588236" y="654997"/>
                </a:cubicBezTo>
                <a:close/>
                <a:moveTo>
                  <a:pt x="1797536" y="654997"/>
                </a:moveTo>
                <a:cubicBezTo>
                  <a:pt x="1798852" y="654621"/>
                  <a:pt x="1800650" y="654670"/>
                  <a:pt x="1802930" y="655143"/>
                </a:cubicBezTo>
                <a:cubicBezTo>
                  <a:pt x="1812051" y="657036"/>
                  <a:pt x="1820852" y="659775"/>
                  <a:pt x="1829334" y="663360"/>
                </a:cubicBezTo>
                <a:cubicBezTo>
                  <a:pt x="1837816" y="666945"/>
                  <a:pt x="1840476" y="673359"/>
                  <a:pt x="1837314" y="682601"/>
                </a:cubicBezTo>
                <a:cubicBezTo>
                  <a:pt x="1834152" y="691843"/>
                  <a:pt x="1832987" y="713235"/>
                  <a:pt x="1833819" y="746777"/>
                </a:cubicBezTo>
                <a:cubicBezTo>
                  <a:pt x="1848546" y="745960"/>
                  <a:pt x="1861700" y="744181"/>
                  <a:pt x="1873280" y="741442"/>
                </a:cubicBezTo>
                <a:cubicBezTo>
                  <a:pt x="1884859" y="738704"/>
                  <a:pt x="1895374" y="742536"/>
                  <a:pt x="1904825" y="752940"/>
                </a:cubicBezTo>
                <a:cubicBezTo>
                  <a:pt x="1914275" y="763344"/>
                  <a:pt x="1910923" y="768320"/>
                  <a:pt x="1894768" y="767868"/>
                </a:cubicBezTo>
                <a:cubicBezTo>
                  <a:pt x="1878614" y="767416"/>
                  <a:pt x="1858341" y="768416"/>
                  <a:pt x="1833948" y="770869"/>
                </a:cubicBezTo>
                <a:cubicBezTo>
                  <a:pt x="1833948" y="804167"/>
                  <a:pt x="1834848" y="837454"/>
                  <a:pt x="1836648" y="870730"/>
                </a:cubicBezTo>
                <a:cubicBezTo>
                  <a:pt x="1838447" y="904007"/>
                  <a:pt x="1834482" y="928364"/>
                  <a:pt x="1824752" y="943801"/>
                </a:cubicBezTo>
                <a:cubicBezTo>
                  <a:pt x="1815023" y="959238"/>
                  <a:pt x="1807673" y="961271"/>
                  <a:pt x="1802704" y="949899"/>
                </a:cubicBezTo>
                <a:cubicBezTo>
                  <a:pt x="1797735" y="938527"/>
                  <a:pt x="1790203" y="926804"/>
                  <a:pt x="1780108" y="914730"/>
                </a:cubicBezTo>
                <a:cubicBezTo>
                  <a:pt x="1770012" y="902655"/>
                  <a:pt x="1768589" y="897783"/>
                  <a:pt x="1775838" y="900113"/>
                </a:cubicBezTo>
                <a:cubicBezTo>
                  <a:pt x="1783087" y="902444"/>
                  <a:pt x="1789612" y="904691"/>
                  <a:pt x="1795412" y="906857"/>
                </a:cubicBezTo>
                <a:cubicBezTo>
                  <a:pt x="1801213" y="909022"/>
                  <a:pt x="1804791" y="908251"/>
                  <a:pt x="1806146" y="904544"/>
                </a:cubicBezTo>
                <a:cubicBezTo>
                  <a:pt x="1807501" y="900838"/>
                  <a:pt x="1808397" y="892979"/>
                  <a:pt x="1808835" y="880969"/>
                </a:cubicBezTo>
                <a:cubicBezTo>
                  <a:pt x="1809272" y="868959"/>
                  <a:pt x="1809491" y="832833"/>
                  <a:pt x="1809491" y="772589"/>
                </a:cubicBezTo>
                <a:cubicBezTo>
                  <a:pt x="1777899" y="777996"/>
                  <a:pt x="1757450" y="781599"/>
                  <a:pt x="1748143" y="783398"/>
                </a:cubicBezTo>
                <a:cubicBezTo>
                  <a:pt x="1738837" y="785198"/>
                  <a:pt x="1729637" y="781344"/>
                  <a:pt x="1720546" y="771837"/>
                </a:cubicBezTo>
                <a:cubicBezTo>
                  <a:pt x="1711454" y="762329"/>
                  <a:pt x="1711633" y="758034"/>
                  <a:pt x="1721083" y="758952"/>
                </a:cubicBezTo>
                <a:cubicBezTo>
                  <a:pt x="1730534" y="759870"/>
                  <a:pt x="1742737" y="759669"/>
                  <a:pt x="1757694" y="758350"/>
                </a:cubicBezTo>
                <a:cubicBezTo>
                  <a:pt x="1772651" y="757030"/>
                  <a:pt x="1789472" y="755152"/>
                  <a:pt x="1808157" y="752714"/>
                </a:cubicBezTo>
                <a:cubicBezTo>
                  <a:pt x="1808157" y="709148"/>
                  <a:pt x="1805006" y="681522"/>
                  <a:pt x="1798703" y="669835"/>
                </a:cubicBezTo>
                <a:cubicBezTo>
                  <a:pt x="1793977" y="661069"/>
                  <a:pt x="1793587" y="656123"/>
                  <a:pt x="1797536" y="654997"/>
                </a:cubicBezTo>
                <a:close/>
                <a:moveTo>
                  <a:pt x="5368872" y="650322"/>
                </a:moveTo>
                <a:cubicBezTo>
                  <a:pt x="5370500" y="650184"/>
                  <a:pt x="5372588" y="650472"/>
                  <a:pt x="5375134" y="651185"/>
                </a:cubicBezTo>
                <a:cubicBezTo>
                  <a:pt x="5385323" y="654039"/>
                  <a:pt x="5394573" y="658015"/>
                  <a:pt x="5402883" y="663113"/>
                </a:cubicBezTo>
                <a:cubicBezTo>
                  <a:pt x="5411193" y="668211"/>
                  <a:pt x="5412867" y="674875"/>
                  <a:pt x="5407906" y="683106"/>
                </a:cubicBezTo>
                <a:cubicBezTo>
                  <a:pt x="5402944" y="691338"/>
                  <a:pt x="5400886" y="717516"/>
                  <a:pt x="5401732" y="761641"/>
                </a:cubicBezTo>
                <a:cubicBezTo>
                  <a:pt x="5421851" y="759016"/>
                  <a:pt x="5436206" y="756561"/>
                  <a:pt x="5444796" y="754273"/>
                </a:cubicBezTo>
                <a:cubicBezTo>
                  <a:pt x="5453385" y="751986"/>
                  <a:pt x="5462775" y="753804"/>
                  <a:pt x="5472963" y="759726"/>
                </a:cubicBezTo>
                <a:cubicBezTo>
                  <a:pt x="5483152" y="765649"/>
                  <a:pt x="5483399" y="770166"/>
                  <a:pt x="5473706" y="773278"/>
                </a:cubicBezTo>
                <a:cubicBezTo>
                  <a:pt x="5464012" y="776390"/>
                  <a:pt x="5440064" y="779645"/>
                  <a:pt x="5401861" y="783043"/>
                </a:cubicBezTo>
                <a:cubicBezTo>
                  <a:pt x="5401861" y="834926"/>
                  <a:pt x="5401381" y="877373"/>
                  <a:pt x="5400420" y="910385"/>
                </a:cubicBezTo>
                <a:cubicBezTo>
                  <a:pt x="5399459" y="943396"/>
                  <a:pt x="5394931" y="960177"/>
                  <a:pt x="5386836" y="960729"/>
                </a:cubicBezTo>
                <a:cubicBezTo>
                  <a:pt x="5378741" y="961282"/>
                  <a:pt x="5374694" y="944887"/>
                  <a:pt x="5374694" y="911546"/>
                </a:cubicBezTo>
                <a:lnTo>
                  <a:pt x="5374694" y="786098"/>
                </a:lnTo>
                <a:cubicBezTo>
                  <a:pt x="5354976" y="790472"/>
                  <a:pt x="5340023" y="793813"/>
                  <a:pt x="5329834" y="796122"/>
                </a:cubicBezTo>
                <a:cubicBezTo>
                  <a:pt x="5319645" y="798430"/>
                  <a:pt x="5309729" y="795605"/>
                  <a:pt x="5300085" y="787647"/>
                </a:cubicBezTo>
                <a:cubicBezTo>
                  <a:pt x="5290441" y="779688"/>
                  <a:pt x="5290743" y="775400"/>
                  <a:pt x="5300988" y="774783"/>
                </a:cubicBezTo>
                <a:cubicBezTo>
                  <a:pt x="5311235" y="774167"/>
                  <a:pt x="5321205" y="773414"/>
                  <a:pt x="5330899" y="772525"/>
                </a:cubicBezTo>
                <a:cubicBezTo>
                  <a:pt x="5340592" y="771636"/>
                  <a:pt x="5355191" y="769564"/>
                  <a:pt x="5374694" y="766308"/>
                </a:cubicBezTo>
                <a:cubicBezTo>
                  <a:pt x="5374694" y="734574"/>
                  <a:pt x="5374479" y="712124"/>
                  <a:pt x="5374048" y="698960"/>
                </a:cubicBezTo>
                <a:cubicBezTo>
                  <a:pt x="5373618" y="685795"/>
                  <a:pt x="5371145" y="673828"/>
                  <a:pt x="5366627" y="663059"/>
                </a:cubicBezTo>
                <a:cubicBezTo>
                  <a:pt x="5363239" y="654982"/>
                  <a:pt x="5363987" y="650736"/>
                  <a:pt x="5368872" y="650322"/>
                </a:cubicBezTo>
                <a:close/>
                <a:moveTo>
                  <a:pt x="2303784" y="647951"/>
                </a:moveTo>
                <a:cubicBezTo>
                  <a:pt x="2308177" y="648745"/>
                  <a:pt x="2314464" y="651235"/>
                  <a:pt x="2322645" y="655423"/>
                </a:cubicBezTo>
                <a:cubicBezTo>
                  <a:pt x="2339008" y="663797"/>
                  <a:pt x="2343837" y="669849"/>
                  <a:pt x="2337133" y="673577"/>
                </a:cubicBezTo>
                <a:cubicBezTo>
                  <a:pt x="2330429" y="677306"/>
                  <a:pt x="2312801" y="684386"/>
                  <a:pt x="2284250" y="694819"/>
                </a:cubicBezTo>
                <a:cubicBezTo>
                  <a:pt x="2255698" y="705251"/>
                  <a:pt x="2236525" y="710697"/>
                  <a:pt x="2226731" y="711156"/>
                </a:cubicBezTo>
                <a:cubicBezTo>
                  <a:pt x="2216937" y="711615"/>
                  <a:pt x="2218421" y="708306"/>
                  <a:pt x="2231184" y="701229"/>
                </a:cubicBezTo>
                <a:cubicBezTo>
                  <a:pt x="2243947" y="694152"/>
                  <a:pt x="2256028" y="687104"/>
                  <a:pt x="2267429" y="680084"/>
                </a:cubicBezTo>
                <a:cubicBezTo>
                  <a:pt x="2278829" y="673065"/>
                  <a:pt x="2286315" y="667770"/>
                  <a:pt x="2289885" y="664199"/>
                </a:cubicBezTo>
                <a:cubicBezTo>
                  <a:pt x="2292940" y="660370"/>
                  <a:pt x="2295073" y="655857"/>
                  <a:pt x="2296285" y="650658"/>
                </a:cubicBezTo>
                <a:cubicBezTo>
                  <a:pt x="2296891" y="648059"/>
                  <a:pt x="2299390" y="647157"/>
                  <a:pt x="2303784" y="647951"/>
                </a:cubicBezTo>
                <a:close/>
                <a:moveTo>
                  <a:pt x="196957" y="234097"/>
                </a:moveTo>
                <a:cubicBezTo>
                  <a:pt x="204959" y="234097"/>
                  <a:pt x="210849" y="236248"/>
                  <a:pt x="214627" y="240550"/>
                </a:cubicBezTo>
                <a:cubicBezTo>
                  <a:pt x="218406" y="244852"/>
                  <a:pt x="220296" y="249915"/>
                  <a:pt x="220296" y="255737"/>
                </a:cubicBezTo>
                <a:cubicBezTo>
                  <a:pt x="220296" y="263308"/>
                  <a:pt x="218073" y="269041"/>
                  <a:pt x="213627" y="272934"/>
                </a:cubicBezTo>
                <a:cubicBezTo>
                  <a:pt x="209182" y="276828"/>
                  <a:pt x="203725" y="278774"/>
                  <a:pt x="197258" y="278774"/>
                </a:cubicBezTo>
                <a:cubicBezTo>
                  <a:pt x="191751" y="278774"/>
                  <a:pt x="186539" y="276856"/>
                  <a:pt x="181620" y="273020"/>
                </a:cubicBezTo>
                <a:cubicBezTo>
                  <a:pt x="176701" y="269184"/>
                  <a:pt x="174242" y="263423"/>
                  <a:pt x="174242" y="255737"/>
                </a:cubicBezTo>
                <a:cubicBezTo>
                  <a:pt x="174242" y="249828"/>
                  <a:pt x="176095" y="245017"/>
                  <a:pt x="179802" y="241303"/>
                </a:cubicBezTo>
                <a:cubicBezTo>
                  <a:pt x="183509" y="237589"/>
                  <a:pt x="189227" y="235187"/>
                  <a:pt x="196957" y="234097"/>
                </a:cubicBezTo>
                <a:close/>
                <a:moveTo>
                  <a:pt x="2528345" y="230139"/>
                </a:moveTo>
                <a:cubicBezTo>
                  <a:pt x="2540477" y="228261"/>
                  <a:pt x="2549572" y="231326"/>
                  <a:pt x="2555631" y="239335"/>
                </a:cubicBezTo>
                <a:cubicBezTo>
                  <a:pt x="2561689" y="247344"/>
                  <a:pt x="2563808" y="256045"/>
                  <a:pt x="2561987" y="265438"/>
                </a:cubicBezTo>
                <a:cubicBezTo>
                  <a:pt x="2560065" y="279878"/>
                  <a:pt x="2555064" y="292566"/>
                  <a:pt x="2546983" y="303500"/>
                </a:cubicBezTo>
                <a:cubicBezTo>
                  <a:pt x="2538903" y="314435"/>
                  <a:pt x="2526796" y="322835"/>
                  <a:pt x="2510663" y="328700"/>
                </a:cubicBezTo>
                <a:lnTo>
                  <a:pt x="2502468" y="317579"/>
                </a:lnTo>
                <a:cubicBezTo>
                  <a:pt x="2511975" y="311283"/>
                  <a:pt x="2518851" y="305379"/>
                  <a:pt x="2523096" y="299865"/>
                </a:cubicBezTo>
                <a:cubicBezTo>
                  <a:pt x="2527341" y="294351"/>
                  <a:pt x="2529463" y="288898"/>
                  <a:pt x="2529463" y="283506"/>
                </a:cubicBezTo>
                <a:cubicBezTo>
                  <a:pt x="2528918" y="281327"/>
                  <a:pt x="2525183" y="278624"/>
                  <a:pt x="2518256" y="275397"/>
                </a:cubicBezTo>
                <a:cubicBezTo>
                  <a:pt x="2511330" y="272171"/>
                  <a:pt x="2507867" y="265165"/>
                  <a:pt x="2507867" y="254381"/>
                </a:cubicBezTo>
                <a:cubicBezTo>
                  <a:pt x="2507867" y="250524"/>
                  <a:pt x="2508874" y="246326"/>
                  <a:pt x="2510889" y="241787"/>
                </a:cubicBezTo>
                <a:cubicBezTo>
                  <a:pt x="2512904" y="237249"/>
                  <a:pt x="2518722" y="233366"/>
                  <a:pt x="2528345" y="230139"/>
                </a:cubicBezTo>
                <a:close/>
                <a:moveTo>
                  <a:pt x="3893901" y="156419"/>
                </a:moveTo>
                <a:cubicBezTo>
                  <a:pt x="3896383" y="155965"/>
                  <a:pt x="3899601" y="156035"/>
                  <a:pt x="3903558" y="156628"/>
                </a:cubicBezTo>
                <a:cubicBezTo>
                  <a:pt x="3919382" y="159001"/>
                  <a:pt x="3929531" y="163952"/>
                  <a:pt x="3934005" y="171481"/>
                </a:cubicBezTo>
                <a:cubicBezTo>
                  <a:pt x="3938480" y="179009"/>
                  <a:pt x="3939526" y="186850"/>
                  <a:pt x="3937146" y="195002"/>
                </a:cubicBezTo>
                <a:cubicBezTo>
                  <a:pt x="3934765" y="203155"/>
                  <a:pt x="3928656" y="204130"/>
                  <a:pt x="3918819" y="197928"/>
                </a:cubicBezTo>
                <a:cubicBezTo>
                  <a:pt x="3908982" y="191726"/>
                  <a:pt x="3899869" y="183964"/>
                  <a:pt x="3891480" y="174643"/>
                </a:cubicBezTo>
                <a:cubicBezTo>
                  <a:pt x="3885650" y="163855"/>
                  <a:pt x="3886457" y="157781"/>
                  <a:pt x="3893901" y="156419"/>
                </a:cubicBezTo>
                <a:close/>
                <a:moveTo>
                  <a:pt x="4930424" y="130288"/>
                </a:moveTo>
                <a:lnTo>
                  <a:pt x="4901363" y="137796"/>
                </a:lnTo>
                <a:cubicBezTo>
                  <a:pt x="4896416" y="155993"/>
                  <a:pt x="4893523" y="166336"/>
                  <a:pt x="4892684" y="168824"/>
                </a:cubicBezTo>
                <a:cubicBezTo>
                  <a:pt x="4891845" y="171312"/>
                  <a:pt x="4893021" y="173517"/>
                  <a:pt x="4896211" y="175439"/>
                </a:cubicBezTo>
                <a:cubicBezTo>
                  <a:pt x="4899402" y="177360"/>
                  <a:pt x="4904067" y="180702"/>
                  <a:pt x="4910204" y="185462"/>
                </a:cubicBezTo>
                <a:cubicBezTo>
                  <a:pt x="4913029" y="180443"/>
                  <a:pt x="4916654" y="172198"/>
                  <a:pt x="4921077" y="160726"/>
                </a:cubicBezTo>
                <a:cubicBezTo>
                  <a:pt x="4925501" y="149253"/>
                  <a:pt x="4928617" y="139108"/>
                  <a:pt x="4930424" y="130288"/>
                </a:cubicBezTo>
                <a:close/>
                <a:moveTo>
                  <a:pt x="5702834" y="126245"/>
                </a:moveTo>
                <a:lnTo>
                  <a:pt x="5662222" y="131256"/>
                </a:lnTo>
                <a:cubicBezTo>
                  <a:pt x="5661433" y="143747"/>
                  <a:pt x="5659726" y="153140"/>
                  <a:pt x="5657102" y="159435"/>
                </a:cubicBezTo>
                <a:cubicBezTo>
                  <a:pt x="5670022" y="161916"/>
                  <a:pt x="5677978" y="166501"/>
                  <a:pt x="5680968" y="173191"/>
                </a:cubicBezTo>
                <a:lnTo>
                  <a:pt x="5680673" y="188695"/>
                </a:lnTo>
                <a:lnTo>
                  <a:pt x="5688841" y="176654"/>
                </a:lnTo>
                <a:cubicBezTo>
                  <a:pt x="5696377" y="161575"/>
                  <a:pt x="5701040" y="144772"/>
                  <a:pt x="5702834" y="126245"/>
                </a:cubicBezTo>
                <a:close/>
                <a:moveTo>
                  <a:pt x="965129" y="123880"/>
                </a:moveTo>
                <a:cubicBezTo>
                  <a:pt x="981309" y="122796"/>
                  <a:pt x="994881" y="125169"/>
                  <a:pt x="1005846" y="130998"/>
                </a:cubicBezTo>
                <a:cubicBezTo>
                  <a:pt x="1020466" y="138771"/>
                  <a:pt x="1026905" y="145769"/>
                  <a:pt x="1025162" y="151992"/>
                </a:cubicBezTo>
                <a:cubicBezTo>
                  <a:pt x="1023420" y="158216"/>
                  <a:pt x="1016386" y="160880"/>
                  <a:pt x="1004061" y="159983"/>
                </a:cubicBezTo>
                <a:cubicBezTo>
                  <a:pt x="991735" y="159087"/>
                  <a:pt x="974416" y="158639"/>
                  <a:pt x="952102" y="158639"/>
                </a:cubicBezTo>
                <a:cubicBezTo>
                  <a:pt x="929818" y="158639"/>
                  <a:pt x="905877" y="159761"/>
                  <a:pt x="880280" y="162005"/>
                </a:cubicBezTo>
                <a:cubicBezTo>
                  <a:pt x="854682" y="164250"/>
                  <a:pt x="833258" y="166921"/>
                  <a:pt x="816007" y="170018"/>
                </a:cubicBezTo>
                <a:cubicBezTo>
                  <a:pt x="798756" y="173116"/>
                  <a:pt x="783698" y="176041"/>
                  <a:pt x="770835" y="178794"/>
                </a:cubicBezTo>
                <a:cubicBezTo>
                  <a:pt x="757972" y="181548"/>
                  <a:pt x="744586" y="178558"/>
                  <a:pt x="730675" y="169824"/>
                </a:cubicBezTo>
                <a:cubicBezTo>
                  <a:pt x="718070" y="155957"/>
                  <a:pt x="717174" y="149709"/>
                  <a:pt x="727986" y="151078"/>
                </a:cubicBezTo>
                <a:cubicBezTo>
                  <a:pt x="738800" y="152448"/>
                  <a:pt x="757323" y="152017"/>
                  <a:pt x="783558" y="149788"/>
                </a:cubicBezTo>
                <a:cubicBezTo>
                  <a:pt x="809794" y="147558"/>
                  <a:pt x="837801" y="144184"/>
                  <a:pt x="867578" y="139667"/>
                </a:cubicBezTo>
                <a:cubicBezTo>
                  <a:pt x="897355" y="135150"/>
                  <a:pt x="924189" y="130633"/>
                  <a:pt x="948080" y="126115"/>
                </a:cubicBezTo>
                <a:cubicBezTo>
                  <a:pt x="954053" y="124986"/>
                  <a:pt x="959736" y="124241"/>
                  <a:pt x="965129" y="123880"/>
                </a:cubicBezTo>
                <a:close/>
                <a:moveTo>
                  <a:pt x="2793260" y="112182"/>
                </a:moveTo>
                <a:cubicBezTo>
                  <a:pt x="2798241" y="111863"/>
                  <a:pt x="2802406" y="112758"/>
                  <a:pt x="2805755" y="114866"/>
                </a:cubicBezTo>
                <a:cubicBezTo>
                  <a:pt x="2812451" y="119082"/>
                  <a:pt x="2812208" y="123570"/>
                  <a:pt x="2805023" y="128331"/>
                </a:cubicBezTo>
                <a:cubicBezTo>
                  <a:pt x="2797839" y="133092"/>
                  <a:pt x="2787929" y="136985"/>
                  <a:pt x="2775296" y="140011"/>
                </a:cubicBezTo>
                <a:cubicBezTo>
                  <a:pt x="2782495" y="142678"/>
                  <a:pt x="2785649" y="148830"/>
                  <a:pt x="2784760" y="158467"/>
                </a:cubicBezTo>
                <a:cubicBezTo>
                  <a:pt x="2790826" y="155943"/>
                  <a:pt x="2797286" y="153512"/>
                  <a:pt x="2804141" y="151175"/>
                </a:cubicBezTo>
                <a:cubicBezTo>
                  <a:pt x="2810996" y="148838"/>
                  <a:pt x="2816900" y="150680"/>
                  <a:pt x="2821855" y="156703"/>
                </a:cubicBezTo>
                <a:cubicBezTo>
                  <a:pt x="2826809" y="162726"/>
                  <a:pt x="2824988" y="167677"/>
                  <a:pt x="2816391" y="171556"/>
                </a:cubicBezTo>
                <a:cubicBezTo>
                  <a:pt x="2807794" y="175435"/>
                  <a:pt x="2796727" y="178966"/>
                  <a:pt x="2783190" y="182150"/>
                </a:cubicBezTo>
                <a:cubicBezTo>
                  <a:pt x="2782373" y="199401"/>
                  <a:pt x="2781519" y="210665"/>
                  <a:pt x="2780630" y="215943"/>
                </a:cubicBezTo>
                <a:cubicBezTo>
                  <a:pt x="2778881" y="224418"/>
                  <a:pt x="2781674" y="226264"/>
                  <a:pt x="2789009" y="221481"/>
                </a:cubicBezTo>
                <a:cubicBezTo>
                  <a:pt x="2796344" y="216699"/>
                  <a:pt x="2806016" y="212426"/>
                  <a:pt x="2818026" y="208661"/>
                </a:cubicBezTo>
                <a:cubicBezTo>
                  <a:pt x="2830036" y="204897"/>
                  <a:pt x="2833542" y="206259"/>
                  <a:pt x="2828545" y="212748"/>
                </a:cubicBezTo>
                <a:cubicBezTo>
                  <a:pt x="2823547" y="219237"/>
                  <a:pt x="2813039" y="228264"/>
                  <a:pt x="2797021" y="239830"/>
                </a:cubicBezTo>
                <a:cubicBezTo>
                  <a:pt x="2781003" y="251395"/>
                  <a:pt x="2770223" y="261225"/>
                  <a:pt x="2764681" y="269320"/>
                </a:cubicBezTo>
                <a:cubicBezTo>
                  <a:pt x="2759138" y="277415"/>
                  <a:pt x="2753198" y="276774"/>
                  <a:pt x="2746859" y="267395"/>
                </a:cubicBezTo>
                <a:cubicBezTo>
                  <a:pt x="2740521" y="258017"/>
                  <a:pt x="2740503" y="248904"/>
                  <a:pt x="2746806" y="240056"/>
                </a:cubicBezTo>
                <a:cubicBezTo>
                  <a:pt x="2753108" y="231208"/>
                  <a:pt x="2756707" y="220535"/>
                  <a:pt x="2757604" y="208038"/>
                </a:cubicBezTo>
                <a:cubicBezTo>
                  <a:pt x="2758500" y="195540"/>
                  <a:pt x="2758948" y="188969"/>
                  <a:pt x="2758948" y="188323"/>
                </a:cubicBezTo>
                <a:cubicBezTo>
                  <a:pt x="2751376" y="191923"/>
                  <a:pt x="2743539" y="194400"/>
                  <a:pt x="2735437" y="195755"/>
                </a:cubicBezTo>
                <a:cubicBezTo>
                  <a:pt x="2727335" y="197110"/>
                  <a:pt x="2719555" y="195447"/>
                  <a:pt x="2712099" y="190765"/>
                </a:cubicBezTo>
                <a:cubicBezTo>
                  <a:pt x="2704642" y="186083"/>
                  <a:pt x="2706108" y="182265"/>
                  <a:pt x="2716497" y="179310"/>
                </a:cubicBezTo>
                <a:cubicBezTo>
                  <a:pt x="2726887" y="176356"/>
                  <a:pt x="2741037" y="172026"/>
                  <a:pt x="2758948" y="166318"/>
                </a:cubicBezTo>
                <a:cubicBezTo>
                  <a:pt x="2758948" y="157843"/>
                  <a:pt x="2758632" y="150336"/>
                  <a:pt x="2758002" y="143797"/>
                </a:cubicBezTo>
                <a:cubicBezTo>
                  <a:pt x="2750000" y="144686"/>
                  <a:pt x="2742758" y="142980"/>
                  <a:pt x="2736276" y="138678"/>
                </a:cubicBezTo>
                <a:cubicBezTo>
                  <a:pt x="2729794" y="134375"/>
                  <a:pt x="2731465" y="131023"/>
                  <a:pt x="2741288" y="128621"/>
                </a:cubicBezTo>
                <a:cubicBezTo>
                  <a:pt x="2751111" y="126219"/>
                  <a:pt x="2762637" y="122272"/>
                  <a:pt x="2775866" y="116780"/>
                </a:cubicBezTo>
                <a:cubicBezTo>
                  <a:pt x="2782480" y="114034"/>
                  <a:pt x="2788278" y="112501"/>
                  <a:pt x="2793260" y="112182"/>
                </a:cubicBezTo>
                <a:close/>
                <a:moveTo>
                  <a:pt x="2877728" y="111402"/>
                </a:moveTo>
                <a:lnTo>
                  <a:pt x="2849550" y="116135"/>
                </a:lnTo>
                <a:cubicBezTo>
                  <a:pt x="2850381" y="117110"/>
                  <a:pt x="2852475" y="131221"/>
                  <a:pt x="2855831" y="158467"/>
                </a:cubicBezTo>
                <a:lnTo>
                  <a:pt x="2877728" y="155133"/>
                </a:lnTo>
                <a:close/>
                <a:moveTo>
                  <a:pt x="2928869" y="101916"/>
                </a:moveTo>
                <a:cubicBezTo>
                  <a:pt x="2924990" y="102791"/>
                  <a:pt x="2916991" y="104361"/>
                  <a:pt x="2904874" y="106627"/>
                </a:cubicBezTo>
                <a:lnTo>
                  <a:pt x="2904874" y="150379"/>
                </a:lnTo>
                <a:cubicBezTo>
                  <a:pt x="2917981" y="148601"/>
                  <a:pt x="2927460" y="147059"/>
                  <a:pt x="2933311" y="145754"/>
                </a:cubicBezTo>
                <a:cubicBezTo>
                  <a:pt x="2936752" y="121462"/>
                  <a:pt x="2937842" y="107864"/>
                  <a:pt x="2936580" y="104960"/>
                </a:cubicBezTo>
                <a:cubicBezTo>
                  <a:pt x="2935318" y="102056"/>
                  <a:pt x="2932748" y="101042"/>
                  <a:pt x="2928869" y="101916"/>
                </a:cubicBezTo>
                <a:close/>
                <a:moveTo>
                  <a:pt x="3826481" y="73477"/>
                </a:moveTo>
                <a:cubicBezTo>
                  <a:pt x="3820935" y="74117"/>
                  <a:pt x="3813117" y="76068"/>
                  <a:pt x="3803029" y="79331"/>
                </a:cubicBezTo>
                <a:lnTo>
                  <a:pt x="3803029" y="139581"/>
                </a:lnTo>
                <a:cubicBezTo>
                  <a:pt x="3805323" y="138032"/>
                  <a:pt x="3810472" y="136071"/>
                  <a:pt x="3818474" y="133698"/>
                </a:cubicBezTo>
                <a:cubicBezTo>
                  <a:pt x="3826475" y="131325"/>
                  <a:pt x="3832426" y="133264"/>
                  <a:pt x="3836327" y="139516"/>
                </a:cubicBezTo>
                <a:cubicBezTo>
                  <a:pt x="3840228" y="145769"/>
                  <a:pt x="3837546" y="150293"/>
                  <a:pt x="3828282" y="153089"/>
                </a:cubicBezTo>
                <a:cubicBezTo>
                  <a:pt x="3819018" y="155886"/>
                  <a:pt x="3810156" y="157284"/>
                  <a:pt x="3801695" y="157284"/>
                </a:cubicBezTo>
                <a:lnTo>
                  <a:pt x="3801695" y="221922"/>
                </a:lnTo>
                <a:cubicBezTo>
                  <a:pt x="3813899" y="220130"/>
                  <a:pt x="3824991" y="219234"/>
                  <a:pt x="3834972" y="219234"/>
                </a:cubicBezTo>
                <a:cubicBezTo>
                  <a:pt x="3837869" y="212723"/>
                  <a:pt x="3839317" y="201947"/>
                  <a:pt x="3839317" y="186904"/>
                </a:cubicBezTo>
                <a:lnTo>
                  <a:pt x="3839317" y="122115"/>
                </a:lnTo>
                <a:cubicBezTo>
                  <a:pt x="3839317" y="94997"/>
                  <a:pt x="3838313" y="79456"/>
                  <a:pt x="3836306" y="75491"/>
                </a:cubicBezTo>
                <a:cubicBezTo>
                  <a:pt x="3835302" y="73508"/>
                  <a:pt x="3832027" y="72837"/>
                  <a:pt x="3826481" y="73477"/>
                </a:cubicBezTo>
                <a:close/>
                <a:moveTo>
                  <a:pt x="5699521" y="61455"/>
                </a:moveTo>
                <a:cubicBezTo>
                  <a:pt x="5682599" y="64151"/>
                  <a:pt x="5668460" y="66302"/>
                  <a:pt x="5657102" y="67909"/>
                </a:cubicBezTo>
                <a:cubicBezTo>
                  <a:pt x="5666094" y="72196"/>
                  <a:pt x="5669668" y="76649"/>
                  <a:pt x="5667826" y="81266"/>
                </a:cubicBezTo>
                <a:cubicBezTo>
                  <a:pt x="5665982" y="85884"/>
                  <a:pt x="5664208" y="96324"/>
                  <a:pt x="5662502" y="112585"/>
                </a:cubicBezTo>
                <a:cubicBezTo>
                  <a:pt x="5674174" y="111797"/>
                  <a:pt x="5688120" y="110184"/>
                  <a:pt x="5704339" y="107746"/>
                </a:cubicBezTo>
                <a:cubicBezTo>
                  <a:pt x="5706031" y="84758"/>
                  <a:pt x="5704425" y="69328"/>
                  <a:pt x="5699521" y="61455"/>
                </a:cubicBezTo>
                <a:close/>
                <a:moveTo>
                  <a:pt x="1787491" y="60728"/>
                </a:moveTo>
                <a:cubicBezTo>
                  <a:pt x="1777526" y="60801"/>
                  <a:pt x="1749375" y="65718"/>
                  <a:pt x="1703036" y="75480"/>
                </a:cubicBezTo>
                <a:cubicBezTo>
                  <a:pt x="1705732" y="96804"/>
                  <a:pt x="1707080" y="118630"/>
                  <a:pt x="1707080" y="140958"/>
                </a:cubicBezTo>
                <a:cubicBezTo>
                  <a:pt x="1713505" y="140958"/>
                  <a:pt x="1724163" y="137803"/>
                  <a:pt x="1739055" y="131493"/>
                </a:cubicBezTo>
                <a:cubicBezTo>
                  <a:pt x="1753948" y="125183"/>
                  <a:pt x="1766965" y="126037"/>
                  <a:pt x="1778107" y="134053"/>
                </a:cubicBezTo>
                <a:cubicBezTo>
                  <a:pt x="1789250" y="142069"/>
                  <a:pt x="1781671" y="148619"/>
                  <a:pt x="1755371" y="153702"/>
                </a:cubicBezTo>
                <a:cubicBezTo>
                  <a:pt x="1729071" y="158786"/>
                  <a:pt x="1712823" y="159528"/>
                  <a:pt x="1706629" y="155929"/>
                </a:cubicBezTo>
                <a:cubicBezTo>
                  <a:pt x="1705080" y="179404"/>
                  <a:pt x="1703882" y="202750"/>
                  <a:pt x="1703036" y="225966"/>
                </a:cubicBezTo>
                <a:cubicBezTo>
                  <a:pt x="1722066" y="226024"/>
                  <a:pt x="1739453" y="223339"/>
                  <a:pt x="1755199" y="217911"/>
                </a:cubicBezTo>
                <a:cubicBezTo>
                  <a:pt x="1770944" y="212483"/>
                  <a:pt x="1781517" y="213143"/>
                  <a:pt x="1786916" y="219890"/>
                </a:cubicBezTo>
                <a:cubicBezTo>
                  <a:pt x="1792315" y="226637"/>
                  <a:pt x="1796079" y="229749"/>
                  <a:pt x="1798209" y="229225"/>
                </a:cubicBezTo>
                <a:cubicBezTo>
                  <a:pt x="1800338" y="228702"/>
                  <a:pt x="1801403" y="210995"/>
                  <a:pt x="1801403" y="176105"/>
                </a:cubicBezTo>
                <a:cubicBezTo>
                  <a:pt x="1801403" y="140241"/>
                  <a:pt x="1800973" y="112464"/>
                  <a:pt x="1800112" y="92774"/>
                </a:cubicBezTo>
                <a:cubicBezTo>
                  <a:pt x="1799252" y="73085"/>
                  <a:pt x="1796097" y="62492"/>
                  <a:pt x="1790648" y="60993"/>
                </a:cubicBezTo>
                <a:cubicBezTo>
                  <a:pt x="1789967" y="60806"/>
                  <a:pt x="1788914" y="60717"/>
                  <a:pt x="1787491" y="60728"/>
                </a:cubicBezTo>
                <a:close/>
                <a:moveTo>
                  <a:pt x="2278291" y="58745"/>
                </a:moveTo>
                <a:lnTo>
                  <a:pt x="2239207" y="62423"/>
                </a:lnTo>
                <a:cubicBezTo>
                  <a:pt x="2242763" y="88465"/>
                  <a:pt x="2246650" y="115532"/>
                  <a:pt x="2250866" y="143625"/>
                </a:cubicBezTo>
                <a:lnTo>
                  <a:pt x="2283583" y="140119"/>
                </a:lnTo>
                <a:lnTo>
                  <a:pt x="2283583" y="115446"/>
                </a:lnTo>
                <a:lnTo>
                  <a:pt x="2271515" y="115446"/>
                </a:lnTo>
                <a:cubicBezTo>
                  <a:pt x="2266023" y="115446"/>
                  <a:pt x="2261036" y="113374"/>
                  <a:pt x="2256555" y="109230"/>
                </a:cubicBezTo>
                <a:cubicBezTo>
                  <a:pt x="2252074" y="105086"/>
                  <a:pt x="2252974" y="101493"/>
                  <a:pt x="2259255" y="98453"/>
                </a:cubicBezTo>
                <a:cubicBezTo>
                  <a:pt x="2265536" y="95413"/>
                  <a:pt x="2273193" y="93140"/>
                  <a:pt x="2282228" y="91634"/>
                </a:cubicBezTo>
                <a:cubicBezTo>
                  <a:pt x="2282228" y="71917"/>
                  <a:pt x="2280915" y="60954"/>
                  <a:pt x="2278291" y="58745"/>
                </a:cubicBezTo>
                <a:close/>
                <a:moveTo>
                  <a:pt x="3843331" y="51297"/>
                </a:moveTo>
                <a:cubicBezTo>
                  <a:pt x="3847560" y="52014"/>
                  <a:pt x="3852890" y="53898"/>
                  <a:pt x="3859322" y="56949"/>
                </a:cubicBezTo>
                <a:cubicBezTo>
                  <a:pt x="3872185" y="63051"/>
                  <a:pt x="3876974" y="68565"/>
                  <a:pt x="3873691" y="73491"/>
                </a:cubicBezTo>
                <a:cubicBezTo>
                  <a:pt x="3870407" y="78416"/>
                  <a:pt x="3867478" y="85167"/>
                  <a:pt x="3864904" y="93742"/>
                </a:cubicBezTo>
                <a:cubicBezTo>
                  <a:pt x="3862330" y="102318"/>
                  <a:pt x="3861717" y="126392"/>
                  <a:pt x="3863064" y="165963"/>
                </a:cubicBezTo>
                <a:cubicBezTo>
                  <a:pt x="3864412" y="205535"/>
                  <a:pt x="3862971" y="232204"/>
                  <a:pt x="3858741" y="245971"/>
                </a:cubicBezTo>
                <a:cubicBezTo>
                  <a:pt x="3854511" y="259738"/>
                  <a:pt x="3850033" y="265176"/>
                  <a:pt x="3845308" y="262287"/>
                </a:cubicBezTo>
                <a:cubicBezTo>
                  <a:pt x="3840582" y="259397"/>
                  <a:pt x="3836994" y="250940"/>
                  <a:pt x="3834542" y="236915"/>
                </a:cubicBezTo>
                <a:cubicBezTo>
                  <a:pt x="3824633" y="237804"/>
                  <a:pt x="3813569" y="239396"/>
                  <a:pt x="3801351" y="241690"/>
                </a:cubicBezTo>
                <a:cubicBezTo>
                  <a:pt x="3798899" y="261910"/>
                  <a:pt x="3793367" y="265596"/>
                  <a:pt x="3784756" y="252747"/>
                </a:cubicBezTo>
                <a:cubicBezTo>
                  <a:pt x="3776145" y="239898"/>
                  <a:pt x="3773187" y="228368"/>
                  <a:pt x="3775883" y="218158"/>
                </a:cubicBezTo>
                <a:cubicBezTo>
                  <a:pt x="3778579" y="207948"/>
                  <a:pt x="3780153" y="183717"/>
                  <a:pt x="3780605" y="145464"/>
                </a:cubicBezTo>
                <a:cubicBezTo>
                  <a:pt x="3781056" y="107212"/>
                  <a:pt x="3778809" y="82270"/>
                  <a:pt x="3773861" y="70640"/>
                </a:cubicBezTo>
                <a:cubicBezTo>
                  <a:pt x="3768914" y="59010"/>
                  <a:pt x="3770606" y="54544"/>
                  <a:pt x="3778938" y="57239"/>
                </a:cubicBezTo>
                <a:cubicBezTo>
                  <a:pt x="3787269" y="59935"/>
                  <a:pt x="3797508" y="60652"/>
                  <a:pt x="3809654" y="59391"/>
                </a:cubicBezTo>
                <a:cubicBezTo>
                  <a:pt x="3821800" y="58129"/>
                  <a:pt x="3829899" y="55881"/>
                  <a:pt x="3833950" y="52647"/>
                </a:cubicBezTo>
                <a:cubicBezTo>
                  <a:pt x="3835976" y="51030"/>
                  <a:pt x="3839103" y="50580"/>
                  <a:pt x="3843331" y="51297"/>
                </a:cubicBezTo>
                <a:close/>
                <a:moveTo>
                  <a:pt x="2348127" y="50559"/>
                </a:moveTo>
                <a:cubicBezTo>
                  <a:pt x="2340378" y="50653"/>
                  <a:pt x="2326119" y="52099"/>
                  <a:pt x="2305351" y="54895"/>
                </a:cubicBezTo>
                <a:cubicBezTo>
                  <a:pt x="2311647" y="58035"/>
                  <a:pt x="2313894" y="62051"/>
                  <a:pt x="2312095" y="66941"/>
                </a:cubicBezTo>
                <a:cubicBezTo>
                  <a:pt x="2310295" y="71831"/>
                  <a:pt x="2309395" y="78047"/>
                  <a:pt x="2309395" y="85590"/>
                </a:cubicBezTo>
                <a:cubicBezTo>
                  <a:pt x="2314156" y="84758"/>
                  <a:pt x="2319179" y="83651"/>
                  <a:pt x="2324463" y="82267"/>
                </a:cubicBezTo>
                <a:cubicBezTo>
                  <a:pt x="2329748" y="80883"/>
                  <a:pt x="2335082" y="83188"/>
                  <a:pt x="2340467" y="89182"/>
                </a:cubicBezTo>
                <a:cubicBezTo>
                  <a:pt x="2345851" y="95176"/>
                  <a:pt x="2344210" y="100142"/>
                  <a:pt x="2335541" y="104078"/>
                </a:cubicBezTo>
                <a:cubicBezTo>
                  <a:pt x="2326872" y="108015"/>
                  <a:pt x="2318085" y="110721"/>
                  <a:pt x="2309180" y="112198"/>
                </a:cubicBezTo>
                <a:lnTo>
                  <a:pt x="2308040" y="136871"/>
                </a:lnTo>
                <a:cubicBezTo>
                  <a:pt x="2316974" y="135078"/>
                  <a:pt x="2324144" y="133730"/>
                  <a:pt x="2329550" y="132827"/>
                </a:cubicBezTo>
                <a:cubicBezTo>
                  <a:pt x="2334957" y="131923"/>
                  <a:pt x="2339000" y="133049"/>
                  <a:pt x="2341682" y="136204"/>
                </a:cubicBezTo>
                <a:cubicBezTo>
                  <a:pt x="2344364" y="139359"/>
                  <a:pt x="2347953" y="130977"/>
                  <a:pt x="2352448" y="111058"/>
                </a:cubicBezTo>
                <a:cubicBezTo>
                  <a:pt x="2356944" y="91140"/>
                  <a:pt x="2359414" y="76405"/>
                  <a:pt x="2359858" y="66855"/>
                </a:cubicBezTo>
                <a:cubicBezTo>
                  <a:pt x="2360303" y="57304"/>
                  <a:pt x="2358252" y="51991"/>
                  <a:pt x="2353707" y="50915"/>
                </a:cubicBezTo>
                <a:cubicBezTo>
                  <a:pt x="2352570" y="50647"/>
                  <a:pt x="2350710" y="50528"/>
                  <a:pt x="2348127" y="50559"/>
                </a:cubicBezTo>
                <a:close/>
                <a:moveTo>
                  <a:pt x="4685806" y="36325"/>
                </a:moveTo>
                <a:cubicBezTo>
                  <a:pt x="4693264" y="35808"/>
                  <a:pt x="4700457" y="38144"/>
                  <a:pt x="4707383" y="43333"/>
                </a:cubicBezTo>
                <a:cubicBezTo>
                  <a:pt x="4716618" y="50252"/>
                  <a:pt x="4712779" y="56350"/>
                  <a:pt x="4695865" y="61628"/>
                </a:cubicBezTo>
                <a:cubicBezTo>
                  <a:pt x="4678950" y="66905"/>
                  <a:pt x="4657709" y="71164"/>
                  <a:pt x="4632140" y="74405"/>
                </a:cubicBezTo>
                <a:cubicBezTo>
                  <a:pt x="4646538" y="78434"/>
                  <a:pt x="4652597" y="84403"/>
                  <a:pt x="4650316" y="92312"/>
                </a:cubicBezTo>
                <a:cubicBezTo>
                  <a:pt x="4648036" y="100221"/>
                  <a:pt x="4646480" y="116429"/>
                  <a:pt x="4645649" y="140936"/>
                </a:cubicBezTo>
                <a:cubicBezTo>
                  <a:pt x="4656131" y="138441"/>
                  <a:pt x="4667876" y="134440"/>
                  <a:pt x="4680883" y="128933"/>
                </a:cubicBezTo>
                <a:cubicBezTo>
                  <a:pt x="4693889" y="123427"/>
                  <a:pt x="4704766" y="124925"/>
                  <a:pt x="4713514" y="133429"/>
                </a:cubicBezTo>
                <a:cubicBezTo>
                  <a:pt x="4722261" y="141933"/>
                  <a:pt x="4716841" y="148483"/>
                  <a:pt x="4697252" y="153079"/>
                </a:cubicBezTo>
                <a:cubicBezTo>
                  <a:pt x="4677663" y="157675"/>
                  <a:pt x="4660369" y="160367"/>
                  <a:pt x="4645369" y="161156"/>
                </a:cubicBezTo>
                <a:cubicBezTo>
                  <a:pt x="4643749" y="188632"/>
                  <a:pt x="4642938" y="211583"/>
                  <a:pt x="4642938" y="230010"/>
                </a:cubicBezTo>
                <a:cubicBezTo>
                  <a:pt x="4662040" y="228289"/>
                  <a:pt x="4679807" y="226748"/>
                  <a:pt x="4696241" y="225386"/>
                </a:cubicBezTo>
                <a:cubicBezTo>
                  <a:pt x="4712675" y="224023"/>
                  <a:pt x="4724842" y="222880"/>
                  <a:pt x="4732744" y="221955"/>
                </a:cubicBezTo>
                <a:cubicBezTo>
                  <a:pt x="4740645" y="221030"/>
                  <a:pt x="4748393" y="221808"/>
                  <a:pt x="4755986" y="224289"/>
                </a:cubicBezTo>
                <a:cubicBezTo>
                  <a:pt x="4763579" y="226769"/>
                  <a:pt x="4769358" y="231491"/>
                  <a:pt x="4773323" y="238453"/>
                </a:cubicBezTo>
                <a:cubicBezTo>
                  <a:pt x="4777288" y="245415"/>
                  <a:pt x="4776177" y="249825"/>
                  <a:pt x="4769989" y="251682"/>
                </a:cubicBezTo>
                <a:cubicBezTo>
                  <a:pt x="4763801" y="253539"/>
                  <a:pt x="4748056" y="253794"/>
                  <a:pt x="4722752" y="252446"/>
                </a:cubicBezTo>
                <a:cubicBezTo>
                  <a:pt x="4697449" y="251098"/>
                  <a:pt x="4668288" y="251990"/>
                  <a:pt x="4635270" y="255124"/>
                </a:cubicBezTo>
                <a:cubicBezTo>
                  <a:pt x="4602252" y="258257"/>
                  <a:pt x="4572872" y="261853"/>
                  <a:pt x="4547132" y="265911"/>
                </a:cubicBezTo>
                <a:cubicBezTo>
                  <a:pt x="4521391" y="269969"/>
                  <a:pt x="4505778" y="272450"/>
                  <a:pt x="4500293" y="273354"/>
                </a:cubicBezTo>
                <a:cubicBezTo>
                  <a:pt x="4494808" y="274257"/>
                  <a:pt x="4486813" y="270414"/>
                  <a:pt x="4476309" y="261824"/>
                </a:cubicBezTo>
                <a:cubicBezTo>
                  <a:pt x="4465804" y="253234"/>
                  <a:pt x="4468232" y="248939"/>
                  <a:pt x="4483590" y="248939"/>
                </a:cubicBezTo>
                <a:cubicBezTo>
                  <a:pt x="4496008" y="248939"/>
                  <a:pt x="4517576" y="246860"/>
                  <a:pt x="4548293" y="242701"/>
                </a:cubicBezTo>
                <a:cubicBezTo>
                  <a:pt x="4548293" y="213089"/>
                  <a:pt x="4547189" y="189696"/>
                  <a:pt x="4544980" y="172524"/>
                </a:cubicBezTo>
                <a:cubicBezTo>
                  <a:pt x="4542772" y="155352"/>
                  <a:pt x="4539624" y="143546"/>
                  <a:pt x="4535537" y="137107"/>
                </a:cubicBezTo>
                <a:cubicBezTo>
                  <a:pt x="4531450" y="130669"/>
                  <a:pt x="4533479" y="127449"/>
                  <a:pt x="4541625" y="127449"/>
                </a:cubicBezTo>
                <a:cubicBezTo>
                  <a:pt x="4547447" y="127449"/>
                  <a:pt x="4554990" y="128776"/>
                  <a:pt x="4564254" y="131429"/>
                </a:cubicBezTo>
                <a:cubicBezTo>
                  <a:pt x="4573517" y="134081"/>
                  <a:pt x="4577024" y="138939"/>
                  <a:pt x="4574772" y="146002"/>
                </a:cubicBezTo>
                <a:cubicBezTo>
                  <a:pt x="4572521" y="153064"/>
                  <a:pt x="4571395" y="183770"/>
                  <a:pt x="4571395" y="238120"/>
                </a:cubicBezTo>
                <a:cubicBezTo>
                  <a:pt x="4586338" y="237259"/>
                  <a:pt x="4602033" y="236048"/>
                  <a:pt x="4618481" y="234484"/>
                </a:cubicBezTo>
                <a:lnTo>
                  <a:pt x="4618481" y="109961"/>
                </a:lnTo>
                <a:cubicBezTo>
                  <a:pt x="4618481" y="93599"/>
                  <a:pt x="4617226" y="82830"/>
                  <a:pt x="4614717" y="77653"/>
                </a:cubicBezTo>
                <a:cubicBezTo>
                  <a:pt x="4587141" y="80349"/>
                  <a:pt x="4568728" y="79338"/>
                  <a:pt x="4559478" y="74620"/>
                </a:cubicBezTo>
                <a:cubicBezTo>
                  <a:pt x="4550229" y="69902"/>
                  <a:pt x="4552663" y="66069"/>
                  <a:pt x="4566781" y="63123"/>
                </a:cubicBezTo>
                <a:cubicBezTo>
                  <a:pt x="4580899" y="60176"/>
                  <a:pt x="4600463" y="56024"/>
                  <a:pt x="4625472" y="50668"/>
                </a:cubicBezTo>
                <a:cubicBezTo>
                  <a:pt x="4650481" y="45312"/>
                  <a:pt x="4668077" y="41021"/>
                  <a:pt x="4678258" y="37794"/>
                </a:cubicBezTo>
                <a:cubicBezTo>
                  <a:pt x="4680804" y="36988"/>
                  <a:pt x="4683319" y="36498"/>
                  <a:pt x="4685806" y="36325"/>
                </a:cubicBezTo>
                <a:close/>
                <a:moveTo>
                  <a:pt x="56894" y="35665"/>
                </a:moveTo>
                <a:lnTo>
                  <a:pt x="79803" y="35665"/>
                </a:lnTo>
                <a:lnTo>
                  <a:pt x="79803" y="274709"/>
                </a:lnTo>
                <a:lnTo>
                  <a:pt x="44548" y="274709"/>
                </a:lnTo>
                <a:lnTo>
                  <a:pt x="44548" y="88451"/>
                </a:lnTo>
                <a:cubicBezTo>
                  <a:pt x="37406" y="99507"/>
                  <a:pt x="22557" y="110757"/>
                  <a:pt x="0" y="122201"/>
                </a:cubicBezTo>
                <a:lnTo>
                  <a:pt x="0" y="91398"/>
                </a:lnTo>
                <a:cubicBezTo>
                  <a:pt x="22915" y="75839"/>
                  <a:pt x="41880" y="57261"/>
                  <a:pt x="56894" y="35665"/>
                </a:cubicBezTo>
                <a:close/>
                <a:moveTo>
                  <a:pt x="1796846" y="32234"/>
                </a:moveTo>
                <a:cubicBezTo>
                  <a:pt x="1800852" y="32141"/>
                  <a:pt x="1805390" y="33162"/>
                  <a:pt x="1810459" y="35299"/>
                </a:cubicBezTo>
                <a:cubicBezTo>
                  <a:pt x="1820597" y="39572"/>
                  <a:pt x="1829072" y="44502"/>
                  <a:pt x="1835884" y="50087"/>
                </a:cubicBezTo>
                <a:cubicBezTo>
                  <a:pt x="1842696" y="55673"/>
                  <a:pt x="1843169" y="63424"/>
                  <a:pt x="1837304" y="73340"/>
                </a:cubicBezTo>
                <a:cubicBezTo>
                  <a:pt x="1831438" y="83256"/>
                  <a:pt x="1828954" y="107129"/>
                  <a:pt x="1829850" y="144959"/>
                </a:cubicBezTo>
                <a:cubicBezTo>
                  <a:pt x="1830747" y="182788"/>
                  <a:pt x="1831424" y="210432"/>
                  <a:pt x="1831883" y="227892"/>
                </a:cubicBezTo>
                <a:cubicBezTo>
                  <a:pt x="1832342" y="245351"/>
                  <a:pt x="1828276" y="261118"/>
                  <a:pt x="1819687" y="275193"/>
                </a:cubicBezTo>
                <a:cubicBezTo>
                  <a:pt x="1811097" y="289268"/>
                  <a:pt x="1804572" y="288637"/>
                  <a:pt x="1800112" y="273300"/>
                </a:cubicBezTo>
                <a:cubicBezTo>
                  <a:pt x="1795653" y="257963"/>
                  <a:pt x="1792501" y="248265"/>
                  <a:pt x="1790659" y="244207"/>
                </a:cubicBezTo>
                <a:cubicBezTo>
                  <a:pt x="1788816" y="240149"/>
                  <a:pt x="1784596" y="237919"/>
                  <a:pt x="1778000" y="237517"/>
                </a:cubicBezTo>
                <a:cubicBezTo>
                  <a:pt x="1771403" y="237116"/>
                  <a:pt x="1758845" y="238267"/>
                  <a:pt x="1740324" y="240970"/>
                </a:cubicBezTo>
                <a:cubicBezTo>
                  <a:pt x="1721804" y="243673"/>
                  <a:pt x="1709066" y="244573"/>
                  <a:pt x="1702111" y="243669"/>
                </a:cubicBezTo>
                <a:cubicBezTo>
                  <a:pt x="1696476" y="263473"/>
                  <a:pt x="1689793" y="267166"/>
                  <a:pt x="1682064" y="254747"/>
                </a:cubicBezTo>
                <a:cubicBezTo>
                  <a:pt x="1674334" y="242329"/>
                  <a:pt x="1672495" y="228551"/>
                  <a:pt x="1676546" y="213415"/>
                </a:cubicBezTo>
                <a:cubicBezTo>
                  <a:pt x="1680598" y="198279"/>
                  <a:pt x="1682401" y="176213"/>
                  <a:pt x="1681956" y="147217"/>
                </a:cubicBezTo>
                <a:cubicBezTo>
                  <a:pt x="1681512" y="118221"/>
                  <a:pt x="1680418" y="98934"/>
                  <a:pt x="1678676" y="89354"/>
                </a:cubicBezTo>
                <a:cubicBezTo>
                  <a:pt x="1676934" y="79775"/>
                  <a:pt x="1674230" y="70454"/>
                  <a:pt x="1670566" y="61391"/>
                </a:cubicBezTo>
                <a:cubicBezTo>
                  <a:pt x="1666903" y="52328"/>
                  <a:pt x="1669315" y="49170"/>
                  <a:pt x="1677805" y="51916"/>
                </a:cubicBezTo>
                <a:cubicBezTo>
                  <a:pt x="1686294" y="54662"/>
                  <a:pt x="1693009" y="56010"/>
                  <a:pt x="1697949" y="55960"/>
                </a:cubicBezTo>
                <a:cubicBezTo>
                  <a:pt x="1702889" y="55909"/>
                  <a:pt x="1711275" y="55235"/>
                  <a:pt x="1723105" y="53938"/>
                </a:cubicBezTo>
                <a:cubicBezTo>
                  <a:pt x="1734936" y="52640"/>
                  <a:pt x="1746975" y="50464"/>
                  <a:pt x="1759221" y="47409"/>
                </a:cubicBezTo>
                <a:cubicBezTo>
                  <a:pt x="1771468" y="44355"/>
                  <a:pt x="1780534" y="40504"/>
                  <a:pt x="1786421" y="35858"/>
                </a:cubicBezTo>
                <a:cubicBezTo>
                  <a:pt x="1789364" y="33535"/>
                  <a:pt x="1792839" y="32327"/>
                  <a:pt x="1796846" y="32234"/>
                </a:cubicBezTo>
                <a:close/>
                <a:moveTo>
                  <a:pt x="1269683" y="27258"/>
                </a:moveTo>
                <a:cubicBezTo>
                  <a:pt x="1277673" y="26470"/>
                  <a:pt x="1285136" y="28663"/>
                  <a:pt x="1292073" y="33836"/>
                </a:cubicBezTo>
                <a:cubicBezTo>
                  <a:pt x="1301322" y="40734"/>
                  <a:pt x="1300218" y="46158"/>
                  <a:pt x="1288760" y="50109"/>
                </a:cubicBezTo>
                <a:cubicBezTo>
                  <a:pt x="1277303" y="54060"/>
                  <a:pt x="1253340" y="58824"/>
                  <a:pt x="1216873" y="64402"/>
                </a:cubicBezTo>
                <a:cubicBezTo>
                  <a:pt x="1224975" y="71314"/>
                  <a:pt x="1228105" y="76997"/>
                  <a:pt x="1226262" y="81449"/>
                </a:cubicBezTo>
                <a:cubicBezTo>
                  <a:pt x="1224420" y="85902"/>
                  <a:pt x="1222638" y="98977"/>
                  <a:pt x="1220917" y="120673"/>
                </a:cubicBezTo>
                <a:cubicBezTo>
                  <a:pt x="1246801" y="115454"/>
                  <a:pt x="1266497" y="111001"/>
                  <a:pt x="1280006" y="107315"/>
                </a:cubicBezTo>
                <a:cubicBezTo>
                  <a:pt x="1293514" y="103630"/>
                  <a:pt x="1305266" y="106645"/>
                  <a:pt x="1315261" y="116361"/>
                </a:cubicBezTo>
                <a:cubicBezTo>
                  <a:pt x="1325256" y="126076"/>
                  <a:pt x="1321169" y="131719"/>
                  <a:pt x="1303000" y="133289"/>
                </a:cubicBezTo>
                <a:cubicBezTo>
                  <a:pt x="1284831" y="134859"/>
                  <a:pt x="1269251" y="136552"/>
                  <a:pt x="1256258" y="138366"/>
                </a:cubicBezTo>
                <a:cubicBezTo>
                  <a:pt x="1243266" y="140180"/>
                  <a:pt x="1230898" y="142227"/>
                  <a:pt x="1219153" y="144507"/>
                </a:cubicBezTo>
                <a:cubicBezTo>
                  <a:pt x="1218494" y="150644"/>
                  <a:pt x="1217733" y="156524"/>
                  <a:pt x="1216873" y="162145"/>
                </a:cubicBezTo>
                <a:cubicBezTo>
                  <a:pt x="1236992" y="185721"/>
                  <a:pt x="1255341" y="204227"/>
                  <a:pt x="1271918" y="217663"/>
                </a:cubicBezTo>
                <a:cubicBezTo>
                  <a:pt x="1288495" y="231100"/>
                  <a:pt x="1301595" y="240880"/>
                  <a:pt x="1311217" y="247003"/>
                </a:cubicBezTo>
                <a:cubicBezTo>
                  <a:pt x="1320840" y="253127"/>
                  <a:pt x="1330268" y="257450"/>
                  <a:pt x="1339503" y="259974"/>
                </a:cubicBezTo>
                <a:cubicBezTo>
                  <a:pt x="1348738" y="262498"/>
                  <a:pt x="1357830" y="265284"/>
                  <a:pt x="1366778" y="268331"/>
                </a:cubicBezTo>
                <a:cubicBezTo>
                  <a:pt x="1375727" y="271378"/>
                  <a:pt x="1380201" y="274831"/>
                  <a:pt x="1380201" y="278688"/>
                </a:cubicBezTo>
                <a:cubicBezTo>
                  <a:pt x="1380201" y="282976"/>
                  <a:pt x="1370718" y="286084"/>
                  <a:pt x="1351753" y="288013"/>
                </a:cubicBezTo>
                <a:cubicBezTo>
                  <a:pt x="1332789" y="289942"/>
                  <a:pt x="1319370" y="290178"/>
                  <a:pt x="1311497" y="288723"/>
                </a:cubicBezTo>
                <a:cubicBezTo>
                  <a:pt x="1303624" y="287267"/>
                  <a:pt x="1296411" y="283263"/>
                  <a:pt x="1289857" y="276709"/>
                </a:cubicBezTo>
                <a:cubicBezTo>
                  <a:pt x="1283304" y="270156"/>
                  <a:pt x="1273173" y="258655"/>
                  <a:pt x="1259463" y="242207"/>
                </a:cubicBezTo>
                <a:cubicBezTo>
                  <a:pt x="1245754" y="225758"/>
                  <a:pt x="1230181" y="204198"/>
                  <a:pt x="1212743" y="177525"/>
                </a:cubicBezTo>
                <a:cubicBezTo>
                  <a:pt x="1203364" y="208859"/>
                  <a:pt x="1188013" y="232871"/>
                  <a:pt x="1166689" y="249563"/>
                </a:cubicBezTo>
                <a:cubicBezTo>
                  <a:pt x="1145366" y="266255"/>
                  <a:pt x="1123626" y="275519"/>
                  <a:pt x="1101470" y="277355"/>
                </a:cubicBezTo>
                <a:cubicBezTo>
                  <a:pt x="1079314" y="279190"/>
                  <a:pt x="1075070" y="276573"/>
                  <a:pt x="1088736" y="269503"/>
                </a:cubicBezTo>
                <a:cubicBezTo>
                  <a:pt x="1102402" y="262434"/>
                  <a:pt x="1114928" y="255615"/>
                  <a:pt x="1126315" y="249047"/>
                </a:cubicBezTo>
                <a:cubicBezTo>
                  <a:pt x="1137701" y="242479"/>
                  <a:pt x="1148018" y="234348"/>
                  <a:pt x="1157268" y="224654"/>
                </a:cubicBezTo>
                <a:cubicBezTo>
                  <a:pt x="1166518" y="214960"/>
                  <a:pt x="1174014" y="203492"/>
                  <a:pt x="1179757" y="190248"/>
                </a:cubicBezTo>
                <a:cubicBezTo>
                  <a:pt x="1185500" y="177005"/>
                  <a:pt x="1189268" y="163321"/>
                  <a:pt x="1191061" y="149196"/>
                </a:cubicBezTo>
                <a:cubicBezTo>
                  <a:pt x="1169063" y="153685"/>
                  <a:pt x="1155142" y="156606"/>
                  <a:pt x="1149298" y="157962"/>
                </a:cubicBezTo>
                <a:cubicBezTo>
                  <a:pt x="1143455" y="159317"/>
                  <a:pt x="1135008" y="155997"/>
                  <a:pt x="1123959" y="148002"/>
                </a:cubicBezTo>
                <a:cubicBezTo>
                  <a:pt x="1112910" y="140008"/>
                  <a:pt x="1114477" y="135720"/>
                  <a:pt x="1128659" y="135139"/>
                </a:cubicBezTo>
                <a:cubicBezTo>
                  <a:pt x="1142842" y="134558"/>
                  <a:pt x="1164158" y="131335"/>
                  <a:pt x="1192609" y="125470"/>
                </a:cubicBezTo>
                <a:cubicBezTo>
                  <a:pt x="1193384" y="118472"/>
                  <a:pt x="1193771" y="109251"/>
                  <a:pt x="1193771" y="97808"/>
                </a:cubicBezTo>
                <a:cubicBezTo>
                  <a:pt x="1193771" y="85475"/>
                  <a:pt x="1193434" y="75609"/>
                  <a:pt x="1192760" y="68210"/>
                </a:cubicBezTo>
                <a:cubicBezTo>
                  <a:pt x="1193864" y="68210"/>
                  <a:pt x="1189899" y="68884"/>
                  <a:pt x="1180865" y="70232"/>
                </a:cubicBezTo>
                <a:cubicBezTo>
                  <a:pt x="1171830" y="71580"/>
                  <a:pt x="1162724" y="68773"/>
                  <a:pt x="1153547" y="61810"/>
                </a:cubicBezTo>
                <a:cubicBezTo>
                  <a:pt x="1144369" y="54848"/>
                  <a:pt x="1146402" y="50790"/>
                  <a:pt x="1159645" y="49636"/>
                </a:cubicBezTo>
                <a:cubicBezTo>
                  <a:pt x="1172888" y="48481"/>
                  <a:pt x="1190397" y="45685"/>
                  <a:pt x="1212173" y="41247"/>
                </a:cubicBezTo>
                <a:cubicBezTo>
                  <a:pt x="1233949" y="36808"/>
                  <a:pt x="1250397" y="32739"/>
                  <a:pt x="1261518" y="29039"/>
                </a:cubicBezTo>
                <a:cubicBezTo>
                  <a:pt x="1264298" y="28114"/>
                  <a:pt x="1267020" y="27521"/>
                  <a:pt x="1269683" y="27258"/>
                </a:cubicBezTo>
                <a:close/>
                <a:moveTo>
                  <a:pt x="5769403" y="24284"/>
                </a:moveTo>
                <a:cubicBezTo>
                  <a:pt x="5777740" y="24086"/>
                  <a:pt x="5785676" y="27173"/>
                  <a:pt x="5793210" y="33546"/>
                </a:cubicBezTo>
                <a:cubicBezTo>
                  <a:pt x="5803254" y="42042"/>
                  <a:pt x="5801802" y="47692"/>
                  <a:pt x="5788853" y="50496"/>
                </a:cubicBezTo>
                <a:cubicBezTo>
                  <a:pt x="5775904" y="53299"/>
                  <a:pt x="5752680" y="56185"/>
                  <a:pt x="5719181" y="59154"/>
                </a:cubicBezTo>
                <a:cubicBezTo>
                  <a:pt x="5731786" y="65679"/>
                  <a:pt x="5737164" y="71253"/>
                  <a:pt x="5735314" y="75878"/>
                </a:cubicBezTo>
                <a:cubicBezTo>
                  <a:pt x="5733464" y="80503"/>
                  <a:pt x="5731686" y="89591"/>
                  <a:pt x="5729980" y="103142"/>
                </a:cubicBezTo>
                <a:cubicBezTo>
                  <a:pt x="5748664" y="100590"/>
                  <a:pt x="5760686" y="97926"/>
                  <a:pt x="5766042" y="95151"/>
                </a:cubicBezTo>
                <a:cubicBezTo>
                  <a:pt x="5771398" y="92377"/>
                  <a:pt x="5778080" y="92409"/>
                  <a:pt x="5786090" y="95248"/>
                </a:cubicBezTo>
                <a:cubicBezTo>
                  <a:pt x="5794098" y="98088"/>
                  <a:pt x="5802046" y="102028"/>
                  <a:pt x="5809933" y="107068"/>
                </a:cubicBezTo>
                <a:cubicBezTo>
                  <a:pt x="5817820" y="112109"/>
                  <a:pt x="5819954" y="119612"/>
                  <a:pt x="5816333" y="129579"/>
                </a:cubicBezTo>
                <a:cubicBezTo>
                  <a:pt x="5812712" y="139545"/>
                  <a:pt x="5810676" y="162310"/>
                  <a:pt x="5810224" y="197874"/>
                </a:cubicBezTo>
                <a:cubicBezTo>
                  <a:pt x="5809772" y="233438"/>
                  <a:pt x="5806929" y="257404"/>
                  <a:pt x="5801695" y="269772"/>
                </a:cubicBezTo>
                <a:cubicBezTo>
                  <a:pt x="5796460" y="282141"/>
                  <a:pt x="5788749" y="291006"/>
                  <a:pt x="5778560" y="296370"/>
                </a:cubicBezTo>
                <a:cubicBezTo>
                  <a:pt x="5768372" y="301733"/>
                  <a:pt x="5762478" y="300317"/>
                  <a:pt x="5760880" y="292121"/>
                </a:cubicBezTo>
                <a:cubicBezTo>
                  <a:pt x="5759280" y="283926"/>
                  <a:pt x="5751906" y="274451"/>
                  <a:pt x="5738756" y="263695"/>
                </a:cubicBezTo>
                <a:cubicBezTo>
                  <a:pt x="5725605" y="252940"/>
                  <a:pt x="5725646" y="249140"/>
                  <a:pt x="5738874" y="252295"/>
                </a:cubicBezTo>
                <a:cubicBezTo>
                  <a:pt x="5752103" y="255450"/>
                  <a:pt x="5761592" y="256848"/>
                  <a:pt x="5767343" y="256490"/>
                </a:cubicBezTo>
                <a:cubicBezTo>
                  <a:pt x="5773093" y="256131"/>
                  <a:pt x="5777051" y="246856"/>
                  <a:pt x="5779216" y="228666"/>
                </a:cubicBezTo>
                <a:cubicBezTo>
                  <a:pt x="5781382" y="210475"/>
                  <a:pt x="5782464" y="191156"/>
                  <a:pt x="5782464" y="170706"/>
                </a:cubicBezTo>
                <a:cubicBezTo>
                  <a:pt x="5782464" y="150530"/>
                  <a:pt x="5781478" y="137484"/>
                  <a:pt x="5779507" y="131568"/>
                </a:cubicBezTo>
                <a:cubicBezTo>
                  <a:pt x="5777535" y="125653"/>
                  <a:pt x="5774337" y="121935"/>
                  <a:pt x="5769914" y="120415"/>
                </a:cubicBezTo>
                <a:cubicBezTo>
                  <a:pt x="5765490" y="118895"/>
                  <a:pt x="5751984" y="119791"/>
                  <a:pt x="5729398" y="123104"/>
                </a:cubicBezTo>
                <a:cubicBezTo>
                  <a:pt x="5727046" y="136426"/>
                  <a:pt x="5724544" y="147705"/>
                  <a:pt x="5721892" y="156940"/>
                </a:cubicBezTo>
                <a:cubicBezTo>
                  <a:pt x="5726594" y="158202"/>
                  <a:pt x="5733246" y="160740"/>
                  <a:pt x="5741842" y="164554"/>
                </a:cubicBezTo>
                <a:cubicBezTo>
                  <a:pt x="5750439" y="168369"/>
                  <a:pt x="5757136" y="173703"/>
                  <a:pt x="5761934" y="180558"/>
                </a:cubicBezTo>
                <a:cubicBezTo>
                  <a:pt x="5766730" y="187413"/>
                  <a:pt x="5767615" y="194698"/>
                  <a:pt x="5764590" y="202413"/>
                </a:cubicBezTo>
                <a:cubicBezTo>
                  <a:pt x="5761564" y="210128"/>
                  <a:pt x="5754738" y="209719"/>
                  <a:pt x="5744112" y="201186"/>
                </a:cubicBezTo>
                <a:cubicBezTo>
                  <a:pt x="5733486" y="192654"/>
                  <a:pt x="5724516" y="182071"/>
                  <a:pt x="5717202" y="169437"/>
                </a:cubicBezTo>
                <a:cubicBezTo>
                  <a:pt x="5706218" y="195637"/>
                  <a:pt x="5690952" y="213885"/>
                  <a:pt x="5671407" y="224181"/>
                </a:cubicBezTo>
                <a:cubicBezTo>
                  <a:pt x="5651861" y="234477"/>
                  <a:pt x="5647996" y="232900"/>
                  <a:pt x="5659813" y="219449"/>
                </a:cubicBezTo>
                <a:lnTo>
                  <a:pt x="5675850" y="195806"/>
                </a:lnTo>
                <a:lnTo>
                  <a:pt x="5674412" y="196298"/>
                </a:lnTo>
                <a:cubicBezTo>
                  <a:pt x="5671892" y="196388"/>
                  <a:pt x="5668918" y="195085"/>
                  <a:pt x="5665492" y="192389"/>
                </a:cubicBezTo>
                <a:cubicBezTo>
                  <a:pt x="5658636" y="186997"/>
                  <a:pt x="5654306" y="181146"/>
                  <a:pt x="5652499" y="174836"/>
                </a:cubicBezTo>
                <a:cubicBezTo>
                  <a:pt x="5648828" y="188058"/>
                  <a:pt x="5642332" y="199796"/>
                  <a:pt x="5633011" y="210049"/>
                </a:cubicBezTo>
                <a:cubicBezTo>
                  <a:pt x="5623690" y="220302"/>
                  <a:pt x="5612526" y="228021"/>
                  <a:pt x="5599520" y="233205"/>
                </a:cubicBezTo>
                <a:cubicBezTo>
                  <a:pt x="5586512" y="238389"/>
                  <a:pt x="5584803" y="235815"/>
                  <a:pt x="5594390" y="225482"/>
                </a:cubicBezTo>
                <a:cubicBezTo>
                  <a:pt x="5603976" y="215150"/>
                  <a:pt x="5612977" y="202685"/>
                  <a:pt x="5621396" y="188087"/>
                </a:cubicBezTo>
                <a:cubicBezTo>
                  <a:pt x="5629813" y="173488"/>
                  <a:pt x="5634911" y="155570"/>
                  <a:pt x="5636689" y="134332"/>
                </a:cubicBezTo>
                <a:cubicBezTo>
                  <a:pt x="5619882" y="136139"/>
                  <a:pt x="5603742" y="137817"/>
                  <a:pt x="5588270" y="139366"/>
                </a:cubicBezTo>
                <a:lnTo>
                  <a:pt x="5588270" y="199057"/>
                </a:lnTo>
                <a:cubicBezTo>
                  <a:pt x="5588270" y="212121"/>
                  <a:pt x="5587796" y="225719"/>
                  <a:pt x="5586850" y="239851"/>
                </a:cubicBezTo>
                <a:cubicBezTo>
                  <a:pt x="5585904" y="253984"/>
                  <a:pt x="5583419" y="264004"/>
                  <a:pt x="5579396" y="269912"/>
                </a:cubicBezTo>
                <a:cubicBezTo>
                  <a:pt x="5575374" y="275820"/>
                  <a:pt x="5570420" y="274146"/>
                  <a:pt x="5564533" y="264889"/>
                </a:cubicBezTo>
                <a:cubicBezTo>
                  <a:pt x="5558646" y="255633"/>
                  <a:pt x="5556832" y="246315"/>
                  <a:pt x="5559091" y="236937"/>
                </a:cubicBezTo>
                <a:cubicBezTo>
                  <a:pt x="5561350" y="227558"/>
                  <a:pt x="5562922" y="209436"/>
                  <a:pt x="5563812" y="182569"/>
                </a:cubicBezTo>
                <a:cubicBezTo>
                  <a:pt x="5564701" y="155703"/>
                  <a:pt x="5562446" y="137322"/>
                  <a:pt x="5557048" y="127428"/>
                </a:cubicBezTo>
                <a:cubicBezTo>
                  <a:pt x="5551648" y="117533"/>
                  <a:pt x="5553036" y="113525"/>
                  <a:pt x="5561210" y="115403"/>
                </a:cubicBezTo>
                <a:cubicBezTo>
                  <a:pt x="5569384" y="117282"/>
                  <a:pt x="5575586" y="118856"/>
                  <a:pt x="5579816" y="120125"/>
                </a:cubicBezTo>
                <a:cubicBezTo>
                  <a:pt x="5584046" y="121394"/>
                  <a:pt x="5603484" y="120394"/>
                  <a:pt x="5638130" y="117124"/>
                </a:cubicBezTo>
                <a:cubicBezTo>
                  <a:pt x="5638976" y="93090"/>
                  <a:pt x="5638073" y="77681"/>
                  <a:pt x="5635420" y="70899"/>
                </a:cubicBezTo>
                <a:cubicBezTo>
                  <a:pt x="5621538" y="72677"/>
                  <a:pt x="5611117" y="73795"/>
                  <a:pt x="5604155" y="74254"/>
                </a:cubicBezTo>
                <a:cubicBezTo>
                  <a:pt x="5597192" y="74713"/>
                  <a:pt x="5589176" y="70873"/>
                  <a:pt x="5580106" y="62735"/>
                </a:cubicBezTo>
                <a:cubicBezTo>
                  <a:pt x="5571036" y="54597"/>
                  <a:pt x="5573728" y="50528"/>
                  <a:pt x="5588184" y="50528"/>
                </a:cubicBezTo>
                <a:cubicBezTo>
                  <a:pt x="5600616" y="50528"/>
                  <a:pt x="5620614" y="48750"/>
                  <a:pt x="5648176" y="45194"/>
                </a:cubicBezTo>
                <a:cubicBezTo>
                  <a:pt x="5675738" y="41637"/>
                  <a:pt x="5698553" y="38275"/>
                  <a:pt x="5716622" y="35105"/>
                </a:cubicBezTo>
                <a:cubicBezTo>
                  <a:pt x="5734690" y="31936"/>
                  <a:pt x="5749460" y="28760"/>
                  <a:pt x="5760932" y="25576"/>
                </a:cubicBezTo>
                <a:cubicBezTo>
                  <a:pt x="5763800" y="24780"/>
                  <a:pt x="5766624" y="24350"/>
                  <a:pt x="5769403" y="24284"/>
                </a:cubicBezTo>
                <a:close/>
                <a:moveTo>
                  <a:pt x="2365585" y="22428"/>
                </a:moveTo>
                <a:cubicBezTo>
                  <a:pt x="2369210" y="22573"/>
                  <a:pt x="2373288" y="23712"/>
                  <a:pt x="2377820" y="25845"/>
                </a:cubicBezTo>
                <a:cubicBezTo>
                  <a:pt x="2386882" y="30111"/>
                  <a:pt x="2395741" y="35582"/>
                  <a:pt x="2404396" y="42258"/>
                </a:cubicBezTo>
                <a:cubicBezTo>
                  <a:pt x="2413050" y="48933"/>
                  <a:pt x="2413899" y="55544"/>
                  <a:pt x="2406945" y="62090"/>
                </a:cubicBezTo>
                <a:cubicBezTo>
                  <a:pt x="2399989" y="68636"/>
                  <a:pt x="2392479" y="83550"/>
                  <a:pt x="2384413" y="106831"/>
                </a:cubicBezTo>
                <a:cubicBezTo>
                  <a:pt x="2376346" y="130113"/>
                  <a:pt x="2368029" y="146367"/>
                  <a:pt x="2359461" y="155595"/>
                </a:cubicBezTo>
                <a:cubicBezTo>
                  <a:pt x="2350892" y="164823"/>
                  <a:pt x="2344823" y="164490"/>
                  <a:pt x="2341252" y="154595"/>
                </a:cubicBezTo>
                <a:lnTo>
                  <a:pt x="2308040" y="155800"/>
                </a:lnTo>
                <a:lnTo>
                  <a:pt x="2308040" y="189528"/>
                </a:lnTo>
                <a:cubicBezTo>
                  <a:pt x="2317275" y="188696"/>
                  <a:pt x="2326532" y="186911"/>
                  <a:pt x="2335810" y="184172"/>
                </a:cubicBezTo>
                <a:cubicBezTo>
                  <a:pt x="2345088" y="181433"/>
                  <a:pt x="2353577" y="184222"/>
                  <a:pt x="2361278" y="192539"/>
                </a:cubicBezTo>
                <a:cubicBezTo>
                  <a:pt x="2368979" y="200857"/>
                  <a:pt x="2365788" y="205822"/>
                  <a:pt x="2351706" y="207435"/>
                </a:cubicBezTo>
                <a:cubicBezTo>
                  <a:pt x="2337624" y="209049"/>
                  <a:pt x="2323011" y="211060"/>
                  <a:pt x="2307868" y="213469"/>
                </a:cubicBezTo>
                <a:lnTo>
                  <a:pt x="2306685" y="248918"/>
                </a:lnTo>
                <a:cubicBezTo>
                  <a:pt x="2331293" y="247183"/>
                  <a:pt x="2351226" y="245867"/>
                  <a:pt x="2366484" y="244971"/>
                </a:cubicBezTo>
                <a:cubicBezTo>
                  <a:pt x="2381741" y="244074"/>
                  <a:pt x="2396397" y="242709"/>
                  <a:pt x="2410451" y="240873"/>
                </a:cubicBezTo>
                <a:cubicBezTo>
                  <a:pt x="2424504" y="239037"/>
                  <a:pt x="2436371" y="244670"/>
                  <a:pt x="2446050" y="257769"/>
                </a:cubicBezTo>
                <a:cubicBezTo>
                  <a:pt x="2455730" y="270869"/>
                  <a:pt x="2451216" y="276067"/>
                  <a:pt x="2432510" y="273364"/>
                </a:cubicBezTo>
                <a:cubicBezTo>
                  <a:pt x="2413803" y="270661"/>
                  <a:pt x="2392081" y="269310"/>
                  <a:pt x="2367344" y="269310"/>
                </a:cubicBezTo>
                <a:cubicBezTo>
                  <a:pt x="2342449" y="269310"/>
                  <a:pt x="2310030" y="271557"/>
                  <a:pt x="2270085" y="276053"/>
                </a:cubicBezTo>
                <a:cubicBezTo>
                  <a:pt x="2230140" y="280549"/>
                  <a:pt x="2204282" y="284148"/>
                  <a:pt x="2192508" y="286851"/>
                </a:cubicBezTo>
                <a:cubicBezTo>
                  <a:pt x="2180735" y="289554"/>
                  <a:pt x="2169126" y="286159"/>
                  <a:pt x="2157683" y="276666"/>
                </a:cubicBezTo>
                <a:cubicBezTo>
                  <a:pt x="2146239" y="267173"/>
                  <a:pt x="2149093" y="262426"/>
                  <a:pt x="2166244" y="262426"/>
                </a:cubicBezTo>
                <a:cubicBezTo>
                  <a:pt x="2180627" y="262426"/>
                  <a:pt x="2196957" y="261534"/>
                  <a:pt x="2215234" y="259748"/>
                </a:cubicBezTo>
                <a:cubicBezTo>
                  <a:pt x="2233510" y="257963"/>
                  <a:pt x="2256293" y="255414"/>
                  <a:pt x="2283583" y="252101"/>
                </a:cubicBezTo>
                <a:lnTo>
                  <a:pt x="2283583" y="216674"/>
                </a:lnTo>
                <a:cubicBezTo>
                  <a:pt x="2269587" y="219370"/>
                  <a:pt x="2258932" y="221170"/>
                  <a:pt x="2251618" y="222073"/>
                </a:cubicBezTo>
                <a:cubicBezTo>
                  <a:pt x="2244305" y="222976"/>
                  <a:pt x="2236558" y="219653"/>
                  <a:pt x="2228377" y="212103"/>
                </a:cubicBezTo>
                <a:cubicBezTo>
                  <a:pt x="2220196" y="204553"/>
                  <a:pt x="2222268" y="200491"/>
                  <a:pt x="2234593" y="199917"/>
                </a:cubicBezTo>
                <a:cubicBezTo>
                  <a:pt x="2246918" y="199344"/>
                  <a:pt x="2263248" y="197429"/>
                  <a:pt x="2283583" y="194174"/>
                </a:cubicBezTo>
                <a:lnTo>
                  <a:pt x="2283583" y="157284"/>
                </a:lnTo>
                <a:cubicBezTo>
                  <a:pt x="2271824" y="159033"/>
                  <a:pt x="2260624" y="160726"/>
                  <a:pt x="2249984" y="162360"/>
                </a:cubicBezTo>
                <a:cubicBezTo>
                  <a:pt x="2240763" y="176070"/>
                  <a:pt x="2233536" y="171330"/>
                  <a:pt x="2228301" y="148142"/>
                </a:cubicBezTo>
                <a:cubicBezTo>
                  <a:pt x="2223067" y="124954"/>
                  <a:pt x="2218643" y="105907"/>
                  <a:pt x="2215029" y="91000"/>
                </a:cubicBezTo>
                <a:cubicBezTo>
                  <a:pt x="2211416" y="76093"/>
                  <a:pt x="2206192" y="63592"/>
                  <a:pt x="2199359" y="53497"/>
                </a:cubicBezTo>
                <a:cubicBezTo>
                  <a:pt x="2192526" y="43401"/>
                  <a:pt x="2194595" y="39038"/>
                  <a:pt x="2205565" y="40408"/>
                </a:cubicBezTo>
                <a:cubicBezTo>
                  <a:pt x="2216535" y="41777"/>
                  <a:pt x="2224444" y="42677"/>
                  <a:pt x="2229291" y="43107"/>
                </a:cubicBezTo>
                <a:cubicBezTo>
                  <a:pt x="2234138" y="43537"/>
                  <a:pt x="2248736" y="42648"/>
                  <a:pt x="2273086" y="40440"/>
                </a:cubicBezTo>
                <a:cubicBezTo>
                  <a:pt x="2297435" y="38232"/>
                  <a:pt x="2315995" y="36023"/>
                  <a:pt x="2328765" y="33815"/>
                </a:cubicBezTo>
                <a:cubicBezTo>
                  <a:pt x="2341535" y="31606"/>
                  <a:pt x="2350638" y="28659"/>
                  <a:pt x="2356073" y="24974"/>
                </a:cubicBezTo>
                <a:cubicBezTo>
                  <a:pt x="2358790" y="23131"/>
                  <a:pt x="2361961" y="22283"/>
                  <a:pt x="2365585" y="22428"/>
                </a:cubicBezTo>
                <a:close/>
                <a:moveTo>
                  <a:pt x="4894138" y="17440"/>
                </a:moveTo>
                <a:cubicBezTo>
                  <a:pt x="4895713" y="17350"/>
                  <a:pt x="4897680" y="17668"/>
                  <a:pt x="4900040" y="18392"/>
                </a:cubicBezTo>
                <a:cubicBezTo>
                  <a:pt x="4909483" y="21289"/>
                  <a:pt x="4917159" y="25598"/>
                  <a:pt x="4923067" y="31320"/>
                </a:cubicBezTo>
                <a:cubicBezTo>
                  <a:pt x="4928976" y="37041"/>
                  <a:pt x="4930284" y="42236"/>
                  <a:pt x="4926993" y="46904"/>
                </a:cubicBezTo>
                <a:cubicBezTo>
                  <a:pt x="4923702" y="51572"/>
                  <a:pt x="4920321" y="60401"/>
                  <a:pt x="4916851" y="73394"/>
                </a:cubicBezTo>
                <a:cubicBezTo>
                  <a:pt x="4913381" y="86386"/>
                  <a:pt x="4909408" y="101701"/>
                  <a:pt x="4904934" y="119340"/>
                </a:cubicBezTo>
                <a:lnTo>
                  <a:pt x="4931951" y="114629"/>
                </a:lnTo>
                <a:cubicBezTo>
                  <a:pt x="4932725" y="108147"/>
                  <a:pt x="4932439" y="101235"/>
                  <a:pt x="4931091" y="93893"/>
                </a:cubicBezTo>
                <a:cubicBezTo>
                  <a:pt x="4929742" y="86551"/>
                  <a:pt x="4932919" y="84357"/>
                  <a:pt x="4940620" y="87311"/>
                </a:cubicBezTo>
                <a:cubicBezTo>
                  <a:pt x="4948320" y="90265"/>
                  <a:pt x="4955096" y="94700"/>
                  <a:pt x="4960947" y="100615"/>
                </a:cubicBezTo>
                <a:cubicBezTo>
                  <a:pt x="4966798" y="106530"/>
                  <a:pt x="4968049" y="110904"/>
                  <a:pt x="4964700" y="113736"/>
                </a:cubicBezTo>
                <a:cubicBezTo>
                  <a:pt x="4961352" y="116568"/>
                  <a:pt x="4958384" y="122724"/>
                  <a:pt x="4955795" y="132203"/>
                </a:cubicBezTo>
                <a:lnTo>
                  <a:pt x="4952106" y="144677"/>
                </a:lnTo>
                <a:lnTo>
                  <a:pt x="4955204" y="143324"/>
                </a:lnTo>
                <a:cubicBezTo>
                  <a:pt x="4965428" y="142678"/>
                  <a:pt x="4976979" y="141685"/>
                  <a:pt x="4989857" y="140345"/>
                </a:cubicBezTo>
                <a:cubicBezTo>
                  <a:pt x="5002735" y="139004"/>
                  <a:pt x="5015762" y="136842"/>
                  <a:pt x="5028941" y="133859"/>
                </a:cubicBezTo>
                <a:cubicBezTo>
                  <a:pt x="5024811" y="123133"/>
                  <a:pt x="5019279" y="114231"/>
                  <a:pt x="5012346" y="107154"/>
                </a:cubicBezTo>
                <a:cubicBezTo>
                  <a:pt x="5005412" y="100077"/>
                  <a:pt x="5004929" y="95614"/>
                  <a:pt x="5010894" y="93764"/>
                </a:cubicBezTo>
                <a:cubicBezTo>
                  <a:pt x="5016859" y="91914"/>
                  <a:pt x="5023613" y="92337"/>
                  <a:pt x="5031157" y="95033"/>
                </a:cubicBezTo>
                <a:cubicBezTo>
                  <a:pt x="5040650" y="82758"/>
                  <a:pt x="5047153" y="73254"/>
                  <a:pt x="5050666" y="66521"/>
                </a:cubicBezTo>
                <a:cubicBezTo>
                  <a:pt x="5054180" y="59788"/>
                  <a:pt x="5055635" y="55909"/>
                  <a:pt x="5055033" y="54884"/>
                </a:cubicBezTo>
                <a:cubicBezTo>
                  <a:pt x="5054431" y="53859"/>
                  <a:pt x="5047906" y="55347"/>
                  <a:pt x="5035459" y="59347"/>
                </a:cubicBezTo>
                <a:cubicBezTo>
                  <a:pt x="5023011" y="63348"/>
                  <a:pt x="5012686" y="67174"/>
                  <a:pt x="5004484" y="70823"/>
                </a:cubicBezTo>
                <a:cubicBezTo>
                  <a:pt x="4996281" y="74473"/>
                  <a:pt x="4986834" y="72003"/>
                  <a:pt x="4976144" y="63413"/>
                </a:cubicBezTo>
                <a:cubicBezTo>
                  <a:pt x="4965453" y="54823"/>
                  <a:pt x="4966432" y="50528"/>
                  <a:pt x="4979080" y="50528"/>
                </a:cubicBezTo>
                <a:cubicBezTo>
                  <a:pt x="4989678" y="50528"/>
                  <a:pt x="5000820" y="49446"/>
                  <a:pt x="5012507" y="47280"/>
                </a:cubicBezTo>
                <a:cubicBezTo>
                  <a:pt x="5024194" y="45115"/>
                  <a:pt x="5033609" y="43139"/>
                  <a:pt x="5040750" y="41354"/>
                </a:cubicBezTo>
                <a:cubicBezTo>
                  <a:pt x="5047892" y="39569"/>
                  <a:pt x="5053943" y="37271"/>
                  <a:pt x="5058905" y="34460"/>
                </a:cubicBezTo>
                <a:cubicBezTo>
                  <a:pt x="5063867" y="31649"/>
                  <a:pt x="5070255" y="31707"/>
                  <a:pt x="5078071" y="34632"/>
                </a:cubicBezTo>
                <a:cubicBezTo>
                  <a:pt x="5085886" y="37558"/>
                  <a:pt x="5093178" y="42871"/>
                  <a:pt x="5099947" y="50571"/>
                </a:cubicBezTo>
                <a:cubicBezTo>
                  <a:pt x="5106715" y="58272"/>
                  <a:pt x="5104811" y="63958"/>
                  <a:pt x="5094235" y="67629"/>
                </a:cubicBezTo>
                <a:cubicBezTo>
                  <a:pt x="5083660" y="71300"/>
                  <a:pt x="5066003" y="84249"/>
                  <a:pt x="5041266" y="106477"/>
                </a:cubicBezTo>
                <a:cubicBezTo>
                  <a:pt x="5047433" y="111797"/>
                  <a:pt x="5051677" y="119232"/>
                  <a:pt x="5054001" y="128783"/>
                </a:cubicBezTo>
                <a:cubicBezTo>
                  <a:pt x="5076300" y="126159"/>
                  <a:pt x="5091468" y="123703"/>
                  <a:pt x="5099505" y="121415"/>
                </a:cubicBezTo>
                <a:cubicBezTo>
                  <a:pt x="5107543" y="119128"/>
                  <a:pt x="5114713" y="119232"/>
                  <a:pt x="5121016" y="121727"/>
                </a:cubicBezTo>
                <a:cubicBezTo>
                  <a:pt x="5127318" y="124223"/>
                  <a:pt x="5132700" y="128941"/>
                  <a:pt x="5137159" y="135881"/>
                </a:cubicBezTo>
                <a:cubicBezTo>
                  <a:pt x="5141619" y="142822"/>
                  <a:pt x="5134686" y="146550"/>
                  <a:pt x="5116359" y="147067"/>
                </a:cubicBezTo>
                <a:cubicBezTo>
                  <a:pt x="5098032" y="147583"/>
                  <a:pt x="5078400" y="149031"/>
                  <a:pt x="5057464" y="151412"/>
                </a:cubicBezTo>
                <a:cubicBezTo>
                  <a:pt x="5059213" y="161321"/>
                  <a:pt x="5060318" y="178626"/>
                  <a:pt x="5060776" y="203327"/>
                </a:cubicBezTo>
                <a:cubicBezTo>
                  <a:pt x="5061235" y="228028"/>
                  <a:pt x="5059124" y="247857"/>
                  <a:pt x="5054441" y="262814"/>
                </a:cubicBezTo>
                <a:cubicBezTo>
                  <a:pt x="5049760" y="277770"/>
                  <a:pt x="5042374" y="288443"/>
                  <a:pt x="5032286" y="294832"/>
                </a:cubicBezTo>
                <a:cubicBezTo>
                  <a:pt x="5022197" y="301220"/>
                  <a:pt x="5015823" y="300066"/>
                  <a:pt x="5013163" y="291368"/>
                </a:cubicBezTo>
                <a:cubicBezTo>
                  <a:pt x="5010503" y="282671"/>
                  <a:pt x="5003247" y="272296"/>
                  <a:pt x="4991395" y="260243"/>
                </a:cubicBezTo>
                <a:cubicBezTo>
                  <a:pt x="4979542" y="248190"/>
                  <a:pt x="4980166" y="244411"/>
                  <a:pt x="4993266" y="248907"/>
                </a:cubicBezTo>
                <a:cubicBezTo>
                  <a:pt x="5006366" y="253403"/>
                  <a:pt x="5015608" y="254934"/>
                  <a:pt x="5020993" y="253500"/>
                </a:cubicBezTo>
                <a:cubicBezTo>
                  <a:pt x="5026378" y="252066"/>
                  <a:pt x="5030174" y="238643"/>
                  <a:pt x="5032383" y="213232"/>
                </a:cubicBezTo>
                <a:cubicBezTo>
                  <a:pt x="5034591" y="187821"/>
                  <a:pt x="5034562" y="168276"/>
                  <a:pt x="5032297" y="154595"/>
                </a:cubicBezTo>
                <a:cubicBezTo>
                  <a:pt x="5020997" y="156330"/>
                  <a:pt x="5011094" y="157886"/>
                  <a:pt x="5002591" y="159263"/>
                </a:cubicBezTo>
                <a:cubicBezTo>
                  <a:pt x="4994087" y="160640"/>
                  <a:pt x="4986576" y="162005"/>
                  <a:pt x="4980059" y="163361"/>
                </a:cubicBezTo>
                <a:cubicBezTo>
                  <a:pt x="4973541" y="164716"/>
                  <a:pt x="4965213" y="161876"/>
                  <a:pt x="4955075" y="154843"/>
                </a:cubicBezTo>
                <a:lnTo>
                  <a:pt x="4950487" y="149901"/>
                </a:lnTo>
                <a:lnTo>
                  <a:pt x="4945094" y="166200"/>
                </a:lnTo>
                <a:cubicBezTo>
                  <a:pt x="4940548" y="179386"/>
                  <a:pt x="4935708" y="190238"/>
                  <a:pt x="4930574" y="198756"/>
                </a:cubicBezTo>
                <a:cubicBezTo>
                  <a:pt x="4945503" y="209783"/>
                  <a:pt x="4955308" y="219119"/>
                  <a:pt x="4959989" y="226762"/>
                </a:cubicBezTo>
                <a:cubicBezTo>
                  <a:pt x="4964672" y="234406"/>
                  <a:pt x="4964905" y="242960"/>
                  <a:pt x="4960689" y="252424"/>
                </a:cubicBezTo>
                <a:cubicBezTo>
                  <a:pt x="4956473" y="261889"/>
                  <a:pt x="4949636" y="260326"/>
                  <a:pt x="4940178" y="247735"/>
                </a:cubicBezTo>
                <a:cubicBezTo>
                  <a:pt x="4930721" y="235144"/>
                  <a:pt x="4922300" y="225242"/>
                  <a:pt x="4914915" y="218029"/>
                </a:cubicBezTo>
                <a:cubicBezTo>
                  <a:pt x="4906454" y="229960"/>
                  <a:pt x="4895753" y="240547"/>
                  <a:pt x="4882810" y="249789"/>
                </a:cubicBezTo>
                <a:cubicBezTo>
                  <a:pt x="4869869" y="259031"/>
                  <a:pt x="4856572" y="265047"/>
                  <a:pt x="4842920" y="267836"/>
                </a:cubicBezTo>
                <a:cubicBezTo>
                  <a:pt x="4829268" y="270625"/>
                  <a:pt x="4827791" y="268105"/>
                  <a:pt x="4838489" y="260275"/>
                </a:cubicBezTo>
                <a:cubicBezTo>
                  <a:pt x="4849186" y="252446"/>
                  <a:pt x="4859841" y="243669"/>
                  <a:pt x="4870453" y="233947"/>
                </a:cubicBezTo>
                <a:cubicBezTo>
                  <a:pt x="4881065" y="224224"/>
                  <a:pt x="4890701" y="213763"/>
                  <a:pt x="4899363" y="202563"/>
                </a:cubicBezTo>
                <a:cubicBezTo>
                  <a:pt x="4888278" y="192123"/>
                  <a:pt x="4880333" y="184907"/>
                  <a:pt x="4875529" y="180913"/>
                </a:cubicBezTo>
                <a:cubicBezTo>
                  <a:pt x="4870726" y="176919"/>
                  <a:pt x="4869223" y="171699"/>
                  <a:pt x="4871023" y="165253"/>
                </a:cubicBezTo>
                <a:cubicBezTo>
                  <a:pt x="4872823" y="158808"/>
                  <a:pt x="4875071" y="151655"/>
                  <a:pt x="4877767" y="143797"/>
                </a:cubicBezTo>
                <a:cubicBezTo>
                  <a:pt x="4864172" y="147325"/>
                  <a:pt x="4852972" y="150680"/>
                  <a:pt x="4844167" y="153864"/>
                </a:cubicBezTo>
                <a:cubicBezTo>
                  <a:pt x="4835363" y="157047"/>
                  <a:pt x="4826163" y="153211"/>
                  <a:pt x="4816570" y="142356"/>
                </a:cubicBezTo>
                <a:cubicBezTo>
                  <a:pt x="4806976" y="131500"/>
                  <a:pt x="4808697" y="126750"/>
                  <a:pt x="4821732" y="128105"/>
                </a:cubicBezTo>
                <a:cubicBezTo>
                  <a:pt x="4834767" y="129460"/>
                  <a:pt x="4854930" y="128102"/>
                  <a:pt x="4882219" y="124029"/>
                </a:cubicBezTo>
                <a:cubicBezTo>
                  <a:pt x="4886450" y="102949"/>
                  <a:pt x="4889690" y="84411"/>
                  <a:pt x="4891942" y="68414"/>
                </a:cubicBezTo>
                <a:cubicBezTo>
                  <a:pt x="4894193" y="52418"/>
                  <a:pt x="4893745" y="39357"/>
                  <a:pt x="4890597" y="29233"/>
                </a:cubicBezTo>
                <a:cubicBezTo>
                  <a:pt x="4888237" y="21640"/>
                  <a:pt x="4889417" y="17709"/>
                  <a:pt x="4894138" y="17440"/>
                </a:cubicBezTo>
                <a:close/>
                <a:moveTo>
                  <a:pt x="3521939" y="11710"/>
                </a:moveTo>
                <a:cubicBezTo>
                  <a:pt x="3525103" y="10604"/>
                  <a:pt x="3531422" y="11867"/>
                  <a:pt x="3540898" y="15499"/>
                </a:cubicBezTo>
                <a:cubicBezTo>
                  <a:pt x="3559848" y="22762"/>
                  <a:pt x="3568180" y="29685"/>
                  <a:pt x="3565893" y="36267"/>
                </a:cubicBezTo>
                <a:cubicBezTo>
                  <a:pt x="3563605" y="42849"/>
                  <a:pt x="3561806" y="53809"/>
                  <a:pt x="3560494" y="69145"/>
                </a:cubicBezTo>
                <a:cubicBezTo>
                  <a:pt x="3559182" y="84482"/>
                  <a:pt x="3558525" y="101214"/>
                  <a:pt x="3558525" y="119340"/>
                </a:cubicBezTo>
                <a:cubicBezTo>
                  <a:pt x="3568535" y="117633"/>
                  <a:pt x="3577602" y="115715"/>
                  <a:pt x="3585725" y="113586"/>
                </a:cubicBezTo>
                <a:cubicBezTo>
                  <a:pt x="3593849" y="111456"/>
                  <a:pt x="3602837" y="108732"/>
                  <a:pt x="3612688" y="105412"/>
                </a:cubicBezTo>
                <a:cubicBezTo>
                  <a:pt x="3622540" y="102092"/>
                  <a:pt x="3632621" y="103021"/>
                  <a:pt x="3642932" y="108197"/>
                </a:cubicBezTo>
                <a:cubicBezTo>
                  <a:pt x="3653242" y="113374"/>
                  <a:pt x="3652504" y="118788"/>
                  <a:pt x="3640716" y="124438"/>
                </a:cubicBezTo>
                <a:cubicBezTo>
                  <a:pt x="3628929" y="130088"/>
                  <a:pt x="3614585" y="133827"/>
                  <a:pt x="3597685" y="135655"/>
                </a:cubicBezTo>
                <a:cubicBezTo>
                  <a:pt x="3580785" y="137484"/>
                  <a:pt x="3567646" y="138398"/>
                  <a:pt x="3558267" y="138398"/>
                </a:cubicBezTo>
                <a:cubicBezTo>
                  <a:pt x="3557493" y="154617"/>
                  <a:pt x="3556668" y="187857"/>
                  <a:pt x="3555794" y="238120"/>
                </a:cubicBezTo>
                <a:cubicBezTo>
                  <a:pt x="3579799" y="236356"/>
                  <a:pt x="3599356" y="234807"/>
                  <a:pt x="3614463" y="233473"/>
                </a:cubicBezTo>
                <a:cubicBezTo>
                  <a:pt x="3629571" y="232140"/>
                  <a:pt x="3641595" y="230555"/>
                  <a:pt x="3650536" y="228720"/>
                </a:cubicBezTo>
                <a:cubicBezTo>
                  <a:pt x="3659477" y="226884"/>
                  <a:pt x="3668870" y="227411"/>
                  <a:pt x="3678714" y="230301"/>
                </a:cubicBezTo>
                <a:cubicBezTo>
                  <a:pt x="3688559" y="233190"/>
                  <a:pt x="3696632" y="239514"/>
                  <a:pt x="3702935" y="249273"/>
                </a:cubicBezTo>
                <a:cubicBezTo>
                  <a:pt x="3709237" y="259031"/>
                  <a:pt x="3699751" y="263011"/>
                  <a:pt x="3674477" y="261211"/>
                </a:cubicBezTo>
                <a:cubicBezTo>
                  <a:pt x="3649202" y="259411"/>
                  <a:pt x="3626523" y="258737"/>
                  <a:pt x="3606440" y="259189"/>
                </a:cubicBezTo>
                <a:cubicBezTo>
                  <a:pt x="3586356" y="259641"/>
                  <a:pt x="3563842" y="260982"/>
                  <a:pt x="3538897" y="263211"/>
                </a:cubicBezTo>
                <a:cubicBezTo>
                  <a:pt x="3513953" y="265441"/>
                  <a:pt x="3490825" y="267911"/>
                  <a:pt x="3469516" y="270622"/>
                </a:cubicBezTo>
                <a:cubicBezTo>
                  <a:pt x="3448206" y="273332"/>
                  <a:pt x="3434142" y="275368"/>
                  <a:pt x="3427323" y="276731"/>
                </a:cubicBezTo>
                <a:cubicBezTo>
                  <a:pt x="3420505" y="278093"/>
                  <a:pt x="3411843" y="274028"/>
                  <a:pt x="3401339" y="264534"/>
                </a:cubicBezTo>
                <a:cubicBezTo>
                  <a:pt x="3390835" y="255041"/>
                  <a:pt x="3391907" y="250295"/>
                  <a:pt x="3404555" y="250295"/>
                </a:cubicBezTo>
                <a:cubicBezTo>
                  <a:pt x="3414621" y="250295"/>
                  <a:pt x="3431249" y="249402"/>
                  <a:pt x="3454437" y="247616"/>
                </a:cubicBezTo>
                <a:cubicBezTo>
                  <a:pt x="3477625" y="245831"/>
                  <a:pt x="3503265" y="243691"/>
                  <a:pt x="3531358" y="241196"/>
                </a:cubicBezTo>
                <a:lnTo>
                  <a:pt x="3531358" y="97808"/>
                </a:lnTo>
                <a:cubicBezTo>
                  <a:pt x="3531358" y="59046"/>
                  <a:pt x="3528210" y="33822"/>
                  <a:pt x="3521915" y="22135"/>
                </a:cubicBezTo>
                <a:cubicBezTo>
                  <a:pt x="3518767" y="16291"/>
                  <a:pt x="3518775" y="12816"/>
                  <a:pt x="3521939" y="11710"/>
                </a:cubicBezTo>
                <a:close/>
                <a:moveTo>
                  <a:pt x="2872086" y="11403"/>
                </a:moveTo>
                <a:cubicBezTo>
                  <a:pt x="2873863" y="11335"/>
                  <a:pt x="2876070" y="11596"/>
                  <a:pt x="2878707" y="12186"/>
                </a:cubicBezTo>
                <a:cubicBezTo>
                  <a:pt x="2889254" y="14545"/>
                  <a:pt x="2897829" y="17617"/>
                  <a:pt x="2904433" y="21403"/>
                </a:cubicBezTo>
                <a:cubicBezTo>
                  <a:pt x="2911037" y="25189"/>
                  <a:pt x="2912761" y="29638"/>
                  <a:pt x="2909606" y="34750"/>
                </a:cubicBezTo>
                <a:cubicBezTo>
                  <a:pt x="2906451" y="39863"/>
                  <a:pt x="2904874" y="58157"/>
                  <a:pt x="2904874" y="89634"/>
                </a:cubicBezTo>
                <a:cubicBezTo>
                  <a:pt x="2921093" y="87196"/>
                  <a:pt x="2931690" y="83213"/>
                  <a:pt x="2936666" y="77685"/>
                </a:cubicBezTo>
                <a:cubicBezTo>
                  <a:pt x="2941642" y="72157"/>
                  <a:pt x="2951985" y="73681"/>
                  <a:pt x="2967695" y="82256"/>
                </a:cubicBezTo>
                <a:cubicBezTo>
                  <a:pt x="2983404" y="90831"/>
                  <a:pt x="2987757" y="98242"/>
                  <a:pt x="2980752" y="104487"/>
                </a:cubicBezTo>
                <a:cubicBezTo>
                  <a:pt x="2973746" y="110732"/>
                  <a:pt x="2965555" y="124215"/>
                  <a:pt x="2956176" y="144937"/>
                </a:cubicBezTo>
                <a:cubicBezTo>
                  <a:pt x="2963375" y="155205"/>
                  <a:pt x="2963404" y="160930"/>
                  <a:pt x="2956262" y="162113"/>
                </a:cubicBezTo>
                <a:cubicBezTo>
                  <a:pt x="2949121" y="163296"/>
                  <a:pt x="2931991" y="165587"/>
                  <a:pt x="2904874" y="168986"/>
                </a:cubicBezTo>
                <a:lnTo>
                  <a:pt x="2904874" y="209855"/>
                </a:lnTo>
                <a:cubicBezTo>
                  <a:pt x="2904874" y="225529"/>
                  <a:pt x="2904408" y="240844"/>
                  <a:pt x="2903476" y="255801"/>
                </a:cubicBezTo>
                <a:cubicBezTo>
                  <a:pt x="2902544" y="270758"/>
                  <a:pt x="2901110" y="284783"/>
                  <a:pt x="2899174" y="297875"/>
                </a:cubicBezTo>
                <a:cubicBezTo>
                  <a:pt x="2897238" y="310968"/>
                  <a:pt x="2893179" y="317805"/>
                  <a:pt x="2886999" y="318385"/>
                </a:cubicBezTo>
                <a:cubicBezTo>
                  <a:pt x="2880818" y="318966"/>
                  <a:pt x="2877728" y="305734"/>
                  <a:pt x="2877728" y="278688"/>
                </a:cubicBezTo>
                <a:lnTo>
                  <a:pt x="2877728" y="172126"/>
                </a:lnTo>
                <a:cubicBezTo>
                  <a:pt x="2870974" y="173015"/>
                  <a:pt x="2863782" y="174220"/>
                  <a:pt x="2856153" y="175740"/>
                </a:cubicBezTo>
                <a:cubicBezTo>
                  <a:pt x="2849901" y="184129"/>
                  <a:pt x="2845237" y="186348"/>
                  <a:pt x="2842161" y="182397"/>
                </a:cubicBezTo>
                <a:cubicBezTo>
                  <a:pt x="2839085" y="178447"/>
                  <a:pt x="2836611" y="173664"/>
                  <a:pt x="2834740" y="168050"/>
                </a:cubicBezTo>
                <a:cubicBezTo>
                  <a:pt x="2832868" y="162436"/>
                  <a:pt x="2830606" y="153434"/>
                  <a:pt x="2827953" y="141044"/>
                </a:cubicBezTo>
                <a:cubicBezTo>
                  <a:pt x="2825300" y="128654"/>
                  <a:pt x="2821461" y="117888"/>
                  <a:pt x="2816434" y="108746"/>
                </a:cubicBezTo>
                <a:cubicBezTo>
                  <a:pt x="2811408" y="99604"/>
                  <a:pt x="2812892" y="95503"/>
                  <a:pt x="2820887" y="96442"/>
                </a:cubicBezTo>
                <a:cubicBezTo>
                  <a:pt x="2828882" y="97381"/>
                  <a:pt x="2835417" y="98281"/>
                  <a:pt x="2840494" y="99142"/>
                </a:cubicBezTo>
                <a:cubicBezTo>
                  <a:pt x="2845570" y="100002"/>
                  <a:pt x="2857982" y="98475"/>
                  <a:pt x="2877728" y="94560"/>
                </a:cubicBezTo>
                <a:cubicBezTo>
                  <a:pt x="2877728" y="67557"/>
                  <a:pt x="2876857" y="50568"/>
                  <a:pt x="2875115" y="43591"/>
                </a:cubicBezTo>
                <a:cubicBezTo>
                  <a:pt x="2873372" y="36615"/>
                  <a:pt x="2870899" y="29047"/>
                  <a:pt x="2867693" y="20887"/>
                </a:cubicBezTo>
                <a:cubicBezTo>
                  <a:pt x="2865290" y="14767"/>
                  <a:pt x="2866754" y="11606"/>
                  <a:pt x="2872086" y="11403"/>
                </a:cubicBezTo>
                <a:close/>
                <a:moveTo>
                  <a:pt x="4308056" y="9196"/>
                </a:moveTo>
                <a:cubicBezTo>
                  <a:pt x="4312231" y="9773"/>
                  <a:pt x="4317664" y="11430"/>
                  <a:pt x="4324353" y="14165"/>
                </a:cubicBezTo>
                <a:cubicBezTo>
                  <a:pt x="4337733" y="19636"/>
                  <a:pt x="4342841" y="26996"/>
                  <a:pt x="4339679" y="36245"/>
                </a:cubicBezTo>
                <a:cubicBezTo>
                  <a:pt x="4336517" y="45495"/>
                  <a:pt x="4335359" y="71838"/>
                  <a:pt x="4336205" y="115274"/>
                </a:cubicBezTo>
                <a:cubicBezTo>
                  <a:pt x="4352152" y="112765"/>
                  <a:pt x="4367202" y="109664"/>
                  <a:pt x="4381356" y="105971"/>
                </a:cubicBezTo>
                <a:cubicBezTo>
                  <a:pt x="4395509" y="102278"/>
                  <a:pt x="4406390" y="105025"/>
                  <a:pt x="4413997" y="114210"/>
                </a:cubicBezTo>
                <a:cubicBezTo>
                  <a:pt x="4421605" y="123394"/>
                  <a:pt x="4421225" y="128593"/>
                  <a:pt x="4412857" y="129805"/>
                </a:cubicBezTo>
                <a:cubicBezTo>
                  <a:pt x="4404490" y="131016"/>
                  <a:pt x="4394254" y="131848"/>
                  <a:pt x="4382151" y="132300"/>
                </a:cubicBezTo>
                <a:cubicBezTo>
                  <a:pt x="4370048" y="132751"/>
                  <a:pt x="4354776" y="134175"/>
                  <a:pt x="4336334" y="136569"/>
                </a:cubicBezTo>
                <a:cubicBezTo>
                  <a:pt x="4336334" y="205775"/>
                  <a:pt x="4335384" y="252729"/>
                  <a:pt x="4333484" y="277430"/>
                </a:cubicBezTo>
                <a:cubicBezTo>
                  <a:pt x="4331584" y="302131"/>
                  <a:pt x="4327282" y="315051"/>
                  <a:pt x="4320578" y="316191"/>
                </a:cubicBezTo>
                <a:cubicBezTo>
                  <a:pt x="4313874" y="317331"/>
                  <a:pt x="4310522" y="304830"/>
                  <a:pt x="4310522" y="278688"/>
                </a:cubicBezTo>
                <a:lnTo>
                  <a:pt x="4310522" y="139732"/>
                </a:lnTo>
                <a:cubicBezTo>
                  <a:pt x="4299580" y="142341"/>
                  <a:pt x="4288191" y="145471"/>
                  <a:pt x="4276353" y="149121"/>
                </a:cubicBezTo>
                <a:cubicBezTo>
                  <a:pt x="4264515" y="152770"/>
                  <a:pt x="4253978" y="150748"/>
                  <a:pt x="4244744" y="143055"/>
                </a:cubicBezTo>
                <a:cubicBezTo>
                  <a:pt x="4235508" y="135361"/>
                  <a:pt x="4236763" y="131515"/>
                  <a:pt x="4248508" y="131515"/>
                </a:cubicBezTo>
                <a:cubicBezTo>
                  <a:pt x="4258087" y="131515"/>
                  <a:pt x="4278758" y="128173"/>
                  <a:pt x="4310522" y="121491"/>
                </a:cubicBezTo>
                <a:cubicBezTo>
                  <a:pt x="4310522" y="96109"/>
                  <a:pt x="4309644" y="74828"/>
                  <a:pt x="4307887" y="57648"/>
                </a:cubicBezTo>
                <a:cubicBezTo>
                  <a:pt x="4306130" y="40469"/>
                  <a:pt x="4303431" y="29140"/>
                  <a:pt x="4299788" y="23662"/>
                </a:cubicBezTo>
                <a:cubicBezTo>
                  <a:pt x="4296146" y="18184"/>
                  <a:pt x="4295985" y="13864"/>
                  <a:pt x="4299304" y="10702"/>
                </a:cubicBezTo>
                <a:cubicBezTo>
                  <a:pt x="4300964" y="9121"/>
                  <a:pt x="4303882" y="8619"/>
                  <a:pt x="4308056" y="9196"/>
                </a:cubicBezTo>
                <a:close/>
                <a:moveTo>
                  <a:pt x="3950186" y="7297"/>
                </a:moveTo>
                <a:cubicBezTo>
                  <a:pt x="3951502" y="6921"/>
                  <a:pt x="3953300" y="6970"/>
                  <a:pt x="3955580" y="7443"/>
                </a:cubicBezTo>
                <a:cubicBezTo>
                  <a:pt x="3964701" y="9336"/>
                  <a:pt x="3973502" y="12075"/>
                  <a:pt x="3981984" y="15660"/>
                </a:cubicBezTo>
                <a:cubicBezTo>
                  <a:pt x="3990466" y="19245"/>
                  <a:pt x="3993127" y="25659"/>
                  <a:pt x="3989965" y="34901"/>
                </a:cubicBezTo>
                <a:cubicBezTo>
                  <a:pt x="3986802" y="44143"/>
                  <a:pt x="3985637" y="65535"/>
                  <a:pt x="3986469" y="99077"/>
                </a:cubicBezTo>
                <a:cubicBezTo>
                  <a:pt x="4001196" y="98260"/>
                  <a:pt x="4014350" y="96481"/>
                  <a:pt x="4025930" y="93742"/>
                </a:cubicBezTo>
                <a:cubicBezTo>
                  <a:pt x="4037509" y="91003"/>
                  <a:pt x="4048024" y="94836"/>
                  <a:pt x="4057475" y="105240"/>
                </a:cubicBezTo>
                <a:cubicBezTo>
                  <a:pt x="4066925" y="115644"/>
                  <a:pt x="4063573" y="120620"/>
                  <a:pt x="4047419" y="120168"/>
                </a:cubicBezTo>
                <a:cubicBezTo>
                  <a:pt x="4031264" y="119716"/>
                  <a:pt x="4010991" y="120716"/>
                  <a:pt x="3986598" y="123169"/>
                </a:cubicBezTo>
                <a:cubicBezTo>
                  <a:pt x="3986598" y="156467"/>
                  <a:pt x="3987498" y="189754"/>
                  <a:pt x="3989298" y="223030"/>
                </a:cubicBezTo>
                <a:cubicBezTo>
                  <a:pt x="3991097" y="256307"/>
                  <a:pt x="3987132" y="280664"/>
                  <a:pt x="3977402" y="296101"/>
                </a:cubicBezTo>
                <a:cubicBezTo>
                  <a:pt x="3967673" y="311538"/>
                  <a:pt x="3960323" y="313571"/>
                  <a:pt x="3955354" y="302199"/>
                </a:cubicBezTo>
                <a:cubicBezTo>
                  <a:pt x="3950386" y="290827"/>
                  <a:pt x="3942853" y="279104"/>
                  <a:pt x="3932758" y="267030"/>
                </a:cubicBezTo>
                <a:cubicBezTo>
                  <a:pt x="3922662" y="254955"/>
                  <a:pt x="3921239" y="250083"/>
                  <a:pt x="3928488" y="252413"/>
                </a:cubicBezTo>
                <a:cubicBezTo>
                  <a:pt x="3935737" y="254744"/>
                  <a:pt x="3942262" y="256991"/>
                  <a:pt x="3948062" y="259157"/>
                </a:cubicBezTo>
                <a:cubicBezTo>
                  <a:pt x="3953863" y="261322"/>
                  <a:pt x="3957441" y="260551"/>
                  <a:pt x="3958796" y="256844"/>
                </a:cubicBezTo>
                <a:cubicBezTo>
                  <a:pt x="3960151" y="253137"/>
                  <a:pt x="3961047" y="245279"/>
                  <a:pt x="3961485" y="233269"/>
                </a:cubicBezTo>
                <a:cubicBezTo>
                  <a:pt x="3961922" y="221259"/>
                  <a:pt x="3962141" y="185133"/>
                  <a:pt x="3962141" y="124889"/>
                </a:cubicBezTo>
                <a:cubicBezTo>
                  <a:pt x="3930549" y="130296"/>
                  <a:pt x="3910100" y="133899"/>
                  <a:pt x="3900794" y="135698"/>
                </a:cubicBezTo>
                <a:cubicBezTo>
                  <a:pt x="3891487" y="137498"/>
                  <a:pt x="3882287" y="133644"/>
                  <a:pt x="3873196" y="124137"/>
                </a:cubicBezTo>
                <a:cubicBezTo>
                  <a:pt x="3864104" y="114629"/>
                  <a:pt x="3864283" y="110334"/>
                  <a:pt x="3873734" y="111252"/>
                </a:cubicBezTo>
                <a:cubicBezTo>
                  <a:pt x="3883184" y="112170"/>
                  <a:pt x="3895387" y="111969"/>
                  <a:pt x="3910344" y="110650"/>
                </a:cubicBezTo>
                <a:cubicBezTo>
                  <a:pt x="3925301" y="109330"/>
                  <a:pt x="3942122" y="107452"/>
                  <a:pt x="3960807" y="105014"/>
                </a:cubicBezTo>
                <a:cubicBezTo>
                  <a:pt x="3960807" y="61448"/>
                  <a:pt x="3957656" y="33822"/>
                  <a:pt x="3951353" y="22135"/>
                </a:cubicBezTo>
                <a:cubicBezTo>
                  <a:pt x="3946626" y="13369"/>
                  <a:pt x="3946238" y="8423"/>
                  <a:pt x="3950186" y="7297"/>
                </a:cubicBezTo>
                <a:close/>
                <a:moveTo>
                  <a:pt x="4188392" y="4926"/>
                </a:moveTo>
                <a:cubicBezTo>
                  <a:pt x="4191780" y="4887"/>
                  <a:pt x="4197199" y="6755"/>
                  <a:pt x="4204648" y="10530"/>
                </a:cubicBezTo>
                <a:cubicBezTo>
                  <a:pt x="4219548" y="18080"/>
                  <a:pt x="4225069" y="24343"/>
                  <a:pt x="4221211" y="29319"/>
                </a:cubicBezTo>
                <a:cubicBezTo>
                  <a:pt x="4217354" y="34295"/>
                  <a:pt x="4213209" y="40999"/>
                  <a:pt x="4208778" y="49431"/>
                </a:cubicBezTo>
                <a:cubicBezTo>
                  <a:pt x="4204347" y="57863"/>
                  <a:pt x="4198726" y="66317"/>
                  <a:pt x="4191914" y="74792"/>
                </a:cubicBezTo>
                <a:cubicBezTo>
                  <a:pt x="4208477" y="69672"/>
                  <a:pt x="4220774" y="64793"/>
                  <a:pt x="4228804" y="60154"/>
                </a:cubicBezTo>
                <a:cubicBezTo>
                  <a:pt x="4236835" y="55515"/>
                  <a:pt x="4244840" y="56938"/>
                  <a:pt x="4252821" y="64424"/>
                </a:cubicBezTo>
                <a:cubicBezTo>
                  <a:pt x="4260801" y="71910"/>
                  <a:pt x="4255194" y="78459"/>
                  <a:pt x="4236000" y="84074"/>
                </a:cubicBezTo>
                <a:cubicBezTo>
                  <a:pt x="4216805" y="89688"/>
                  <a:pt x="4200102" y="92495"/>
                  <a:pt x="4185891" y="92495"/>
                </a:cubicBezTo>
                <a:cubicBezTo>
                  <a:pt x="4173272" y="111008"/>
                  <a:pt x="4164926" y="121756"/>
                  <a:pt x="4160853" y="124739"/>
                </a:cubicBezTo>
                <a:cubicBezTo>
                  <a:pt x="4176914" y="122201"/>
                  <a:pt x="4191014" y="118415"/>
                  <a:pt x="4203153" y="113381"/>
                </a:cubicBezTo>
                <a:cubicBezTo>
                  <a:pt x="4215292" y="108348"/>
                  <a:pt x="4225675" y="107635"/>
                  <a:pt x="4234300" y="111241"/>
                </a:cubicBezTo>
                <a:cubicBezTo>
                  <a:pt x="4242926" y="114848"/>
                  <a:pt x="4243191" y="119117"/>
                  <a:pt x="4235096" y="124050"/>
                </a:cubicBezTo>
                <a:cubicBezTo>
                  <a:pt x="4227001" y="128984"/>
                  <a:pt x="4215303" y="132683"/>
                  <a:pt x="4200002" y="135150"/>
                </a:cubicBezTo>
                <a:cubicBezTo>
                  <a:pt x="4207201" y="137487"/>
                  <a:pt x="4210556" y="140789"/>
                  <a:pt x="4210069" y="145055"/>
                </a:cubicBezTo>
                <a:cubicBezTo>
                  <a:pt x="4209581" y="149322"/>
                  <a:pt x="4208929" y="154696"/>
                  <a:pt x="4208111" y="161177"/>
                </a:cubicBezTo>
                <a:cubicBezTo>
                  <a:pt x="4212500" y="159528"/>
                  <a:pt x="4219480" y="157542"/>
                  <a:pt x="4229052" y="155219"/>
                </a:cubicBezTo>
                <a:cubicBezTo>
                  <a:pt x="4238624" y="152896"/>
                  <a:pt x="4245174" y="154075"/>
                  <a:pt x="4248701" y="158757"/>
                </a:cubicBezTo>
                <a:cubicBezTo>
                  <a:pt x="4252229" y="163439"/>
                  <a:pt x="4248407" y="168136"/>
                  <a:pt x="4237236" y="172847"/>
                </a:cubicBezTo>
                <a:cubicBezTo>
                  <a:pt x="4226065" y="177557"/>
                  <a:pt x="4215841" y="181462"/>
                  <a:pt x="4206563" y="184559"/>
                </a:cubicBezTo>
                <a:cubicBezTo>
                  <a:pt x="4205788" y="200821"/>
                  <a:pt x="4205401" y="213297"/>
                  <a:pt x="4205401" y="221987"/>
                </a:cubicBezTo>
                <a:cubicBezTo>
                  <a:pt x="4205401" y="226432"/>
                  <a:pt x="4208864" y="226253"/>
                  <a:pt x="4215791" y="221449"/>
                </a:cubicBezTo>
                <a:cubicBezTo>
                  <a:pt x="4222717" y="216645"/>
                  <a:pt x="4232615" y="211246"/>
                  <a:pt x="4245486" y="205252"/>
                </a:cubicBezTo>
                <a:cubicBezTo>
                  <a:pt x="4258356" y="199258"/>
                  <a:pt x="4262540" y="199491"/>
                  <a:pt x="4258037" y="205951"/>
                </a:cubicBezTo>
                <a:cubicBezTo>
                  <a:pt x="4253534" y="212411"/>
                  <a:pt x="4243919" y="222338"/>
                  <a:pt x="4229192" y="235732"/>
                </a:cubicBezTo>
                <a:cubicBezTo>
                  <a:pt x="4214464" y="249126"/>
                  <a:pt x="4203573" y="260770"/>
                  <a:pt x="4196517" y="270665"/>
                </a:cubicBezTo>
                <a:cubicBezTo>
                  <a:pt x="4189462" y="280560"/>
                  <a:pt x="4183077" y="280101"/>
                  <a:pt x="4177363" y="269288"/>
                </a:cubicBezTo>
                <a:cubicBezTo>
                  <a:pt x="4171648" y="258476"/>
                  <a:pt x="4171490" y="249366"/>
                  <a:pt x="4176889" y="241959"/>
                </a:cubicBezTo>
                <a:cubicBezTo>
                  <a:pt x="4182288" y="234553"/>
                  <a:pt x="4184988" y="217126"/>
                  <a:pt x="4184988" y="189678"/>
                </a:cubicBezTo>
                <a:cubicBezTo>
                  <a:pt x="4182722" y="191242"/>
                  <a:pt x="4176947" y="193206"/>
                  <a:pt x="4167661" y="195572"/>
                </a:cubicBezTo>
                <a:cubicBezTo>
                  <a:pt x="4158376" y="197938"/>
                  <a:pt x="4149044" y="196763"/>
                  <a:pt x="4139666" y="192045"/>
                </a:cubicBezTo>
                <a:cubicBezTo>
                  <a:pt x="4130287" y="187327"/>
                  <a:pt x="4131251" y="183727"/>
                  <a:pt x="4142559" y="181246"/>
                </a:cubicBezTo>
                <a:cubicBezTo>
                  <a:pt x="4153866" y="178766"/>
                  <a:pt x="4168031" y="174284"/>
                  <a:pt x="4185052" y="167802"/>
                </a:cubicBezTo>
                <a:cubicBezTo>
                  <a:pt x="4185913" y="148199"/>
                  <a:pt x="4183328" y="139298"/>
                  <a:pt x="4177298" y="141097"/>
                </a:cubicBezTo>
                <a:cubicBezTo>
                  <a:pt x="4171268" y="142897"/>
                  <a:pt x="4164252" y="141094"/>
                  <a:pt x="4156250" y="135688"/>
                </a:cubicBezTo>
                <a:cubicBezTo>
                  <a:pt x="4138612" y="156639"/>
                  <a:pt x="4123246" y="170649"/>
                  <a:pt x="4110154" y="177719"/>
                </a:cubicBezTo>
                <a:cubicBezTo>
                  <a:pt x="4097061" y="184788"/>
                  <a:pt x="4093035" y="184552"/>
                  <a:pt x="4098075" y="177009"/>
                </a:cubicBezTo>
                <a:cubicBezTo>
                  <a:pt x="4103116" y="169466"/>
                  <a:pt x="4111692" y="158295"/>
                  <a:pt x="4123802" y="143496"/>
                </a:cubicBezTo>
                <a:cubicBezTo>
                  <a:pt x="4135912" y="128697"/>
                  <a:pt x="4147603" y="110255"/>
                  <a:pt x="4158874" y="88171"/>
                </a:cubicBezTo>
                <a:cubicBezTo>
                  <a:pt x="4170146" y="66087"/>
                  <a:pt x="4177542" y="49593"/>
                  <a:pt x="4181062" y="38687"/>
                </a:cubicBezTo>
                <a:cubicBezTo>
                  <a:pt x="4184583" y="27781"/>
                  <a:pt x="4185669" y="18474"/>
                  <a:pt x="4184321" y="10766"/>
                </a:cubicBezTo>
                <a:cubicBezTo>
                  <a:pt x="4183647" y="6913"/>
                  <a:pt x="4185004" y="4966"/>
                  <a:pt x="4188392" y="4926"/>
                </a:cubicBezTo>
                <a:close/>
                <a:moveTo>
                  <a:pt x="2751927" y="4753"/>
                </a:moveTo>
                <a:cubicBezTo>
                  <a:pt x="2753402" y="4664"/>
                  <a:pt x="2755255" y="4923"/>
                  <a:pt x="2757485" y="5529"/>
                </a:cubicBezTo>
                <a:cubicBezTo>
                  <a:pt x="2766405" y="7952"/>
                  <a:pt x="2773855" y="11849"/>
                  <a:pt x="2779835" y="17220"/>
                </a:cubicBezTo>
                <a:cubicBezTo>
                  <a:pt x="2785814" y="22590"/>
                  <a:pt x="2786893" y="27419"/>
                  <a:pt x="2783072" y="31707"/>
                </a:cubicBezTo>
                <a:cubicBezTo>
                  <a:pt x="2779250" y="35994"/>
                  <a:pt x="2776034" y="41616"/>
                  <a:pt x="2773425" y="48571"/>
                </a:cubicBezTo>
                <a:cubicBezTo>
                  <a:pt x="2770815" y="55526"/>
                  <a:pt x="2766491" y="64266"/>
                  <a:pt x="2760454" y="74792"/>
                </a:cubicBezTo>
                <a:cubicBezTo>
                  <a:pt x="2768542" y="74878"/>
                  <a:pt x="2778558" y="72426"/>
                  <a:pt x="2790504" y="67435"/>
                </a:cubicBezTo>
                <a:cubicBezTo>
                  <a:pt x="2802449" y="62445"/>
                  <a:pt x="2811899" y="63173"/>
                  <a:pt x="2818854" y="69619"/>
                </a:cubicBezTo>
                <a:cubicBezTo>
                  <a:pt x="2825809" y="76065"/>
                  <a:pt x="2821722" y="82163"/>
                  <a:pt x="2806593" y="87913"/>
                </a:cubicBezTo>
                <a:cubicBezTo>
                  <a:pt x="2791464" y="93664"/>
                  <a:pt x="2774134" y="95643"/>
                  <a:pt x="2754603" y="93850"/>
                </a:cubicBezTo>
                <a:cubicBezTo>
                  <a:pt x="2743647" y="114227"/>
                  <a:pt x="2733566" y="130396"/>
                  <a:pt x="2724359" y="142356"/>
                </a:cubicBezTo>
                <a:cubicBezTo>
                  <a:pt x="2715153" y="154316"/>
                  <a:pt x="2703767" y="163845"/>
                  <a:pt x="2690201" y="170943"/>
                </a:cubicBezTo>
                <a:cubicBezTo>
                  <a:pt x="2676635" y="178041"/>
                  <a:pt x="2674430" y="175973"/>
                  <a:pt x="2683587" y="164737"/>
                </a:cubicBezTo>
                <a:cubicBezTo>
                  <a:pt x="2692743" y="153502"/>
                  <a:pt x="2702433" y="139430"/>
                  <a:pt x="2712658" y="122523"/>
                </a:cubicBezTo>
                <a:cubicBezTo>
                  <a:pt x="2722882" y="105616"/>
                  <a:pt x="2732254" y="85629"/>
                  <a:pt x="2740772" y="62563"/>
                </a:cubicBezTo>
                <a:cubicBezTo>
                  <a:pt x="2749290" y="39497"/>
                  <a:pt x="2751975" y="23619"/>
                  <a:pt x="2748827" y="14929"/>
                </a:cubicBezTo>
                <a:cubicBezTo>
                  <a:pt x="2746467" y="8411"/>
                  <a:pt x="2747500" y="5019"/>
                  <a:pt x="2751927" y="4753"/>
                </a:cubicBezTo>
                <a:close/>
                <a:moveTo>
                  <a:pt x="1967674" y="4604"/>
                </a:moveTo>
                <a:cubicBezTo>
                  <a:pt x="1992654" y="29082"/>
                  <a:pt x="2010841" y="53178"/>
                  <a:pt x="2022234" y="76889"/>
                </a:cubicBezTo>
                <a:cubicBezTo>
                  <a:pt x="2033628" y="100601"/>
                  <a:pt x="2039324" y="127370"/>
                  <a:pt x="2039324" y="157198"/>
                </a:cubicBezTo>
                <a:cubicBezTo>
                  <a:pt x="2039324" y="187470"/>
                  <a:pt x="2033567" y="214591"/>
                  <a:pt x="2022052" y="238561"/>
                </a:cubicBezTo>
                <a:cubicBezTo>
                  <a:pt x="2010536" y="262530"/>
                  <a:pt x="1992396" y="285830"/>
                  <a:pt x="1967631" y="308458"/>
                </a:cubicBezTo>
                <a:lnTo>
                  <a:pt x="1948745" y="289917"/>
                </a:lnTo>
                <a:cubicBezTo>
                  <a:pt x="1969696" y="269926"/>
                  <a:pt x="1985280" y="249495"/>
                  <a:pt x="1995497" y="228623"/>
                </a:cubicBezTo>
                <a:cubicBezTo>
                  <a:pt x="2005715" y="207751"/>
                  <a:pt x="2010823" y="183942"/>
                  <a:pt x="2010823" y="157198"/>
                </a:cubicBezTo>
                <a:cubicBezTo>
                  <a:pt x="2010823" y="130927"/>
                  <a:pt x="2005768" y="107462"/>
                  <a:pt x="1995659" y="86805"/>
                </a:cubicBezTo>
                <a:cubicBezTo>
                  <a:pt x="1985549" y="66148"/>
                  <a:pt x="1969911" y="45265"/>
                  <a:pt x="1948745" y="24157"/>
                </a:cubicBezTo>
                <a:close/>
                <a:moveTo>
                  <a:pt x="1557098" y="4604"/>
                </a:moveTo>
                <a:lnTo>
                  <a:pt x="1576113" y="24157"/>
                </a:lnTo>
                <a:cubicBezTo>
                  <a:pt x="1554889" y="45280"/>
                  <a:pt x="1539237" y="66148"/>
                  <a:pt x="1529156" y="86762"/>
                </a:cubicBezTo>
                <a:cubicBezTo>
                  <a:pt x="1519075" y="107376"/>
                  <a:pt x="1514034" y="130855"/>
                  <a:pt x="1514034" y="157198"/>
                </a:cubicBezTo>
                <a:cubicBezTo>
                  <a:pt x="1514034" y="184014"/>
                  <a:pt x="1519132" y="207840"/>
                  <a:pt x="1529328" y="228677"/>
                </a:cubicBezTo>
                <a:cubicBezTo>
                  <a:pt x="1539524" y="249513"/>
                  <a:pt x="1555119" y="269919"/>
                  <a:pt x="1576113" y="289895"/>
                </a:cubicBezTo>
                <a:lnTo>
                  <a:pt x="1557162" y="308458"/>
                </a:lnTo>
                <a:cubicBezTo>
                  <a:pt x="1532411" y="285844"/>
                  <a:pt x="1514285" y="262570"/>
                  <a:pt x="1502784" y="238636"/>
                </a:cubicBezTo>
                <a:cubicBezTo>
                  <a:pt x="1491283" y="214702"/>
                  <a:pt x="1485533" y="187556"/>
                  <a:pt x="1485533" y="157198"/>
                </a:cubicBezTo>
                <a:cubicBezTo>
                  <a:pt x="1485533" y="127270"/>
                  <a:pt x="1491215" y="100479"/>
                  <a:pt x="1502580" y="76825"/>
                </a:cubicBezTo>
                <a:cubicBezTo>
                  <a:pt x="1513944" y="53170"/>
                  <a:pt x="1532117" y="29097"/>
                  <a:pt x="1557098" y="4604"/>
                </a:cubicBezTo>
                <a:close/>
                <a:moveTo>
                  <a:pt x="5324833" y="3270"/>
                </a:moveTo>
                <a:cubicBezTo>
                  <a:pt x="5329966" y="3270"/>
                  <a:pt x="5337337" y="5367"/>
                  <a:pt x="5346945" y="9562"/>
                </a:cubicBezTo>
                <a:cubicBezTo>
                  <a:pt x="5356554" y="13756"/>
                  <a:pt x="5359988" y="18704"/>
                  <a:pt x="5357249" y="24404"/>
                </a:cubicBezTo>
                <a:cubicBezTo>
                  <a:pt x="5354510" y="30104"/>
                  <a:pt x="5352280" y="43753"/>
                  <a:pt x="5350559" y="65349"/>
                </a:cubicBezTo>
                <a:cubicBezTo>
                  <a:pt x="5360598" y="62079"/>
                  <a:pt x="5370456" y="59010"/>
                  <a:pt x="5380136" y="56142"/>
                </a:cubicBezTo>
                <a:cubicBezTo>
                  <a:pt x="5389816" y="53274"/>
                  <a:pt x="5398104" y="54837"/>
                  <a:pt x="5405002" y="60832"/>
                </a:cubicBezTo>
                <a:cubicBezTo>
                  <a:pt x="5411900" y="66826"/>
                  <a:pt x="5410838" y="71540"/>
                  <a:pt x="5401818" y="74975"/>
                </a:cubicBezTo>
                <a:cubicBezTo>
                  <a:pt x="5392798" y="78409"/>
                  <a:pt x="5375626" y="83496"/>
                  <a:pt x="5350301" y="90236"/>
                </a:cubicBezTo>
                <a:cubicBezTo>
                  <a:pt x="5349584" y="101149"/>
                  <a:pt x="5349226" y="109947"/>
                  <a:pt x="5349226" y="116629"/>
                </a:cubicBezTo>
                <a:cubicBezTo>
                  <a:pt x="5369173" y="113130"/>
                  <a:pt x="5386281" y="109330"/>
                  <a:pt x="5400549" y="105229"/>
                </a:cubicBezTo>
                <a:cubicBezTo>
                  <a:pt x="5414817" y="101128"/>
                  <a:pt x="5425537" y="100059"/>
                  <a:pt x="5432707" y="102024"/>
                </a:cubicBezTo>
                <a:cubicBezTo>
                  <a:pt x="5439877" y="103989"/>
                  <a:pt x="5445752" y="107979"/>
                  <a:pt x="5450334" y="113994"/>
                </a:cubicBezTo>
                <a:cubicBezTo>
                  <a:pt x="5454916" y="120010"/>
                  <a:pt x="5453056" y="123323"/>
                  <a:pt x="5444752" y="123932"/>
                </a:cubicBezTo>
                <a:cubicBezTo>
                  <a:pt x="5436450" y="124542"/>
                  <a:pt x="5422278" y="126184"/>
                  <a:pt x="5402237" y="128858"/>
                </a:cubicBezTo>
                <a:cubicBezTo>
                  <a:pt x="5382197" y="131533"/>
                  <a:pt x="5361824" y="134282"/>
                  <a:pt x="5341116" y="137107"/>
                </a:cubicBezTo>
                <a:cubicBezTo>
                  <a:pt x="5350122" y="142098"/>
                  <a:pt x="5353929" y="146618"/>
                  <a:pt x="5352538" y="150670"/>
                </a:cubicBezTo>
                <a:cubicBezTo>
                  <a:pt x="5351147" y="154721"/>
                  <a:pt x="5350043" y="161823"/>
                  <a:pt x="5349226" y="171975"/>
                </a:cubicBezTo>
                <a:cubicBezTo>
                  <a:pt x="5354603" y="171201"/>
                  <a:pt x="5363975" y="168534"/>
                  <a:pt x="5377340" y="163974"/>
                </a:cubicBezTo>
                <a:cubicBezTo>
                  <a:pt x="5390704" y="159413"/>
                  <a:pt x="5401058" y="160683"/>
                  <a:pt x="5408400" y="167781"/>
                </a:cubicBezTo>
                <a:cubicBezTo>
                  <a:pt x="5415742" y="174879"/>
                  <a:pt x="5412330" y="180300"/>
                  <a:pt x="5398162" y="184043"/>
                </a:cubicBezTo>
                <a:cubicBezTo>
                  <a:pt x="5383993" y="187786"/>
                  <a:pt x="5367588" y="190058"/>
                  <a:pt x="5348946" y="190862"/>
                </a:cubicBezTo>
                <a:cubicBezTo>
                  <a:pt x="5348229" y="203897"/>
                  <a:pt x="5347870" y="217040"/>
                  <a:pt x="5347870" y="230290"/>
                </a:cubicBezTo>
                <a:cubicBezTo>
                  <a:pt x="5357565" y="235940"/>
                  <a:pt x="5371066" y="242981"/>
                  <a:pt x="5388374" y="251413"/>
                </a:cubicBezTo>
                <a:cubicBezTo>
                  <a:pt x="5405683" y="259845"/>
                  <a:pt x="5424354" y="266510"/>
                  <a:pt x="5444387" y="271407"/>
                </a:cubicBezTo>
                <a:cubicBezTo>
                  <a:pt x="5464420" y="276304"/>
                  <a:pt x="5479886" y="279796"/>
                  <a:pt x="5490784" y="281882"/>
                </a:cubicBezTo>
                <a:cubicBezTo>
                  <a:pt x="5501683" y="283969"/>
                  <a:pt x="5501594" y="287120"/>
                  <a:pt x="5490516" y="291336"/>
                </a:cubicBezTo>
                <a:cubicBezTo>
                  <a:pt x="5479438" y="295552"/>
                  <a:pt x="5466106" y="298786"/>
                  <a:pt x="5450518" y="301037"/>
                </a:cubicBezTo>
                <a:cubicBezTo>
                  <a:pt x="5434930" y="303289"/>
                  <a:pt x="5422397" y="303249"/>
                  <a:pt x="5412918" y="300919"/>
                </a:cubicBezTo>
                <a:cubicBezTo>
                  <a:pt x="5403439" y="298589"/>
                  <a:pt x="5393318" y="293681"/>
                  <a:pt x="5382556" y="286195"/>
                </a:cubicBezTo>
                <a:cubicBezTo>
                  <a:pt x="5371793" y="278710"/>
                  <a:pt x="5356894" y="267883"/>
                  <a:pt x="5337857" y="253715"/>
                </a:cubicBezTo>
                <a:cubicBezTo>
                  <a:pt x="5318820" y="239547"/>
                  <a:pt x="5298225" y="222704"/>
                  <a:pt x="5276069" y="203187"/>
                </a:cubicBezTo>
                <a:cubicBezTo>
                  <a:pt x="5263937" y="226475"/>
                  <a:pt x="5250740" y="244562"/>
                  <a:pt x="5236479" y="257447"/>
                </a:cubicBezTo>
                <a:cubicBezTo>
                  <a:pt x="5222218" y="270331"/>
                  <a:pt x="5206820" y="280255"/>
                  <a:pt x="5190286" y="287217"/>
                </a:cubicBezTo>
                <a:cubicBezTo>
                  <a:pt x="5173751" y="294179"/>
                  <a:pt x="5173927" y="290200"/>
                  <a:pt x="5190813" y="275279"/>
                </a:cubicBezTo>
                <a:cubicBezTo>
                  <a:pt x="5207698" y="260358"/>
                  <a:pt x="5222340" y="244261"/>
                  <a:pt x="5234737" y="226988"/>
                </a:cubicBezTo>
                <a:cubicBezTo>
                  <a:pt x="5247134" y="209715"/>
                  <a:pt x="5255340" y="195526"/>
                  <a:pt x="5259355" y="184419"/>
                </a:cubicBezTo>
                <a:cubicBezTo>
                  <a:pt x="5263370" y="173313"/>
                  <a:pt x="5265152" y="164637"/>
                  <a:pt x="5264700" y="158392"/>
                </a:cubicBezTo>
                <a:cubicBezTo>
                  <a:pt x="5264249" y="152147"/>
                  <a:pt x="5269899" y="152362"/>
                  <a:pt x="5281651" y="159037"/>
                </a:cubicBezTo>
                <a:cubicBezTo>
                  <a:pt x="5293403" y="165712"/>
                  <a:pt x="5297568" y="171538"/>
                  <a:pt x="5294148" y="176514"/>
                </a:cubicBezTo>
                <a:cubicBezTo>
                  <a:pt x="5290728" y="181490"/>
                  <a:pt x="5287039" y="186516"/>
                  <a:pt x="5283081" y="191593"/>
                </a:cubicBezTo>
                <a:cubicBezTo>
                  <a:pt x="5287584" y="193457"/>
                  <a:pt x="5293008" y="196655"/>
                  <a:pt x="5299354" y="201186"/>
                </a:cubicBezTo>
                <a:cubicBezTo>
                  <a:pt x="5305699" y="205718"/>
                  <a:pt x="5314171" y="211727"/>
                  <a:pt x="5324768" y="219212"/>
                </a:cubicBezTo>
                <a:lnTo>
                  <a:pt x="5324768" y="166662"/>
                </a:lnTo>
                <a:cubicBezTo>
                  <a:pt x="5324768" y="151935"/>
                  <a:pt x="5323435" y="144313"/>
                  <a:pt x="5320767" y="143797"/>
                </a:cubicBezTo>
                <a:cubicBezTo>
                  <a:pt x="5298755" y="147396"/>
                  <a:pt x="5281249" y="150766"/>
                  <a:pt x="5268250" y="153907"/>
                </a:cubicBezTo>
                <a:cubicBezTo>
                  <a:pt x="5255250" y="157047"/>
                  <a:pt x="5245599" y="159521"/>
                  <a:pt x="5239297" y="161328"/>
                </a:cubicBezTo>
                <a:cubicBezTo>
                  <a:pt x="5232994" y="163135"/>
                  <a:pt x="5224742" y="160285"/>
                  <a:pt x="5214538" y="152778"/>
                </a:cubicBezTo>
                <a:cubicBezTo>
                  <a:pt x="5204336" y="145270"/>
                  <a:pt x="5204751" y="141209"/>
                  <a:pt x="5215786" y="140592"/>
                </a:cubicBezTo>
                <a:cubicBezTo>
                  <a:pt x="5226821" y="139975"/>
                  <a:pt x="5242208" y="137645"/>
                  <a:pt x="5261947" y="133601"/>
                </a:cubicBezTo>
                <a:cubicBezTo>
                  <a:pt x="5281687" y="129557"/>
                  <a:pt x="5303071" y="125069"/>
                  <a:pt x="5326102" y="120136"/>
                </a:cubicBezTo>
                <a:lnTo>
                  <a:pt x="5326102" y="95205"/>
                </a:lnTo>
                <a:cubicBezTo>
                  <a:pt x="5318229" y="96094"/>
                  <a:pt x="5310607" y="96539"/>
                  <a:pt x="5303237" y="96539"/>
                </a:cubicBezTo>
                <a:cubicBezTo>
                  <a:pt x="5296167" y="96539"/>
                  <a:pt x="5289664" y="94377"/>
                  <a:pt x="5283727" y="90053"/>
                </a:cubicBezTo>
                <a:cubicBezTo>
                  <a:pt x="5277790" y="85730"/>
                  <a:pt x="5280758" y="82123"/>
                  <a:pt x="5292632" y="79234"/>
                </a:cubicBezTo>
                <a:cubicBezTo>
                  <a:pt x="5304506" y="76344"/>
                  <a:pt x="5315662" y="73781"/>
                  <a:pt x="5326102" y="71544"/>
                </a:cubicBezTo>
                <a:cubicBezTo>
                  <a:pt x="5326102" y="56071"/>
                  <a:pt x="5325668" y="44011"/>
                  <a:pt x="5324800" y="35363"/>
                </a:cubicBezTo>
                <a:cubicBezTo>
                  <a:pt x="5323933" y="26716"/>
                  <a:pt x="5321911" y="19206"/>
                  <a:pt x="5318734" y="12831"/>
                </a:cubicBezTo>
                <a:cubicBezTo>
                  <a:pt x="5315558" y="6457"/>
                  <a:pt x="5317591" y="3270"/>
                  <a:pt x="5324833" y="3270"/>
                </a:cubicBezTo>
                <a:close/>
                <a:moveTo>
                  <a:pt x="3171738" y="678"/>
                </a:moveTo>
                <a:cubicBezTo>
                  <a:pt x="3181339" y="2564"/>
                  <a:pt x="3188566" y="4891"/>
                  <a:pt x="3193420" y="7658"/>
                </a:cubicBezTo>
                <a:cubicBezTo>
                  <a:pt x="3198274" y="10426"/>
                  <a:pt x="3200009" y="14570"/>
                  <a:pt x="3198626" y="20091"/>
                </a:cubicBezTo>
                <a:cubicBezTo>
                  <a:pt x="3197242" y="25612"/>
                  <a:pt x="3196134" y="34396"/>
                  <a:pt x="3195302" y="46441"/>
                </a:cubicBezTo>
                <a:cubicBezTo>
                  <a:pt x="3211177" y="43028"/>
                  <a:pt x="3222401" y="39701"/>
                  <a:pt x="3228977" y="36461"/>
                </a:cubicBezTo>
                <a:cubicBezTo>
                  <a:pt x="3235552" y="33220"/>
                  <a:pt x="3243503" y="35432"/>
                  <a:pt x="3252832" y="43096"/>
                </a:cubicBezTo>
                <a:cubicBezTo>
                  <a:pt x="3262160" y="50761"/>
                  <a:pt x="3259260" y="55963"/>
                  <a:pt x="3244131" y="58702"/>
                </a:cubicBezTo>
                <a:cubicBezTo>
                  <a:pt x="3229002" y="61441"/>
                  <a:pt x="3212726" y="64790"/>
                  <a:pt x="3195302" y="68747"/>
                </a:cubicBezTo>
                <a:lnTo>
                  <a:pt x="3195302" y="86945"/>
                </a:lnTo>
                <a:cubicBezTo>
                  <a:pt x="3204365" y="84350"/>
                  <a:pt x="3213339" y="81675"/>
                  <a:pt x="3222222" y="78922"/>
                </a:cubicBezTo>
                <a:cubicBezTo>
                  <a:pt x="3231106" y="76169"/>
                  <a:pt x="3238739" y="78122"/>
                  <a:pt x="3245120" y="84783"/>
                </a:cubicBezTo>
                <a:cubicBezTo>
                  <a:pt x="3251501" y="91444"/>
                  <a:pt x="3248641" y="96385"/>
                  <a:pt x="3236538" y="99604"/>
                </a:cubicBezTo>
                <a:cubicBezTo>
                  <a:pt x="3224434" y="102823"/>
                  <a:pt x="3210618" y="106061"/>
                  <a:pt x="3195087" y="109316"/>
                </a:cubicBezTo>
                <a:lnTo>
                  <a:pt x="3193947" y="130138"/>
                </a:lnTo>
                <a:cubicBezTo>
                  <a:pt x="3221954" y="124832"/>
                  <a:pt x="3241456" y="120580"/>
                  <a:pt x="3252455" y="117382"/>
                </a:cubicBezTo>
                <a:cubicBezTo>
                  <a:pt x="3263454" y="114184"/>
                  <a:pt x="3273324" y="115955"/>
                  <a:pt x="3282064" y="122695"/>
                </a:cubicBezTo>
                <a:cubicBezTo>
                  <a:pt x="3290805" y="129435"/>
                  <a:pt x="3293077" y="133949"/>
                  <a:pt x="3288883" y="136236"/>
                </a:cubicBezTo>
                <a:cubicBezTo>
                  <a:pt x="3284688" y="138523"/>
                  <a:pt x="3278461" y="140129"/>
                  <a:pt x="3270201" y="141054"/>
                </a:cubicBezTo>
                <a:cubicBezTo>
                  <a:pt x="3261941" y="141979"/>
                  <a:pt x="3249143" y="143553"/>
                  <a:pt x="3231805" y="145776"/>
                </a:cubicBezTo>
                <a:cubicBezTo>
                  <a:pt x="3214468" y="147999"/>
                  <a:pt x="3194198" y="150967"/>
                  <a:pt x="3170996" y="154681"/>
                </a:cubicBezTo>
                <a:cubicBezTo>
                  <a:pt x="3174681" y="155972"/>
                  <a:pt x="3177650" y="157750"/>
                  <a:pt x="3179901" y="160016"/>
                </a:cubicBezTo>
                <a:cubicBezTo>
                  <a:pt x="3182066" y="164490"/>
                  <a:pt x="3181797" y="167566"/>
                  <a:pt x="3179094" y="169244"/>
                </a:cubicBezTo>
                <a:cubicBezTo>
                  <a:pt x="3176391" y="170921"/>
                  <a:pt x="3176466" y="172886"/>
                  <a:pt x="3179320" y="175137"/>
                </a:cubicBezTo>
                <a:cubicBezTo>
                  <a:pt x="3182174" y="177389"/>
                  <a:pt x="3190807" y="183534"/>
                  <a:pt x="3205219" y="193572"/>
                </a:cubicBezTo>
                <a:cubicBezTo>
                  <a:pt x="3217565" y="179504"/>
                  <a:pt x="3224599" y="170746"/>
                  <a:pt x="3226320" y="167297"/>
                </a:cubicBezTo>
                <a:cubicBezTo>
                  <a:pt x="3228041" y="163848"/>
                  <a:pt x="3229209" y="159492"/>
                  <a:pt x="3229826" y="154229"/>
                </a:cubicBezTo>
                <a:cubicBezTo>
                  <a:pt x="3230443" y="148967"/>
                  <a:pt x="3237889" y="149852"/>
                  <a:pt x="3252165" y="156886"/>
                </a:cubicBezTo>
                <a:cubicBezTo>
                  <a:pt x="3266440" y="163920"/>
                  <a:pt x="3268520" y="169928"/>
                  <a:pt x="3258403" y="174912"/>
                </a:cubicBezTo>
                <a:cubicBezTo>
                  <a:pt x="3248286" y="179895"/>
                  <a:pt x="3234451" y="188990"/>
                  <a:pt x="3216899" y="202197"/>
                </a:cubicBezTo>
                <a:cubicBezTo>
                  <a:pt x="3225589" y="207604"/>
                  <a:pt x="3234921" y="213709"/>
                  <a:pt x="3244894" y="220514"/>
                </a:cubicBezTo>
                <a:cubicBezTo>
                  <a:pt x="3254868" y="227318"/>
                  <a:pt x="3266867" y="234011"/>
                  <a:pt x="3280892" y="240593"/>
                </a:cubicBezTo>
                <a:cubicBezTo>
                  <a:pt x="3294917" y="247176"/>
                  <a:pt x="3309450" y="251406"/>
                  <a:pt x="3324493" y="253284"/>
                </a:cubicBezTo>
                <a:cubicBezTo>
                  <a:pt x="3339536" y="255163"/>
                  <a:pt x="3347409" y="257730"/>
                  <a:pt x="3348112" y="260985"/>
                </a:cubicBezTo>
                <a:cubicBezTo>
                  <a:pt x="3348814" y="264240"/>
                  <a:pt x="3341658" y="267108"/>
                  <a:pt x="3326644" y="269589"/>
                </a:cubicBezTo>
                <a:cubicBezTo>
                  <a:pt x="3311630" y="272070"/>
                  <a:pt x="3298813" y="273769"/>
                  <a:pt x="3288195" y="274687"/>
                </a:cubicBezTo>
                <a:cubicBezTo>
                  <a:pt x="3277576" y="275605"/>
                  <a:pt x="3268186" y="272966"/>
                  <a:pt x="3260027" y="266771"/>
                </a:cubicBezTo>
                <a:cubicBezTo>
                  <a:pt x="3251867" y="260576"/>
                  <a:pt x="3240588" y="250958"/>
                  <a:pt x="3226191" y="237915"/>
                </a:cubicBezTo>
                <a:cubicBezTo>
                  <a:pt x="3211793" y="224873"/>
                  <a:pt x="3191638" y="206098"/>
                  <a:pt x="3165726" y="181591"/>
                </a:cubicBezTo>
                <a:lnTo>
                  <a:pt x="3152110" y="195959"/>
                </a:lnTo>
                <a:cubicBezTo>
                  <a:pt x="3164700" y="202040"/>
                  <a:pt x="3169841" y="207238"/>
                  <a:pt x="3167532" y="211554"/>
                </a:cubicBezTo>
                <a:cubicBezTo>
                  <a:pt x="3165224" y="215871"/>
                  <a:pt x="3163643" y="221675"/>
                  <a:pt x="3162789" y="228967"/>
                </a:cubicBezTo>
                <a:cubicBezTo>
                  <a:pt x="3161936" y="236259"/>
                  <a:pt x="3161685" y="243207"/>
                  <a:pt x="3162037" y="249811"/>
                </a:cubicBezTo>
                <a:cubicBezTo>
                  <a:pt x="3162388" y="256414"/>
                  <a:pt x="3168439" y="256697"/>
                  <a:pt x="3180191" y="250660"/>
                </a:cubicBezTo>
                <a:cubicBezTo>
                  <a:pt x="3191943" y="244623"/>
                  <a:pt x="3201899" y="239672"/>
                  <a:pt x="3210058" y="235807"/>
                </a:cubicBezTo>
                <a:cubicBezTo>
                  <a:pt x="3218218" y="231943"/>
                  <a:pt x="3219351" y="233936"/>
                  <a:pt x="3213457" y="241787"/>
                </a:cubicBezTo>
                <a:cubicBezTo>
                  <a:pt x="3207563" y="249638"/>
                  <a:pt x="3197740" y="259332"/>
                  <a:pt x="3183988" y="270869"/>
                </a:cubicBezTo>
                <a:cubicBezTo>
                  <a:pt x="3170235" y="282406"/>
                  <a:pt x="3161176" y="292007"/>
                  <a:pt x="3156810" y="299671"/>
                </a:cubicBezTo>
                <a:cubicBezTo>
                  <a:pt x="3152443" y="307336"/>
                  <a:pt x="3147370" y="308512"/>
                  <a:pt x="3141591" y="303199"/>
                </a:cubicBezTo>
                <a:cubicBezTo>
                  <a:pt x="3135812" y="297886"/>
                  <a:pt x="3131818" y="293713"/>
                  <a:pt x="3129610" y="290680"/>
                </a:cubicBezTo>
                <a:cubicBezTo>
                  <a:pt x="3127401" y="287647"/>
                  <a:pt x="3128774" y="281653"/>
                  <a:pt x="3133729" y="272698"/>
                </a:cubicBezTo>
                <a:cubicBezTo>
                  <a:pt x="3138683" y="263742"/>
                  <a:pt x="3141383" y="251130"/>
                  <a:pt x="3141828" y="234861"/>
                </a:cubicBezTo>
                <a:cubicBezTo>
                  <a:pt x="3142272" y="218592"/>
                  <a:pt x="3142265" y="208478"/>
                  <a:pt x="3141806" y="204521"/>
                </a:cubicBezTo>
                <a:cubicBezTo>
                  <a:pt x="3114000" y="233947"/>
                  <a:pt x="3087141" y="252327"/>
                  <a:pt x="3061228" y="259662"/>
                </a:cubicBezTo>
                <a:cubicBezTo>
                  <a:pt x="3035316" y="266997"/>
                  <a:pt x="3032200" y="264283"/>
                  <a:pt x="3051882" y="251521"/>
                </a:cubicBezTo>
                <a:cubicBezTo>
                  <a:pt x="3071564" y="238758"/>
                  <a:pt x="3093178" y="221055"/>
                  <a:pt x="3116725" y="198412"/>
                </a:cubicBezTo>
                <a:cubicBezTo>
                  <a:pt x="3133062" y="182731"/>
                  <a:pt x="3143749" y="171099"/>
                  <a:pt x="3148785" y="163517"/>
                </a:cubicBezTo>
                <a:lnTo>
                  <a:pt x="3151492" y="158164"/>
                </a:lnTo>
                <a:lnTo>
                  <a:pt x="3121514" y="165028"/>
                </a:lnTo>
                <a:cubicBezTo>
                  <a:pt x="3112876" y="167050"/>
                  <a:pt x="3106873" y="168512"/>
                  <a:pt x="3103507" y="169416"/>
                </a:cubicBezTo>
                <a:cubicBezTo>
                  <a:pt x="3096774" y="171223"/>
                  <a:pt x="3088317" y="168362"/>
                  <a:pt x="3078136" y="160833"/>
                </a:cubicBezTo>
                <a:cubicBezTo>
                  <a:pt x="3067954" y="153305"/>
                  <a:pt x="3069280" y="149246"/>
                  <a:pt x="3082115" y="148658"/>
                </a:cubicBezTo>
                <a:cubicBezTo>
                  <a:pt x="3094949" y="148070"/>
                  <a:pt x="3123623" y="143489"/>
                  <a:pt x="3168135" y="134913"/>
                </a:cubicBezTo>
                <a:lnTo>
                  <a:pt x="3168135" y="114091"/>
                </a:lnTo>
                <a:cubicBezTo>
                  <a:pt x="3159531" y="115898"/>
                  <a:pt x="3151658" y="117250"/>
                  <a:pt x="3144516" y="118146"/>
                </a:cubicBezTo>
                <a:cubicBezTo>
                  <a:pt x="3137375" y="119042"/>
                  <a:pt x="3129853" y="117092"/>
                  <a:pt x="3121952" y="112295"/>
                </a:cubicBezTo>
                <a:cubicBezTo>
                  <a:pt x="3114051" y="107498"/>
                  <a:pt x="3115743" y="103902"/>
                  <a:pt x="3127029" y="101508"/>
                </a:cubicBezTo>
                <a:cubicBezTo>
                  <a:pt x="3138314" y="99113"/>
                  <a:pt x="3152016" y="95901"/>
                  <a:pt x="3168135" y="91871"/>
                </a:cubicBezTo>
                <a:lnTo>
                  <a:pt x="3168135" y="72254"/>
                </a:lnTo>
                <a:cubicBezTo>
                  <a:pt x="3156146" y="74003"/>
                  <a:pt x="3145882" y="76014"/>
                  <a:pt x="3137343" y="78287"/>
                </a:cubicBezTo>
                <a:cubicBezTo>
                  <a:pt x="3128803" y="80560"/>
                  <a:pt x="3120102" y="78811"/>
                  <a:pt x="3111240" y="73039"/>
                </a:cubicBezTo>
                <a:cubicBezTo>
                  <a:pt x="3102378" y="67267"/>
                  <a:pt x="3105705" y="62743"/>
                  <a:pt x="3121221" y="59466"/>
                </a:cubicBezTo>
                <a:cubicBezTo>
                  <a:pt x="3136737" y="56189"/>
                  <a:pt x="3152375" y="53439"/>
                  <a:pt x="3168135" y="51217"/>
                </a:cubicBezTo>
                <a:cubicBezTo>
                  <a:pt x="3168135" y="41279"/>
                  <a:pt x="3167705" y="33065"/>
                  <a:pt x="3166844" y="26577"/>
                </a:cubicBezTo>
                <a:cubicBezTo>
                  <a:pt x="3165984" y="20088"/>
                  <a:pt x="3164184" y="13677"/>
                  <a:pt x="3161445" y="7346"/>
                </a:cubicBezTo>
                <a:cubicBezTo>
                  <a:pt x="3158706" y="1015"/>
                  <a:pt x="3162137" y="-1208"/>
                  <a:pt x="3171738" y="678"/>
                </a:cubicBezTo>
                <a:close/>
                <a:moveTo>
                  <a:pt x="493915" y="183"/>
                </a:moveTo>
                <a:cubicBezTo>
                  <a:pt x="497078" y="-537"/>
                  <a:pt x="502383" y="868"/>
                  <a:pt x="509833" y="4399"/>
                </a:cubicBezTo>
                <a:cubicBezTo>
                  <a:pt x="524733" y="11462"/>
                  <a:pt x="529841" y="18134"/>
                  <a:pt x="525159" y="24415"/>
                </a:cubicBezTo>
                <a:cubicBezTo>
                  <a:pt x="520477" y="30696"/>
                  <a:pt x="516863" y="37005"/>
                  <a:pt x="514318" y="43344"/>
                </a:cubicBezTo>
                <a:cubicBezTo>
                  <a:pt x="511773" y="49682"/>
                  <a:pt x="508284" y="57462"/>
                  <a:pt x="503853" y="66682"/>
                </a:cubicBezTo>
                <a:cubicBezTo>
                  <a:pt x="515741" y="64962"/>
                  <a:pt x="527278" y="62760"/>
                  <a:pt x="538463" y="60079"/>
                </a:cubicBezTo>
                <a:cubicBezTo>
                  <a:pt x="549649" y="57397"/>
                  <a:pt x="560328" y="54454"/>
                  <a:pt x="570503" y="51249"/>
                </a:cubicBezTo>
                <a:cubicBezTo>
                  <a:pt x="580677" y="48044"/>
                  <a:pt x="590110" y="50460"/>
                  <a:pt x="598800" y="58498"/>
                </a:cubicBezTo>
                <a:cubicBezTo>
                  <a:pt x="607490" y="66536"/>
                  <a:pt x="602851" y="72637"/>
                  <a:pt x="584882" y="76803"/>
                </a:cubicBezTo>
                <a:cubicBezTo>
                  <a:pt x="566914" y="80969"/>
                  <a:pt x="550251" y="84382"/>
                  <a:pt x="534893" y="87042"/>
                </a:cubicBezTo>
                <a:cubicBezTo>
                  <a:pt x="519534" y="89702"/>
                  <a:pt x="506011" y="91864"/>
                  <a:pt x="494324" y="93527"/>
                </a:cubicBezTo>
                <a:cubicBezTo>
                  <a:pt x="481418" y="119340"/>
                  <a:pt x="467042" y="143689"/>
                  <a:pt x="451196" y="166576"/>
                </a:cubicBezTo>
                <a:cubicBezTo>
                  <a:pt x="451196" y="197229"/>
                  <a:pt x="451065" y="221218"/>
                  <a:pt x="450803" y="238545"/>
                </a:cubicBezTo>
                <a:lnTo>
                  <a:pt x="450559" y="250581"/>
                </a:lnTo>
                <a:lnTo>
                  <a:pt x="451282" y="250026"/>
                </a:lnTo>
                <a:cubicBezTo>
                  <a:pt x="458639" y="249359"/>
                  <a:pt x="485103" y="246021"/>
                  <a:pt x="530677" y="240013"/>
                </a:cubicBezTo>
                <a:lnTo>
                  <a:pt x="530677" y="192389"/>
                </a:lnTo>
                <a:cubicBezTo>
                  <a:pt x="509568" y="195988"/>
                  <a:pt x="494166" y="194658"/>
                  <a:pt x="484472" y="188399"/>
                </a:cubicBezTo>
                <a:cubicBezTo>
                  <a:pt x="474778" y="182139"/>
                  <a:pt x="475051" y="178066"/>
                  <a:pt x="485290" y="176181"/>
                </a:cubicBezTo>
                <a:cubicBezTo>
                  <a:pt x="495529" y="174295"/>
                  <a:pt x="510658" y="171359"/>
                  <a:pt x="530677" y="167372"/>
                </a:cubicBezTo>
                <a:cubicBezTo>
                  <a:pt x="529802" y="135451"/>
                  <a:pt x="527783" y="116561"/>
                  <a:pt x="524621" y="110703"/>
                </a:cubicBezTo>
                <a:cubicBezTo>
                  <a:pt x="521459" y="104845"/>
                  <a:pt x="522173" y="100995"/>
                  <a:pt x="526762" y="99152"/>
                </a:cubicBezTo>
                <a:cubicBezTo>
                  <a:pt x="531350" y="97310"/>
                  <a:pt x="539252" y="98672"/>
                  <a:pt x="550466" y="103239"/>
                </a:cubicBezTo>
                <a:cubicBezTo>
                  <a:pt x="561680" y="107807"/>
                  <a:pt x="565918" y="113403"/>
                  <a:pt x="563179" y="120028"/>
                </a:cubicBezTo>
                <a:cubicBezTo>
                  <a:pt x="560440" y="126653"/>
                  <a:pt x="558661" y="140370"/>
                  <a:pt x="557844" y="161177"/>
                </a:cubicBezTo>
                <a:cubicBezTo>
                  <a:pt x="568413" y="159557"/>
                  <a:pt x="578404" y="157126"/>
                  <a:pt x="587819" y="153885"/>
                </a:cubicBezTo>
                <a:cubicBezTo>
                  <a:pt x="597233" y="150644"/>
                  <a:pt x="605612" y="152484"/>
                  <a:pt x="612953" y="159403"/>
                </a:cubicBezTo>
                <a:cubicBezTo>
                  <a:pt x="620296" y="166322"/>
                  <a:pt x="618277" y="171961"/>
                  <a:pt x="606898" y="176321"/>
                </a:cubicBezTo>
                <a:cubicBezTo>
                  <a:pt x="595519" y="180680"/>
                  <a:pt x="579096" y="184509"/>
                  <a:pt x="557629" y="187807"/>
                </a:cubicBezTo>
                <a:cubicBezTo>
                  <a:pt x="556869" y="204255"/>
                  <a:pt x="556489" y="220574"/>
                  <a:pt x="556489" y="236765"/>
                </a:cubicBezTo>
                <a:cubicBezTo>
                  <a:pt x="578014" y="234183"/>
                  <a:pt x="596971" y="231738"/>
                  <a:pt x="613362" y="229430"/>
                </a:cubicBezTo>
                <a:cubicBezTo>
                  <a:pt x="629753" y="227121"/>
                  <a:pt x="642369" y="231616"/>
                  <a:pt x="651209" y="242916"/>
                </a:cubicBezTo>
                <a:cubicBezTo>
                  <a:pt x="660050" y="254217"/>
                  <a:pt x="657888" y="259641"/>
                  <a:pt x="644724" y="259189"/>
                </a:cubicBezTo>
                <a:cubicBezTo>
                  <a:pt x="631560" y="258737"/>
                  <a:pt x="617650" y="258063"/>
                  <a:pt x="602994" y="257167"/>
                </a:cubicBezTo>
                <a:cubicBezTo>
                  <a:pt x="588338" y="256271"/>
                  <a:pt x="566645" y="257848"/>
                  <a:pt x="537915" y="261899"/>
                </a:cubicBezTo>
                <a:cubicBezTo>
                  <a:pt x="509184" y="265950"/>
                  <a:pt x="490316" y="269098"/>
                  <a:pt x="481310" y="271342"/>
                </a:cubicBezTo>
                <a:cubicBezTo>
                  <a:pt x="472305" y="273587"/>
                  <a:pt x="463210" y="270762"/>
                  <a:pt x="454024" y="262867"/>
                </a:cubicBezTo>
                <a:lnTo>
                  <a:pt x="450100" y="258136"/>
                </a:lnTo>
                <a:lnTo>
                  <a:pt x="448378" y="277621"/>
                </a:lnTo>
                <a:cubicBezTo>
                  <a:pt x="447199" y="285011"/>
                  <a:pt x="445546" y="291802"/>
                  <a:pt x="443420" y="297994"/>
                </a:cubicBezTo>
                <a:cubicBezTo>
                  <a:pt x="439168" y="310376"/>
                  <a:pt x="433751" y="310090"/>
                  <a:pt x="427169" y="297133"/>
                </a:cubicBezTo>
                <a:cubicBezTo>
                  <a:pt x="420587" y="284177"/>
                  <a:pt x="418869" y="272873"/>
                  <a:pt x="422017" y="263222"/>
                </a:cubicBezTo>
                <a:cubicBezTo>
                  <a:pt x="425165" y="253571"/>
                  <a:pt x="426366" y="229960"/>
                  <a:pt x="425620" y="192389"/>
                </a:cubicBezTo>
                <a:cubicBezTo>
                  <a:pt x="418307" y="204320"/>
                  <a:pt x="407799" y="215996"/>
                  <a:pt x="394097" y="227418"/>
                </a:cubicBezTo>
                <a:cubicBezTo>
                  <a:pt x="380395" y="238840"/>
                  <a:pt x="367564" y="246656"/>
                  <a:pt x="355604" y="250865"/>
                </a:cubicBezTo>
                <a:cubicBezTo>
                  <a:pt x="343644" y="255073"/>
                  <a:pt x="341995" y="252478"/>
                  <a:pt x="350657" y="243078"/>
                </a:cubicBezTo>
                <a:cubicBezTo>
                  <a:pt x="359318" y="233678"/>
                  <a:pt x="369966" y="222661"/>
                  <a:pt x="382599" y="210027"/>
                </a:cubicBezTo>
                <a:cubicBezTo>
                  <a:pt x="395233" y="197394"/>
                  <a:pt x="409050" y="180494"/>
                  <a:pt x="424050" y="159327"/>
                </a:cubicBezTo>
                <a:cubicBezTo>
                  <a:pt x="424050" y="154724"/>
                  <a:pt x="423150" y="148257"/>
                  <a:pt x="421350" y="139925"/>
                </a:cubicBezTo>
                <a:cubicBezTo>
                  <a:pt x="419551" y="131593"/>
                  <a:pt x="426000" y="131479"/>
                  <a:pt x="440699" y="139581"/>
                </a:cubicBezTo>
                <a:cubicBezTo>
                  <a:pt x="444227" y="135336"/>
                  <a:pt x="453074" y="120989"/>
                  <a:pt x="467243" y="96539"/>
                </a:cubicBezTo>
                <a:cubicBezTo>
                  <a:pt x="458782" y="99235"/>
                  <a:pt x="450884" y="101034"/>
                  <a:pt x="443549" y="101938"/>
                </a:cubicBezTo>
                <a:cubicBezTo>
                  <a:pt x="436214" y="102841"/>
                  <a:pt x="427979" y="99522"/>
                  <a:pt x="418845" y="91979"/>
                </a:cubicBezTo>
                <a:cubicBezTo>
                  <a:pt x="409710" y="84436"/>
                  <a:pt x="411534" y="80374"/>
                  <a:pt x="424319" y="79793"/>
                </a:cubicBezTo>
                <a:cubicBezTo>
                  <a:pt x="437103" y="79212"/>
                  <a:pt x="453921" y="77258"/>
                  <a:pt x="474771" y="73931"/>
                </a:cubicBezTo>
                <a:cubicBezTo>
                  <a:pt x="487749" y="40404"/>
                  <a:pt x="493112" y="18668"/>
                  <a:pt x="490861" y="8723"/>
                </a:cubicBezTo>
                <a:cubicBezTo>
                  <a:pt x="489735" y="3750"/>
                  <a:pt x="490753" y="904"/>
                  <a:pt x="493915" y="183"/>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marL="0" marR="0" lvl="0" indent="0" algn="l" defTabSz="914400" rtl="0" eaLnBrk="1" fontAlgn="auto" latinLnBrk="0" hangingPunct="1">
              <a:lnSpc>
                <a:spcPct val="15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prstClr val="black"/>
              </a:solidFill>
              <a:effectLst/>
              <a:uLnTx/>
              <a:uFillTx/>
              <a:cs typeface="+mn-ea"/>
              <a:sym typeface="+mn-lt"/>
            </a:endParaRPr>
          </a:p>
        </p:txBody>
      </p:sp>
      <p:grpSp>
        <p:nvGrpSpPr>
          <p:cNvPr id="6" name="组合 5"/>
          <p:cNvGrpSpPr/>
          <p:nvPr/>
        </p:nvGrpSpPr>
        <p:grpSpPr>
          <a:xfrm>
            <a:off x="791379" y="981499"/>
            <a:ext cx="11047494" cy="5876501"/>
            <a:chOff x="1516344" y="1196751"/>
            <a:chExt cx="11047494" cy="5876501"/>
          </a:xfrm>
        </p:grpSpPr>
        <p:grpSp>
          <p:nvGrpSpPr>
            <p:cNvPr id="7" name="组合 6"/>
            <p:cNvGrpSpPr/>
            <p:nvPr/>
          </p:nvGrpSpPr>
          <p:grpSpPr>
            <a:xfrm>
              <a:off x="1516344" y="1196751"/>
              <a:ext cx="11047494" cy="5876501"/>
              <a:chOff x="1516344" y="1280656"/>
              <a:chExt cx="11047494" cy="5876501"/>
            </a:xfrm>
          </p:grpSpPr>
          <p:pic>
            <p:nvPicPr>
              <p:cNvPr id="9" name="图片 8"/>
              <p:cNvPicPr>
                <a:picLocks noChangeAspect="1"/>
              </p:cNvPicPr>
              <p:nvPr/>
            </p:nvPicPr>
            <p:blipFill rotWithShape="1">
              <a:blip r:embed="rId3">
                <a:extLst>
                  <a:ext uri="{28A0092B-C50C-407E-A947-70E740481C1C}">
                    <a14:useLocalDpi xmlns:a14="http://schemas.microsoft.com/office/drawing/2010/main" val="0"/>
                  </a:ext>
                </a:extLst>
              </a:blip>
              <a:srcRect t="39596" b="37904"/>
              <a:stretch>
                <a:fillRect/>
              </a:stretch>
            </p:blipFill>
            <p:spPr>
              <a:xfrm>
                <a:off x="5042837" y="1280656"/>
                <a:ext cx="2166271" cy="921041"/>
              </a:xfrm>
              <a:prstGeom prst="rect">
                <a:avLst/>
              </a:prstGeom>
            </p:spPr>
          </p:pic>
          <p:sp>
            <p:nvSpPr>
              <p:cNvPr id="10" name="矩形: 圆角 9"/>
              <p:cNvSpPr/>
              <p:nvPr/>
            </p:nvSpPr>
            <p:spPr>
              <a:xfrm>
                <a:off x="1516344" y="2056006"/>
                <a:ext cx="9145016" cy="4265209"/>
              </a:xfrm>
              <a:prstGeom prst="roundRect">
                <a:avLst/>
              </a:prstGeom>
              <a:noFill/>
              <a:ln w="57150">
                <a:solidFill>
                  <a:srgbClr val="F1604B"/>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1" name="图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8853" y="4802382"/>
                <a:ext cx="2294985" cy="2354775"/>
              </a:xfrm>
              <a:prstGeom prst="rect">
                <a:avLst/>
              </a:prstGeom>
            </p:spPr>
          </p:pic>
        </p:grpSp>
        <p:sp>
          <p:nvSpPr>
            <p:cNvPr id="8" name="Rectangle 5"/>
            <p:cNvSpPr>
              <a:spLocks noChangeArrowheads="1"/>
            </p:cNvSpPr>
            <p:nvPr/>
          </p:nvSpPr>
          <p:spPr bwMode="auto">
            <a:xfrm>
              <a:off x="5403726" y="1384162"/>
              <a:ext cx="1613262" cy="500137"/>
            </a:xfrm>
            <a:prstGeom prst="rect">
              <a:avLst/>
            </a:prstGeom>
            <a:noFill/>
            <a:effectLst>
              <a:softEdge rad="0"/>
            </a:effectLst>
          </p:spPr>
          <p:txBody>
            <a:bodyPr wrap="non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gradFill flip="none" rotWithShape="1">
                    <a:gsLst>
                      <a:gs pos="9000">
                        <a:srgbClr val="0194A3"/>
                      </a:gs>
                      <a:gs pos="42000">
                        <a:srgbClr val="FF9A05"/>
                      </a:gs>
                      <a:gs pos="67000">
                        <a:srgbClr val="71B96F"/>
                      </a:gs>
                      <a:gs pos="92000">
                        <a:srgbClr val="D3443C"/>
                      </a:gs>
                    </a:gsLst>
                    <a:path path="circle">
                      <a:fillToRect l="100000" t="100000"/>
                    </a:path>
                    <a:tileRect r="-100000" b="-100000"/>
                  </a:gradFill>
                  <a:effectLst/>
                  <a:uLnTx/>
                  <a:uFillTx/>
                  <a:cs typeface="+mn-ea"/>
                  <a:sym typeface="+mn-lt"/>
                </a:rPr>
                <a:t>课堂小结</a:t>
              </a:r>
            </a:p>
          </p:txBody>
        </p:sp>
      </p:grpSp>
      <p:sp>
        <p:nvSpPr>
          <p:cNvPr id="12" name="文本框 11"/>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课堂小结</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1911402" y="1728135"/>
            <a:ext cx="138564" cy="500137"/>
          </a:xfrm>
          <a:prstGeom prst="rect">
            <a:avLst/>
          </a:prstGeom>
          <a:noFill/>
          <a:effectLst>
            <a:softEdge rad="0"/>
          </a:effectLst>
        </p:spPr>
        <p:txBody>
          <a:bodyPr wrap="non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800" b="1" i="0" u="none" strike="noStrike" kern="1200" cap="none" spc="0" normalizeH="0" baseline="0" noProof="0" dirty="0">
              <a:ln>
                <a:noFill/>
              </a:ln>
              <a:solidFill>
                <a:prstClr val="black"/>
              </a:solidFill>
              <a:effectLst/>
              <a:uLnTx/>
              <a:uFillTx/>
              <a:cs typeface="+mn-ea"/>
              <a:sym typeface="+mn-lt"/>
            </a:endParaRPr>
          </a:p>
        </p:txBody>
      </p:sp>
      <p:sp>
        <p:nvSpPr>
          <p:cNvPr id="4" name="矩形 3"/>
          <p:cNvSpPr/>
          <p:nvPr/>
        </p:nvSpPr>
        <p:spPr>
          <a:xfrm>
            <a:off x="2127424" y="2874315"/>
            <a:ext cx="6264696" cy="648511"/>
          </a:xfrm>
          <a:prstGeom prst="rect">
            <a:avLst/>
          </a:prstGeom>
        </p:spPr>
        <p:txBody>
          <a:bodyPr wrap="square" lIns="68580" tIns="34290" rIns="68580" bIns="3429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2800" b="1" i="0" u="none" strike="noStrike" kern="1200" cap="none" spc="0" normalizeH="0" baseline="0" noProof="0" dirty="0">
                <a:ln>
                  <a:noFill/>
                </a:ln>
                <a:solidFill>
                  <a:prstClr val="black"/>
                </a:solidFill>
                <a:effectLst/>
                <a:uLnTx/>
                <a:uFillTx/>
                <a:cs typeface="+mn-ea"/>
                <a:sym typeface="+mn-lt"/>
              </a:rPr>
              <a:t>2.</a:t>
            </a:r>
            <a:endParaRPr kumimoji="0" lang="zh-CN" altLang="en-US" sz="2800" b="1" i="0" u="none" strike="noStrike" kern="1200" cap="none" spc="0" normalizeH="0" baseline="0" noProof="0" dirty="0">
              <a:ln>
                <a:noFill/>
              </a:ln>
              <a:solidFill>
                <a:prstClr val="black"/>
              </a:solidFill>
              <a:effectLst/>
              <a:uLnTx/>
              <a:uFillTx/>
              <a:cs typeface="+mn-ea"/>
              <a:sym typeface="+mn-lt"/>
            </a:endParaRPr>
          </a:p>
        </p:txBody>
      </p:sp>
      <p:sp>
        <p:nvSpPr>
          <p:cNvPr id="9" name="圆角矩形 8"/>
          <p:cNvSpPr/>
          <p:nvPr/>
        </p:nvSpPr>
        <p:spPr>
          <a:xfrm>
            <a:off x="1911400" y="3760918"/>
            <a:ext cx="2376264" cy="56095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普通计时法</a:t>
            </a:r>
          </a:p>
        </p:txBody>
      </p:sp>
      <p:sp>
        <p:nvSpPr>
          <p:cNvPr id="10" name="右箭头 9"/>
          <p:cNvSpPr/>
          <p:nvPr/>
        </p:nvSpPr>
        <p:spPr>
          <a:xfrm>
            <a:off x="4498320" y="3793671"/>
            <a:ext cx="2088232" cy="2233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prstClr val="white"/>
              </a:solidFill>
              <a:effectLst/>
              <a:uLnTx/>
              <a:uFillTx/>
              <a:cs typeface="+mn-ea"/>
              <a:sym typeface="+mn-lt"/>
            </a:endParaRPr>
          </a:p>
        </p:txBody>
      </p:sp>
      <p:sp>
        <p:nvSpPr>
          <p:cNvPr id="11" name="圆角矩形 10"/>
          <p:cNvSpPr/>
          <p:nvPr/>
        </p:nvSpPr>
        <p:spPr>
          <a:xfrm>
            <a:off x="6701652" y="3760919"/>
            <a:ext cx="2122516" cy="56095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prstClr val="black"/>
                </a:solidFill>
                <a:effectLst/>
                <a:uLnTx/>
                <a:uFillTx/>
                <a:cs typeface="+mn-ea"/>
                <a:sym typeface="+mn-lt"/>
              </a:rPr>
              <a:t>24</a:t>
            </a:r>
            <a:r>
              <a:rPr kumimoji="0" lang="zh-CN" altLang="en-US" sz="2800" b="1" i="0" u="none" strike="noStrike" kern="1200" cap="none" spc="0" normalizeH="0" baseline="0" noProof="0" dirty="0">
                <a:ln>
                  <a:noFill/>
                </a:ln>
                <a:solidFill>
                  <a:prstClr val="black"/>
                </a:solidFill>
                <a:effectLst/>
                <a:uLnTx/>
                <a:uFillTx/>
                <a:cs typeface="+mn-ea"/>
                <a:sym typeface="+mn-lt"/>
              </a:rPr>
              <a:t>时计时法</a:t>
            </a:r>
          </a:p>
        </p:txBody>
      </p:sp>
      <p:sp>
        <p:nvSpPr>
          <p:cNvPr id="14" name="矩形 13"/>
          <p:cNvSpPr/>
          <p:nvPr/>
        </p:nvSpPr>
        <p:spPr>
          <a:xfrm>
            <a:off x="3901364" y="2946323"/>
            <a:ext cx="3388436" cy="646331"/>
          </a:xfrm>
          <a:prstGeom prst="rect">
            <a:avLst/>
          </a:prstGeom>
        </p:spPr>
        <p:txBody>
          <a:bodyPr wrap="square">
            <a:spAutoFit/>
          </a:bodyPr>
          <a:lstStyle/>
          <a:p>
            <a:pPr marL="0" marR="0" lvl="0" indent="0" algn="l" defTabSz="914400" rtl="0" eaLnBrk="1" fontAlgn="auto" latinLnBrk="1"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FF"/>
                </a:solidFill>
                <a:effectLst/>
                <a:uLnTx/>
                <a:uFillTx/>
                <a:cs typeface="+mn-ea"/>
                <a:sym typeface="+mn-lt"/>
              </a:rPr>
              <a:t>去时间限制词，钟表第一圈的时刻不变，第二圈的时刻加</a:t>
            </a:r>
            <a:r>
              <a:rPr kumimoji="0" lang="en-US" altLang="zh-CN" sz="1800" b="1" i="0" u="none" strike="noStrike" kern="1200" cap="none" spc="0" normalizeH="0" baseline="0" noProof="0" dirty="0">
                <a:ln>
                  <a:noFill/>
                </a:ln>
                <a:solidFill>
                  <a:srgbClr val="0000FF"/>
                </a:solidFill>
                <a:effectLst/>
                <a:uLnTx/>
                <a:uFillTx/>
                <a:cs typeface="+mn-ea"/>
                <a:sym typeface="+mn-lt"/>
              </a:rPr>
              <a:t>12</a:t>
            </a:r>
            <a:r>
              <a:rPr kumimoji="0" lang="zh-CN" altLang="en-US" sz="1800" b="1" i="0" u="none" strike="noStrike" kern="1200" cap="none" spc="0" normalizeH="0" baseline="0" noProof="0" dirty="0">
                <a:ln>
                  <a:noFill/>
                </a:ln>
                <a:solidFill>
                  <a:srgbClr val="0000FF"/>
                </a:solidFill>
                <a:effectLst/>
                <a:uLnTx/>
                <a:uFillTx/>
                <a:cs typeface="+mn-ea"/>
                <a:sym typeface="+mn-lt"/>
              </a:rPr>
              <a:t>。</a:t>
            </a:r>
            <a:endParaRPr kumimoji="0" lang="en-US" altLang="zh-CN" sz="1800" b="1" i="0" u="none" strike="noStrike" kern="1200" cap="none" spc="0" normalizeH="0" baseline="0" noProof="0" dirty="0">
              <a:ln>
                <a:noFill/>
              </a:ln>
              <a:solidFill>
                <a:srgbClr val="0000FF"/>
              </a:solidFill>
              <a:effectLst/>
              <a:uLnTx/>
              <a:uFillTx/>
              <a:cs typeface="+mn-ea"/>
              <a:sym typeface="+mn-lt"/>
            </a:endParaRPr>
          </a:p>
        </p:txBody>
      </p:sp>
      <p:sp>
        <p:nvSpPr>
          <p:cNvPr id="15" name="右箭头 14"/>
          <p:cNvSpPr/>
          <p:nvPr/>
        </p:nvSpPr>
        <p:spPr>
          <a:xfrm rot="10800000">
            <a:off x="4498965" y="4071307"/>
            <a:ext cx="2088232" cy="2233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prstClr val="white"/>
              </a:solidFill>
              <a:effectLst/>
              <a:uLnTx/>
              <a:uFillTx/>
              <a:cs typeface="+mn-ea"/>
              <a:sym typeface="+mn-lt"/>
            </a:endParaRPr>
          </a:p>
        </p:txBody>
      </p:sp>
      <p:sp>
        <p:nvSpPr>
          <p:cNvPr id="16" name="矩形 15"/>
          <p:cNvSpPr/>
          <p:nvPr/>
        </p:nvSpPr>
        <p:spPr>
          <a:xfrm>
            <a:off x="3740374" y="4484190"/>
            <a:ext cx="3642436" cy="646331"/>
          </a:xfrm>
          <a:prstGeom prst="rect">
            <a:avLst/>
          </a:prstGeom>
        </p:spPr>
        <p:txBody>
          <a:bodyPr wrap="square">
            <a:spAutoFit/>
          </a:bodyPr>
          <a:lstStyle/>
          <a:p>
            <a:pPr marL="0" marR="0" lvl="0" indent="0" algn="l" defTabSz="914400" rtl="0" eaLnBrk="1" fontAlgn="auto" latinLnBrk="1"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FF"/>
                </a:solidFill>
                <a:effectLst/>
                <a:uLnTx/>
                <a:uFillTx/>
                <a:cs typeface="+mn-ea"/>
                <a:sym typeface="+mn-lt"/>
              </a:rPr>
              <a:t>加上时间限制词，钟表第一圈的时刻不变，第二圈的时刻减</a:t>
            </a:r>
            <a:r>
              <a:rPr kumimoji="0" lang="en-US" altLang="zh-CN" sz="1800" b="1" i="0" u="none" strike="noStrike" kern="1200" cap="none" spc="0" normalizeH="0" baseline="0" noProof="0" dirty="0">
                <a:ln>
                  <a:noFill/>
                </a:ln>
                <a:solidFill>
                  <a:srgbClr val="0000FF"/>
                </a:solidFill>
                <a:effectLst/>
                <a:uLnTx/>
                <a:uFillTx/>
                <a:cs typeface="+mn-ea"/>
                <a:sym typeface="+mn-lt"/>
              </a:rPr>
              <a:t>12</a:t>
            </a:r>
            <a:r>
              <a:rPr kumimoji="0" lang="zh-CN" altLang="en-US" sz="1800" b="1" i="0" u="none" strike="noStrike" kern="1200" cap="none" spc="0" normalizeH="0" baseline="0" noProof="0" dirty="0">
                <a:ln>
                  <a:noFill/>
                </a:ln>
                <a:solidFill>
                  <a:srgbClr val="0000FF"/>
                </a:solidFill>
                <a:effectLst/>
                <a:uLnTx/>
                <a:uFillTx/>
                <a:cs typeface="+mn-ea"/>
                <a:sym typeface="+mn-lt"/>
              </a:rPr>
              <a:t>。</a:t>
            </a:r>
            <a:endParaRPr kumimoji="0" lang="en-US" altLang="zh-CN" sz="1800" b="1" i="0" u="none" strike="noStrike" kern="1200" cap="none" spc="0" normalizeH="0" baseline="0" noProof="0" dirty="0">
              <a:ln>
                <a:noFill/>
              </a:ln>
              <a:solidFill>
                <a:srgbClr val="0000FF"/>
              </a:solidFill>
              <a:effectLst/>
              <a:uLnTx/>
              <a:uFillTx/>
              <a:cs typeface="+mn-ea"/>
              <a:sym typeface="+mn-lt"/>
            </a:endParaRPr>
          </a:p>
        </p:txBody>
      </p:sp>
      <p:grpSp>
        <p:nvGrpSpPr>
          <p:cNvPr id="12" name="组合 11"/>
          <p:cNvGrpSpPr/>
          <p:nvPr/>
        </p:nvGrpSpPr>
        <p:grpSpPr>
          <a:xfrm>
            <a:off x="867579" y="981499"/>
            <a:ext cx="11047494" cy="5876501"/>
            <a:chOff x="1516344" y="1196751"/>
            <a:chExt cx="11047494" cy="5876501"/>
          </a:xfrm>
        </p:grpSpPr>
        <p:grpSp>
          <p:nvGrpSpPr>
            <p:cNvPr id="13" name="组合 12"/>
            <p:cNvGrpSpPr/>
            <p:nvPr/>
          </p:nvGrpSpPr>
          <p:grpSpPr>
            <a:xfrm>
              <a:off x="1516344" y="1196751"/>
              <a:ext cx="11047494" cy="5876501"/>
              <a:chOff x="1516344" y="1280656"/>
              <a:chExt cx="11047494" cy="5876501"/>
            </a:xfrm>
          </p:grpSpPr>
          <p:pic>
            <p:nvPicPr>
              <p:cNvPr id="18" name="图片 17"/>
              <p:cNvPicPr>
                <a:picLocks noChangeAspect="1"/>
              </p:cNvPicPr>
              <p:nvPr/>
            </p:nvPicPr>
            <p:blipFill rotWithShape="1">
              <a:blip r:embed="rId3">
                <a:extLst>
                  <a:ext uri="{28A0092B-C50C-407E-A947-70E740481C1C}">
                    <a14:useLocalDpi xmlns:a14="http://schemas.microsoft.com/office/drawing/2010/main" val="0"/>
                  </a:ext>
                </a:extLst>
              </a:blip>
              <a:srcRect t="39596" b="37904"/>
              <a:stretch>
                <a:fillRect/>
              </a:stretch>
            </p:blipFill>
            <p:spPr>
              <a:xfrm>
                <a:off x="5042837" y="1280656"/>
                <a:ext cx="2166271" cy="921041"/>
              </a:xfrm>
              <a:prstGeom prst="rect">
                <a:avLst/>
              </a:prstGeom>
            </p:spPr>
          </p:pic>
          <p:sp>
            <p:nvSpPr>
              <p:cNvPr id="19" name="矩形: 圆角 18"/>
              <p:cNvSpPr/>
              <p:nvPr/>
            </p:nvSpPr>
            <p:spPr>
              <a:xfrm>
                <a:off x="1516344" y="2056006"/>
                <a:ext cx="9145016" cy="4265209"/>
              </a:xfrm>
              <a:prstGeom prst="roundRect">
                <a:avLst/>
              </a:prstGeom>
              <a:noFill/>
              <a:ln w="57150">
                <a:solidFill>
                  <a:srgbClr val="F1604B"/>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20" name="图片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8853" y="4802382"/>
                <a:ext cx="2294985" cy="2354775"/>
              </a:xfrm>
              <a:prstGeom prst="rect">
                <a:avLst/>
              </a:prstGeom>
            </p:spPr>
          </p:pic>
        </p:grpSp>
        <p:sp>
          <p:nvSpPr>
            <p:cNvPr id="17" name="Rectangle 5"/>
            <p:cNvSpPr>
              <a:spLocks noChangeArrowheads="1"/>
            </p:cNvSpPr>
            <p:nvPr/>
          </p:nvSpPr>
          <p:spPr bwMode="auto">
            <a:xfrm>
              <a:off x="5403726" y="1384162"/>
              <a:ext cx="1613262" cy="500137"/>
            </a:xfrm>
            <a:prstGeom prst="rect">
              <a:avLst/>
            </a:prstGeom>
            <a:noFill/>
            <a:effectLst>
              <a:softEdge rad="0"/>
            </a:effectLst>
          </p:spPr>
          <p:txBody>
            <a:bodyPr wrap="non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gradFill flip="none" rotWithShape="1">
                    <a:gsLst>
                      <a:gs pos="9000">
                        <a:srgbClr val="0194A3"/>
                      </a:gs>
                      <a:gs pos="42000">
                        <a:srgbClr val="FF9A05"/>
                      </a:gs>
                      <a:gs pos="67000">
                        <a:srgbClr val="71B96F"/>
                      </a:gs>
                      <a:gs pos="92000">
                        <a:srgbClr val="D3443C"/>
                      </a:gs>
                    </a:gsLst>
                    <a:path path="circle">
                      <a:fillToRect l="100000" t="100000"/>
                    </a:path>
                    <a:tileRect r="-100000" b="-100000"/>
                  </a:gradFill>
                  <a:effectLst/>
                  <a:uLnTx/>
                  <a:uFillTx/>
                  <a:cs typeface="+mn-ea"/>
                  <a:sym typeface="+mn-lt"/>
                </a:rPr>
                <a:t>课堂小结</a:t>
              </a:r>
            </a:p>
          </p:txBody>
        </p:sp>
      </p:grpSp>
      <p:sp>
        <p:nvSpPr>
          <p:cNvPr id="21" name="文本框 20"/>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课堂小结</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2000"/>
                            </p:stCondLst>
                            <p:childTnLst>
                              <p:par>
                                <p:cTn id="21" presetID="22" presetClass="entr" presetSubtype="8" fill="hold" grpId="0" nodeType="afterEffect">
                                  <p:stCondLst>
                                    <p:cond delay="0"/>
                                  </p:stCondLst>
                                  <p:iterate type="wd">
                                    <p:tmPct val="30000"/>
                                  </p:iterate>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655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childTnLst>
                          </p:cTn>
                        </p:par>
                        <p:par>
                          <p:cTn id="28" fill="hold">
                            <p:stCondLst>
                              <p:cond delay="7050"/>
                            </p:stCondLst>
                            <p:childTnLst>
                              <p:par>
                                <p:cTn id="29" presetID="22" presetClass="entr" presetSubtype="8" fill="hold" grpId="0" nodeType="afterEffect">
                                  <p:stCondLst>
                                    <p:cond delay="0"/>
                                  </p:stCondLst>
                                  <p:iterate type="wd">
                                    <p:tmPct val="30000"/>
                                  </p:iterate>
                                  <p:childTnLst>
                                    <p:set>
                                      <p:cBhvr>
                                        <p:cTn id="30" dur="1" fill="hold">
                                          <p:stCondLst>
                                            <p:cond delay="0"/>
                                          </p:stCondLst>
                                        </p:cTn>
                                        <p:tgtEl>
                                          <p:spTgt spid="16"/>
                                        </p:tgtEl>
                                        <p:attrNameLst>
                                          <p:attrName>style.visibility</p:attrName>
                                        </p:attrNameLst>
                                      </p:cBhvr>
                                      <p:to>
                                        <p:strVal val="visible"/>
                                      </p:to>
                                    </p:set>
                                    <p:animEffect transition="in" filter="wipe(left)">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dissolve">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4" grpId="0"/>
      <p:bldP spid="15" grpId="0" animBg="1"/>
      <p:bldP spid="16"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466" y="2341035"/>
            <a:ext cx="5963360" cy="3975573"/>
          </a:xfrm>
          <a:prstGeom prst="rect">
            <a:avLst/>
          </a:prstGeom>
          <a:effectLst>
            <a:outerShdw blurRad="50800" dist="38100" dir="2700000" algn="tl" rotWithShape="0">
              <a:prstClr val="black">
                <a:alpha val="40000"/>
              </a:prstClr>
            </a:outerShdw>
          </a:effectLst>
        </p:spPr>
      </p:pic>
      <p:sp>
        <p:nvSpPr>
          <p:cNvPr id="26" name="矩形 25"/>
          <p:cNvSpPr/>
          <p:nvPr/>
        </p:nvSpPr>
        <p:spPr>
          <a:xfrm>
            <a:off x="0" y="6101702"/>
            <a:ext cx="12192000" cy="756297"/>
          </a:xfrm>
          <a:prstGeom prst="rect">
            <a:avLst/>
          </a:prstGeom>
          <a:solidFill>
            <a:srgbClr val="DE37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63" name="椭圆 62"/>
          <p:cNvSpPr/>
          <p:nvPr/>
        </p:nvSpPr>
        <p:spPr>
          <a:xfrm>
            <a:off x="7291487" y="2005584"/>
            <a:ext cx="658936" cy="658934"/>
          </a:xfrm>
          <a:prstGeom prst="ellipse">
            <a:avLst/>
          </a:prstGeom>
          <a:solidFill>
            <a:srgbClr val="C1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500" b="0" i="0" u="none" strike="noStrike" kern="1200" cap="none" spc="0" normalizeH="0" baseline="0" noProof="0" dirty="0">
                <a:ln>
                  <a:noFill/>
                </a:ln>
                <a:solidFill>
                  <a:prstClr val="white"/>
                </a:solidFill>
                <a:effectLst/>
                <a:uLnTx/>
                <a:uFillTx/>
                <a:cs typeface="+mn-ea"/>
                <a:sym typeface="+mn-lt"/>
              </a:rPr>
              <a:t>01</a:t>
            </a:r>
            <a:endParaRPr kumimoji="0" lang="zh-CN" altLang="en-US" sz="1500" b="0" i="0" u="none" strike="noStrike" kern="1200" cap="none" spc="0" normalizeH="0" baseline="0" noProof="0" dirty="0">
              <a:ln>
                <a:noFill/>
              </a:ln>
              <a:solidFill>
                <a:prstClr val="white"/>
              </a:solidFill>
              <a:effectLst/>
              <a:uLnTx/>
              <a:uFillTx/>
              <a:cs typeface="+mn-ea"/>
              <a:sym typeface="+mn-lt"/>
            </a:endParaRPr>
          </a:p>
        </p:txBody>
      </p:sp>
      <p:grpSp>
        <p:nvGrpSpPr>
          <p:cNvPr id="64" name="组合 63"/>
          <p:cNvGrpSpPr/>
          <p:nvPr/>
        </p:nvGrpSpPr>
        <p:grpSpPr>
          <a:xfrm>
            <a:off x="8077407" y="1991587"/>
            <a:ext cx="1978394" cy="605229"/>
            <a:chOff x="8198421" y="759586"/>
            <a:chExt cx="1653876" cy="737702"/>
          </a:xfrm>
        </p:grpSpPr>
        <p:sp>
          <p:nvSpPr>
            <p:cNvPr id="77" name="文本框 76"/>
            <p:cNvSpPr txBox="1"/>
            <p:nvPr/>
          </p:nvSpPr>
          <p:spPr>
            <a:xfrm>
              <a:off x="8198421" y="759586"/>
              <a:ext cx="1653876" cy="562714"/>
            </a:xfrm>
            <a:prstGeom prst="rect">
              <a:avLst/>
            </a:prstGeom>
            <a:noFill/>
          </p:spPr>
          <p:txBody>
            <a:bodyPr wrap="square" rtlCol="0">
              <a:spAutoFit/>
            </a:bodyPr>
            <a:lstStyle/>
            <a:p>
              <a:pPr lvl="0" algn="dist">
                <a:defRPr/>
              </a:pPr>
              <a:r>
                <a:rPr lang="zh-CN" altLang="en-US" sz="2400" spc="400" dirty="0">
                  <a:solidFill>
                    <a:srgbClr val="595959"/>
                  </a:solidFill>
                  <a:cs typeface="+mn-ea"/>
                  <a:sym typeface="+mn-lt"/>
                </a:rPr>
                <a:t>温故知新</a:t>
              </a:r>
            </a:p>
          </p:txBody>
        </p:sp>
        <p:sp>
          <p:nvSpPr>
            <p:cNvPr id="78" name="矩形 77"/>
            <p:cNvSpPr/>
            <p:nvPr/>
          </p:nvSpPr>
          <p:spPr>
            <a:xfrm>
              <a:off x="8218729" y="1234687"/>
              <a:ext cx="1576541" cy="262601"/>
            </a:xfrm>
            <a:prstGeom prst="rect">
              <a:avLst/>
            </a:prstGeom>
          </p:spPr>
          <p:txBody>
            <a:bodyPr wrap="square">
              <a:spAutoFit/>
            </a:bodyPr>
            <a:lstStyle/>
            <a:p>
              <a:pPr lvl="0" algn="dist">
                <a:defRPr/>
              </a:pPr>
              <a:r>
                <a:rPr lang="en-US" altLang="zh-CN" sz="800" dirty="0">
                  <a:solidFill>
                    <a:srgbClr val="595959"/>
                  </a:solidFill>
                  <a:cs typeface="+mn-ea"/>
                  <a:sym typeface="+mn-lt"/>
                </a:rPr>
                <a:t>LEARN FROM THE PAST</a:t>
              </a:r>
              <a:endParaRPr kumimoji="0" lang="zh-CN" altLang="en-US" sz="800" b="0" i="0" u="none" strike="noStrike" kern="1200" cap="none" spc="0" normalizeH="0" baseline="0" noProof="0" dirty="0">
                <a:ln>
                  <a:noFill/>
                </a:ln>
                <a:solidFill>
                  <a:srgbClr val="595959"/>
                </a:solidFill>
                <a:effectLst/>
                <a:uLnTx/>
                <a:uFillTx/>
                <a:cs typeface="+mn-ea"/>
                <a:sym typeface="+mn-lt"/>
              </a:endParaRPr>
            </a:p>
          </p:txBody>
        </p:sp>
      </p:grpSp>
      <p:sp>
        <p:nvSpPr>
          <p:cNvPr id="67" name="椭圆 66"/>
          <p:cNvSpPr/>
          <p:nvPr/>
        </p:nvSpPr>
        <p:spPr>
          <a:xfrm>
            <a:off x="7291488" y="3231979"/>
            <a:ext cx="658936" cy="658934"/>
          </a:xfrm>
          <a:prstGeom prst="ellipse">
            <a:avLst/>
          </a:prstGeom>
          <a:solidFill>
            <a:srgbClr val="C1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500" dirty="0">
                <a:solidFill>
                  <a:prstClr val="white"/>
                </a:solidFill>
                <a:cs typeface="+mn-ea"/>
                <a:sym typeface="+mn-lt"/>
              </a:rPr>
              <a:t>02</a:t>
            </a:r>
            <a:endParaRPr kumimoji="0" lang="zh-CN" altLang="en-US" sz="1500" b="0" i="0" u="none" strike="noStrike" kern="1200" cap="none" spc="0" normalizeH="0" baseline="0" noProof="0" dirty="0">
              <a:ln>
                <a:noFill/>
              </a:ln>
              <a:solidFill>
                <a:prstClr val="white"/>
              </a:solidFill>
              <a:effectLst/>
              <a:uLnTx/>
              <a:uFillTx/>
              <a:cs typeface="+mn-ea"/>
              <a:sym typeface="+mn-lt"/>
            </a:endParaRPr>
          </a:p>
        </p:txBody>
      </p:sp>
      <p:sp>
        <p:nvSpPr>
          <p:cNvPr id="69" name="椭圆 68"/>
          <p:cNvSpPr/>
          <p:nvPr/>
        </p:nvSpPr>
        <p:spPr>
          <a:xfrm>
            <a:off x="7291488" y="4458375"/>
            <a:ext cx="658936" cy="658934"/>
          </a:xfrm>
          <a:prstGeom prst="ellipse">
            <a:avLst/>
          </a:prstGeom>
          <a:solidFill>
            <a:srgbClr val="C1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500" b="0" i="0" u="none" strike="noStrike" kern="1200" cap="none" spc="0" normalizeH="0" baseline="0" noProof="0" dirty="0">
                <a:ln>
                  <a:noFill/>
                </a:ln>
                <a:solidFill>
                  <a:prstClr val="white"/>
                </a:solidFill>
                <a:effectLst/>
                <a:uLnTx/>
                <a:uFillTx/>
                <a:cs typeface="+mn-ea"/>
                <a:sym typeface="+mn-lt"/>
              </a:rPr>
              <a:t>03</a:t>
            </a:r>
            <a:endParaRPr kumimoji="0" lang="zh-CN" altLang="en-US" sz="1500" b="0" i="0" u="none" strike="noStrike" kern="1200" cap="none" spc="0" normalizeH="0" baseline="0" noProof="0" dirty="0">
              <a:ln>
                <a:noFill/>
              </a:ln>
              <a:solidFill>
                <a:prstClr val="white"/>
              </a:solidFill>
              <a:effectLst/>
              <a:uLnTx/>
              <a:uFillTx/>
              <a:cs typeface="+mn-ea"/>
              <a:sym typeface="+mn-lt"/>
            </a:endParaRPr>
          </a:p>
        </p:txBody>
      </p:sp>
      <p:sp>
        <p:nvSpPr>
          <p:cNvPr id="91" name="文本框 90"/>
          <p:cNvSpPr txBox="1"/>
          <p:nvPr/>
        </p:nvSpPr>
        <p:spPr>
          <a:xfrm>
            <a:off x="975649" y="1283885"/>
            <a:ext cx="1765300" cy="923330"/>
          </a:xfrm>
          <a:prstGeom prst="rect">
            <a:avLst/>
          </a:prstGeom>
          <a:noFill/>
        </p:spPr>
        <p:txBody>
          <a:bodyPr wrap="square" rtlCol="0">
            <a:spAutoFit/>
          </a:bodyPr>
          <a:lstStyle/>
          <a:p>
            <a:pPr algn="dist"/>
            <a:r>
              <a:rPr kumimoji="1" lang="zh-CN" altLang="en-US" sz="5400">
                <a:cs typeface="+mn-ea"/>
                <a:sym typeface="+mn-lt"/>
              </a:rPr>
              <a:t>目录</a:t>
            </a:r>
          </a:p>
        </p:txBody>
      </p:sp>
      <p:sp>
        <p:nvSpPr>
          <p:cNvPr id="92" name="文本框 91"/>
          <p:cNvSpPr txBox="1"/>
          <p:nvPr/>
        </p:nvSpPr>
        <p:spPr>
          <a:xfrm>
            <a:off x="2740949" y="1611683"/>
            <a:ext cx="2159566" cy="523220"/>
          </a:xfrm>
          <a:prstGeom prst="rect">
            <a:avLst/>
          </a:prstGeom>
          <a:noFill/>
        </p:spPr>
        <p:txBody>
          <a:bodyPr wrap="none" rtlCol="0">
            <a:spAutoFit/>
          </a:bodyPr>
          <a:lstStyle/>
          <a:p>
            <a:r>
              <a:rPr kumimoji="1" lang="en-US" altLang="zh-CN" sz="2800" dirty="0">
                <a:cs typeface="+mn-ea"/>
                <a:sym typeface="+mn-lt"/>
              </a:rPr>
              <a:t>CONTENTS</a:t>
            </a:r>
            <a:endParaRPr kumimoji="1" lang="zh-CN" altLang="en-US" sz="2800" dirty="0">
              <a:cs typeface="+mn-ea"/>
              <a:sym typeface="+mn-lt"/>
            </a:endParaRPr>
          </a:p>
        </p:txBody>
      </p:sp>
      <p:sp>
        <p:nvSpPr>
          <p:cNvPr id="23" name="PA-矩形 39"/>
          <p:cNvSpPr/>
          <p:nvPr>
            <p:custDataLst>
              <p:tags r:id="rId1"/>
            </p:custDataLst>
          </p:nvPr>
        </p:nvSpPr>
        <p:spPr>
          <a:xfrm>
            <a:off x="517833" y="356726"/>
            <a:ext cx="1701800" cy="369332"/>
          </a:xfrm>
          <a:prstGeom prst="rect">
            <a:avLst/>
          </a:prstGeom>
          <a:ln w="6350">
            <a:solidFill>
              <a:schemeClr val="tx1">
                <a:lumMod val="95000"/>
                <a:lumOff val="5000"/>
                <a:alpha val="50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defRPr/>
            </a:pPr>
            <a:r>
              <a:rPr lang="zh-CN" altLang="en-US" dirty="0">
                <a:solidFill>
                  <a:schemeClr val="tx1">
                    <a:lumMod val="95000"/>
                    <a:lumOff val="5000"/>
                    <a:alpha val="50000"/>
                  </a:schemeClr>
                </a:solidFill>
                <a:cs typeface="+mn-ea"/>
                <a:sym typeface="+mn-lt"/>
              </a:rPr>
              <a:t>三年级数学</a:t>
            </a:r>
            <a:endParaRPr kumimoji="0" lang="zh-CN" altLang="en-US" i="0" u="none" strike="noStrike" kern="1200" cap="none" normalizeH="0" baseline="0" noProof="0" dirty="0">
              <a:ln>
                <a:noFill/>
              </a:ln>
              <a:solidFill>
                <a:schemeClr val="tx1">
                  <a:lumMod val="95000"/>
                  <a:lumOff val="5000"/>
                  <a:alpha val="50000"/>
                </a:schemeClr>
              </a:solidFill>
              <a:effectLst/>
              <a:uLnTx/>
              <a:uFillTx/>
              <a:cs typeface="+mn-ea"/>
              <a:sym typeface="+mn-lt"/>
            </a:endParaRPr>
          </a:p>
        </p:txBody>
      </p:sp>
      <p:grpSp>
        <p:nvGrpSpPr>
          <p:cNvPr id="28" name="组合 27"/>
          <p:cNvGrpSpPr/>
          <p:nvPr/>
        </p:nvGrpSpPr>
        <p:grpSpPr>
          <a:xfrm>
            <a:off x="8077407" y="3238407"/>
            <a:ext cx="1978394" cy="605229"/>
            <a:chOff x="8198421" y="759586"/>
            <a:chExt cx="1653876" cy="737702"/>
          </a:xfrm>
        </p:grpSpPr>
        <p:sp>
          <p:nvSpPr>
            <p:cNvPr id="29" name="文本框 28"/>
            <p:cNvSpPr txBox="1"/>
            <p:nvPr/>
          </p:nvSpPr>
          <p:spPr>
            <a:xfrm>
              <a:off x="8198421" y="759586"/>
              <a:ext cx="1653876" cy="562715"/>
            </a:xfrm>
            <a:prstGeom prst="rect">
              <a:avLst/>
            </a:prstGeom>
            <a:noFill/>
          </p:spPr>
          <p:txBody>
            <a:bodyPr wrap="square" rtlCol="0">
              <a:spAutoFit/>
            </a:bodyPr>
            <a:lstStyle/>
            <a:p>
              <a:pPr lvl="0" algn="dist">
                <a:defRPr/>
              </a:pPr>
              <a:r>
                <a:rPr lang="zh-CN" altLang="en-US" sz="2400" spc="400" dirty="0">
                  <a:solidFill>
                    <a:srgbClr val="595959"/>
                  </a:solidFill>
                  <a:cs typeface="+mn-ea"/>
                  <a:sym typeface="+mn-lt"/>
                </a:rPr>
                <a:t>课堂练习</a:t>
              </a:r>
            </a:p>
          </p:txBody>
        </p:sp>
        <p:sp>
          <p:nvSpPr>
            <p:cNvPr id="30" name="矩形 29"/>
            <p:cNvSpPr/>
            <p:nvPr/>
          </p:nvSpPr>
          <p:spPr>
            <a:xfrm>
              <a:off x="8218729" y="1234687"/>
              <a:ext cx="1576541" cy="262601"/>
            </a:xfrm>
            <a:prstGeom prst="rect">
              <a:avLst/>
            </a:prstGeom>
          </p:spPr>
          <p:txBody>
            <a:bodyPr wrap="square">
              <a:spAutoFit/>
            </a:bodyPr>
            <a:lstStyle/>
            <a:p>
              <a:pPr lvl="0" algn="dist">
                <a:defRPr/>
              </a:pPr>
              <a:r>
                <a:rPr lang="en-US" altLang="zh-CN" sz="800" dirty="0">
                  <a:solidFill>
                    <a:srgbClr val="595959"/>
                  </a:solidFill>
                  <a:cs typeface="+mn-ea"/>
                  <a:sym typeface="+mn-lt"/>
                </a:rPr>
                <a:t>CLASS PRACTICE</a:t>
              </a:r>
              <a:endParaRPr kumimoji="0" lang="zh-CN" altLang="en-US" sz="800" b="0" i="0" u="none" strike="noStrike" kern="1200" cap="none" spc="0" normalizeH="0" baseline="0" noProof="0" dirty="0">
                <a:ln>
                  <a:noFill/>
                </a:ln>
                <a:solidFill>
                  <a:srgbClr val="595959"/>
                </a:solidFill>
                <a:effectLst/>
                <a:uLnTx/>
                <a:uFillTx/>
                <a:cs typeface="+mn-ea"/>
                <a:sym typeface="+mn-lt"/>
              </a:endParaRPr>
            </a:p>
          </p:txBody>
        </p:sp>
      </p:grpSp>
      <p:grpSp>
        <p:nvGrpSpPr>
          <p:cNvPr id="31" name="组合 30"/>
          <p:cNvGrpSpPr/>
          <p:nvPr/>
        </p:nvGrpSpPr>
        <p:grpSpPr>
          <a:xfrm>
            <a:off x="8077407" y="4485227"/>
            <a:ext cx="1978394" cy="605229"/>
            <a:chOff x="8198421" y="759586"/>
            <a:chExt cx="1653876" cy="737702"/>
          </a:xfrm>
        </p:grpSpPr>
        <p:sp>
          <p:nvSpPr>
            <p:cNvPr id="32" name="文本框 31"/>
            <p:cNvSpPr txBox="1"/>
            <p:nvPr/>
          </p:nvSpPr>
          <p:spPr>
            <a:xfrm>
              <a:off x="8198421" y="759586"/>
              <a:ext cx="1653876" cy="562715"/>
            </a:xfrm>
            <a:prstGeom prst="rect">
              <a:avLst/>
            </a:prstGeom>
            <a:noFill/>
          </p:spPr>
          <p:txBody>
            <a:bodyPr wrap="square" rtlCol="0">
              <a:spAutoFit/>
            </a:bodyPr>
            <a:lstStyle/>
            <a:p>
              <a:pPr lvl="0" algn="dist">
                <a:defRPr/>
              </a:pPr>
              <a:r>
                <a:rPr lang="zh-CN" altLang="en-US" sz="2400" spc="400" dirty="0">
                  <a:solidFill>
                    <a:srgbClr val="595959"/>
                  </a:solidFill>
                  <a:cs typeface="+mn-ea"/>
                  <a:sym typeface="+mn-lt"/>
                </a:rPr>
                <a:t>课堂小结</a:t>
              </a:r>
            </a:p>
          </p:txBody>
        </p:sp>
        <p:sp>
          <p:nvSpPr>
            <p:cNvPr id="33" name="矩形 32"/>
            <p:cNvSpPr/>
            <p:nvPr/>
          </p:nvSpPr>
          <p:spPr>
            <a:xfrm>
              <a:off x="8218729" y="1234687"/>
              <a:ext cx="1576541" cy="262601"/>
            </a:xfrm>
            <a:prstGeom prst="rect">
              <a:avLst/>
            </a:prstGeom>
          </p:spPr>
          <p:txBody>
            <a:bodyPr wrap="square">
              <a:spAutoFit/>
            </a:bodyPr>
            <a:lstStyle/>
            <a:p>
              <a:pPr lvl="0" algn="dist">
                <a:defRPr/>
              </a:pPr>
              <a:r>
                <a:rPr lang="en-US" altLang="zh-CN" sz="800" dirty="0">
                  <a:solidFill>
                    <a:srgbClr val="595959"/>
                  </a:solidFill>
                  <a:cs typeface="+mn-ea"/>
                  <a:sym typeface="+mn-lt"/>
                </a:rPr>
                <a:t>CLASS SUMMARY</a:t>
              </a:r>
              <a:endParaRPr kumimoji="0" lang="zh-CN" altLang="en-US" sz="800" b="0" i="0" u="none" strike="noStrike" kern="1200" cap="none" spc="0" normalizeH="0" baseline="0" noProof="0" dirty="0">
                <a:ln>
                  <a:noFill/>
                </a:ln>
                <a:solidFill>
                  <a:srgbClr val="595959"/>
                </a:solidFill>
                <a:effectLst/>
                <a:uLnTx/>
                <a:uFillTx/>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500" fill="hold"/>
                                            <p:tgtEl>
                                              <p:spTgt spid="63"/>
                                            </p:tgtEl>
                                            <p:attrNameLst>
                                              <p:attrName>ppt_w</p:attrName>
                                            </p:attrNameLst>
                                          </p:cBhvr>
                                          <p:tavLst>
                                            <p:tav tm="0">
                                              <p:val>
                                                <p:fltVal val="0"/>
                                              </p:val>
                                            </p:tav>
                                            <p:tav tm="100000">
                                              <p:val>
                                                <p:strVal val="#ppt_w"/>
                                              </p:val>
                                            </p:tav>
                                          </p:tavLst>
                                        </p:anim>
                                        <p:anim calcmode="lin" valueType="num">
                                          <p:cBhvr>
                                            <p:cTn id="8" dur="500" fill="hold"/>
                                            <p:tgtEl>
                                              <p:spTgt spid="63"/>
                                            </p:tgtEl>
                                            <p:attrNameLst>
                                              <p:attrName>ppt_h</p:attrName>
                                            </p:attrNameLst>
                                          </p:cBhvr>
                                          <p:tavLst>
                                            <p:tav tm="0">
                                              <p:val>
                                                <p:fltVal val="0"/>
                                              </p:val>
                                            </p:tav>
                                            <p:tav tm="100000">
                                              <p:val>
                                                <p:strVal val="#ppt_h"/>
                                              </p:val>
                                            </p:tav>
                                          </p:tavLst>
                                        </p:anim>
                                        <p:animEffect transition="in" filter="fade">
                                          <p:cBhvr>
                                            <p:cTn id="9" dur="500"/>
                                            <p:tgtEl>
                                              <p:spTgt spid="63"/>
                                            </p:tgtEl>
                                          </p:cBhvr>
                                        </p:animEffect>
                                      </p:childTnLst>
                                    </p:cTn>
                                  </p:par>
                                  <p:par>
                                    <p:cTn id="10" presetID="53" presetClass="entr" presetSubtype="16" fill="hold" nodeType="withEffect">
                                      <p:stCondLst>
                                        <p:cond delay="0"/>
                                      </p:stCondLst>
                                      <p:childTnLst>
                                        <p:set>
                                          <p:cBhvr>
                                            <p:cTn id="11" dur="1" fill="hold">
                                              <p:stCondLst>
                                                <p:cond delay="0"/>
                                              </p:stCondLst>
                                            </p:cTn>
                                            <p:tgtEl>
                                              <p:spTgt spid="64"/>
                                            </p:tgtEl>
                                            <p:attrNameLst>
                                              <p:attrName>style.visibility</p:attrName>
                                            </p:attrNameLst>
                                          </p:cBhvr>
                                          <p:to>
                                            <p:strVal val="visible"/>
                                          </p:to>
                                        </p:set>
                                        <p:anim calcmode="lin" valueType="num">
                                          <p:cBhvr>
                                            <p:cTn id="12" dur="500" fill="hold"/>
                                            <p:tgtEl>
                                              <p:spTgt spid="64"/>
                                            </p:tgtEl>
                                            <p:attrNameLst>
                                              <p:attrName>ppt_w</p:attrName>
                                            </p:attrNameLst>
                                          </p:cBhvr>
                                          <p:tavLst>
                                            <p:tav tm="0">
                                              <p:val>
                                                <p:fltVal val="0"/>
                                              </p:val>
                                            </p:tav>
                                            <p:tav tm="100000">
                                              <p:val>
                                                <p:strVal val="#ppt_w"/>
                                              </p:val>
                                            </p:tav>
                                          </p:tavLst>
                                        </p:anim>
                                        <p:anim calcmode="lin" valueType="num">
                                          <p:cBhvr>
                                            <p:cTn id="13" dur="500" fill="hold"/>
                                            <p:tgtEl>
                                              <p:spTgt spid="64"/>
                                            </p:tgtEl>
                                            <p:attrNameLst>
                                              <p:attrName>ppt_h</p:attrName>
                                            </p:attrNameLst>
                                          </p:cBhvr>
                                          <p:tavLst>
                                            <p:tav tm="0">
                                              <p:val>
                                                <p:fltVal val="0"/>
                                              </p:val>
                                            </p:tav>
                                            <p:tav tm="100000">
                                              <p:val>
                                                <p:strVal val="#ppt_h"/>
                                              </p:val>
                                            </p:tav>
                                          </p:tavLst>
                                        </p:anim>
                                        <p:animEffect transition="in" filter="fade">
                                          <p:cBhvr>
                                            <p:cTn id="14" dur="500"/>
                                            <p:tgtEl>
                                              <p:spTgt spid="6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7"/>
                                            </p:tgtEl>
                                            <p:attrNameLst>
                                              <p:attrName>style.visibility</p:attrName>
                                            </p:attrNameLst>
                                          </p:cBhvr>
                                          <p:to>
                                            <p:strVal val="visible"/>
                                          </p:to>
                                        </p:set>
                                        <p:anim calcmode="lin" valueType="num">
                                          <p:cBhvr>
                                            <p:cTn id="17" dur="500" fill="hold"/>
                                            <p:tgtEl>
                                              <p:spTgt spid="67"/>
                                            </p:tgtEl>
                                            <p:attrNameLst>
                                              <p:attrName>ppt_w</p:attrName>
                                            </p:attrNameLst>
                                          </p:cBhvr>
                                          <p:tavLst>
                                            <p:tav tm="0">
                                              <p:val>
                                                <p:fltVal val="0"/>
                                              </p:val>
                                            </p:tav>
                                            <p:tav tm="100000">
                                              <p:val>
                                                <p:strVal val="#ppt_w"/>
                                              </p:val>
                                            </p:tav>
                                          </p:tavLst>
                                        </p:anim>
                                        <p:anim calcmode="lin" valueType="num">
                                          <p:cBhvr>
                                            <p:cTn id="18" dur="500" fill="hold"/>
                                            <p:tgtEl>
                                              <p:spTgt spid="67"/>
                                            </p:tgtEl>
                                            <p:attrNameLst>
                                              <p:attrName>ppt_h</p:attrName>
                                            </p:attrNameLst>
                                          </p:cBhvr>
                                          <p:tavLst>
                                            <p:tav tm="0">
                                              <p:val>
                                                <p:fltVal val="0"/>
                                              </p:val>
                                            </p:tav>
                                            <p:tav tm="100000">
                                              <p:val>
                                                <p:strVal val="#ppt_h"/>
                                              </p:val>
                                            </p:tav>
                                          </p:tavLst>
                                        </p:anim>
                                        <p:animEffect transition="in" filter="fade">
                                          <p:cBhvr>
                                            <p:cTn id="19" dur="500"/>
                                            <p:tgtEl>
                                              <p:spTgt spid="6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 calcmode="lin" valueType="num">
                                          <p:cBhvr>
                                            <p:cTn id="22" dur="500" fill="hold"/>
                                            <p:tgtEl>
                                              <p:spTgt spid="69"/>
                                            </p:tgtEl>
                                            <p:attrNameLst>
                                              <p:attrName>ppt_w</p:attrName>
                                            </p:attrNameLst>
                                          </p:cBhvr>
                                          <p:tavLst>
                                            <p:tav tm="0">
                                              <p:val>
                                                <p:fltVal val="0"/>
                                              </p:val>
                                            </p:tav>
                                            <p:tav tm="100000">
                                              <p:val>
                                                <p:strVal val="#ppt_w"/>
                                              </p:val>
                                            </p:tav>
                                          </p:tavLst>
                                        </p:anim>
                                        <p:anim calcmode="lin" valueType="num">
                                          <p:cBhvr>
                                            <p:cTn id="23" dur="500" fill="hold"/>
                                            <p:tgtEl>
                                              <p:spTgt spid="69"/>
                                            </p:tgtEl>
                                            <p:attrNameLst>
                                              <p:attrName>ppt_h</p:attrName>
                                            </p:attrNameLst>
                                          </p:cBhvr>
                                          <p:tavLst>
                                            <p:tav tm="0">
                                              <p:val>
                                                <p:fltVal val="0"/>
                                              </p:val>
                                            </p:tav>
                                            <p:tav tm="100000">
                                              <p:val>
                                                <p:strVal val="#ppt_h"/>
                                              </p:val>
                                            </p:tav>
                                          </p:tavLst>
                                        </p:anim>
                                        <p:animEffect transition="in" filter="fade">
                                          <p:cBhvr>
                                            <p:cTn id="24" dur="500"/>
                                            <p:tgtEl>
                                              <p:spTgt spid="69"/>
                                            </p:tgtEl>
                                          </p:cBhvr>
                                        </p:animEffect>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3"/>
                                            </p:tgtEl>
                                            <p:attrNameLst>
                                              <p:attrName>style.visibility</p:attrName>
                                            </p:attrNameLst>
                                          </p:cBhvr>
                                          <p:to>
                                            <p:strVal val="visible"/>
                                          </p:to>
                                        </p:set>
                                        <p:anim to="" calcmode="lin" valueType="num" p14:bounceEnd="38000">
                                          <p:cBhvr>
                                            <p:cTn id="27"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53" presetClass="entr" presetSubtype="16"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par>
                                    <p:cTn id="34" presetID="53" presetClass="entr" presetSubtype="16" fill="hold" nodeType="with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ppt_w</p:attrName>
                                            </p:attrNameLst>
                                          </p:cBhvr>
                                          <p:tavLst>
                                            <p:tav tm="0">
                                              <p:val>
                                                <p:fltVal val="0"/>
                                              </p:val>
                                            </p:tav>
                                            <p:tav tm="100000">
                                              <p:val>
                                                <p:strVal val="#ppt_w"/>
                                              </p:val>
                                            </p:tav>
                                          </p:tavLst>
                                        </p:anim>
                                        <p:anim calcmode="lin" valueType="num">
                                          <p:cBhvr>
                                            <p:cTn id="37" dur="500" fill="hold"/>
                                            <p:tgtEl>
                                              <p:spTgt spid="31"/>
                                            </p:tgtEl>
                                            <p:attrNameLst>
                                              <p:attrName>ppt_h</p:attrName>
                                            </p:attrNameLst>
                                          </p:cBhvr>
                                          <p:tavLst>
                                            <p:tav tm="0">
                                              <p:val>
                                                <p:fltVal val="0"/>
                                              </p:val>
                                            </p:tav>
                                            <p:tav tm="100000">
                                              <p:val>
                                                <p:strVal val="#ppt_h"/>
                                              </p:val>
                                            </p:tav>
                                          </p:tavLst>
                                        </p:anim>
                                        <p:animEffect transition="in" filter="fade">
                                          <p:cBhvr>
                                            <p:cTn id="3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7" grpId="0" animBg="1"/>
          <p:bldP spid="69" grpId="0" animBg="1"/>
          <p:bldP spid="2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500" fill="hold"/>
                                            <p:tgtEl>
                                              <p:spTgt spid="63"/>
                                            </p:tgtEl>
                                            <p:attrNameLst>
                                              <p:attrName>ppt_w</p:attrName>
                                            </p:attrNameLst>
                                          </p:cBhvr>
                                          <p:tavLst>
                                            <p:tav tm="0">
                                              <p:val>
                                                <p:fltVal val="0"/>
                                              </p:val>
                                            </p:tav>
                                            <p:tav tm="100000">
                                              <p:val>
                                                <p:strVal val="#ppt_w"/>
                                              </p:val>
                                            </p:tav>
                                          </p:tavLst>
                                        </p:anim>
                                        <p:anim calcmode="lin" valueType="num">
                                          <p:cBhvr>
                                            <p:cTn id="8" dur="500" fill="hold"/>
                                            <p:tgtEl>
                                              <p:spTgt spid="63"/>
                                            </p:tgtEl>
                                            <p:attrNameLst>
                                              <p:attrName>ppt_h</p:attrName>
                                            </p:attrNameLst>
                                          </p:cBhvr>
                                          <p:tavLst>
                                            <p:tav tm="0">
                                              <p:val>
                                                <p:fltVal val="0"/>
                                              </p:val>
                                            </p:tav>
                                            <p:tav tm="100000">
                                              <p:val>
                                                <p:strVal val="#ppt_h"/>
                                              </p:val>
                                            </p:tav>
                                          </p:tavLst>
                                        </p:anim>
                                        <p:animEffect transition="in" filter="fade">
                                          <p:cBhvr>
                                            <p:cTn id="9" dur="500"/>
                                            <p:tgtEl>
                                              <p:spTgt spid="63"/>
                                            </p:tgtEl>
                                          </p:cBhvr>
                                        </p:animEffect>
                                      </p:childTnLst>
                                    </p:cTn>
                                  </p:par>
                                  <p:par>
                                    <p:cTn id="10" presetID="53" presetClass="entr" presetSubtype="16" fill="hold" nodeType="withEffect">
                                      <p:stCondLst>
                                        <p:cond delay="0"/>
                                      </p:stCondLst>
                                      <p:childTnLst>
                                        <p:set>
                                          <p:cBhvr>
                                            <p:cTn id="11" dur="1" fill="hold">
                                              <p:stCondLst>
                                                <p:cond delay="0"/>
                                              </p:stCondLst>
                                            </p:cTn>
                                            <p:tgtEl>
                                              <p:spTgt spid="64"/>
                                            </p:tgtEl>
                                            <p:attrNameLst>
                                              <p:attrName>style.visibility</p:attrName>
                                            </p:attrNameLst>
                                          </p:cBhvr>
                                          <p:to>
                                            <p:strVal val="visible"/>
                                          </p:to>
                                        </p:set>
                                        <p:anim calcmode="lin" valueType="num">
                                          <p:cBhvr>
                                            <p:cTn id="12" dur="500" fill="hold"/>
                                            <p:tgtEl>
                                              <p:spTgt spid="64"/>
                                            </p:tgtEl>
                                            <p:attrNameLst>
                                              <p:attrName>ppt_w</p:attrName>
                                            </p:attrNameLst>
                                          </p:cBhvr>
                                          <p:tavLst>
                                            <p:tav tm="0">
                                              <p:val>
                                                <p:fltVal val="0"/>
                                              </p:val>
                                            </p:tav>
                                            <p:tav tm="100000">
                                              <p:val>
                                                <p:strVal val="#ppt_w"/>
                                              </p:val>
                                            </p:tav>
                                          </p:tavLst>
                                        </p:anim>
                                        <p:anim calcmode="lin" valueType="num">
                                          <p:cBhvr>
                                            <p:cTn id="13" dur="500" fill="hold"/>
                                            <p:tgtEl>
                                              <p:spTgt spid="64"/>
                                            </p:tgtEl>
                                            <p:attrNameLst>
                                              <p:attrName>ppt_h</p:attrName>
                                            </p:attrNameLst>
                                          </p:cBhvr>
                                          <p:tavLst>
                                            <p:tav tm="0">
                                              <p:val>
                                                <p:fltVal val="0"/>
                                              </p:val>
                                            </p:tav>
                                            <p:tav tm="100000">
                                              <p:val>
                                                <p:strVal val="#ppt_h"/>
                                              </p:val>
                                            </p:tav>
                                          </p:tavLst>
                                        </p:anim>
                                        <p:animEffect transition="in" filter="fade">
                                          <p:cBhvr>
                                            <p:cTn id="14" dur="500"/>
                                            <p:tgtEl>
                                              <p:spTgt spid="6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7"/>
                                            </p:tgtEl>
                                            <p:attrNameLst>
                                              <p:attrName>style.visibility</p:attrName>
                                            </p:attrNameLst>
                                          </p:cBhvr>
                                          <p:to>
                                            <p:strVal val="visible"/>
                                          </p:to>
                                        </p:set>
                                        <p:anim calcmode="lin" valueType="num">
                                          <p:cBhvr>
                                            <p:cTn id="17" dur="500" fill="hold"/>
                                            <p:tgtEl>
                                              <p:spTgt spid="67"/>
                                            </p:tgtEl>
                                            <p:attrNameLst>
                                              <p:attrName>ppt_w</p:attrName>
                                            </p:attrNameLst>
                                          </p:cBhvr>
                                          <p:tavLst>
                                            <p:tav tm="0">
                                              <p:val>
                                                <p:fltVal val="0"/>
                                              </p:val>
                                            </p:tav>
                                            <p:tav tm="100000">
                                              <p:val>
                                                <p:strVal val="#ppt_w"/>
                                              </p:val>
                                            </p:tav>
                                          </p:tavLst>
                                        </p:anim>
                                        <p:anim calcmode="lin" valueType="num">
                                          <p:cBhvr>
                                            <p:cTn id="18" dur="500" fill="hold"/>
                                            <p:tgtEl>
                                              <p:spTgt spid="67"/>
                                            </p:tgtEl>
                                            <p:attrNameLst>
                                              <p:attrName>ppt_h</p:attrName>
                                            </p:attrNameLst>
                                          </p:cBhvr>
                                          <p:tavLst>
                                            <p:tav tm="0">
                                              <p:val>
                                                <p:fltVal val="0"/>
                                              </p:val>
                                            </p:tav>
                                            <p:tav tm="100000">
                                              <p:val>
                                                <p:strVal val="#ppt_h"/>
                                              </p:val>
                                            </p:tav>
                                          </p:tavLst>
                                        </p:anim>
                                        <p:animEffect transition="in" filter="fade">
                                          <p:cBhvr>
                                            <p:cTn id="19" dur="500"/>
                                            <p:tgtEl>
                                              <p:spTgt spid="6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 calcmode="lin" valueType="num">
                                          <p:cBhvr>
                                            <p:cTn id="22" dur="500" fill="hold"/>
                                            <p:tgtEl>
                                              <p:spTgt spid="69"/>
                                            </p:tgtEl>
                                            <p:attrNameLst>
                                              <p:attrName>ppt_w</p:attrName>
                                            </p:attrNameLst>
                                          </p:cBhvr>
                                          <p:tavLst>
                                            <p:tav tm="0">
                                              <p:val>
                                                <p:fltVal val="0"/>
                                              </p:val>
                                            </p:tav>
                                            <p:tav tm="100000">
                                              <p:val>
                                                <p:strVal val="#ppt_w"/>
                                              </p:val>
                                            </p:tav>
                                          </p:tavLst>
                                        </p:anim>
                                        <p:anim calcmode="lin" valueType="num">
                                          <p:cBhvr>
                                            <p:cTn id="23" dur="500" fill="hold"/>
                                            <p:tgtEl>
                                              <p:spTgt spid="69"/>
                                            </p:tgtEl>
                                            <p:attrNameLst>
                                              <p:attrName>ppt_h</p:attrName>
                                            </p:attrNameLst>
                                          </p:cBhvr>
                                          <p:tavLst>
                                            <p:tav tm="0">
                                              <p:val>
                                                <p:fltVal val="0"/>
                                              </p:val>
                                            </p:tav>
                                            <p:tav tm="100000">
                                              <p:val>
                                                <p:strVal val="#ppt_h"/>
                                              </p:val>
                                            </p:tav>
                                          </p:tavLst>
                                        </p:anim>
                                        <p:animEffect transition="in" filter="fade">
                                          <p:cBhvr>
                                            <p:cTn id="24" dur="500"/>
                                            <p:tgtEl>
                                              <p:spTgt spid="69"/>
                                            </p:tgtEl>
                                          </p:cBhvr>
                                        </p:animEffect>
                                      </p:childTnLst>
                                    </p:cTn>
                                  </p:par>
                                  <p:par>
                                    <p:cTn id="25" presetID="0"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to="" calcmode="lin" valueType="num">
                                          <p:cBhvr>
                                            <p:cTn id="27"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53" presetClass="entr" presetSubtype="16"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childTnLst>
                                    </p:cTn>
                                  </p:par>
                                  <p:par>
                                    <p:cTn id="34" presetID="53" presetClass="entr" presetSubtype="16" fill="hold" nodeType="with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ppt_w</p:attrName>
                                            </p:attrNameLst>
                                          </p:cBhvr>
                                          <p:tavLst>
                                            <p:tav tm="0">
                                              <p:val>
                                                <p:fltVal val="0"/>
                                              </p:val>
                                            </p:tav>
                                            <p:tav tm="100000">
                                              <p:val>
                                                <p:strVal val="#ppt_w"/>
                                              </p:val>
                                            </p:tav>
                                          </p:tavLst>
                                        </p:anim>
                                        <p:anim calcmode="lin" valueType="num">
                                          <p:cBhvr>
                                            <p:cTn id="37" dur="500" fill="hold"/>
                                            <p:tgtEl>
                                              <p:spTgt spid="31"/>
                                            </p:tgtEl>
                                            <p:attrNameLst>
                                              <p:attrName>ppt_h</p:attrName>
                                            </p:attrNameLst>
                                          </p:cBhvr>
                                          <p:tavLst>
                                            <p:tav tm="0">
                                              <p:val>
                                                <p:fltVal val="0"/>
                                              </p:val>
                                            </p:tav>
                                            <p:tav tm="100000">
                                              <p:val>
                                                <p:strVal val="#ppt_h"/>
                                              </p:val>
                                            </p:tav>
                                          </p:tavLst>
                                        </p:anim>
                                        <p:animEffect transition="in" filter="fade">
                                          <p:cBhvr>
                                            <p:cTn id="3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7" grpId="0" animBg="1"/>
          <p:bldP spid="69" grpId="0" animBg="1"/>
          <p:bldP spid="23"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1961646" y="1735914"/>
            <a:ext cx="138564" cy="500137"/>
          </a:xfrm>
          <a:prstGeom prst="rect">
            <a:avLst/>
          </a:prstGeom>
          <a:noFill/>
          <a:effectLst>
            <a:softEdge rad="0"/>
          </a:effectLst>
        </p:spPr>
        <p:txBody>
          <a:bodyPr wrap="non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800" b="1" i="0" u="none" strike="noStrike" kern="1200" cap="none" spc="0" normalizeH="0" baseline="0" noProof="0" dirty="0">
              <a:ln>
                <a:noFill/>
              </a:ln>
              <a:solidFill>
                <a:prstClr val="black"/>
              </a:solidFill>
              <a:effectLst/>
              <a:uLnTx/>
              <a:uFillTx/>
              <a:cs typeface="+mn-ea"/>
              <a:sym typeface="+mn-lt"/>
            </a:endParaRPr>
          </a:p>
        </p:txBody>
      </p:sp>
      <p:sp>
        <p:nvSpPr>
          <p:cNvPr id="4" name="矩形 3"/>
          <p:cNvSpPr/>
          <p:nvPr/>
        </p:nvSpPr>
        <p:spPr>
          <a:xfrm>
            <a:off x="2301877" y="2802552"/>
            <a:ext cx="6191885" cy="2653665"/>
          </a:xfrm>
          <a:prstGeom prst="rect">
            <a:avLst/>
          </a:prstGeom>
        </p:spPr>
        <p:txBody>
          <a:bodyPr wrap="square" lIns="68580" tIns="34290" rIns="68580" bIns="3429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2800" b="1" i="0" u="none" strike="noStrike" kern="1200" cap="none" spc="0" normalizeH="0" baseline="0" noProof="0" dirty="0">
                <a:ln>
                  <a:noFill/>
                </a:ln>
                <a:solidFill>
                  <a:prstClr val="black"/>
                </a:solidFill>
                <a:effectLst/>
                <a:uLnTx/>
                <a:uFillTx/>
                <a:cs typeface="+mn-ea"/>
                <a:sym typeface="+mn-lt"/>
              </a:rPr>
              <a:t>3.</a:t>
            </a:r>
            <a:r>
              <a:rPr kumimoji="0" lang="zh-CN" altLang="en-US" sz="2800" b="1" i="0" u="none" strike="noStrike" kern="1200" cap="none" spc="0" normalizeH="0" baseline="0" noProof="0" dirty="0">
                <a:ln>
                  <a:noFill/>
                </a:ln>
                <a:solidFill>
                  <a:prstClr val="black"/>
                </a:solidFill>
                <a:effectLst/>
                <a:uLnTx/>
                <a:uFillTx/>
                <a:cs typeface="+mn-ea"/>
                <a:sym typeface="+mn-lt"/>
              </a:rPr>
              <a:t>求简单的经过时间的计算方法可以用</a:t>
            </a:r>
            <a:r>
              <a:rPr kumimoji="0" lang="zh-CN" altLang="en-US" sz="2800" b="1" i="0" u="none" strike="noStrike" kern="1200" cap="none" spc="0" normalizeH="0" baseline="0" noProof="0" dirty="0">
                <a:ln>
                  <a:noFill/>
                </a:ln>
                <a:solidFill>
                  <a:srgbClr val="FF0000"/>
                </a:solidFill>
                <a:effectLst/>
                <a:uLnTx/>
                <a:uFillTx/>
                <a:cs typeface="+mn-ea"/>
                <a:sym typeface="+mn-lt"/>
              </a:rPr>
              <a:t>结束时刻减去开始时刻</a:t>
            </a:r>
            <a:r>
              <a:rPr kumimoji="0" lang="zh-CN" altLang="en-US" sz="2800" b="1" i="0" u="none" strike="noStrike" kern="1200" cap="none" spc="0" normalizeH="0" baseline="0" noProof="0" dirty="0">
                <a:ln>
                  <a:noFill/>
                </a:ln>
                <a:solidFill>
                  <a:prstClr val="black"/>
                </a:solidFill>
                <a:effectLst/>
                <a:uLnTx/>
                <a:uFillTx/>
                <a:cs typeface="+mn-ea"/>
                <a:sym typeface="+mn-lt"/>
              </a:rPr>
              <a:t>。计算时如果两个时刻的计时法不统一</a:t>
            </a:r>
            <a:r>
              <a:rPr kumimoji="0" lang="en-US" altLang="zh-CN" sz="2800" b="1" i="0" u="none" strike="noStrike" kern="1200" cap="none" spc="0" normalizeH="0" baseline="0" noProof="0" dirty="0">
                <a:ln>
                  <a:noFill/>
                </a:ln>
                <a:solidFill>
                  <a:prstClr val="black"/>
                </a:solidFill>
                <a:effectLst/>
                <a:uLnTx/>
                <a:uFillTx/>
                <a:cs typeface="+mn-ea"/>
                <a:sym typeface="+mn-lt"/>
              </a:rPr>
              <a:t>,</a:t>
            </a:r>
            <a:r>
              <a:rPr kumimoji="0" lang="zh-CN" altLang="en-US" sz="2800" b="1" i="0" u="none" strike="noStrike" kern="1200" cap="none" spc="0" normalizeH="0" baseline="0" noProof="0" dirty="0">
                <a:ln>
                  <a:noFill/>
                </a:ln>
                <a:solidFill>
                  <a:prstClr val="black"/>
                </a:solidFill>
                <a:effectLst/>
                <a:uLnTx/>
                <a:uFillTx/>
                <a:cs typeface="+mn-ea"/>
                <a:sym typeface="+mn-lt"/>
              </a:rPr>
              <a:t>要先统一</a:t>
            </a:r>
            <a:r>
              <a:rPr kumimoji="0" lang="zh-CN" altLang="en-US" sz="2800" b="1" i="0" u="none" strike="noStrike" kern="1200" cap="none" spc="0" normalizeH="0" baseline="0" noProof="0" dirty="0">
                <a:ln>
                  <a:noFill/>
                </a:ln>
                <a:solidFill>
                  <a:srgbClr val="FF0000"/>
                </a:solidFill>
                <a:effectLst/>
                <a:uLnTx/>
                <a:uFillTx/>
                <a:cs typeface="+mn-ea"/>
                <a:sym typeface="+mn-lt"/>
              </a:rPr>
              <a:t>转化成</a:t>
            </a:r>
            <a:r>
              <a:rPr kumimoji="0" lang="en-US" altLang="zh-CN" sz="2800" b="1" i="0" u="none" strike="noStrike" kern="1200" cap="none" spc="0" normalizeH="0" baseline="0" noProof="0" dirty="0">
                <a:ln>
                  <a:noFill/>
                </a:ln>
                <a:solidFill>
                  <a:srgbClr val="FF0000"/>
                </a:solidFill>
                <a:effectLst/>
                <a:uLnTx/>
                <a:uFillTx/>
                <a:cs typeface="+mn-ea"/>
                <a:sym typeface="+mn-lt"/>
              </a:rPr>
              <a:t>24</a:t>
            </a:r>
            <a:r>
              <a:rPr kumimoji="0" lang="zh-CN" altLang="en-US" sz="2800" b="1" i="0" u="none" strike="noStrike" kern="1200" cap="none" spc="0" normalizeH="0" baseline="0" noProof="0" dirty="0">
                <a:ln>
                  <a:noFill/>
                </a:ln>
                <a:solidFill>
                  <a:srgbClr val="FF0000"/>
                </a:solidFill>
                <a:effectLst/>
                <a:uLnTx/>
                <a:uFillTx/>
                <a:cs typeface="+mn-ea"/>
                <a:sym typeface="+mn-lt"/>
              </a:rPr>
              <a:t>时计时法</a:t>
            </a:r>
            <a:r>
              <a:rPr kumimoji="0" lang="en-US" altLang="zh-CN" sz="2800" b="1" i="0" u="none" strike="noStrike" kern="1200" cap="none" spc="0" normalizeH="0" baseline="0" noProof="0" dirty="0">
                <a:ln>
                  <a:noFill/>
                </a:ln>
                <a:solidFill>
                  <a:prstClr val="black"/>
                </a:solidFill>
                <a:effectLst/>
                <a:uLnTx/>
                <a:uFillTx/>
                <a:cs typeface="+mn-ea"/>
                <a:sym typeface="+mn-lt"/>
              </a:rPr>
              <a:t>,</a:t>
            </a:r>
            <a:r>
              <a:rPr kumimoji="0" lang="zh-CN" altLang="en-US" sz="2800" b="1" i="0" u="none" strike="noStrike" kern="1200" cap="none" spc="0" normalizeH="0" baseline="0" noProof="0" dirty="0">
                <a:ln>
                  <a:noFill/>
                </a:ln>
                <a:solidFill>
                  <a:prstClr val="black"/>
                </a:solidFill>
                <a:effectLst/>
                <a:uLnTx/>
                <a:uFillTx/>
                <a:cs typeface="+mn-ea"/>
                <a:sym typeface="+mn-lt"/>
              </a:rPr>
              <a:t>再计算。</a:t>
            </a:r>
          </a:p>
        </p:txBody>
      </p:sp>
      <p:grpSp>
        <p:nvGrpSpPr>
          <p:cNvPr id="5" name="组合 4"/>
          <p:cNvGrpSpPr/>
          <p:nvPr/>
        </p:nvGrpSpPr>
        <p:grpSpPr>
          <a:xfrm>
            <a:off x="854879" y="981499"/>
            <a:ext cx="11047494" cy="5876501"/>
            <a:chOff x="1516344" y="1196751"/>
            <a:chExt cx="11047494" cy="5876501"/>
          </a:xfrm>
        </p:grpSpPr>
        <p:grpSp>
          <p:nvGrpSpPr>
            <p:cNvPr id="6" name="组合 5"/>
            <p:cNvGrpSpPr/>
            <p:nvPr/>
          </p:nvGrpSpPr>
          <p:grpSpPr>
            <a:xfrm>
              <a:off x="1516344" y="1196751"/>
              <a:ext cx="11047494" cy="5876501"/>
              <a:chOff x="1516344" y="1280656"/>
              <a:chExt cx="11047494" cy="5876501"/>
            </a:xfrm>
          </p:grpSpPr>
          <p:pic>
            <p:nvPicPr>
              <p:cNvPr id="8" name="图片 7"/>
              <p:cNvPicPr>
                <a:picLocks noChangeAspect="1"/>
              </p:cNvPicPr>
              <p:nvPr/>
            </p:nvPicPr>
            <p:blipFill rotWithShape="1">
              <a:blip r:embed="rId3">
                <a:extLst>
                  <a:ext uri="{28A0092B-C50C-407E-A947-70E740481C1C}">
                    <a14:useLocalDpi xmlns:a14="http://schemas.microsoft.com/office/drawing/2010/main" val="0"/>
                  </a:ext>
                </a:extLst>
              </a:blip>
              <a:srcRect t="39596" b="37904"/>
              <a:stretch>
                <a:fillRect/>
              </a:stretch>
            </p:blipFill>
            <p:spPr>
              <a:xfrm>
                <a:off x="5042837" y="1280656"/>
                <a:ext cx="2166271" cy="921041"/>
              </a:xfrm>
              <a:prstGeom prst="rect">
                <a:avLst/>
              </a:prstGeom>
            </p:spPr>
          </p:pic>
          <p:sp>
            <p:nvSpPr>
              <p:cNvPr id="9" name="矩形: 圆角 8"/>
              <p:cNvSpPr/>
              <p:nvPr/>
            </p:nvSpPr>
            <p:spPr>
              <a:xfrm>
                <a:off x="1516344" y="2056006"/>
                <a:ext cx="9145016" cy="4265209"/>
              </a:xfrm>
              <a:prstGeom prst="roundRect">
                <a:avLst/>
              </a:prstGeom>
              <a:noFill/>
              <a:ln w="57150">
                <a:solidFill>
                  <a:srgbClr val="F1604B"/>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8853" y="4802382"/>
                <a:ext cx="2294985" cy="2354775"/>
              </a:xfrm>
              <a:prstGeom prst="rect">
                <a:avLst/>
              </a:prstGeom>
            </p:spPr>
          </p:pic>
        </p:grpSp>
        <p:sp>
          <p:nvSpPr>
            <p:cNvPr id="7" name="Rectangle 5"/>
            <p:cNvSpPr>
              <a:spLocks noChangeArrowheads="1"/>
            </p:cNvSpPr>
            <p:nvPr/>
          </p:nvSpPr>
          <p:spPr bwMode="auto">
            <a:xfrm>
              <a:off x="5403726" y="1384162"/>
              <a:ext cx="1613262" cy="500137"/>
            </a:xfrm>
            <a:prstGeom prst="rect">
              <a:avLst/>
            </a:prstGeom>
            <a:noFill/>
            <a:effectLst>
              <a:softEdge rad="0"/>
            </a:effectLst>
          </p:spPr>
          <p:txBody>
            <a:bodyPr wrap="non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gradFill flip="none" rotWithShape="1">
                    <a:gsLst>
                      <a:gs pos="9000">
                        <a:srgbClr val="0194A3"/>
                      </a:gs>
                      <a:gs pos="42000">
                        <a:srgbClr val="FF9A05"/>
                      </a:gs>
                      <a:gs pos="67000">
                        <a:srgbClr val="71B96F"/>
                      </a:gs>
                      <a:gs pos="92000">
                        <a:srgbClr val="D3443C"/>
                      </a:gs>
                    </a:gsLst>
                    <a:path path="circle">
                      <a:fillToRect l="100000" t="100000"/>
                    </a:path>
                    <a:tileRect r="-100000" b="-100000"/>
                  </a:gradFill>
                  <a:effectLst/>
                  <a:uLnTx/>
                  <a:uFillTx/>
                  <a:cs typeface="+mn-ea"/>
                  <a:sym typeface="+mn-lt"/>
                </a:rPr>
                <a:t>课堂小结</a:t>
              </a:r>
            </a:p>
          </p:txBody>
        </p:sp>
      </p:grpSp>
      <p:sp>
        <p:nvSpPr>
          <p:cNvPr id="11" name="文本框 10"/>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课堂小结</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A-对角圆角矩形 13"/>
          <p:cNvSpPr/>
          <p:nvPr>
            <p:custDataLst>
              <p:tags r:id="rId1"/>
            </p:custDataLst>
          </p:nvPr>
        </p:nvSpPr>
        <p:spPr>
          <a:xfrm>
            <a:off x="10629900" y="-687865"/>
            <a:ext cx="1701800" cy="1701800"/>
          </a:xfrm>
          <a:prstGeom prst="round2Diag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schemeClr val="tx1"/>
              </a:solidFill>
              <a:effectLst/>
              <a:uLnTx/>
              <a:uFillTx/>
              <a:cs typeface="+mn-ea"/>
              <a:sym typeface="+mn-lt"/>
            </a:endParaRPr>
          </a:p>
        </p:txBody>
      </p:sp>
      <p:pic>
        <p:nvPicPr>
          <p:cNvPr id="4" name="PA-图片 3"/>
          <p:cNvPicPr>
            <a:picLocks noChangeAspect="1"/>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103466" y="2658254"/>
            <a:ext cx="5487531" cy="3658354"/>
          </a:xfrm>
          <a:prstGeom prst="rect">
            <a:avLst/>
          </a:prstGeom>
          <a:effectLst>
            <a:outerShdw blurRad="50800" dist="38100" dir="2700000" algn="tl" rotWithShape="0">
              <a:prstClr val="black">
                <a:alpha val="40000"/>
              </a:prstClr>
            </a:outerShdw>
          </a:effectLst>
        </p:spPr>
      </p:pic>
      <p:sp>
        <p:nvSpPr>
          <p:cNvPr id="26" name="PA-矩形 25"/>
          <p:cNvSpPr/>
          <p:nvPr>
            <p:custDataLst>
              <p:tags r:id="rId3"/>
            </p:custDataLst>
          </p:nvPr>
        </p:nvSpPr>
        <p:spPr>
          <a:xfrm>
            <a:off x="0" y="6101702"/>
            <a:ext cx="12192000" cy="756297"/>
          </a:xfrm>
          <a:prstGeom prst="rect">
            <a:avLst/>
          </a:prstGeom>
          <a:solidFill>
            <a:srgbClr val="DE37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0" name="PA-矩形 39"/>
          <p:cNvSpPr/>
          <p:nvPr>
            <p:custDataLst>
              <p:tags r:id="rId4"/>
            </p:custDataLst>
          </p:nvPr>
        </p:nvSpPr>
        <p:spPr>
          <a:xfrm>
            <a:off x="517833" y="356726"/>
            <a:ext cx="1701800" cy="369332"/>
          </a:xfrm>
          <a:prstGeom prst="rect">
            <a:avLst/>
          </a:prstGeom>
          <a:ln w="6350">
            <a:solidFill>
              <a:schemeClr val="tx1">
                <a:lumMod val="95000"/>
                <a:lumOff val="5000"/>
                <a:alpha val="50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defRPr/>
            </a:pPr>
            <a:r>
              <a:rPr lang="zh-CN" altLang="en-US" dirty="0">
                <a:solidFill>
                  <a:schemeClr val="tx1">
                    <a:lumMod val="95000"/>
                    <a:lumOff val="5000"/>
                    <a:alpha val="50000"/>
                  </a:schemeClr>
                </a:solidFill>
                <a:cs typeface="+mn-ea"/>
                <a:sym typeface="+mn-lt"/>
              </a:rPr>
              <a:t>精品课件系列</a:t>
            </a:r>
            <a:endParaRPr kumimoji="0" lang="zh-CN" altLang="en-US" i="0" u="none" strike="noStrike" kern="1200" cap="none" normalizeH="0" baseline="0" noProof="0" dirty="0">
              <a:ln>
                <a:noFill/>
              </a:ln>
              <a:solidFill>
                <a:schemeClr val="tx1">
                  <a:lumMod val="95000"/>
                  <a:lumOff val="5000"/>
                  <a:alpha val="50000"/>
                </a:schemeClr>
              </a:solidFill>
              <a:effectLst/>
              <a:uLnTx/>
              <a:uFillTx/>
              <a:cs typeface="+mn-ea"/>
              <a:sym typeface="+mn-lt"/>
            </a:endParaRPr>
          </a:p>
        </p:txBody>
      </p:sp>
      <p:grpSp>
        <p:nvGrpSpPr>
          <p:cNvPr id="57" name="组合 56"/>
          <p:cNvGrpSpPr/>
          <p:nvPr/>
        </p:nvGrpSpPr>
        <p:grpSpPr>
          <a:xfrm>
            <a:off x="10381545" y="1372157"/>
            <a:ext cx="968011" cy="2019469"/>
            <a:chOff x="10400595" y="2115265"/>
            <a:chExt cx="968011" cy="2019469"/>
          </a:xfrm>
          <a:solidFill>
            <a:srgbClr val="DE3732"/>
          </a:solidFill>
        </p:grpSpPr>
        <p:sp>
          <p:nvSpPr>
            <p:cNvPr id="58" name="椭圆 57"/>
            <p:cNvSpPr/>
            <p:nvPr/>
          </p:nvSpPr>
          <p:spPr>
            <a:xfrm flipH="1">
              <a:off x="10400595" y="2115265"/>
              <a:ext cx="968011" cy="968011"/>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数</a:t>
              </a:r>
            </a:p>
          </p:txBody>
        </p:sp>
        <p:sp>
          <p:nvSpPr>
            <p:cNvPr id="59" name="椭圆 58"/>
            <p:cNvSpPr/>
            <p:nvPr/>
          </p:nvSpPr>
          <p:spPr>
            <a:xfrm flipH="1">
              <a:off x="10400595" y="3166723"/>
              <a:ext cx="968011" cy="968011"/>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学</a:t>
              </a:r>
            </a:p>
          </p:txBody>
        </p:sp>
      </p:grpSp>
      <p:grpSp>
        <p:nvGrpSpPr>
          <p:cNvPr id="60" name="组合 59"/>
          <p:cNvGrpSpPr/>
          <p:nvPr/>
        </p:nvGrpSpPr>
        <p:grpSpPr>
          <a:xfrm>
            <a:off x="5402580" y="1427480"/>
            <a:ext cx="4916170" cy="2000169"/>
            <a:chOff x="5610047" y="2170691"/>
            <a:chExt cx="4727412" cy="2000066"/>
          </a:xfrm>
        </p:grpSpPr>
        <p:sp>
          <p:nvSpPr>
            <p:cNvPr id="61" name="矩形 60"/>
            <p:cNvSpPr/>
            <p:nvPr/>
          </p:nvSpPr>
          <p:spPr>
            <a:xfrm flipH="1">
              <a:off x="5610047" y="2867697"/>
              <a:ext cx="4727412" cy="829902"/>
            </a:xfrm>
            <a:prstGeom prst="rect">
              <a:avLst/>
            </a:prstGeom>
          </p:spPr>
          <p:txBody>
            <a:bodyPr wrap="square">
              <a:spAutoFit/>
            </a:bodyPr>
            <a:lstStyle/>
            <a:p>
              <a:pPr lvl="0" algn="dist">
                <a:defRPr/>
              </a:pPr>
              <a:r>
                <a:rPr lang="zh-CN" altLang="en-US" sz="4800" kern="0" dirty="0">
                  <a:cs typeface="+mn-ea"/>
                  <a:sym typeface="+mn-lt"/>
                </a:rPr>
                <a:t>感谢各位的聆听</a:t>
              </a:r>
            </a:p>
          </p:txBody>
        </p:sp>
        <p:sp>
          <p:nvSpPr>
            <p:cNvPr id="62" name="矩形 61"/>
            <p:cNvSpPr/>
            <p:nvPr/>
          </p:nvSpPr>
          <p:spPr>
            <a:xfrm flipH="1">
              <a:off x="5649254" y="3771998"/>
              <a:ext cx="4527381" cy="398759"/>
            </a:xfrm>
            <a:prstGeom prst="rect">
              <a:avLst/>
            </a:prstGeom>
          </p:spPr>
          <p:txBody>
            <a:bodyPr wrap="square">
              <a:spAutoFit/>
            </a:bodyPr>
            <a:lstStyle/>
            <a:p>
              <a:pPr lvl="0" algn="dist"/>
              <a:r>
                <a:rPr lang="en-US" altLang="zh-CN" sz="2000" kern="0" dirty="0">
                  <a:effectLst>
                    <a:outerShdw blurRad="38100" dist="38100" dir="2700000" algn="tl">
                      <a:srgbClr val="000000">
                        <a:alpha val="43137"/>
                      </a:srgbClr>
                    </a:outerShdw>
                  </a:effectLst>
                  <a:cs typeface="+mn-ea"/>
                  <a:sym typeface="+mn-lt"/>
                </a:rPr>
                <a:t>TIME MANAGEMENT</a:t>
              </a:r>
              <a:endParaRPr kumimoji="0" lang="zh-CN" altLang="en-US" sz="2000" b="0" i="0" u="none" strike="noStrike" kern="0" cap="none" spc="0" normalizeH="0" baseline="0" noProof="0" dirty="0">
                <a:ln>
                  <a:noFill/>
                </a:ln>
                <a:effectLst>
                  <a:outerShdw blurRad="38100" dist="38100" dir="2700000" algn="tl">
                    <a:srgbClr val="000000">
                      <a:alpha val="43137"/>
                    </a:srgbClr>
                  </a:outerShdw>
                </a:effectLst>
                <a:uLnTx/>
                <a:uFillTx/>
                <a:cs typeface="+mn-ea"/>
                <a:sym typeface="+mn-lt"/>
              </a:endParaRPr>
            </a:p>
          </p:txBody>
        </p:sp>
        <p:sp>
          <p:nvSpPr>
            <p:cNvPr id="63" name="矩形 62"/>
            <p:cNvSpPr/>
            <p:nvPr/>
          </p:nvSpPr>
          <p:spPr>
            <a:xfrm flipH="1">
              <a:off x="8234706" y="2170691"/>
              <a:ext cx="1980029" cy="521943"/>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defRPr/>
              </a:pPr>
              <a:r>
                <a:rPr lang="zh-CN" altLang="en-US" sz="2800" kern="0" dirty="0">
                  <a:solidFill>
                    <a:schemeClr val="bg1">
                      <a:lumMod val="50000"/>
                    </a:schemeClr>
                  </a:solidFill>
                  <a:cs typeface="+mn-ea"/>
                  <a:sym typeface="+mn-lt"/>
                </a:rPr>
                <a:t>三年级下册</a:t>
              </a:r>
              <a:endParaRPr kumimoji="0" lang="zh-CN" altLang="en-US" sz="2800" b="0" i="0" strike="noStrike" kern="0" cap="none" spc="0" normalizeH="0" baseline="0" noProof="0" dirty="0">
                <a:ln>
                  <a:noFill/>
                </a:ln>
                <a:solidFill>
                  <a:schemeClr val="bg1">
                    <a:lumMod val="50000"/>
                  </a:schemeClr>
                </a:solidFill>
                <a:uLnTx/>
                <a:uFillTx/>
                <a:cs typeface="+mn-ea"/>
                <a:sym typeface="+mn-lt"/>
              </a:endParaRPr>
            </a:p>
          </p:txBody>
        </p:sp>
      </p:grpSp>
      <p:grpSp>
        <p:nvGrpSpPr>
          <p:cNvPr id="64" name="组合 63"/>
          <p:cNvGrpSpPr/>
          <p:nvPr/>
        </p:nvGrpSpPr>
        <p:grpSpPr>
          <a:xfrm>
            <a:off x="4832350" y="3727292"/>
            <a:ext cx="6456101" cy="1310805"/>
            <a:chOff x="4851400" y="4470400"/>
            <a:chExt cx="6456101" cy="1310805"/>
          </a:xfrm>
        </p:grpSpPr>
        <p:sp>
          <p:nvSpPr>
            <p:cNvPr id="65" name="矩形 64"/>
            <p:cNvSpPr/>
            <p:nvPr/>
          </p:nvSpPr>
          <p:spPr>
            <a:xfrm flipH="1">
              <a:off x="5211501" y="4564707"/>
              <a:ext cx="6096000" cy="423321"/>
            </a:xfrm>
            <a:prstGeom prst="rect">
              <a:avLst/>
            </a:prstGeom>
          </p:spPr>
          <p:txBody>
            <a:bodyPr>
              <a:spAutoFit/>
            </a:bodyPr>
            <a:lstStyle/>
            <a:p>
              <a:pPr algn="r">
                <a:lnSpc>
                  <a:spcPct val="150000"/>
                </a:lnSpc>
              </a:pPr>
              <a:r>
                <a:rPr lang="zh-CN" altLang="en-US" sz="1600" dirty="0">
                  <a:cs typeface="+mn-ea"/>
                  <a:sym typeface="+mn-lt"/>
                </a:rPr>
                <a:t>时间管理方法并不是要把所有事情做完，而是更有效的运用时间</a:t>
              </a:r>
            </a:p>
          </p:txBody>
        </p:sp>
        <p:grpSp>
          <p:nvGrpSpPr>
            <p:cNvPr id="66" name="组合 65"/>
            <p:cNvGrpSpPr/>
            <p:nvPr/>
          </p:nvGrpSpPr>
          <p:grpSpPr>
            <a:xfrm>
              <a:off x="7237676" y="5311896"/>
              <a:ext cx="3941617" cy="469309"/>
              <a:chOff x="7430325" y="5513399"/>
              <a:chExt cx="3941617" cy="469309"/>
            </a:xfrm>
          </p:grpSpPr>
          <p:sp>
            <p:nvSpPr>
              <p:cNvPr id="68" name="矩形: 圆角 11"/>
              <p:cNvSpPr/>
              <p:nvPr/>
            </p:nvSpPr>
            <p:spPr>
              <a:xfrm flipH="1">
                <a:off x="9591379" y="5513399"/>
                <a:ext cx="1780563" cy="469309"/>
              </a:xfrm>
              <a:prstGeom prst="roundRect">
                <a:avLst>
                  <a:gd name="adj" fmla="val 50000"/>
                </a:avLst>
              </a:prstGeom>
              <a:noFill/>
              <a:ln w="25400" cap="flat" cmpd="sng" algn="ctr">
                <a:solidFill>
                  <a:srgbClr val="DE3732"/>
                </a:solidFill>
                <a:prstDash val="soli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400" kern="0" dirty="0">
                    <a:cs typeface="+mn-ea"/>
                    <a:sym typeface="+mn-lt"/>
                  </a:rPr>
                  <a:t>汇报时间：</a:t>
                </a:r>
                <a:r>
                  <a:rPr lang="en-US" altLang="zh-CN" sz="1400" kern="0" dirty="0">
                    <a:cs typeface="+mn-ea"/>
                    <a:sym typeface="+mn-lt"/>
                  </a:rPr>
                  <a:t>20XX</a:t>
                </a:r>
                <a:endParaRPr lang="zh-CN" altLang="en-US" sz="1400" kern="0" dirty="0">
                  <a:cs typeface="+mn-ea"/>
                  <a:sym typeface="+mn-lt"/>
                </a:endParaRPr>
              </a:p>
            </p:txBody>
          </p:sp>
          <p:sp>
            <p:nvSpPr>
              <p:cNvPr id="69" name="矩形: 圆角 11"/>
              <p:cNvSpPr/>
              <p:nvPr/>
            </p:nvSpPr>
            <p:spPr>
              <a:xfrm flipH="1">
                <a:off x="7430325" y="5513399"/>
                <a:ext cx="1780563" cy="469309"/>
              </a:xfrm>
              <a:prstGeom prst="roundRect">
                <a:avLst>
                  <a:gd name="adj" fmla="val 50000"/>
                </a:avLst>
              </a:prstGeom>
              <a:solidFill>
                <a:srgbClr val="DE3732"/>
              </a:solidFill>
              <a:ln w="25400" cap="flat" cmpd="sng" algn="ctr">
                <a:noFill/>
                <a:prstDash val="soli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400" kern="0">
                    <a:solidFill>
                      <a:schemeClr val="bg1"/>
                    </a:solidFill>
                    <a:cs typeface="+mn-ea"/>
                    <a:sym typeface="+mn-lt"/>
                  </a:rPr>
                  <a:t>老师：</a:t>
                </a:r>
                <a:r>
                  <a:rPr lang="en-US" altLang="zh-CN" sz="1400" kern="0">
                    <a:solidFill>
                      <a:schemeClr val="bg1"/>
                    </a:solidFill>
                    <a:cs typeface="+mn-ea"/>
                    <a:sym typeface="+mn-lt"/>
                  </a:rPr>
                  <a:t>xippt</a:t>
                </a:r>
                <a:endParaRPr lang="zh-CN" altLang="en-US" sz="1400" kern="0" dirty="0">
                  <a:solidFill>
                    <a:schemeClr val="bg1"/>
                  </a:solidFill>
                  <a:cs typeface="+mn-ea"/>
                  <a:sym typeface="+mn-lt"/>
                </a:endParaRPr>
              </a:p>
            </p:txBody>
          </p:sp>
        </p:grpSp>
        <p:cxnSp>
          <p:nvCxnSpPr>
            <p:cNvPr id="67" name="直接连接符 66"/>
            <p:cNvCxnSpPr/>
            <p:nvPr/>
          </p:nvCxnSpPr>
          <p:spPr>
            <a:xfrm>
              <a:off x="4851400" y="4470400"/>
              <a:ext cx="641800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14"/>
                                            </p:tgtEl>
                                            <p:attrNameLst>
                                              <p:attrName>style.visibility</p:attrName>
                                            </p:attrNameLst>
                                          </p:cBhvr>
                                          <p:to>
                                            <p:strVal val="visible"/>
                                          </p:to>
                                        </p:set>
                                        <p:anim to="" calcmode="lin" valueType="num" p14:bounceEnd="38000">
                                          <p:cBhvr>
                                            <p:cTn id="7"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4"/>
                                            </p:tgtEl>
                                            <p:attrNameLst>
                                              <p:attrName>style.visibility</p:attrName>
                                            </p:attrNameLst>
                                          </p:cBhvr>
                                          <p:to>
                                            <p:strVal val="visible"/>
                                          </p:to>
                                        </p:set>
                                        <p:anim to="" calcmode="lin" valueType="num" p14:bounceEnd="38000">
                                          <p:cBhvr>
                                            <p:cTn id="11"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26"/>
                                            </p:tgtEl>
                                            <p:attrNameLst>
                                              <p:attrName>style.visibility</p:attrName>
                                            </p:attrNameLst>
                                          </p:cBhvr>
                                          <p:to>
                                            <p:strVal val="visible"/>
                                          </p:to>
                                        </p:set>
                                        <p:anim to="" calcmode="lin" valueType="num" p14:bounceEnd="38000">
                                          <p:cBhvr>
                                            <p:cTn id="15"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40"/>
                                            </p:tgtEl>
                                            <p:attrNameLst>
                                              <p:attrName>style.visibility</p:attrName>
                                            </p:attrNameLst>
                                          </p:cBhvr>
                                          <p:to>
                                            <p:strVal val="visible"/>
                                          </p:to>
                                        </p:set>
                                        <p:anim to="" calcmode="lin" valueType="num" p14:bounceEnd="38000">
                                          <p:cBhvr>
                                            <p:cTn id="19" dur="2000" fill="hold">
                                              <p:stCondLst>
                                                <p:cond delay="0"/>
                                              </p:stCondLst>
                                            </p:cTn>
                                            <p:tgtEl>
                                              <p:spTgt spid="4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4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fade">
                                          <p:cBhvr>
                                            <p:cTn id="24" dur="500"/>
                                            <p:tgtEl>
                                              <p:spTgt spid="57"/>
                                            </p:tgtEl>
                                          </p:cBhvr>
                                        </p:animEffect>
                                        <p:anim calcmode="lin" valueType="num">
                                          <p:cBhvr>
                                            <p:cTn id="25" dur="500" fill="hold"/>
                                            <p:tgtEl>
                                              <p:spTgt spid="57"/>
                                            </p:tgtEl>
                                            <p:attrNameLst>
                                              <p:attrName>ppt_x</p:attrName>
                                            </p:attrNameLst>
                                          </p:cBhvr>
                                          <p:tavLst>
                                            <p:tav tm="0">
                                              <p:val>
                                                <p:strVal val="#ppt_x"/>
                                              </p:val>
                                            </p:tav>
                                            <p:tav tm="100000">
                                              <p:val>
                                                <p:strVal val="#ppt_x"/>
                                              </p:val>
                                            </p:tav>
                                          </p:tavLst>
                                        </p:anim>
                                        <p:anim calcmode="lin" valueType="num">
                                          <p:cBhvr>
                                            <p:cTn id="26" dur="500" fill="hold"/>
                                            <p:tgtEl>
                                              <p:spTgt spid="57"/>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500"/>
                                            <p:tgtEl>
                                              <p:spTgt spid="60"/>
                                            </p:tgtEl>
                                          </p:cBhvr>
                                        </p:animEffect>
                                        <p:anim calcmode="lin" valueType="num">
                                          <p:cBhvr>
                                            <p:cTn id="31" dur="500" fill="hold"/>
                                            <p:tgtEl>
                                              <p:spTgt spid="60"/>
                                            </p:tgtEl>
                                            <p:attrNameLst>
                                              <p:attrName>ppt_x</p:attrName>
                                            </p:attrNameLst>
                                          </p:cBhvr>
                                          <p:tavLst>
                                            <p:tav tm="0">
                                              <p:val>
                                                <p:strVal val="#ppt_x"/>
                                              </p:val>
                                            </p:tav>
                                            <p:tav tm="100000">
                                              <p:val>
                                                <p:strVal val="#ppt_x"/>
                                              </p:val>
                                            </p:tav>
                                          </p:tavLst>
                                        </p:anim>
                                        <p:anim calcmode="lin" valueType="num">
                                          <p:cBhvr>
                                            <p:cTn id="32" dur="5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nodeType="after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anim calcmode="lin" valueType="num">
                                          <p:cBhvr>
                                            <p:cTn id="37" dur="500" fill="hold"/>
                                            <p:tgtEl>
                                              <p:spTgt spid="64"/>
                                            </p:tgtEl>
                                            <p:attrNameLst>
                                              <p:attrName>ppt_x</p:attrName>
                                            </p:attrNameLst>
                                          </p:cBhvr>
                                          <p:tavLst>
                                            <p:tav tm="0">
                                              <p:val>
                                                <p:strVal val="#ppt_x"/>
                                              </p:val>
                                            </p:tav>
                                            <p:tav tm="100000">
                                              <p:val>
                                                <p:strVal val="#ppt_x"/>
                                              </p:val>
                                            </p:tav>
                                          </p:tavLst>
                                        </p:anim>
                                        <p:anim calcmode="lin" valueType="num">
                                          <p:cBhvr>
                                            <p:cTn id="38" dur="5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6" grpId="0" animBg="1"/>
          <p:bldP spid="4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to="" calcmode="lin" valueType="num">
                                          <p:cBhvr>
                                            <p:cTn id="7"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to="" calcmode="lin" valueType="num">
                                          <p:cBhvr>
                                            <p:cTn id="11"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 to="" calcmode="lin" valueType="num">
                                          <p:cBhvr>
                                            <p:cTn id="15"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 to="" calcmode="lin" valueType="num">
                                          <p:cBhvr>
                                            <p:cTn id="19" dur="2000" fill="hold">
                                              <p:stCondLst>
                                                <p:cond delay="0"/>
                                              </p:stCondLst>
                                            </p:cTn>
                                            <p:tgtEl>
                                              <p:spTgt spid="4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4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fade">
                                          <p:cBhvr>
                                            <p:cTn id="24" dur="500"/>
                                            <p:tgtEl>
                                              <p:spTgt spid="57"/>
                                            </p:tgtEl>
                                          </p:cBhvr>
                                        </p:animEffect>
                                        <p:anim calcmode="lin" valueType="num">
                                          <p:cBhvr>
                                            <p:cTn id="25" dur="500" fill="hold"/>
                                            <p:tgtEl>
                                              <p:spTgt spid="57"/>
                                            </p:tgtEl>
                                            <p:attrNameLst>
                                              <p:attrName>ppt_x</p:attrName>
                                            </p:attrNameLst>
                                          </p:cBhvr>
                                          <p:tavLst>
                                            <p:tav tm="0">
                                              <p:val>
                                                <p:strVal val="#ppt_x"/>
                                              </p:val>
                                            </p:tav>
                                            <p:tav tm="100000">
                                              <p:val>
                                                <p:strVal val="#ppt_x"/>
                                              </p:val>
                                            </p:tav>
                                          </p:tavLst>
                                        </p:anim>
                                        <p:anim calcmode="lin" valueType="num">
                                          <p:cBhvr>
                                            <p:cTn id="26" dur="500" fill="hold"/>
                                            <p:tgtEl>
                                              <p:spTgt spid="57"/>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500"/>
                                            <p:tgtEl>
                                              <p:spTgt spid="60"/>
                                            </p:tgtEl>
                                          </p:cBhvr>
                                        </p:animEffect>
                                        <p:anim calcmode="lin" valueType="num">
                                          <p:cBhvr>
                                            <p:cTn id="31" dur="500" fill="hold"/>
                                            <p:tgtEl>
                                              <p:spTgt spid="60"/>
                                            </p:tgtEl>
                                            <p:attrNameLst>
                                              <p:attrName>ppt_x</p:attrName>
                                            </p:attrNameLst>
                                          </p:cBhvr>
                                          <p:tavLst>
                                            <p:tav tm="0">
                                              <p:val>
                                                <p:strVal val="#ppt_x"/>
                                              </p:val>
                                            </p:tav>
                                            <p:tav tm="100000">
                                              <p:val>
                                                <p:strVal val="#ppt_x"/>
                                              </p:val>
                                            </p:tav>
                                          </p:tavLst>
                                        </p:anim>
                                        <p:anim calcmode="lin" valueType="num">
                                          <p:cBhvr>
                                            <p:cTn id="32" dur="5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nodeType="after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anim calcmode="lin" valueType="num">
                                          <p:cBhvr>
                                            <p:cTn id="37" dur="500" fill="hold"/>
                                            <p:tgtEl>
                                              <p:spTgt spid="64"/>
                                            </p:tgtEl>
                                            <p:attrNameLst>
                                              <p:attrName>ppt_x</p:attrName>
                                            </p:attrNameLst>
                                          </p:cBhvr>
                                          <p:tavLst>
                                            <p:tav tm="0">
                                              <p:val>
                                                <p:strVal val="#ppt_x"/>
                                              </p:val>
                                            </p:tav>
                                            <p:tav tm="100000">
                                              <p:val>
                                                <p:strVal val="#ppt_x"/>
                                              </p:val>
                                            </p:tav>
                                          </p:tavLst>
                                        </p:anim>
                                        <p:anim calcmode="lin" valueType="num">
                                          <p:cBhvr>
                                            <p:cTn id="38" dur="5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6" grpId="0" animBg="1"/>
          <p:bldP spid="40" grpId="0"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466" y="2341035"/>
            <a:ext cx="5963360" cy="3975573"/>
          </a:xfrm>
          <a:prstGeom prst="rect">
            <a:avLst/>
          </a:prstGeom>
          <a:effectLst>
            <a:outerShdw blurRad="50800" dist="38100" dir="2700000" algn="tl" rotWithShape="0">
              <a:prstClr val="black">
                <a:alpha val="40000"/>
              </a:prstClr>
            </a:outerShdw>
          </a:effectLst>
        </p:spPr>
      </p:pic>
      <p:sp>
        <p:nvSpPr>
          <p:cNvPr id="26" name="矩形 25"/>
          <p:cNvSpPr/>
          <p:nvPr/>
        </p:nvSpPr>
        <p:spPr>
          <a:xfrm>
            <a:off x="0" y="6101702"/>
            <a:ext cx="12192000" cy="756297"/>
          </a:xfrm>
          <a:prstGeom prst="rect">
            <a:avLst/>
          </a:prstGeom>
          <a:solidFill>
            <a:srgbClr val="DE37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91" name="文本框 90"/>
          <p:cNvSpPr txBox="1"/>
          <p:nvPr/>
        </p:nvSpPr>
        <p:spPr>
          <a:xfrm>
            <a:off x="975649" y="1283885"/>
            <a:ext cx="1765300" cy="923330"/>
          </a:xfrm>
          <a:prstGeom prst="rect">
            <a:avLst/>
          </a:prstGeom>
          <a:noFill/>
        </p:spPr>
        <p:txBody>
          <a:bodyPr wrap="square" rtlCol="0">
            <a:spAutoFit/>
          </a:bodyPr>
          <a:lstStyle/>
          <a:p>
            <a:pPr algn="dist"/>
            <a:r>
              <a:rPr kumimoji="1" lang="zh-CN" altLang="en-US" sz="5400">
                <a:cs typeface="+mn-ea"/>
                <a:sym typeface="+mn-lt"/>
              </a:rPr>
              <a:t>目录</a:t>
            </a:r>
          </a:p>
        </p:txBody>
      </p:sp>
      <p:sp>
        <p:nvSpPr>
          <p:cNvPr id="92" name="文本框 91"/>
          <p:cNvSpPr txBox="1"/>
          <p:nvPr/>
        </p:nvSpPr>
        <p:spPr>
          <a:xfrm>
            <a:off x="2740949" y="1611683"/>
            <a:ext cx="2159566" cy="523220"/>
          </a:xfrm>
          <a:prstGeom prst="rect">
            <a:avLst/>
          </a:prstGeom>
          <a:noFill/>
        </p:spPr>
        <p:txBody>
          <a:bodyPr wrap="none" rtlCol="0">
            <a:spAutoFit/>
          </a:bodyPr>
          <a:lstStyle/>
          <a:p>
            <a:r>
              <a:rPr kumimoji="1" lang="en-US" altLang="zh-CN" sz="2800" dirty="0">
                <a:cs typeface="+mn-ea"/>
                <a:sym typeface="+mn-lt"/>
              </a:rPr>
              <a:t>CONTENTS</a:t>
            </a:r>
            <a:endParaRPr kumimoji="1" lang="zh-CN" altLang="en-US" sz="2800" dirty="0">
              <a:cs typeface="+mn-ea"/>
              <a:sym typeface="+mn-lt"/>
            </a:endParaRPr>
          </a:p>
        </p:txBody>
      </p:sp>
      <p:sp>
        <p:nvSpPr>
          <p:cNvPr id="23" name="文本框 22"/>
          <p:cNvSpPr txBox="1"/>
          <p:nvPr/>
        </p:nvSpPr>
        <p:spPr>
          <a:xfrm>
            <a:off x="5986342" y="2079425"/>
            <a:ext cx="1620957" cy="523220"/>
          </a:xfrm>
          <a:prstGeom prst="rect">
            <a:avLst/>
          </a:prstGeom>
          <a:noFill/>
        </p:spPr>
        <p:txBody>
          <a:bodyPr wrap="none" rtlCol="0">
            <a:spAutoFit/>
          </a:bodyPr>
          <a:lstStyle/>
          <a:p>
            <a:r>
              <a:rPr kumimoji="1" lang="zh-CN" altLang="en-US" sz="2800" dirty="0">
                <a:cs typeface="+mn-ea"/>
                <a:sym typeface="+mn-lt"/>
              </a:rPr>
              <a:t>第一部分</a:t>
            </a:r>
          </a:p>
        </p:txBody>
      </p:sp>
      <p:sp>
        <p:nvSpPr>
          <p:cNvPr id="24" name="文本框 23"/>
          <p:cNvSpPr txBox="1"/>
          <p:nvPr/>
        </p:nvSpPr>
        <p:spPr>
          <a:xfrm>
            <a:off x="5948242" y="2667621"/>
            <a:ext cx="5100758" cy="1323439"/>
          </a:xfrm>
          <a:prstGeom prst="rect">
            <a:avLst/>
          </a:prstGeom>
          <a:noFill/>
        </p:spPr>
        <p:txBody>
          <a:bodyPr wrap="square" rtlCol="0">
            <a:spAutoFit/>
          </a:bodyPr>
          <a:lstStyle/>
          <a:p>
            <a:pPr algn="dist"/>
            <a:r>
              <a:rPr kumimoji="1" lang="zh-CN" altLang="en-US" sz="8000" dirty="0">
                <a:solidFill>
                  <a:srgbClr val="C1202E"/>
                </a:solidFill>
                <a:cs typeface="+mn-ea"/>
                <a:sym typeface="+mn-lt"/>
              </a:rPr>
              <a:t>温故知新</a:t>
            </a:r>
          </a:p>
        </p:txBody>
      </p:sp>
      <p:sp>
        <p:nvSpPr>
          <p:cNvPr id="25" name="文本框 24"/>
          <p:cNvSpPr txBox="1"/>
          <p:nvPr/>
        </p:nvSpPr>
        <p:spPr>
          <a:xfrm>
            <a:off x="5948242" y="3991060"/>
            <a:ext cx="5405558" cy="525465"/>
          </a:xfrm>
          <a:prstGeom prst="rect">
            <a:avLst/>
          </a:prstGeom>
          <a:noFill/>
        </p:spPr>
        <p:txBody>
          <a:bodyPr wrap="square" rtlCol="0">
            <a:spAutoFit/>
          </a:bodyPr>
          <a:lstStyle/>
          <a:p>
            <a:pPr>
              <a:lnSpc>
                <a:spcPct val="150000"/>
              </a:lnSpc>
            </a:pPr>
            <a:r>
              <a:rPr lang="en-GB" altLang="zh-CN" sz="1000" dirty="0">
                <a:cs typeface="+mn-ea"/>
                <a:sym typeface="+mn-lt"/>
              </a:rPr>
              <a:t>Your content is entered here, or by copying your text, select Paste in this box and choose to retain only text. Your content is typed here, or by copying your text, select Paste in this box.</a:t>
            </a:r>
          </a:p>
        </p:txBody>
      </p:sp>
      <p:sp>
        <p:nvSpPr>
          <p:cNvPr id="10" name="PA-矩形 39"/>
          <p:cNvSpPr/>
          <p:nvPr>
            <p:custDataLst>
              <p:tags r:id="rId1"/>
            </p:custDataLst>
          </p:nvPr>
        </p:nvSpPr>
        <p:spPr>
          <a:xfrm>
            <a:off x="517833" y="356726"/>
            <a:ext cx="1701800" cy="369332"/>
          </a:xfrm>
          <a:prstGeom prst="rect">
            <a:avLst/>
          </a:prstGeom>
          <a:ln w="6350">
            <a:solidFill>
              <a:schemeClr val="tx1">
                <a:lumMod val="95000"/>
                <a:lumOff val="5000"/>
                <a:alpha val="50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defRPr/>
            </a:pPr>
            <a:r>
              <a:rPr lang="zh-CN" altLang="en-US" dirty="0">
                <a:solidFill>
                  <a:schemeClr val="tx1">
                    <a:lumMod val="95000"/>
                    <a:lumOff val="5000"/>
                    <a:alpha val="50000"/>
                  </a:schemeClr>
                </a:solidFill>
                <a:cs typeface="+mn-ea"/>
                <a:sym typeface="+mn-lt"/>
              </a:rPr>
              <a:t>三年级数学</a:t>
            </a:r>
            <a:endParaRPr kumimoji="0" lang="zh-CN" altLang="en-US" i="0" u="none" strike="noStrike" kern="1200" cap="none" normalizeH="0" baseline="0" noProof="0" dirty="0">
              <a:ln>
                <a:noFill/>
              </a:ln>
              <a:solidFill>
                <a:schemeClr val="tx1">
                  <a:lumMod val="95000"/>
                  <a:lumOff val="5000"/>
                  <a:alpha val="50000"/>
                </a:schemeClr>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dissolve">
                                          <p:cBhvr>
                                            <p:cTn id="13" dur="500"/>
                                            <p:tgtEl>
                                              <p:spTgt spid="25"/>
                                            </p:tgtEl>
                                          </p:cBhvr>
                                        </p:animEffect>
                                      </p:childTnLst>
                                    </p:cTn>
                                  </p:par>
                                  <p:par>
                                    <p:cTn id="14" presetID="0" presetClass="entr" presetSubtype="0" fill="hold" grpId="0" nodeType="withEffect" p14:presetBounceEnd="38000">
                                      <p:stCondLst>
                                        <p:cond delay="0"/>
                                      </p:stCondLst>
                                      <p:childTnLst>
                                        <p:set>
                                          <p:cBhvr>
                                            <p:cTn id="15" dur="1" fill="hold">
                                              <p:stCondLst>
                                                <p:cond delay="0"/>
                                              </p:stCondLst>
                                            </p:cTn>
                                            <p:tgtEl>
                                              <p:spTgt spid="10"/>
                                            </p:tgtEl>
                                            <p:attrNameLst>
                                              <p:attrName>style.visibility</p:attrName>
                                            </p:attrNameLst>
                                          </p:cBhvr>
                                          <p:to>
                                            <p:strVal val="visible"/>
                                          </p:to>
                                        </p:set>
                                        <p:anim to="" calcmode="lin" valueType="num" p14:bounceEnd="38000">
                                          <p:cBhvr>
                                            <p:cTn id="16"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7"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10"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dissolve">
                                          <p:cBhvr>
                                            <p:cTn id="13" dur="500"/>
                                            <p:tgtEl>
                                              <p:spTgt spid="25"/>
                                            </p:tgtEl>
                                          </p:cBhvr>
                                        </p:animEffect>
                                      </p:childTnLst>
                                    </p:cTn>
                                  </p:par>
                                  <p:par>
                                    <p:cTn id="14" presetID="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 to="" calcmode="lin" valueType="num">
                                          <p:cBhvr>
                                            <p:cTn id="16"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7"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10"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圆角矩形标注 24"/>
          <p:cNvSpPr/>
          <p:nvPr/>
        </p:nvSpPr>
        <p:spPr>
          <a:xfrm>
            <a:off x="3288536" y="2100475"/>
            <a:ext cx="1347800" cy="407699"/>
          </a:xfrm>
          <a:prstGeom prst="wedgeRoundRectCallout">
            <a:avLst>
              <a:gd name="adj1" fmla="val -17917"/>
              <a:gd name="adj2" fmla="val -46088"/>
              <a:gd name="adj3" fmla="val 16667"/>
            </a:avLst>
          </a:prstGeom>
          <a:solidFill>
            <a:schemeClr val="accent6">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black"/>
                </a:solidFill>
                <a:effectLst/>
                <a:uLnTx/>
                <a:uFillTx/>
                <a:cs typeface="+mn-ea"/>
                <a:sym typeface="+mn-lt"/>
              </a:rPr>
              <a:t>18:06</a:t>
            </a:r>
            <a:endParaRPr kumimoji="0" lang="zh-CN" altLang="en-US" sz="2400" b="1" i="0" u="none" strike="noStrike" kern="1200" cap="none" spc="0" normalizeH="0" baseline="0" noProof="0" dirty="0">
              <a:ln>
                <a:noFill/>
              </a:ln>
              <a:solidFill>
                <a:prstClr val="black"/>
              </a:solidFill>
              <a:effectLst/>
              <a:uLnTx/>
              <a:uFillTx/>
              <a:cs typeface="+mn-ea"/>
              <a:sym typeface="+mn-lt"/>
            </a:endParaRPr>
          </a:p>
        </p:txBody>
      </p:sp>
      <p:sp>
        <p:nvSpPr>
          <p:cNvPr id="22" name="任意多边形: 形状 21"/>
          <p:cNvSpPr/>
          <p:nvPr/>
        </p:nvSpPr>
        <p:spPr>
          <a:xfrm>
            <a:off x="5072934" y="1485708"/>
            <a:ext cx="2244471" cy="319779"/>
          </a:xfrm>
          <a:custGeom>
            <a:avLst/>
            <a:gdLst/>
            <a:ahLst/>
            <a:cxnLst/>
            <a:rect l="l" t="t" r="r" b="b"/>
            <a:pathLst>
              <a:path w="2244471" h="319779">
                <a:moveTo>
                  <a:pt x="1992689" y="236759"/>
                </a:moveTo>
                <a:cubicBezTo>
                  <a:pt x="1996057" y="236533"/>
                  <a:pt x="2002060" y="238299"/>
                  <a:pt x="2010696" y="242056"/>
                </a:cubicBezTo>
                <a:cubicBezTo>
                  <a:pt x="2027969" y="249570"/>
                  <a:pt x="2039470" y="257174"/>
                  <a:pt x="2045199" y="264868"/>
                </a:cubicBezTo>
                <a:cubicBezTo>
                  <a:pt x="2050928" y="272561"/>
                  <a:pt x="2052351" y="282327"/>
                  <a:pt x="2049468" y="294165"/>
                </a:cubicBezTo>
                <a:cubicBezTo>
                  <a:pt x="2046586" y="306003"/>
                  <a:pt x="2040524" y="307307"/>
                  <a:pt x="2031281" y="298080"/>
                </a:cubicBezTo>
                <a:cubicBezTo>
                  <a:pt x="2022039" y="288852"/>
                  <a:pt x="2013424" y="279247"/>
                  <a:pt x="2005437" y="269267"/>
                </a:cubicBezTo>
                <a:cubicBezTo>
                  <a:pt x="1999270" y="260447"/>
                  <a:pt x="1994287" y="251829"/>
                  <a:pt x="1990487" y="243411"/>
                </a:cubicBezTo>
                <a:cubicBezTo>
                  <a:pt x="1988587" y="239202"/>
                  <a:pt x="1989321" y="236985"/>
                  <a:pt x="1992689" y="236759"/>
                </a:cubicBezTo>
                <a:close/>
                <a:moveTo>
                  <a:pt x="1278314" y="236759"/>
                </a:moveTo>
                <a:cubicBezTo>
                  <a:pt x="1281683" y="236533"/>
                  <a:pt x="1287685" y="238299"/>
                  <a:pt x="1296321" y="242056"/>
                </a:cubicBezTo>
                <a:cubicBezTo>
                  <a:pt x="1313594" y="249570"/>
                  <a:pt x="1325095" y="257174"/>
                  <a:pt x="1330824" y="264868"/>
                </a:cubicBezTo>
                <a:cubicBezTo>
                  <a:pt x="1336553" y="272561"/>
                  <a:pt x="1337976" y="282327"/>
                  <a:pt x="1335094" y="294165"/>
                </a:cubicBezTo>
                <a:cubicBezTo>
                  <a:pt x="1332211" y="306003"/>
                  <a:pt x="1326149" y="307307"/>
                  <a:pt x="1316907" y="298080"/>
                </a:cubicBezTo>
                <a:cubicBezTo>
                  <a:pt x="1307664" y="288852"/>
                  <a:pt x="1299049" y="279247"/>
                  <a:pt x="1291062" y="269267"/>
                </a:cubicBezTo>
                <a:cubicBezTo>
                  <a:pt x="1284896" y="260447"/>
                  <a:pt x="1279912" y="251829"/>
                  <a:pt x="1276112" y="243411"/>
                </a:cubicBezTo>
                <a:cubicBezTo>
                  <a:pt x="1274212" y="239202"/>
                  <a:pt x="1274946" y="236985"/>
                  <a:pt x="1278314" y="236759"/>
                </a:cubicBezTo>
                <a:close/>
                <a:moveTo>
                  <a:pt x="2198855" y="219363"/>
                </a:moveTo>
                <a:cubicBezTo>
                  <a:pt x="2195483" y="219553"/>
                  <a:pt x="2192204" y="220832"/>
                  <a:pt x="2189017" y="223202"/>
                </a:cubicBezTo>
                <a:cubicBezTo>
                  <a:pt x="2182642" y="227942"/>
                  <a:pt x="2179455" y="234258"/>
                  <a:pt x="2179455" y="242153"/>
                </a:cubicBezTo>
                <a:cubicBezTo>
                  <a:pt x="2179455" y="250047"/>
                  <a:pt x="2183004" y="255973"/>
                  <a:pt x="2190103" y="259931"/>
                </a:cubicBezTo>
                <a:cubicBezTo>
                  <a:pt x="2197201" y="263889"/>
                  <a:pt x="2204149" y="263688"/>
                  <a:pt x="2210946" y="259329"/>
                </a:cubicBezTo>
                <a:cubicBezTo>
                  <a:pt x="2217744" y="254955"/>
                  <a:pt x="2220938" y="248645"/>
                  <a:pt x="2220529" y="240400"/>
                </a:cubicBezTo>
                <a:cubicBezTo>
                  <a:pt x="2220121" y="232154"/>
                  <a:pt x="2216360" y="226042"/>
                  <a:pt x="2209247" y="222062"/>
                </a:cubicBezTo>
                <a:cubicBezTo>
                  <a:pt x="2205691" y="220072"/>
                  <a:pt x="2202227" y="219173"/>
                  <a:pt x="2198855" y="219363"/>
                </a:cubicBezTo>
                <a:close/>
                <a:moveTo>
                  <a:pt x="85089" y="217197"/>
                </a:moveTo>
                <a:cubicBezTo>
                  <a:pt x="87541" y="217302"/>
                  <a:pt x="90561" y="217963"/>
                  <a:pt x="94150" y="219180"/>
                </a:cubicBezTo>
                <a:cubicBezTo>
                  <a:pt x="108505" y="224048"/>
                  <a:pt x="116403" y="230720"/>
                  <a:pt x="117844" y="239195"/>
                </a:cubicBezTo>
                <a:cubicBezTo>
                  <a:pt x="119285" y="247670"/>
                  <a:pt x="118062" y="254711"/>
                  <a:pt x="114176" y="260318"/>
                </a:cubicBezTo>
                <a:cubicBezTo>
                  <a:pt x="110290" y="265925"/>
                  <a:pt x="104525" y="264850"/>
                  <a:pt x="96882" y="257092"/>
                </a:cubicBezTo>
                <a:cubicBezTo>
                  <a:pt x="89239" y="249334"/>
                  <a:pt x="83065" y="240730"/>
                  <a:pt x="78362" y="231279"/>
                </a:cubicBezTo>
                <a:cubicBezTo>
                  <a:pt x="75490" y="221578"/>
                  <a:pt x="77732" y="216884"/>
                  <a:pt x="85089" y="217197"/>
                </a:cubicBezTo>
                <a:close/>
                <a:moveTo>
                  <a:pt x="26936" y="212716"/>
                </a:moveTo>
                <a:cubicBezTo>
                  <a:pt x="29409" y="212938"/>
                  <a:pt x="31577" y="217039"/>
                  <a:pt x="33437" y="225020"/>
                </a:cubicBezTo>
                <a:cubicBezTo>
                  <a:pt x="37159" y="240980"/>
                  <a:pt x="35309" y="256981"/>
                  <a:pt x="27888" y="273020"/>
                </a:cubicBezTo>
                <a:cubicBezTo>
                  <a:pt x="20467" y="289060"/>
                  <a:pt x="13243" y="292415"/>
                  <a:pt x="6216" y="283087"/>
                </a:cubicBezTo>
                <a:cubicBezTo>
                  <a:pt x="-811" y="273759"/>
                  <a:pt x="-1879" y="264871"/>
                  <a:pt x="3011" y="256425"/>
                </a:cubicBezTo>
                <a:cubicBezTo>
                  <a:pt x="7227" y="249671"/>
                  <a:pt x="12422" y="238758"/>
                  <a:pt x="18595" y="223686"/>
                </a:cubicBezTo>
                <a:cubicBezTo>
                  <a:pt x="21682" y="216150"/>
                  <a:pt x="24462" y="212494"/>
                  <a:pt x="26936" y="212716"/>
                </a:cubicBezTo>
                <a:close/>
                <a:moveTo>
                  <a:pt x="152059" y="212252"/>
                </a:moveTo>
                <a:cubicBezTo>
                  <a:pt x="154629" y="212393"/>
                  <a:pt x="157822" y="213128"/>
                  <a:pt x="161639" y="214458"/>
                </a:cubicBezTo>
                <a:cubicBezTo>
                  <a:pt x="176904" y="219778"/>
                  <a:pt x="185257" y="227214"/>
                  <a:pt x="186698" y="236764"/>
                </a:cubicBezTo>
                <a:cubicBezTo>
                  <a:pt x="188139" y="246315"/>
                  <a:pt x="186573" y="253356"/>
                  <a:pt x="181998" y="257888"/>
                </a:cubicBezTo>
                <a:cubicBezTo>
                  <a:pt x="177424" y="262419"/>
                  <a:pt x="171684" y="260820"/>
                  <a:pt x="164779" y="253091"/>
                </a:cubicBezTo>
                <a:cubicBezTo>
                  <a:pt x="157874" y="245361"/>
                  <a:pt x="151532" y="236678"/>
                  <a:pt x="145753" y="227042"/>
                </a:cubicBezTo>
                <a:cubicBezTo>
                  <a:pt x="142247" y="216760"/>
                  <a:pt x="144349" y="211830"/>
                  <a:pt x="152059" y="212252"/>
                </a:cubicBezTo>
                <a:close/>
                <a:moveTo>
                  <a:pt x="232558" y="211298"/>
                </a:moveTo>
                <a:cubicBezTo>
                  <a:pt x="234819" y="211273"/>
                  <a:pt x="237751" y="211793"/>
                  <a:pt x="241356" y="212856"/>
                </a:cubicBezTo>
                <a:cubicBezTo>
                  <a:pt x="255775" y="217108"/>
                  <a:pt x="266211" y="222460"/>
                  <a:pt x="272664" y="228913"/>
                </a:cubicBezTo>
                <a:cubicBezTo>
                  <a:pt x="279691" y="235954"/>
                  <a:pt x="283900" y="244974"/>
                  <a:pt x="285291" y="255973"/>
                </a:cubicBezTo>
                <a:cubicBezTo>
                  <a:pt x="286682" y="266972"/>
                  <a:pt x="284850" y="275447"/>
                  <a:pt x="279795" y="281398"/>
                </a:cubicBezTo>
                <a:cubicBezTo>
                  <a:pt x="274740" y="287350"/>
                  <a:pt x="267011" y="282922"/>
                  <a:pt x="256607" y="268116"/>
                </a:cubicBezTo>
                <a:cubicBezTo>
                  <a:pt x="246203" y="253309"/>
                  <a:pt x="237455" y="239335"/>
                  <a:pt x="230364" y="226192"/>
                </a:cubicBezTo>
                <a:cubicBezTo>
                  <a:pt x="225046" y="216335"/>
                  <a:pt x="225777" y="211370"/>
                  <a:pt x="232558" y="211298"/>
                </a:cubicBezTo>
                <a:close/>
                <a:moveTo>
                  <a:pt x="2201337" y="196443"/>
                </a:moveTo>
                <a:cubicBezTo>
                  <a:pt x="2206858" y="196565"/>
                  <a:pt x="2212502" y="197838"/>
                  <a:pt x="2218271" y="200261"/>
                </a:cubicBezTo>
                <a:cubicBezTo>
                  <a:pt x="2229807" y="205108"/>
                  <a:pt x="2237469" y="212788"/>
                  <a:pt x="2241254" y="223299"/>
                </a:cubicBezTo>
                <a:cubicBezTo>
                  <a:pt x="2245040" y="233810"/>
                  <a:pt x="2245485" y="244207"/>
                  <a:pt x="2242588" y="254489"/>
                </a:cubicBezTo>
                <a:cubicBezTo>
                  <a:pt x="2239691" y="264771"/>
                  <a:pt x="2234271" y="272640"/>
                  <a:pt x="2226326" y="278096"/>
                </a:cubicBezTo>
                <a:cubicBezTo>
                  <a:pt x="2218382" y="283553"/>
                  <a:pt x="2208942" y="286281"/>
                  <a:pt x="2198008" y="286281"/>
                </a:cubicBezTo>
                <a:cubicBezTo>
                  <a:pt x="2187074" y="286281"/>
                  <a:pt x="2177172" y="281843"/>
                  <a:pt x="2168302" y="272966"/>
                </a:cubicBezTo>
                <a:cubicBezTo>
                  <a:pt x="2159433" y="264090"/>
                  <a:pt x="2154998" y="254546"/>
                  <a:pt x="2154998" y="244336"/>
                </a:cubicBezTo>
                <a:cubicBezTo>
                  <a:pt x="2154998" y="234126"/>
                  <a:pt x="2157386" y="225195"/>
                  <a:pt x="2162161" y="217545"/>
                </a:cubicBezTo>
                <a:cubicBezTo>
                  <a:pt x="2166936" y="209894"/>
                  <a:pt x="2174598" y="203889"/>
                  <a:pt x="2185145" y="199530"/>
                </a:cubicBezTo>
                <a:cubicBezTo>
                  <a:pt x="2190418" y="197350"/>
                  <a:pt x="2195816" y="196321"/>
                  <a:pt x="2201337" y="196443"/>
                </a:cubicBezTo>
                <a:close/>
                <a:moveTo>
                  <a:pt x="214715" y="145098"/>
                </a:moveTo>
                <a:cubicBezTo>
                  <a:pt x="214070" y="144733"/>
                  <a:pt x="207552" y="145657"/>
                  <a:pt x="195163" y="147873"/>
                </a:cubicBezTo>
                <a:cubicBezTo>
                  <a:pt x="182773" y="150089"/>
                  <a:pt x="171222" y="151921"/>
                  <a:pt x="160509" y="153369"/>
                </a:cubicBezTo>
                <a:cubicBezTo>
                  <a:pt x="163205" y="163622"/>
                  <a:pt x="165278" y="173230"/>
                  <a:pt x="166726" y="182193"/>
                </a:cubicBezTo>
                <a:cubicBezTo>
                  <a:pt x="181496" y="180501"/>
                  <a:pt x="196969" y="177633"/>
                  <a:pt x="213145" y="173589"/>
                </a:cubicBezTo>
                <a:cubicBezTo>
                  <a:pt x="213934" y="164841"/>
                  <a:pt x="214554" y="157997"/>
                  <a:pt x="215006" y="153057"/>
                </a:cubicBezTo>
                <a:cubicBezTo>
                  <a:pt x="215457" y="148117"/>
                  <a:pt x="215361" y="145464"/>
                  <a:pt x="214715" y="145098"/>
                </a:cubicBezTo>
                <a:close/>
                <a:moveTo>
                  <a:pt x="1668344" y="121944"/>
                </a:moveTo>
                <a:cubicBezTo>
                  <a:pt x="1684524" y="120860"/>
                  <a:pt x="1698096" y="123233"/>
                  <a:pt x="1709061" y="129062"/>
                </a:cubicBezTo>
                <a:cubicBezTo>
                  <a:pt x="1723681" y="136835"/>
                  <a:pt x="1730120" y="143833"/>
                  <a:pt x="1728377" y="150056"/>
                </a:cubicBezTo>
                <a:cubicBezTo>
                  <a:pt x="1726635" y="156280"/>
                  <a:pt x="1719601" y="158944"/>
                  <a:pt x="1707276" y="158047"/>
                </a:cubicBezTo>
                <a:cubicBezTo>
                  <a:pt x="1694950" y="157151"/>
                  <a:pt x="1677631" y="156703"/>
                  <a:pt x="1655318" y="156703"/>
                </a:cubicBezTo>
                <a:cubicBezTo>
                  <a:pt x="1633033" y="156703"/>
                  <a:pt x="1609092" y="157825"/>
                  <a:pt x="1583495" y="160069"/>
                </a:cubicBezTo>
                <a:cubicBezTo>
                  <a:pt x="1557897" y="162314"/>
                  <a:pt x="1536473" y="164984"/>
                  <a:pt x="1519222" y="168082"/>
                </a:cubicBezTo>
                <a:cubicBezTo>
                  <a:pt x="1501971" y="171179"/>
                  <a:pt x="1486913" y="174105"/>
                  <a:pt x="1474050" y="176858"/>
                </a:cubicBezTo>
                <a:cubicBezTo>
                  <a:pt x="1461187" y="179612"/>
                  <a:pt x="1447800" y="176622"/>
                  <a:pt x="1433890" y="167888"/>
                </a:cubicBezTo>
                <a:cubicBezTo>
                  <a:pt x="1421285" y="154021"/>
                  <a:pt x="1420389" y="147773"/>
                  <a:pt x="1431202" y="149142"/>
                </a:cubicBezTo>
                <a:cubicBezTo>
                  <a:pt x="1442014" y="150512"/>
                  <a:pt x="1460538" y="150081"/>
                  <a:pt x="1486773" y="147852"/>
                </a:cubicBezTo>
                <a:cubicBezTo>
                  <a:pt x="1513009" y="145622"/>
                  <a:pt x="1541015" y="142248"/>
                  <a:pt x="1570793" y="137731"/>
                </a:cubicBezTo>
                <a:cubicBezTo>
                  <a:pt x="1600570" y="133214"/>
                  <a:pt x="1627404" y="128697"/>
                  <a:pt x="1651295" y="124179"/>
                </a:cubicBezTo>
                <a:cubicBezTo>
                  <a:pt x="1657268" y="123050"/>
                  <a:pt x="1662951" y="122305"/>
                  <a:pt x="1668344" y="121944"/>
                </a:cubicBezTo>
                <a:close/>
                <a:moveTo>
                  <a:pt x="1989551" y="106078"/>
                </a:moveTo>
                <a:cubicBezTo>
                  <a:pt x="1980610" y="107419"/>
                  <a:pt x="1966030" y="110513"/>
                  <a:pt x="1945810" y="115360"/>
                </a:cubicBezTo>
                <a:lnTo>
                  <a:pt x="1945810" y="128202"/>
                </a:lnTo>
                <a:cubicBezTo>
                  <a:pt x="1955662" y="127399"/>
                  <a:pt x="1964044" y="125621"/>
                  <a:pt x="1970956" y="122867"/>
                </a:cubicBezTo>
                <a:cubicBezTo>
                  <a:pt x="1977868" y="120114"/>
                  <a:pt x="1984178" y="120860"/>
                  <a:pt x="1989885" y="125104"/>
                </a:cubicBezTo>
                <a:cubicBezTo>
                  <a:pt x="1995592" y="129349"/>
                  <a:pt x="1995983" y="133404"/>
                  <a:pt x="1991057" y="137268"/>
                </a:cubicBezTo>
                <a:cubicBezTo>
                  <a:pt x="1986131" y="141133"/>
                  <a:pt x="1978943" y="143765"/>
                  <a:pt x="1969493" y="145163"/>
                </a:cubicBezTo>
                <a:cubicBezTo>
                  <a:pt x="1960043" y="146561"/>
                  <a:pt x="1952149" y="146808"/>
                  <a:pt x="1945810" y="145905"/>
                </a:cubicBezTo>
                <a:lnTo>
                  <a:pt x="1945810" y="156531"/>
                </a:lnTo>
                <a:cubicBezTo>
                  <a:pt x="1952091" y="156646"/>
                  <a:pt x="1959857" y="155101"/>
                  <a:pt x="1969106" y="151895"/>
                </a:cubicBezTo>
                <a:cubicBezTo>
                  <a:pt x="1978355" y="148690"/>
                  <a:pt x="1985784" y="149597"/>
                  <a:pt x="1991391" y="154617"/>
                </a:cubicBezTo>
                <a:cubicBezTo>
                  <a:pt x="1996998" y="159636"/>
                  <a:pt x="1996324" y="163708"/>
                  <a:pt x="1989369" y="166834"/>
                </a:cubicBezTo>
                <a:cubicBezTo>
                  <a:pt x="1982414" y="169961"/>
                  <a:pt x="1974935" y="172201"/>
                  <a:pt x="1966933" y="173556"/>
                </a:cubicBezTo>
                <a:cubicBezTo>
                  <a:pt x="1958932" y="174912"/>
                  <a:pt x="1951891" y="174241"/>
                  <a:pt x="1945810" y="171545"/>
                </a:cubicBezTo>
                <a:lnTo>
                  <a:pt x="1945810" y="186237"/>
                </a:lnTo>
                <a:cubicBezTo>
                  <a:pt x="1953956" y="186323"/>
                  <a:pt x="1962638" y="184770"/>
                  <a:pt x="1971859" y="181580"/>
                </a:cubicBezTo>
                <a:cubicBezTo>
                  <a:pt x="1981080" y="178389"/>
                  <a:pt x="1988490" y="179289"/>
                  <a:pt x="1994090" y="184279"/>
                </a:cubicBezTo>
                <a:cubicBezTo>
                  <a:pt x="1999690" y="189270"/>
                  <a:pt x="1999289" y="193335"/>
                  <a:pt x="1992886" y="196476"/>
                </a:cubicBezTo>
                <a:cubicBezTo>
                  <a:pt x="1986483" y="199616"/>
                  <a:pt x="1978355" y="201645"/>
                  <a:pt x="1968504" y="202563"/>
                </a:cubicBezTo>
                <a:cubicBezTo>
                  <a:pt x="1958652" y="203481"/>
                  <a:pt x="1950973" y="203488"/>
                  <a:pt x="1945466" y="202585"/>
                </a:cubicBezTo>
                <a:cubicBezTo>
                  <a:pt x="1944763" y="213454"/>
                  <a:pt x="1944427" y="218352"/>
                  <a:pt x="1944455" y="217276"/>
                </a:cubicBezTo>
                <a:cubicBezTo>
                  <a:pt x="1969163" y="214623"/>
                  <a:pt x="1988931" y="212135"/>
                  <a:pt x="2003759" y="209812"/>
                </a:cubicBezTo>
                <a:cubicBezTo>
                  <a:pt x="2004605" y="180644"/>
                  <a:pt x="2005028" y="157965"/>
                  <a:pt x="2005028" y="141775"/>
                </a:cubicBezTo>
                <a:cubicBezTo>
                  <a:pt x="2005028" y="126001"/>
                  <a:pt x="2004684" y="115772"/>
                  <a:pt x="2003996" y="111090"/>
                </a:cubicBezTo>
                <a:cubicBezTo>
                  <a:pt x="2003307" y="106408"/>
                  <a:pt x="1998493" y="104738"/>
                  <a:pt x="1989551" y="106078"/>
                </a:cubicBezTo>
                <a:close/>
                <a:moveTo>
                  <a:pt x="1275177" y="106078"/>
                </a:moveTo>
                <a:cubicBezTo>
                  <a:pt x="1266235" y="107419"/>
                  <a:pt x="1251655" y="110513"/>
                  <a:pt x="1231435" y="115360"/>
                </a:cubicBezTo>
                <a:lnTo>
                  <a:pt x="1231435" y="128202"/>
                </a:lnTo>
                <a:cubicBezTo>
                  <a:pt x="1241287" y="127399"/>
                  <a:pt x="1249669" y="125621"/>
                  <a:pt x="1256581" y="122867"/>
                </a:cubicBezTo>
                <a:cubicBezTo>
                  <a:pt x="1263493" y="120114"/>
                  <a:pt x="1269803" y="120860"/>
                  <a:pt x="1275510" y="125104"/>
                </a:cubicBezTo>
                <a:cubicBezTo>
                  <a:pt x="1281217" y="129349"/>
                  <a:pt x="1281608" y="133404"/>
                  <a:pt x="1276682" y="137268"/>
                </a:cubicBezTo>
                <a:cubicBezTo>
                  <a:pt x="1271756" y="141133"/>
                  <a:pt x="1264568" y="143765"/>
                  <a:pt x="1255118" y="145163"/>
                </a:cubicBezTo>
                <a:cubicBezTo>
                  <a:pt x="1245668" y="146561"/>
                  <a:pt x="1237774" y="146808"/>
                  <a:pt x="1231435" y="145905"/>
                </a:cubicBezTo>
                <a:lnTo>
                  <a:pt x="1231435" y="156531"/>
                </a:lnTo>
                <a:cubicBezTo>
                  <a:pt x="1237716" y="156646"/>
                  <a:pt x="1245482" y="155101"/>
                  <a:pt x="1254731" y="151895"/>
                </a:cubicBezTo>
                <a:cubicBezTo>
                  <a:pt x="1263980" y="148690"/>
                  <a:pt x="1271409" y="149597"/>
                  <a:pt x="1277016" y="154617"/>
                </a:cubicBezTo>
                <a:cubicBezTo>
                  <a:pt x="1282623" y="159636"/>
                  <a:pt x="1281949" y="163708"/>
                  <a:pt x="1274994" y="166834"/>
                </a:cubicBezTo>
                <a:cubicBezTo>
                  <a:pt x="1268039" y="169961"/>
                  <a:pt x="1260560" y="172201"/>
                  <a:pt x="1252558" y="173556"/>
                </a:cubicBezTo>
                <a:cubicBezTo>
                  <a:pt x="1244557" y="174912"/>
                  <a:pt x="1237516" y="174241"/>
                  <a:pt x="1231435" y="171545"/>
                </a:cubicBezTo>
                <a:lnTo>
                  <a:pt x="1231435" y="186237"/>
                </a:lnTo>
                <a:cubicBezTo>
                  <a:pt x="1239581" y="186323"/>
                  <a:pt x="1248263" y="184770"/>
                  <a:pt x="1257484" y="181580"/>
                </a:cubicBezTo>
                <a:cubicBezTo>
                  <a:pt x="1266705" y="178389"/>
                  <a:pt x="1274115" y="179289"/>
                  <a:pt x="1279715" y="184279"/>
                </a:cubicBezTo>
                <a:cubicBezTo>
                  <a:pt x="1285315" y="189270"/>
                  <a:pt x="1284914" y="193335"/>
                  <a:pt x="1278511" y="196476"/>
                </a:cubicBezTo>
                <a:cubicBezTo>
                  <a:pt x="1272108" y="199616"/>
                  <a:pt x="1263980" y="201645"/>
                  <a:pt x="1254129" y="202563"/>
                </a:cubicBezTo>
                <a:cubicBezTo>
                  <a:pt x="1244277" y="203481"/>
                  <a:pt x="1236598" y="203488"/>
                  <a:pt x="1231091" y="202585"/>
                </a:cubicBezTo>
                <a:cubicBezTo>
                  <a:pt x="1230388" y="213454"/>
                  <a:pt x="1230052" y="218352"/>
                  <a:pt x="1230080" y="217276"/>
                </a:cubicBezTo>
                <a:cubicBezTo>
                  <a:pt x="1254788" y="214623"/>
                  <a:pt x="1274556" y="212135"/>
                  <a:pt x="1289384" y="209812"/>
                </a:cubicBezTo>
                <a:cubicBezTo>
                  <a:pt x="1290230" y="180644"/>
                  <a:pt x="1290653" y="157965"/>
                  <a:pt x="1290653" y="141775"/>
                </a:cubicBezTo>
                <a:cubicBezTo>
                  <a:pt x="1290653" y="126001"/>
                  <a:pt x="1290309" y="115772"/>
                  <a:pt x="1289621" y="111090"/>
                </a:cubicBezTo>
                <a:cubicBezTo>
                  <a:pt x="1288932" y="106408"/>
                  <a:pt x="1284118" y="104738"/>
                  <a:pt x="1275177" y="106078"/>
                </a:cubicBezTo>
                <a:close/>
                <a:moveTo>
                  <a:pt x="591545" y="69434"/>
                </a:moveTo>
                <a:cubicBezTo>
                  <a:pt x="598493" y="68824"/>
                  <a:pt x="605457" y="70936"/>
                  <a:pt x="612437" y="75770"/>
                </a:cubicBezTo>
                <a:cubicBezTo>
                  <a:pt x="621744" y="82216"/>
                  <a:pt x="618682" y="87848"/>
                  <a:pt x="603252" y="92667"/>
                </a:cubicBezTo>
                <a:cubicBezTo>
                  <a:pt x="587822" y="97485"/>
                  <a:pt x="574385" y="100877"/>
                  <a:pt x="562942" y="102841"/>
                </a:cubicBezTo>
                <a:cubicBezTo>
                  <a:pt x="567445" y="107043"/>
                  <a:pt x="569234" y="110890"/>
                  <a:pt x="568309" y="114381"/>
                </a:cubicBezTo>
                <a:cubicBezTo>
                  <a:pt x="567384" y="117873"/>
                  <a:pt x="566498" y="121125"/>
                  <a:pt x="565652" y="124136"/>
                </a:cubicBezTo>
                <a:cubicBezTo>
                  <a:pt x="569768" y="123448"/>
                  <a:pt x="575809" y="122154"/>
                  <a:pt x="583775" y="120254"/>
                </a:cubicBezTo>
                <a:cubicBezTo>
                  <a:pt x="591741" y="118354"/>
                  <a:pt x="597910" y="120551"/>
                  <a:pt x="602284" y="126847"/>
                </a:cubicBezTo>
                <a:cubicBezTo>
                  <a:pt x="606658" y="133142"/>
                  <a:pt x="604278" y="137441"/>
                  <a:pt x="595143" y="139742"/>
                </a:cubicBezTo>
                <a:cubicBezTo>
                  <a:pt x="586008" y="142044"/>
                  <a:pt x="576178" y="144679"/>
                  <a:pt x="565652" y="147647"/>
                </a:cubicBezTo>
                <a:lnTo>
                  <a:pt x="565652" y="174083"/>
                </a:lnTo>
                <a:cubicBezTo>
                  <a:pt x="581111" y="170570"/>
                  <a:pt x="597046" y="167666"/>
                  <a:pt x="613459" y="165372"/>
                </a:cubicBezTo>
                <a:cubicBezTo>
                  <a:pt x="629871" y="163077"/>
                  <a:pt x="641139" y="163672"/>
                  <a:pt x="647262" y="167157"/>
                </a:cubicBezTo>
                <a:cubicBezTo>
                  <a:pt x="653386" y="170642"/>
                  <a:pt x="658186" y="175395"/>
                  <a:pt x="661663" y="181418"/>
                </a:cubicBezTo>
                <a:cubicBezTo>
                  <a:pt x="665141" y="187441"/>
                  <a:pt x="657888" y="190227"/>
                  <a:pt x="639906" y="189775"/>
                </a:cubicBezTo>
                <a:cubicBezTo>
                  <a:pt x="621923" y="189323"/>
                  <a:pt x="608142" y="189531"/>
                  <a:pt x="598563" y="190399"/>
                </a:cubicBezTo>
                <a:cubicBezTo>
                  <a:pt x="588984" y="191267"/>
                  <a:pt x="577963" y="192482"/>
                  <a:pt x="565502" y="194045"/>
                </a:cubicBezTo>
                <a:cubicBezTo>
                  <a:pt x="564655" y="234011"/>
                  <a:pt x="564003" y="260637"/>
                  <a:pt x="563544" y="273923"/>
                </a:cubicBezTo>
                <a:cubicBezTo>
                  <a:pt x="563085" y="287210"/>
                  <a:pt x="561128" y="298890"/>
                  <a:pt x="557672" y="308964"/>
                </a:cubicBezTo>
                <a:cubicBezTo>
                  <a:pt x="554216" y="319038"/>
                  <a:pt x="550154" y="322074"/>
                  <a:pt x="545486" y="318073"/>
                </a:cubicBezTo>
                <a:cubicBezTo>
                  <a:pt x="540818" y="314072"/>
                  <a:pt x="538485" y="303898"/>
                  <a:pt x="538485" y="287550"/>
                </a:cubicBezTo>
                <a:lnTo>
                  <a:pt x="538485" y="197185"/>
                </a:lnTo>
                <a:cubicBezTo>
                  <a:pt x="510048" y="203495"/>
                  <a:pt x="492015" y="207098"/>
                  <a:pt x="484386" y="207994"/>
                </a:cubicBezTo>
                <a:cubicBezTo>
                  <a:pt x="476757" y="208891"/>
                  <a:pt x="468347" y="206019"/>
                  <a:pt x="459155" y="199379"/>
                </a:cubicBezTo>
                <a:cubicBezTo>
                  <a:pt x="449962" y="192740"/>
                  <a:pt x="452698" y="189130"/>
                  <a:pt x="467361" y="188549"/>
                </a:cubicBezTo>
                <a:cubicBezTo>
                  <a:pt x="482024" y="187968"/>
                  <a:pt x="505732" y="184738"/>
                  <a:pt x="538485" y="178859"/>
                </a:cubicBezTo>
                <a:lnTo>
                  <a:pt x="538485" y="152659"/>
                </a:lnTo>
                <a:cubicBezTo>
                  <a:pt x="530655" y="154452"/>
                  <a:pt x="523044" y="155108"/>
                  <a:pt x="515651" y="154627"/>
                </a:cubicBezTo>
                <a:cubicBezTo>
                  <a:pt x="508259" y="154147"/>
                  <a:pt x="502118" y="151333"/>
                  <a:pt x="497228" y="146184"/>
                </a:cubicBezTo>
                <a:cubicBezTo>
                  <a:pt x="492338" y="141036"/>
                  <a:pt x="493130" y="138118"/>
                  <a:pt x="499605" y="137430"/>
                </a:cubicBezTo>
                <a:cubicBezTo>
                  <a:pt x="506079" y="136741"/>
                  <a:pt x="519039" y="134375"/>
                  <a:pt x="538485" y="130331"/>
                </a:cubicBezTo>
                <a:cubicBezTo>
                  <a:pt x="538485" y="117325"/>
                  <a:pt x="537459" y="109466"/>
                  <a:pt x="535409" y="106756"/>
                </a:cubicBezTo>
                <a:cubicBezTo>
                  <a:pt x="528267" y="107616"/>
                  <a:pt x="521710" y="108506"/>
                  <a:pt x="515737" y="109423"/>
                </a:cubicBezTo>
                <a:cubicBezTo>
                  <a:pt x="509765" y="110341"/>
                  <a:pt x="503064" y="108118"/>
                  <a:pt x="495636" y="102755"/>
                </a:cubicBezTo>
                <a:cubicBezTo>
                  <a:pt x="488208" y="97392"/>
                  <a:pt x="490635" y="93559"/>
                  <a:pt x="502917" y="91258"/>
                </a:cubicBezTo>
                <a:cubicBezTo>
                  <a:pt x="515200" y="88956"/>
                  <a:pt x="529572" y="85805"/>
                  <a:pt x="546035" y="81804"/>
                </a:cubicBezTo>
                <a:cubicBezTo>
                  <a:pt x="562497" y="77803"/>
                  <a:pt x="575353" y="74186"/>
                  <a:pt x="584603" y="70952"/>
                </a:cubicBezTo>
                <a:cubicBezTo>
                  <a:pt x="586915" y="70144"/>
                  <a:pt x="589229" y="69638"/>
                  <a:pt x="591545" y="69434"/>
                </a:cubicBezTo>
                <a:close/>
                <a:moveTo>
                  <a:pt x="72414" y="54120"/>
                </a:moveTo>
                <a:cubicBezTo>
                  <a:pt x="67459" y="55024"/>
                  <a:pt x="59927" y="56565"/>
                  <a:pt x="49817" y="58745"/>
                </a:cubicBezTo>
                <a:cubicBezTo>
                  <a:pt x="49817" y="73386"/>
                  <a:pt x="50176" y="87088"/>
                  <a:pt x="50893" y="99851"/>
                </a:cubicBezTo>
                <a:cubicBezTo>
                  <a:pt x="56342" y="98216"/>
                  <a:pt x="61361" y="96456"/>
                  <a:pt x="65950" y="94570"/>
                </a:cubicBezTo>
                <a:cubicBezTo>
                  <a:pt x="70539" y="92685"/>
                  <a:pt x="74622" y="94212"/>
                  <a:pt x="78200" y="99152"/>
                </a:cubicBezTo>
                <a:cubicBezTo>
                  <a:pt x="81778" y="104092"/>
                  <a:pt x="81043" y="108394"/>
                  <a:pt x="75995" y="112058"/>
                </a:cubicBezTo>
                <a:cubicBezTo>
                  <a:pt x="70948" y="115722"/>
                  <a:pt x="62673" y="117103"/>
                  <a:pt x="51172" y="116199"/>
                </a:cubicBezTo>
                <a:lnTo>
                  <a:pt x="51172" y="157908"/>
                </a:lnTo>
                <a:cubicBezTo>
                  <a:pt x="57855" y="157908"/>
                  <a:pt x="64071" y="157004"/>
                  <a:pt x="69822" y="155197"/>
                </a:cubicBezTo>
                <a:cubicBezTo>
                  <a:pt x="75572" y="153390"/>
                  <a:pt x="79294" y="153161"/>
                  <a:pt x="80986" y="154509"/>
                </a:cubicBezTo>
                <a:cubicBezTo>
                  <a:pt x="82678" y="155857"/>
                  <a:pt x="83728" y="147547"/>
                  <a:pt x="84137" y="129579"/>
                </a:cubicBezTo>
                <a:cubicBezTo>
                  <a:pt x="84546" y="111610"/>
                  <a:pt x="84750" y="94531"/>
                  <a:pt x="84750" y="78341"/>
                </a:cubicBezTo>
                <a:cubicBezTo>
                  <a:pt x="84750" y="63657"/>
                  <a:pt x="83933" y="55723"/>
                  <a:pt x="82298" y="54540"/>
                </a:cubicBezTo>
                <a:cubicBezTo>
                  <a:pt x="80663" y="53357"/>
                  <a:pt x="77368" y="53217"/>
                  <a:pt x="72414" y="54120"/>
                </a:cubicBezTo>
                <a:close/>
                <a:moveTo>
                  <a:pt x="86495" y="29107"/>
                </a:moveTo>
                <a:cubicBezTo>
                  <a:pt x="89594" y="28890"/>
                  <a:pt x="93125" y="29391"/>
                  <a:pt x="97086" y="30610"/>
                </a:cubicBezTo>
                <a:cubicBezTo>
                  <a:pt x="105009" y="33047"/>
                  <a:pt x="111036" y="36209"/>
                  <a:pt x="115166" y="40096"/>
                </a:cubicBezTo>
                <a:cubicBezTo>
                  <a:pt x="119296" y="43982"/>
                  <a:pt x="119765" y="48416"/>
                  <a:pt x="116575" y="53400"/>
                </a:cubicBezTo>
                <a:cubicBezTo>
                  <a:pt x="113384" y="58383"/>
                  <a:pt x="111573" y="65840"/>
                  <a:pt x="111143" y="75770"/>
                </a:cubicBezTo>
                <a:cubicBezTo>
                  <a:pt x="110713" y="85701"/>
                  <a:pt x="110735" y="97937"/>
                  <a:pt x="111208" y="112478"/>
                </a:cubicBezTo>
                <a:cubicBezTo>
                  <a:pt x="111681" y="127019"/>
                  <a:pt x="111918" y="140836"/>
                  <a:pt x="111918" y="153928"/>
                </a:cubicBezTo>
                <a:cubicBezTo>
                  <a:pt x="111918" y="168785"/>
                  <a:pt x="109458" y="181060"/>
                  <a:pt x="104540" y="190754"/>
                </a:cubicBezTo>
                <a:cubicBezTo>
                  <a:pt x="99621" y="200448"/>
                  <a:pt x="94677" y="201014"/>
                  <a:pt x="89708" y="192453"/>
                </a:cubicBezTo>
                <a:cubicBezTo>
                  <a:pt x="84739" y="183892"/>
                  <a:pt x="81653" y="177374"/>
                  <a:pt x="80448" y="172900"/>
                </a:cubicBezTo>
                <a:cubicBezTo>
                  <a:pt x="64760" y="174693"/>
                  <a:pt x="54786" y="175589"/>
                  <a:pt x="50527" y="175589"/>
                </a:cubicBezTo>
                <a:cubicBezTo>
                  <a:pt x="45867" y="197185"/>
                  <a:pt x="40285" y="202692"/>
                  <a:pt x="33781" y="192109"/>
                </a:cubicBezTo>
                <a:cubicBezTo>
                  <a:pt x="27278" y="181526"/>
                  <a:pt x="24700" y="171111"/>
                  <a:pt x="26048" y="160865"/>
                </a:cubicBezTo>
                <a:cubicBezTo>
                  <a:pt x="27396" y="150619"/>
                  <a:pt x="28070" y="137057"/>
                  <a:pt x="28070" y="120179"/>
                </a:cubicBezTo>
                <a:cubicBezTo>
                  <a:pt x="28070" y="103214"/>
                  <a:pt x="27852" y="88827"/>
                  <a:pt x="27414" y="77018"/>
                </a:cubicBezTo>
                <a:cubicBezTo>
                  <a:pt x="26977" y="65209"/>
                  <a:pt x="24951" y="55038"/>
                  <a:pt x="21338" y="46506"/>
                </a:cubicBezTo>
                <a:cubicBezTo>
                  <a:pt x="17724" y="37973"/>
                  <a:pt x="20915" y="35281"/>
                  <a:pt x="30910" y="38429"/>
                </a:cubicBezTo>
                <a:cubicBezTo>
                  <a:pt x="40905" y="41576"/>
                  <a:pt x="50215" y="42103"/>
                  <a:pt x="58841" y="40010"/>
                </a:cubicBezTo>
                <a:cubicBezTo>
                  <a:pt x="67467" y="37916"/>
                  <a:pt x="74016" y="35216"/>
                  <a:pt x="78491" y="31911"/>
                </a:cubicBezTo>
                <a:cubicBezTo>
                  <a:pt x="80728" y="30258"/>
                  <a:pt x="83396" y="29323"/>
                  <a:pt x="86495" y="29107"/>
                </a:cubicBezTo>
                <a:close/>
                <a:moveTo>
                  <a:pt x="498551" y="24802"/>
                </a:moveTo>
                <a:cubicBezTo>
                  <a:pt x="502042" y="25483"/>
                  <a:pt x="507051" y="27247"/>
                  <a:pt x="513576" y="30093"/>
                </a:cubicBezTo>
                <a:cubicBezTo>
                  <a:pt x="525306" y="34008"/>
                  <a:pt x="532645" y="39533"/>
                  <a:pt x="535591" y="46667"/>
                </a:cubicBezTo>
                <a:cubicBezTo>
                  <a:pt x="538538" y="53801"/>
                  <a:pt x="537843" y="60426"/>
                  <a:pt x="533505" y="66543"/>
                </a:cubicBezTo>
                <a:cubicBezTo>
                  <a:pt x="529167" y="72659"/>
                  <a:pt x="523402" y="72275"/>
                  <a:pt x="516211" y="65392"/>
                </a:cubicBezTo>
                <a:cubicBezTo>
                  <a:pt x="509019" y="58508"/>
                  <a:pt x="503061" y="50965"/>
                  <a:pt x="498336" y="42763"/>
                </a:cubicBezTo>
                <a:cubicBezTo>
                  <a:pt x="493611" y="34560"/>
                  <a:pt x="491707" y="28975"/>
                  <a:pt x="492625" y="26006"/>
                </a:cubicBezTo>
                <a:cubicBezTo>
                  <a:pt x="493083" y="24522"/>
                  <a:pt x="495059" y="24121"/>
                  <a:pt x="498551" y="24802"/>
                </a:cubicBezTo>
                <a:close/>
                <a:moveTo>
                  <a:pt x="1830352" y="19983"/>
                </a:moveTo>
                <a:cubicBezTo>
                  <a:pt x="1831952" y="19743"/>
                  <a:pt x="1834007" y="19858"/>
                  <a:pt x="1836516" y="20328"/>
                </a:cubicBezTo>
                <a:cubicBezTo>
                  <a:pt x="1846555" y="22206"/>
                  <a:pt x="1855130" y="25257"/>
                  <a:pt x="1862243" y="29480"/>
                </a:cubicBezTo>
                <a:cubicBezTo>
                  <a:pt x="1869356" y="33703"/>
                  <a:pt x="1871338" y="39235"/>
                  <a:pt x="1868190" y="46075"/>
                </a:cubicBezTo>
                <a:cubicBezTo>
                  <a:pt x="1865043" y="52916"/>
                  <a:pt x="1863469" y="75788"/>
                  <a:pt x="1863469" y="114693"/>
                </a:cubicBezTo>
                <a:cubicBezTo>
                  <a:pt x="1865161" y="114822"/>
                  <a:pt x="1870076" y="113507"/>
                  <a:pt x="1878214" y="110746"/>
                </a:cubicBezTo>
                <a:cubicBezTo>
                  <a:pt x="1886352" y="107986"/>
                  <a:pt x="1892902" y="109692"/>
                  <a:pt x="1897864" y="115866"/>
                </a:cubicBezTo>
                <a:cubicBezTo>
                  <a:pt x="1902826" y="122039"/>
                  <a:pt x="1900979" y="126542"/>
                  <a:pt x="1892325" y="129374"/>
                </a:cubicBezTo>
                <a:cubicBezTo>
                  <a:pt x="1883671" y="132206"/>
                  <a:pt x="1873987" y="134770"/>
                  <a:pt x="1863275" y="137064"/>
                </a:cubicBezTo>
                <a:cubicBezTo>
                  <a:pt x="1862501" y="157097"/>
                  <a:pt x="1862114" y="174385"/>
                  <a:pt x="1862114" y="188925"/>
                </a:cubicBezTo>
                <a:cubicBezTo>
                  <a:pt x="1873959" y="182630"/>
                  <a:pt x="1885470" y="177009"/>
                  <a:pt x="1896648" y="172061"/>
                </a:cubicBezTo>
                <a:cubicBezTo>
                  <a:pt x="1907827" y="167114"/>
                  <a:pt x="1912373" y="168060"/>
                  <a:pt x="1910286" y="174901"/>
                </a:cubicBezTo>
                <a:cubicBezTo>
                  <a:pt x="1908200" y="181741"/>
                  <a:pt x="1893329" y="193321"/>
                  <a:pt x="1865674" y="209640"/>
                </a:cubicBezTo>
                <a:cubicBezTo>
                  <a:pt x="1838018" y="225959"/>
                  <a:pt x="1821305" y="236962"/>
                  <a:pt x="1815533" y="242647"/>
                </a:cubicBezTo>
                <a:cubicBezTo>
                  <a:pt x="1809761" y="248333"/>
                  <a:pt x="1801885" y="246286"/>
                  <a:pt x="1791904" y="236506"/>
                </a:cubicBezTo>
                <a:cubicBezTo>
                  <a:pt x="1781923" y="226726"/>
                  <a:pt x="1778998" y="221101"/>
                  <a:pt x="1783128" y="219631"/>
                </a:cubicBezTo>
                <a:cubicBezTo>
                  <a:pt x="1787258" y="218162"/>
                  <a:pt x="1791076" y="217212"/>
                  <a:pt x="1794582" y="216781"/>
                </a:cubicBezTo>
                <a:cubicBezTo>
                  <a:pt x="1798088" y="216351"/>
                  <a:pt x="1804799" y="213978"/>
                  <a:pt x="1814716" y="209661"/>
                </a:cubicBezTo>
                <a:cubicBezTo>
                  <a:pt x="1824632" y="205345"/>
                  <a:pt x="1832279" y="201265"/>
                  <a:pt x="1837656" y="197422"/>
                </a:cubicBezTo>
                <a:lnTo>
                  <a:pt x="1837656" y="143195"/>
                </a:lnTo>
                <a:cubicBezTo>
                  <a:pt x="1835663" y="144055"/>
                  <a:pt x="1831877" y="145170"/>
                  <a:pt x="1826299" y="146539"/>
                </a:cubicBezTo>
                <a:cubicBezTo>
                  <a:pt x="1820721" y="147909"/>
                  <a:pt x="1815092" y="148350"/>
                  <a:pt x="1809413" y="147862"/>
                </a:cubicBezTo>
                <a:cubicBezTo>
                  <a:pt x="1803735" y="147375"/>
                  <a:pt x="1798250" y="144069"/>
                  <a:pt x="1792958" y="137946"/>
                </a:cubicBezTo>
                <a:cubicBezTo>
                  <a:pt x="1787666" y="131823"/>
                  <a:pt x="1789373" y="128460"/>
                  <a:pt x="1798077" y="127858"/>
                </a:cubicBezTo>
                <a:cubicBezTo>
                  <a:pt x="1806782" y="127255"/>
                  <a:pt x="1819975" y="124939"/>
                  <a:pt x="1837656" y="120910"/>
                </a:cubicBezTo>
                <a:cubicBezTo>
                  <a:pt x="1837656" y="110657"/>
                  <a:pt x="1837215" y="95596"/>
                  <a:pt x="1836334" y="75727"/>
                </a:cubicBezTo>
                <a:cubicBezTo>
                  <a:pt x="1835452" y="55859"/>
                  <a:pt x="1832752" y="41189"/>
                  <a:pt x="1828235" y="31717"/>
                </a:cubicBezTo>
                <a:cubicBezTo>
                  <a:pt x="1824847" y="24614"/>
                  <a:pt x="1825553" y="20702"/>
                  <a:pt x="1830352" y="19983"/>
                </a:cubicBezTo>
                <a:close/>
                <a:moveTo>
                  <a:pt x="1115977" y="19983"/>
                </a:moveTo>
                <a:cubicBezTo>
                  <a:pt x="1117577" y="19743"/>
                  <a:pt x="1119632" y="19858"/>
                  <a:pt x="1122141" y="20328"/>
                </a:cubicBezTo>
                <a:cubicBezTo>
                  <a:pt x="1132180" y="22206"/>
                  <a:pt x="1140755" y="25257"/>
                  <a:pt x="1147868" y="29480"/>
                </a:cubicBezTo>
                <a:cubicBezTo>
                  <a:pt x="1154981" y="33703"/>
                  <a:pt x="1156963" y="39235"/>
                  <a:pt x="1153815" y="46075"/>
                </a:cubicBezTo>
                <a:cubicBezTo>
                  <a:pt x="1150668" y="52916"/>
                  <a:pt x="1149094" y="75788"/>
                  <a:pt x="1149094" y="114693"/>
                </a:cubicBezTo>
                <a:cubicBezTo>
                  <a:pt x="1150786" y="114822"/>
                  <a:pt x="1155701" y="113507"/>
                  <a:pt x="1163839" y="110746"/>
                </a:cubicBezTo>
                <a:cubicBezTo>
                  <a:pt x="1171977" y="107986"/>
                  <a:pt x="1178527" y="109692"/>
                  <a:pt x="1183489" y="115866"/>
                </a:cubicBezTo>
                <a:cubicBezTo>
                  <a:pt x="1188451" y="122039"/>
                  <a:pt x="1186604" y="126542"/>
                  <a:pt x="1177950" y="129374"/>
                </a:cubicBezTo>
                <a:cubicBezTo>
                  <a:pt x="1169296" y="132206"/>
                  <a:pt x="1159612" y="134770"/>
                  <a:pt x="1148900" y="137064"/>
                </a:cubicBezTo>
                <a:cubicBezTo>
                  <a:pt x="1148126" y="157097"/>
                  <a:pt x="1147739" y="174385"/>
                  <a:pt x="1147739" y="188925"/>
                </a:cubicBezTo>
                <a:cubicBezTo>
                  <a:pt x="1159584" y="182630"/>
                  <a:pt x="1171095" y="177009"/>
                  <a:pt x="1182273" y="172061"/>
                </a:cubicBezTo>
                <a:cubicBezTo>
                  <a:pt x="1193452" y="167114"/>
                  <a:pt x="1197998" y="168060"/>
                  <a:pt x="1195911" y="174901"/>
                </a:cubicBezTo>
                <a:cubicBezTo>
                  <a:pt x="1193825" y="181741"/>
                  <a:pt x="1178954" y="193321"/>
                  <a:pt x="1151299" y="209640"/>
                </a:cubicBezTo>
                <a:cubicBezTo>
                  <a:pt x="1123643" y="225959"/>
                  <a:pt x="1106930" y="236962"/>
                  <a:pt x="1101158" y="242647"/>
                </a:cubicBezTo>
                <a:cubicBezTo>
                  <a:pt x="1095386" y="248333"/>
                  <a:pt x="1087510" y="246286"/>
                  <a:pt x="1077529" y="236506"/>
                </a:cubicBezTo>
                <a:cubicBezTo>
                  <a:pt x="1067548" y="226726"/>
                  <a:pt x="1064623" y="221101"/>
                  <a:pt x="1068753" y="219631"/>
                </a:cubicBezTo>
                <a:cubicBezTo>
                  <a:pt x="1072883" y="218162"/>
                  <a:pt x="1076701" y="217212"/>
                  <a:pt x="1080207" y="216781"/>
                </a:cubicBezTo>
                <a:cubicBezTo>
                  <a:pt x="1083713" y="216351"/>
                  <a:pt x="1090424" y="213978"/>
                  <a:pt x="1100341" y="209661"/>
                </a:cubicBezTo>
                <a:cubicBezTo>
                  <a:pt x="1110257" y="205345"/>
                  <a:pt x="1117904" y="201265"/>
                  <a:pt x="1123281" y="197422"/>
                </a:cubicBezTo>
                <a:lnTo>
                  <a:pt x="1123281" y="143195"/>
                </a:lnTo>
                <a:cubicBezTo>
                  <a:pt x="1121288" y="144055"/>
                  <a:pt x="1117502" y="145170"/>
                  <a:pt x="1111924" y="146539"/>
                </a:cubicBezTo>
                <a:cubicBezTo>
                  <a:pt x="1106346" y="147909"/>
                  <a:pt x="1100717" y="148350"/>
                  <a:pt x="1095038" y="147862"/>
                </a:cubicBezTo>
                <a:cubicBezTo>
                  <a:pt x="1089360" y="147375"/>
                  <a:pt x="1083874" y="144069"/>
                  <a:pt x="1078583" y="137946"/>
                </a:cubicBezTo>
                <a:cubicBezTo>
                  <a:pt x="1073291" y="131823"/>
                  <a:pt x="1074998" y="128460"/>
                  <a:pt x="1083702" y="127858"/>
                </a:cubicBezTo>
                <a:cubicBezTo>
                  <a:pt x="1092407" y="127255"/>
                  <a:pt x="1105600" y="124939"/>
                  <a:pt x="1123281" y="120910"/>
                </a:cubicBezTo>
                <a:cubicBezTo>
                  <a:pt x="1123281" y="110657"/>
                  <a:pt x="1122840" y="95596"/>
                  <a:pt x="1121959" y="75727"/>
                </a:cubicBezTo>
                <a:cubicBezTo>
                  <a:pt x="1121077" y="55859"/>
                  <a:pt x="1118377" y="41189"/>
                  <a:pt x="1113860" y="31717"/>
                </a:cubicBezTo>
                <a:cubicBezTo>
                  <a:pt x="1110472" y="24614"/>
                  <a:pt x="1111178" y="20702"/>
                  <a:pt x="1115977" y="19983"/>
                </a:cubicBezTo>
                <a:close/>
                <a:moveTo>
                  <a:pt x="231690" y="13415"/>
                </a:moveTo>
                <a:cubicBezTo>
                  <a:pt x="235445" y="13542"/>
                  <a:pt x="239703" y="14556"/>
                  <a:pt x="244464" y="16456"/>
                </a:cubicBezTo>
                <a:cubicBezTo>
                  <a:pt x="253986" y="20256"/>
                  <a:pt x="261497" y="24615"/>
                  <a:pt x="266996" y="29534"/>
                </a:cubicBezTo>
                <a:cubicBezTo>
                  <a:pt x="272496" y="34453"/>
                  <a:pt x="272646" y="39515"/>
                  <a:pt x="267448" y="44720"/>
                </a:cubicBezTo>
                <a:cubicBezTo>
                  <a:pt x="262250" y="49926"/>
                  <a:pt x="257919" y="56418"/>
                  <a:pt x="254456" y="64198"/>
                </a:cubicBezTo>
                <a:cubicBezTo>
                  <a:pt x="250993" y="71977"/>
                  <a:pt x="247874" y="80962"/>
                  <a:pt x="245099" y="91150"/>
                </a:cubicBezTo>
                <a:cubicBezTo>
                  <a:pt x="242324" y="101339"/>
                  <a:pt x="235276" y="110312"/>
                  <a:pt x="223954" y="118070"/>
                </a:cubicBezTo>
                <a:lnTo>
                  <a:pt x="217147" y="122010"/>
                </a:lnTo>
                <a:lnTo>
                  <a:pt x="223919" y="119692"/>
                </a:lnTo>
                <a:cubicBezTo>
                  <a:pt x="227416" y="119360"/>
                  <a:pt x="231214" y="119791"/>
                  <a:pt x="235312" y="120985"/>
                </a:cubicBezTo>
                <a:cubicBezTo>
                  <a:pt x="243507" y="123373"/>
                  <a:pt x="250412" y="126825"/>
                  <a:pt x="256026" y="131342"/>
                </a:cubicBezTo>
                <a:cubicBezTo>
                  <a:pt x="261640" y="135860"/>
                  <a:pt x="261386" y="140961"/>
                  <a:pt x="255262" y="146647"/>
                </a:cubicBezTo>
                <a:cubicBezTo>
                  <a:pt x="249139" y="152333"/>
                  <a:pt x="242750" y="161858"/>
                  <a:pt x="236097" y="175223"/>
                </a:cubicBezTo>
                <a:cubicBezTo>
                  <a:pt x="245991" y="187169"/>
                  <a:pt x="244163" y="193141"/>
                  <a:pt x="230612" y="193141"/>
                </a:cubicBezTo>
                <a:cubicBezTo>
                  <a:pt x="220157" y="193141"/>
                  <a:pt x="198712" y="195278"/>
                  <a:pt x="166274" y="199552"/>
                </a:cubicBezTo>
                <a:cubicBezTo>
                  <a:pt x="160725" y="211483"/>
                  <a:pt x="155666" y="212454"/>
                  <a:pt x="151099" y="202466"/>
                </a:cubicBezTo>
                <a:cubicBezTo>
                  <a:pt x="146531" y="192478"/>
                  <a:pt x="142928" y="181974"/>
                  <a:pt x="140290" y="170954"/>
                </a:cubicBezTo>
                <a:cubicBezTo>
                  <a:pt x="137651" y="159933"/>
                  <a:pt x="134260" y="150956"/>
                  <a:pt x="130115" y="144023"/>
                </a:cubicBezTo>
                <a:cubicBezTo>
                  <a:pt x="125971" y="137089"/>
                  <a:pt x="127979" y="133622"/>
                  <a:pt x="136138" y="133622"/>
                </a:cubicBezTo>
                <a:cubicBezTo>
                  <a:pt x="142018" y="133622"/>
                  <a:pt x="147141" y="134067"/>
                  <a:pt x="151507" y="134956"/>
                </a:cubicBezTo>
                <a:cubicBezTo>
                  <a:pt x="155874" y="135845"/>
                  <a:pt x="165987" y="134999"/>
                  <a:pt x="181848" y="132418"/>
                </a:cubicBezTo>
                <a:lnTo>
                  <a:pt x="210087" y="124208"/>
                </a:lnTo>
                <a:lnTo>
                  <a:pt x="205710" y="123203"/>
                </a:lnTo>
                <a:cubicBezTo>
                  <a:pt x="204486" y="122404"/>
                  <a:pt x="203530" y="121148"/>
                  <a:pt x="202842" y="119436"/>
                </a:cubicBezTo>
                <a:cubicBezTo>
                  <a:pt x="200088" y="112589"/>
                  <a:pt x="194793" y="105139"/>
                  <a:pt x="186956" y="97087"/>
                </a:cubicBezTo>
                <a:cubicBezTo>
                  <a:pt x="179119" y="89035"/>
                  <a:pt x="179793" y="85913"/>
                  <a:pt x="188978" y="87719"/>
                </a:cubicBezTo>
                <a:cubicBezTo>
                  <a:pt x="198163" y="89526"/>
                  <a:pt x="204390" y="90430"/>
                  <a:pt x="207660" y="90430"/>
                </a:cubicBezTo>
                <a:cubicBezTo>
                  <a:pt x="210184" y="90430"/>
                  <a:pt x="213289" y="86744"/>
                  <a:pt x="216974" y="79373"/>
                </a:cubicBezTo>
                <a:cubicBezTo>
                  <a:pt x="220659" y="72003"/>
                  <a:pt x="223617" y="64632"/>
                  <a:pt x="225847" y="57261"/>
                </a:cubicBezTo>
                <a:cubicBezTo>
                  <a:pt x="228077" y="49890"/>
                  <a:pt x="228733" y="44598"/>
                  <a:pt x="227815" y="41386"/>
                </a:cubicBezTo>
                <a:cubicBezTo>
                  <a:pt x="226897" y="38174"/>
                  <a:pt x="224090" y="37403"/>
                  <a:pt x="219394" y="39074"/>
                </a:cubicBezTo>
                <a:cubicBezTo>
                  <a:pt x="214697" y="40745"/>
                  <a:pt x="204519" y="43229"/>
                  <a:pt x="188860" y="46527"/>
                </a:cubicBezTo>
                <a:cubicBezTo>
                  <a:pt x="196059" y="49553"/>
                  <a:pt x="198217" y="53264"/>
                  <a:pt x="195335" y="57659"/>
                </a:cubicBezTo>
                <a:cubicBezTo>
                  <a:pt x="192452" y="62054"/>
                  <a:pt x="189444" y="67618"/>
                  <a:pt x="186311" y="74351"/>
                </a:cubicBezTo>
                <a:cubicBezTo>
                  <a:pt x="183178" y="81084"/>
                  <a:pt x="176753" y="90928"/>
                  <a:pt x="167038" y="103884"/>
                </a:cubicBezTo>
                <a:cubicBezTo>
                  <a:pt x="157322" y="116841"/>
                  <a:pt x="145456" y="126857"/>
                  <a:pt x="131438" y="133934"/>
                </a:cubicBezTo>
                <a:cubicBezTo>
                  <a:pt x="117421" y="141011"/>
                  <a:pt x="115875" y="137821"/>
                  <a:pt x="126803" y="124362"/>
                </a:cubicBezTo>
                <a:cubicBezTo>
                  <a:pt x="137730" y="110904"/>
                  <a:pt x="146951" y="96435"/>
                  <a:pt x="154465" y="80954"/>
                </a:cubicBezTo>
                <a:cubicBezTo>
                  <a:pt x="161979" y="65474"/>
                  <a:pt x="165736" y="55626"/>
                  <a:pt x="165736" y="51410"/>
                </a:cubicBezTo>
                <a:cubicBezTo>
                  <a:pt x="163657" y="51410"/>
                  <a:pt x="161280" y="51862"/>
                  <a:pt x="158606" y="52765"/>
                </a:cubicBezTo>
                <a:cubicBezTo>
                  <a:pt x="155931" y="53669"/>
                  <a:pt x="150378" y="50492"/>
                  <a:pt x="141946" y="43236"/>
                </a:cubicBezTo>
                <a:cubicBezTo>
                  <a:pt x="133514" y="35980"/>
                  <a:pt x="134156" y="32807"/>
                  <a:pt x="143871" y="33718"/>
                </a:cubicBezTo>
                <a:cubicBezTo>
                  <a:pt x="153587" y="34628"/>
                  <a:pt x="167651" y="32675"/>
                  <a:pt x="186064" y="27856"/>
                </a:cubicBezTo>
                <a:cubicBezTo>
                  <a:pt x="204476" y="23038"/>
                  <a:pt x="216433" y="18983"/>
                  <a:pt x="221932" y="15692"/>
                </a:cubicBezTo>
                <a:cubicBezTo>
                  <a:pt x="224682" y="14047"/>
                  <a:pt x="227934" y="13287"/>
                  <a:pt x="231690" y="13415"/>
                </a:cubicBezTo>
                <a:close/>
                <a:moveTo>
                  <a:pt x="902453" y="12958"/>
                </a:moveTo>
                <a:cubicBezTo>
                  <a:pt x="906351" y="13236"/>
                  <a:pt x="910462" y="14692"/>
                  <a:pt x="914786" y="17327"/>
                </a:cubicBezTo>
                <a:cubicBezTo>
                  <a:pt x="923433" y="22597"/>
                  <a:pt x="930868" y="29075"/>
                  <a:pt x="937092" y="36761"/>
                </a:cubicBezTo>
                <a:cubicBezTo>
                  <a:pt x="943316" y="44448"/>
                  <a:pt x="942911" y="49427"/>
                  <a:pt x="935877" y="51700"/>
                </a:cubicBezTo>
                <a:cubicBezTo>
                  <a:pt x="928843" y="53973"/>
                  <a:pt x="906712" y="69995"/>
                  <a:pt x="869485" y="99765"/>
                </a:cubicBezTo>
                <a:cubicBezTo>
                  <a:pt x="873888" y="105759"/>
                  <a:pt x="876820" y="112083"/>
                  <a:pt x="878283" y="118737"/>
                </a:cubicBezTo>
                <a:cubicBezTo>
                  <a:pt x="893283" y="117920"/>
                  <a:pt x="908641" y="116163"/>
                  <a:pt x="924358" y="113467"/>
                </a:cubicBezTo>
                <a:cubicBezTo>
                  <a:pt x="940075" y="110771"/>
                  <a:pt x="952465" y="108728"/>
                  <a:pt x="961528" y="107337"/>
                </a:cubicBezTo>
                <a:cubicBezTo>
                  <a:pt x="970591" y="105946"/>
                  <a:pt x="978177" y="106233"/>
                  <a:pt x="984286" y="108197"/>
                </a:cubicBezTo>
                <a:cubicBezTo>
                  <a:pt x="990395" y="110162"/>
                  <a:pt x="996410" y="114658"/>
                  <a:pt x="1002333" y="121684"/>
                </a:cubicBezTo>
                <a:cubicBezTo>
                  <a:pt x="1008255" y="128711"/>
                  <a:pt x="1008600" y="132931"/>
                  <a:pt x="1003365" y="134343"/>
                </a:cubicBezTo>
                <a:cubicBezTo>
                  <a:pt x="998131" y="135756"/>
                  <a:pt x="989922" y="136462"/>
                  <a:pt x="978736" y="136462"/>
                </a:cubicBezTo>
                <a:cubicBezTo>
                  <a:pt x="967981" y="136462"/>
                  <a:pt x="954175" y="136681"/>
                  <a:pt x="937318" y="137118"/>
                </a:cubicBezTo>
                <a:cubicBezTo>
                  <a:pt x="920461" y="137555"/>
                  <a:pt x="902346" y="139351"/>
                  <a:pt x="882972" y="142506"/>
                </a:cubicBezTo>
                <a:cubicBezTo>
                  <a:pt x="884736" y="150035"/>
                  <a:pt x="886066" y="161012"/>
                  <a:pt x="886962" y="175439"/>
                </a:cubicBezTo>
                <a:cubicBezTo>
                  <a:pt x="887859" y="189865"/>
                  <a:pt x="888536" y="205284"/>
                  <a:pt x="888995" y="221696"/>
                </a:cubicBezTo>
                <a:cubicBezTo>
                  <a:pt x="889454" y="238109"/>
                  <a:pt x="887816" y="252159"/>
                  <a:pt x="884080" y="263846"/>
                </a:cubicBezTo>
                <a:cubicBezTo>
                  <a:pt x="880344" y="275533"/>
                  <a:pt x="873558" y="287367"/>
                  <a:pt x="863721" y="299349"/>
                </a:cubicBezTo>
                <a:cubicBezTo>
                  <a:pt x="853883" y="311330"/>
                  <a:pt x="846455" y="314180"/>
                  <a:pt x="841436" y="307899"/>
                </a:cubicBezTo>
                <a:cubicBezTo>
                  <a:pt x="836417" y="301618"/>
                  <a:pt x="829942" y="295176"/>
                  <a:pt x="822012" y="288572"/>
                </a:cubicBezTo>
                <a:cubicBezTo>
                  <a:pt x="814082" y="281968"/>
                  <a:pt x="806711" y="275408"/>
                  <a:pt x="799899" y="268890"/>
                </a:cubicBezTo>
                <a:cubicBezTo>
                  <a:pt x="793088" y="262372"/>
                  <a:pt x="793296" y="259820"/>
                  <a:pt x="800523" y="261232"/>
                </a:cubicBezTo>
                <a:cubicBezTo>
                  <a:pt x="807751" y="262645"/>
                  <a:pt x="816480" y="263771"/>
                  <a:pt x="826712" y="264610"/>
                </a:cubicBezTo>
                <a:cubicBezTo>
                  <a:pt x="836944" y="265448"/>
                  <a:pt x="843705" y="264595"/>
                  <a:pt x="846996" y="262050"/>
                </a:cubicBezTo>
                <a:cubicBezTo>
                  <a:pt x="850287" y="259504"/>
                  <a:pt x="853030" y="253184"/>
                  <a:pt x="855224" y="243088"/>
                </a:cubicBezTo>
                <a:cubicBezTo>
                  <a:pt x="857418" y="232993"/>
                  <a:pt x="858296" y="219567"/>
                  <a:pt x="857859" y="202810"/>
                </a:cubicBezTo>
                <a:cubicBezTo>
                  <a:pt x="857422" y="186054"/>
                  <a:pt x="855597" y="167085"/>
                  <a:pt x="852385" y="145905"/>
                </a:cubicBezTo>
                <a:cubicBezTo>
                  <a:pt x="826558" y="148572"/>
                  <a:pt x="804402" y="151483"/>
                  <a:pt x="785918" y="154638"/>
                </a:cubicBezTo>
                <a:cubicBezTo>
                  <a:pt x="767433" y="157793"/>
                  <a:pt x="754254" y="160500"/>
                  <a:pt x="746382" y="162758"/>
                </a:cubicBezTo>
                <a:cubicBezTo>
                  <a:pt x="738509" y="165017"/>
                  <a:pt x="732203" y="165648"/>
                  <a:pt x="727463" y="164651"/>
                </a:cubicBezTo>
                <a:cubicBezTo>
                  <a:pt x="722724" y="163654"/>
                  <a:pt x="717063" y="159829"/>
                  <a:pt x="710481" y="153175"/>
                </a:cubicBezTo>
                <a:cubicBezTo>
                  <a:pt x="703899" y="146521"/>
                  <a:pt x="702293" y="142736"/>
                  <a:pt x="705663" y="141818"/>
                </a:cubicBezTo>
                <a:cubicBezTo>
                  <a:pt x="709033" y="140900"/>
                  <a:pt x="716393" y="139986"/>
                  <a:pt x="727743" y="139075"/>
                </a:cubicBezTo>
                <a:cubicBezTo>
                  <a:pt x="739093" y="138165"/>
                  <a:pt x="754993" y="136598"/>
                  <a:pt x="775442" y="134375"/>
                </a:cubicBezTo>
                <a:cubicBezTo>
                  <a:pt x="795891" y="132153"/>
                  <a:pt x="820435" y="128976"/>
                  <a:pt x="849072" y="124846"/>
                </a:cubicBezTo>
                <a:cubicBezTo>
                  <a:pt x="845845" y="115396"/>
                  <a:pt x="839192" y="106394"/>
                  <a:pt x="829110" y="97840"/>
                </a:cubicBezTo>
                <a:cubicBezTo>
                  <a:pt x="819029" y="89286"/>
                  <a:pt x="828551" y="86809"/>
                  <a:pt x="857676" y="90408"/>
                </a:cubicBezTo>
                <a:cubicBezTo>
                  <a:pt x="878140" y="63850"/>
                  <a:pt x="889246" y="48237"/>
                  <a:pt x="890996" y="43570"/>
                </a:cubicBezTo>
                <a:cubicBezTo>
                  <a:pt x="892745" y="38902"/>
                  <a:pt x="882843" y="39465"/>
                  <a:pt x="861290" y="45258"/>
                </a:cubicBezTo>
                <a:cubicBezTo>
                  <a:pt x="839737" y="51052"/>
                  <a:pt x="824145" y="56676"/>
                  <a:pt x="814516" y="62133"/>
                </a:cubicBezTo>
                <a:cubicBezTo>
                  <a:pt x="804886" y="67589"/>
                  <a:pt x="793841" y="64216"/>
                  <a:pt x="781379" y="52012"/>
                </a:cubicBezTo>
                <a:cubicBezTo>
                  <a:pt x="768917" y="39809"/>
                  <a:pt x="770939" y="34381"/>
                  <a:pt x="787445" y="35729"/>
                </a:cubicBezTo>
                <a:cubicBezTo>
                  <a:pt x="803951" y="37077"/>
                  <a:pt x="823665" y="35109"/>
                  <a:pt x="846588" y="29824"/>
                </a:cubicBezTo>
                <a:cubicBezTo>
                  <a:pt x="869510" y="24540"/>
                  <a:pt x="884446" y="19819"/>
                  <a:pt x="891394" y="15660"/>
                </a:cubicBezTo>
                <a:cubicBezTo>
                  <a:pt x="894867" y="13581"/>
                  <a:pt x="898554" y="12680"/>
                  <a:pt x="902453" y="12958"/>
                </a:cubicBezTo>
                <a:close/>
                <a:moveTo>
                  <a:pt x="413961" y="2334"/>
                </a:moveTo>
                <a:cubicBezTo>
                  <a:pt x="415343" y="2185"/>
                  <a:pt x="417125" y="2350"/>
                  <a:pt x="419307" y="2829"/>
                </a:cubicBezTo>
                <a:cubicBezTo>
                  <a:pt x="428033" y="4743"/>
                  <a:pt x="435934" y="7536"/>
                  <a:pt x="443011" y="11207"/>
                </a:cubicBezTo>
                <a:cubicBezTo>
                  <a:pt x="450088" y="14878"/>
                  <a:pt x="451827" y="20830"/>
                  <a:pt x="448227" y="29061"/>
                </a:cubicBezTo>
                <a:cubicBezTo>
                  <a:pt x="444628" y="37292"/>
                  <a:pt x="442828" y="55942"/>
                  <a:pt x="442828" y="85009"/>
                </a:cubicBezTo>
                <a:cubicBezTo>
                  <a:pt x="446456" y="84206"/>
                  <a:pt x="450798" y="82880"/>
                  <a:pt x="455853" y="81030"/>
                </a:cubicBezTo>
                <a:cubicBezTo>
                  <a:pt x="460908" y="79180"/>
                  <a:pt x="466300" y="79933"/>
                  <a:pt x="472028" y="83288"/>
                </a:cubicBezTo>
                <a:cubicBezTo>
                  <a:pt x="477757" y="86644"/>
                  <a:pt x="479743" y="90369"/>
                  <a:pt x="477987" y="94463"/>
                </a:cubicBezTo>
                <a:cubicBezTo>
                  <a:pt x="476230" y="98557"/>
                  <a:pt x="464417" y="104548"/>
                  <a:pt x="442549" y="112435"/>
                </a:cubicBezTo>
                <a:cubicBezTo>
                  <a:pt x="441832" y="121025"/>
                  <a:pt x="441473" y="129543"/>
                  <a:pt x="441473" y="137989"/>
                </a:cubicBezTo>
                <a:cubicBezTo>
                  <a:pt x="452185" y="138763"/>
                  <a:pt x="461610" y="140932"/>
                  <a:pt x="469748" y="144496"/>
                </a:cubicBezTo>
                <a:cubicBezTo>
                  <a:pt x="477886" y="148059"/>
                  <a:pt x="481662" y="154584"/>
                  <a:pt x="481074" y="164070"/>
                </a:cubicBezTo>
                <a:cubicBezTo>
                  <a:pt x="480486" y="173556"/>
                  <a:pt x="474646" y="175697"/>
                  <a:pt x="463553" y="170491"/>
                </a:cubicBezTo>
                <a:cubicBezTo>
                  <a:pt x="452461" y="165286"/>
                  <a:pt x="445101" y="158890"/>
                  <a:pt x="441473" y="151304"/>
                </a:cubicBezTo>
                <a:cubicBezTo>
                  <a:pt x="441473" y="180013"/>
                  <a:pt x="441692" y="203434"/>
                  <a:pt x="442129" y="221567"/>
                </a:cubicBezTo>
                <a:cubicBezTo>
                  <a:pt x="442567" y="239701"/>
                  <a:pt x="442072" y="255181"/>
                  <a:pt x="440645" y="268008"/>
                </a:cubicBezTo>
                <a:cubicBezTo>
                  <a:pt x="439218" y="280835"/>
                  <a:pt x="436182" y="288436"/>
                  <a:pt x="431535" y="290809"/>
                </a:cubicBezTo>
                <a:cubicBezTo>
                  <a:pt x="426889" y="293182"/>
                  <a:pt x="422920" y="290619"/>
                  <a:pt x="419629" y="283119"/>
                </a:cubicBezTo>
                <a:cubicBezTo>
                  <a:pt x="416338" y="275619"/>
                  <a:pt x="413728" y="269837"/>
                  <a:pt x="411800" y="265771"/>
                </a:cubicBezTo>
                <a:cubicBezTo>
                  <a:pt x="409871" y="261706"/>
                  <a:pt x="410487" y="255238"/>
                  <a:pt x="413649" y="246369"/>
                </a:cubicBezTo>
                <a:cubicBezTo>
                  <a:pt x="416811" y="237499"/>
                  <a:pt x="418611" y="225274"/>
                  <a:pt x="419049" y="209694"/>
                </a:cubicBezTo>
                <a:cubicBezTo>
                  <a:pt x="419486" y="194113"/>
                  <a:pt x="419705" y="174198"/>
                  <a:pt x="419705" y="149949"/>
                </a:cubicBezTo>
                <a:cubicBezTo>
                  <a:pt x="412076" y="170484"/>
                  <a:pt x="403468" y="186459"/>
                  <a:pt x="393881" y="197874"/>
                </a:cubicBezTo>
                <a:cubicBezTo>
                  <a:pt x="384295" y="209289"/>
                  <a:pt x="372031" y="219226"/>
                  <a:pt x="357088" y="227687"/>
                </a:cubicBezTo>
                <a:cubicBezTo>
                  <a:pt x="342146" y="236148"/>
                  <a:pt x="340375" y="233638"/>
                  <a:pt x="351775" y="220158"/>
                </a:cubicBezTo>
                <a:cubicBezTo>
                  <a:pt x="363176" y="206679"/>
                  <a:pt x="375117" y="188796"/>
                  <a:pt x="387600" y="166512"/>
                </a:cubicBezTo>
                <a:cubicBezTo>
                  <a:pt x="400084" y="144227"/>
                  <a:pt x="408985" y="127908"/>
                  <a:pt x="414306" y="117554"/>
                </a:cubicBezTo>
                <a:cubicBezTo>
                  <a:pt x="409358" y="119361"/>
                  <a:pt x="403091" y="120265"/>
                  <a:pt x="395506" y="120265"/>
                </a:cubicBezTo>
                <a:cubicBezTo>
                  <a:pt x="387834" y="120265"/>
                  <a:pt x="380276" y="118694"/>
                  <a:pt x="372834" y="115554"/>
                </a:cubicBezTo>
                <a:cubicBezTo>
                  <a:pt x="365391" y="112413"/>
                  <a:pt x="367693" y="109284"/>
                  <a:pt x="379738" y="106165"/>
                </a:cubicBezTo>
                <a:cubicBezTo>
                  <a:pt x="391784" y="103046"/>
                  <a:pt x="405106" y="98238"/>
                  <a:pt x="419705" y="91742"/>
                </a:cubicBezTo>
                <a:cubicBezTo>
                  <a:pt x="419705" y="69429"/>
                  <a:pt x="419490" y="52615"/>
                  <a:pt x="419059" y="41300"/>
                </a:cubicBezTo>
                <a:cubicBezTo>
                  <a:pt x="418629" y="29986"/>
                  <a:pt x="416381" y="20267"/>
                  <a:pt x="412316" y="12143"/>
                </a:cubicBezTo>
                <a:cubicBezTo>
                  <a:pt x="409267" y="6050"/>
                  <a:pt x="409815" y="2781"/>
                  <a:pt x="413961" y="2334"/>
                </a:cubicBezTo>
                <a:close/>
                <a:moveTo>
                  <a:pt x="1969988" y="1399"/>
                </a:moveTo>
                <a:cubicBezTo>
                  <a:pt x="1976312" y="2359"/>
                  <a:pt x="1983987" y="4962"/>
                  <a:pt x="1993015" y="9207"/>
                </a:cubicBezTo>
                <a:cubicBezTo>
                  <a:pt x="2002042" y="13451"/>
                  <a:pt x="2004888" y="18062"/>
                  <a:pt x="2001554" y="23038"/>
                </a:cubicBezTo>
                <a:cubicBezTo>
                  <a:pt x="1998220" y="28014"/>
                  <a:pt x="1993585" y="36518"/>
                  <a:pt x="1987648" y="48549"/>
                </a:cubicBezTo>
                <a:cubicBezTo>
                  <a:pt x="1997270" y="46943"/>
                  <a:pt x="2006136" y="44742"/>
                  <a:pt x="2014245" y="41945"/>
                </a:cubicBezTo>
                <a:cubicBezTo>
                  <a:pt x="2022355" y="39149"/>
                  <a:pt x="2029399" y="40734"/>
                  <a:pt x="2035379" y="46699"/>
                </a:cubicBezTo>
                <a:cubicBezTo>
                  <a:pt x="2041359" y="52665"/>
                  <a:pt x="2041610" y="56942"/>
                  <a:pt x="2036132" y="59530"/>
                </a:cubicBezTo>
                <a:cubicBezTo>
                  <a:pt x="2030654" y="62119"/>
                  <a:pt x="2023276" y="64345"/>
                  <a:pt x="2013998" y="66209"/>
                </a:cubicBezTo>
                <a:lnTo>
                  <a:pt x="1982550" y="72469"/>
                </a:lnTo>
                <a:cubicBezTo>
                  <a:pt x="1979323" y="81360"/>
                  <a:pt x="1976527" y="87784"/>
                  <a:pt x="1974161" y="91742"/>
                </a:cubicBezTo>
                <a:cubicBezTo>
                  <a:pt x="1986063" y="89333"/>
                  <a:pt x="1994047" y="86483"/>
                  <a:pt x="1998113" y="83192"/>
                </a:cubicBezTo>
                <a:cubicBezTo>
                  <a:pt x="2002178" y="79900"/>
                  <a:pt x="2008434" y="79958"/>
                  <a:pt x="2016880" y="83364"/>
                </a:cubicBezTo>
                <a:cubicBezTo>
                  <a:pt x="2025327" y="86769"/>
                  <a:pt x="2032239" y="91344"/>
                  <a:pt x="2037616" y="97087"/>
                </a:cubicBezTo>
                <a:cubicBezTo>
                  <a:pt x="2042994" y="102830"/>
                  <a:pt x="2043636" y="108176"/>
                  <a:pt x="2039541" y="113123"/>
                </a:cubicBezTo>
                <a:cubicBezTo>
                  <a:pt x="2035447" y="118070"/>
                  <a:pt x="2032963" y="127929"/>
                  <a:pt x="2032088" y="142700"/>
                </a:cubicBezTo>
                <a:cubicBezTo>
                  <a:pt x="2031213" y="157470"/>
                  <a:pt x="2030346" y="178730"/>
                  <a:pt x="2029485" y="206478"/>
                </a:cubicBezTo>
                <a:cubicBezTo>
                  <a:pt x="2043209" y="203854"/>
                  <a:pt x="2054563" y="201850"/>
                  <a:pt x="2063547" y="200466"/>
                </a:cubicBezTo>
                <a:cubicBezTo>
                  <a:pt x="2072531" y="199082"/>
                  <a:pt x="2080798" y="202742"/>
                  <a:pt x="2088348" y="211447"/>
                </a:cubicBezTo>
                <a:cubicBezTo>
                  <a:pt x="2095898" y="220151"/>
                  <a:pt x="2095665" y="225127"/>
                  <a:pt x="2087649" y="226375"/>
                </a:cubicBezTo>
                <a:cubicBezTo>
                  <a:pt x="2079633" y="227623"/>
                  <a:pt x="2069086" y="228020"/>
                  <a:pt x="2056008" y="227569"/>
                </a:cubicBezTo>
                <a:cubicBezTo>
                  <a:pt x="2042929" y="227117"/>
                  <a:pt x="2025735" y="228006"/>
                  <a:pt x="2004426" y="230236"/>
                </a:cubicBezTo>
                <a:cubicBezTo>
                  <a:pt x="1983116" y="232466"/>
                  <a:pt x="1963219" y="234929"/>
                  <a:pt x="1944735" y="237625"/>
                </a:cubicBezTo>
                <a:lnTo>
                  <a:pt x="1943318" y="237869"/>
                </a:lnTo>
                <a:lnTo>
                  <a:pt x="1943692" y="237991"/>
                </a:lnTo>
                <a:cubicBezTo>
                  <a:pt x="1951543" y="241905"/>
                  <a:pt x="1957842" y="246229"/>
                  <a:pt x="1962588" y="250961"/>
                </a:cubicBezTo>
                <a:cubicBezTo>
                  <a:pt x="1967593" y="256167"/>
                  <a:pt x="1966926" y="260953"/>
                  <a:pt x="1960588" y="265319"/>
                </a:cubicBezTo>
                <a:cubicBezTo>
                  <a:pt x="1954249" y="269686"/>
                  <a:pt x="1945380" y="276655"/>
                  <a:pt x="1933980" y="286227"/>
                </a:cubicBezTo>
                <a:cubicBezTo>
                  <a:pt x="1922579" y="295799"/>
                  <a:pt x="1908852" y="303375"/>
                  <a:pt x="1892798" y="308953"/>
                </a:cubicBezTo>
                <a:cubicBezTo>
                  <a:pt x="1876744" y="314531"/>
                  <a:pt x="1874027" y="312538"/>
                  <a:pt x="1884646" y="302973"/>
                </a:cubicBezTo>
                <a:cubicBezTo>
                  <a:pt x="1895265" y="293408"/>
                  <a:pt x="1904729" y="283596"/>
                  <a:pt x="1913039" y="273536"/>
                </a:cubicBezTo>
                <a:cubicBezTo>
                  <a:pt x="1921349" y="263477"/>
                  <a:pt x="1926573" y="254059"/>
                  <a:pt x="1928710" y="245282"/>
                </a:cubicBezTo>
                <a:lnTo>
                  <a:pt x="1930796" y="240022"/>
                </a:lnTo>
                <a:lnTo>
                  <a:pt x="1905328" y="244401"/>
                </a:lnTo>
                <a:cubicBezTo>
                  <a:pt x="1897541" y="246222"/>
                  <a:pt x="1889041" y="243286"/>
                  <a:pt x="1879827" y="235592"/>
                </a:cubicBezTo>
                <a:cubicBezTo>
                  <a:pt x="1870614" y="227899"/>
                  <a:pt x="1873234" y="224052"/>
                  <a:pt x="1887689" y="224052"/>
                </a:cubicBezTo>
                <a:cubicBezTo>
                  <a:pt x="1899276" y="224052"/>
                  <a:pt x="1910985" y="223313"/>
                  <a:pt x="1922816" y="221836"/>
                </a:cubicBezTo>
                <a:cubicBezTo>
                  <a:pt x="1923633" y="207152"/>
                  <a:pt x="1924042" y="186316"/>
                  <a:pt x="1924042" y="159327"/>
                </a:cubicBezTo>
                <a:cubicBezTo>
                  <a:pt x="1924042" y="133300"/>
                  <a:pt x="1921794" y="116206"/>
                  <a:pt x="1917298" y="108047"/>
                </a:cubicBezTo>
                <a:cubicBezTo>
                  <a:pt x="1912803" y="99887"/>
                  <a:pt x="1914366" y="96510"/>
                  <a:pt x="1921988" y="97915"/>
                </a:cubicBezTo>
                <a:cubicBezTo>
                  <a:pt x="1929609" y="99321"/>
                  <a:pt x="1934141" y="99995"/>
                  <a:pt x="1935582" y="99937"/>
                </a:cubicBezTo>
                <a:cubicBezTo>
                  <a:pt x="1937023" y="99880"/>
                  <a:pt x="1942827" y="99177"/>
                  <a:pt x="1952995" y="97829"/>
                </a:cubicBezTo>
                <a:cubicBezTo>
                  <a:pt x="1954429" y="93585"/>
                  <a:pt x="1956479" y="86214"/>
                  <a:pt x="1959147" y="75717"/>
                </a:cubicBezTo>
                <a:cubicBezTo>
                  <a:pt x="1950801" y="77509"/>
                  <a:pt x="1944330" y="78857"/>
                  <a:pt x="1939734" y="79761"/>
                </a:cubicBezTo>
                <a:cubicBezTo>
                  <a:pt x="1935138" y="80664"/>
                  <a:pt x="1928674" y="78208"/>
                  <a:pt x="1920342" y="72393"/>
                </a:cubicBezTo>
                <a:cubicBezTo>
                  <a:pt x="1912010" y="66578"/>
                  <a:pt x="1912792" y="62502"/>
                  <a:pt x="1922687" y="60165"/>
                </a:cubicBezTo>
                <a:cubicBezTo>
                  <a:pt x="1932581" y="57827"/>
                  <a:pt x="1945810" y="55526"/>
                  <a:pt x="1962373" y="53260"/>
                </a:cubicBezTo>
                <a:cubicBezTo>
                  <a:pt x="1963822" y="48169"/>
                  <a:pt x="1964994" y="40881"/>
                  <a:pt x="1965890" y="31395"/>
                </a:cubicBezTo>
                <a:cubicBezTo>
                  <a:pt x="1966786" y="21909"/>
                  <a:pt x="1966112" y="14298"/>
                  <a:pt x="1963868" y="8561"/>
                </a:cubicBezTo>
                <a:cubicBezTo>
                  <a:pt x="1961624" y="2825"/>
                  <a:pt x="1963664" y="438"/>
                  <a:pt x="1969988" y="1399"/>
                </a:cubicBezTo>
                <a:close/>
                <a:moveTo>
                  <a:pt x="1255613" y="1399"/>
                </a:moveTo>
                <a:cubicBezTo>
                  <a:pt x="1261937" y="2359"/>
                  <a:pt x="1269612" y="4962"/>
                  <a:pt x="1278640" y="9207"/>
                </a:cubicBezTo>
                <a:cubicBezTo>
                  <a:pt x="1287667" y="13451"/>
                  <a:pt x="1290513" y="18062"/>
                  <a:pt x="1287179" y="23038"/>
                </a:cubicBezTo>
                <a:cubicBezTo>
                  <a:pt x="1283845" y="28014"/>
                  <a:pt x="1279210" y="36518"/>
                  <a:pt x="1273273" y="48549"/>
                </a:cubicBezTo>
                <a:cubicBezTo>
                  <a:pt x="1282895" y="46943"/>
                  <a:pt x="1291761" y="44742"/>
                  <a:pt x="1299870" y="41945"/>
                </a:cubicBezTo>
                <a:cubicBezTo>
                  <a:pt x="1307980" y="39149"/>
                  <a:pt x="1315024" y="40734"/>
                  <a:pt x="1321004" y="46699"/>
                </a:cubicBezTo>
                <a:cubicBezTo>
                  <a:pt x="1326984" y="52665"/>
                  <a:pt x="1327235" y="56942"/>
                  <a:pt x="1321757" y="59530"/>
                </a:cubicBezTo>
                <a:cubicBezTo>
                  <a:pt x="1316279" y="62119"/>
                  <a:pt x="1308901" y="64345"/>
                  <a:pt x="1299623" y="66209"/>
                </a:cubicBezTo>
                <a:lnTo>
                  <a:pt x="1268175" y="72469"/>
                </a:lnTo>
                <a:cubicBezTo>
                  <a:pt x="1264948" y="81360"/>
                  <a:pt x="1262152" y="87784"/>
                  <a:pt x="1259786" y="91742"/>
                </a:cubicBezTo>
                <a:cubicBezTo>
                  <a:pt x="1271688" y="89333"/>
                  <a:pt x="1279672" y="86483"/>
                  <a:pt x="1283738" y="83192"/>
                </a:cubicBezTo>
                <a:cubicBezTo>
                  <a:pt x="1287803" y="79900"/>
                  <a:pt x="1294059" y="79958"/>
                  <a:pt x="1302505" y="83364"/>
                </a:cubicBezTo>
                <a:cubicBezTo>
                  <a:pt x="1310952" y="86769"/>
                  <a:pt x="1317864" y="91344"/>
                  <a:pt x="1323241" y="97087"/>
                </a:cubicBezTo>
                <a:cubicBezTo>
                  <a:pt x="1328619" y="102830"/>
                  <a:pt x="1329261" y="108176"/>
                  <a:pt x="1325166" y="113123"/>
                </a:cubicBezTo>
                <a:cubicBezTo>
                  <a:pt x="1321072" y="118070"/>
                  <a:pt x="1318588" y="127929"/>
                  <a:pt x="1317713" y="142700"/>
                </a:cubicBezTo>
                <a:cubicBezTo>
                  <a:pt x="1316838" y="157470"/>
                  <a:pt x="1315971" y="178730"/>
                  <a:pt x="1315110" y="206478"/>
                </a:cubicBezTo>
                <a:cubicBezTo>
                  <a:pt x="1328834" y="203854"/>
                  <a:pt x="1340188" y="201850"/>
                  <a:pt x="1349172" y="200466"/>
                </a:cubicBezTo>
                <a:cubicBezTo>
                  <a:pt x="1358156" y="199082"/>
                  <a:pt x="1366423" y="202742"/>
                  <a:pt x="1373973" y="211447"/>
                </a:cubicBezTo>
                <a:cubicBezTo>
                  <a:pt x="1381524" y="220151"/>
                  <a:pt x="1381291" y="225127"/>
                  <a:pt x="1373274" y="226375"/>
                </a:cubicBezTo>
                <a:cubicBezTo>
                  <a:pt x="1365258" y="227623"/>
                  <a:pt x="1354711" y="228020"/>
                  <a:pt x="1341633" y="227569"/>
                </a:cubicBezTo>
                <a:cubicBezTo>
                  <a:pt x="1328554" y="227117"/>
                  <a:pt x="1311361" y="228006"/>
                  <a:pt x="1290051" y="230236"/>
                </a:cubicBezTo>
                <a:cubicBezTo>
                  <a:pt x="1268741" y="232466"/>
                  <a:pt x="1248844" y="234929"/>
                  <a:pt x="1230360" y="237625"/>
                </a:cubicBezTo>
                <a:lnTo>
                  <a:pt x="1228943" y="237869"/>
                </a:lnTo>
                <a:lnTo>
                  <a:pt x="1229317" y="237991"/>
                </a:lnTo>
                <a:cubicBezTo>
                  <a:pt x="1237168" y="241905"/>
                  <a:pt x="1243467" y="246229"/>
                  <a:pt x="1248213" y="250961"/>
                </a:cubicBezTo>
                <a:cubicBezTo>
                  <a:pt x="1253218" y="256167"/>
                  <a:pt x="1252551" y="260953"/>
                  <a:pt x="1246213" y="265319"/>
                </a:cubicBezTo>
                <a:cubicBezTo>
                  <a:pt x="1239874" y="269686"/>
                  <a:pt x="1231005" y="276655"/>
                  <a:pt x="1219605" y="286227"/>
                </a:cubicBezTo>
                <a:cubicBezTo>
                  <a:pt x="1208204" y="295799"/>
                  <a:pt x="1194477" y="303375"/>
                  <a:pt x="1178423" y="308953"/>
                </a:cubicBezTo>
                <a:cubicBezTo>
                  <a:pt x="1162369" y="314531"/>
                  <a:pt x="1159652" y="312538"/>
                  <a:pt x="1170271" y="302973"/>
                </a:cubicBezTo>
                <a:cubicBezTo>
                  <a:pt x="1180890" y="293408"/>
                  <a:pt x="1190354" y="283596"/>
                  <a:pt x="1198664" y="273536"/>
                </a:cubicBezTo>
                <a:cubicBezTo>
                  <a:pt x="1206975" y="263477"/>
                  <a:pt x="1212198" y="254059"/>
                  <a:pt x="1214335" y="245282"/>
                </a:cubicBezTo>
                <a:lnTo>
                  <a:pt x="1216421" y="240022"/>
                </a:lnTo>
                <a:lnTo>
                  <a:pt x="1190953" y="244401"/>
                </a:lnTo>
                <a:cubicBezTo>
                  <a:pt x="1183166" y="246222"/>
                  <a:pt x="1174666" y="243286"/>
                  <a:pt x="1165452" y="235592"/>
                </a:cubicBezTo>
                <a:cubicBezTo>
                  <a:pt x="1156239" y="227899"/>
                  <a:pt x="1158859" y="224052"/>
                  <a:pt x="1173314" y="224052"/>
                </a:cubicBezTo>
                <a:cubicBezTo>
                  <a:pt x="1184901" y="224052"/>
                  <a:pt x="1196610" y="223313"/>
                  <a:pt x="1208441" y="221836"/>
                </a:cubicBezTo>
                <a:cubicBezTo>
                  <a:pt x="1209258" y="207152"/>
                  <a:pt x="1209667" y="186316"/>
                  <a:pt x="1209667" y="159327"/>
                </a:cubicBezTo>
                <a:cubicBezTo>
                  <a:pt x="1209667" y="133300"/>
                  <a:pt x="1207419" y="116206"/>
                  <a:pt x="1202923" y="108047"/>
                </a:cubicBezTo>
                <a:cubicBezTo>
                  <a:pt x="1198428" y="99887"/>
                  <a:pt x="1199991" y="96510"/>
                  <a:pt x="1207613" y="97915"/>
                </a:cubicBezTo>
                <a:cubicBezTo>
                  <a:pt x="1215235" y="99321"/>
                  <a:pt x="1219766" y="99995"/>
                  <a:pt x="1221207" y="99937"/>
                </a:cubicBezTo>
                <a:cubicBezTo>
                  <a:pt x="1222648" y="99880"/>
                  <a:pt x="1228452" y="99177"/>
                  <a:pt x="1238620" y="97829"/>
                </a:cubicBezTo>
                <a:cubicBezTo>
                  <a:pt x="1240054" y="93585"/>
                  <a:pt x="1242104" y="86214"/>
                  <a:pt x="1244772" y="75717"/>
                </a:cubicBezTo>
                <a:cubicBezTo>
                  <a:pt x="1236426" y="77509"/>
                  <a:pt x="1229955" y="78857"/>
                  <a:pt x="1225359" y="79761"/>
                </a:cubicBezTo>
                <a:cubicBezTo>
                  <a:pt x="1220763" y="80664"/>
                  <a:pt x="1214299" y="78208"/>
                  <a:pt x="1205967" y="72393"/>
                </a:cubicBezTo>
                <a:cubicBezTo>
                  <a:pt x="1197635" y="66578"/>
                  <a:pt x="1198417" y="62502"/>
                  <a:pt x="1208312" y="60165"/>
                </a:cubicBezTo>
                <a:cubicBezTo>
                  <a:pt x="1218206" y="57827"/>
                  <a:pt x="1231435" y="55526"/>
                  <a:pt x="1247998" y="53260"/>
                </a:cubicBezTo>
                <a:cubicBezTo>
                  <a:pt x="1249447" y="48169"/>
                  <a:pt x="1250619" y="40881"/>
                  <a:pt x="1251515" y="31395"/>
                </a:cubicBezTo>
                <a:cubicBezTo>
                  <a:pt x="1252411" y="21909"/>
                  <a:pt x="1251737" y="14298"/>
                  <a:pt x="1249493" y="8561"/>
                </a:cubicBezTo>
                <a:cubicBezTo>
                  <a:pt x="1247249" y="2825"/>
                  <a:pt x="1249289" y="438"/>
                  <a:pt x="1255613" y="1399"/>
                </a:cubicBezTo>
                <a:close/>
                <a:moveTo>
                  <a:pt x="587162" y="0"/>
                </a:moveTo>
                <a:cubicBezTo>
                  <a:pt x="592411" y="0"/>
                  <a:pt x="600169" y="2331"/>
                  <a:pt x="610437" y="6991"/>
                </a:cubicBezTo>
                <a:cubicBezTo>
                  <a:pt x="621966" y="13358"/>
                  <a:pt x="624329" y="18836"/>
                  <a:pt x="617524" y="23425"/>
                </a:cubicBezTo>
                <a:cubicBezTo>
                  <a:pt x="610720" y="28014"/>
                  <a:pt x="603980" y="33646"/>
                  <a:pt x="597304" y="40321"/>
                </a:cubicBezTo>
                <a:cubicBezTo>
                  <a:pt x="590629" y="46997"/>
                  <a:pt x="580734" y="54791"/>
                  <a:pt x="567620" y="63703"/>
                </a:cubicBezTo>
                <a:cubicBezTo>
                  <a:pt x="554506" y="72616"/>
                  <a:pt x="551358" y="71734"/>
                  <a:pt x="558177" y="61057"/>
                </a:cubicBezTo>
                <a:cubicBezTo>
                  <a:pt x="564996" y="50381"/>
                  <a:pt x="570617" y="40257"/>
                  <a:pt x="575041" y="30685"/>
                </a:cubicBezTo>
                <a:cubicBezTo>
                  <a:pt x="579465" y="21113"/>
                  <a:pt x="581003" y="13606"/>
                  <a:pt x="579655" y="8164"/>
                </a:cubicBezTo>
                <a:cubicBezTo>
                  <a:pt x="578307" y="2721"/>
                  <a:pt x="580810" y="0"/>
                  <a:pt x="587162" y="0"/>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marL="0" marR="0" lvl="0" indent="0" algn="l" defTabSz="914400" rtl="0" eaLnBrk="1" fontAlgn="auto" latinLnBrk="1"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prstClr val="black"/>
              </a:solidFill>
              <a:effectLst/>
              <a:uLnTx/>
              <a:uFillTx/>
              <a:cs typeface="+mn-ea"/>
              <a:sym typeface="+mn-lt"/>
            </a:endParaRPr>
          </a:p>
        </p:txBody>
      </p:sp>
      <p:sp>
        <p:nvSpPr>
          <p:cNvPr id="28" name="TextBox 12"/>
          <p:cNvSpPr txBox="1">
            <a:spLocks noChangeArrowheads="1"/>
          </p:cNvSpPr>
          <p:nvPr/>
        </p:nvSpPr>
        <p:spPr bwMode="auto">
          <a:xfrm>
            <a:off x="3245461" y="2807750"/>
            <a:ext cx="15121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ea"/>
                <a:sym typeface="+mn-lt"/>
              </a:rPr>
              <a:t>下午</a:t>
            </a:r>
            <a:r>
              <a:rPr kumimoji="0" lang="en-US" altLang="zh-CN" sz="2400" b="1" i="0" u="none" strike="noStrike" kern="1200" cap="none" spc="0" normalizeH="0" baseline="0" noProof="0" dirty="0">
                <a:ln>
                  <a:noFill/>
                </a:ln>
                <a:solidFill>
                  <a:prstClr val="black"/>
                </a:solidFill>
                <a:effectLst/>
                <a:uLnTx/>
                <a:uFillTx/>
                <a:latin typeface="+mn-lt"/>
                <a:ea typeface="+mn-ea"/>
                <a:cs typeface="+mn-ea"/>
                <a:sym typeface="+mn-lt"/>
              </a:rPr>
              <a:t>6:06</a:t>
            </a:r>
            <a:endParaRPr kumimoji="0" lang="zh-CN" altLang="en-US" sz="2400" b="1"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16" name="圆角矩形标注 15"/>
          <p:cNvSpPr/>
          <p:nvPr/>
        </p:nvSpPr>
        <p:spPr>
          <a:xfrm>
            <a:off x="5051819" y="2096773"/>
            <a:ext cx="1347800" cy="407699"/>
          </a:xfrm>
          <a:prstGeom prst="wedgeRoundRectCallout">
            <a:avLst>
              <a:gd name="adj1" fmla="val -17917"/>
              <a:gd name="adj2" fmla="val -46088"/>
              <a:gd name="adj3" fmla="val 16667"/>
            </a:avLst>
          </a:prstGeom>
          <a:solidFill>
            <a:schemeClr val="accent6">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1200" cap="none" spc="0" normalizeH="0" baseline="0" noProof="0" dirty="0">
              <a:ln>
                <a:noFill/>
              </a:ln>
              <a:solidFill>
                <a:prstClr val="black"/>
              </a:solidFill>
              <a:effectLst/>
              <a:uLnTx/>
              <a:uFillTx/>
              <a:cs typeface="+mn-ea"/>
              <a:sym typeface="+mn-lt"/>
            </a:endParaRPr>
          </a:p>
        </p:txBody>
      </p:sp>
      <p:sp>
        <p:nvSpPr>
          <p:cNvPr id="17" name="TextBox 12"/>
          <p:cNvSpPr txBox="1">
            <a:spLocks noChangeArrowheads="1"/>
          </p:cNvSpPr>
          <p:nvPr/>
        </p:nvSpPr>
        <p:spPr bwMode="auto">
          <a:xfrm>
            <a:off x="5096472" y="2807750"/>
            <a:ext cx="15121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ea"/>
                <a:sym typeface="+mn-lt"/>
              </a:rPr>
              <a:t>晚上</a:t>
            </a:r>
            <a:r>
              <a:rPr kumimoji="0" lang="en-US" altLang="zh-CN" sz="2400" b="1" i="0" u="none" strike="noStrike" kern="1200" cap="none" spc="0" normalizeH="0" baseline="0" noProof="0" dirty="0">
                <a:ln>
                  <a:noFill/>
                </a:ln>
                <a:solidFill>
                  <a:prstClr val="black"/>
                </a:solidFill>
                <a:effectLst/>
                <a:uLnTx/>
                <a:uFillTx/>
                <a:latin typeface="+mn-lt"/>
                <a:ea typeface="+mn-ea"/>
                <a:cs typeface="+mn-ea"/>
                <a:sym typeface="+mn-lt"/>
              </a:rPr>
              <a:t>8</a:t>
            </a:r>
            <a:r>
              <a:rPr kumimoji="0" lang="zh-CN" altLang="en-US" sz="2400" b="1" i="0" u="none" strike="noStrike" kern="1200" cap="none" spc="0" normalizeH="0" baseline="0" noProof="0" dirty="0">
                <a:ln>
                  <a:noFill/>
                </a:ln>
                <a:solidFill>
                  <a:prstClr val="black"/>
                </a:solidFill>
                <a:effectLst/>
                <a:uLnTx/>
                <a:uFillTx/>
                <a:latin typeface="+mn-lt"/>
                <a:ea typeface="+mn-ea"/>
                <a:cs typeface="+mn-ea"/>
                <a:sym typeface="+mn-lt"/>
              </a:rPr>
              <a:t>时</a:t>
            </a:r>
          </a:p>
        </p:txBody>
      </p:sp>
      <p:sp>
        <p:nvSpPr>
          <p:cNvPr id="19" name="圆角矩形标注 18"/>
          <p:cNvSpPr/>
          <p:nvPr/>
        </p:nvSpPr>
        <p:spPr>
          <a:xfrm>
            <a:off x="6815102" y="2096773"/>
            <a:ext cx="1347800" cy="407699"/>
          </a:xfrm>
          <a:prstGeom prst="wedgeRoundRectCallout">
            <a:avLst>
              <a:gd name="adj1" fmla="val -17917"/>
              <a:gd name="adj2" fmla="val -46088"/>
              <a:gd name="adj3" fmla="val 16667"/>
            </a:avLst>
          </a:prstGeom>
          <a:solidFill>
            <a:schemeClr val="accent6">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black"/>
                </a:solidFill>
                <a:effectLst/>
                <a:uLnTx/>
                <a:uFillTx/>
                <a:cs typeface="+mn-ea"/>
                <a:sym typeface="+mn-lt"/>
              </a:rPr>
              <a:t>23:38</a:t>
            </a:r>
            <a:endParaRPr kumimoji="0" lang="zh-CN" altLang="en-US" sz="2400" b="1" i="0" u="none" strike="noStrike" kern="1200" cap="none" spc="0" normalizeH="0" baseline="0" noProof="0" dirty="0">
              <a:ln>
                <a:noFill/>
              </a:ln>
              <a:solidFill>
                <a:prstClr val="black"/>
              </a:solidFill>
              <a:effectLst/>
              <a:uLnTx/>
              <a:uFillTx/>
              <a:cs typeface="+mn-ea"/>
              <a:sym typeface="+mn-lt"/>
            </a:endParaRPr>
          </a:p>
        </p:txBody>
      </p:sp>
      <p:sp>
        <p:nvSpPr>
          <p:cNvPr id="20" name="TextBox 12"/>
          <p:cNvSpPr txBox="1">
            <a:spLocks noChangeArrowheads="1"/>
          </p:cNvSpPr>
          <p:nvPr/>
        </p:nvSpPr>
        <p:spPr bwMode="auto">
          <a:xfrm>
            <a:off x="6608642" y="2804047"/>
            <a:ext cx="2178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prstClr val="black"/>
                </a:solidFill>
                <a:effectLst/>
                <a:uLnTx/>
                <a:uFillTx/>
                <a:latin typeface="+mn-lt"/>
                <a:ea typeface="+mn-ea"/>
                <a:cs typeface="+mn-ea"/>
                <a:sym typeface="+mn-lt"/>
              </a:rPr>
              <a:t>__________</a:t>
            </a:r>
            <a:endParaRPr kumimoji="0" lang="zh-CN" altLang="en-US" sz="2400" b="1"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21" name="圆角矩形标注 20"/>
          <p:cNvSpPr/>
          <p:nvPr/>
        </p:nvSpPr>
        <p:spPr>
          <a:xfrm>
            <a:off x="8578385" y="2093071"/>
            <a:ext cx="1347800" cy="407699"/>
          </a:xfrm>
          <a:prstGeom prst="wedgeRoundRectCallout">
            <a:avLst>
              <a:gd name="adj1" fmla="val -17917"/>
              <a:gd name="adj2" fmla="val -46088"/>
              <a:gd name="adj3" fmla="val 16667"/>
            </a:avLst>
          </a:prstGeom>
          <a:solidFill>
            <a:schemeClr val="accent6">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1200" cap="none" spc="0" normalizeH="0" baseline="0" noProof="0" dirty="0">
              <a:ln>
                <a:noFill/>
              </a:ln>
              <a:solidFill>
                <a:prstClr val="black"/>
              </a:solidFill>
              <a:effectLst/>
              <a:uLnTx/>
              <a:uFillTx/>
              <a:cs typeface="+mn-ea"/>
              <a:sym typeface="+mn-lt"/>
            </a:endParaRPr>
          </a:p>
        </p:txBody>
      </p:sp>
      <p:sp>
        <p:nvSpPr>
          <p:cNvPr id="23" name="TextBox 12"/>
          <p:cNvSpPr txBox="1">
            <a:spLocks noChangeArrowheads="1"/>
          </p:cNvSpPr>
          <p:nvPr/>
        </p:nvSpPr>
        <p:spPr bwMode="auto">
          <a:xfrm>
            <a:off x="8623038" y="2804048"/>
            <a:ext cx="15121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ea"/>
                <a:sym typeface="+mn-lt"/>
              </a:rPr>
              <a:t>凌晨</a:t>
            </a:r>
            <a:r>
              <a:rPr kumimoji="0" lang="en-US" altLang="zh-CN" sz="2400" b="1" i="0" u="none" strike="noStrike" kern="1200" cap="none" spc="0" normalizeH="0" baseline="0" noProof="0" dirty="0">
                <a:ln>
                  <a:noFill/>
                </a:ln>
                <a:solidFill>
                  <a:prstClr val="black"/>
                </a:solidFill>
                <a:effectLst/>
                <a:uLnTx/>
                <a:uFillTx/>
                <a:latin typeface="+mn-lt"/>
                <a:ea typeface="+mn-ea"/>
                <a:cs typeface="+mn-ea"/>
                <a:sym typeface="+mn-lt"/>
              </a:rPr>
              <a:t>4:45</a:t>
            </a:r>
            <a:endParaRPr kumimoji="0" lang="zh-CN" altLang="en-US" sz="2400" b="1"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26" name="圆角矩形 25"/>
          <p:cNvSpPr/>
          <p:nvPr/>
        </p:nvSpPr>
        <p:spPr>
          <a:xfrm>
            <a:off x="3677873" y="4179525"/>
            <a:ext cx="2071441" cy="56095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普通计时法</a:t>
            </a:r>
          </a:p>
        </p:txBody>
      </p:sp>
      <p:sp>
        <p:nvSpPr>
          <p:cNvPr id="29" name="右箭头 28"/>
          <p:cNvSpPr/>
          <p:nvPr/>
        </p:nvSpPr>
        <p:spPr>
          <a:xfrm>
            <a:off x="5959968" y="4212278"/>
            <a:ext cx="2088232" cy="2233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prstClr val="white"/>
              </a:solidFill>
              <a:effectLst/>
              <a:uLnTx/>
              <a:uFillTx/>
              <a:cs typeface="+mn-ea"/>
              <a:sym typeface="+mn-lt"/>
            </a:endParaRPr>
          </a:p>
        </p:txBody>
      </p:sp>
      <p:sp>
        <p:nvSpPr>
          <p:cNvPr id="30" name="圆角矩形 29"/>
          <p:cNvSpPr/>
          <p:nvPr/>
        </p:nvSpPr>
        <p:spPr>
          <a:xfrm>
            <a:off x="8163300" y="4179526"/>
            <a:ext cx="2178368" cy="56095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prstClr val="black"/>
                </a:solidFill>
                <a:effectLst/>
                <a:uLnTx/>
                <a:uFillTx/>
                <a:cs typeface="+mn-ea"/>
                <a:sym typeface="+mn-lt"/>
              </a:rPr>
              <a:t>24</a:t>
            </a:r>
            <a:r>
              <a:rPr kumimoji="0" lang="zh-CN" altLang="en-US" sz="2800" b="1" i="0" u="none" strike="noStrike" kern="1200" cap="none" spc="0" normalizeH="0" baseline="0" noProof="0" dirty="0">
                <a:ln>
                  <a:noFill/>
                </a:ln>
                <a:solidFill>
                  <a:prstClr val="black"/>
                </a:solidFill>
                <a:effectLst/>
                <a:uLnTx/>
                <a:uFillTx/>
                <a:cs typeface="+mn-ea"/>
                <a:sym typeface="+mn-lt"/>
              </a:rPr>
              <a:t>时计时法</a:t>
            </a:r>
          </a:p>
        </p:txBody>
      </p:sp>
      <p:sp>
        <p:nvSpPr>
          <p:cNvPr id="31" name="矩形 30"/>
          <p:cNvSpPr/>
          <p:nvPr/>
        </p:nvSpPr>
        <p:spPr>
          <a:xfrm>
            <a:off x="5536075" y="3554650"/>
            <a:ext cx="3042310" cy="584775"/>
          </a:xfrm>
          <a:prstGeom prst="rect">
            <a:avLst/>
          </a:prstGeom>
        </p:spPr>
        <p:txBody>
          <a:bodyPr wrap="square">
            <a:spAutoFit/>
          </a:bodyPr>
          <a:lstStyle/>
          <a:p>
            <a:pPr marL="0" marR="0" lvl="0" indent="0" algn="ctr" defTabSz="914400" rtl="0" eaLnBrk="1" fontAlgn="auto" latinLnBrk="1"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rgbClr val="0000FF"/>
                </a:solidFill>
                <a:effectLst/>
                <a:uLnTx/>
                <a:uFillTx/>
                <a:cs typeface="+mn-ea"/>
                <a:sym typeface="+mn-lt"/>
              </a:rPr>
              <a:t>去时间限制词，钟表第一圈的时刻不变，第二圈的时刻加</a:t>
            </a:r>
            <a:r>
              <a:rPr kumimoji="0" lang="en-US" altLang="zh-CN" sz="1600" b="1" i="0" u="none" strike="noStrike" kern="1200" cap="none" spc="0" normalizeH="0" baseline="0" noProof="0" dirty="0">
                <a:ln>
                  <a:noFill/>
                </a:ln>
                <a:solidFill>
                  <a:srgbClr val="0000FF"/>
                </a:solidFill>
                <a:effectLst/>
                <a:uLnTx/>
                <a:uFillTx/>
                <a:cs typeface="+mn-ea"/>
                <a:sym typeface="+mn-lt"/>
              </a:rPr>
              <a:t>12</a:t>
            </a:r>
            <a:r>
              <a:rPr kumimoji="0" lang="zh-CN" altLang="en-US" sz="1600" b="1" i="0" u="none" strike="noStrike" kern="1200" cap="none" spc="0" normalizeH="0" baseline="0" noProof="0" dirty="0">
                <a:ln>
                  <a:noFill/>
                </a:ln>
                <a:solidFill>
                  <a:srgbClr val="0000FF"/>
                </a:solidFill>
                <a:effectLst/>
                <a:uLnTx/>
                <a:uFillTx/>
                <a:cs typeface="+mn-ea"/>
                <a:sym typeface="+mn-lt"/>
              </a:rPr>
              <a:t>。</a:t>
            </a:r>
            <a:endParaRPr kumimoji="0" lang="en-US" altLang="zh-CN" sz="1600" b="1" i="0" u="none" strike="noStrike" kern="1200" cap="none" spc="0" normalizeH="0" baseline="0" noProof="0" dirty="0">
              <a:ln>
                <a:noFill/>
              </a:ln>
              <a:solidFill>
                <a:srgbClr val="0000FF"/>
              </a:solidFill>
              <a:effectLst/>
              <a:uLnTx/>
              <a:uFillTx/>
              <a:cs typeface="+mn-ea"/>
              <a:sym typeface="+mn-lt"/>
            </a:endParaRPr>
          </a:p>
        </p:txBody>
      </p:sp>
      <p:sp>
        <p:nvSpPr>
          <p:cNvPr id="32" name="右箭头 31"/>
          <p:cNvSpPr/>
          <p:nvPr/>
        </p:nvSpPr>
        <p:spPr>
          <a:xfrm rot="10800000">
            <a:off x="5960613" y="4489914"/>
            <a:ext cx="2088232" cy="2233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prstClr val="white"/>
              </a:solidFill>
              <a:effectLst/>
              <a:uLnTx/>
              <a:uFillTx/>
              <a:cs typeface="+mn-ea"/>
              <a:sym typeface="+mn-lt"/>
            </a:endParaRPr>
          </a:p>
        </p:txBody>
      </p:sp>
      <p:sp>
        <p:nvSpPr>
          <p:cNvPr id="33" name="矩形 32"/>
          <p:cNvSpPr/>
          <p:nvPr/>
        </p:nvSpPr>
        <p:spPr>
          <a:xfrm>
            <a:off x="5327450" y="4902980"/>
            <a:ext cx="3459560" cy="584775"/>
          </a:xfrm>
          <a:prstGeom prst="rect">
            <a:avLst/>
          </a:prstGeom>
        </p:spPr>
        <p:txBody>
          <a:bodyPr wrap="square">
            <a:spAutoFit/>
          </a:bodyPr>
          <a:lstStyle/>
          <a:p>
            <a:pPr marL="0" marR="0" lvl="0" indent="0" algn="ctr" defTabSz="914400" rtl="0" eaLnBrk="1" fontAlgn="auto" latinLnBrk="1"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rgbClr val="0000FF"/>
                </a:solidFill>
                <a:effectLst/>
                <a:uLnTx/>
                <a:uFillTx/>
                <a:cs typeface="+mn-ea"/>
                <a:sym typeface="+mn-lt"/>
              </a:rPr>
              <a:t>加上时间限制词，钟表第一圈的时刻不变，第二圈的时刻减</a:t>
            </a:r>
            <a:r>
              <a:rPr kumimoji="0" lang="en-US" altLang="zh-CN" sz="1600" b="1" i="0" u="none" strike="noStrike" kern="1200" cap="none" spc="0" normalizeH="0" baseline="0" noProof="0" dirty="0">
                <a:ln>
                  <a:noFill/>
                </a:ln>
                <a:solidFill>
                  <a:srgbClr val="0000FF"/>
                </a:solidFill>
                <a:effectLst/>
                <a:uLnTx/>
                <a:uFillTx/>
                <a:cs typeface="+mn-ea"/>
                <a:sym typeface="+mn-lt"/>
              </a:rPr>
              <a:t>12</a:t>
            </a:r>
            <a:r>
              <a:rPr kumimoji="0" lang="zh-CN" altLang="en-US" sz="1600" b="1" i="0" u="none" strike="noStrike" kern="1200" cap="none" spc="0" normalizeH="0" baseline="0" noProof="0" dirty="0">
                <a:ln>
                  <a:noFill/>
                </a:ln>
                <a:solidFill>
                  <a:srgbClr val="0000FF"/>
                </a:solidFill>
                <a:effectLst/>
                <a:uLnTx/>
                <a:uFillTx/>
                <a:cs typeface="+mn-ea"/>
                <a:sym typeface="+mn-lt"/>
              </a:rPr>
              <a:t>。</a:t>
            </a:r>
            <a:endParaRPr kumimoji="0" lang="en-US" altLang="zh-CN" sz="1600" b="1" i="0" u="none" strike="noStrike" kern="1200" cap="none" spc="0" normalizeH="0" baseline="0" noProof="0" dirty="0">
              <a:ln>
                <a:noFill/>
              </a:ln>
              <a:solidFill>
                <a:srgbClr val="0000FF"/>
              </a:solidFill>
              <a:effectLst/>
              <a:uLnTx/>
              <a:uFillTx/>
              <a:cs typeface="+mn-ea"/>
              <a:sym typeface="+mn-lt"/>
            </a:endParaRPr>
          </a:p>
        </p:txBody>
      </p:sp>
      <p:sp>
        <p:nvSpPr>
          <p:cNvPr id="34" name="TextBox 12"/>
          <p:cNvSpPr txBox="1">
            <a:spLocks noChangeArrowheads="1"/>
          </p:cNvSpPr>
          <p:nvPr/>
        </p:nvSpPr>
        <p:spPr bwMode="auto">
          <a:xfrm>
            <a:off x="5302934" y="2060850"/>
            <a:ext cx="15121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20</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时</a:t>
            </a:r>
          </a:p>
        </p:txBody>
      </p:sp>
      <p:sp>
        <p:nvSpPr>
          <p:cNvPr id="35" name="TextBox 12"/>
          <p:cNvSpPr txBox="1">
            <a:spLocks noChangeArrowheads="1"/>
          </p:cNvSpPr>
          <p:nvPr/>
        </p:nvSpPr>
        <p:spPr bwMode="auto">
          <a:xfrm>
            <a:off x="6674822" y="2776835"/>
            <a:ext cx="16769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晚上</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11:38</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36" name="TextBox 12"/>
          <p:cNvSpPr txBox="1">
            <a:spLocks noChangeArrowheads="1"/>
          </p:cNvSpPr>
          <p:nvPr/>
        </p:nvSpPr>
        <p:spPr bwMode="auto">
          <a:xfrm>
            <a:off x="8829500" y="2069789"/>
            <a:ext cx="15121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4:45</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27" name="文本框 26"/>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温故知新</a:t>
            </a:r>
          </a:p>
        </p:txBody>
      </p:sp>
      <p:pic>
        <p:nvPicPr>
          <p:cNvPr id="37" name="图片 36"/>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0964" y="3733503"/>
            <a:ext cx="3124497" cy="312449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randombar(horizontal)">
                                      <p:cBhvr>
                                        <p:cTn id="10" dur="500"/>
                                        <p:tgtEl>
                                          <p:spTgt spid="2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randombar(horizontal)">
                                      <p:cBhvr>
                                        <p:cTn id="16" dur="500"/>
                                        <p:tgtEl>
                                          <p:spTgt spid="1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randombar(horizontal)">
                                      <p:cBhvr>
                                        <p:cTn id="19" dur="500"/>
                                        <p:tgtEl>
                                          <p:spTgt spid="19"/>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randombar(horizontal)">
                                      <p:cBhvr>
                                        <p:cTn id="22" dur="500"/>
                                        <p:tgtEl>
                                          <p:spTgt spid="20"/>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randombar(horizontal)">
                                      <p:cBhvr>
                                        <p:cTn id="25" dur="500"/>
                                        <p:tgtEl>
                                          <p:spTgt spid="21"/>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randombar(horizontal)">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left)">
                                      <p:cBhvr>
                                        <p:cTn id="33" dur="500"/>
                                        <p:tgtEl>
                                          <p:spTgt spid="26"/>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left)">
                                      <p:cBhvr>
                                        <p:cTn id="41" dur="500"/>
                                        <p:tgtEl>
                                          <p:spTgt spid="29"/>
                                        </p:tgtEl>
                                      </p:cBhvr>
                                    </p:animEffect>
                                  </p:childTnLst>
                                </p:cTn>
                              </p:par>
                            </p:childTnLst>
                          </p:cTn>
                        </p:par>
                        <p:par>
                          <p:cTn id="42" fill="hold">
                            <p:stCondLst>
                              <p:cond delay="1500"/>
                            </p:stCondLst>
                            <p:childTnLst>
                              <p:par>
                                <p:cTn id="43" presetID="22" presetClass="entr" presetSubtype="8" fill="hold" grpId="0" nodeType="afterEffect">
                                  <p:stCondLst>
                                    <p:cond delay="0"/>
                                  </p:stCondLst>
                                  <p:iterate type="wd">
                                    <p:tmPct val="30000"/>
                                  </p:iterate>
                                  <p:childTnLst>
                                    <p:set>
                                      <p:cBhvr>
                                        <p:cTn id="44" dur="1" fill="hold">
                                          <p:stCondLst>
                                            <p:cond delay="0"/>
                                          </p:stCondLst>
                                        </p:cTn>
                                        <p:tgtEl>
                                          <p:spTgt spid="31"/>
                                        </p:tgtEl>
                                        <p:attrNameLst>
                                          <p:attrName>style.visibility</p:attrName>
                                        </p:attrNameLst>
                                      </p:cBhvr>
                                      <p:to>
                                        <p:strVal val="visible"/>
                                      </p:to>
                                    </p:set>
                                    <p:animEffect transition="in" filter="wipe(left)">
                                      <p:cBhvr>
                                        <p:cTn id="45" dur="500"/>
                                        <p:tgtEl>
                                          <p:spTgt spid="3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500"/>
                            </p:stCondLst>
                            <p:childTnLst>
                              <p:par>
                                <p:cTn id="52" presetID="22" presetClass="entr" presetSubtype="8" fill="hold" grpId="0" nodeType="afterEffect">
                                  <p:stCondLst>
                                    <p:cond delay="0"/>
                                  </p:stCondLst>
                                  <p:iterate type="wd">
                                    <p:tmPct val="30000"/>
                                  </p:iterate>
                                  <p:childTnLst>
                                    <p:set>
                                      <p:cBhvr>
                                        <p:cTn id="53" dur="1" fill="hold">
                                          <p:stCondLst>
                                            <p:cond delay="0"/>
                                          </p:stCondLst>
                                        </p:cTn>
                                        <p:tgtEl>
                                          <p:spTgt spid="33"/>
                                        </p:tgtEl>
                                        <p:attrNameLst>
                                          <p:attrName>style.visibility</p:attrName>
                                        </p:attrNameLst>
                                      </p:cBhvr>
                                      <p:to>
                                        <p:strVal val="visible"/>
                                      </p:to>
                                    </p:set>
                                    <p:animEffect transition="in" filter="wipe(left)">
                                      <p:cBhvr>
                                        <p:cTn id="54" dur="500"/>
                                        <p:tgtEl>
                                          <p:spTgt spid="33"/>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randombar(horizontal)">
                                      <p:cBhvr>
                                        <p:cTn id="59" dur="500"/>
                                        <p:tgtEl>
                                          <p:spTgt spid="34"/>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grpId="0" nodeType="click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randombar(horizontal)">
                                      <p:cBhvr>
                                        <p:cTn id="64" dur="500"/>
                                        <p:tgtEl>
                                          <p:spTgt spid="35"/>
                                        </p:tgtEl>
                                      </p:cBhvr>
                                    </p:animEffect>
                                  </p:childTnLst>
                                </p:cTn>
                              </p:par>
                            </p:childTnLst>
                          </p:cTn>
                        </p:par>
                      </p:childTnLst>
                    </p:cTn>
                  </p:par>
                  <p:par>
                    <p:cTn id="65" fill="hold">
                      <p:stCondLst>
                        <p:cond delay="indefinite"/>
                      </p:stCondLst>
                      <p:childTnLst>
                        <p:par>
                          <p:cTn id="66" fill="hold">
                            <p:stCondLst>
                              <p:cond delay="0"/>
                            </p:stCondLst>
                            <p:childTnLst>
                              <p:par>
                                <p:cTn id="67" presetID="14" presetClass="entr" presetSubtype="10" fill="hold" grpId="0" nodeType="click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randombar(horizontal)">
                                      <p:cBhvr>
                                        <p:cTn id="69" dur="500"/>
                                        <p:tgtEl>
                                          <p:spTgt spid="36"/>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dissolve">
                                      <p:cBhvr>
                                        <p:cTn id="7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p:bldP spid="16" grpId="0" animBg="1"/>
      <p:bldP spid="17" grpId="0"/>
      <p:bldP spid="19" grpId="0" animBg="1"/>
      <p:bldP spid="20" grpId="0"/>
      <p:bldP spid="21" grpId="0" animBg="1"/>
      <p:bldP spid="23" grpId="0"/>
      <p:bldP spid="26" grpId="0" animBg="1"/>
      <p:bldP spid="29" grpId="0" animBg="1"/>
      <p:bldP spid="30" grpId="0" animBg="1"/>
      <p:bldP spid="31" grpId="0"/>
      <p:bldP spid="32" grpId="0" animBg="1"/>
      <p:bldP spid="33" grpId="0"/>
      <p:bldP spid="34" grpId="0"/>
      <p:bldP spid="35" grpId="0"/>
      <p:bldP spid="36"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2692650" y="1412778"/>
            <a:ext cx="7422850" cy="1384995"/>
          </a:xfrm>
          <a:prstGeom prst="rect">
            <a:avLst/>
          </a:prstGeom>
        </p:spPr>
        <p:txBody>
          <a:bodyPr wrap="square">
            <a:spAutoFit/>
          </a:bodyPr>
          <a:lstStyle/>
          <a:p>
            <a:pPr marL="0" marR="0" lvl="0" indent="0" algn="l" defTabSz="914400" rtl="0" eaLnBrk="1" fontAlgn="auto" latinLnBrk="1"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一个新设的邮箱，每天取</a:t>
            </a:r>
            <a:r>
              <a:rPr kumimoji="0" lang="en-US" altLang="zh-CN" sz="2800" b="1" i="0" u="none" strike="noStrike" kern="1200" cap="none" spc="0" normalizeH="0" baseline="0" noProof="0" dirty="0">
                <a:ln>
                  <a:noFill/>
                </a:ln>
                <a:solidFill>
                  <a:prstClr val="black"/>
                </a:solidFill>
                <a:effectLst/>
                <a:uLnTx/>
                <a:uFillTx/>
                <a:cs typeface="+mn-ea"/>
                <a:sym typeface="+mn-lt"/>
              </a:rPr>
              <a:t>3</a:t>
            </a:r>
            <a:r>
              <a:rPr kumimoji="0" lang="zh-CN" altLang="en-US" sz="2800" b="1" i="0" u="none" strike="noStrike" kern="1200" cap="none" spc="0" normalizeH="0" baseline="0" noProof="0" dirty="0">
                <a:ln>
                  <a:noFill/>
                </a:ln>
                <a:solidFill>
                  <a:prstClr val="black"/>
                </a:solidFill>
                <a:effectLst/>
                <a:uLnTx/>
                <a:uFillTx/>
                <a:cs typeface="+mn-ea"/>
                <a:sym typeface="+mn-lt"/>
              </a:rPr>
              <a:t>次信，早上</a:t>
            </a:r>
            <a:r>
              <a:rPr kumimoji="0" lang="en-US" altLang="zh-CN" sz="2800" b="1" i="0" u="none" strike="noStrike" kern="1200" cap="none" spc="0" normalizeH="0" baseline="0" noProof="0" dirty="0">
                <a:ln>
                  <a:noFill/>
                </a:ln>
                <a:solidFill>
                  <a:prstClr val="black"/>
                </a:solidFill>
                <a:effectLst/>
                <a:uLnTx/>
                <a:uFillTx/>
                <a:cs typeface="+mn-ea"/>
                <a:sym typeface="+mn-lt"/>
              </a:rPr>
              <a:t>8</a:t>
            </a:r>
            <a:r>
              <a:rPr kumimoji="0" lang="zh-CN" altLang="en-US" sz="2800" b="1" i="0" u="none" strike="noStrike" kern="1200" cap="none" spc="0" normalizeH="0" baseline="0" noProof="0" dirty="0">
                <a:ln>
                  <a:noFill/>
                </a:ln>
                <a:solidFill>
                  <a:prstClr val="black"/>
                </a:solidFill>
                <a:effectLst/>
                <a:uLnTx/>
                <a:uFillTx/>
                <a:cs typeface="+mn-ea"/>
                <a:sym typeface="+mn-lt"/>
              </a:rPr>
              <a:t>时</a:t>
            </a:r>
            <a:r>
              <a:rPr kumimoji="0" lang="en-US" altLang="zh-CN" sz="2800" b="1" i="0" u="none" strike="noStrike" kern="1200" cap="none" spc="0" normalizeH="0" baseline="0" noProof="0" dirty="0">
                <a:ln>
                  <a:noFill/>
                </a:ln>
                <a:solidFill>
                  <a:prstClr val="black"/>
                </a:solidFill>
                <a:effectLst/>
                <a:uLnTx/>
                <a:uFillTx/>
                <a:cs typeface="+mn-ea"/>
                <a:sym typeface="+mn-lt"/>
              </a:rPr>
              <a:t>30</a:t>
            </a:r>
            <a:r>
              <a:rPr kumimoji="0" lang="zh-CN" altLang="en-US" sz="2800" b="1" i="0" u="none" strike="noStrike" kern="1200" cap="none" spc="0" normalizeH="0" baseline="0" noProof="0" dirty="0">
                <a:ln>
                  <a:noFill/>
                </a:ln>
                <a:solidFill>
                  <a:prstClr val="black"/>
                </a:solidFill>
                <a:effectLst/>
                <a:uLnTx/>
                <a:uFillTx/>
                <a:cs typeface="+mn-ea"/>
                <a:sym typeface="+mn-lt"/>
              </a:rPr>
              <a:t>分第一次取信，以后每隔</a:t>
            </a:r>
            <a:r>
              <a:rPr kumimoji="0" lang="en-US" altLang="zh-CN" sz="2800" b="1" i="0" u="none" strike="noStrike" kern="1200" cap="none" spc="0" normalizeH="0" baseline="0" noProof="0" dirty="0">
                <a:ln>
                  <a:noFill/>
                </a:ln>
                <a:solidFill>
                  <a:prstClr val="black"/>
                </a:solidFill>
                <a:effectLst/>
                <a:uLnTx/>
                <a:uFillTx/>
                <a:cs typeface="+mn-ea"/>
                <a:sym typeface="+mn-lt"/>
              </a:rPr>
              <a:t>4</a:t>
            </a:r>
            <a:r>
              <a:rPr kumimoji="0" lang="zh-CN" altLang="en-US" sz="2800" b="1" i="0" u="none" strike="noStrike" kern="1200" cap="none" spc="0" normalizeH="0" baseline="0" noProof="0" dirty="0">
                <a:ln>
                  <a:noFill/>
                </a:ln>
                <a:solidFill>
                  <a:prstClr val="black"/>
                </a:solidFill>
                <a:effectLst/>
                <a:uLnTx/>
                <a:uFillTx/>
                <a:cs typeface="+mn-ea"/>
                <a:sym typeface="+mn-lt"/>
              </a:rPr>
              <a:t>小时取一次信，请算出每次取信的时间。</a:t>
            </a:r>
          </a:p>
        </p:txBody>
      </p:sp>
      <p:sp>
        <p:nvSpPr>
          <p:cNvPr id="28" name="TextBox 12"/>
          <p:cNvSpPr txBox="1">
            <a:spLocks noChangeArrowheads="1"/>
          </p:cNvSpPr>
          <p:nvPr/>
        </p:nvSpPr>
        <p:spPr bwMode="auto">
          <a:xfrm>
            <a:off x="6042973" y="3023026"/>
            <a:ext cx="3960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ea"/>
                <a:sym typeface="+mn-lt"/>
              </a:rPr>
              <a:t>第二次取信时间：</a:t>
            </a:r>
          </a:p>
        </p:txBody>
      </p:sp>
      <p:grpSp>
        <p:nvGrpSpPr>
          <p:cNvPr id="16" name="组合 15"/>
          <p:cNvGrpSpPr/>
          <p:nvPr/>
        </p:nvGrpSpPr>
        <p:grpSpPr>
          <a:xfrm>
            <a:off x="3029468" y="2904195"/>
            <a:ext cx="2837560" cy="1532919"/>
            <a:chOff x="2824064" y="3548769"/>
            <a:chExt cx="3492399" cy="1682963"/>
          </a:xfrm>
          <a:solidFill>
            <a:schemeClr val="accent2">
              <a:lumMod val="20000"/>
              <a:lumOff val="80000"/>
            </a:schemeClr>
          </a:solidFill>
        </p:grpSpPr>
        <p:sp>
          <p:nvSpPr>
            <p:cNvPr id="17" name="AutoShape 27"/>
            <p:cNvSpPr>
              <a:spLocks noChangeArrowheads="1"/>
            </p:cNvSpPr>
            <p:nvPr/>
          </p:nvSpPr>
          <p:spPr bwMode="auto">
            <a:xfrm>
              <a:off x="2824064" y="3548769"/>
              <a:ext cx="3492399" cy="1682963"/>
            </a:xfrm>
            <a:prstGeom prst="cloudCallout">
              <a:avLst>
                <a:gd name="adj1" fmla="val -46345"/>
                <a:gd name="adj2" fmla="val 58074"/>
              </a:avLst>
            </a:prstGeom>
            <a:solidFill>
              <a:schemeClr val="accent1">
                <a:lumMod val="20000"/>
                <a:lumOff val="80000"/>
              </a:schemeClr>
            </a:solidFill>
            <a:ln w="19050">
              <a:solidFill>
                <a:srgbClr val="3399FF"/>
              </a:solidFill>
              <a:miter lim="800000"/>
            </a:ln>
          </p:spPr>
          <p:txBody>
            <a:bodyPr lIns="68580" tIns="34290" rIns="68580" bIns="34290"/>
            <a:lstStyle>
              <a:lvl1pPr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342900" algn="l" defTabSz="914400" rtl="0" eaLnBrk="1" fontAlgn="auto" latinLnBrk="0" hangingPunct="1">
                <a:lnSpc>
                  <a:spcPct val="100000"/>
                </a:lnSpc>
                <a:spcBef>
                  <a:spcPct val="20000"/>
                </a:spcBef>
                <a:spcAft>
                  <a:spcPts val="0"/>
                </a:spcAft>
                <a:buClrTx/>
                <a:buSzTx/>
                <a:buFontTx/>
                <a:buNone/>
                <a:defRPr/>
              </a:pPr>
              <a:endParaRPr kumimoji="0" lang="zh-CN" altLang="en-US" sz="2100" b="1"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19" name="矩形 18"/>
            <p:cNvSpPr/>
            <p:nvPr/>
          </p:nvSpPr>
          <p:spPr>
            <a:xfrm>
              <a:off x="3044743" y="4124943"/>
              <a:ext cx="2886090" cy="709595"/>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Tx/>
                <a:buNone/>
                <a:defRPr/>
              </a:pPr>
              <a:r>
                <a:rPr kumimoji="0" lang="zh-CN" altLang="en-US" b="1" i="0" u="none" strike="noStrike" kern="1200" cap="none" spc="0" normalizeH="0" baseline="0" noProof="0" dirty="0">
                  <a:ln>
                    <a:noFill/>
                  </a:ln>
                  <a:solidFill>
                    <a:prstClr val="black"/>
                  </a:solidFill>
                  <a:effectLst/>
                  <a:uLnTx/>
                  <a:uFillTx/>
                  <a:cs typeface="+mn-ea"/>
                  <a:sym typeface="+mn-lt"/>
                </a:rPr>
                <a:t>开始时间＋经过时间＝结束时间。</a:t>
              </a:r>
            </a:p>
          </p:txBody>
        </p:sp>
      </p:grpSp>
      <p:sp>
        <p:nvSpPr>
          <p:cNvPr id="20" name="TextBox 12"/>
          <p:cNvSpPr txBox="1">
            <a:spLocks noChangeArrowheads="1"/>
          </p:cNvSpPr>
          <p:nvPr/>
        </p:nvSpPr>
        <p:spPr bwMode="auto">
          <a:xfrm>
            <a:off x="6063805" y="3484691"/>
            <a:ext cx="46668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8</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时</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30</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分＋</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4</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小时＝</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12</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时</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30</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分</a:t>
            </a:r>
          </a:p>
        </p:txBody>
      </p:sp>
      <p:sp>
        <p:nvSpPr>
          <p:cNvPr id="21" name="TextBox 12"/>
          <p:cNvSpPr txBox="1">
            <a:spLocks noChangeArrowheads="1"/>
          </p:cNvSpPr>
          <p:nvPr/>
        </p:nvSpPr>
        <p:spPr bwMode="auto">
          <a:xfrm>
            <a:off x="6041022" y="4004344"/>
            <a:ext cx="3960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ea"/>
                <a:sym typeface="+mn-lt"/>
              </a:rPr>
              <a:t>第三次取信时间：</a:t>
            </a:r>
          </a:p>
        </p:txBody>
      </p:sp>
      <p:sp>
        <p:nvSpPr>
          <p:cNvPr id="23" name="TextBox 12"/>
          <p:cNvSpPr txBox="1">
            <a:spLocks noChangeArrowheads="1"/>
          </p:cNvSpPr>
          <p:nvPr/>
        </p:nvSpPr>
        <p:spPr bwMode="auto">
          <a:xfrm>
            <a:off x="6061856" y="4466009"/>
            <a:ext cx="49236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12</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时</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30</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分＋</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4</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小时＝</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16</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时</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30</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分</a:t>
            </a:r>
          </a:p>
        </p:txBody>
      </p:sp>
      <p:sp>
        <p:nvSpPr>
          <p:cNvPr id="2" name="圆角矩形 1"/>
          <p:cNvSpPr/>
          <p:nvPr/>
        </p:nvSpPr>
        <p:spPr>
          <a:xfrm>
            <a:off x="7944246" y="1484786"/>
            <a:ext cx="2014086" cy="40267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prstClr val="white"/>
              </a:solidFill>
              <a:effectLst/>
              <a:uLnTx/>
              <a:uFillTx/>
              <a:cs typeface="+mn-ea"/>
              <a:sym typeface="+mn-lt"/>
            </a:endParaRPr>
          </a:p>
        </p:txBody>
      </p:sp>
      <p:sp>
        <p:nvSpPr>
          <p:cNvPr id="18" name="圆角矩形 17"/>
          <p:cNvSpPr/>
          <p:nvPr/>
        </p:nvSpPr>
        <p:spPr>
          <a:xfrm>
            <a:off x="5633752" y="1903939"/>
            <a:ext cx="1656184" cy="40267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prstClr val="white"/>
              </a:solidFill>
              <a:effectLst/>
              <a:uLnTx/>
              <a:uFillTx/>
              <a:cs typeface="+mn-ea"/>
              <a:sym typeface="+mn-lt"/>
            </a:endParaRPr>
          </a:p>
        </p:txBody>
      </p:sp>
      <p:sp>
        <p:nvSpPr>
          <p:cNvPr id="14" name="文本框 13"/>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温故知新</a:t>
            </a:r>
          </a:p>
        </p:txBody>
      </p:sp>
      <p:pic>
        <p:nvPicPr>
          <p:cNvPr id="22" name="图片 2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0964" y="3733503"/>
            <a:ext cx="3124497" cy="312449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heel(1)">
                                      <p:cBhvr>
                                        <p:cTn id="22" dur="2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left)">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dissolve">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0" grpId="0"/>
      <p:bldP spid="21" grpId="0"/>
      <p:bldP spid="23" grpId="0"/>
      <p:bldP spid="2" grpId="0" animBg="1"/>
      <p:bldP spid="18"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圆角矩形标注 24"/>
          <p:cNvSpPr/>
          <p:nvPr/>
        </p:nvSpPr>
        <p:spPr>
          <a:xfrm>
            <a:off x="6845300" y="2913456"/>
            <a:ext cx="3456384" cy="483042"/>
          </a:xfrm>
          <a:prstGeom prst="wedgeRoundRectCallout">
            <a:avLst>
              <a:gd name="adj1" fmla="val 27128"/>
              <a:gd name="adj2" fmla="val -3537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cs typeface="+mn-ea"/>
                <a:sym typeface="+mn-lt"/>
              </a:rPr>
              <a:t>先计算出演出结束时刻</a:t>
            </a:r>
          </a:p>
        </p:txBody>
      </p:sp>
      <p:sp>
        <p:nvSpPr>
          <p:cNvPr id="12" name="任意多边形: 形状 11"/>
          <p:cNvSpPr/>
          <p:nvPr/>
        </p:nvSpPr>
        <p:spPr>
          <a:xfrm>
            <a:off x="3143442" y="1538731"/>
            <a:ext cx="7405909" cy="1186310"/>
          </a:xfrm>
          <a:custGeom>
            <a:avLst/>
            <a:gdLst/>
            <a:ahLst/>
            <a:cxnLst/>
            <a:rect l="l" t="t" r="r" b="b"/>
            <a:pathLst>
              <a:path w="7405909" h="1186310">
                <a:moveTo>
                  <a:pt x="4345467" y="1092935"/>
                </a:moveTo>
                <a:lnTo>
                  <a:pt x="4391520" y="1092935"/>
                </a:lnTo>
                <a:lnTo>
                  <a:pt x="4391520" y="1138967"/>
                </a:lnTo>
                <a:lnTo>
                  <a:pt x="4345467" y="1138967"/>
                </a:lnTo>
                <a:close/>
                <a:moveTo>
                  <a:pt x="2904639" y="1087630"/>
                </a:moveTo>
                <a:cubicBezTo>
                  <a:pt x="2908622" y="1086987"/>
                  <a:pt x="2913024" y="1087285"/>
                  <a:pt x="2917846" y="1088526"/>
                </a:cubicBezTo>
                <a:cubicBezTo>
                  <a:pt x="2927490" y="1091006"/>
                  <a:pt x="2933789" y="1096223"/>
                  <a:pt x="2936743" y="1104174"/>
                </a:cubicBezTo>
                <a:cubicBezTo>
                  <a:pt x="2939697" y="1112126"/>
                  <a:pt x="2939281" y="1122074"/>
                  <a:pt x="2935495" y="1134020"/>
                </a:cubicBezTo>
                <a:cubicBezTo>
                  <a:pt x="2931709" y="1145965"/>
                  <a:pt x="2924833" y="1157391"/>
                  <a:pt x="2914867" y="1168297"/>
                </a:cubicBezTo>
                <a:cubicBezTo>
                  <a:pt x="2904900" y="1179202"/>
                  <a:pt x="2895292" y="1185139"/>
                  <a:pt x="2886043" y="1186107"/>
                </a:cubicBezTo>
                <a:cubicBezTo>
                  <a:pt x="2876794" y="1187075"/>
                  <a:pt x="2874987" y="1184591"/>
                  <a:pt x="2880622" y="1178654"/>
                </a:cubicBezTo>
                <a:cubicBezTo>
                  <a:pt x="2886258" y="1172717"/>
                  <a:pt x="2891453" y="1166726"/>
                  <a:pt x="2896207" y="1160682"/>
                </a:cubicBezTo>
                <a:cubicBezTo>
                  <a:pt x="2900961" y="1154637"/>
                  <a:pt x="2905094" y="1147399"/>
                  <a:pt x="2908607" y="1138967"/>
                </a:cubicBezTo>
                <a:cubicBezTo>
                  <a:pt x="2902283" y="1138967"/>
                  <a:pt x="2896967" y="1137350"/>
                  <a:pt x="2892658" y="1134117"/>
                </a:cubicBezTo>
                <a:cubicBezTo>
                  <a:pt x="2888348" y="1130883"/>
                  <a:pt x="2885430" y="1126653"/>
                  <a:pt x="2883903" y="1121426"/>
                </a:cubicBezTo>
                <a:cubicBezTo>
                  <a:pt x="2882376" y="1116199"/>
                  <a:pt x="2882096" y="1111316"/>
                  <a:pt x="2883064" y="1106777"/>
                </a:cubicBezTo>
                <a:cubicBezTo>
                  <a:pt x="2884032" y="1102238"/>
                  <a:pt x="2887660" y="1097442"/>
                  <a:pt x="2893948" y="1092387"/>
                </a:cubicBezTo>
                <a:cubicBezTo>
                  <a:pt x="2897092" y="1089859"/>
                  <a:pt x="2900656" y="1088274"/>
                  <a:pt x="2904639" y="1087630"/>
                </a:cubicBezTo>
                <a:close/>
                <a:moveTo>
                  <a:pt x="3389445" y="1074705"/>
                </a:moveTo>
                <a:cubicBezTo>
                  <a:pt x="3385013" y="1074354"/>
                  <a:pt x="3377230" y="1074852"/>
                  <a:pt x="3366095" y="1076200"/>
                </a:cubicBezTo>
                <a:cubicBezTo>
                  <a:pt x="3354960" y="1077548"/>
                  <a:pt x="3338917" y="1079419"/>
                  <a:pt x="3317966" y="1081814"/>
                </a:cubicBezTo>
                <a:cubicBezTo>
                  <a:pt x="3319730" y="1103554"/>
                  <a:pt x="3320985" y="1119852"/>
                  <a:pt x="3321730" y="1130707"/>
                </a:cubicBezTo>
                <a:cubicBezTo>
                  <a:pt x="3345736" y="1128054"/>
                  <a:pt x="3368852" y="1125086"/>
                  <a:pt x="3391079" y="1121802"/>
                </a:cubicBezTo>
                <a:cubicBezTo>
                  <a:pt x="3393518" y="1108838"/>
                  <a:pt x="3394962" y="1097836"/>
                  <a:pt x="3395414" y="1088794"/>
                </a:cubicBezTo>
                <a:cubicBezTo>
                  <a:pt x="3395865" y="1079753"/>
                  <a:pt x="3393876" y="1075056"/>
                  <a:pt x="3389445" y="1074705"/>
                </a:cubicBezTo>
                <a:close/>
                <a:moveTo>
                  <a:pt x="2278693" y="1061154"/>
                </a:moveTo>
                <a:cubicBezTo>
                  <a:pt x="2275602" y="1060831"/>
                  <a:pt x="2261000" y="1063136"/>
                  <a:pt x="2234887" y="1068069"/>
                </a:cubicBezTo>
                <a:cubicBezTo>
                  <a:pt x="2235747" y="1085407"/>
                  <a:pt x="2236529" y="1097287"/>
                  <a:pt x="2237231" y="1103712"/>
                </a:cubicBezTo>
                <a:cubicBezTo>
                  <a:pt x="2248001" y="1102823"/>
                  <a:pt x="2262097" y="1100794"/>
                  <a:pt x="2279521" y="1097624"/>
                </a:cubicBezTo>
                <a:cubicBezTo>
                  <a:pt x="2281170" y="1085220"/>
                  <a:pt x="2282217" y="1076121"/>
                  <a:pt x="2282661" y="1070328"/>
                </a:cubicBezTo>
                <a:cubicBezTo>
                  <a:pt x="2283106" y="1064534"/>
                  <a:pt x="2281783" y="1061476"/>
                  <a:pt x="2278693" y="1061154"/>
                </a:cubicBezTo>
                <a:close/>
                <a:moveTo>
                  <a:pt x="3401738" y="1045139"/>
                </a:moveTo>
                <a:cubicBezTo>
                  <a:pt x="3406093" y="1045404"/>
                  <a:pt x="3411148" y="1046846"/>
                  <a:pt x="3416902" y="1049463"/>
                </a:cubicBezTo>
                <a:cubicBezTo>
                  <a:pt x="3428410" y="1054697"/>
                  <a:pt x="3437520" y="1060996"/>
                  <a:pt x="3444231" y="1068360"/>
                </a:cubicBezTo>
                <a:cubicBezTo>
                  <a:pt x="3450942" y="1075723"/>
                  <a:pt x="3449882" y="1082158"/>
                  <a:pt x="3441048" y="1087665"/>
                </a:cubicBezTo>
                <a:cubicBezTo>
                  <a:pt x="3432215" y="1093172"/>
                  <a:pt x="3424485" y="1104285"/>
                  <a:pt x="3417860" y="1121006"/>
                </a:cubicBezTo>
                <a:cubicBezTo>
                  <a:pt x="3431354" y="1137311"/>
                  <a:pt x="3430021" y="1145729"/>
                  <a:pt x="3413859" y="1146259"/>
                </a:cubicBezTo>
                <a:cubicBezTo>
                  <a:pt x="3397697" y="1146790"/>
                  <a:pt x="3367525" y="1148360"/>
                  <a:pt x="3323343" y="1150970"/>
                </a:cubicBezTo>
                <a:cubicBezTo>
                  <a:pt x="3316159" y="1163661"/>
                  <a:pt x="3310548" y="1166637"/>
                  <a:pt x="3306511" y="1159897"/>
                </a:cubicBezTo>
                <a:cubicBezTo>
                  <a:pt x="3302475" y="1153157"/>
                  <a:pt x="3299338" y="1143524"/>
                  <a:pt x="3297101" y="1130998"/>
                </a:cubicBezTo>
                <a:cubicBezTo>
                  <a:pt x="3294864" y="1118471"/>
                  <a:pt x="3292623" y="1107494"/>
                  <a:pt x="3290379" y="1098065"/>
                </a:cubicBezTo>
                <a:cubicBezTo>
                  <a:pt x="3288135" y="1088637"/>
                  <a:pt x="3284496" y="1079348"/>
                  <a:pt x="3279462" y="1070199"/>
                </a:cubicBezTo>
                <a:cubicBezTo>
                  <a:pt x="3274429" y="1061050"/>
                  <a:pt x="3276620" y="1057174"/>
                  <a:pt x="3286034" y="1058572"/>
                </a:cubicBezTo>
                <a:cubicBezTo>
                  <a:pt x="3295448" y="1059971"/>
                  <a:pt x="3302292" y="1061093"/>
                  <a:pt x="3306565" y="1061939"/>
                </a:cubicBezTo>
                <a:cubicBezTo>
                  <a:pt x="3310839" y="1062785"/>
                  <a:pt x="3319052" y="1062778"/>
                  <a:pt x="3331205" y="1061917"/>
                </a:cubicBezTo>
                <a:cubicBezTo>
                  <a:pt x="3343359" y="1061057"/>
                  <a:pt x="3354845" y="1059544"/>
                  <a:pt x="3365665" y="1057379"/>
                </a:cubicBezTo>
                <a:cubicBezTo>
                  <a:pt x="3376485" y="1055213"/>
                  <a:pt x="3384852" y="1052044"/>
                  <a:pt x="3390767" y="1047871"/>
                </a:cubicBezTo>
                <a:cubicBezTo>
                  <a:pt x="3393725" y="1045785"/>
                  <a:pt x="3397382" y="1044874"/>
                  <a:pt x="3401738" y="1045139"/>
                </a:cubicBezTo>
                <a:close/>
                <a:moveTo>
                  <a:pt x="4147838" y="1040603"/>
                </a:moveTo>
                <a:cubicBezTo>
                  <a:pt x="4156566" y="1040074"/>
                  <a:pt x="4164156" y="1043408"/>
                  <a:pt x="4170609" y="1050603"/>
                </a:cubicBezTo>
                <a:cubicBezTo>
                  <a:pt x="4179214" y="1060196"/>
                  <a:pt x="4178299" y="1065836"/>
                  <a:pt x="4167867" y="1067521"/>
                </a:cubicBezTo>
                <a:cubicBezTo>
                  <a:pt x="4157434" y="1069206"/>
                  <a:pt x="4142427" y="1070959"/>
                  <a:pt x="4122846" y="1072780"/>
                </a:cubicBezTo>
                <a:cubicBezTo>
                  <a:pt x="4103264" y="1074601"/>
                  <a:pt x="4086196" y="1076831"/>
                  <a:pt x="4071640" y="1079470"/>
                </a:cubicBezTo>
                <a:cubicBezTo>
                  <a:pt x="4057085" y="1082108"/>
                  <a:pt x="4045616" y="1084586"/>
                  <a:pt x="4037235" y="1086901"/>
                </a:cubicBezTo>
                <a:cubicBezTo>
                  <a:pt x="4028853" y="1089217"/>
                  <a:pt x="4019618" y="1085855"/>
                  <a:pt x="4009529" y="1076813"/>
                </a:cubicBezTo>
                <a:cubicBezTo>
                  <a:pt x="3999441" y="1067772"/>
                  <a:pt x="4001617" y="1063251"/>
                  <a:pt x="4016058" y="1063251"/>
                </a:cubicBezTo>
                <a:cubicBezTo>
                  <a:pt x="4028419" y="1063251"/>
                  <a:pt x="4049090" y="1060541"/>
                  <a:pt x="4078072" y="1055120"/>
                </a:cubicBezTo>
                <a:cubicBezTo>
                  <a:pt x="4105863" y="1050789"/>
                  <a:pt x="4126083" y="1046555"/>
                  <a:pt x="4138731" y="1042418"/>
                </a:cubicBezTo>
                <a:cubicBezTo>
                  <a:pt x="4141893" y="1041384"/>
                  <a:pt x="4144929" y="1040779"/>
                  <a:pt x="4147838" y="1040603"/>
                </a:cubicBezTo>
                <a:close/>
                <a:moveTo>
                  <a:pt x="3770070" y="1025586"/>
                </a:moveTo>
                <a:cubicBezTo>
                  <a:pt x="3765538" y="1026490"/>
                  <a:pt x="3751213" y="1029372"/>
                  <a:pt x="3727092" y="1034233"/>
                </a:cubicBezTo>
                <a:cubicBezTo>
                  <a:pt x="3728799" y="1049420"/>
                  <a:pt x="3729982" y="1059078"/>
                  <a:pt x="3730641" y="1063208"/>
                </a:cubicBezTo>
                <a:cubicBezTo>
                  <a:pt x="3752768" y="1059680"/>
                  <a:pt x="3766047" y="1057285"/>
                  <a:pt x="3770478" y="1056023"/>
                </a:cubicBezTo>
                <a:cubicBezTo>
                  <a:pt x="3772945" y="1046157"/>
                  <a:pt x="3774627" y="1038392"/>
                  <a:pt x="3775522" y="1032728"/>
                </a:cubicBezTo>
                <a:cubicBezTo>
                  <a:pt x="3776419" y="1027063"/>
                  <a:pt x="3774601" y="1024683"/>
                  <a:pt x="3770070" y="1025586"/>
                </a:cubicBezTo>
                <a:close/>
                <a:moveTo>
                  <a:pt x="3388562" y="986434"/>
                </a:moveTo>
                <a:cubicBezTo>
                  <a:pt x="3395369" y="985567"/>
                  <a:pt x="3401883" y="988045"/>
                  <a:pt x="3408105" y="993869"/>
                </a:cubicBezTo>
                <a:cubicBezTo>
                  <a:pt x="3416401" y="1001635"/>
                  <a:pt x="3416655" y="1007277"/>
                  <a:pt x="3408868" y="1010798"/>
                </a:cubicBezTo>
                <a:cubicBezTo>
                  <a:pt x="3401082" y="1014319"/>
                  <a:pt x="3392144" y="1016763"/>
                  <a:pt x="3382056" y="1018133"/>
                </a:cubicBezTo>
                <a:cubicBezTo>
                  <a:pt x="3371967" y="1019502"/>
                  <a:pt x="3359491" y="1021087"/>
                  <a:pt x="3344628" y="1022887"/>
                </a:cubicBezTo>
                <a:cubicBezTo>
                  <a:pt x="3329764" y="1024686"/>
                  <a:pt x="3317529" y="1022116"/>
                  <a:pt x="3307920" y="1015175"/>
                </a:cubicBezTo>
                <a:cubicBezTo>
                  <a:pt x="3298313" y="1008235"/>
                  <a:pt x="3306329" y="1003588"/>
                  <a:pt x="3331969" y="1001237"/>
                </a:cubicBezTo>
                <a:cubicBezTo>
                  <a:pt x="3355759" y="996820"/>
                  <a:pt x="3372322" y="992547"/>
                  <a:pt x="3381658" y="988417"/>
                </a:cubicBezTo>
                <a:cubicBezTo>
                  <a:pt x="3383992" y="987384"/>
                  <a:pt x="3386293" y="986723"/>
                  <a:pt x="3388562" y="986434"/>
                </a:cubicBezTo>
                <a:close/>
                <a:moveTo>
                  <a:pt x="170667" y="967734"/>
                </a:moveTo>
                <a:cubicBezTo>
                  <a:pt x="174227" y="968143"/>
                  <a:pt x="177940" y="969566"/>
                  <a:pt x="181804" y="972004"/>
                </a:cubicBezTo>
                <a:cubicBezTo>
                  <a:pt x="189534" y="976880"/>
                  <a:pt x="196033" y="982193"/>
                  <a:pt x="201304" y="987943"/>
                </a:cubicBezTo>
                <a:cubicBezTo>
                  <a:pt x="206573" y="993694"/>
                  <a:pt x="205204" y="997985"/>
                  <a:pt x="197195" y="1000817"/>
                </a:cubicBezTo>
                <a:cubicBezTo>
                  <a:pt x="189186" y="1003649"/>
                  <a:pt x="181704" y="1007457"/>
                  <a:pt x="174749" y="1012239"/>
                </a:cubicBezTo>
                <a:cubicBezTo>
                  <a:pt x="167794" y="1017022"/>
                  <a:pt x="162180" y="1020790"/>
                  <a:pt x="157906" y="1023543"/>
                </a:cubicBezTo>
                <a:cubicBezTo>
                  <a:pt x="161233" y="1025909"/>
                  <a:pt x="163908" y="1028784"/>
                  <a:pt x="165929" y="1032169"/>
                </a:cubicBezTo>
                <a:cubicBezTo>
                  <a:pt x="204203" y="1027737"/>
                  <a:pt x="230812" y="1025056"/>
                  <a:pt x="245755" y="1024124"/>
                </a:cubicBezTo>
                <a:cubicBezTo>
                  <a:pt x="260697" y="1023192"/>
                  <a:pt x="271613" y="1028150"/>
                  <a:pt x="278504" y="1038998"/>
                </a:cubicBezTo>
                <a:cubicBezTo>
                  <a:pt x="285395" y="1049846"/>
                  <a:pt x="281741" y="1054593"/>
                  <a:pt x="267544" y="1053238"/>
                </a:cubicBezTo>
                <a:cubicBezTo>
                  <a:pt x="253348" y="1051883"/>
                  <a:pt x="237885" y="1050983"/>
                  <a:pt x="221157" y="1050538"/>
                </a:cubicBezTo>
                <a:cubicBezTo>
                  <a:pt x="204429" y="1050094"/>
                  <a:pt x="187848" y="1050983"/>
                  <a:pt x="171415" y="1053206"/>
                </a:cubicBezTo>
                <a:cubicBezTo>
                  <a:pt x="174971" y="1058770"/>
                  <a:pt x="176975" y="1074745"/>
                  <a:pt x="177427" y="1101131"/>
                </a:cubicBezTo>
                <a:cubicBezTo>
                  <a:pt x="177878" y="1127516"/>
                  <a:pt x="170834" y="1147166"/>
                  <a:pt x="156293" y="1160080"/>
                </a:cubicBezTo>
                <a:cubicBezTo>
                  <a:pt x="141752" y="1172993"/>
                  <a:pt x="132617" y="1174940"/>
                  <a:pt x="128889" y="1165920"/>
                </a:cubicBezTo>
                <a:cubicBezTo>
                  <a:pt x="125160" y="1156900"/>
                  <a:pt x="118464" y="1148102"/>
                  <a:pt x="108798" y="1139526"/>
                </a:cubicBezTo>
                <a:cubicBezTo>
                  <a:pt x="99133" y="1130951"/>
                  <a:pt x="97315" y="1127122"/>
                  <a:pt x="103345" y="1128040"/>
                </a:cubicBezTo>
                <a:cubicBezTo>
                  <a:pt x="109375" y="1128958"/>
                  <a:pt x="117173" y="1129858"/>
                  <a:pt x="126738" y="1130740"/>
                </a:cubicBezTo>
                <a:cubicBezTo>
                  <a:pt x="136302" y="1131621"/>
                  <a:pt x="142286" y="1128406"/>
                  <a:pt x="144688" y="1121092"/>
                </a:cubicBezTo>
                <a:cubicBezTo>
                  <a:pt x="147090" y="1113779"/>
                  <a:pt x="148291" y="1102615"/>
                  <a:pt x="148291" y="1087601"/>
                </a:cubicBezTo>
                <a:cubicBezTo>
                  <a:pt x="148291" y="1072816"/>
                  <a:pt x="147373" y="1062491"/>
                  <a:pt x="145538" y="1056626"/>
                </a:cubicBezTo>
                <a:cubicBezTo>
                  <a:pt x="98875" y="1063824"/>
                  <a:pt x="68879" y="1068775"/>
                  <a:pt x="55549" y="1071479"/>
                </a:cubicBezTo>
                <a:cubicBezTo>
                  <a:pt x="42220" y="1074182"/>
                  <a:pt x="31175" y="1072891"/>
                  <a:pt x="22413" y="1067607"/>
                </a:cubicBezTo>
                <a:cubicBezTo>
                  <a:pt x="13651" y="1062322"/>
                  <a:pt x="9915" y="1058024"/>
                  <a:pt x="11206" y="1054711"/>
                </a:cubicBezTo>
                <a:cubicBezTo>
                  <a:pt x="12496" y="1051399"/>
                  <a:pt x="19079" y="1049742"/>
                  <a:pt x="30952" y="1049742"/>
                </a:cubicBezTo>
                <a:cubicBezTo>
                  <a:pt x="40747" y="1049742"/>
                  <a:pt x="55033" y="1048624"/>
                  <a:pt x="73811" y="1046387"/>
                </a:cubicBezTo>
                <a:cubicBezTo>
                  <a:pt x="92590" y="1044150"/>
                  <a:pt x="115172" y="1041439"/>
                  <a:pt x="141558" y="1038256"/>
                </a:cubicBezTo>
                <a:cubicBezTo>
                  <a:pt x="138404" y="1033251"/>
                  <a:pt x="134238" y="1027386"/>
                  <a:pt x="129061" y="1020660"/>
                </a:cubicBezTo>
                <a:cubicBezTo>
                  <a:pt x="123884" y="1013935"/>
                  <a:pt x="129778" y="1012372"/>
                  <a:pt x="146742" y="1015971"/>
                </a:cubicBezTo>
                <a:cubicBezTo>
                  <a:pt x="147130" y="1016172"/>
                  <a:pt x="148639" y="1013849"/>
                  <a:pt x="151270" y="1009002"/>
                </a:cubicBezTo>
                <a:cubicBezTo>
                  <a:pt x="153902" y="1004155"/>
                  <a:pt x="156540" y="1000028"/>
                  <a:pt x="159186" y="996623"/>
                </a:cubicBezTo>
                <a:cubicBezTo>
                  <a:pt x="161832" y="993217"/>
                  <a:pt x="162334" y="990894"/>
                  <a:pt x="160692" y="989653"/>
                </a:cubicBezTo>
                <a:cubicBezTo>
                  <a:pt x="159050" y="988413"/>
                  <a:pt x="150177" y="990266"/>
                  <a:pt x="134073" y="995214"/>
                </a:cubicBezTo>
                <a:cubicBezTo>
                  <a:pt x="117969" y="1000161"/>
                  <a:pt x="106973" y="1003535"/>
                  <a:pt x="101086" y="1005334"/>
                </a:cubicBezTo>
                <a:cubicBezTo>
                  <a:pt x="95200" y="1007134"/>
                  <a:pt x="87876" y="1003961"/>
                  <a:pt x="79114" y="995816"/>
                </a:cubicBezTo>
                <a:cubicBezTo>
                  <a:pt x="70352" y="987671"/>
                  <a:pt x="72295" y="983598"/>
                  <a:pt x="84943" y="983598"/>
                </a:cubicBezTo>
                <a:cubicBezTo>
                  <a:pt x="95540" y="983598"/>
                  <a:pt x="109146" y="982067"/>
                  <a:pt x="125759" y="979006"/>
                </a:cubicBezTo>
                <a:cubicBezTo>
                  <a:pt x="142372" y="975944"/>
                  <a:pt x="153934" y="972793"/>
                  <a:pt x="160444" y="969552"/>
                </a:cubicBezTo>
                <a:cubicBezTo>
                  <a:pt x="163699" y="967932"/>
                  <a:pt x="167107" y="967326"/>
                  <a:pt x="170667" y="967734"/>
                </a:cubicBezTo>
                <a:close/>
                <a:moveTo>
                  <a:pt x="4001583" y="949231"/>
                </a:moveTo>
                <a:cubicBezTo>
                  <a:pt x="4000404" y="948953"/>
                  <a:pt x="3999045" y="948983"/>
                  <a:pt x="3997505" y="949322"/>
                </a:cubicBezTo>
                <a:cubicBezTo>
                  <a:pt x="3991346" y="950677"/>
                  <a:pt x="3981813" y="952846"/>
                  <a:pt x="3968907" y="955828"/>
                </a:cubicBezTo>
                <a:cubicBezTo>
                  <a:pt x="3971546" y="974901"/>
                  <a:pt x="3973245" y="989549"/>
                  <a:pt x="3974005" y="999774"/>
                </a:cubicBezTo>
                <a:cubicBezTo>
                  <a:pt x="3987815" y="997178"/>
                  <a:pt x="3998692" y="994798"/>
                  <a:pt x="4006636" y="992633"/>
                </a:cubicBezTo>
                <a:cubicBezTo>
                  <a:pt x="4007468" y="979454"/>
                  <a:pt x="4007694" y="968602"/>
                  <a:pt x="4007314" y="960077"/>
                </a:cubicBezTo>
                <a:cubicBezTo>
                  <a:pt x="4007029" y="953683"/>
                  <a:pt x="4005119" y="950068"/>
                  <a:pt x="4001583" y="949231"/>
                </a:cubicBezTo>
                <a:close/>
                <a:moveTo>
                  <a:pt x="842425" y="944600"/>
                </a:moveTo>
                <a:lnTo>
                  <a:pt x="802462" y="951812"/>
                </a:lnTo>
                <a:lnTo>
                  <a:pt x="810794" y="953925"/>
                </a:lnTo>
                <a:cubicBezTo>
                  <a:pt x="824798" y="958449"/>
                  <a:pt x="830878" y="963149"/>
                  <a:pt x="829035" y="968025"/>
                </a:cubicBezTo>
                <a:cubicBezTo>
                  <a:pt x="827192" y="972900"/>
                  <a:pt x="825841" y="978973"/>
                  <a:pt x="824980" y="986244"/>
                </a:cubicBezTo>
                <a:cubicBezTo>
                  <a:pt x="824120" y="993514"/>
                  <a:pt x="823689" y="1002549"/>
                  <a:pt x="823689" y="1013347"/>
                </a:cubicBezTo>
                <a:cubicBezTo>
                  <a:pt x="823689" y="1019097"/>
                  <a:pt x="823091" y="1024326"/>
                  <a:pt x="821893" y="1029033"/>
                </a:cubicBezTo>
                <a:lnTo>
                  <a:pt x="819325" y="1035019"/>
                </a:lnTo>
                <a:lnTo>
                  <a:pt x="819960" y="1034153"/>
                </a:lnTo>
                <a:cubicBezTo>
                  <a:pt x="827845" y="1022498"/>
                  <a:pt x="835333" y="1009575"/>
                  <a:pt x="842425" y="995386"/>
                </a:cubicBezTo>
                <a:close/>
                <a:moveTo>
                  <a:pt x="884607" y="940556"/>
                </a:moveTo>
                <a:cubicBezTo>
                  <a:pt x="893827" y="942463"/>
                  <a:pt x="900603" y="944865"/>
                  <a:pt x="904934" y="947762"/>
                </a:cubicBezTo>
                <a:cubicBezTo>
                  <a:pt x="909265" y="950659"/>
                  <a:pt x="910509" y="953979"/>
                  <a:pt x="908666" y="957721"/>
                </a:cubicBezTo>
                <a:cubicBezTo>
                  <a:pt x="906823" y="961464"/>
                  <a:pt x="905493" y="967387"/>
                  <a:pt x="904676" y="975489"/>
                </a:cubicBezTo>
                <a:cubicBezTo>
                  <a:pt x="915374" y="966727"/>
                  <a:pt x="920723" y="959550"/>
                  <a:pt x="920723" y="953957"/>
                </a:cubicBezTo>
                <a:cubicBezTo>
                  <a:pt x="920723" y="944005"/>
                  <a:pt x="925082" y="940997"/>
                  <a:pt x="933801" y="944933"/>
                </a:cubicBezTo>
                <a:cubicBezTo>
                  <a:pt x="942520" y="948870"/>
                  <a:pt x="948618" y="953577"/>
                  <a:pt x="952095" y="959055"/>
                </a:cubicBezTo>
                <a:cubicBezTo>
                  <a:pt x="955573" y="964533"/>
                  <a:pt x="954411" y="968172"/>
                  <a:pt x="948610" y="969971"/>
                </a:cubicBezTo>
                <a:cubicBezTo>
                  <a:pt x="942810" y="971771"/>
                  <a:pt x="928086" y="978163"/>
                  <a:pt x="904439" y="989148"/>
                </a:cubicBezTo>
                <a:cubicBezTo>
                  <a:pt x="903693" y="999516"/>
                  <a:pt x="904356" y="1005908"/>
                  <a:pt x="906429" y="1008324"/>
                </a:cubicBezTo>
                <a:cubicBezTo>
                  <a:pt x="908501" y="1010741"/>
                  <a:pt x="912391" y="1011949"/>
                  <a:pt x="918098" y="1011949"/>
                </a:cubicBezTo>
                <a:cubicBezTo>
                  <a:pt x="924838" y="1011949"/>
                  <a:pt x="930463" y="1011386"/>
                  <a:pt x="934973" y="1010260"/>
                </a:cubicBezTo>
                <a:cubicBezTo>
                  <a:pt x="939483" y="1009135"/>
                  <a:pt x="942520" y="1006808"/>
                  <a:pt x="944083" y="1003280"/>
                </a:cubicBezTo>
                <a:cubicBezTo>
                  <a:pt x="945646" y="999752"/>
                  <a:pt x="948184" y="992887"/>
                  <a:pt x="951697" y="982684"/>
                </a:cubicBezTo>
                <a:cubicBezTo>
                  <a:pt x="955211" y="972481"/>
                  <a:pt x="958132" y="973811"/>
                  <a:pt x="960463" y="986674"/>
                </a:cubicBezTo>
                <a:cubicBezTo>
                  <a:pt x="962793" y="999537"/>
                  <a:pt x="965776" y="1008654"/>
                  <a:pt x="969411" y="1014025"/>
                </a:cubicBezTo>
                <a:cubicBezTo>
                  <a:pt x="973046" y="1019395"/>
                  <a:pt x="968888" y="1024690"/>
                  <a:pt x="956935" y="1029910"/>
                </a:cubicBezTo>
                <a:cubicBezTo>
                  <a:pt x="944982" y="1035130"/>
                  <a:pt x="931775" y="1037033"/>
                  <a:pt x="917313" y="1035621"/>
                </a:cubicBezTo>
                <a:cubicBezTo>
                  <a:pt x="902851" y="1034208"/>
                  <a:pt x="893053" y="1030139"/>
                  <a:pt x="887919" y="1023414"/>
                </a:cubicBezTo>
                <a:cubicBezTo>
                  <a:pt x="882786" y="1016688"/>
                  <a:pt x="880670" y="1008346"/>
                  <a:pt x="881573" y="998387"/>
                </a:cubicBezTo>
                <a:cubicBezTo>
                  <a:pt x="882477" y="988427"/>
                  <a:pt x="882929" y="979017"/>
                  <a:pt x="882929" y="970154"/>
                </a:cubicBezTo>
                <a:cubicBezTo>
                  <a:pt x="882929" y="961349"/>
                  <a:pt x="880903" y="953738"/>
                  <a:pt x="876852" y="947321"/>
                </a:cubicBezTo>
                <a:cubicBezTo>
                  <a:pt x="872801" y="940904"/>
                  <a:pt x="875386" y="938649"/>
                  <a:pt x="884607" y="940556"/>
                </a:cubicBezTo>
                <a:close/>
                <a:moveTo>
                  <a:pt x="474454" y="934751"/>
                </a:moveTo>
                <a:cubicBezTo>
                  <a:pt x="475909" y="934539"/>
                  <a:pt x="477850" y="934671"/>
                  <a:pt x="480277" y="935146"/>
                </a:cubicBezTo>
                <a:cubicBezTo>
                  <a:pt x="489986" y="937046"/>
                  <a:pt x="498210" y="940405"/>
                  <a:pt x="504950" y="945224"/>
                </a:cubicBezTo>
                <a:cubicBezTo>
                  <a:pt x="513095" y="949655"/>
                  <a:pt x="515360" y="955334"/>
                  <a:pt x="511747" y="962260"/>
                </a:cubicBezTo>
                <a:cubicBezTo>
                  <a:pt x="508133" y="969186"/>
                  <a:pt x="506545" y="990084"/>
                  <a:pt x="506983" y="1024952"/>
                </a:cubicBezTo>
                <a:cubicBezTo>
                  <a:pt x="507420" y="1059820"/>
                  <a:pt x="506287" y="1089339"/>
                  <a:pt x="503584" y="1113510"/>
                </a:cubicBezTo>
                <a:cubicBezTo>
                  <a:pt x="500880" y="1137680"/>
                  <a:pt x="495241" y="1142882"/>
                  <a:pt x="486666" y="1129115"/>
                </a:cubicBezTo>
                <a:cubicBezTo>
                  <a:pt x="478090" y="1115349"/>
                  <a:pt x="475376" y="1102005"/>
                  <a:pt x="478524" y="1089085"/>
                </a:cubicBezTo>
                <a:cubicBezTo>
                  <a:pt x="481672" y="1076164"/>
                  <a:pt x="483246" y="1051370"/>
                  <a:pt x="483246" y="1014702"/>
                </a:cubicBezTo>
                <a:cubicBezTo>
                  <a:pt x="483246" y="977934"/>
                  <a:pt x="480324" y="955007"/>
                  <a:pt x="474481" y="945923"/>
                </a:cubicBezTo>
                <a:cubicBezTo>
                  <a:pt x="470097" y="939110"/>
                  <a:pt x="470089" y="935386"/>
                  <a:pt x="474454" y="934751"/>
                </a:cubicBezTo>
                <a:close/>
                <a:moveTo>
                  <a:pt x="2341369" y="932901"/>
                </a:moveTo>
                <a:cubicBezTo>
                  <a:pt x="2342754" y="932654"/>
                  <a:pt x="2344577" y="932707"/>
                  <a:pt x="2346837" y="933060"/>
                </a:cubicBezTo>
                <a:cubicBezTo>
                  <a:pt x="2355879" y="934472"/>
                  <a:pt x="2363619" y="936562"/>
                  <a:pt x="2370058" y="939330"/>
                </a:cubicBezTo>
                <a:cubicBezTo>
                  <a:pt x="2378031" y="943116"/>
                  <a:pt x="2380436" y="947827"/>
                  <a:pt x="2377274" y="953462"/>
                </a:cubicBezTo>
                <a:cubicBezTo>
                  <a:pt x="2374112" y="959098"/>
                  <a:pt x="2372753" y="971904"/>
                  <a:pt x="2373198" y="991880"/>
                </a:cubicBezTo>
                <a:cubicBezTo>
                  <a:pt x="2373643" y="1011856"/>
                  <a:pt x="2373392" y="1027013"/>
                  <a:pt x="2372445" y="1037352"/>
                </a:cubicBezTo>
                <a:cubicBezTo>
                  <a:pt x="2371499" y="1047692"/>
                  <a:pt x="2368961" y="1054840"/>
                  <a:pt x="2364831" y="1058798"/>
                </a:cubicBezTo>
                <a:cubicBezTo>
                  <a:pt x="2360701" y="1062756"/>
                  <a:pt x="2356452" y="1062053"/>
                  <a:pt x="2352086" y="1056690"/>
                </a:cubicBezTo>
                <a:cubicBezTo>
                  <a:pt x="2347719" y="1051327"/>
                  <a:pt x="2345292" y="1046362"/>
                  <a:pt x="2344804" y="1041794"/>
                </a:cubicBezTo>
                <a:cubicBezTo>
                  <a:pt x="2344317" y="1037227"/>
                  <a:pt x="2344973" y="1031541"/>
                  <a:pt x="2346773" y="1024737"/>
                </a:cubicBezTo>
                <a:cubicBezTo>
                  <a:pt x="2348572" y="1017932"/>
                  <a:pt x="2349253" y="1004696"/>
                  <a:pt x="2348816" y="985029"/>
                </a:cubicBezTo>
                <a:cubicBezTo>
                  <a:pt x="2348379" y="965361"/>
                  <a:pt x="2345679" y="951430"/>
                  <a:pt x="2340718" y="943234"/>
                </a:cubicBezTo>
                <a:cubicBezTo>
                  <a:pt x="2336996" y="937088"/>
                  <a:pt x="2337213" y="933643"/>
                  <a:pt x="2341369" y="932901"/>
                </a:cubicBezTo>
                <a:close/>
                <a:moveTo>
                  <a:pt x="4014038" y="922452"/>
                </a:moveTo>
                <a:cubicBezTo>
                  <a:pt x="4017338" y="922343"/>
                  <a:pt x="4021163" y="923004"/>
                  <a:pt x="4025511" y="924434"/>
                </a:cubicBezTo>
                <a:cubicBezTo>
                  <a:pt x="4034209" y="927295"/>
                  <a:pt x="4041347" y="930927"/>
                  <a:pt x="4046925" y="935329"/>
                </a:cubicBezTo>
                <a:cubicBezTo>
                  <a:pt x="4052503" y="939731"/>
                  <a:pt x="4052496" y="945217"/>
                  <a:pt x="4046903" y="951784"/>
                </a:cubicBezTo>
                <a:cubicBezTo>
                  <a:pt x="4041311" y="958352"/>
                  <a:pt x="4035560" y="970642"/>
                  <a:pt x="4029652" y="988653"/>
                </a:cubicBezTo>
                <a:cubicBezTo>
                  <a:pt x="4040450" y="1002018"/>
                  <a:pt x="4040146" y="1009253"/>
                  <a:pt x="4028738" y="1010357"/>
                </a:cubicBezTo>
                <a:cubicBezTo>
                  <a:pt x="4017330" y="1011461"/>
                  <a:pt x="3999954" y="1013684"/>
                  <a:pt x="3976608" y="1017025"/>
                </a:cubicBezTo>
                <a:cubicBezTo>
                  <a:pt x="3975862" y="1024654"/>
                  <a:pt x="3973453" y="1030462"/>
                  <a:pt x="3969380" y="1034449"/>
                </a:cubicBezTo>
                <a:cubicBezTo>
                  <a:pt x="3965308" y="1038435"/>
                  <a:pt x="3961741" y="1036395"/>
                  <a:pt x="3958679" y="1028329"/>
                </a:cubicBezTo>
                <a:cubicBezTo>
                  <a:pt x="3955617" y="1020263"/>
                  <a:pt x="3952294" y="1007715"/>
                  <a:pt x="3948709" y="990686"/>
                </a:cubicBezTo>
                <a:cubicBezTo>
                  <a:pt x="3945124" y="973657"/>
                  <a:pt x="3940818" y="961109"/>
                  <a:pt x="3935792" y="953043"/>
                </a:cubicBezTo>
                <a:cubicBezTo>
                  <a:pt x="3930766" y="944976"/>
                  <a:pt x="3931888" y="940631"/>
                  <a:pt x="3939158" y="940008"/>
                </a:cubicBezTo>
                <a:cubicBezTo>
                  <a:pt x="3946429" y="939384"/>
                  <a:pt x="3951778" y="939065"/>
                  <a:pt x="3955205" y="939050"/>
                </a:cubicBezTo>
                <a:cubicBezTo>
                  <a:pt x="3958632" y="939036"/>
                  <a:pt x="3966781" y="937530"/>
                  <a:pt x="3979651" y="934533"/>
                </a:cubicBezTo>
                <a:cubicBezTo>
                  <a:pt x="3992522" y="931536"/>
                  <a:pt x="4001208" y="928388"/>
                  <a:pt x="4005711" y="925090"/>
                </a:cubicBezTo>
                <a:cubicBezTo>
                  <a:pt x="4007963" y="923441"/>
                  <a:pt x="4010739" y="922562"/>
                  <a:pt x="4014038" y="922452"/>
                </a:cubicBezTo>
                <a:close/>
                <a:moveTo>
                  <a:pt x="1960953" y="921648"/>
                </a:moveTo>
                <a:cubicBezTo>
                  <a:pt x="1935270" y="925219"/>
                  <a:pt x="1918556" y="927220"/>
                  <a:pt x="1910812" y="927650"/>
                </a:cubicBezTo>
                <a:cubicBezTo>
                  <a:pt x="1920707" y="934289"/>
                  <a:pt x="1924737" y="939416"/>
                  <a:pt x="1922901" y="943030"/>
                </a:cubicBezTo>
                <a:cubicBezTo>
                  <a:pt x="1921066" y="946643"/>
                  <a:pt x="1919739" y="959707"/>
                  <a:pt x="1918922" y="982222"/>
                </a:cubicBezTo>
                <a:lnTo>
                  <a:pt x="1967342" y="978586"/>
                </a:lnTo>
                <a:cubicBezTo>
                  <a:pt x="1967342" y="963242"/>
                  <a:pt x="1967123" y="951677"/>
                  <a:pt x="1966686" y="943890"/>
                </a:cubicBezTo>
                <a:cubicBezTo>
                  <a:pt x="1966248" y="936103"/>
                  <a:pt x="1964337" y="928689"/>
                  <a:pt x="1960953" y="921648"/>
                </a:cubicBezTo>
                <a:close/>
                <a:moveTo>
                  <a:pt x="1642416" y="917920"/>
                </a:moveTo>
                <a:cubicBezTo>
                  <a:pt x="1644082" y="918131"/>
                  <a:pt x="1646155" y="918775"/>
                  <a:pt x="1648638" y="919852"/>
                </a:cubicBezTo>
                <a:cubicBezTo>
                  <a:pt x="1658569" y="924162"/>
                  <a:pt x="1666244" y="928747"/>
                  <a:pt x="1671665" y="933608"/>
                </a:cubicBezTo>
                <a:cubicBezTo>
                  <a:pt x="1677086" y="938470"/>
                  <a:pt x="1677444" y="943245"/>
                  <a:pt x="1672740" y="947934"/>
                </a:cubicBezTo>
                <a:cubicBezTo>
                  <a:pt x="1668037" y="952623"/>
                  <a:pt x="1663685" y="960751"/>
                  <a:pt x="1659684" y="972316"/>
                </a:cubicBezTo>
                <a:cubicBezTo>
                  <a:pt x="1655683" y="983881"/>
                  <a:pt x="1650467" y="993626"/>
                  <a:pt x="1644035" y="1001549"/>
                </a:cubicBezTo>
                <a:cubicBezTo>
                  <a:pt x="1637603" y="1009471"/>
                  <a:pt x="1632707" y="1010379"/>
                  <a:pt x="1629344" y="1004270"/>
                </a:cubicBezTo>
                <a:cubicBezTo>
                  <a:pt x="1625981" y="998161"/>
                  <a:pt x="1624744" y="993565"/>
                  <a:pt x="1625633" y="990482"/>
                </a:cubicBezTo>
                <a:lnTo>
                  <a:pt x="1575889" y="999812"/>
                </a:lnTo>
                <a:lnTo>
                  <a:pt x="1589581" y="1005377"/>
                </a:lnTo>
                <a:cubicBezTo>
                  <a:pt x="1594830" y="1008884"/>
                  <a:pt x="1595977" y="1012408"/>
                  <a:pt x="1593023" y="1015950"/>
                </a:cubicBezTo>
                <a:cubicBezTo>
                  <a:pt x="1590069" y="1019492"/>
                  <a:pt x="1586599" y="1023550"/>
                  <a:pt x="1582612" y="1028125"/>
                </a:cubicBezTo>
                <a:cubicBezTo>
                  <a:pt x="1622077" y="1023751"/>
                  <a:pt x="1645154" y="1019958"/>
                  <a:pt x="1651843" y="1016746"/>
                </a:cubicBezTo>
                <a:cubicBezTo>
                  <a:pt x="1658533" y="1013533"/>
                  <a:pt x="1665868" y="1013347"/>
                  <a:pt x="1673848" y="1016186"/>
                </a:cubicBezTo>
                <a:cubicBezTo>
                  <a:pt x="1681829" y="1019026"/>
                  <a:pt x="1689314" y="1022826"/>
                  <a:pt x="1696305" y="1027587"/>
                </a:cubicBezTo>
                <a:cubicBezTo>
                  <a:pt x="1703296" y="1032348"/>
                  <a:pt x="1705193" y="1037058"/>
                  <a:pt x="1701995" y="1041719"/>
                </a:cubicBezTo>
                <a:cubicBezTo>
                  <a:pt x="1698797" y="1046380"/>
                  <a:pt x="1696761" y="1056135"/>
                  <a:pt x="1695885" y="1070984"/>
                </a:cubicBezTo>
                <a:cubicBezTo>
                  <a:pt x="1695011" y="1085833"/>
                  <a:pt x="1694111" y="1102342"/>
                  <a:pt x="1693186" y="1120511"/>
                </a:cubicBezTo>
                <a:cubicBezTo>
                  <a:pt x="1692261" y="1138680"/>
                  <a:pt x="1684994" y="1152372"/>
                  <a:pt x="1671385" y="1161585"/>
                </a:cubicBezTo>
                <a:cubicBezTo>
                  <a:pt x="1657776" y="1170799"/>
                  <a:pt x="1650165" y="1170577"/>
                  <a:pt x="1648552" y="1160918"/>
                </a:cubicBezTo>
                <a:cubicBezTo>
                  <a:pt x="1646939" y="1151260"/>
                  <a:pt x="1641368" y="1141337"/>
                  <a:pt x="1631839" y="1131148"/>
                </a:cubicBezTo>
                <a:cubicBezTo>
                  <a:pt x="1622310" y="1120959"/>
                  <a:pt x="1623328" y="1117887"/>
                  <a:pt x="1634893" y="1121931"/>
                </a:cubicBezTo>
                <a:cubicBezTo>
                  <a:pt x="1646459" y="1125975"/>
                  <a:pt x="1653905" y="1127137"/>
                  <a:pt x="1657232" y="1125416"/>
                </a:cubicBezTo>
                <a:cubicBezTo>
                  <a:pt x="1660559" y="1123695"/>
                  <a:pt x="1663323" y="1116492"/>
                  <a:pt x="1665524" y="1103809"/>
                </a:cubicBezTo>
                <a:cubicBezTo>
                  <a:pt x="1667725" y="1091125"/>
                  <a:pt x="1668173" y="1078330"/>
                  <a:pt x="1666868" y="1065423"/>
                </a:cubicBezTo>
                <a:cubicBezTo>
                  <a:pt x="1665563" y="1052517"/>
                  <a:pt x="1663685" y="1044451"/>
                  <a:pt x="1661232" y="1041224"/>
                </a:cubicBezTo>
                <a:cubicBezTo>
                  <a:pt x="1658780" y="1037998"/>
                  <a:pt x="1651198" y="1037058"/>
                  <a:pt x="1638485" y="1038406"/>
                </a:cubicBezTo>
                <a:cubicBezTo>
                  <a:pt x="1625773" y="1039754"/>
                  <a:pt x="1605779" y="1042135"/>
                  <a:pt x="1578504" y="1045548"/>
                </a:cubicBezTo>
                <a:cubicBezTo>
                  <a:pt x="1565942" y="1069023"/>
                  <a:pt x="1559607" y="1080803"/>
                  <a:pt x="1559499" y="1080889"/>
                </a:cubicBezTo>
                <a:cubicBezTo>
                  <a:pt x="1559392" y="1080975"/>
                  <a:pt x="1574689" y="1078100"/>
                  <a:pt x="1605392" y="1072264"/>
                </a:cubicBezTo>
                <a:cubicBezTo>
                  <a:pt x="1601893" y="1065337"/>
                  <a:pt x="1599670" y="1058949"/>
                  <a:pt x="1598724" y="1053098"/>
                </a:cubicBezTo>
                <a:cubicBezTo>
                  <a:pt x="1597777" y="1047247"/>
                  <a:pt x="1602351" y="1046276"/>
                  <a:pt x="1612447" y="1050183"/>
                </a:cubicBezTo>
                <a:cubicBezTo>
                  <a:pt x="1622542" y="1054091"/>
                  <a:pt x="1630218" y="1060415"/>
                  <a:pt x="1635474" y="1069155"/>
                </a:cubicBezTo>
                <a:cubicBezTo>
                  <a:pt x="1640730" y="1077896"/>
                  <a:pt x="1641264" y="1086991"/>
                  <a:pt x="1637077" y="1096441"/>
                </a:cubicBezTo>
                <a:cubicBezTo>
                  <a:pt x="1632889" y="1105891"/>
                  <a:pt x="1627773" y="1107143"/>
                  <a:pt x="1621729" y="1100195"/>
                </a:cubicBezTo>
                <a:cubicBezTo>
                  <a:pt x="1615684" y="1093247"/>
                  <a:pt x="1612160" y="1088174"/>
                  <a:pt x="1611156" y="1084976"/>
                </a:cubicBezTo>
                <a:cubicBezTo>
                  <a:pt x="1576482" y="1097223"/>
                  <a:pt x="1555581" y="1106358"/>
                  <a:pt x="1548454" y="1112380"/>
                </a:cubicBezTo>
                <a:cubicBezTo>
                  <a:pt x="1541327" y="1118403"/>
                  <a:pt x="1535763" y="1116607"/>
                  <a:pt x="1531762" y="1106992"/>
                </a:cubicBezTo>
                <a:cubicBezTo>
                  <a:pt x="1527761" y="1097377"/>
                  <a:pt x="1528722" y="1089992"/>
                  <a:pt x="1534644" y="1084837"/>
                </a:cubicBezTo>
                <a:cubicBezTo>
                  <a:pt x="1540567" y="1079681"/>
                  <a:pt x="1546604" y="1067582"/>
                  <a:pt x="1552756" y="1048538"/>
                </a:cubicBezTo>
                <a:lnTo>
                  <a:pt x="1490828" y="1056196"/>
                </a:lnTo>
                <a:cubicBezTo>
                  <a:pt x="1491703" y="1088059"/>
                  <a:pt x="1491290" y="1112520"/>
                  <a:pt x="1489591" y="1129578"/>
                </a:cubicBezTo>
                <a:cubicBezTo>
                  <a:pt x="1487892" y="1146636"/>
                  <a:pt x="1482923" y="1150135"/>
                  <a:pt x="1474685" y="1140075"/>
                </a:cubicBezTo>
                <a:cubicBezTo>
                  <a:pt x="1466446" y="1130015"/>
                  <a:pt x="1463001" y="1121200"/>
                  <a:pt x="1464349" y="1113628"/>
                </a:cubicBezTo>
                <a:cubicBezTo>
                  <a:pt x="1465697" y="1106056"/>
                  <a:pt x="1466597" y="1095129"/>
                  <a:pt x="1467048" y="1080846"/>
                </a:cubicBezTo>
                <a:cubicBezTo>
                  <a:pt x="1467500" y="1066563"/>
                  <a:pt x="1465026" y="1055561"/>
                  <a:pt x="1459627" y="1047839"/>
                </a:cubicBezTo>
                <a:cubicBezTo>
                  <a:pt x="1454228" y="1040117"/>
                  <a:pt x="1455149" y="1036255"/>
                  <a:pt x="1462391" y="1036255"/>
                </a:cubicBezTo>
                <a:cubicBezTo>
                  <a:pt x="1468285" y="1036255"/>
                  <a:pt x="1473440" y="1036700"/>
                  <a:pt x="1477857" y="1037589"/>
                </a:cubicBezTo>
                <a:cubicBezTo>
                  <a:pt x="1482274" y="1038478"/>
                  <a:pt x="1492774" y="1038270"/>
                  <a:pt x="1509359" y="1036965"/>
                </a:cubicBezTo>
                <a:cubicBezTo>
                  <a:pt x="1525943" y="1035660"/>
                  <a:pt x="1541564" y="1033782"/>
                  <a:pt x="1556219" y="1031330"/>
                </a:cubicBezTo>
                <a:cubicBezTo>
                  <a:pt x="1561109" y="1019743"/>
                  <a:pt x="1561980" y="1010461"/>
                  <a:pt x="1558833" y="1003484"/>
                </a:cubicBezTo>
                <a:lnTo>
                  <a:pt x="1558831" y="1003372"/>
                </a:lnTo>
                <a:lnTo>
                  <a:pt x="1518479" y="1013336"/>
                </a:lnTo>
                <a:cubicBezTo>
                  <a:pt x="1512607" y="1016097"/>
                  <a:pt x="1507179" y="1013953"/>
                  <a:pt x="1502196" y="1006905"/>
                </a:cubicBezTo>
                <a:cubicBezTo>
                  <a:pt x="1497213" y="999856"/>
                  <a:pt x="1496298" y="993457"/>
                  <a:pt x="1499454" y="987707"/>
                </a:cubicBezTo>
                <a:cubicBezTo>
                  <a:pt x="1502608" y="981956"/>
                  <a:pt x="1504630" y="975937"/>
                  <a:pt x="1505520" y="969649"/>
                </a:cubicBezTo>
                <a:cubicBezTo>
                  <a:pt x="1506408" y="963361"/>
                  <a:pt x="1505053" y="956011"/>
                  <a:pt x="1501454" y="947601"/>
                </a:cubicBezTo>
                <a:cubicBezTo>
                  <a:pt x="1497854" y="939190"/>
                  <a:pt x="1500525" y="936197"/>
                  <a:pt x="1509466" y="938620"/>
                </a:cubicBezTo>
                <a:cubicBezTo>
                  <a:pt x="1518408" y="941044"/>
                  <a:pt x="1524735" y="943965"/>
                  <a:pt x="1528450" y="947386"/>
                </a:cubicBezTo>
                <a:cubicBezTo>
                  <a:pt x="1532163" y="950806"/>
                  <a:pt x="1532873" y="954559"/>
                  <a:pt x="1530579" y="958646"/>
                </a:cubicBezTo>
                <a:cubicBezTo>
                  <a:pt x="1528284" y="962733"/>
                  <a:pt x="1526729" y="971043"/>
                  <a:pt x="1525911" y="983577"/>
                </a:cubicBezTo>
                <a:cubicBezTo>
                  <a:pt x="1563899" y="981856"/>
                  <a:pt x="1598315" y="979282"/>
                  <a:pt x="1629161" y="975854"/>
                </a:cubicBezTo>
                <a:cubicBezTo>
                  <a:pt x="1638510" y="953312"/>
                  <a:pt x="1641611" y="937265"/>
                  <a:pt x="1638464" y="927714"/>
                </a:cubicBezTo>
                <a:cubicBezTo>
                  <a:pt x="1636103" y="920551"/>
                  <a:pt x="1637421" y="917287"/>
                  <a:pt x="1642416" y="917920"/>
                </a:cubicBezTo>
                <a:close/>
                <a:moveTo>
                  <a:pt x="612375" y="904747"/>
                </a:moveTo>
                <a:cubicBezTo>
                  <a:pt x="615463" y="904750"/>
                  <a:pt x="619069" y="905473"/>
                  <a:pt x="623192" y="906914"/>
                </a:cubicBezTo>
                <a:cubicBezTo>
                  <a:pt x="631437" y="909796"/>
                  <a:pt x="638400" y="913604"/>
                  <a:pt x="644078" y="918336"/>
                </a:cubicBezTo>
                <a:cubicBezTo>
                  <a:pt x="651248" y="922724"/>
                  <a:pt x="653260" y="928571"/>
                  <a:pt x="650112" y="935878"/>
                </a:cubicBezTo>
                <a:cubicBezTo>
                  <a:pt x="646964" y="943184"/>
                  <a:pt x="645390" y="956861"/>
                  <a:pt x="645390" y="976909"/>
                </a:cubicBezTo>
                <a:cubicBezTo>
                  <a:pt x="645390" y="997085"/>
                  <a:pt x="646964" y="1025913"/>
                  <a:pt x="650112" y="1063391"/>
                </a:cubicBezTo>
                <a:cubicBezTo>
                  <a:pt x="653260" y="1100869"/>
                  <a:pt x="649846" y="1127782"/>
                  <a:pt x="639873" y="1144130"/>
                </a:cubicBezTo>
                <a:cubicBezTo>
                  <a:pt x="629900" y="1160478"/>
                  <a:pt x="621726" y="1163303"/>
                  <a:pt x="615352" y="1152605"/>
                </a:cubicBezTo>
                <a:cubicBezTo>
                  <a:pt x="608977" y="1141907"/>
                  <a:pt x="599089" y="1131983"/>
                  <a:pt x="585689" y="1122834"/>
                </a:cubicBezTo>
                <a:cubicBezTo>
                  <a:pt x="572287" y="1113685"/>
                  <a:pt x="572750" y="1109785"/>
                  <a:pt x="587076" y="1111133"/>
                </a:cubicBezTo>
                <a:cubicBezTo>
                  <a:pt x="601402" y="1112481"/>
                  <a:pt x="610626" y="1113037"/>
                  <a:pt x="614749" y="1112800"/>
                </a:cubicBezTo>
                <a:cubicBezTo>
                  <a:pt x="618872" y="1112563"/>
                  <a:pt x="620933" y="1096061"/>
                  <a:pt x="620933" y="1063294"/>
                </a:cubicBezTo>
                <a:cubicBezTo>
                  <a:pt x="620933" y="1028505"/>
                  <a:pt x="619822" y="999340"/>
                  <a:pt x="617599" y="975801"/>
                </a:cubicBezTo>
                <a:cubicBezTo>
                  <a:pt x="615376" y="952261"/>
                  <a:pt x="613071" y="938477"/>
                  <a:pt x="610684" y="934447"/>
                </a:cubicBezTo>
                <a:cubicBezTo>
                  <a:pt x="608296" y="930418"/>
                  <a:pt x="604019" y="929500"/>
                  <a:pt x="597853" y="931694"/>
                </a:cubicBezTo>
                <a:cubicBezTo>
                  <a:pt x="591686" y="933888"/>
                  <a:pt x="584466" y="936587"/>
                  <a:pt x="576192" y="939792"/>
                </a:cubicBezTo>
                <a:cubicBezTo>
                  <a:pt x="567918" y="942997"/>
                  <a:pt x="559134" y="940527"/>
                  <a:pt x="549841" y="932382"/>
                </a:cubicBezTo>
                <a:cubicBezTo>
                  <a:pt x="540549" y="924237"/>
                  <a:pt x="542678" y="920164"/>
                  <a:pt x="556231" y="920164"/>
                </a:cubicBezTo>
                <a:cubicBezTo>
                  <a:pt x="566469" y="920164"/>
                  <a:pt x="576073" y="918669"/>
                  <a:pt x="585043" y="915679"/>
                </a:cubicBezTo>
                <a:cubicBezTo>
                  <a:pt x="594013" y="912689"/>
                  <a:pt x="600552" y="909760"/>
                  <a:pt x="604660" y="906892"/>
                </a:cubicBezTo>
                <a:cubicBezTo>
                  <a:pt x="606715" y="905458"/>
                  <a:pt x="609286" y="904743"/>
                  <a:pt x="612375" y="904747"/>
                </a:cubicBezTo>
                <a:close/>
                <a:moveTo>
                  <a:pt x="2278338" y="903236"/>
                </a:moveTo>
                <a:cubicBezTo>
                  <a:pt x="2277707" y="902920"/>
                  <a:pt x="2263954" y="905688"/>
                  <a:pt x="2237081" y="911539"/>
                </a:cubicBezTo>
                <a:lnTo>
                  <a:pt x="2230843" y="945783"/>
                </a:lnTo>
                <a:cubicBezTo>
                  <a:pt x="2243477" y="944091"/>
                  <a:pt x="2256627" y="941230"/>
                  <a:pt x="2270293" y="937200"/>
                </a:cubicBezTo>
                <a:cubicBezTo>
                  <a:pt x="2274480" y="923792"/>
                  <a:pt x="2277025" y="914858"/>
                  <a:pt x="2277929" y="910399"/>
                </a:cubicBezTo>
                <a:cubicBezTo>
                  <a:pt x="2278832" y="905939"/>
                  <a:pt x="2278969" y="903551"/>
                  <a:pt x="2278338" y="903236"/>
                </a:cubicBezTo>
                <a:close/>
                <a:moveTo>
                  <a:pt x="497648" y="897897"/>
                </a:moveTo>
                <a:cubicBezTo>
                  <a:pt x="499608" y="897699"/>
                  <a:pt x="502214" y="897944"/>
                  <a:pt x="505466" y="898632"/>
                </a:cubicBezTo>
                <a:cubicBezTo>
                  <a:pt x="517167" y="899608"/>
                  <a:pt x="526317" y="902680"/>
                  <a:pt x="532913" y="907850"/>
                </a:cubicBezTo>
                <a:cubicBezTo>
                  <a:pt x="539509" y="913019"/>
                  <a:pt x="541391" y="919985"/>
                  <a:pt x="538559" y="928747"/>
                </a:cubicBezTo>
                <a:cubicBezTo>
                  <a:pt x="535727" y="937509"/>
                  <a:pt x="530081" y="939706"/>
                  <a:pt x="521620" y="935340"/>
                </a:cubicBezTo>
                <a:cubicBezTo>
                  <a:pt x="513159" y="930973"/>
                  <a:pt x="505100" y="923075"/>
                  <a:pt x="497442" y="911646"/>
                </a:cubicBezTo>
                <a:cubicBezTo>
                  <a:pt x="491699" y="903074"/>
                  <a:pt x="491768" y="898491"/>
                  <a:pt x="497648" y="897897"/>
                </a:cubicBezTo>
                <a:close/>
                <a:moveTo>
                  <a:pt x="3621568" y="890717"/>
                </a:moveTo>
                <a:cubicBezTo>
                  <a:pt x="3625687" y="889996"/>
                  <a:pt x="3632934" y="890717"/>
                  <a:pt x="3643309" y="892878"/>
                </a:cubicBezTo>
                <a:cubicBezTo>
                  <a:pt x="3664060" y="897202"/>
                  <a:pt x="3673617" y="907803"/>
                  <a:pt x="3671982" y="924681"/>
                </a:cubicBezTo>
                <a:cubicBezTo>
                  <a:pt x="3670348" y="941560"/>
                  <a:pt x="3660640" y="942800"/>
                  <a:pt x="3642858" y="928403"/>
                </a:cubicBezTo>
                <a:cubicBezTo>
                  <a:pt x="3630955" y="914808"/>
                  <a:pt x="3622867" y="904408"/>
                  <a:pt x="3618594" y="897202"/>
                </a:cubicBezTo>
                <a:cubicBezTo>
                  <a:pt x="3616457" y="893599"/>
                  <a:pt x="3617449" y="891437"/>
                  <a:pt x="3621568" y="890717"/>
                </a:cubicBezTo>
                <a:close/>
                <a:moveTo>
                  <a:pt x="2016708" y="885836"/>
                </a:moveTo>
                <a:cubicBezTo>
                  <a:pt x="2025567" y="885648"/>
                  <a:pt x="2033217" y="888759"/>
                  <a:pt x="2039659" y="895169"/>
                </a:cubicBezTo>
                <a:cubicBezTo>
                  <a:pt x="2048249" y="903716"/>
                  <a:pt x="2047195" y="909140"/>
                  <a:pt x="2036497" y="911442"/>
                </a:cubicBezTo>
                <a:cubicBezTo>
                  <a:pt x="2025799" y="913743"/>
                  <a:pt x="2009100" y="915941"/>
                  <a:pt x="1986400" y="918035"/>
                </a:cubicBezTo>
                <a:cubicBezTo>
                  <a:pt x="1991433" y="919526"/>
                  <a:pt x="1995165" y="922351"/>
                  <a:pt x="1997596" y="926510"/>
                </a:cubicBezTo>
                <a:cubicBezTo>
                  <a:pt x="2000027" y="930668"/>
                  <a:pt x="2000102" y="934705"/>
                  <a:pt x="1997822" y="938620"/>
                </a:cubicBezTo>
                <a:cubicBezTo>
                  <a:pt x="1995542" y="942535"/>
                  <a:pt x="1993986" y="954373"/>
                  <a:pt x="1993154" y="974134"/>
                </a:cubicBezTo>
                <a:cubicBezTo>
                  <a:pt x="2026653" y="971509"/>
                  <a:pt x="2048694" y="968828"/>
                  <a:pt x="2059277" y="966089"/>
                </a:cubicBezTo>
                <a:cubicBezTo>
                  <a:pt x="2069860" y="963350"/>
                  <a:pt x="2080608" y="966895"/>
                  <a:pt x="2091521" y="976726"/>
                </a:cubicBezTo>
                <a:cubicBezTo>
                  <a:pt x="2102433" y="986556"/>
                  <a:pt x="2100720" y="991758"/>
                  <a:pt x="2086380" y="992331"/>
                </a:cubicBezTo>
                <a:cubicBezTo>
                  <a:pt x="2072039" y="992905"/>
                  <a:pt x="2041416" y="994898"/>
                  <a:pt x="1994509" y="998311"/>
                </a:cubicBezTo>
                <a:cubicBezTo>
                  <a:pt x="1995355" y="1051657"/>
                  <a:pt x="1995312" y="1092358"/>
                  <a:pt x="1994380" y="1120415"/>
                </a:cubicBezTo>
                <a:cubicBezTo>
                  <a:pt x="1993448" y="1148471"/>
                  <a:pt x="1989637" y="1163077"/>
                  <a:pt x="1982947" y="1164231"/>
                </a:cubicBezTo>
                <a:cubicBezTo>
                  <a:pt x="1976258" y="1165385"/>
                  <a:pt x="1972436" y="1152461"/>
                  <a:pt x="1971482" y="1125459"/>
                </a:cubicBezTo>
                <a:cubicBezTo>
                  <a:pt x="1970529" y="1098456"/>
                  <a:pt x="1969622" y="1056619"/>
                  <a:pt x="1968761" y="999946"/>
                </a:cubicBezTo>
                <a:lnTo>
                  <a:pt x="1917093" y="1005044"/>
                </a:lnTo>
                <a:cubicBezTo>
                  <a:pt x="1912791" y="1038543"/>
                  <a:pt x="1904854" y="1064782"/>
                  <a:pt x="1893282" y="1083761"/>
                </a:cubicBezTo>
                <a:cubicBezTo>
                  <a:pt x="1881709" y="1102740"/>
                  <a:pt x="1866638" y="1117360"/>
                  <a:pt x="1848067" y="1127621"/>
                </a:cubicBezTo>
                <a:cubicBezTo>
                  <a:pt x="1829496" y="1137881"/>
                  <a:pt x="1826571" y="1135834"/>
                  <a:pt x="1839291" y="1121479"/>
                </a:cubicBezTo>
                <a:cubicBezTo>
                  <a:pt x="1852010" y="1107125"/>
                  <a:pt x="1863038" y="1091279"/>
                  <a:pt x="1872374" y="1073942"/>
                </a:cubicBezTo>
                <a:cubicBezTo>
                  <a:pt x="1881709" y="1056604"/>
                  <a:pt x="1888169" y="1034635"/>
                  <a:pt x="1891754" y="1008034"/>
                </a:cubicBezTo>
                <a:cubicBezTo>
                  <a:pt x="1857352" y="1011605"/>
                  <a:pt x="1835759" y="1014071"/>
                  <a:pt x="1826976" y="1015433"/>
                </a:cubicBezTo>
                <a:cubicBezTo>
                  <a:pt x="1818193" y="1016796"/>
                  <a:pt x="1808796" y="1012501"/>
                  <a:pt x="1798787" y="1002549"/>
                </a:cubicBezTo>
                <a:cubicBezTo>
                  <a:pt x="1788777" y="992597"/>
                  <a:pt x="1792976" y="988079"/>
                  <a:pt x="1811381" y="988997"/>
                </a:cubicBezTo>
                <a:cubicBezTo>
                  <a:pt x="1829787" y="989915"/>
                  <a:pt x="1857051" y="988696"/>
                  <a:pt x="1893174" y="985341"/>
                </a:cubicBezTo>
                <a:cubicBezTo>
                  <a:pt x="1894034" y="953763"/>
                  <a:pt x="1892493" y="935680"/>
                  <a:pt x="1888549" y="931092"/>
                </a:cubicBezTo>
                <a:cubicBezTo>
                  <a:pt x="1879414" y="931092"/>
                  <a:pt x="1872384" y="930353"/>
                  <a:pt x="1867458" y="928876"/>
                </a:cubicBezTo>
                <a:cubicBezTo>
                  <a:pt x="1862533" y="927399"/>
                  <a:pt x="1857478" y="923613"/>
                  <a:pt x="1852294" y="917518"/>
                </a:cubicBezTo>
                <a:cubicBezTo>
                  <a:pt x="1847110" y="911424"/>
                  <a:pt x="1851143" y="908104"/>
                  <a:pt x="1864393" y="907559"/>
                </a:cubicBezTo>
                <a:cubicBezTo>
                  <a:pt x="1877644" y="907014"/>
                  <a:pt x="1893070" y="905613"/>
                  <a:pt x="1910673" y="903354"/>
                </a:cubicBezTo>
                <a:cubicBezTo>
                  <a:pt x="1928275" y="901095"/>
                  <a:pt x="1945584" y="898622"/>
                  <a:pt x="1962599" y="895933"/>
                </a:cubicBezTo>
                <a:cubicBezTo>
                  <a:pt x="1979613" y="893244"/>
                  <a:pt x="1994563" y="890308"/>
                  <a:pt x="2007447" y="887124"/>
                </a:cubicBezTo>
                <a:cubicBezTo>
                  <a:pt x="2010669" y="886329"/>
                  <a:pt x="2013756" y="885899"/>
                  <a:pt x="2016708" y="885836"/>
                </a:cubicBezTo>
                <a:close/>
                <a:moveTo>
                  <a:pt x="1658634" y="884852"/>
                </a:moveTo>
                <a:cubicBezTo>
                  <a:pt x="1665797" y="884356"/>
                  <a:pt x="1673376" y="887221"/>
                  <a:pt x="1681366" y="893448"/>
                </a:cubicBezTo>
                <a:cubicBezTo>
                  <a:pt x="1692021" y="901751"/>
                  <a:pt x="1688637" y="906727"/>
                  <a:pt x="1671214" y="908377"/>
                </a:cubicBezTo>
                <a:cubicBezTo>
                  <a:pt x="1653790" y="910026"/>
                  <a:pt x="1634603" y="911919"/>
                  <a:pt x="1613652" y="914055"/>
                </a:cubicBezTo>
                <a:cubicBezTo>
                  <a:pt x="1621754" y="922444"/>
                  <a:pt x="1623905" y="927309"/>
                  <a:pt x="1620105" y="928650"/>
                </a:cubicBezTo>
                <a:cubicBezTo>
                  <a:pt x="1616305" y="929991"/>
                  <a:pt x="1609658" y="934691"/>
                  <a:pt x="1600165" y="942750"/>
                </a:cubicBezTo>
                <a:cubicBezTo>
                  <a:pt x="1609529" y="946364"/>
                  <a:pt x="1615469" y="950530"/>
                  <a:pt x="1617986" y="955248"/>
                </a:cubicBezTo>
                <a:cubicBezTo>
                  <a:pt x="1620503" y="959965"/>
                  <a:pt x="1620177" y="965444"/>
                  <a:pt x="1617007" y="971681"/>
                </a:cubicBezTo>
                <a:cubicBezTo>
                  <a:pt x="1613839" y="977919"/>
                  <a:pt x="1609102" y="978644"/>
                  <a:pt x="1602800" y="973854"/>
                </a:cubicBezTo>
                <a:cubicBezTo>
                  <a:pt x="1596497" y="969064"/>
                  <a:pt x="1590241" y="964260"/>
                  <a:pt x="1584032" y="959442"/>
                </a:cubicBezTo>
                <a:cubicBezTo>
                  <a:pt x="1568918" y="971875"/>
                  <a:pt x="1556101" y="979034"/>
                  <a:pt x="1545582" y="980920"/>
                </a:cubicBezTo>
                <a:cubicBezTo>
                  <a:pt x="1535064" y="982806"/>
                  <a:pt x="1533985" y="979877"/>
                  <a:pt x="1542345" y="972133"/>
                </a:cubicBezTo>
                <a:cubicBezTo>
                  <a:pt x="1550705" y="964390"/>
                  <a:pt x="1559575" y="956502"/>
                  <a:pt x="1568953" y="948472"/>
                </a:cubicBezTo>
                <a:cubicBezTo>
                  <a:pt x="1559575" y="943783"/>
                  <a:pt x="1552057" y="938337"/>
                  <a:pt x="1546400" y="932135"/>
                </a:cubicBezTo>
                <a:cubicBezTo>
                  <a:pt x="1540742" y="925933"/>
                  <a:pt x="1542843" y="923760"/>
                  <a:pt x="1552702" y="925617"/>
                </a:cubicBezTo>
                <a:cubicBezTo>
                  <a:pt x="1562561" y="927474"/>
                  <a:pt x="1571886" y="929700"/>
                  <a:pt x="1580676" y="932296"/>
                </a:cubicBezTo>
                <a:cubicBezTo>
                  <a:pt x="1587259" y="923850"/>
                  <a:pt x="1590550" y="918501"/>
                  <a:pt x="1590550" y="916249"/>
                </a:cubicBezTo>
                <a:cubicBezTo>
                  <a:pt x="1557725" y="919834"/>
                  <a:pt x="1535006" y="923204"/>
                  <a:pt x="1522394" y="926359"/>
                </a:cubicBezTo>
                <a:cubicBezTo>
                  <a:pt x="1509782" y="929514"/>
                  <a:pt x="1498640" y="927352"/>
                  <a:pt x="1488967" y="919874"/>
                </a:cubicBezTo>
                <a:cubicBezTo>
                  <a:pt x="1479295" y="912395"/>
                  <a:pt x="1479144" y="908334"/>
                  <a:pt x="1488516" y="907688"/>
                </a:cubicBezTo>
                <a:cubicBezTo>
                  <a:pt x="1497887" y="907043"/>
                  <a:pt x="1519895" y="905379"/>
                  <a:pt x="1554541" y="902698"/>
                </a:cubicBezTo>
                <a:cubicBezTo>
                  <a:pt x="1610067" y="895528"/>
                  <a:pt x="1642422" y="890118"/>
                  <a:pt x="1651607" y="886468"/>
                </a:cubicBezTo>
                <a:cubicBezTo>
                  <a:pt x="1653903" y="885556"/>
                  <a:pt x="1656245" y="885017"/>
                  <a:pt x="1658634" y="884852"/>
                </a:cubicBezTo>
                <a:close/>
                <a:moveTo>
                  <a:pt x="4374032" y="883855"/>
                </a:moveTo>
                <a:cubicBezTo>
                  <a:pt x="4400017" y="880155"/>
                  <a:pt x="4420645" y="892975"/>
                  <a:pt x="4435918" y="922315"/>
                </a:cubicBezTo>
                <a:cubicBezTo>
                  <a:pt x="4445009" y="954280"/>
                  <a:pt x="4432569" y="986000"/>
                  <a:pt x="4398597" y="1017477"/>
                </a:cubicBezTo>
                <a:cubicBezTo>
                  <a:pt x="4388473" y="1032678"/>
                  <a:pt x="4383411" y="1050674"/>
                  <a:pt x="4383411" y="1071468"/>
                </a:cubicBezTo>
                <a:lnTo>
                  <a:pt x="4350973" y="1071468"/>
                </a:lnTo>
                <a:cubicBezTo>
                  <a:pt x="4349998" y="1034958"/>
                  <a:pt x="4364948" y="1001710"/>
                  <a:pt x="4395822" y="971725"/>
                </a:cubicBezTo>
                <a:cubicBezTo>
                  <a:pt x="4402749" y="961371"/>
                  <a:pt x="4405774" y="950365"/>
                  <a:pt x="4404900" y="938706"/>
                </a:cubicBezTo>
                <a:cubicBezTo>
                  <a:pt x="4400182" y="922832"/>
                  <a:pt x="4391227" y="915346"/>
                  <a:pt x="4378033" y="916249"/>
                </a:cubicBezTo>
                <a:lnTo>
                  <a:pt x="4372742" y="916249"/>
                </a:lnTo>
                <a:cubicBezTo>
                  <a:pt x="4356466" y="917024"/>
                  <a:pt x="4348779" y="930970"/>
                  <a:pt x="4349683" y="958087"/>
                </a:cubicBezTo>
                <a:lnTo>
                  <a:pt x="4315869" y="958087"/>
                </a:lnTo>
                <a:cubicBezTo>
                  <a:pt x="4314908" y="920974"/>
                  <a:pt x="4326645" y="898188"/>
                  <a:pt x="4351081" y="889727"/>
                </a:cubicBezTo>
                <a:cubicBezTo>
                  <a:pt x="4355053" y="886744"/>
                  <a:pt x="4362704" y="884787"/>
                  <a:pt x="4374032" y="883855"/>
                </a:cubicBezTo>
                <a:close/>
                <a:moveTo>
                  <a:pt x="2720607" y="878945"/>
                </a:moveTo>
                <a:cubicBezTo>
                  <a:pt x="2724071" y="878400"/>
                  <a:pt x="2727799" y="878972"/>
                  <a:pt x="2731792" y="880661"/>
                </a:cubicBezTo>
                <a:cubicBezTo>
                  <a:pt x="2739780" y="884038"/>
                  <a:pt x="2746731" y="888641"/>
                  <a:pt x="2752647" y="894470"/>
                </a:cubicBezTo>
                <a:cubicBezTo>
                  <a:pt x="2758562" y="900299"/>
                  <a:pt x="2757182" y="904845"/>
                  <a:pt x="2748506" y="908108"/>
                </a:cubicBezTo>
                <a:cubicBezTo>
                  <a:pt x="2739830" y="911370"/>
                  <a:pt x="2727505" y="922093"/>
                  <a:pt x="2711530" y="940276"/>
                </a:cubicBezTo>
                <a:cubicBezTo>
                  <a:pt x="2695555" y="958460"/>
                  <a:pt x="2682520" y="970642"/>
                  <a:pt x="2672424" y="976822"/>
                </a:cubicBezTo>
                <a:cubicBezTo>
                  <a:pt x="2688815" y="976005"/>
                  <a:pt x="2705711" y="974259"/>
                  <a:pt x="2723113" y="971585"/>
                </a:cubicBezTo>
                <a:cubicBezTo>
                  <a:pt x="2740515" y="968910"/>
                  <a:pt x="2751944" y="966415"/>
                  <a:pt x="2757401" y="964099"/>
                </a:cubicBezTo>
                <a:cubicBezTo>
                  <a:pt x="2762857" y="961783"/>
                  <a:pt x="2768697" y="962088"/>
                  <a:pt x="2774921" y="965013"/>
                </a:cubicBezTo>
                <a:cubicBezTo>
                  <a:pt x="2781144" y="967939"/>
                  <a:pt x="2788114" y="972746"/>
                  <a:pt x="2795829" y="979436"/>
                </a:cubicBezTo>
                <a:cubicBezTo>
                  <a:pt x="2803544" y="986126"/>
                  <a:pt x="2804634" y="992249"/>
                  <a:pt x="2799098" y="997806"/>
                </a:cubicBezTo>
                <a:cubicBezTo>
                  <a:pt x="2793563" y="1003363"/>
                  <a:pt x="2789268" y="1012899"/>
                  <a:pt x="2786214" y="1026414"/>
                </a:cubicBezTo>
                <a:cubicBezTo>
                  <a:pt x="2783159" y="1039930"/>
                  <a:pt x="2779356" y="1056938"/>
                  <a:pt x="2774802" y="1077437"/>
                </a:cubicBezTo>
                <a:cubicBezTo>
                  <a:pt x="2770249" y="1097936"/>
                  <a:pt x="2764191" y="1113621"/>
                  <a:pt x="2756626" y="1124491"/>
                </a:cubicBezTo>
                <a:cubicBezTo>
                  <a:pt x="2749062" y="1135361"/>
                  <a:pt x="2740110" y="1142965"/>
                  <a:pt x="2729771" y="1147302"/>
                </a:cubicBezTo>
                <a:cubicBezTo>
                  <a:pt x="2719431" y="1151640"/>
                  <a:pt x="2712731" y="1148984"/>
                  <a:pt x="2709669" y="1139333"/>
                </a:cubicBezTo>
                <a:cubicBezTo>
                  <a:pt x="2706608" y="1129682"/>
                  <a:pt x="2700957" y="1119533"/>
                  <a:pt x="2692719" y="1108885"/>
                </a:cubicBezTo>
                <a:cubicBezTo>
                  <a:pt x="2684481" y="1098237"/>
                  <a:pt x="2686037" y="1095208"/>
                  <a:pt x="2697387" y="1099797"/>
                </a:cubicBezTo>
                <a:cubicBezTo>
                  <a:pt x="2708737" y="1104386"/>
                  <a:pt x="2715968" y="1106859"/>
                  <a:pt x="2719080" y="1107218"/>
                </a:cubicBezTo>
                <a:cubicBezTo>
                  <a:pt x="2722192" y="1107576"/>
                  <a:pt x="2725153" y="1106867"/>
                  <a:pt x="2727964" y="1105088"/>
                </a:cubicBezTo>
                <a:cubicBezTo>
                  <a:pt x="2730775" y="1103310"/>
                  <a:pt x="2734575" y="1098277"/>
                  <a:pt x="2739364" y="1089988"/>
                </a:cubicBezTo>
                <a:cubicBezTo>
                  <a:pt x="2744154" y="1081700"/>
                  <a:pt x="2748345" y="1070149"/>
                  <a:pt x="2751937" y="1055335"/>
                </a:cubicBezTo>
                <a:cubicBezTo>
                  <a:pt x="2755529" y="1040522"/>
                  <a:pt x="2758222" y="1026217"/>
                  <a:pt x="2760014" y="1012422"/>
                </a:cubicBezTo>
                <a:cubicBezTo>
                  <a:pt x="2761807" y="998627"/>
                  <a:pt x="2761903" y="990811"/>
                  <a:pt x="2760304" y="988976"/>
                </a:cubicBezTo>
                <a:cubicBezTo>
                  <a:pt x="2758706" y="987140"/>
                  <a:pt x="2756691" y="986032"/>
                  <a:pt x="2754260" y="985652"/>
                </a:cubicBezTo>
                <a:cubicBezTo>
                  <a:pt x="2751829" y="985272"/>
                  <a:pt x="2745703" y="985577"/>
                  <a:pt x="2735879" y="986567"/>
                </a:cubicBezTo>
                <a:cubicBezTo>
                  <a:pt x="2747567" y="993866"/>
                  <a:pt x="2751249" y="999684"/>
                  <a:pt x="2746925" y="1004022"/>
                </a:cubicBezTo>
                <a:cubicBezTo>
                  <a:pt x="2742601" y="1008360"/>
                  <a:pt x="2736396" y="1017936"/>
                  <a:pt x="2728308" y="1032749"/>
                </a:cubicBezTo>
                <a:cubicBezTo>
                  <a:pt x="2720220" y="1047563"/>
                  <a:pt x="2707192" y="1063728"/>
                  <a:pt x="2689224" y="1081244"/>
                </a:cubicBezTo>
                <a:cubicBezTo>
                  <a:pt x="2671255" y="1098761"/>
                  <a:pt x="2652014" y="1110061"/>
                  <a:pt x="2631501" y="1115145"/>
                </a:cubicBezTo>
                <a:cubicBezTo>
                  <a:pt x="2610987" y="1120228"/>
                  <a:pt x="2608567" y="1117500"/>
                  <a:pt x="2624241" y="1106960"/>
                </a:cubicBezTo>
                <a:cubicBezTo>
                  <a:pt x="2639915" y="1096420"/>
                  <a:pt x="2655273" y="1083406"/>
                  <a:pt x="2670316" y="1067919"/>
                </a:cubicBezTo>
                <a:cubicBezTo>
                  <a:pt x="2685359" y="1052431"/>
                  <a:pt x="2697093" y="1036478"/>
                  <a:pt x="2705518" y="1020058"/>
                </a:cubicBezTo>
                <a:cubicBezTo>
                  <a:pt x="2713943" y="1003639"/>
                  <a:pt x="2718155" y="993335"/>
                  <a:pt x="2718155" y="989148"/>
                </a:cubicBezTo>
                <a:cubicBezTo>
                  <a:pt x="2713781" y="989951"/>
                  <a:pt x="2705737" y="990919"/>
                  <a:pt x="2694020" y="992052"/>
                </a:cubicBezTo>
                <a:cubicBezTo>
                  <a:pt x="2702123" y="996268"/>
                  <a:pt x="2704442" y="1001090"/>
                  <a:pt x="2700979" y="1006517"/>
                </a:cubicBezTo>
                <a:cubicBezTo>
                  <a:pt x="2697516" y="1011945"/>
                  <a:pt x="2687281" y="1022930"/>
                  <a:pt x="2670273" y="1039471"/>
                </a:cubicBezTo>
                <a:cubicBezTo>
                  <a:pt x="2653266" y="1056013"/>
                  <a:pt x="2634724" y="1067506"/>
                  <a:pt x="2614647" y="1073952"/>
                </a:cubicBezTo>
                <a:cubicBezTo>
                  <a:pt x="2594571" y="1080398"/>
                  <a:pt x="2591674" y="1078369"/>
                  <a:pt x="2605957" y="1067865"/>
                </a:cubicBezTo>
                <a:cubicBezTo>
                  <a:pt x="2620240" y="1057361"/>
                  <a:pt x="2634003" y="1045042"/>
                  <a:pt x="2647246" y="1030910"/>
                </a:cubicBezTo>
                <a:cubicBezTo>
                  <a:pt x="2660490" y="1016778"/>
                  <a:pt x="2669728" y="1004657"/>
                  <a:pt x="2674962" y="994547"/>
                </a:cubicBezTo>
                <a:cubicBezTo>
                  <a:pt x="2667132" y="997085"/>
                  <a:pt x="2658041" y="1001093"/>
                  <a:pt x="2647687" y="1006571"/>
                </a:cubicBezTo>
                <a:cubicBezTo>
                  <a:pt x="2637333" y="1012049"/>
                  <a:pt x="2631870" y="1009855"/>
                  <a:pt x="2631296" y="999989"/>
                </a:cubicBezTo>
                <a:cubicBezTo>
                  <a:pt x="2630723" y="990123"/>
                  <a:pt x="2634659" y="982835"/>
                  <a:pt x="2643105" y="978124"/>
                </a:cubicBezTo>
                <a:cubicBezTo>
                  <a:pt x="2651552" y="973413"/>
                  <a:pt x="2661511" y="964881"/>
                  <a:pt x="2672983" y="952527"/>
                </a:cubicBezTo>
                <a:cubicBezTo>
                  <a:pt x="2684456" y="940172"/>
                  <a:pt x="2693052" y="930138"/>
                  <a:pt x="2698774" y="922423"/>
                </a:cubicBezTo>
                <a:cubicBezTo>
                  <a:pt x="2704496" y="914708"/>
                  <a:pt x="2706489" y="910850"/>
                  <a:pt x="2704754" y="910850"/>
                </a:cubicBezTo>
                <a:cubicBezTo>
                  <a:pt x="2700739" y="910850"/>
                  <a:pt x="2694250" y="912195"/>
                  <a:pt x="2685287" y="914883"/>
                </a:cubicBezTo>
                <a:cubicBezTo>
                  <a:pt x="2676325" y="917572"/>
                  <a:pt x="2668014" y="920272"/>
                  <a:pt x="2660357" y="922982"/>
                </a:cubicBezTo>
                <a:cubicBezTo>
                  <a:pt x="2652699" y="925692"/>
                  <a:pt x="2643772" y="922975"/>
                  <a:pt x="2633576" y="914830"/>
                </a:cubicBezTo>
                <a:cubicBezTo>
                  <a:pt x="2623381" y="906684"/>
                  <a:pt x="2625058" y="902612"/>
                  <a:pt x="2638610" y="902612"/>
                </a:cubicBezTo>
                <a:cubicBezTo>
                  <a:pt x="2649967" y="902612"/>
                  <a:pt x="2663408" y="900887"/>
                  <a:pt x="2678931" y="897439"/>
                </a:cubicBezTo>
                <a:cubicBezTo>
                  <a:pt x="2694454" y="893990"/>
                  <a:pt x="2705148" y="889487"/>
                  <a:pt x="2711014" y="883930"/>
                </a:cubicBezTo>
                <a:cubicBezTo>
                  <a:pt x="2713946" y="881152"/>
                  <a:pt x="2717144" y="879490"/>
                  <a:pt x="2720607" y="878945"/>
                </a:cubicBezTo>
                <a:close/>
                <a:moveTo>
                  <a:pt x="2291155" y="876566"/>
                </a:moveTo>
                <a:cubicBezTo>
                  <a:pt x="2294010" y="876223"/>
                  <a:pt x="2297044" y="876656"/>
                  <a:pt x="2300257" y="877864"/>
                </a:cubicBezTo>
                <a:cubicBezTo>
                  <a:pt x="2306681" y="880281"/>
                  <a:pt x="2313367" y="884020"/>
                  <a:pt x="2320315" y="889082"/>
                </a:cubicBezTo>
                <a:cubicBezTo>
                  <a:pt x="2327263" y="894144"/>
                  <a:pt x="2326743" y="899299"/>
                  <a:pt x="2318755" y="904548"/>
                </a:cubicBezTo>
                <a:cubicBezTo>
                  <a:pt x="2310768" y="909796"/>
                  <a:pt x="2303060" y="919469"/>
                  <a:pt x="2295632" y="933565"/>
                </a:cubicBezTo>
                <a:cubicBezTo>
                  <a:pt x="2304638" y="944966"/>
                  <a:pt x="2303372" y="951225"/>
                  <a:pt x="2291835" y="952344"/>
                </a:cubicBezTo>
                <a:cubicBezTo>
                  <a:pt x="2280299" y="953462"/>
                  <a:pt x="2259717" y="956983"/>
                  <a:pt x="2230090" y="962905"/>
                </a:cubicBezTo>
                <a:cubicBezTo>
                  <a:pt x="2225128" y="983641"/>
                  <a:pt x="2220432" y="999537"/>
                  <a:pt x="2216001" y="1010594"/>
                </a:cubicBezTo>
                <a:cubicBezTo>
                  <a:pt x="2219299" y="1010594"/>
                  <a:pt x="2231933" y="1008966"/>
                  <a:pt x="2253902" y="1005711"/>
                </a:cubicBezTo>
                <a:cubicBezTo>
                  <a:pt x="2256426" y="989822"/>
                  <a:pt x="2255888" y="978113"/>
                  <a:pt x="2252289" y="970584"/>
                </a:cubicBezTo>
                <a:cubicBezTo>
                  <a:pt x="2248689" y="963056"/>
                  <a:pt x="2251486" y="960245"/>
                  <a:pt x="2260678" y="962152"/>
                </a:cubicBezTo>
                <a:cubicBezTo>
                  <a:pt x="2269870" y="964060"/>
                  <a:pt x="2277094" y="966723"/>
                  <a:pt x="2282349" y="970144"/>
                </a:cubicBezTo>
                <a:cubicBezTo>
                  <a:pt x="2287605" y="973564"/>
                  <a:pt x="2289272" y="976751"/>
                  <a:pt x="2287350" y="979705"/>
                </a:cubicBezTo>
                <a:cubicBezTo>
                  <a:pt x="2285429" y="982659"/>
                  <a:pt x="2282339" y="989800"/>
                  <a:pt x="2278079" y="1001129"/>
                </a:cubicBezTo>
                <a:cubicBezTo>
                  <a:pt x="2286942" y="999480"/>
                  <a:pt x="2296309" y="997042"/>
                  <a:pt x="2306183" y="993816"/>
                </a:cubicBezTo>
                <a:cubicBezTo>
                  <a:pt x="2316056" y="990589"/>
                  <a:pt x="2324416" y="992654"/>
                  <a:pt x="2331264" y="1000011"/>
                </a:cubicBezTo>
                <a:cubicBezTo>
                  <a:pt x="2338111" y="1007367"/>
                  <a:pt x="2335526" y="1011895"/>
                  <a:pt x="2323509" y="1013594"/>
                </a:cubicBezTo>
                <a:cubicBezTo>
                  <a:pt x="2311492" y="1015294"/>
                  <a:pt x="2295166" y="1018201"/>
                  <a:pt x="2274530" y="1022317"/>
                </a:cubicBezTo>
                <a:cubicBezTo>
                  <a:pt x="2272408" y="1030132"/>
                  <a:pt x="2269992" y="1038363"/>
                  <a:pt x="2267281" y="1047011"/>
                </a:cubicBezTo>
                <a:cubicBezTo>
                  <a:pt x="2270479" y="1046337"/>
                  <a:pt x="2274498" y="1044594"/>
                  <a:pt x="2279338" y="1041784"/>
                </a:cubicBezTo>
                <a:cubicBezTo>
                  <a:pt x="2284178" y="1038973"/>
                  <a:pt x="2289516" y="1038295"/>
                  <a:pt x="2295352" y="1039751"/>
                </a:cubicBezTo>
                <a:cubicBezTo>
                  <a:pt x="2301189" y="1041206"/>
                  <a:pt x="2307420" y="1043906"/>
                  <a:pt x="2314045" y="1047850"/>
                </a:cubicBezTo>
                <a:cubicBezTo>
                  <a:pt x="2320670" y="1051793"/>
                  <a:pt x="2321631" y="1056196"/>
                  <a:pt x="2316927" y="1061057"/>
                </a:cubicBezTo>
                <a:cubicBezTo>
                  <a:pt x="2312223" y="1065918"/>
                  <a:pt x="2306925" y="1077326"/>
                  <a:pt x="2301031" y="1095280"/>
                </a:cubicBezTo>
                <a:cubicBezTo>
                  <a:pt x="2310037" y="1106996"/>
                  <a:pt x="2310158" y="1113148"/>
                  <a:pt x="2301397" y="1113736"/>
                </a:cubicBezTo>
                <a:cubicBezTo>
                  <a:pt x="2292635" y="1114324"/>
                  <a:pt x="2271519" y="1117199"/>
                  <a:pt x="2238049" y="1122361"/>
                </a:cubicBezTo>
                <a:cubicBezTo>
                  <a:pt x="2232643" y="1136128"/>
                  <a:pt x="2228050" y="1139354"/>
                  <a:pt x="2224271" y="1132041"/>
                </a:cubicBezTo>
                <a:cubicBezTo>
                  <a:pt x="2220493" y="1124727"/>
                  <a:pt x="2217489" y="1112162"/>
                  <a:pt x="2215259" y="1094344"/>
                </a:cubicBezTo>
                <a:cubicBezTo>
                  <a:pt x="2213029" y="1076526"/>
                  <a:pt x="2210093" y="1064638"/>
                  <a:pt x="2206450" y="1058680"/>
                </a:cubicBezTo>
                <a:cubicBezTo>
                  <a:pt x="2202808" y="1052722"/>
                  <a:pt x="2204615" y="1049742"/>
                  <a:pt x="2211871" y="1049742"/>
                </a:cubicBezTo>
                <a:cubicBezTo>
                  <a:pt x="2216933" y="1049742"/>
                  <a:pt x="2221199" y="1050187"/>
                  <a:pt x="2224669" y="1051076"/>
                </a:cubicBezTo>
                <a:cubicBezTo>
                  <a:pt x="2228140" y="1051965"/>
                  <a:pt x="2235640" y="1051743"/>
                  <a:pt x="2247169" y="1050409"/>
                </a:cubicBezTo>
                <a:lnTo>
                  <a:pt x="2252289" y="1024231"/>
                </a:lnTo>
                <a:cubicBezTo>
                  <a:pt x="2236242" y="1026927"/>
                  <a:pt x="2225838" y="1028024"/>
                  <a:pt x="2221077" y="1027522"/>
                </a:cubicBezTo>
                <a:cubicBezTo>
                  <a:pt x="2216316" y="1027020"/>
                  <a:pt x="2213247" y="1025027"/>
                  <a:pt x="2211871" y="1021542"/>
                </a:cubicBezTo>
                <a:cubicBezTo>
                  <a:pt x="2206135" y="1037259"/>
                  <a:pt x="2197997" y="1053367"/>
                  <a:pt x="2187457" y="1069865"/>
                </a:cubicBezTo>
                <a:cubicBezTo>
                  <a:pt x="2176917" y="1086364"/>
                  <a:pt x="2163265" y="1099754"/>
                  <a:pt x="2146501" y="1110036"/>
                </a:cubicBezTo>
                <a:cubicBezTo>
                  <a:pt x="2129737" y="1120318"/>
                  <a:pt x="2128375" y="1116510"/>
                  <a:pt x="2142414" y="1098614"/>
                </a:cubicBezTo>
                <a:cubicBezTo>
                  <a:pt x="2156453" y="1080717"/>
                  <a:pt x="2169058" y="1059038"/>
                  <a:pt x="2180229" y="1033577"/>
                </a:cubicBezTo>
                <a:cubicBezTo>
                  <a:pt x="2191400" y="1008116"/>
                  <a:pt x="2199678" y="981874"/>
                  <a:pt x="2205063" y="954850"/>
                </a:cubicBezTo>
                <a:cubicBezTo>
                  <a:pt x="2210448" y="927826"/>
                  <a:pt x="2211114" y="910112"/>
                  <a:pt x="2207063" y="901708"/>
                </a:cubicBezTo>
                <a:cubicBezTo>
                  <a:pt x="2203012" y="893305"/>
                  <a:pt x="2204529" y="889795"/>
                  <a:pt x="2211613" y="891179"/>
                </a:cubicBezTo>
                <a:cubicBezTo>
                  <a:pt x="2218697" y="892563"/>
                  <a:pt x="2223752" y="893463"/>
                  <a:pt x="2226777" y="893879"/>
                </a:cubicBezTo>
                <a:cubicBezTo>
                  <a:pt x="2229803" y="894294"/>
                  <a:pt x="2233976" y="894520"/>
                  <a:pt x="2239296" y="894556"/>
                </a:cubicBezTo>
                <a:cubicBezTo>
                  <a:pt x="2244617" y="894592"/>
                  <a:pt x="2252002" y="893108"/>
                  <a:pt x="2261452" y="890104"/>
                </a:cubicBezTo>
                <a:cubicBezTo>
                  <a:pt x="2270902" y="887099"/>
                  <a:pt x="2278126" y="883704"/>
                  <a:pt x="2283124" y="879918"/>
                </a:cubicBezTo>
                <a:cubicBezTo>
                  <a:pt x="2285622" y="878026"/>
                  <a:pt x="2288300" y="876908"/>
                  <a:pt x="2291155" y="876566"/>
                </a:cubicBezTo>
                <a:close/>
                <a:moveTo>
                  <a:pt x="78272" y="875114"/>
                </a:moveTo>
                <a:cubicBezTo>
                  <a:pt x="81267" y="874976"/>
                  <a:pt x="86119" y="876477"/>
                  <a:pt x="92827" y="879617"/>
                </a:cubicBezTo>
                <a:cubicBezTo>
                  <a:pt x="106242" y="885898"/>
                  <a:pt x="114144" y="893208"/>
                  <a:pt x="116531" y="901547"/>
                </a:cubicBezTo>
                <a:cubicBezTo>
                  <a:pt x="118919" y="909886"/>
                  <a:pt x="117954" y="917794"/>
                  <a:pt x="113638" y="925273"/>
                </a:cubicBezTo>
                <a:cubicBezTo>
                  <a:pt x="109322" y="932751"/>
                  <a:pt x="103525" y="932095"/>
                  <a:pt x="96247" y="923305"/>
                </a:cubicBezTo>
                <a:cubicBezTo>
                  <a:pt x="88969" y="914514"/>
                  <a:pt x="83932" y="906849"/>
                  <a:pt x="81136" y="900310"/>
                </a:cubicBezTo>
                <a:cubicBezTo>
                  <a:pt x="78383" y="893900"/>
                  <a:pt x="76289" y="887279"/>
                  <a:pt x="74855" y="880445"/>
                </a:cubicBezTo>
                <a:cubicBezTo>
                  <a:pt x="74138" y="877029"/>
                  <a:pt x="75277" y="875252"/>
                  <a:pt x="78272" y="875114"/>
                </a:cubicBezTo>
                <a:close/>
                <a:moveTo>
                  <a:pt x="4142931" y="871333"/>
                </a:moveTo>
                <a:cubicBezTo>
                  <a:pt x="4145907" y="871131"/>
                  <a:pt x="4149128" y="871759"/>
                  <a:pt x="4152595" y="873218"/>
                </a:cubicBezTo>
                <a:cubicBezTo>
                  <a:pt x="4159528" y="876136"/>
                  <a:pt x="4165967" y="879728"/>
                  <a:pt x="4171911" y="883995"/>
                </a:cubicBezTo>
                <a:cubicBezTo>
                  <a:pt x="4177855" y="888261"/>
                  <a:pt x="4178321" y="893621"/>
                  <a:pt x="4173309" y="900074"/>
                </a:cubicBezTo>
                <a:cubicBezTo>
                  <a:pt x="4168297" y="906527"/>
                  <a:pt x="4165128" y="918633"/>
                  <a:pt x="4163801" y="936394"/>
                </a:cubicBezTo>
                <a:cubicBezTo>
                  <a:pt x="4162475" y="954154"/>
                  <a:pt x="4160500" y="971681"/>
                  <a:pt x="4157875" y="988976"/>
                </a:cubicBezTo>
                <a:cubicBezTo>
                  <a:pt x="4168229" y="986509"/>
                  <a:pt x="4175912" y="983645"/>
                  <a:pt x="4180924" y="980382"/>
                </a:cubicBezTo>
                <a:cubicBezTo>
                  <a:pt x="4185936" y="977120"/>
                  <a:pt x="4193737" y="977884"/>
                  <a:pt x="4204327" y="982673"/>
                </a:cubicBezTo>
                <a:cubicBezTo>
                  <a:pt x="4214917" y="987463"/>
                  <a:pt x="4222421" y="992729"/>
                  <a:pt x="4226837" y="998473"/>
                </a:cubicBezTo>
                <a:cubicBezTo>
                  <a:pt x="4231254" y="1004216"/>
                  <a:pt x="4231401" y="1009769"/>
                  <a:pt x="4227278" y="1015132"/>
                </a:cubicBezTo>
                <a:cubicBezTo>
                  <a:pt x="4223156" y="1020496"/>
                  <a:pt x="4219302" y="1037299"/>
                  <a:pt x="4215717" y="1065542"/>
                </a:cubicBezTo>
                <a:cubicBezTo>
                  <a:pt x="4212132" y="1093785"/>
                  <a:pt x="4206119" y="1115173"/>
                  <a:pt x="4197680" y="1129707"/>
                </a:cubicBezTo>
                <a:cubicBezTo>
                  <a:pt x="4189241" y="1144241"/>
                  <a:pt x="4179056" y="1154143"/>
                  <a:pt x="4167125" y="1159413"/>
                </a:cubicBezTo>
                <a:cubicBezTo>
                  <a:pt x="4155194" y="1164683"/>
                  <a:pt x="4148210" y="1161811"/>
                  <a:pt x="4146174" y="1150798"/>
                </a:cubicBezTo>
                <a:cubicBezTo>
                  <a:pt x="4144138" y="1139785"/>
                  <a:pt x="4138129" y="1128958"/>
                  <a:pt x="4128148" y="1118317"/>
                </a:cubicBezTo>
                <a:cubicBezTo>
                  <a:pt x="4118167" y="1107677"/>
                  <a:pt x="4120530" y="1105060"/>
                  <a:pt x="4135236" y="1110466"/>
                </a:cubicBezTo>
                <a:cubicBezTo>
                  <a:pt x="4149942" y="1115872"/>
                  <a:pt x="4159711" y="1118575"/>
                  <a:pt x="4164544" y="1118575"/>
                </a:cubicBezTo>
                <a:cubicBezTo>
                  <a:pt x="4167942" y="1118575"/>
                  <a:pt x="4171477" y="1114707"/>
                  <a:pt x="4175148" y="1106971"/>
                </a:cubicBezTo>
                <a:cubicBezTo>
                  <a:pt x="4178819" y="1099234"/>
                  <a:pt x="4182454" y="1087726"/>
                  <a:pt x="4186054" y="1072447"/>
                </a:cubicBezTo>
                <a:cubicBezTo>
                  <a:pt x="4189653" y="1057167"/>
                  <a:pt x="4191231" y="1044107"/>
                  <a:pt x="4190786" y="1033266"/>
                </a:cubicBezTo>
                <a:cubicBezTo>
                  <a:pt x="4190342" y="1022424"/>
                  <a:pt x="4189431" y="1015061"/>
                  <a:pt x="4188054" y="1011174"/>
                </a:cubicBezTo>
                <a:cubicBezTo>
                  <a:pt x="4186678" y="1007288"/>
                  <a:pt x="4182056" y="1005790"/>
                  <a:pt x="4174191" y="1006679"/>
                </a:cubicBezTo>
                <a:cubicBezTo>
                  <a:pt x="4166325" y="1007568"/>
                  <a:pt x="4149346" y="1010665"/>
                  <a:pt x="4123254" y="1015971"/>
                </a:cubicBezTo>
                <a:cubicBezTo>
                  <a:pt x="4097162" y="1021277"/>
                  <a:pt x="4080438" y="1026906"/>
                  <a:pt x="4073082" y="1032857"/>
                </a:cubicBezTo>
                <a:cubicBezTo>
                  <a:pt x="4065725" y="1038808"/>
                  <a:pt x="4059770" y="1037485"/>
                  <a:pt x="4055217" y="1028888"/>
                </a:cubicBezTo>
                <a:cubicBezTo>
                  <a:pt x="4050664" y="1020291"/>
                  <a:pt x="4050883" y="1013161"/>
                  <a:pt x="4055873" y="1007496"/>
                </a:cubicBezTo>
                <a:cubicBezTo>
                  <a:pt x="4060864" y="1001832"/>
                  <a:pt x="4064237" y="995056"/>
                  <a:pt x="4065994" y="987169"/>
                </a:cubicBezTo>
                <a:cubicBezTo>
                  <a:pt x="4067750" y="979282"/>
                  <a:pt x="4068410" y="969491"/>
                  <a:pt x="4067973" y="957797"/>
                </a:cubicBezTo>
                <a:cubicBezTo>
                  <a:pt x="4067535" y="946102"/>
                  <a:pt x="4065284" y="935551"/>
                  <a:pt x="4061219" y="926144"/>
                </a:cubicBezTo>
                <a:cubicBezTo>
                  <a:pt x="4057153" y="916737"/>
                  <a:pt x="4059985" y="913224"/>
                  <a:pt x="4069715" y="915604"/>
                </a:cubicBezTo>
                <a:cubicBezTo>
                  <a:pt x="4079445" y="917985"/>
                  <a:pt x="4087347" y="921319"/>
                  <a:pt x="4093420" y="925606"/>
                </a:cubicBezTo>
                <a:cubicBezTo>
                  <a:pt x="4099493" y="929894"/>
                  <a:pt x="4100697" y="935046"/>
                  <a:pt x="4097033" y="941062"/>
                </a:cubicBezTo>
                <a:cubicBezTo>
                  <a:pt x="4093369" y="947077"/>
                  <a:pt x="4090659" y="957567"/>
                  <a:pt x="4088903" y="972531"/>
                </a:cubicBezTo>
                <a:cubicBezTo>
                  <a:pt x="4087146" y="987495"/>
                  <a:pt x="4086052" y="996228"/>
                  <a:pt x="4085622" y="998731"/>
                </a:cubicBezTo>
                <a:cubicBezTo>
                  <a:pt x="4085192" y="1001233"/>
                  <a:pt x="4086389" y="1002502"/>
                  <a:pt x="4089214" y="1002538"/>
                </a:cubicBezTo>
                <a:cubicBezTo>
                  <a:pt x="4092040" y="1002574"/>
                  <a:pt x="4108574" y="999351"/>
                  <a:pt x="4138817" y="992869"/>
                </a:cubicBezTo>
                <a:cubicBezTo>
                  <a:pt x="4133411" y="985341"/>
                  <a:pt x="4131385" y="979422"/>
                  <a:pt x="4132741" y="975112"/>
                </a:cubicBezTo>
                <a:cubicBezTo>
                  <a:pt x="4134096" y="970803"/>
                  <a:pt x="4135451" y="963873"/>
                  <a:pt x="4136806" y="954323"/>
                </a:cubicBezTo>
                <a:cubicBezTo>
                  <a:pt x="4138161" y="944772"/>
                  <a:pt x="4139061" y="933275"/>
                  <a:pt x="4139506" y="919831"/>
                </a:cubicBezTo>
                <a:cubicBezTo>
                  <a:pt x="4139950" y="906387"/>
                  <a:pt x="4139197" y="899055"/>
                  <a:pt x="4137247" y="897837"/>
                </a:cubicBezTo>
                <a:cubicBezTo>
                  <a:pt x="4135297" y="896618"/>
                  <a:pt x="4129431" y="897560"/>
                  <a:pt x="4119652" y="900665"/>
                </a:cubicBezTo>
                <a:cubicBezTo>
                  <a:pt x="4109872" y="903770"/>
                  <a:pt x="4100407" y="906695"/>
                  <a:pt x="4091258" y="909441"/>
                </a:cubicBezTo>
                <a:cubicBezTo>
                  <a:pt x="4082109" y="912187"/>
                  <a:pt x="4072676" y="909714"/>
                  <a:pt x="4062961" y="902020"/>
                </a:cubicBezTo>
                <a:cubicBezTo>
                  <a:pt x="4053246" y="894327"/>
                  <a:pt x="4055163" y="890480"/>
                  <a:pt x="4068715" y="890480"/>
                </a:cubicBezTo>
                <a:cubicBezTo>
                  <a:pt x="4079054" y="890480"/>
                  <a:pt x="4091401" y="888738"/>
                  <a:pt x="4105756" y="885253"/>
                </a:cubicBezTo>
                <a:cubicBezTo>
                  <a:pt x="4120110" y="881768"/>
                  <a:pt x="4129772" y="878162"/>
                  <a:pt x="4134741" y="874433"/>
                </a:cubicBezTo>
                <a:cubicBezTo>
                  <a:pt x="4137225" y="872569"/>
                  <a:pt x="4139956" y="871536"/>
                  <a:pt x="4142931" y="871333"/>
                </a:cubicBezTo>
                <a:close/>
                <a:moveTo>
                  <a:pt x="3760621" y="871024"/>
                </a:moveTo>
                <a:cubicBezTo>
                  <a:pt x="3763063" y="870106"/>
                  <a:pt x="3766836" y="870361"/>
                  <a:pt x="3771941" y="871788"/>
                </a:cubicBezTo>
                <a:cubicBezTo>
                  <a:pt x="3782151" y="874641"/>
                  <a:pt x="3791175" y="879237"/>
                  <a:pt x="3799012" y="885576"/>
                </a:cubicBezTo>
                <a:cubicBezTo>
                  <a:pt x="3806849" y="891914"/>
                  <a:pt x="3805203" y="896983"/>
                  <a:pt x="3794075" y="900783"/>
                </a:cubicBezTo>
                <a:cubicBezTo>
                  <a:pt x="3782947" y="904584"/>
                  <a:pt x="3768714" y="911395"/>
                  <a:pt x="3751377" y="921218"/>
                </a:cubicBezTo>
                <a:cubicBezTo>
                  <a:pt x="3754977" y="921562"/>
                  <a:pt x="3759028" y="922652"/>
                  <a:pt x="3763530" y="924488"/>
                </a:cubicBezTo>
                <a:cubicBezTo>
                  <a:pt x="3768034" y="926323"/>
                  <a:pt x="3769385" y="929170"/>
                  <a:pt x="3767585" y="933027"/>
                </a:cubicBezTo>
                <a:cubicBezTo>
                  <a:pt x="3765786" y="936885"/>
                  <a:pt x="3764886" y="943840"/>
                  <a:pt x="3764886" y="953892"/>
                </a:cubicBezTo>
                <a:cubicBezTo>
                  <a:pt x="3785034" y="948759"/>
                  <a:pt x="3799847" y="944324"/>
                  <a:pt x="3809326" y="940588"/>
                </a:cubicBezTo>
                <a:cubicBezTo>
                  <a:pt x="3818805" y="936853"/>
                  <a:pt x="3827940" y="938767"/>
                  <a:pt x="3836730" y="946332"/>
                </a:cubicBezTo>
                <a:cubicBezTo>
                  <a:pt x="3845521" y="953896"/>
                  <a:pt x="3842133" y="959496"/>
                  <a:pt x="3826566" y="963131"/>
                </a:cubicBezTo>
                <a:cubicBezTo>
                  <a:pt x="3811000" y="966766"/>
                  <a:pt x="3789859" y="971172"/>
                  <a:pt x="3763143" y="976349"/>
                </a:cubicBezTo>
                <a:cubicBezTo>
                  <a:pt x="3761523" y="990775"/>
                  <a:pt x="3760304" y="1002635"/>
                  <a:pt x="3759486" y="1011927"/>
                </a:cubicBezTo>
                <a:cubicBezTo>
                  <a:pt x="3770500" y="1009518"/>
                  <a:pt x="3777380" y="1007116"/>
                  <a:pt x="3780126" y="1004721"/>
                </a:cubicBezTo>
                <a:cubicBezTo>
                  <a:pt x="3782872" y="1002327"/>
                  <a:pt x="3790239" y="1003990"/>
                  <a:pt x="3802227" y="1009712"/>
                </a:cubicBezTo>
                <a:cubicBezTo>
                  <a:pt x="3814216" y="1015433"/>
                  <a:pt x="3818690" y="1020184"/>
                  <a:pt x="3815650" y="1023962"/>
                </a:cubicBezTo>
                <a:cubicBezTo>
                  <a:pt x="3812610" y="1027741"/>
                  <a:pt x="3809140" y="1032229"/>
                  <a:pt x="3805239" y="1037428"/>
                </a:cubicBezTo>
                <a:cubicBezTo>
                  <a:pt x="3801339" y="1042626"/>
                  <a:pt x="3798234" y="1047950"/>
                  <a:pt x="3795925" y="1053399"/>
                </a:cubicBezTo>
                <a:cubicBezTo>
                  <a:pt x="3807627" y="1065846"/>
                  <a:pt x="3807677" y="1072647"/>
                  <a:pt x="3796075" y="1073802"/>
                </a:cubicBezTo>
                <a:cubicBezTo>
                  <a:pt x="3784474" y="1074956"/>
                  <a:pt x="3763280" y="1077197"/>
                  <a:pt x="3732491" y="1080524"/>
                </a:cubicBezTo>
                <a:cubicBezTo>
                  <a:pt x="3732491" y="1084725"/>
                  <a:pt x="3730899" y="1090117"/>
                  <a:pt x="3727716" y="1096699"/>
                </a:cubicBezTo>
                <a:cubicBezTo>
                  <a:pt x="3726920" y="1098345"/>
                  <a:pt x="3726097" y="1099501"/>
                  <a:pt x="3725249" y="1100167"/>
                </a:cubicBezTo>
                <a:lnTo>
                  <a:pt x="3724440" y="1100331"/>
                </a:lnTo>
                <a:lnTo>
                  <a:pt x="3734965" y="1102561"/>
                </a:lnTo>
                <a:cubicBezTo>
                  <a:pt x="3753349" y="1106067"/>
                  <a:pt x="3770159" y="1108716"/>
                  <a:pt x="3785396" y="1110509"/>
                </a:cubicBezTo>
                <a:cubicBezTo>
                  <a:pt x="3800632" y="1112302"/>
                  <a:pt x="3816611" y="1112760"/>
                  <a:pt x="3833331" y="1111886"/>
                </a:cubicBezTo>
                <a:cubicBezTo>
                  <a:pt x="3850052" y="1111011"/>
                  <a:pt x="3864421" y="1109656"/>
                  <a:pt x="3876438" y="1107820"/>
                </a:cubicBezTo>
                <a:cubicBezTo>
                  <a:pt x="3888455" y="1105985"/>
                  <a:pt x="3892596" y="1107910"/>
                  <a:pt x="3888860" y="1113596"/>
                </a:cubicBezTo>
                <a:cubicBezTo>
                  <a:pt x="3885125" y="1119282"/>
                  <a:pt x="3872606" y="1126957"/>
                  <a:pt x="3851303" y="1136623"/>
                </a:cubicBezTo>
                <a:cubicBezTo>
                  <a:pt x="3830001" y="1146288"/>
                  <a:pt x="3814883" y="1150443"/>
                  <a:pt x="3805949" y="1149088"/>
                </a:cubicBezTo>
                <a:cubicBezTo>
                  <a:pt x="3797015" y="1147733"/>
                  <a:pt x="3785944" y="1145237"/>
                  <a:pt x="3772737" y="1141602"/>
                </a:cubicBezTo>
                <a:cubicBezTo>
                  <a:pt x="3759529" y="1137967"/>
                  <a:pt x="3745240" y="1133213"/>
                  <a:pt x="3729867" y="1127341"/>
                </a:cubicBezTo>
                <a:cubicBezTo>
                  <a:pt x="3714494" y="1121469"/>
                  <a:pt x="3699742" y="1116539"/>
                  <a:pt x="3685609" y="1112553"/>
                </a:cubicBezTo>
                <a:cubicBezTo>
                  <a:pt x="3671477" y="1108566"/>
                  <a:pt x="3659794" y="1105447"/>
                  <a:pt x="3650558" y="1103196"/>
                </a:cubicBezTo>
                <a:cubicBezTo>
                  <a:pt x="3641323" y="1100944"/>
                  <a:pt x="3632433" y="1101356"/>
                  <a:pt x="3623885" y="1104432"/>
                </a:cubicBezTo>
                <a:cubicBezTo>
                  <a:pt x="3615339" y="1107508"/>
                  <a:pt x="3608976" y="1110208"/>
                  <a:pt x="3604795" y="1112531"/>
                </a:cubicBezTo>
                <a:cubicBezTo>
                  <a:pt x="3600615" y="1114854"/>
                  <a:pt x="3596811" y="1116016"/>
                  <a:pt x="3593384" y="1116016"/>
                </a:cubicBezTo>
                <a:cubicBezTo>
                  <a:pt x="3590645" y="1116016"/>
                  <a:pt x="3585446" y="1112596"/>
                  <a:pt x="3577789" y="1105755"/>
                </a:cubicBezTo>
                <a:cubicBezTo>
                  <a:pt x="3570131" y="1098915"/>
                  <a:pt x="3571777" y="1094634"/>
                  <a:pt x="3582725" y="1092914"/>
                </a:cubicBezTo>
                <a:cubicBezTo>
                  <a:pt x="3593674" y="1091193"/>
                  <a:pt x="3609481" y="1087852"/>
                  <a:pt x="3630145" y="1082890"/>
                </a:cubicBezTo>
                <a:cubicBezTo>
                  <a:pt x="3631680" y="1077283"/>
                  <a:pt x="3631160" y="1071357"/>
                  <a:pt x="3628585" y="1065112"/>
                </a:cubicBezTo>
                <a:cubicBezTo>
                  <a:pt x="3626012" y="1058866"/>
                  <a:pt x="3622860" y="1052650"/>
                  <a:pt x="3619132" y="1046462"/>
                </a:cubicBezTo>
                <a:cubicBezTo>
                  <a:pt x="3615403" y="1040274"/>
                  <a:pt x="3614439" y="1032807"/>
                  <a:pt x="3616239" y="1024059"/>
                </a:cubicBezTo>
                <a:cubicBezTo>
                  <a:pt x="3618038" y="1015312"/>
                  <a:pt x="3618677" y="1009780"/>
                  <a:pt x="3618153" y="1007464"/>
                </a:cubicBezTo>
                <a:cubicBezTo>
                  <a:pt x="3617630" y="1005148"/>
                  <a:pt x="3614156" y="1005116"/>
                  <a:pt x="3607731" y="1007367"/>
                </a:cubicBezTo>
                <a:cubicBezTo>
                  <a:pt x="3601307" y="1009618"/>
                  <a:pt x="3595270" y="1008245"/>
                  <a:pt x="3589619" y="1003248"/>
                </a:cubicBezTo>
                <a:cubicBezTo>
                  <a:pt x="3583970" y="998250"/>
                  <a:pt x="3584504" y="995106"/>
                  <a:pt x="3591222" y="993816"/>
                </a:cubicBezTo>
                <a:cubicBezTo>
                  <a:pt x="3597941" y="992525"/>
                  <a:pt x="3603749" y="990862"/>
                  <a:pt x="3608645" y="988825"/>
                </a:cubicBezTo>
                <a:cubicBezTo>
                  <a:pt x="3613543" y="986789"/>
                  <a:pt x="3617705" y="983605"/>
                  <a:pt x="3621132" y="979275"/>
                </a:cubicBezTo>
                <a:cubicBezTo>
                  <a:pt x="3624560" y="974944"/>
                  <a:pt x="3629826" y="973255"/>
                  <a:pt x="3636931" y="974209"/>
                </a:cubicBezTo>
                <a:cubicBezTo>
                  <a:pt x="3644037" y="975163"/>
                  <a:pt x="3650265" y="977432"/>
                  <a:pt x="3655613" y="981017"/>
                </a:cubicBezTo>
                <a:cubicBezTo>
                  <a:pt x="3660962" y="984602"/>
                  <a:pt x="3660220" y="989872"/>
                  <a:pt x="3653387" y="996827"/>
                </a:cubicBezTo>
                <a:cubicBezTo>
                  <a:pt x="3646554" y="1003782"/>
                  <a:pt x="3642506" y="1012286"/>
                  <a:pt x="3641244" y="1022338"/>
                </a:cubicBezTo>
                <a:cubicBezTo>
                  <a:pt x="3639983" y="1032391"/>
                  <a:pt x="3641599" y="1042397"/>
                  <a:pt x="3646095" y="1052356"/>
                </a:cubicBezTo>
                <a:cubicBezTo>
                  <a:pt x="3650590" y="1062315"/>
                  <a:pt x="3651491" y="1072579"/>
                  <a:pt x="3648794" y="1083148"/>
                </a:cubicBezTo>
                <a:cubicBezTo>
                  <a:pt x="3661084" y="1086131"/>
                  <a:pt x="3673922" y="1089235"/>
                  <a:pt x="3687309" y="1092462"/>
                </a:cubicBezTo>
                <a:lnTo>
                  <a:pt x="3721471" y="1099701"/>
                </a:lnTo>
                <a:lnTo>
                  <a:pt x="3719839" y="1098290"/>
                </a:lnTo>
                <a:cubicBezTo>
                  <a:pt x="3718885" y="1096999"/>
                  <a:pt x="3717904" y="1095217"/>
                  <a:pt x="3716896" y="1092946"/>
                </a:cubicBezTo>
                <a:cubicBezTo>
                  <a:pt x="3712867" y="1083861"/>
                  <a:pt x="3709518" y="1072870"/>
                  <a:pt x="3706851" y="1059971"/>
                </a:cubicBezTo>
                <a:cubicBezTo>
                  <a:pt x="3704183" y="1047072"/>
                  <a:pt x="3700563" y="1035840"/>
                  <a:pt x="3695988" y="1026275"/>
                </a:cubicBezTo>
                <a:cubicBezTo>
                  <a:pt x="3691414" y="1016710"/>
                  <a:pt x="3693454" y="1012831"/>
                  <a:pt x="3702108" y="1014638"/>
                </a:cubicBezTo>
                <a:cubicBezTo>
                  <a:pt x="3710762" y="1016444"/>
                  <a:pt x="3717262" y="1017348"/>
                  <a:pt x="3721607" y="1017348"/>
                </a:cubicBezTo>
                <a:cubicBezTo>
                  <a:pt x="3725766" y="1017348"/>
                  <a:pt x="3730684" y="1016717"/>
                  <a:pt x="3736363" y="1015455"/>
                </a:cubicBezTo>
                <a:lnTo>
                  <a:pt x="3736363" y="981038"/>
                </a:lnTo>
                <a:cubicBezTo>
                  <a:pt x="3718825" y="985527"/>
                  <a:pt x="3706507" y="988675"/>
                  <a:pt x="3699408" y="990482"/>
                </a:cubicBezTo>
                <a:cubicBezTo>
                  <a:pt x="3692310" y="992288"/>
                  <a:pt x="3683649" y="990241"/>
                  <a:pt x="3673424" y="984340"/>
                </a:cubicBezTo>
                <a:cubicBezTo>
                  <a:pt x="3663199" y="978439"/>
                  <a:pt x="3663124" y="974833"/>
                  <a:pt x="3673198" y="973521"/>
                </a:cubicBezTo>
                <a:cubicBezTo>
                  <a:pt x="3683272" y="972208"/>
                  <a:pt x="3704327" y="968182"/>
                  <a:pt x="3736363" y="961443"/>
                </a:cubicBezTo>
                <a:cubicBezTo>
                  <a:pt x="3736363" y="955778"/>
                  <a:pt x="3736155" y="950006"/>
                  <a:pt x="3735739" y="944127"/>
                </a:cubicBezTo>
                <a:cubicBezTo>
                  <a:pt x="3735323" y="938247"/>
                  <a:pt x="3734635" y="934354"/>
                  <a:pt x="3733674" y="932447"/>
                </a:cubicBezTo>
                <a:cubicBezTo>
                  <a:pt x="3729057" y="935085"/>
                  <a:pt x="3720477" y="937770"/>
                  <a:pt x="3707937" y="940502"/>
                </a:cubicBezTo>
                <a:cubicBezTo>
                  <a:pt x="3695396" y="943234"/>
                  <a:pt x="3695379" y="939785"/>
                  <a:pt x="3707883" y="930156"/>
                </a:cubicBezTo>
                <a:cubicBezTo>
                  <a:pt x="3720388" y="920526"/>
                  <a:pt x="3731860" y="910940"/>
                  <a:pt x="3742300" y="901397"/>
                </a:cubicBezTo>
                <a:cubicBezTo>
                  <a:pt x="3752740" y="891853"/>
                  <a:pt x="3757737" y="883819"/>
                  <a:pt x="3757292" y="877294"/>
                </a:cubicBezTo>
                <a:cubicBezTo>
                  <a:pt x="3757070" y="874032"/>
                  <a:pt x="3758180" y="871942"/>
                  <a:pt x="3760621" y="871024"/>
                </a:cubicBezTo>
                <a:close/>
                <a:moveTo>
                  <a:pt x="133616" y="867408"/>
                </a:moveTo>
                <a:cubicBezTo>
                  <a:pt x="136426" y="867273"/>
                  <a:pt x="141092" y="868905"/>
                  <a:pt x="147614" y="872304"/>
                </a:cubicBezTo>
                <a:cubicBezTo>
                  <a:pt x="160656" y="879101"/>
                  <a:pt x="167658" y="887422"/>
                  <a:pt x="168618" y="897267"/>
                </a:cubicBezTo>
                <a:cubicBezTo>
                  <a:pt x="169579" y="907111"/>
                  <a:pt x="167450" y="914762"/>
                  <a:pt x="162230" y="920218"/>
                </a:cubicBezTo>
                <a:cubicBezTo>
                  <a:pt x="157010" y="925674"/>
                  <a:pt x="152335" y="925126"/>
                  <a:pt x="148205" y="918572"/>
                </a:cubicBezTo>
                <a:cubicBezTo>
                  <a:pt x="144075" y="912019"/>
                  <a:pt x="140511" y="904756"/>
                  <a:pt x="137514" y="896783"/>
                </a:cubicBezTo>
                <a:cubicBezTo>
                  <a:pt x="134804" y="888336"/>
                  <a:pt x="132549" y="880445"/>
                  <a:pt x="130749" y="873110"/>
                </a:cubicBezTo>
                <a:cubicBezTo>
                  <a:pt x="129849" y="869443"/>
                  <a:pt x="130805" y="867542"/>
                  <a:pt x="133616" y="867408"/>
                </a:cubicBezTo>
                <a:close/>
                <a:moveTo>
                  <a:pt x="2561509" y="866354"/>
                </a:moveTo>
                <a:cubicBezTo>
                  <a:pt x="2563140" y="866171"/>
                  <a:pt x="2565269" y="866372"/>
                  <a:pt x="2567895" y="866958"/>
                </a:cubicBezTo>
                <a:cubicBezTo>
                  <a:pt x="2578399" y="869303"/>
                  <a:pt x="2587200" y="872347"/>
                  <a:pt x="2594299" y="876090"/>
                </a:cubicBezTo>
                <a:cubicBezTo>
                  <a:pt x="2601397" y="879832"/>
                  <a:pt x="2603358" y="884737"/>
                  <a:pt x="2600182" y="890803"/>
                </a:cubicBezTo>
                <a:cubicBezTo>
                  <a:pt x="2597005" y="896869"/>
                  <a:pt x="2594994" y="918795"/>
                  <a:pt x="2594148" y="956581"/>
                </a:cubicBezTo>
                <a:cubicBezTo>
                  <a:pt x="2603125" y="953082"/>
                  <a:pt x="2610439" y="950860"/>
                  <a:pt x="2616089" y="949913"/>
                </a:cubicBezTo>
                <a:cubicBezTo>
                  <a:pt x="2621738" y="948967"/>
                  <a:pt x="2626019" y="950684"/>
                  <a:pt x="2628930" y="955065"/>
                </a:cubicBezTo>
                <a:cubicBezTo>
                  <a:pt x="2631841" y="959446"/>
                  <a:pt x="2630654" y="963916"/>
                  <a:pt x="2625370" y="968476"/>
                </a:cubicBezTo>
                <a:cubicBezTo>
                  <a:pt x="2620086" y="973037"/>
                  <a:pt x="2609678" y="977360"/>
                  <a:pt x="2594148" y="981447"/>
                </a:cubicBezTo>
                <a:lnTo>
                  <a:pt x="2594148" y="1028125"/>
                </a:lnTo>
                <a:cubicBezTo>
                  <a:pt x="2624736" y="1011920"/>
                  <a:pt x="2638008" y="1007507"/>
                  <a:pt x="2633964" y="1014885"/>
                </a:cubicBezTo>
                <a:cubicBezTo>
                  <a:pt x="2629920" y="1022263"/>
                  <a:pt x="2615486" y="1034750"/>
                  <a:pt x="2590663" y="1052345"/>
                </a:cubicBezTo>
                <a:cubicBezTo>
                  <a:pt x="2565840" y="1069941"/>
                  <a:pt x="2551335" y="1080904"/>
                  <a:pt x="2547148" y="1085234"/>
                </a:cubicBezTo>
                <a:cubicBezTo>
                  <a:pt x="2542961" y="1089565"/>
                  <a:pt x="2536841" y="1089511"/>
                  <a:pt x="2528789" y="1085073"/>
                </a:cubicBezTo>
                <a:cubicBezTo>
                  <a:pt x="2520737" y="1080635"/>
                  <a:pt x="2515417" y="1075540"/>
                  <a:pt x="2512828" y="1069790"/>
                </a:cubicBezTo>
                <a:cubicBezTo>
                  <a:pt x="2510240" y="1064040"/>
                  <a:pt x="2513628" y="1060641"/>
                  <a:pt x="2522992" y="1059594"/>
                </a:cubicBezTo>
                <a:cubicBezTo>
                  <a:pt x="2532356" y="1058547"/>
                  <a:pt x="2548374" y="1051721"/>
                  <a:pt x="2571046" y="1039116"/>
                </a:cubicBezTo>
                <a:lnTo>
                  <a:pt x="2571046" y="986438"/>
                </a:lnTo>
                <a:cubicBezTo>
                  <a:pt x="2558125" y="989133"/>
                  <a:pt x="2548145" y="988424"/>
                  <a:pt x="2541104" y="984308"/>
                </a:cubicBezTo>
                <a:cubicBezTo>
                  <a:pt x="2534062" y="980192"/>
                  <a:pt x="2533346" y="977091"/>
                  <a:pt x="2538953" y="975005"/>
                </a:cubicBezTo>
                <a:cubicBezTo>
                  <a:pt x="2544559" y="972918"/>
                  <a:pt x="2555257" y="968964"/>
                  <a:pt x="2571046" y="963142"/>
                </a:cubicBezTo>
                <a:cubicBezTo>
                  <a:pt x="2571046" y="954452"/>
                  <a:pt x="2570605" y="940646"/>
                  <a:pt x="2569723" y="921724"/>
                </a:cubicBezTo>
                <a:cubicBezTo>
                  <a:pt x="2568841" y="902802"/>
                  <a:pt x="2565690" y="888358"/>
                  <a:pt x="2560269" y="878391"/>
                </a:cubicBezTo>
                <a:cubicBezTo>
                  <a:pt x="2556204" y="870916"/>
                  <a:pt x="2556617" y="866904"/>
                  <a:pt x="2561509" y="866354"/>
                </a:cubicBezTo>
                <a:close/>
                <a:moveTo>
                  <a:pt x="2398604" y="866135"/>
                </a:moveTo>
                <a:cubicBezTo>
                  <a:pt x="2400038" y="865759"/>
                  <a:pt x="2401956" y="865808"/>
                  <a:pt x="2404356" y="866281"/>
                </a:cubicBezTo>
                <a:cubicBezTo>
                  <a:pt x="2413956" y="868174"/>
                  <a:pt x="2422901" y="871415"/>
                  <a:pt x="2431190" y="876004"/>
                </a:cubicBezTo>
                <a:cubicBezTo>
                  <a:pt x="2440697" y="881711"/>
                  <a:pt x="2443429" y="887999"/>
                  <a:pt x="2439385" y="894868"/>
                </a:cubicBezTo>
                <a:cubicBezTo>
                  <a:pt x="2435341" y="901737"/>
                  <a:pt x="2433319" y="928188"/>
                  <a:pt x="2433319" y="974220"/>
                </a:cubicBezTo>
                <a:cubicBezTo>
                  <a:pt x="2433319" y="1021342"/>
                  <a:pt x="2433760" y="1058196"/>
                  <a:pt x="2434642" y="1084783"/>
                </a:cubicBezTo>
                <a:cubicBezTo>
                  <a:pt x="2435524" y="1111369"/>
                  <a:pt x="2434542" y="1129657"/>
                  <a:pt x="2431695" y="1139645"/>
                </a:cubicBezTo>
                <a:cubicBezTo>
                  <a:pt x="2428849" y="1149633"/>
                  <a:pt x="2423894" y="1157642"/>
                  <a:pt x="2416832" y="1163672"/>
                </a:cubicBezTo>
                <a:cubicBezTo>
                  <a:pt x="2409769" y="1169702"/>
                  <a:pt x="2403416" y="1166830"/>
                  <a:pt x="2397774" y="1155057"/>
                </a:cubicBezTo>
                <a:cubicBezTo>
                  <a:pt x="2392131" y="1143284"/>
                  <a:pt x="2383344" y="1131331"/>
                  <a:pt x="2371413" y="1119199"/>
                </a:cubicBezTo>
                <a:cubicBezTo>
                  <a:pt x="2359481" y="1107067"/>
                  <a:pt x="2359604" y="1102837"/>
                  <a:pt x="2371778" y="1106508"/>
                </a:cubicBezTo>
                <a:cubicBezTo>
                  <a:pt x="2383953" y="1110179"/>
                  <a:pt x="2392023" y="1112431"/>
                  <a:pt x="2395988" y="1113262"/>
                </a:cubicBezTo>
                <a:cubicBezTo>
                  <a:pt x="2399953" y="1114094"/>
                  <a:pt x="2402638" y="1112664"/>
                  <a:pt x="2404044" y="1108971"/>
                </a:cubicBezTo>
                <a:cubicBezTo>
                  <a:pt x="2405449" y="1105278"/>
                  <a:pt x="2406378" y="1087518"/>
                  <a:pt x="2406829" y="1055690"/>
                </a:cubicBezTo>
                <a:cubicBezTo>
                  <a:pt x="2407281" y="1023862"/>
                  <a:pt x="2407507" y="989506"/>
                  <a:pt x="2407507" y="952623"/>
                </a:cubicBezTo>
                <a:cubicBezTo>
                  <a:pt x="2407507" y="916558"/>
                  <a:pt x="2404582" y="892678"/>
                  <a:pt x="2398731" y="880983"/>
                </a:cubicBezTo>
                <a:cubicBezTo>
                  <a:pt x="2394343" y="872212"/>
                  <a:pt x="2394300" y="867263"/>
                  <a:pt x="2398604" y="866135"/>
                </a:cubicBezTo>
                <a:close/>
                <a:moveTo>
                  <a:pt x="447309" y="863875"/>
                </a:moveTo>
                <a:cubicBezTo>
                  <a:pt x="449106" y="864160"/>
                  <a:pt x="451258" y="864847"/>
                  <a:pt x="453766" y="865937"/>
                </a:cubicBezTo>
                <a:cubicBezTo>
                  <a:pt x="463797" y="870296"/>
                  <a:pt x="471472" y="875659"/>
                  <a:pt x="476793" y="882026"/>
                </a:cubicBezTo>
                <a:cubicBezTo>
                  <a:pt x="482113" y="888394"/>
                  <a:pt x="482346" y="893456"/>
                  <a:pt x="477492" y="897213"/>
                </a:cubicBezTo>
                <a:cubicBezTo>
                  <a:pt x="472638" y="900970"/>
                  <a:pt x="467590" y="907437"/>
                  <a:pt x="462348" y="916615"/>
                </a:cubicBezTo>
                <a:cubicBezTo>
                  <a:pt x="457107" y="925793"/>
                  <a:pt x="447933" y="941732"/>
                  <a:pt x="434826" y="964433"/>
                </a:cubicBezTo>
                <a:cubicBezTo>
                  <a:pt x="446527" y="973194"/>
                  <a:pt x="451027" y="983175"/>
                  <a:pt x="448324" y="994375"/>
                </a:cubicBezTo>
                <a:cubicBezTo>
                  <a:pt x="445620" y="1005575"/>
                  <a:pt x="444269" y="1029451"/>
                  <a:pt x="444269" y="1066004"/>
                </a:cubicBezTo>
                <a:cubicBezTo>
                  <a:pt x="444269" y="1102457"/>
                  <a:pt x="441053" y="1127104"/>
                  <a:pt x="434622" y="1139946"/>
                </a:cubicBezTo>
                <a:cubicBezTo>
                  <a:pt x="428190" y="1152788"/>
                  <a:pt x="422088" y="1152504"/>
                  <a:pt x="416316" y="1139096"/>
                </a:cubicBezTo>
                <a:cubicBezTo>
                  <a:pt x="410544" y="1125688"/>
                  <a:pt x="409010" y="1115281"/>
                  <a:pt x="411713" y="1107874"/>
                </a:cubicBezTo>
                <a:cubicBezTo>
                  <a:pt x="414416" y="1100467"/>
                  <a:pt x="416668" y="1086418"/>
                  <a:pt x="418467" y="1065725"/>
                </a:cubicBezTo>
                <a:cubicBezTo>
                  <a:pt x="420267" y="1045032"/>
                  <a:pt x="421167" y="1025773"/>
                  <a:pt x="421167" y="1007948"/>
                </a:cubicBezTo>
                <a:cubicBezTo>
                  <a:pt x="421167" y="991471"/>
                  <a:pt x="421454" y="982953"/>
                  <a:pt x="422027" y="982394"/>
                </a:cubicBezTo>
                <a:cubicBezTo>
                  <a:pt x="407185" y="1001480"/>
                  <a:pt x="390733" y="1016599"/>
                  <a:pt x="372672" y="1027748"/>
                </a:cubicBezTo>
                <a:cubicBezTo>
                  <a:pt x="354610" y="1038898"/>
                  <a:pt x="351918" y="1036657"/>
                  <a:pt x="364595" y="1021026"/>
                </a:cubicBezTo>
                <a:cubicBezTo>
                  <a:pt x="377271" y="1005395"/>
                  <a:pt x="389673" y="987922"/>
                  <a:pt x="401797" y="968606"/>
                </a:cubicBezTo>
                <a:cubicBezTo>
                  <a:pt x="413921" y="949289"/>
                  <a:pt x="423780" y="930522"/>
                  <a:pt x="431374" y="912302"/>
                </a:cubicBezTo>
                <a:cubicBezTo>
                  <a:pt x="438966" y="894083"/>
                  <a:pt x="442089" y="880711"/>
                  <a:pt x="440741" y="872186"/>
                </a:cubicBezTo>
                <a:cubicBezTo>
                  <a:pt x="439730" y="865792"/>
                  <a:pt x="441920" y="863021"/>
                  <a:pt x="447309" y="863875"/>
                </a:cubicBezTo>
                <a:close/>
                <a:moveTo>
                  <a:pt x="3347941" y="861815"/>
                </a:moveTo>
                <a:cubicBezTo>
                  <a:pt x="3349687" y="861827"/>
                  <a:pt x="3351798" y="862255"/>
                  <a:pt x="3354275" y="863097"/>
                </a:cubicBezTo>
                <a:cubicBezTo>
                  <a:pt x="3364184" y="866467"/>
                  <a:pt x="3371860" y="870791"/>
                  <a:pt x="3377302" y="876068"/>
                </a:cubicBezTo>
                <a:cubicBezTo>
                  <a:pt x="3382744" y="881345"/>
                  <a:pt x="3383963" y="885952"/>
                  <a:pt x="3380959" y="889888"/>
                </a:cubicBezTo>
                <a:cubicBezTo>
                  <a:pt x="3377955" y="893825"/>
                  <a:pt x="3375406" y="897170"/>
                  <a:pt x="3373312" y="899923"/>
                </a:cubicBezTo>
                <a:cubicBezTo>
                  <a:pt x="3382920" y="909101"/>
                  <a:pt x="3393976" y="919272"/>
                  <a:pt x="3406481" y="930435"/>
                </a:cubicBezTo>
                <a:cubicBezTo>
                  <a:pt x="3418986" y="941599"/>
                  <a:pt x="3431221" y="952720"/>
                  <a:pt x="3443188" y="963798"/>
                </a:cubicBezTo>
                <a:cubicBezTo>
                  <a:pt x="3455155" y="974876"/>
                  <a:pt x="3467986" y="984390"/>
                  <a:pt x="3481681" y="992342"/>
                </a:cubicBezTo>
                <a:cubicBezTo>
                  <a:pt x="3495376" y="1000294"/>
                  <a:pt x="3510433" y="1007600"/>
                  <a:pt x="3526852" y="1014261"/>
                </a:cubicBezTo>
                <a:cubicBezTo>
                  <a:pt x="3543272" y="1020922"/>
                  <a:pt x="3541565" y="1025149"/>
                  <a:pt x="3521733" y="1026941"/>
                </a:cubicBezTo>
                <a:cubicBezTo>
                  <a:pt x="3501900" y="1028734"/>
                  <a:pt x="3485058" y="1029161"/>
                  <a:pt x="3471205" y="1028221"/>
                </a:cubicBezTo>
                <a:cubicBezTo>
                  <a:pt x="3457353" y="1027282"/>
                  <a:pt x="3447343" y="1021826"/>
                  <a:pt x="3441177" y="1011852"/>
                </a:cubicBezTo>
                <a:cubicBezTo>
                  <a:pt x="3435011" y="1001878"/>
                  <a:pt x="3424439" y="987811"/>
                  <a:pt x="3409460" y="969649"/>
                </a:cubicBezTo>
                <a:cubicBezTo>
                  <a:pt x="3394482" y="951487"/>
                  <a:pt x="3379880" y="932339"/>
                  <a:pt x="3365654" y="912205"/>
                </a:cubicBezTo>
                <a:cubicBezTo>
                  <a:pt x="3356677" y="930073"/>
                  <a:pt x="3346557" y="947561"/>
                  <a:pt x="3335292" y="964669"/>
                </a:cubicBezTo>
                <a:cubicBezTo>
                  <a:pt x="3324028" y="981777"/>
                  <a:pt x="3309226" y="998817"/>
                  <a:pt x="3290884" y="1015788"/>
                </a:cubicBezTo>
                <a:cubicBezTo>
                  <a:pt x="3272543" y="1032760"/>
                  <a:pt x="3253324" y="1044709"/>
                  <a:pt x="3233226" y="1051635"/>
                </a:cubicBezTo>
                <a:cubicBezTo>
                  <a:pt x="3213128" y="1058562"/>
                  <a:pt x="3211533" y="1055446"/>
                  <a:pt x="3228440" y="1042289"/>
                </a:cubicBezTo>
                <a:cubicBezTo>
                  <a:pt x="3245347" y="1029132"/>
                  <a:pt x="3263405" y="1011615"/>
                  <a:pt x="3282614" y="989739"/>
                </a:cubicBezTo>
                <a:cubicBezTo>
                  <a:pt x="3301822" y="967863"/>
                  <a:pt x="3316991" y="945399"/>
                  <a:pt x="3328119" y="922348"/>
                </a:cubicBezTo>
                <a:cubicBezTo>
                  <a:pt x="3339247" y="899296"/>
                  <a:pt x="3343911" y="882815"/>
                  <a:pt x="3342111" y="872906"/>
                </a:cubicBezTo>
                <a:cubicBezTo>
                  <a:pt x="3340762" y="865474"/>
                  <a:pt x="3342705" y="861777"/>
                  <a:pt x="3347941" y="861815"/>
                </a:cubicBezTo>
                <a:close/>
                <a:moveTo>
                  <a:pt x="1220149" y="856731"/>
                </a:moveTo>
                <a:cubicBezTo>
                  <a:pt x="1222003" y="857075"/>
                  <a:pt x="1224241" y="857906"/>
                  <a:pt x="1226864" y="859226"/>
                </a:cubicBezTo>
                <a:cubicBezTo>
                  <a:pt x="1237354" y="864503"/>
                  <a:pt x="1245030" y="869866"/>
                  <a:pt x="1249891" y="875315"/>
                </a:cubicBezTo>
                <a:cubicBezTo>
                  <a:pt x="1254752" y="880764"/>
                  <a:pt x="1254304" y="885608"/>
                  <a:pt x="1248546" y="889845"/>
                </a:cubicBezTo>
                <a:cubicBezTo>
                  <a:pt x="1242789" y="894083"/>
                  <a:pt x="1233966" y="905078"/>
                  <a:pt x="1222078" y="922832"/>
                </a:cubicBezTo>
                <a:cubicBezTo>
                  <a:pt x="1246428" y="920236"/>
                  <a:pt x="1265471" y="917565"/>
                  <a:pt x="1279209" y="914819"/>
                </a:cubicBezTo>
                <a:cubicBezTo>
                  <a:pt x="1292947" y="912073"/>
                  <a:pt x="1304408" y="913976"/>
                  <a:pt x="1313594" y="920530"/>
                </a:cubicBezTo>
                <a:cubicBezTo>
                  <a:pt x="1322778" y="927083"/>
                  <a:pt x="1320717" y="932056"/>
                  <a:pt x="1307409" y="935447"/>
                </a:cubicBezTo>
                <a:cubicBezTo>
                  <a:pt x="1294102" y="938839"/>
                  <a:pt x="1280113" y="941198"/>
                  <a:pt x="1265443" y="942524"/>
                </a:cubicBezTo>
                <a:cubicBezTo>
                  <a:pt x="1250773" y="943851"/>
                  <a:pt x="1232632" y="945812"/>
                  <a:pt x="1211021" y="948407"/>
                </a:cubicBezTo>
                <a:cubicBezTo>
                  <a:pt x="1203436" y="961901"/>
                  <a:pt x="1195283" y="974288"/>
                  <a:pt x="1186564" y="985566"/>
                </a:cubicBezTo>
                <a:cubicBezTo>
                  <a:pt x="1177846" y="996845"/>
                  <a:pt x="1177867" y="1002043"/>
                  <a:pt x="1186629" y="1001161"/>
                </a:cubicBezTo>
                <a:cubicBezTo>
                  <a:pt x="1195391" y="1000279"/>
                  <a:pt x="1207645" y="998655"/>
                  <a:pt x="1223391" y="996289"/>
                </a:cubicBezTo>
                <a:cubicBezTo>
                  <a:pt x="1224207" y="980486"/>
                  <a:pt x="1222594" y="968344"/>
                  <a:pt x="1218550" y="959862"/>
                </a:cubicBezTo>
                <a:cubicBezTo>
                  <a:pt x="1214506" y="951379"/>
                  <a:pt x="1217306" y="948318"/>
                  <a:pt x="1226950" y="950677"/>
                </a:cubicBezTo>
                <a:cubicBezTo>
                  <a:pt x="1236594" y="953036"/>
                  <a:pt x="1244718" y="956137"/>
                  <a:pt x="1251321" y="959980"/>
                </a:cubicBezTo>
                <a:cubicBezTo>
                  <a:pt x="1257925" y="963823"/>
                  <a:pt x="1259843" y="967673"/>
                  <a:pt x="1257075" y="971531"/>
                </a:cubicBezTo>
                <a:cubicBezTo>
                  <a:pt x="1254307" y="975388"/>
                  <a:pt x="1252092" y="982107"/>
                  <a:pt x="1250428" y="991686"/>
                </a:cubicBezTo>
                <a:cubicBezTo>
                  <a:pt x="1265916" y="990869"/>
                  <a:pt x="1278310" y="989539"/>
                  <a:pt x="1287609" y="987696"/>
                </a:cubicBezTo>
                <a:cubicBezTo>
                  <a:pt x="1296909" y="985853"/>
                  <a:pt x="1306086" y="989116"/>
                  <a:pt x="1315142" y="997483"/>
                </a:cubicBezTo>
                <a:cubicBezTo>
                  <a:pt x="1324198" y="1005851"/>
                  <a:pt x="1321782" y="1010601"/>
                  <a:pt x="1307893" y="1011734"/>
                </a:cubicBezTo>
                <a:cubicBezTo>
                  <a:pt x="1294005" y="1012867"/>
                  <a:pt x="1274850" y="1014250"/>
                  <a:pt x="1250428" y="1015885"/>
                </a:cubicBezTo>
                <a:lnTo>
                  <a:pt x="1250428" y="1047011"/>
                </a:lnTo>
                <a:cubicBezTo>
                  <a:pt x="1278263" y="1045318"/>
                  <a:pt x="1300784" y="1043322"/>
                  <a:pt x="1317992" y="1041020"/>
                </a:cubicBezTo>
                <a:cubicBezTo>
                  <a:pt x="1335201" y="1038718"/>
                  <a:pt x="1348939" y="1043218"/>
                  <a:pt x="1359206" y="1054518"/>
                </a:cubicBezTo>
                <a:cubicBezTo>
                  <a:pt x="1369474" y="1065818"/>
                  <a:pt x="1364214" y="1070568"/>
                  <a:pt x="1343428" y="1068768"/>
                </a:cubicBezTo>
                <a:cubicBezTo>
                  <a:pt x="1322643" y="1066969"/>
                  <a:pt x="1291592" y="1066922"/>
                  <a:pt x="1250278" y="1068628"/>
                </a:cubicBezTo>
                <a:cubicBezTo>
                  <a:pt x="1249417" y="1105210"/>
                  <a:pt x="1247793" y="1131632"/>
                  <a:pt x="1245406" y="1147894"/>
                </a:cubicBezTo>
                <a:cubicBezTo>
                  <a:pt x="1243018" y="1164156"/>
                  <a:pt x="1238978" y="1172581"/>
                  <a:pt x="1233285" y="1173169"/>
                </a:cubicBezTo>
                <a:cubicBezTo>
                  <a:pt x="1227592" y="1173757"/>
                  <a:pt x="1224501" y="1165264"/>
                  <a:pt x="1224014" y="1147690"/>
                </a:cubicBezTo>
                <a:cubicBezTo>
                  <a:pt x="1223526" y="1130116"/>
                  <a:pt x="1223282" y="1104708"/>
                  <a:pt x="1223282" y="1071468"/>
                </a:cubicBezTo>
                <a:cubicBezTo>
                  <a:pt x="1207236" y="1074092"/>
                  <a:pt x="1190738" y="1076774"/>
                  <a:pt x="1173787" y="1079513"/>
                </a:cubicBezTo>
                <a:cubicBezTo>
                  <a:pt x="1156837" y="1082252"/>
                  <a:pt x="1143597" y="1084295"/>
                  <a:pt x="1134068" y="1085643"/>
                </a:cubicBezTo>
                <a:cubicBezTo>
                  <a:pt x="1124539" y="1086991"/>
                  <a:pt x="1114304" y="1082915"/>
                  <a:pt x="1103362" y="1073415"/>
                </a:cubicBezTo>
                <a:cubicBezTo>
                  <a:pt x="1092421" y="1063914"/>
                  <a:pt x="1094296" y="1059623"/>
                  <a:pt x="1108988" y="1060541"/>
                </a:cubicBezTo>
                <a:cubicBezTo>
                  <a:pt x="1123679" y="1061458"/>
                  <a:pt x="1139969" y="1060576"/>
                  <a:pt x="1157859" y="1057895"/>
                </a:cubicBezTo>
                <a:cubicBezTo>
                  <a:pt x="1175748" y="1055213"/>
                  <a:pt x="1197556" y="1052632"/>
                  <a:pt x="1223282" y="1050151"/>
                </a:cubicBezTo>
                <a:lnTo>
                  <a:pt x="1223282" y="1018832"/>
                </a:lnTo>
                <a:cubicBezTo>
                  <a:pt x="1187232" y="1022388"/>
                  <a:pt x="1165667" y="1025751"/>
                  <a:pt x="1158590" y="1028920"/>
                </a:cubicBezTo>
                <a:cubicBezTo>
                  <a:pt x="1151513" y="1032090"/>
                  <a:pt x="1146458" y="1032036"/>
                  <a:pt x="1143425" y="1028759"/>
                </a:cubicBezTo>
                <a:cubicBezTo>
                  <a:pt x="1140392" y="1025482"/>
                  <a:pt x="1137869" y="1021306"/>
                  <a:pt x="1135854" y="1016229"/>
                </a:cubicBezTo>
                <a:cubicBezTo>
                  <a:pt x="1133839" y="1011153"/>
                  <a:pt x="1137420" y="1005790"/>
                  <a:pt x="1146599" y="1000140"/>
                </a:cubicBezTo>
                <a:cubicBezTo>
                  <a:pt x="1155776" y="994490"/>
                  <a:pt x="1168740" y="977776"/>
                  <a:pt x="1185489" y="949999"/>
                </a:cubicBezTo>
                <a:cubicBezTo>
                  <a:pt x="1174404" y="951763"/>
                  <a:pt x="1165850" y="952878"/>
                  <a:pt x="1159827" y="953344"/>
                </a:cubicBezTo>
                <a:cubicBezTo>
                  <a:pt x="1153804" y="953810"/>
                  <a:pt x="1146451" y="950730"/>
                  <a:pt x="1137768" y="944105"/>
                </a:cubicBezTo>
                <a:cubicBezTo>
                  <a:pt x="1129085" y="937480"/>
                  <a:pt x="1131132" y="933870"/>
                  <a:pt x="1143909" y="933275"/>
                </a:cubicBezTo>
                <a:cubicBezTo>
                  <a:pt x="1156686" y="932680"/>
                  <a:pt x="1173121" y="930711"/>
                  <a:pt x="1193211" y="927370"/>
                </a:cubicBezTo>
                <a:cubicBezTo>
                  <a:pt x="1208756" y="897327"/>
                  <a:pt x="1215628" y="877140"/>
                  <a:pt x="1213829" y="866808"/>
                </a:cubicBezTo>
                <a:cubicBezTo>
                  <a:pt x="1212479" y="859059"/>
                  <a:pt x="1214586" y="855700"/>
                  <a:pt x="1220149" y="856731"/>
                </a:cubicBezTo>
                <a:close/>
                <a:moveTo>
                  <a:pt x="1555914" y="854759"/>
                </a:moveTo>
                <a:cubicBezTo>
                  <a:pt x="1558139" y="854245"/>
                  <a:pt x="1561174" y="854285"/>
                  <a:pt x="1565017" y="854880"/>
                </a:cubicBezTo>
                <a:cubicBezTo>
                  <a:pt x="1580390" y="857261"/>
                  <a:pt x="1590313" y="862022"/>
                  <a:pt x="1594787" y="869163"/>
                </a:cubicBezTo>
                <a:cubicBezTo>
                  <a:pt x="1599261" y="876305"/>
                  <a:pt x="1599971" y="883012"/>
                  <a:pt x="1596917" y="889286"/>
                </a:cubicBezTo>
                <a:cubicBezTo>
                  <a:pt x="1593862" y="895560"/>
                  <a:pt x="1588718" y="896553"/>
                  <a:pt x="1581483" y="892265"/>
                </a:cubicBezTo>
                <a:cubicBezTo>
                  <a:pt x="1574249" y="887978"/>
                  <a:pt x="1566329" y="882012"/>
                  <a:pt x="1557725" y="874369"/>
                </a:cubicBezTo>
                <a:cubicBezTo>
                  <a:pt x="1549841" y="862839"/>
                  <a:pt x="1549238" y="856303"/>
                  <a:pt x="1555914" y="854759"/>
                </a:cubicBezTo>
                <a:close/>
                <a:moveTo>
                  <a:pt x="874991" y="850054"/>
                </a:moveTo>
                <a:cubicBezTo>
                  <a:pt x="878003" y="849436"/>
                  <a:pt x="881990" y="850198"/>
                  <a:pt x="886951" y="852342"/>
                </a:cubicBezTo>
                <a:cubicBezTo>
                  <a:pt x="896875" y="856630"/>
                  <a:pt x="904783" y="861835"/>
                  <a:pt x="910677" y="867959"/>
                </a:cubicBezTo>
                <a:cubicBezTo>
                  <a:pt x="916571" y="874082"/>
                  <a:pt x="914969" y="878022"/>
                  <a:pt x="905870" y="879779"/>
                </a:cubicBezTo>
                <a:cubicBezTo>
                  <a:pt x="896771" y="881535"/>
                  <a:pt x="880175" y="886709"/>
                  <a:pt x="856084" y="895298"/>
                </a:cubicBezTo>
                <a:cubicBezTo>
                  <a:pt x="868689" y="899600"/>
                  <a:pt x="874066" y="903698"/>
                  <a:pt x="872216" y="907591"/>
                </a:cubicBezTo>
                <a:cubicBezTo>
                  <a:pt x="870367" y="911485"/>
                  <a:pt x="869040" y="916120"/>
                  <a:pt x="868237" y="921498"/>
                </a:cubicBezTo>
                <a:cubicBezTo>
                  <a:pt x="908935" y="915274"/>
                  <a:pt x="933582" y="910793"/>
                  <a:pt x="942179" y="908054"/>
                </a:cubicBezTo>
                <a:cubicBezTo>
                  <a:pt x="950776" y="905315"/>
                  <a:pt x="959205" y="906186"/>
                  <a:pt x="967464" y="910667"/>
                </a:cubicBezTo>
                <a:cubicBezTo>
                  <a:pt x="975724" y="915149"/>
                  <a:pt x="980374" y="919856"/>
                  <a:pt x="981414" y="924789"/>
                </a:cubicBezTo>
                <a:cubicBezTo>
                  <a:pt x="982453" y="929722"/>
                  <a:pt x="973193" y="932676"/>
                  <a:pt x="953633" y="933651"/>
                </a:cubicBezTo>
                <a:cubicBezTo>
                  <a:pt x="934073" y="934626"/>
                  <a:pt x="905544" y="937243"/>
                  <a:pt x="868044" y="941503"/>
                </a:cubicBezTo>
                <a:cubicBezTo>
                  <a:pt x="867269" y="961292"/>
                  <a:pt x="866882" y="983204"/>
                  <a:pt x="866882" y="1007238"/>
                </a:cubicBezTo>
                <a:cubicBezTo>
                  <a:pt x="900409" y="1040765"/>
                  <a:pt x="927537" y="1063484"/>
                  <a:pt x="948267" y="1075393"/>
                </a:cubicBezTo>
                <a:cubicBezTo>
                  <a:pt x="968995" y="1087303"/>
                  <a:pt x="989635" y="1095796"/>
                  <a:pt x="1010184" y="1100872"/>
                </a:cubicBezTo>
                <a:cubicBezTo>
                  <a:pt x="1030733" y="1105949"/>
                  <a:pt x="1033006" y="1110638"/>
                  <a:pt x="1017003" y="1114940"/>
                </a:cubicBezTo>
                <a:cubicBezTo>
                  <a:pt x="1000999" y="1119242"/>
                  <a:pt x="985167" y="1121623"/>
                  <a:pt x="969508" y="1122082"/>
                </a:cubicBezTo>
                <a:cubicBezTo>
                  <a:pt x="953848" y="1122540"/>
                  <a:pt x="943125" y="1119884"/>
                  <a:pt x="937339" y="1114112"/>
                </a:cubicBezTo>
                <a:cubicBezTo>
                  <a:pt x="931553" y="1108340"/>
                  <a:pt x="922214" y="1097628"/>
                  <a:pt x="909322" y="1081976"/>
                </a:cubicBezTo>
                <a:cubicBezTo>
                  <a:pt x="896430" y="1066323"/>
                  <a:pt x="882284" y="1047075"/>
                  <a:pt x="866882" y="1024231"/>
                </a:cubicBezTo>
                <a:cubicBezTo>
                  <a:pt x="866882" y="1051119"/>
                  <a:pt x="866642" y="1077035"/>
                  <a:pt x="866161" y="1101980"/>
                </a:cubicBezTo>
                <a:cubicBezTo>
                  <a:pt x="865681" y="1126925"/>
                  <a:pt x="863702" y="1147198"/>
                  <a:pt x="860225" y="1162801"/>
                </a:cubicBezTo>
                <a:cubicBezTo>
                  <a:pt x="856747" y="1178403"/>
                  <a:pt x="850885" y="1179059"/>
                  <a:pt x="842640" y="1164769"/>
                </a:cubicBezTo>
                <a:cubicBezTo>
                  <a:pt x="834394" y="1150479"/>
                  <a:pt x="832071" y="1138250"/>
                  <a:pt x="835671" y="1128083"/>
                </a:cubicBezTo>
                <a:cubicBezTo>
                  <a:pt x="839270" y="1117916"/>
                  <a:pt x="841522" y="1086898"/>
                  <a:pt x="842425" y="1035029"/>
                </a:cubicBezTo>
                <a:cubicBezTo>
                  <a:pt x="836445" y="1052137"/>
                  <a:pt x="824779" y="1068912"/>
                  <a:pt x="807428" y="1085353"/>
                </a:cubicBezTo>
                <a:cubicBezTo>
                  <a:pt x="790076" y="1101794"/>
                  <a:pt x="769749" y="1114388"/>
                  <a:pt x="746446" y="1123136"/>
                </a:cubicBezTo>
                <a:cubicBezTo>
                  <a:pt x="723143" y="1131883"/>
                  <a:pt x="721089" y="1128994"/>
                  <a:pt x="740283" y="1114467"/>
                </a:cubicBezTo>
                <a:cubicBezTo>
                  <a:pt x="759478" y="1099940"/>
                  <a:pt x="777754" y="1083557"/>
                  <a:pt x="795113" y="1065316"/>
                </a:cubicBezTo>
                <a:cubicBezTo>
                  <a:pt x="799452" y="1060756"/>
                  <a:pt x="803693" y="1055879"/>
                  <a:pt x="807834" y="1050685"/>
                </a:cubicBezTo>
                <a:lnTo>
                  <a:pt x="809209" y="1048811"/>
                </a:lnTo>
                <a:lnTo>
                  <a:pt x="806962" y="1049281"/>
                </a:lnTo>
                <a:cubicBezTo>
                  <a:pt x="806039" y="1049158"/>
                  <a:pt x="805162" y="1048710"/>
                  <a:pt x="804330" y="1047936"/>
                </a:cubicBezTo>
                <a:cubicBezTo>
                  <a:pt x="801003" y="1044838"/>
                  <a:pt x="799031" y="1039188"/>
                  <a:pt x="798415" y="1030985"/>
                </a:cubicBezTo>
                <a:cubicBezTo>
                  <a:pt x="787817" y="1037826"/>
                  <a:pt x="779214" y="1043583"/>
                  <a:pt x="772602" y="1048258"/>
                </a:cubicBezTo>
                <a:cubicBezTo>
                  <a:pt x="765992" y="1052933"/>
                  <a:pt x="758205" y="1050750"/>
                  <a:pt x="749242" y="1041708"/>
                </a:cubicBezTo>
                <a:cubicBezTo>
                  <a:pt x="740280" y="1032667"/>
                  <a:pt x="741671" y="1028146"/>
                  <a:pt x="753415" y="1028146"/>
                </a:cubicBezTo>
                <a:cubicBezTo>
                  <a:pt x="762707" y="1028146"/>
                  <a:pt x="777980" y="1024059"/>
                  <a:pt x="799232" y="1015885"/>
                </a:cubicBezTo>
                <a:lnTo>
                  <a:pt x="799232" y="995881"/>
                </a:lnTo>
                <a:cubicBezTo>
                  <a:pt x="790857" y="1000355"/>
                  <a:pt x="782999" y="1003051"/>
                  <a:pt x="775657" y="1003968"/>
                </a:cubicBezTo>
                <a:cubicBezTo>
                  <a:pt x="768315" y="1004886"/>
                  <a:pt x="761184" y="1002649"/>
                  <a:pt x="754265" y="997257"/>
                </a:cubicBezTo>
                <a:cubicBezTo>
                  <a:pt x="747346" y="991865"/>
                  <a:pt x="748701" y="988255"/>
                  <a:pt x="758330" y="986427"/>
                </a:cubicBezTo>
                <a:cubicBezTo>
                  <a:pt x="767960" y="984598"/>
                  <a:pt x="776306" y="982541"/>
                  <a:pt x="783368" y="980253"/>
                </a:cubicBezTo>
                <a:cubicBezTo>
                  <a:pt x="790431" y="977966"/>
                  <a:pt x="795719" y="977726"/>
                  <a:pt x="799232" y="979533"/>
                </a:cubicBezTo>
                <a:cubicBezTo>
                  <a:pt x="799232" y="973166"/>
                  <a:pt x="797659" y="966175"/>
                  <a:pt x="794511" y="958560"/>
                </a:cubicBezTo>
                <a:cubicBezTo>
                  <a:pt x="793724" y="956657"/>
                  <a:pt x="793473" y="955132"/>
                  <a:pt x="793758" y="953987"/>
                </a:cubicBezTo>
                <a:lnTo>
                  <a:pt x="794561" y="953238"/>
                </a:lnTo>
                <a:lnTo>
                  <a:pt x="792870" y="953543"/>
                </a:lnTo>
                <a:cubicBezTo>
                  <a:pt x="780377" y="955905"/>
                  <a:pt x="771907" y="957650"/>
                  <a:pt x="767462" y="958775"/>
                </a:cubicBezTo>
                <a:cubicBezTo>
                  <a:pt x="758571" y="961027"/>
                  <a:pt x="749045" y="958388"/>
                  <a:pt x="738885" y="950860"/>
                </a:cubicBezTo>
                <a:cubicBezTo>
                  <a:pt x="728725" y="943331"/>
                  <a:pt x="730055" y="939269"/>
                  <a:pt x="742875" y="938674"/>
                </a:cubicBezTo>
                <a:cubicBezTo>
                  <a:pt x="755696" y="938079"/>
                  <a:pt x="771104" y="936659"/>
                  <a:pt x="789101" y="934415"/>
                </a:cubicBezTo>
                <a:cubicBezTo>
                  <a:pt x="807098" y="932171"/>
                  <a:pt x="824872" y="929457"/>
                  <a:pt x="842425" y="926273"/>
                </a:cubicBezTo>
                <a:cubicBezTo>
                  <a:pt x="841579" y="912707"/>
                  <a:pt x="840252" y="904870"/>
                  <a:pt x="838445" y="902762"/>
                </a:cubicBezTo>
                <a:cubicBezTo>
                  <a:pt x="828249" y="905430"/>
                  <a:pt x="817817" y="907219"/>
                  <a:pt x="807148" y="908129"/>
                </a:cubicBezTo>
                <a:cubicBezTo>
                  <a:pt x="796479" y="909040"/>
                  <a:pt x="796834" y="906190"/>
                  <a:pt x="808213" y="899579"/>
                </a:cubicBezTo>
                <a:cubicBezTo>
                  <a:pt x="819592" y="892968"/>
                  <a:pt x="832018" y="885751"/>
                  <a:pt x="845490" y="877929"/>
                </a:cubicBezTo>
                <a:cubicBezTo>
                  <a:pt x="858963" y="870106"/>
                  <a:pt x="866760" y="862814"/>
                  <a:pt x="868883" y="856053"/>
                </a:cubicBezTo>
                <a:cubicBezTo>
                  <a:pt x="869944" y="852672"/>
                  <a:pt x="871980" y="850673"/>
                  <a:pt x="874991" y="850054"/>
                </a:cubicBezTo>
                <a:close/>
                <a:moveTo>
                  <a:pt x="203228" y="848083"/>
                </a:moveTo>
                <a:cubicBezTo>
                  <a:pt x="210155" y="849532"/>
                  <a:pt x="218505" y="853522"/>
                  <a:pt x="228277" y="860054"/>
                </a:cubicBezTo>
                <a:cubicBezTo>
                  <a:pt x="238050" y="866586"/>
                  <a:pt x="241359" y="870916"/>
                  <a:pt x="238204" y="873046"/>
                </a:cubicBezTo>
                <a:cubicBezTo>
                  <a:pt x="235049" y="875175"/>
                  <a:pt x="231031" y="880019"/>
                  <a:pt x="226147" y="887576"/>
                </a:cubicBezTo>
                <a:cubicBezTo>
                  <a:pt x="221265" y="895133"/>
                  <a:pt x="215529" y="903741"/>
                  <a:pt x="208939" y="913399"/>
                </a:cubicBezTo>
                <a:cubicBezTo>
                  <a:pt x="202350" y="923057"/>
                  <a:pt x="197485" y="928905"/>
                  <a:pt x="194345" y="930941"/>
                </a:cubicBezTo>
                <a:cubicBezTo>
                  <a:pt x="218795" y="929220"/>
                  <a:pt x="236050" y="926764"/>
                  <a:pt x="246109" y="923574"/>
                </a:cubicBezTo>
                <a:cubicBezTo>
                  <a:pt x="256169" y="920383"/>
                  <a:pt x="265443" y="921691"/>
                  <a:pt x="273933" y="927499"/>
                </a:cubicBezTo>
                <a:cubicBezTo>
                  <a:pt x="282423" y="933307"/>
                  <a:pt x="289954" y="940603"/>
                  <a:pt x="296529" y="949386"/>
                </a:cubicBezTo>
                <a:cubicBezTo>
                  <a:pt x="303104" y="958169"/>
                  <a:pt x="300757" y="963375"/>
                  <a:pt x="289485" y="965003"/>
                </a:cubicBezTo>
                <a:cubicBezTo>
                  <a:pt x="278214" y="966630"/>
                  <a:pt x="264687" y="971735"/>
                  <a:pt x="248906" y="980318"/>
                </a:cubicBezTo>
                <a:cubicBezTo>
                  <a:pt x="233124" y="988901"/>
                  <a:pt x="226850" y="989420"/>
                  <a:pt x="230084" y="981877"/>
                </a:cubicBezTo>
                <a:cubicBezTo>
                  <a:pt x="233318" y="974334"/>
                  <a:pt x="237143" y="966935"/>
                  <a:pt x="241560" y="959679"/>
                </a:cubicBezTo>
                <a:cubicBezTo>
                  <a:pt x="245977" y="952423"/>
                  <a:pt x="247780" y="948095"/>
                  <a:pt x="246970" y="946697"/>
                </a:cubicBezTo>
                <a:cubicBezTo>
                  <a:pt x="246159" y="945299"/>
                  <a:pt x="238000" y="945267"/>
                  <a:pt x="222491" y="946600"/>
                </a:cubicBezTo>
                <a:cubicBezTo>
                  <a:pt x="206982" y="947934"/>
                  <a:pt x="187702" y="950182"/>
                  <a:pt x="164650" y="953344"/>
                </a:cubicBezTo>
                <a:cubicBezTo>
                  <a:pt x="141598" y="956506"/>
                  <a:pt x="119625" y="959664"/>
                  <a:pt x="98731" y="962819"/>
                </a:cubicBezTo>
                <a:cubicBezTo>
                  <a:pt x="77837" y="965974"/>
                  <a:pt x="65276" y="967100"/>
                  <a:pt x="61046" y="966196"/>
                </a:cubicBezTo>
                <a:cubicBezTo>
                  <a:pt x="57016" y="982587"/>
                  <a:pt x="50541" y="996132"/>
                  <a:pt x="41621" y="1006829"/>
                </a:cubicBezTo>
                <a:cubicBezTo>
                  <a:pt x="32702" y="1017527"/>
                  <a:pt x="26206" y="1017678"/>
                  <a:pt x="22133" y="1007281"/>
                </a:cubicBezTo>
                <a:cubicBezTo>
                  <a:pt x="18061" y="996884"/>
                  <a:pt x="18527" y="987968"/>
                  <a:pt x="23531" y="980533"/>
                </a:cubicBezTo>
                <a:cubicBezTo>
                  <a:pt x="28536" y="973098"/>
                  <a:pt x="32584" y="965433"/>
                  <a:pt x="35674" y="957538"/>
                </a:cubicBezTo>
                <a:cubicBezTo>
                  <a:pt x="38764" y="949644"/>
                  <a:pt x="41076" y="943238"/>
                  <a:pt x="42611" y="938319"/>
                </a:cubicBezTo>
                <a:cubicBezTo>
                  <a:pt x="44146" y="933400"/>
                  <a:pt x="47548" y="933325"/>
                  <a:pt x="52818" y="938093"/>
                </a:cubicBezTo>
                <a:cubicBezTo>
                  <a:pt x="58088" y="942861"/>
                  <a:pt x="60722" y="946328"/>
                  <a:pt x="60722" y="948493"/>
                </a:cubicBezTo>
                <a:cubicBezTo>
                  <a:pt x="70861" y="948565"/>
                  <a:pt x="84308" y="947468"/>
                  <a:pt x="101065" y="945202"/>
                </a:cubicBezTo>
                <a:cubicBezTo>
                  <a:pt x="117822" y="942937"/>
                  <a:pt x="142469" y="939660"/>
                  <a:pt x="175007" y="935372"/>
                </a:cubicBezTo>
                <a:cubicBezTo>
                  <a:pt x="182449" y="921304"/>
                  <a:pt x="188408" y="906552"/>
                  <a:pt x="192882" y="891115"/>
                </a:cubicBezTo>
                <a:cubicBezTo>
                  <a:pt x="197356" y="875677"/>
                  <a:pt x="198467" y="864284"/>
                  <a:pt x="196216" y="856935"/>
                </a:cubicBezTo>
                <a:cubicBezTo>
                  <a:pt x="193964" y="849585"/>
                  <a:pt x="196302" y="846635"/>
                  <a:pt x="203228" y="848083"/>
                </a:cubicBezTo>
                <a:close/>
                <a:moveTo>
                  <a:pt x="214182" y="649776"/>
                </a:moveTo>
                <a:cubicBezTo>
                  <a:pt x="219251" y="649854"/>
                  <a:pt x="227933" y="653049"/>
                  <a:pt x="240226" y="659363"/>
                </a:cubicBezTo>
                <a:cubicBezTo>
                  <a:pt x="256617" y="667780"/>
                  <a:pt x="268591" y="676750"/>
                  <a:pt x="276148" y="686272"/>
                </a:cubicBezTo>
                <a:cubicBezTo>
                  <a:pt x="283706" y="695794"/>
                  <a:pt x="286015" y="705560"/>
                  <a:pt x="283075" y="715569"/>
                </a:cubicBezTo>
                <a:cubicBezTo>
                  <a:pt x="280135" y="725579"/>
                  <a:pt x="273105" y="725442"/>
                  <a:pt x="261984" y="715160"/>
                </a:cubicBezTo>
                <a:cubicBezTo>
                  <a:pt x="250863" y="704879"/>
                  <a:pt x="238484" y="692919"/>
                  <a:pt x="224846" y="679281"/>
                </a:cubicBezTo>
                <a:cubicBezTo>
                  <a:pt x="211610" y="662919"/>
                  <a:pt x="206767" y="653404"/>
                  <a:pt x="210316" y="650737"/>
                </a:cubicBezTo>
                <a:cubicBezTo>
                  <a:pt x="211203" y="650070"/>
                  <a:pt x="212492" y="649750"/>
                  <a:pt x="214182" y="649776"/>
                </a:cubicBezTo>
                <a:close/>
                <a:moveTo>
                  <a:pt x="3465705" y="648823"/>
                </a:moveTo>
                <a:cubicBezTo>
                  <a:pt x="3462333" y="649013"/>
                  <a:pt x="3459054" y="650293"/>
                  <a:pt x="3455867" y="652662"/>
                </a:cubicBezTo>
                <a:cubicBezTo>
                  <a:pt x="3449492" y="657402"/>
                  <a:pt x="3446305" y="663719"/>
                  <a:pt x="3446305" y="671613"/>
                </a:cubicBezTo>
                <a:cubicBezTo>
                  <a:pt x="3446305" y="679507"/>
                  <a:pt x="3449854" y="685433"/>
                  <a:pt x="3456953" y="689391"/>
                </a:cubicBezTo>
                <a:cubicBezTo>
                  <a:pt x="3464051" y="693349"/>
                  <a:pt x="3470999" y="693148"/>
                  <a:pt x="3477796" y="688789"/>
                </a:cubicBezTo>
                <a:cubicBezTo>
                  <a:pt x="3484594" y="684415"/>
                  <a:pt x="3487788" y="678105"/>
                  <a:pt x="3487379" y="669860"/>
                </a:cubicBezTo>
                <a:cubicBezTo>
                  <a:pt x="3486971" y="661614"/>
                  <a:pt x="3483210" y="655502"/>
                  <a:pt x="3476097" y="651522"/>
                </a:cubicBezTo>
                <a:cubicBezTo>
                  <a:pt x="3472541" y="649533"/>
                  <a:pt x="3469077" y="648633"/>
                  <a:pt x="3465705" y="648823"/>
                </a:cubicBezTo>
                <a:close/>
                <a:moveTo>
                  <a:pt x="3468187" y="625903"/>
                </a:moveTo>
                <a:cubicBezTo>
                  <a:pt x="3473708" y="626025"/>
                  <a:pt x="3479352" y="627298"/>
                  <a:pt x="3485121" y="629722"/>
                </a:cubicBezTo>
                <a:cubicBezTo>
                  <a:pt x="3496657" y="634568"/>
                  <a:pt x="3504319" y="642248"/>
                  <a:pt x="3508104" y="652759"/>
                </a:cubicBezTo>
                <a:cubicBezTo>
                  <a:pt x="3511890" y="663270"/>
                  <a:pt x="3512335" y="673667"/>
                  <a:pt x="3509438" y="683949"/>
                </a:cubicBezTo>
                <a:cubicBezTo>
                  <a:pt x="3506541" y="694231"/>
                  <a:pt x="3501121" y="702100"/>
                  <a:pt x="3493176" y="707557"/>
                </a:cubicBezTo>
                <a:cubicBezTo>
                  <a:pt x="3485232" y="713013"/>
                  <a:pt x="3475792" y="715741"/>
                  <a:pt x="3464858" y="715741"/>
                </a:cubicBezTo>
                <a:cubicBezTo>
                  <a:pt x="3453923" y="715741"/>
                  <a:pt x="3444022" y="711303"/>
                  <a:pt x="3435152" y="702426"/>
                </a:cubicBezTo>
                <a:cubicBezTo>
                  <a:pt x="3426283" y="693550"/>
                  <a:pt x="3421848" y="684006"/>
                  <a:pt x="3421848" y="673796"/>
                </a:cubicBezTo>
                <a:cubicBezTo>
                  <a:pt x="3421848" y="663586"/>
                  <a:pt x="3424236" y="654656"/>
                  <a:pt x="3429011" y="647005"/>
                </a:cubicBezTo>
                <a:cubicBezTo>
                  <a:pt x="3433786" y="639355"/>
                  <a:pt x="3441447" y="633350"/>
                  <a:pt x="3451995" y="628990"/>
                </a:cubicBezTo>
                <a:cubicBezTo>
                  <a:pt x="3457268" y="626810"/>
                  <a:pt x="3462666" y="625782"/>
                  <a:pt x="3468187" y="625903"/>
                </a:cubicBezTo>
                <a:close/>
                <a:moveTo>
                  <a:pt x="1239480" y="621246"/>
                </a:moveTo>
                <a:lnTo>
                  <a:pt x="1202891" y="625118"/>
                </a:lnTo>
                <a:cubicBezTo>
                  <a:pt x="1200195" y="629836"/>
                  <a:pt x="1197997" y="633471"/>
                  <a:pt x="1196298" y="636024"/>
                </a:cubicBezTo>
                <a:cubicBezTo>
                  <a:pt x="1194598" y="638577"/>
                  <a:pt x="1195054" y="640125"/>
                  <a:pt x="1197664" y="640670"/>
                </a:cubicBezTo>
                <a:cubicBezTo>
                  <a:pt x="1200274" y="641215"/>
                  <a:pt x="1209552" y="643689"/>
                  <a:pt x="1225498" y="648091"/>
                </a:cubicBezTo>
                <a:cubicBezTo>
                  <a:pt x="1229542" y="643072"/>
                  <a:pt x="1234203" y="634124"/>
                  <a:pt x="1239480" y="621246"/>
                </a:cubicBezTo>
                <a:close/>
                <a:moveTo>
                  <a:pt x="6397366" y="583943"/>
                </a:moveTo>
                <a:cubicBezTo>
                  <a:pt x="6399847" y="583489"/>
                  <a:pt x="6403066" y="583559"/>
                  <a:pt x="6407023" y="584152"/>
                </a:cubicBezTo>
                <a:cubicBezTo>
                  <a:pt x="6422847" y="586525"/>
                  <a:pt x="6432996" y="591476"/>
                  <a:pt x="6437470" y="599005"/>
                </a:cubicBezTo>
                <a:cubicBezTo>
                  <a:pt x="6441944" y="606533"/>
                  <a:pt x="6442991" y="614374"/>
                  <a:pt x="6440611" y="622526"/>
                </a:cubicBezTo>
                <a:cubicBezTo>
                  <a:pt x="6438231" y="630679"/>
                  <a:pt x="6432121" y="631654"/>
                  <a:pt x="6422283" y="625452"/>
                </a:cubicBezTo>
                <a:cubicBezTo>
                  <a:pt x="6412447" y="619250"/>
                  <a:pt x="6403333" y="611488"/>
                  <a:pt x="6394944" y="602167"/>
                </a:cubicBezTo>
                <a:cubicBezTo>
                  <a:pt x="6389115" y="591379"/>
                  <a:pt x="6389923" y="585305"/>
                  <a:pt x="6397366" y="583943"/>
                </a:cubicBezTo>
                <a:close/>
                <a:moveTo>
                  <a:pt x="2111116" y="583943"/>
                </a:moveTo>
                <a:cubicBezTo>
                  <a:pt x="2113598" y="583489"/>
                  <a:pt x="2116816" y="583559"/>
                  <a:pt x="2120773" y="584152"/>
                </a:cubicBezTo>
                <a:cubicBezTo>
                  <a:pt x="2136597" y="586525"/>
                  <a:pt x="2146746" y="591476"/>
                  <a:pt x="2151220" y="599005"/>
                </a:cubicBezTo>
                <a:cubicBezTo>
                  <a:pt x="2155695" y="606533"/>
                  <a:pt x="2156741" y="614374"/>
                  <a:pt x="2154361" y="622526"/>
                </a:cubicBezTo>
                <a:cubicBezTo>
                  <a:pt x="2151980" y="630679"/>
                  <a:pt x="2145871" y="631654"/>
                  <a:pt x="2136034" y="625452"/>
                </a:cubicBezTo>
                <a:cubicBezTo>
                  <a:pt x="2126197" y="619250"/>
                  <a:pt x="2117084" y="611488"/>
                  <a:pt x="2108694" y="602167"/>
                </a:cubicBezTo>
                <a:cubicBezTo>
                  <a:pt x="2102865" y="591379"/>
                  <a:pt x="2103672" y="585305"/>
                  <a:pt x="2111116" y="583943"/>
                </a:cubicBezTo>
                <a:close/>
                <a:moveTo>
                  <a:pt x="904810" y="579565"/>
                </a:moveTo>
                <a:cubicBezTo>
                  <a:pt x="910116" y="579963"/>
                  <a:pt x="914119" y="581818"/>
                  <a:pt x="916819" y="585131"/>
                </a:cubicBezTo>
                <a:cubicBezTo>
                  <a:pt x="922218" y="591756"/>
                  <a:pt x="919891" y="596721"/>
                  <a:pt x="909838" y="600027"/>
                </a:cubicBezTo>
                <a:cubicBezTo>
                  <a:pt x="899786" y="603332"/>
                  <a:pt x="882234" y="608010"/>
                  <a:pt x="857181" y="614062"/>
                </a:cubicBezTo>
                <a:cubicBezTo>
                  <a:pt x="854270" y="618421"/>
                  <a:pt x="851682" y="622863"/>
                  <a:pt x="849416" y="627388"/>
                </a:cubicBezTo>
                <a:cubicBezTo>
                  <a:pt x="847150" y="631912"/>
                  <a:pt x="843522" y="636110"/>
                  <a:pt x="838531" y="639982"/>
                </a:cubicBezTo>
                <a:cubicBezTo>
                  <a:pt x="862552" y="637300"/>
                  <a:pt x="882875" y="634429"/>
                  <a:pt x="899502" y="631367"/>
                </a:cubicBezTo>
                <a:cubicBezTo>
                  <a:pt x="916130" y="628305"/>
                  <a:pt x="927240" y="625376"/>
                  <a:pt x="932833" y="622580"/>
                </a:cubicBezTo>
                <a:cubicBezTo>
                  <a:pt x="938426" y="619784"/>
                  <a:pt x="946276" y="621297"/>
                  <a:pt x="956386" y="627119"/>
                </a:cubicBezTo>
                <a:cubicBezTo>
                  <a:pt x="966496" y="632941"/>
                  <a:pt x="972329" y="637526"/>
                  <a:pt x="973885" y="640875"/>
                </a:cubicBezTo>
                <a:cubicBezTo>
                  <a:pt x="975441" y="644223"/>
                  <a:pt x="974172" y="649414"/>
                  <a:pt x="970078" y="656448"/>
                </a:cubicBezTo>
                <a:cubicBezTo>
                  <a:pt x="965984" y="663482"/>
                  <a:pt x="963255" y="675646"/>
                  <a:pt x="961893" y="692940"/>
                </a:cubicBezTo>
                <a:cubicBezTo>
                  <a:pt x="960531" y="710235"/>
                  <a:pt x="953945" y="724431"/>
                  <a:pt x="942136" y="735531"/>
                </a:cubicBezTo>
                <a:cubicBezTo>
                  <a:pt x="930327" y="746630"/>
                  <a:pt x="922758" y="747806"/>
                  <a:pt x="919432" y="739058"/>
                </a:cubicBezTo>
                <a:cubicBezTo>
                  <a:pt x="916105" y="730311"/>
                  <a:pt x="910537" y="720836"/>
                  <a:pt x="902729" y="710633"/>
                </a:cubicBezTo>
                <a:cubicBezTo>
                  <a:pt x="894921" y="700429"/>
                  <a:pt x="893957" y="696264"/>
                  <a:pt x="899836" y="698135"/>
                </a:cubicBezTo>
                <a:cubicBezTo>
                  <a:pt x="905715" y="700006"/>
                  <a:pt x="912125" y="701580"/>
                  <a:pt x="919066" y="702857"/>
                </a:cubicBezTo>
                <a:cubicBezTo>
                  <a:pt x="926007" y="704133"/>
                  <a:pt x="930491" y="699802"/>
                  <a:pt x="932521" y="689864"/>
                </a:cubicBezTo>
                <a:cubicBezTo>
                  <a:pt x="934550" y="679927"/>
                  <a:pt x="935565" y="669630"/>
                  <a:pt x="935565" y="658976"/>
                </a:cubicBezTo>
                <a:cubicBezTo>
                  <a:pt x="935565" y="650701"/>
                  <a:pt x="933819" y="646396"/>
                  <a:pt x="930327" y="646059"/>
                </a:cubicBezTo>
                <a:cubicBezTo>
                  <a:pt x="926835" y="645722"/>
                  <a:pt x="911989" y="647568"/>
                  <a:pt x="885790" y="651598"/>
                </a:cubicBezTo>
                <a:cubicBezTo>
                  <a:pt x="886679" y="652816"/>
                  <a:pt x="886195" y="661994"/>
                  <a:pt x="884337" y="679131"/>
                </a:cubicBezTo>
                <a:cubicBezTo>
                  <a:pt x="882481" y="696267"/>
                  <a:pt x="879290" y="708679"/>
                  <a:pt x="874765" y="716365"/>
                </a:cubicBezTo>
                <a:cubicBezTo>
                  <a:pt x="870241" y="724051"/>
                  <a:pt x="866649" y="725790"/>
                  <a:pt x="863989" y="721581"/>
                </a:cubicBezTo>
                <a:cubicBezTo>
                  <a:pt x="861329" y="717372"/>
                  <a:pt x="859569" y="695177"/>
                  <a:pt x="858708" y="654996"/>
                </a:cubicBezTo>
                <a:cubicBezTo>
                  <a:pt x="850993" y="655885"/>
                  <a:pt x="843730" y="657004"/>
                  <a:pt x="836918" y="658352"/>
                </a:cubicBezTo>
                <a:cubicBezTo>
                  <a:pt x="836129" y="669265"/>
                  <a:pt x="834767" y="681024"/>
                  <a:pt x="832831" y="693629"/>
                </a:cubicBezTo>
                <a:cubicBezTo>
                  <a:pt x="830895" y="706234"/>
                  <a:pt x="827342" y="712845"/>
                  <a:pt x="822173" y="713461"/>
                </a:cubicBezTo>
                <a:cubicBezTo>
                  <a:pt x="817003" y="714078"/>
                  <a:pt x="813920" y="708005"/>
                  <a:pt x="812923" y="695242"/>
                </a:cubicBezTo>
                <a:cubicBezTo>
                  <a:pt x="811927" y="682479"/>
                  <a:pt x="810704" y="671315"/>
                  <a:pt x="809256" y="661750"/>
                </a:cubicBezTo>
                <a:cubicBezTo>
                  <a:pt x="798659" y="662625"/>
                  <a:pt x="792342" y="663199"/>
                  <a:pt x="790305" y="663471"/>
                </a:cubicBezTo>
                <a:cubicBezTo>
                  <a:pt x="788269" y="663744"/>
                  <a:pt x="788151" y="671713"/>
                  <a:pt x="789950" y="687380"/>
                </a:cubicBezTo>
                <a:cubicBezTo>
                  <a:pt x="791750" y="703047"/>
                  <a:pt x="790825" y="715290"/>
                  <a:pt x="787176" y="724109"/>
                </a:cubicBezTo>
                <a:cubicBezTo>
                  <a:pt x="783526" y="732928"/>
                  <a:pt x="778776" y="734197"/>
                  <a:pt x="772925" y="727916"/>
                </a:cubicBezTo>
                <a:cubicBezTo>
                  <a:pt x="767074" y="721635"/>
                  <a:pt x="764149" y="710801"/>
                  <a:pt x="764149" y="695414"/>
                </a:cubicBezTo>
                <a:cubicBezTo>
                  <a:pt x="764149" y="680730"/>
                  <a:pt x="762123" y="667820"/>
                  <a:pt x="758072" y="656685"/>
                </a:cubicBezTo>
                <a:cubicBezTo>
                  <a:pt x="754021" y="645549"/>
                  <a:pt x="756810" y="641559"/>
                  <a:pt x="766439" y="644714"/>
                </a:cubicBezTo>
                <a:cubicBezTo>
                  <a:pt x="776069" y="647869"/>
                  <a:pt x="793360" y="647353"/>
                  <a:pt x="818312" y="643165"/>
                </a:cubicBezTo>
                <a:cubicBezTo>
                  <a:pt x="820994" y="640484"/>
                  <a:pt x="822994" y="635827"/>
                  <a:pt x="824314" y="629195"/>
                </a:cubicBezTo>
                <a:cubicBezTo>
                  <a:pt x="825632" y="622562"/>
                  <a:pt x="826722" y="619017"/>
                  <a:pt x="827583" y="618558"/>
                </a:cubicBezTo>
                <a:cubicBezTo>
                  <a:pt x="825589" y="619432"/>
                  <a:pt x="820474" y="620099"/>
                  <a:pt x="812235" y="620558"/>
                </a:cubicBezTo>
                <a:cubicBezTo>
                  <a:pt x="803997" y="621017"/>
                  <a:pt x="796170" y="619024"/>
                  <a:pt x="788756" y="614578"/>
                </a:cubicBezTo>
                <a:cubicBezTo>
                  <a:pt x="781343" y="610133"/>
                  <a:pt x="781726" y="607207"/>
                  <a:pt x="789908" y="605802"/>
                </a:cubicBezTo>
                <a:cubicBezTo>
                  <a:pt x="798089" y="604397"/>
                  <a:pt x="812024" y="601461"/>
                  <a:pt x="831713" y="596994"/>
                </a:cubicBezTo>
                <a:cubicBezTo>
                  <a:pt x="851402" y="592527"/>
                  <a:pt x="869158" y="587776"/>
                  <a:pt x="884983" y="582743"/>
                </a:cubicBezTo>
                <a:cubicBezTo>
                  <a:pt x="892896" y="580226"/>
                  <a:pt x="899504" y="579167"/>
                  <a:pt x="904810" y="579565"/>
                </a:cubicBezTo>
                <a:close/>
                <a:moveTo>
                  <a:pt x="7132109" y="579022"/>
                </a:moveTo>
                <a:cubicBezTo>
                  <a:pt x="7128991" y="578376"/>
                  <a:pt x="7113062" y="580542"/>
                  <a:pt x="7084324" y="585518"/>
                </a:cubicBezTo>
                <a:lnTo>
                  <a:pt x="7088003" y="622451"/>
                </a:lnTo>
                <a:cubicBezTo>
                  <a:pt x="7106171" y="618852"/>
                  <a:pt x="7120755" y="616378"/>
                  <a:pt x="7131755" y="615030"/>
                </a:cubicBezTo>
                <a:cubicBezTo>
                  <a:pt x="7134221" y="601909"/>
                  <a:pt x="7135677" y="592788"/>
                  <a:pt x="7136121" y="587669"/>
                </a:cubicBezTo>
                <a:cubicBezTo>
                  <a:pt x="7136565" y="582549"/>
                  <a:pt x="7135229" y="579667"/>
                  <a:pt x="7132109" y="579022"/>
                </a:cubicBezTo>
                <a:close/>
                <a:moveTo>
                  <a:pt x="2870133" y="562921"/>
                </a:moveTo>
                <a:cubicBezTo>
                  <a:pt x="2877411" y="562082"/>
                  <a:pt x="2887299" y="565664"/>
                  <a:pt x="2899797" y="573666"/>
                </a:cubicBezTo>
                <a:cubicBezTo>
                  <a:pt x="2913865" y="583862"/>
                  <a:pt x="2917869" y="592035"/>
                  <a:pt x="2911810" y="598187"/>
                </a:cubicBezTo>
                <a:cubicBezTo>
                  <a:pt x="2905752" y="604339"/>
                  <a:pt x="2901087" y="611911"/>
                  <a:pt x="2897818" y="620902"/>
                </a:cubicBezTo>
                <a:cubicBezTo>
                  <a:pt x="2895122" y="656093"/>
                  <a:pt x="2889544" y="681672"/>
                  <a:pt x="2881083" y="697640"/>
                </a:cubicBezTo>
                <a:cubicBezTo>
                  <a:pt x="2872622" y="713608"/>
                  <a:pt x="2860967" y="724664"/>
                  <a:pt x="2846118" y="730809"/>
                </a:cubicBezTo>
                <a:cubicBezTo>
                  <a:pt x="2831268" y="736954"/>
                  <a:pt x="2823582" y="735097"/>
                  <a:pt x="2823059" y="725238"/>
                </a:cubicBezTo>
                <a:cubicBezTo>
                  <a:pt x="2822535" y="715379"/>
                  <a:pt x="2818886" y="704782"/>
                  <a:pt x="2812110" y="693446"/>
                </a:cubicBezTo>
                <a:cubicBezTo>
                  <a:pt x="2805334" y="682110"/>
                  <a:pt x="2805901" y="678091"/>
                  <a:pt x="2813809" y="681389"/>
                </a:cubicBezTo>
                <a:cubicBezTo>
                  <a:pt x="2821718" y="684688"/>
                  <a:pt x="2830734" y="688445"/>
                  <a:pt x="2840859" y="692661"/>
                </a:cubicBezTo>
                <a:cubicBezTo>
                  <a:pt x="2847871" y="692661"/>
                  <a:pt x="2854166" y="684731"/>
                  <a:pt x="2859745" y="668870"/>
                </a:cubicBezTo>
                <a:cubicBezTo>
                  <a:pt x="2865323" y="653010"/>
                  <a:pt x="2868560" y="638243"/>
                  <a:pt x="2869456" y="624570"/>
                </a:cubicBezTo>
                <a:cubicBezTo>
                  <a:pt x="2870353" y="610896"/>
                  <a:pt x="2870439" y="601525"/>
                  <a:pt x="2869715" y="596456"/>
                </a:cubicBezTo>
                <a:cubicBezTo>
                  <a:pt x="2868991" y="591387"/>
                  <a:pt x="2865911" y="589078"/>
                  <a:pt x="2860476" y="589530"/>
                </a:cubicBezTo>
                <a:cubicBezTo>
                  <a:pt x="2855041" y="589981"/>
                  <a:pt x="2838736" y="592229"/>
                  <a:pt x="2811561" y="596273"/>
                </a:cubicBezTo>
                <a:cubicBezTo>
                  <a:pt x="2823263" y="599887"/>
                  <a:pt x="2826780" y="604838"/>
                  <a:pt x="2822112" y="611126"/>
                </a:cubicBezTo>
                <a:cubicBezTo>
                  <a:pt x="2817445" y="617414"/>
                  <a:pt x="2813999" y="623677"/>
                  <a:pt x="2811777" y="629915"/>
                </a:cubicBezTo>
                <a:cubicBezTo>
                  <a:pt x="2809554" y="636153"/>
                  <a:pt x="2803158" y="646851"/>
                  <a:pt x="2792589" y="662009"/>
                </a:cubicBezTo>
                <a:cubicBezTo>
                  <a:pt x="2782021" y="677166"/>
                  <a:pt x="2769738" y="690115"/>
                  <a:pt x="2755742" y="700856"/>
                </a:cubicBezTo>
                <a:cubicBezTo>
                  <a:pt x="2741746" y="711597"/>
                  <a:pt x="2728851" y="717663"/>
                  <a:pt x="2717056" y="719054"/>
                </a:cubicBezTo>
                <a:cubicBezTo>
                  <a:pt x="2705261" y="720445"/>
                  <a:pt x="2703372" y="717892"/>
                  <a:pt x="2711388" y="711396"/>
                </a:cubicBezTo>
                <a:cubicBezTo>
                  <a:pt x="2719404" y="704900"/>
                  <a:pt x="2729152" y="696357"/>
                  <a:pt x="2740631" y="685767"/>
                </a:cubicBezTo>
                <a:cubicBezTo>
                  <a:pt x="2752110" y="675176"/>
                  <a:pt x="2763177" y="660822"/>
                  <a:pt x="2773832" y="642703"/>
                </a:cubicBezTo>
                <a:cubicBezTo>
                  <a:pt x="2784487" y="624584"/>
                  <a:pt x="2789140" y="611137"/>
                  <a:pt x="2787793" y="602360"/>
                </a:cubicBezTo>
                <a:cubicBezTo>
                  <a:pt x="2782960" y="604024"/>
                  <a:pt x="2776561" y="606014"/>
                  <a:pt x="2768595" y="608330"/>
                </a:cubicBezTo>
                <a:cubicBezTo>
                  <a:pt x="2760629" y="610645"/>
                  <a:pt x="2752028" y="608390"/>
                  <a:pt x="2742793" y="601565"/>
                </a:cubicBezTo>
                <a:cubicBezTo>
                  <a:pt x="2734547" y="592358"/>
                  <a:pt x="2737276" y="587479"/>
                  <a:pt x="2750978" y="586927"/>
                </a:cubicBezTo>
                <a:cubicBezTo>
                  <a:pt x="2764680" y="586375"/>
                  <a:pt x="2785964" y="583840"/>
                  <a:pt x="2814831" y="579323"/>
                </a:cubicBezTo>
                <a:cubicBezTo>
                  <a:pt x="2840041" y="574978"/>
                  <a:pt x="2856339" y="570281"/>
                  <a:pt x="2863724" y="565234"/>
                </a:cubicBezTo>
                <a:cubicBezTo>
                  <a:pt x="2865570" y="563972"/>
                  <a:pt x="2867707" y="563201"/>
                  <a:pt x="2870133" y="562921"/>
                </a:cubicBezTo>
                <a:close/>
                <a:moveTo>
                  <a:pt x="799743" y="559329"/>
                </a:moveTo>
                <a:cubicBezTo>
                  <a:pt x="803554" y="559232"/>
                  <a:pt x="807600" y="559691"/>
                  <a:pt x="811880" y="560706"/>
                </a:cubicBezTo>
                <a:cubicBezTo>
                  <a:pt x="820442" y="562735"/>
                  <a:pt x="825224" y="567711"/>
                  <a:pt x="826228" y="575634"/>
                </a:cubicBezTo>
                <a:cubicBezTo>
                  <a:pt x="827231" y="583557"/>
                  <a:pt x="821022" y="586120"/>
                  <a:pt x="807600" y="583324"/>
                </a:cubicBezTo>
                <a:cubicBezTo>
                  <a:pt x="798078" y="580484"/>
                  <a:pt x="790929" y="576706"/>
                  <a:pt x="786154" y="571988"/>
                </a:cubicBezTo>
                <a:cubicBezTo>
                  <a:pt x="781378" y="567270"/>
                  <a:pt x="782332" y="563703"/>
                  <a:pt x="789015" y="561286"/>
                </a:cubicBezTo>
                <a:cubicBezTo>
                  <a:pt x="792356" y="560078"/>
                  <a:pt x="795932" y="559426"/>
                  <a:pt x="799743" y="559329"/>
                </a:cubicBezTo>
                <a:close/>
                <a:moveTo>
                  <a:pt x="7142889" y="549870"/>
                </a:moveTo>
                <a:cubicBezTo>
                  <a:pt x="7146232" y="549777"/>
                  <a:pt x="7150117" y="550685"/>
                  <a:pt x="7154545" y="552596"/>
                </a:cubicBezTo>
                <a:cubicBezTo>
                  <a:pt x="7163400" y="556418"/>
                  <a:pt x="7171007" y="561290"/>
                  <a:pt x="7177367" y="567213"/>
                </a:cubicBezTo>
                <a:cubicBezTo>
                  <a:pt x="7183727" y="573135"/>
                  <a:pt x="7183620" y="578670"/>
                  <a:pt x="7177045" y="583819"/>
                </a:cubicBezTo>
                <a:cubicBezTo>
                  <a:pt x="7170469" y="588967"/>
                  <a:pt x="7163855" y="599880"/>
                  <a:pt x="7157201" y="616557"/>
                </a:cubicBezTo>
                <a:cubicBezTo>
                  <a:pt x="7168903" y="628445"/>
                  <a:pt x="7167895" y="634672"/>
                  <a:pt x="7154179" y="635239"/>
                </a:cubicBezTo>
                <a:cubicBezTo>
                  <a:pt x="7140463" y="635805"/>
                  <a:pt x="7119164" y="638204"/>
                  <a:pt x="7090283" y="642434"/>
                </a:cubicBezTo>
                <a:cubicBezTo>
                  <a:pt x="7085364" y="658008"/>
                  <a:pt x="7079979" y="661266"/>
                  <a:pt x="7074128" y="652211"/>
                </a:cubicBezTo>
                <a:cubicBezTo>
                  <a:pt x="7068277" y="643155"/>
                  <a:pt x="7064233" y="631026"/>
                  <a:pt x="7061997" y="615826"/>
                </a:cubicBezTo>
                <a:cubicBezTo>
                  <a:pt x="7059759" y="600625"/>
                  <a:pt x="7056145" y="588708"/>
                  <a:pt x="7051155" y="580076"/>
                </a:cubicBezTo>
                <a:cubicBezTo>
                  <a:pt x="7046165" y="571443"/>
                  <a:pt x="7047291" y="567127"/>
                  <a:pt x="7054533" y="567127"/>
                </a:cubicBezTo>
                <a:cubicBezTo>
                  <a:pt x="7060311" y="567127"/>
                  <a:pt x="7065585" y="567571"/>
                  <a:pt x="7070353" y="568460"/>
                </a:cubicBezTo>
                <a:cubicBezTo>
                  <a:pt x="7075121" y="569349"/>
                  <a:pt x="7085873" y="568069"/>
                  <a:pt x="7102608" y="564621"/>
                </a:cubicBezTo>
                <a:cubicBezTo>
                  <a:pt x="7119343" y="561172"/>
                  <a:pt x="7129969" y="557350"/>
                  <a:pt x="7134486" y="553155"/>
                </a:cubicBezTo>
                <a:cubicBezTo>
                  <a:pt x="7136745" y="551058"/>
                  <a:pt x="7139545" y="549963"/>
                  <a:pt x="7142889" y="549870"/>
                </a:cubicBezTo>
                <a:close/>
                <a:moveTo>
                  <a:pt x="1675028" y="548681"/>
                </a:moveTo>
                <a:cubicBezTo>
                  <a:pt x="1678670" y="546206"/>
                  <a:pt x="1681176" y="552537"/>
                  <a:pt x="1682547" y="567675"/>
                </a:cubicBezTo>
                <a:cubicBezTo>
                  <a:pt x="1684375" y="587859"/>
                  <a:pt x="1678919" y="608132"/>
                  <a:pt x="1666178" y="628495"/>
                </a:cubicBezTo>
                <a:cubicBezTo>
                  <a:pt x="1653436" y="648859"/>
                  <a:pt x="1643961" y="653189"/>
                  <a:pt x="1637752" y="641488"/>
                </a:cubicBezTo>
                <a:cubicBezTo>
                  <a:pt x="1631542" y="629786"/>
                  <a:pt x="1631614" y="619526"/>
                  <a:pt x="1637967" y="610706"/>
                </a:cubicBezTo>
                <a:cubicBezTo>
                  <a:pt x="1644320" y="601887"/>
                  <a:pt x="1649697" y="593132"/>
                  <a:pt x="1654100" y="584442"/>
                </a:cubicBezTo>
                <a:cubicBezTo>
                  <a:pt x="1659506" y="575336"/>
                  <a:pt x="1665142" y="565219"/>
                  <a:pt x="1671007" y="554091"/>
                </a:cubicBezTo>
                <a:cubicBezTo>
                  <a:pt x="1672473" y="551309"/>
                  <a:pt x="1673814" y="549506"/>
                  <a:pt x="1675028" y="548681"/>
                </a:cubicBezTo>
                <a:close/>
                <a:moveTo>
                  <a:pt x="194330" y="547816"/>
                </a:moveTo>
                <a:cubicBezTo>
                  <a:pt x="195899" y="547665"/>
                  <a:pt x="197862" y="547821"/>
                  <a:pt x="200217" y="548283"/>
                </a:cubicBezTo>
                <a:cubicBezTo>
                  <a:pt x="207186" y="549273"/>
                  <a:pt x="213575" y="551191"/>
                  <a:pt x="219382" y="554037"/>
                </a:cubicBezTo>
                <a:cubicBezTo>
                  <a:pt x="225190" y="556884"/>
                  <a:pt x="227166" y="560042"/>
                  <a:pt x="225309" y="563513"/>
                </a:cubicBezTo>
                <a:cubicBezTo>
                  <a:pt x="223452" y="566983"/>
                  <a:pt x="221638" y="576448"/>
                  <a:pt x="219867" y="591906"/>
                </a:cubicBezTo>
                <a:cubicBezTo>
                  <a:pt x="218096" y="607365"/>
                  <a:pt x="214894" y="623903"/>
                  <a:pt x="210262" y="641520"/>
                </a:cubicBezTo>
                <a:cubicBezTo>
                  <a:pt x="205630" y="659137"/>
                  <a:pt x="197711" y="673549"/>
                  <a:pt x="186504" y="684756"/>
                </a:cubicBezTo>
                <a:cubicBezTo>
                  <a:pt x="175297" y="695963"/>
                  <a:pt x="162692" y="704602"/>
                  <a:pt x="148689" y="710676"/>
                </a:cubicBezTo>
                <a:cubicBezTo>
                  <a:pt x="134686" y="716749"/>
                  <a:pt x="124687" y="719785"/>
                  <a:pt x="118693" y="719785"/>
                </a:cubicBezTo>
                <a:cubicBezTo>
                  <a:pt x="111437" y="719785"/>
                  <a:pt x="114710" y="714988"/>
                  <a:pt x="128512" y="705395"/>
                </a:cubicBezTo>
                <a:cubicBezTo>
                  <a:pt x="142315" y="695801"/>
                  <a:pt x="154045" y="685957"/>
                  <a:pt x="163703" y="675861"/>
                </a:cubicBezTo>
                <a:cubicBezTo>
                  <a:pt x="173361" y="665766"/>
                  <a:pt x="180406" y="652949"/>
                  <a:pt x="184837" y="637411"/>
                </a:cubicBezTo>
                <a:cubicBezTo>
                  <a:pt x="189268" y="621874"/>
                  <a:pt x="192161" y="606655"/>
                  <a:pt x="193517" y="591756"/>
                </a:cubicBezTo>
                <a:cubicBezTo>
                  <a:pt x="194872" y="576856"/>
                  <a:pt x="193972" y="565424"/>
                  <a:pt x="190817" y="557458"/>
                </a:cubicBezTo>
                <a:cubicBezTo>
                  <a:pt x="188451" y="551483"/>
                  <a:pt x="189622" y="548269"/>
                  <a:pt x="194330" y="547816"/>
                </a:cubicBezTo>
                <a:close/>
                <a:moveTo>
                  <a:pt x="903740" y="541637"/>
                </a:moveTo>
                <a:cubicBezTo>
                  <a:pt x="920324" y="540619"/>
                  <a:pt x="929126" y="545311"/>
                  <a:pt x="930144" y="555715"/>
                </a:cubicBezTo>
                <a:cubicBezTo>
                  <a:pt x="931162" y="566119"/>
                  <a:pt x="924444" y="569457"/>
                  <a:pt x="909989" y="565728"/>
                </a:cubicBezTo>
                <a:cubicBezTo>
                  <a:pt x="898689" y="561957"/>
                  <a:pt x="890676" y="557253"/>
                  <a:pt x="885951" y="551618"/>
                </a:cubicBezTo>
                <a:cubicBezTo>
                  <a:pt x="881226" y="545982"/>
                  <a:pt x="887156" y="542655"/>
                  <a:pt x="903740" y="541637"/>
                </a:cubicBezTo>
                <a:close/>
                <a:moveTo>
                  <a:pt x="1831086" y="540895"/>
                </a:moveTo>
                <a:cubicBezTo>
                  <a:pt x="1838400" y="542321"/>
                  <a:pt x="1848546" y="546290"/>
                  <a:pt x="1861524" y="552801"/>
                </a:cubicBezTo>
                <a:cubicBezTo>
                  <a:pt x="1874831" y="558479"/>
                  <a:pt x="1885457" y="567933"/>
                  <a:pt x="1893402" y="581162"/>
                </a:cubicBezTo>
                <a:cubicBezTo>
                  <a:pt x="1901346" y="594391"/>
                  <a:pt x="1902519" y="607756"/>
                  <a:pt x="1896919" y="621257"/>
                </a:cubicBezTo>
                <a:cubicBezTo>
                  <a:pt x="1891319" y="634758"/>
                  <a:pt x="1882611" y="632417"/>
                  <a:pt x="1870795" y="614234"/>
                </a:cubicBezTo>
                <a:cubicBezTo>
                  <a:pt x="1858978" y="596051"/>
                  <a:pt x="1847578" y="578925"/>
                  <a:pt x="1836593" y="562857"/>
                </a:cubicBezTo>
                <a:cubicBezTo>
                  <a:pt x="1825608" y="546788"/>
                  <a:pt x="1823773" y="539468"/>
                  <a:pt x="1831086" y="540895"/>
                </a:cubicBezTo>
                <a:close/>
                <a:moveTo>
                  <a:pt x="3153600" y="539706"/>
                </a:moveTo>
                <a:cubicBezTo>
                  <a:pt x="3158581" y="539387"/>
                  <a:pt x="3162746" y="540282"/>
                  <a:pt x="3166094" y="542390"/>
                </a:cubicBezTo>
                <a:cubicBezTo>
                  <a:pt x="3172791" y="546606"/>
                  <a:pt x="3172548" y="551094"/>
                  <a:pt x="3165363" y="555855"/>
                </a:cubicBezTo>
                <a:cubicBezTo>
                  <a:pt x="3158179" y="560616"/>
                  <a:pt x="3148270" y="564509"/>
                  <a:pt x="3135636" y="567535"/>
                </a:cubicBezTo>
                <a:cubicBezTo>
                  <a:pt x="3142835" y="570202"/>
                  <a:pt x="3145990" y="576354"/>
                  <a:pt x="3145100" y="585991"/>
                </a:cubicBezTo>
                <a:cubicBezTo>
                  <a:pt x="3151166" y="583467"/>
                  <a:pt x="3157627" y="581036"/>
                  <a:pt x="3164481" y="578699"/>
                </a:cubicBezTo>
                <a:cubicBezTo>
                  <a:pt x="3171336" y="576362"/>
                  <a:pt x="3177240" y="578204"/>
                  <a:pt x="3182195" y="584227"/>
                </a:cubicBezTo>
                <a:cubicBezTo>
                  <a:pt x="3187150" y="590250"/>
                  <a:pt x="3185328" y="595201"/>
                  <a:pt x="3176731" y="599080"/>
                </a:cubicBezTo>
                <a:cubicBezTo>
                  <a:pt x="3168134" y="602959"/>
                  <a:pt x="3157067" y="606490"/>
                  <a:pt x="3143530" y="609674"/>
                </a:cubicBezTo>
                <a:cubicBezTo>
                  <a:pt x="3142713" y="626925"/>
                  <a:pt x="3141860" y="638189"/>
                  <a:pt x="3140970" y="643467"/>
                </a:cubicBezTo>
                <a:cubicBezTo>
                  <a:pt x="3139221" y="651942"/>
                  <a:pt x="3142014" y="653788"/>
                  <a:pt x="3149349" y="649006"/>
                </a:cubicBezTo>
                <a:cubicBezTo>
                  <a:pt x="3156684" y="644223"/>
                  <a:pt x="3166356" y="639950"/>
                  <a:pt x="3178366" y="636185"/>
                </a:cubicBezTo>
                <a:cubicBezTo>
                  <a:pt x="3190376" y="632421"/>
                  <a:pt x="3193882" y="633783"/>
                  <a:pt x="3188885" y="640272"/>
                </a:cubicBezTo>
                <a:cubicBezTo>
                  <a:pt x="3183887" y="646761"/>
                  <a:pt x="3173379" y="655788"/>
                  <a:pt x="3157361" y="667354"/>
                </a:cubicBezTo>
                <a:cubicBezTo>
                  <a:pt x="3141343" y="678919"/>
                  <a:pt x="3130563" y="688749"/>
                  <a:pt x="3125021" y="696844"/>
                </a:cubicBezTo>
                <a:cubicBezTo>
                  <a:pt x="3119478" y="704939"/>
                  <a:pt x="3113538" y="704298"/>
                  <a:pt x="3107199" y="694919"/>
                </a:cubicBezTo>
                <a:cubicBezTo>
                  <a:pt x="3100861" y="685541"/>
                  <a:pt x="3100843" y="676428"/>
                  <a:pt x="3107145" y="667580"/>
                </a:cubicBezTo>
                <a:cubicBezTo>
                  <a:pt x="3113448" y="658732"/>
                  <a:pt x="3117047" y="648059"/>
                  <a:pt x="3117944" y="635562"/>
                </a:cubicBezTo>
                <a:cubicBezTo>
                  <a:pt x="3118840" y="623064"/>
                  <a:pt x="3119288" y="616493"/>
                  <a:pt x="3119288" y="615847"/>
                </a:cubicBezTo>
                <a:cubicBezTo>
                  <a:pt x="3111716" y="619447"/>
                  <a:pt x="3103879" y="621924"/>
                  <a:pt x="3095777" y="623279"/>
                </a:cubicBezTo>
                <a:cubicBezTo>
                  <a:pt x="3087675" y="624634"/>
                  <a:pt x="3079895" y="622971"/>
                  <a:pt x="3072439" y="618289"/>
                </a:cubicBezTo>
                <a:cubicBezTo>
                  <a:pt x="3064982" y="613607"/>
                  <a:pt x="3066448" y="609789"/>
                  <a:pt x="3076837" y="606835"/>
                </a:cubicBezTo>
                <a:cubicBezTo>
                  <a:pt x="3087227" y="603880"/>
                  <a:pt x="3101377" y="599550"/>
                  <a:pt x="3119288" y="593842"/>
                </a:cubicBezTo>
                <a:cubicBezTo>
                  <a:pt x="3119288" y="585367"/>
                  <a:pt x="3118973" y="577860"/>
                  <a:pt x="3118342" y="571321"/>
                </a:cubicBezTo>
                <a:cubicBezTo>
                  <a:pt x="3110340" y="572210"/>
                  <a:pt x="3103098" y="570504"/>
                  <a:pt x="3096616" y="566202"/>
                </a:cubicBezTo>
                <a:cubicBezTo>
                  <a:pt x="3090134" y="561900"/>
                  <a:pt x="3091805" y="558547"/>
                  <a:pt x="3101628" y="556145"/>
                </a:cubicBezTo>
                <a:cubicBezTo>
                  <a:pt x="3111451" y="553743"/>
                  <a:pt x="3122977" y="549796"/>
                  <a:pt x="3136206" y="544304"/>
                </a:cubicBezTo>
                <a:cubicBezTo>
                  <a:pt x="3142820" y="541558"/>
                  <a:pt x="3148618" y="540025"/>
                  <a:pt x="3153600" y="539706"/>
                </a:cubicBezTo>
                <a:close/>
                <a:moveTo>
                  <a:pt x="5723841" y="539378"/>
                </a:moveTo>
                <a:cubicBezTo>
                  <a:pt x="5729162" y="539747"/>
                  <a:pt x="5733550" y="541673"/>
                  <a:pt x="5737002" y="545154"/>
                </a:cubicBezTo>
                <a:cubicBezTo>
                  <a:pt x="5743907" y="552116"/>
                  <a:pt x="5741354" y="557766"/>
                  <a:pt x="5729344" y="562104"/>
                </a:cubicBezTo>
                <a:cubicBezTo>
                  <a:pt x="5717334" y="566442"/>
                  <a:pt x="5703542" y="570568"/>
                  <a:pt x="5687969" y="574483"/>
                </a:cubicBezTo>
                <a:cubicBezTo>
                  <a:pt x="5696960" y="579258"/>
                  <a:pt x="5700556" y="583460"/>
                  <a:pt x="5698757" y="587088"/>
                </a:cubicBezTo>
                <a:cubicBezTo>
                  <a:pt x="5696957" y="590716"/>
                  <a:pt x="5696057" y="597105"/>
                  <a:pt x="5696057" y="606254"/>
                </a:cubicBezTo>
                <a:cubicBezTo>
                  <a:pt x="5705034" y="605451"/>
                  <a:pt x="5714900" y="602999"/>
                  <a:pt x="5725655" y="598897"/>
                </a:cubicBezTo>
                <a:cubicBezTo>
                  <a:pt x="5736410" y="594796"/>
                  <a:pt x="5745190" y="596857"/>
                  <a:pt x="5751995" y="605081"/>
                </a:cubicBezTo>
                <a:cubicBezTo>
                  <a:pt x="5758799" y="613306"/>
                  <a:pt x="5754407" y="618733"/>
                  <a:pt x="5738819" y="621365"/>
                </a:cubicBezTo>
                <a:cubicBezTo>
                  <a:pt x="5723232" y="623996"/>
                  <a:pt x="5708977" y="625312"/>
                  <a:pt x="5696057" y="625312"/>
                </a:cubicBezTo>
                <a:lnTo>
                  <a:pt x="5696057" y="665816"/>
                </a:lnTo>
                <a:cubicBezTo>
                  <a:pt x="5721425" y="679353"/>
                  <a:pt x="5745219" y="687900"/>
                  <a:pt x="5767439" y="691456"/>
                </a:cubicBezTo>
                <a:cubicBezTo>
                  <a:pt x="5789659" y="695012"/>
                  <a:pt x="5809639" y="697626"/>
                  <a:pt x="5827377" y="699297"/>
                </a:cubicBezTo>
                <a:cubicBezTo>
                  <a:pt x="5845116" y="700967"/>
                  <a:pt x="5849935" y="704542"/>
                  <a:pt x="5841832" y="710020"/>
                </a:cubicBezTo>
                <a:cubicBezTo>
                  <a:pt x="5833730" y="715497"/>
                  <a:pt x="5817813" y="720520"/>
                  <a:pt x="5794079" y="725088"/>
                </a:cubicBezTo>
                <a:cubicBezTo>
                  <a:pt x="5770346" y="729655"/>
                  <a:pt x="5750722" y="726812"/>
                  <a:pt x="5735206" y="716559"/>
                </a:cubicBezTo>
                <a:cubicBezTo>
                  <a:pt x="5719690" y="706305"/>
                  <a:pt x="5703532" y="695213"/>
                  <a:pt x="5686732" y="683282"/>
                </a:cubicBezTo>
                <a:cubicBezTo>
                  <a:pt x="5669933" y="671351"/>
                  <a:pt x="5651853" y="656975"/>
                  <a:pt x="5632494" y="640154"/>
                </a:cubicBezTo>
                <a:cubicBezTo>
                  <a:pt x="5620219" y="665393"/>
                  <a:pt x="5608470" y="681984"/>
                  <a:pt x="5597249" y="689929"/>
                </a:cubicBezTo>
                <a:cubicBezTo>
                  <a:pt x="5586028" y="697873"/>
                  <a:pt x="5575370" y="703262"/>
                  <a:pt x="5565274" y="706094"/>
                </a:cubicBezTo>
                <a:cubicBezTo>
                  <a:pt x="5555179" y="708926"/>
                  <a:pt x="5555379" y="705173"/>
                  <a:pt x="5565876" y="694833"/>
                </a:cubicBezTo>
                <a:cubicBezTo>
                  <a:pt x="5576373" y="684494"/>
                  <a:pt x="5586501" y="670885"/>
                  <a:pt x="5596260" y="654007"/>
                </a:cubicBezTo>
                <a:cubicBezTo>
                  <a:pt x="5606018" y="637128"/>
                  <a:pt x="5612016" y="625233"/>
                  <a:pt x="5614253" y="618321"/>
                </a:cubicBezTo>
                <a:cubicBezTo>
                  <a:pt x="5616490" y="611409"/>
                  <a:pt x="5616709" y="604744"/>
                  <a:pt x="5614909" y="598327"/>
                </a:cubicBezTo>
                <a:cubicBezTo>
                  <a:pt x="5613109" y="591910"/>
                  <a:pt x="5616221" y="589917"/>
                  <a:pt x="5624245" y="592347"/>
                </a:cubicBezTo>
                <a:cubicBezTo>
                  <a:pt x="5632268" y="594778"/>
                  <a:pt x="5639718" y="598689"/>
                  <a:pt x="5646594" y="604081"/>
                </a:cubicBezTo>
                <a:cubicBezTo>
                  <a:pt x="5653470" y="609473"/>
                  <a:pt x="5654714" y="614144"/>
                  <a:pt x="5650326" y="618095"/>
                </a:cubicBezTo>
                <a:cubicBezTo>
                  <a:pt x="5645938" y="622046"/>
                  <a:pt x="5642733" y="625240"/>
                  <a:pt x="5640711" y="627678"/>
                </a:cubicBezTo>
                <a:cubicBezTo>
                  <a:pt x="5655051" y="638232"/>
                  <a:pt x="5664896" y="645933"/>
                  <a:pt x="5670244" y="650780"/>
                </a:cubicBezTo>
                <a:cubicBezTo>
                  <a:pt x="5670244" y="601407"/>
                  <a:pt x="5669047" y="577387"/>
                  <a:pt x="5666652" y="578721"/>
                </a:cubicBezTo>
                <a:cubicBezTo>
                  <a:pt x="5664258" y="580054"/>
                  <a:pt x="5658747" y="580954"/>
                  <a:pt x="5650122" y="581420"/>
                </a:cubicBezTo>
                <a:cubicBezTo>
                  <a:pt x="5641496" y="581886"/>
                  <a:pt x="5633247" y="580043"/>
                  <a:pt x="5625374" y="575892"/>
                </a:cubicBezTo>
                <a:cubicBezTo>
                  <a:pt x="5617501" y="571740"/>
                  <a:pt x="5618867" y="568170"/>
                  <a:pt x="5629472" y="565180"/>
                </a:cubicBezTo>
                <a:cubicBezTo>
                  <a:pt x="5640076" y="562190"/>
                  <a:pt x="5651732" y="559107"/>
                  <a:pt x="5664437" y="555930"/>
                </a:cubicBezTo>
                <a:cubicBezTo>
                  <a:pt x="5677142" y="552754"/>
                  <a:pt x="5690687" y="548423"/>
                  <a:pt x="5705070" y="542938"/>
                </a:cubicBezTo>
                <a:cubicBezTo>
                  <a:pt x="5712261" y="540196"/>
                  <a:pt x="5718518" y="539009"/>
                  <a:pt x="5723841" y="539378"/>
                </a:cubicBezTo>
                <a:close/>
                <a:moveTo>
                  <a:pt x="3238068" y="538926"/>
                </a:moveTo>
                <a:lnTo>
                  <a:pt x="3209889" y="543659"/>
                </a:lnTo>
                <a:cubicBezTo>
                  <a:pt x="3210721" y="544634"/>
                  <a:pt x="3212815" y="558745"/>
                  <a:pt x="3216170" y="585991"/>
                </a:cubicBezTo>
                <a:lnTo>
                  <a:pt x="3238068" y="582657"/>
                </a:lnTo>
                <a:close/>
                <a:moveTo>
                  <a:pt x="5379450" y="537797"/>
                </a:moveTo>
                <a:cubicBezTo>
                  <a:pt x="5378289" y="536743"/>
                  <a:pt x="5371664" y="538145"/>
                  <a:pt x="5359575" y="542002"/>
                </a:cubicBezTo>
                <a:cubicBezTo>
                  <a:pt x="5358744" y="564746"/>
                  <a:pt x="5357453" y="580312"/>
                  <a:pt x="5355703" y="588701"/>
                </a:cubicBezTo>
                <a:cubicBezTo>
                  <a:pt x="5360450" y="588773"/>
                  <a:pt x="5368079" y="587683"/>
                  <a:pt x="5378590" y="585432"/>
                </a:cubicBezTo>
                <a:cubicBezTo>
                  <a:pt x="5379422" y="569586"/>
                  <a:pt x="5380064" y="557949"/>
                  <a:pt x="5380516" y="550520"/>
                </a:cubicBezTo>
                <a:cubicBezTo>
                  <a:pt x="5380967" y="543092"/>
                  <a:pt x="5380612" y="538851"/>
                  <a:pt x="5379450" y="537797"/>
                </a:cubicBezTo>
                <a:close/>
                <a:moveTo>
                  <a:pt x="1186973" y="536216"/>
                </a:moveTo>
                <a:lnTo>
                  <a:pt x="1164043" y="540819"/>
                </a:lnTo>
                <a:cubicBezTo>
                  <a:pt x="1165721" y="543544"/>
                  <a:pt x="1167485" y="548369"/>
                  <a:pt x="1169335" y="555296"/>
                </a:cubicBezTo>
                <a:cubicBezTo>
                  <a:pt x="1171184" y="562222"/>
                  <a:pt x="1172425" y="567958"/>
                  <a:pt x="1173056" y="572504"/>
                </a:cubicBezTo>
                <a:lnTo>
                  <a:pt x="1188177" y="571644"/>
                </a:lnTo>
                <a:close/>
                <a:moveTo>
                  <a:pt x="3289209" y="529440"/>
                </a:moveTo>
                <a:cubicBezTo>
                  <a:pt x="3285330" y="530315"/>
                  <a:pt x="3277332" y="531885"/>
                  <a:pt x="3265214" y="534151"/>
                </a:cubicBezTo>
                <a:lnTo>
                  <a:pt x="3265214" y="577903"/>
                </a:lnTo>
                <a:cubicBezTo>
                  <a:pt x="3278321" y="576125"/>
                  <a:pt x="3287800" y="574583"/>
                  <a:pt x="3293651" y="573278"/>
                </a:cubicBezTo>
                <a:cubicBezTo>
                  <a:pt x="3297092" y="548986"/>
                  <a:pt x="3298182" y="535388"/>
                  <a:pt x="3296920" y="532484"/>
                </a:cubicBezTo>
                <a:cubicBezTo>
                  <a:pt x="3295658" y="529580"/>
                  <a:pt x="3293088" y="528566"/>
                  <a:pt x="3289209" y="529440"/>
                </a:cubicBezTo>
                <a:close/>
                <a:moveTo>
                  <a:pt x="1231370" y="528128"/>
                </a:moveTo>
                <a:lnTo>
                  <a:pt x="1208268" y="532968"/>
                </a:lnTo>
                <a:cubicBezTo>
                  <a:pt x="1207580" y="541214"/>
                  <a:pt x="1207236" y="552593"/>
                  <a:pt x="1207236" y="567105"/>
                </a:cubicBezTo>
                <a:lnTo>
                  <a:pt x="1222444" y="563792"/>
                </a:lnTo>
                <a:cubicBezTo>
                  <a:pt x="1228395" y="543358"/>
                  <a:pt x="1231370" y="531469"/>
                  <a:pt x="1231370" y="528128"/>
                </a:cubicBezTo>
                <a:close/>
                <a:moveTo>
                  <a:pt x="804097" y="526534"/>
                </a:moveTo>
                <a:cubicBezTo>
                  <a:pt x="807801" y="526446"/>
                  <a:pt x="811787" y="526780"/>
                  <a:pt x="816053" y="527537"/>
                </a:cubicBezTo>
                <a:cubicBezTo>
                  <a:pt x="824586" y="529050"/>
                  <a:pt x="829117" y="533574"/>
                  <a:pt x="829648" y="541110"/>
                </a:cubicBezTo>
                <a:cubicBezTo>
                  <a:pt x="830178" y="548645"/>
                  <a:pt x="824693" y="551496"/>
                  <a:pt x="813193" y="549660"/>
                </a:cubicBezTo>
                <a:cubicBezTo>
                  <a:pt x="805492" y="547724"/>
                  <a:pt x="798766" y="544107"/>
                  <a:pt x="793016" y="538808"/>
                </a:cubicBezTo>
                <a:cubicBezTo>
                  <a:pt x="787265" y="533509"/>
                  <a:pt x="787535" y="529928"/>
                  <a:pt x="793822" y="528064"/>
                </a:cubicBezTo>
                <a:cubicBezTo>
                  <a:pt x="796966" y="527132"/>
                  <a:pt x="800391" y="526622"/>
                  <a:pt x="804097" y="526534"/>
                </a:cubicBezTo>
                <a:close/>
                <a:moveTo>
                  <a:pt x="438125" y="525937"/>
                </a:moveTo>
                <a:cubicBezTo>
                  <a:pt x="441525" y="525577"/>
                  <a:pt x="445861" y="526343"/>
                  <a:pt x="451131" y="528236"/>
                </a:cubicBezTo>
                <a:cubicBezTo>
                  <a:pt x="465457" y="532896"/>
                  <a:pt x="470060" y="538019"/>
                  <a:pt x="464940" y="543605"/>
                </a:cubicBezTo>
                <a:cubicBezTo>
                  <a:pt x="459821" y="549190"/>
                  <a:pt x="456200" y="555586"/>
                  <a:pt x="454078" y="562792"/>
                </a:cubicBezTo>
                <a:cubicBezTo>
                  <a:pt x="451956" y="569998"/>
                  <a:pt x="448686" y="593928"/>
                  <a:pt x="444269" y="634583"/>
                </a:cubicBezTo>
                <a:cubicBezTo>
                  <a:pt x="455871" y="627929"/>
                  <a:pt x="467543" y="621992"/>
                  <a:pt x="479288" y="616772"/>
                </a:cubicBezTo>
                <a:cubicBezTo>
                  <a:pt x="491032" y="611552"/>
                  <a:pt x="494431" y="611441"/>
                  <a:pt x="489484" y="616439"/>
                </a:cubicBezTo>
                <a:cubicBezTo>
                  <a:pt x="484537" y="621436"/>
                  <a:pt x="475158" y="630897"/>
                  <a:pt x="461348" y="644822"/>
                </a:cubicBezTo>
                <a:cubicBezTo>
                  <a:pt x="447538" y="658746"/>
                  <a:pt x="437120" y="670674"/>
                  <a:pt x="430094" y="680604"/>
                </a:cubicBezTo>
                <a:cubicBezTo>
                  <a:pt x="423067" y="690535"/>
                  <a:pt x="416223" y="689595"/>
                  <a:pt x="409562" y="677786"/>
                </a:cubicBezTo>
                <a:cubicBezTo>
                  <a:pt x="402901" y="665977"/>
                  <a:pt x="402091" y="657678"/>
                  <a:pt x="407132" y="652888"/>
                </a:cubicBezTo>
                <a:cubicBezTo>
                  <a:pt x="412172" y="648098"/>
                  <a:pt x="416219" y="640903"/>
                  <a:pt x="419274" y="631303"/>
                </a:cubicBezTo>
                <a:cubicBezTo>
                  <a:pt x="422328" y="621702"/>
                  <a:pt x="424534" y="609487"/>
                  <a:pt x="425888" y="594660"/>
                </a:cubicBezTo>
                <a:cubicBezTo>
                  <a:pt x="427243" y="579832"/>
                  <a:pt x="428143" y="569758"/>
                  <a:pt x="428588" y="564438"/>
                </a:cubicBezTo>
                <a:cubicBezTo>
                  <a:pt x="429032" y="559117"/>
                  <a:pt x="425691" y="557773"/>
                  <a:pt x="418564" y="560405"/>
                </a:cubicBezTo>
                <a:cubicBezTo>
                  <a:pt x="411437" y="563036"/>
                  <a:pt x="404471" y="565961"/>
                  <a:pt x="397667" y="569181"/>
                </a:cubicBezTo>
                <a:cubicBezTo>
                  <a:pt x="390862" y="572400"/>
                  <a:pt x="382506" y="570866"/>
                  <a:pt x="372597" y="564578"/>
                </a:cubicBezTo>
                <a:cubicBezTo>
                  <a:pt x="362688" y="558289"/>
                  <a:pt x="363171" y="554238"/>
                  <a:pt x="374049" y="552424"/>
                </a:cubicBezTo>
                <a:cubicBezTo>
                  <a:pt x="384926" y="550610"/>
                  <a:pt x="396326" y="547792"/>
                  <a:pt x="408250" y="543971"/>
                </a:cubicBezTo>
                <a:cubicBezTo>
                  <a:pt x="420174" y="540149"/>
                  <a:pt x="427666" y="535625"/>
                  <a:pt x="430728" y="530398"/>
                </a:cubicBezTo>
                <a:cubicBezTo>
                  <a:pt x="432259" y="527784"/>
                  <a:pt x="434725" y="526297"/>
                  <a:pt x="438125" y="525937"/>
                </a:cubicBezTo>
                <a:close/>
                <a:moveTo>
                  <a:pt x="1279424" y="522052"/>
                </a:moveTo>
                <a:cubicBezTo>
                  <a:pt x="1271982" y="522503"/>
                  <a:pt x="1264224" y="523461"/>
                  <a:pt x="1256150" y="524923"/>
                </a:cubicBezTo>
                <a:lnTo>
                  <a:pt x="1242341" y="560351"/>
                </a:lnTo>
                <a:lnTo>
                  <a:pt x="1279898" y="557942"/>
                </a:lnTo>
                <a:cubicBezTo>
                  <a:pt x="1285390" y="549337"/>
                  <a:pt x="1288799" y="541823"/>
                  <a:pt x="1290126" y="535399"/>
                </a:cubicBezTo>
                <a:cubicBezTo>
                  <a:pt x="1291452" y="528974"/>
                  <a:pt x="1291861" y="525031"/>
                  <a:pt x="1291352" y="523568"/>
                </a:cubicBezTo>
                <a:cubicBezTo>
                  <a:pt x="1290843" y="522105"/>
                  <a:pt x="1286867" y="521600"/>
                  <a:pt x="1279424" y="522052"/>
                </a:cubicBezTo>
                <a:close/>
                <a:moveTo>
                  <a:pt x="2418482" y="521374"/>
                </a:moveTo>
                <a:lnTo>
                  <a:pt x="2351155" y="621117"/>
                </a:lnTo>
                <a:lnTo>
                  <a:pt x="2418482" y="621117"/>
                </a:lnTo>
                <a:close/>
                <a:moveTo>
                  <a:pt x="4663959" y="511493"/>
                </a:moveTo>
                <a:lnTo>
                  <a:pt x="4651890" y="515975"/>
                </a:lnTo>
                <a:cubicBezTo>
                  <a:pt x="4634639" y="518671"/>
                  <a:pt x="4622514" y="520707"/>
                  <a:pt x="4615516" y="522084"/>
                </a:cubicBezTo>
                <a:lnTo>
                  <a:pt x="4614333" y="554952"/>
                </a:lnTo>
                <a:lnTo>
                  <a:pt x="4634531" y="552628"/>
                </a:lnTo>
                <a:cubicBezTo>
                  <a:pt x="4641816" y="543623"/>
                  <a:pt x="4648221" y="535210"/>
                  <a:pt x="4653745" y="527389"/>
                </a:cubicBezTo>
                <a:close/>
                <a:moveTo>
                  <a:pt x="910628" y="509961"/>
                </a:moveTo>
                <a:cubicBezTo>
                  <a:pt x="919250" y="510839"/>
                  <a:pt x="924336" y="514840"/>
                  <a:pt x="925885" y="521966"/>
                </a:cubicBezTo>
                <a:cubicBezTo>
                  <a:pt x="927950" y="531466"/>
                  <a:pt x="922622" y="535255"/>
                  <a:pt x="909902" y="533334"/>
                </a:cubicBezTo>
                <a:cubicBezTo>
                  <a:pt x="900682" y="530552"/>
                  <a:pt x="893204" y="526389"/>
                  <a:pt x="887468" y="520847"/>
                </a:cubicBezTo>
                <a:cubicBezTo>
                  <a:pt x="881731" y="515304"/>
                  <a:pt x="886184" y="511730"/>
                  <a:pt x="900826" y="510124"/>
                </a:cubicBezTo>
                <a:cubicBezTo>
                  <a:pt x="904486" y="509723"/>
                  <a:pt x="907753" y="509668"/>
                  <a:pt x="910628" y="509961"/>
                </a:cubicBezTo>
                <a:close/>
                <a:moveTo>
                  <a:pt x="7155121" y="503190"/>
                </a:moveTo>
                <a:cubicBezTo>
                  <a:pt x="7160602" y="503758"/>
                  <a:pt x="7165060" y="505521"/>
                  <a:pt x="7168494" y="508479"/>
                </a:cubicBezTo>
                <a:cubicBezTo>
                  <a:pt x="7175363" y="514394"/>
                  <a:pt x="7174220" y="519359"/>
                  <a:pt x="7165063" y="523374"/>
                </a:cubicBezTo>
                <a:cubicBezTo>
                  <a:pt x="7155907" y="527390"/>
                  <a:pt x="7139821" y="530985"/>
                  <a:pt x="7116805" y="534162"/>
                </a:cubicBezTo>
                <a:cubicBezTo>
                  <a:pt x="7093789" y="537338"/>
                  <a:pt x="7076745" y="536109"/>
                  <a:pt x="7065675" y="530473"/>
                </a:cubicBezTo>
                <a:cubicBezTo>
                  <a:pt x="7054605" y="524837"/>
                  <a:pt x="7053364" y="521012"/>
                  <a:pt x="7061953" y="518997"/>
                </a:cubicBezTo>
                <a:cubicBezTo>
                  <a:pt x="7070543" y="516982"/>
                  <a:pt x="7081355" y="515043"/>
                  <a:pt x="7094391" y="513179"/>
                </a:cubicBezTo>
                <a:cubicBezTo>
                  <a:pt x="7106810" y="511415"/>
                  <a:pt x="7120547" y="508712"/>
                  <a:pt x="7135605" y="505069"/>
                </a:cubicBezTo>
                <a:cubicBezTo>
                  <a:pt x="7143133" y="503248"/>
                  <a:pt x="7149639" y="502621"/>
                  <a:pt x="7155121" y="503190"/>
                </a:cubicBezTo>
                <a:close/>
                <a:moveTo>
                  <a:pt x="6329945" y="501001"/>
                </a:moveTo>
                <a:cubicBezTo>
                  <a:pt x="6324399" y="501641"/>
                  <a:pt x="6316582" y="503592"/>
                  <a:pt x="6306493" y="506855"/>
                </a:cubicBezTo>
                <a:lnTo>
                  <a:pt x="6306493" y="567105"/>
                </a:lnTo>
                <a:cubicBezTo>
                  <a:pt x="6308789" y="565556"/>
                  <a:pt x="6313936" y="563595"/>
                  <a:pt x="6321938" y="561222"/>
                </a:cubicBezTo>
                <a:cubicBezTo>
                  <a:pt x="6329940" y="558849"/>
                  <a:pt x="6335891" y="560788"/>
                  <a:pt x="6339791" y="567040"/>
                </a:cubicBezTo>
                <a:cubicBezTo>
                  <a:pt x="6343693" y="573293"/>
                  <a:pt x="6341011" y="577817"/>
                  <a:pt x="6331747" y="580613"/>
                </a:cubicBezTo>
                <a:cubicBezTo>
                  <a:pt x="6322483" y="583410"/>
                  <a:pt x="6313621" y="584808"/>
                  <a:pt x="6305160" y="584808"/>
                </a:cubicBezTo>
                <a:lnTo>
                  <a:pt x="6305160" y="649446"/>
                </a:lnTo>
                <a:cubicBezTo>
                  <a:pt x="6317364" y="647654"/>
                  <a:pt x="6328455" y="646758"/>
                  <a:pt x="6338437" y="646758"/>
                </a:cubicBezTo>
                <a:cubicBezTo>
                  <a:pt x="6341333" y="640247"/>
                  <a:pt x="6342781" y="629471"/>
                  <a:pt x="6342781" y="614428"/>
                </a:cubicBezTo>
                <a:lnTo>
                  <a:pt x="6342781" y="549639"/>
                </a:lnTo>
                <a:cubicBezTo>
                  <a:pt x="6342781" y="522521"/>
                  <a:pt x="6341778" y="506980"/>
                  <a:pt x="6339770" y="503015"/>
                </a:cubicBezTo>
                <a:cubicBezTo>
                  <a:pt x="6338767" y="501032"/>
                  <a:pt x="6335492" y="500361"/>
                  <a:pt x="6329945" y="501001"/>
                </a:cubicBezTo>
                <a:close/>
                <a:moveTo>
                  <a:pt x="2043696" y="501001"/>
                </a:moveTo>
                <a:cubicBezTo>
                  <a:pt x="2038150" y="501641"/>
                  <a:pt x="2030332" y="503592"/>
                  <a:pt x="2020244" y="506855"/>
                </a:cubicBezTo>
                <a:lnTo>
                  <a:pt x="2020244" y="567105"/>
                </a:lnTo>
                <a:cubicBezTo>
                  <a:pt x="2022538" y="565556"/>
                  <a:pt x="2027687" y="563595"/>
                  <a:pt x="2035688" y="561222"/>
                </a:cubicBezTo>
                <a:cubicBezTo>
                  <a:pt x="2043690" y="558849"/>
                  <a:pt x="2049641" y="560788"/>
                  <a:pt x="2053542" y="567040"/>
                </a:cubicBezTo>
                <a:cubicBezTo>
                  <a:pt x="2057443" y="573293"/>
                  <a:pt x="2054761" y="577817"/>
                  <a:pt x="2045497" y="580613"/>
                </a:cubicBezTo>
                <a:cubicBezTo>
                  <a:pt x="2036233" y="583410"/>
                  <a:pt x="2027371" y="584808"/>
                  <a:pt x="2018910" y="584808"/>
                </a:cubicBezTo>
                <a:lnTo>
                  <a:pt x="2018910" y="649446"/>
                </a:lnTo>
                <a:cubicBezTo>
                  <a:pt x="2031114" y="647654"/>
                  <a:pt x="2042206" y="646758"/>
                  <a:pt x="2052187" y="646758"/>
                </a:cubicBezTo>
                <a:cubicBezTo>
                  <a:pt x="2055084" y="640247"/>
                  <a:pt x="2056532" y="629471"/>
                  <a:pt x="2056532" y="614428"/>
                </a:cubicBezTo>
                <a:lnTo>
                  <a:pt x="2056532" y="549639"/>
                </a:lnTo>
                <a:cubicBezTo>
                  <a:pt x="2056532" y="522521"/>
                  <a:pt x="2055528" y="506980"/>
                  <a:pt x="2053521" y="503015"/>
                </a:cubicBezTo>
                <a:cubicBezTo>
                  <a:pt x="2052517" y="501032"/>
                  <a:pt x="2049242" y="500361"/>
                  <a:pt x="2043696" y="501001"/>
                </a:cubicBezTo>
                <a:close/>
                <a:moveTo>
                  <a:pt x="6811358" y="497067"/>
                </a:moveTo>
                <a:lnTo>
                  <a:pt x="6783179" y="501950"/>
                </a:lnTo>
                <a:cubicBezTo>
                  <a:pt x="6783179" y="517753"/>
                  <a:pt x="6781921" y="530340"/>
                  <a:pt x="6779405" y="539712"/>
                </a:cubicBezTo>
                <a:lnTo>
                  <a:pt x="6777337" y="545171"/>
                </a:lnTo>
                <a:lnTo>
                  <a:pt x="6782572" y="544578"/>
                </a:lnTo>
                <a:lnTo>
                  <a:pt x="6803397" y="542106"/>
                </a:lnTo>
                <a:lnTo>
                  <a:pt x="6802713" y="539566"/>
                </a:lnTo>
                <a:cubicBezTo>
                  <a:pt x="6802749" y="537553"/>
                  <a:pt x="6803161" y="534784"/>
                  <a:pt x="6803948" y="531258"/>
                </a:cubicBezTo>
                <a:cubicBezTo>
                  <a:pt x="6807095" y="517154"/>
                  <a:pt x="6809566" y="505758"/>
                  <a:pt x="6811358" y="497067"/>
                </a:cubicBezTo>
                <a:close/>
                <a:moveTo>
                  <a:pt x="3944334" y="497067"/>
                </a:moveTo>
                <a:lnTo>
                  <a:pt x="3916155" y="501950"/>
                </a:lnTo>
                <a:cubicBezTo>
                  <a:pt x="3916155" y="517753"/>
                  <a:pt x="3914897" y="530340"/>
                  <a:pt x="3912380" y="539712"/>
                </a:cubicBezTo>
                <a:lnTo>
                  <a:pt x="3910350" y="545069"/>
                </a:lnTo>
                <a:lnTo>
                  <a:pt x="3936359" y="542059"/>
                </a:lnTo>
                <a:lnTo>
                  <a:pt x="3935688" y="539566"/>
                </a:lnTo>
                <a:cubicBezTo>
                  <a:pt x="3935725" y="537553"/>
                  <a:pt x="3936136" y="534784"/>
                  <a:pt x="3936923" y="531258"/>
                </a:cubicBezTo>
                <a:cubicBezTo>
                  <a:pt x="3940071" y="517154"/>
                  <a:pt x="3942541" y="505758"/>
                  <a:pt x="3944334" y="497067"/>
                </a:cubicBezTo>
                <a:close/>
                <a:moveTo>
                  <a:pt x="4200894" y="496325"/>
                </a:moveTo>
                <a:cubicBezTo>
                  <a:pt x="4199911" y="495931"/>
                  <a:pt x="4191440" y="497705"/>
                  <a:pt x="4175479" y="501649"/>
                </a:cubicBezTo>
                <a:cubicBezTo>
                  <a:pt x="4175591" y="514797"/>
                  <a:pt x="4175670" y="527330"/>
                  <a:pt x="4175718" y="539248"/>
                </a:cubicBezTo>
                <a:lnTo>
                  <a:pt x="4175763" y="571528"/>
                </a:lnTo>
                <a:lnTo>
                  <a:pt x="4184901" y="568482"/>
                </a:lnTo>
                <a:cubicBezTo>
                  <a:pt x="4194265" y="568482"/>
                  <a:pt x="4199517" y="567940"/>
                  <a:pt x="4200657" y="566858"/>
                </a:cubicBezTo>
                <a:cubicBezTo>
                  <a:pt x="4201797" y="565775"/>
                  <a:pt x="4201242" y="559053"/>
                  <a:pt x="4198990" y="546692"/>
                </a:cubicBezTo>
                <a:cubicBezTo>
                  <a:pt x="4196739" y="534330"/>
                  <a:pt x="4196739" y="522944"/>
                  <a:pt x="4198990" y="512533"/>
                </a:cubicBezTo>
                <a:cubicBezTo>
                  <a:pt x="4201242" y="502122"/>
                  <a:pt x="4201876" y="496720"/>
                  <a:pt x="4200894" y="496325"/>
                </a:cubicBezTo>
                <a:close/>
                <a:moveTo>
                  <a:pt x="5215905" y="496064"/>
                </a:moveTo>
                <a:cubicBezTo>
                  <a:pt x="5218266" y="495491"/>
                  <a:pt x="5221572" y="495614"/>
                  <a:pt x="5225824" y="496433"/>
                </a:cubicBezTo>
                <a:cubicBezTo>
                  <a:pt x="5242831" y="499709"/>
                  <a:pt x="5254784" y="504574"/>
                  <a:pt x="5261682" y="511028"/>
                </a:cubicBezTo>
                <a:cubicBezTo>
                  <a:pt x="5268579" y="517481"/>
                  <a:pt x="5270920" y="525992"/>
                  <a:pt x="5268705" y="536560"/>
                </a:cubicBezTo>
                <a:cubicBezTo>
                  <a:pt x="5266489" y="547129"/>
                  <a:pt x="5261305" y="550470"/>
                  <a:pt x="5253153" y="546584"/>
                </a:cubicBezTo>
                <a:cubicBezTo>
                  <a:pt x="5245001" y="542698"/>
                  <a:pt x="5234012" y="533843"/>
                  <a:pt x="5220188" y="520019"/>
                </a:cubicBezTo>
                <a:cubicBezTo>
                  <a:pt x="5210250" y="505768"/>
                  <a:pt x="5208823" y="497783"/>
                  <a:pt x="5215905" y="496064"/>
                </a:cubicBezTo>
                <a:close/>
                <a:moveTo>
                  <a:pt x="4857239" y="492966"/>
                </a:moveTo>
                <a:cubicBezTo>
                  <a:pt x="4858490" y="492925"/>
                  <a:pt x="4860062" y="493210"/>
                  <a:pt x="4861955" y="493819"/>
                </a:cubicBezTo>
                <a:cubicBezTo>
                  <a:pt x="4869527" y="496257"/>
                  <a:pt x="4875708" y="499390"/>
                  <a:pt x="4880497" y="503219"/>
                </a:cubicBezTo>
                <a:cubicBezTo>
                  <a:pt x="4885861" y="506647"/>
                  <a:pt x="4887625" y="511135"/>
                  <a:pt x="4885789" y="516685"/>
                </a:cubicBezTo>
                <a:cubicBezTo>
                  <a:pt x="4883953" y="522234"/>
                  <a:pt x="4882591" y="535309"/>
                  <a:pt x="4881702" y="555909"/>
                </a:cubicBezTo>
                <a:cubicBezTo>
                  <a:pt x="4880813" y="576509"/>
                  <a:pt x="4878565" y="592326"/>
                  <a:pt x="4874959" y="603361"/>
                </a:cubicBezTo>
                <a:cubicBezTo>
                  <a:pt x="4871352" y="614395"/>
                  <a:pt x="4866164" y="615055"/>
                  <a:pt x="4859396" y="605340"/>
                </a:cubicBezTo>
                <a:cubicBezTo>
                  <a:pt x="4852627" y="595624"/>
                  <a:pt x="4850594" y="586776"/>
                  <a:pt x="4853298" y="578796"/>
                </a:cubicBezTo>
                <a:cubicBezTo>
                  <a:pt x="4856001" y="570816"/>
                  <a:pt x="4857575" y="558031"/>
                  <a:pt x="4858019" y="540443"/>
                </a:cubicBezTo>
                <a:cubicBezTo>
                  <a:pt x="4858464" y="522855"/>
                  <a:pt x="4857338" y="510077"/>
                  <a:pt x="4854642" y="502112"/>
                </a:cubicBezTo>
                <a:cubicBezTo>
                  <a:pt x="4852620" y="496137"/>
                  <a:pt x="4853486" y="493089"/>
                  <a:pt x="4857239" y="492966"/>
                </a:cubicBezTo>
                <a:close/>
                <a:moveTo>
                  <a:pt x="1234554" y="479536"/>
                </a:moveTo>
                <a:cubicBezTo>
                  <a:pt x="1223942" y="482218"/>
                  <a:pt x="1212585" y="484018"/>
                  <a:pt x="1200481" y="484936"/>
                </a:cubicBezTo>
                <a:cubicBezTo>
                  <a:pt x="1208584" y="486929"/>
                  <a:pt x="1211961" y="490625"/>
                  <a:pt x="1210613" y="496024"/>
                </a:cubicBezTo>
                <a:cubicBezTo>
                  <a:pt x="1209265" y="501423"/>
                  <a:pt x="1208591" y="508016"/>
                  <a:pt x="1208591" y="515803"/>
                </a:cubicBezTo>
                <a:lnTo>
                  <a:pt x="1234296" y="512318"/>
                </a:lnTo>
                <a:cubicBezTo>
                  <a:pt x="1235042" y="505578"/>
                  <a:pt x="1235414" y="498673"/>
                  <a:pt x="1235414" y="491604"/>
                </a:cubicBezTo>
                <a:cubicBezTo>
                  <a:pt x="1235414" y="485136"/>
                  <a:pt x="1235127" y="481114"/>
                  <a:pt x="1234554" y="479536"/>
                </a:cubicBezTo>
                <a:close/>
                <a:moveTo>
                  <a:pt x="6346797" y="478821"/>
                </a:moveTo>
                <a:cubicBezTo>
                  <a:pt x="6351025" y="479538"/>
                  <a:pt x="6356355" y="481422"/>
                  <a:pt x="6362786" y="484473"/>
                </a:cubicBezTo>
                <a:cubicBezTo>
                  <a:pt x="6375649" y="490575"/>
                  <a:pt x="6380439" y="496089"/>
                  <a:pt x="6377155" y="501014"/>
                </a:cubicBezTo>
                <a:cubicBezTo>
                  <a:pt x="6373871" y="505940"/>
                  <a:pt x="6370943" y="512691"/>
                  <a:pt x="6368369" y="521266"/>
                </a:cubicBezTo>
                <a:cubicBezTo>
                  <a:pt x="6365794" y="529842"/>
                  <a:pt x="6365181" y="553915"/>
                  <a:pt x="6366529" y="593487"/>
                </a:cubicBezTo>
                <a:cubicBezTo>
                  <a:pt x="6367877" y="633059"/>
                  <a:pt x="6366436" y="659728"/>
                  <a:pt x="6362205" y="673495"/>
                </a:cubicBezTo>
                <a:cubicBezTo>
                  <a:pt x="6357975" y="687262"/>
                  <a:pt x="6353498" y="692700"/>
                  <a:pt x="6348773" y="689811"/>
                </a:cubicBezTo>
                <a:cubicBezTo>
                  <a:pt x="6344047" y="686921"/>
                  <a:pt x="6340459" y="678464"/>
                  <a:pt x="6338007" y="664439"/>
                </a:cubicBezTo>
                <a:cubicBezTo>
                  <a:pt x="6328097" y="665328"/>
                  <a:pt x="6317033" y="666920"/>
                  <a:pt x="6304816" y="669214"/>
                </a:cubicBezTo>
                <a:cubicBezTo>
                  <a:pt x="6302363" y="689434"/>
                  <a:pt x="6296832" y="693120"/>
                  <a:pt x="6288221" y="680271"/>
                </a:cubicBezTo>
                <a:cubicBezTo>
                  <a:pt x="6279610" y="667422"/>
                  <a:pt x="6276652" y="655892"/>
                  <a:pt x="6279347" y="645682"/>
                </a:cubicBezTo>
                <a:cubicBezTo>
                  <a:pt x="6282044" y="635472"/>
                  <a:pt x="6283617" y="611241"/>
                  <a:pt x="6284069" y="572988"/>
                </a:cubicBezTo>
                <a:cubicBezTo>
                  <a:pt x="6284521" y="534735"/>
                  <a:pt x="6282273" y="509794"/>
                  <a:pt x="6277325" y="498164"/>
                </a:cubicBezTo>
                <a:cubicBezTo>
                  <a:pt x="6272379" y="486534"/>
                  <a:pt x="6274071" y="482067"/>
                  <a:pt x="6282402" y="484763"/>
                </a:cubicBezTo>
                <a:cubicBezTo>
                  <a:pt x="6290734" y="487459"/>
                  <a:pt x="6300973" y="488176"/>
                  <a:pt x="6313119" y="486914"/>
                </a:cubicBezTo>
                <a:cubicBezTo>
                  <a:pt x="6325265" y="485652"/>
                  <a:pt x="6333364" y="483405"/>
                  <a:pt x="6337415" y="480171"/>
                </a:cubicBezTo>
                <a:cubicBezTo>
                  <a:pt x="6339441" y="478554"/>
                  <a:pt x="6342567" y="478104"/>
                  <a:pt x="6346797" y="478821"/>
                </a:cubicBezTo>
                <a:close/>
                <a:moveTo>
                  <a:pt x="2060546" y="478821"/>
                </a:moveTo>
                <a:cubicBezTo>
                  <a:pt x="2064775" y="479538"/>
                  <a:pt x="2070105" y="481422"/>
                  <a:pt x="2076537" y="484473"/>
                </a:cubicBezTo>
                <a:cubicBezTo>
                  <a:pt x="2089400" y="490575"/>
                  <a:pt x="2094189" y="496089"/>
                  <a:pt x="2090905" y="501014"/>
                </a:cubicBezTo>
                <a:cubicBezTo>
                  <a:pt x="2087621" y="505940"/>
                  <a:pt x="2084692" y="512691"/>
                  <a:pt x="2082118" y="521266"/>
                </a:cubicBezTo>
                <a:cubicBezTo>
                  <a:pt x="2079544" y="529842"/>
                  <a:pt x="2078931" y="553915"/>
                  <a:pt x="2080279" y="593487"/>
                </a:cubicBezTo>
                <a:cubicBezTo>
                  <a:pt x="2081627" y="633059"/>
                  <a:pt x="2080186" y="659728"/>
                  <a:pt x="2075956" y="673495"/>
                </a:cubicBezTo>
                <a:cubicBezTo>
                  <a:pt x="2071725" y="687262"/>
                  <a:pt x="2067248" y="692700"/>
                  <a:pt x="2062523" y="689811"/>
                </a:cubicBezTo>
                <a:cubicBezTo>
                  <a:pt x="2057797" y="686921"/>
                  <a:pt x="2054209" y="678464"/>
                  <a:pt x="2051757" y="664439"/>
                </a:cubicBezTo>
                <a:cubicBezTo>
                  <a:pt x="2041848" y="665328"/>
                  <a:pt x="2030784" y="666920"/>
                  <a:pt x="2018566" y="669214"/>
                </a:cubicBezTo>
                <a:cubicBezTo>
                  <a:pt x="2016114" y="689434"/>
                  <a:pt x="2010582" y="693120"/>
                  <a:pt x="2001971" y="680271"/>
                </a:cubicBezTo>
                <a:cubicBezTo>
                  <a:pt x="1993360" y="667422"/>
                  <a:pt x="1990402" y="655892"/>
                  <a:pt x="1993098" y="645682"/>
                </a:cubicBezTo>
                <a:cubicBezTo>
                  <a:pt x="1995794" y="635472"/>
                  <a:pt x="1997368" y="611241"/>
                  <a:pt x="1997820" y="572988"/>
                </a:cubicBezTo>
                <a:cubicBezTo>
                  <a:pt x="1998271" y="534735"/>
                  <a:pt x="1996023" y="509794"/>
                  <a:pt x="1991076" y="498164"/>
                </a:cubicBezTo>
                <a:cubicBezTo>
                  <a:pt x="1986129" y="486534"/>
                  <a:pt x="1987821" y="482067"/>
                  <a:pt x="1996153" y="484763"/>
                </a:cubicBezTo>
                <a:cubicBezTo>
                  <a:pt x="2004484" y="487459"/>
                  <a:pt x="2014723" y="488176"/>
                  <a:pt x="2026869" y="486914"/>
                </a:cubicBezTo>
                <a:cubicBezTo>
                  <a:pt x="2039015" y="485652"/>
                  <a:pt x="2047114" y="483405"/>
                  <a:pt x="2051165" y="480171"/>
                </a:cubicBezTo>
                <a:cubicBezTo>
                  <a:pt x="2053191" y="478554"/>
                  <a:pt x="2056318" y="478104"/>
                  <a:pt x="2060546" y="478821"/>
                </a:cubicBezTo>
                <a:close/>
                <a:moveTo>
                  <a:pt x="5764226" y="475474"/>
                </a:moveTo>
                <a:cubicBezTo>
                  <a:pt x="5768117" y="476196"/>
                  <a:pt x="5772663" y="477873"/>
                  <a:pt x="5777860" y="480504"/>
                </a:cubicBezTo>
                <a:cubicBezTo>
                  <a:pt x="5788258" y="485767"/>
                  <a:pt x="5797693" y="493766"/>
                  <a:pt x="5806168" y="504499"/>
                </a:cubicBezTo>
                <a:cubicBezTo>
                  <a:pt x="5814643" y="515233"/>
                  <a:pt x="5812134" y="521385"/>
                  <a:pt x="5798639" y="522955"/>
                </a:cubicBezTo>
                <a:cubicBezTo>
                  <a:pt x="5785145" y="524525"/>
                  <a:pt x="5771622" y="529154"/>
                  <a:pt x="5758071" y="536840"/>
                </a:cubicBezTo>
                <a:cubicBezTo>
                  <a:pt x="5744519" y="544526"/>
                  <a:pt x="5742017" y="541479"/>
                  <a:pt x="5750564" y="527698"/>
                </a:cubicBezTo>
                <a:cubicBezTo>
                  <a:pt x="5759111" y="513917"/>
                  <a:pt x="5762004" y="505367"/>
                  <a:pt x="5759244" y="502047"/>
                </a:cubicBezTo>
                <a:cubicBezTo>
                  <a:pt x="5756483" y="498727"/>
                  <a:pt x="5748384" y="498616"/>
                  <a:pt x="5734947" y="501714"/>
                </a:cubicBezTo>
                <a:cubicBezTo>
                  <a:pt x="5721511" y="504811"/>
                  <a:pt x="5700918" y="508862"/>
                  <a:pt x="5673170" y="513867"/>
                </a:cubicBezTo>
                <a:cubicBezTo>
                  <a:pt x="5645421" y="518872"/>
                  <a:pt x="5626614" y="521374"/>
                  <a:pt x="5616748" y="521374"/>
                </a:cubicBezTo>
                <a:cubicBezTo>
                  <a:pt x="5611672" y="540002"/>
                  <a:pt x="5604641" y="552758"/>
                  <a:pt x="5595658" y="559641"/>
                </a:cubicBezTo>
                <a:cubicBezTo>
                  <a:pt x="5586673" y="566524"/>
                  <a:pt x="5580439" y="565667"/>
                  <a:pt x="5576954" y="557070"/>
                </a:cubicBezTo>
                <a:cubicBezTo>
                  <a:pt x="5573469" y="548473"/>
                  <a:pt x="5574441" y="540027"/>
                  <a:pt x="5579869" y="531731"/>
                </a:cubicBezTo>
                <a:cubicBezTo>
                  <a:pt x="5585297" y="523435"/>
                  <a:pt x="5589244" y="513985"/>
                  <a:pt x="5591710" y="503381"/>
                </a:cubicBezTo>
                <a:cubicBezTo>
                  <a:pt x="5594177" y="492776"/>
                  <a:pt x="5597629" y="488022"/>
                  <a:pt x="5602068" y="489119"/>
                </a:cubicBezTo>
                <a:cubicBezTo>
                  <a:pt x="5606506" y="490216"/>
                  <a:pt x="5611314" y="495511"/>
                  <a:pt x="5616490" y="505005"/>
                </a:cubicBezTo>
                <a:cubicBezTo>
                  <a:pt x="5629325" y="505091"/>
                  <a:pt x="5646049" y="503115"/>
                  <a:pt x="5666663" y="499079"/>
                </a:cubicBezTo>
                <a:cubicBezTo>
                  <a:pt x="5687277" y="495042"/>
                  <a:pt x="5705779" y="490808"/>
                  <a:pt x="5722170" y="486377"/>
                </a:cubicBezTo>
                <a:cubicBezTo>
                  <a:pt x="5738561" y="481946"/>
                  <a:pt x="5749341" y="478543"/>
                  <a:pt x="5754511" y="476170"/>
                </a:cubicBezTo>
                <a:cubicBezTo>
                  <a:pt x="5757096" y="474983"/>
                  <a:pt x="5760334" y="474751"/>
                  <a:pt x="5764226" y="475474"/>
                </a:cubicBezTo>
                <a:close/>
                <a:moveTo>
                  <a:pt x="2777747" y="472653"/>
                </a:moveTo>
                <a:cubicBezTo>
                  <a:pt x="2782852" y="472653"/>
                  <a:pt x="2791116" y="475048"/>
                  <a:pt x="2802538" y="479838"/>
                </a:cubicBezTo>
                <a:cubicBezTo>
                  <a:pt x="2813960" y="484627"/>
                  <a:pt x="2816835" y="490016"/>
                  <a:pt x="2811164" y="496003"/>
                </a:cubicBezTo>
                <a:cubicBezTo>
                  <a:pt x="2805492" y="501990"/>
                  <a:pt x="2800921" y="508453"/>
                  <a:pt x="2797451" y="515394"/>
                </a:cubicBezTo>
                <a:cubicBezTo>
                  <a:pt x="2784602" y="534639"/>
                  <a:pt x="2771563" y="550646"/>
                  <a:pt x="2758334" y="563416"/>
                </a:cubicBezTo>
                <a:cubicBezTo>
                  <a:pt x="2745105" y="576186"/>
                  <a:pt x="2732479" y="586507"/>
                  <a:pt x="2720455" y="594380"/>
                </a:cubicBezTo>
                <a:cubicBezTo>
                  <a:pt x="2708430" y="602253"/>
                  <a:pt x="2698761" y="606899"/>
                  <a:pt x="2691448" y="608319"/>
                </a:cubicBezTo>
                <a:cubicBezTo>
                  <a:pt x="2684134" y="609738"/>
                  <a:pt x="2683177" y="607247"/>
                  <a:pt x="2688576" y="600844"/>
                </a:cubicBezTo>
                <a:cubicBezTo>
                  <a:pt x="2693975" y="594441"/>
                  <a:pt x="2702608" y="585894"/>
                  <a:pt x="2714475" y="575204"/>
                </a:cubicBezTo>
                <a:cubicBezTo>
                  <a:pt x="2726341" y="564513"/>
                  <a:pt x="2738057" y="550940"/>
                  <a:pt x="2749623" y="534485"/>
                </a:cubicBezTo>
                <a:cubicBezTo>
                  <a:pt x="2761188" y="518029"/>
                  <a:pt x="2767627" y="506388"/>
                  <a:pt x="2768939" y="499563"/>
                </a:cubicBezTo>
                <a:cubicBezTo>
                  <a:pt x="2770251" y="492737"/>
                  <a:pt x="2770233" y="486545"/>
                  <a:pt x="2768885" y="480988"/>
                </a:cubicBezTo>
                <a:cubicBezTo>
                  <a:pt x="2767537" y="475432"/>
                  <a:pt x="2770491" y="472653"/>
                  <a:pt x="2777747" y="472653"/>
                </a:cubicBezTo>
                <a:close/>
                <a:moveTo>
                  <a:pt x="2520282" y="467254"/>
                </a:moveTo>
                <a:lnTo>
                  <a:pt x="2634630" y="467254"/>
                </a:lnTo>
                <a:lnTo>
                  <a:pt x="2634630" y="498423"/>
                </a:lnTo>
                <a:lnTo>
                  <a:pt x="2547492" y="498423"/>
                </a:lnTo>
                <a:cubicBezTo>
                  <a:pt x="2543348" y="520937"/>
                  <a:pt x="2539103" y="537528"/>
                  <a:pt x="2534758" y="548197"/>
                </a:cubicBezTo>
                <a:cubicBezTo>
                  <a:pt x="2544681" y="542820"/>
                  <a:pt x="2555917" y="540371"/>
                  <a:pt x="2568465" y="540852"/>
                </a:cubicBezTo>
                <a:cubicBezTo>
                  <a:pt x="2581012" y="541332"/>
                  <a:pt x="2593026" y="544204"/>
                  <a:pt x="2604505" y="549466"/>
                </a:cubicBezTo>
                <a:cubicBezTo>
                  <a:pt x="2615984" y="554729"/>
                  <a:pt x="2624291" y="561796"/>
                  <a:pt x="2629425" y="570665"/>
                </a:cubicBezTo>
                <a:cubicBezTo>
                  <a:pt x="2634559" y="579534"/>
                  <a:pt x="2638280" y="588346"/>
                  <a:pt x="2640589" y="597101"/>
                </a:cubicBezTo>
                <a:cubicBezTo>
                  <a:pt x="2642897" y="605856"/>
                  <a:pt x="2643815" y="615371"/>
                  <a:pt x="2643342" y="625645"/>
                </a:cubicBezTo>
                <a:cubicBezTo>
                  <a:pt x="2642869" y="635920"/>
                  <a:pt x="2640757" y="646446"/>
                  <a:pt x="2637007" y="657222"/>
                </a:cubicBezTo>
                <a:cubicBezTo>
                  <a:pt x="2633257" y="667999"/>
                  <a:pt x="2627546" y="676987"/>
                  <a:pt x="2619874" y="684186"/>
                </a:cubicBezTo>
                <a:cubicBezTo>
                  <a:pt x="2612202" y="691384"/>
                  <a:pt x="2602946" y="697092"/>
                  <a:pt x="2592105" y="701308"/>
                </a:cubicBezTo>
                <a:cubicBezTo>
                  <a:pt x="2581263" y="705524"/>
                  <a:pt x="2568716" y="707169"/>
                  <a:pt x="2554461" y="706244"/>
                </a:cubicBezTo>
                <a:cubicBezTo>
                  <a:pt x="2540207" y="705320"/>
                  <a:pt x="2526649" y="700093"/>
                  <a:pt x="2513785" y="690563"/>
                </a:cubicBezTo>
                <a:cubicBezTo>
                  <a:pt x="2500922" y="681034"/>
                  <a:pt x="2492110" y="664095"/>
                  <a:pt x="2487349" y="639745"/>
                </a:cubicBezTo>
                <a:lnTo>
                  <a:pt x="2518905" y="630539"/>
                </a:lnTo>
                <a:cubicBezTo>
                  <a:pt x="2525487" y="656107"/>
                  <a:pt x="2535658" y="669924"/>
                  <a:pt x="2549417" y="671989"/>
                </a:cubicBezTo>
                <a:cubicBezTo>
                  <a:pt x="2563177" y="674054"/>
                  <a:pt x="2574348" y="672613"/>
                  <a:pt x="2582930" y="667666"/>
                </a:cubicBezTo>
                <a:cubicBezTo>
                  <a:pt x="2591513" y="662718"/>
                  <a:pt x="2597751" y="655713"/>
                  <a:pt x="2601644" y="646650"/>
                </a:cubicBezTo>
                <a:cubicBezTo>
                  <a:pt x="2605538" y="637587"/>
                  <a:pt x="2607265" y="627492"/>
                  <a:pt x="2606828" y="616364"/>
                </a:cubicBezTo>
                <a:cubicBezTo>
                  <a:pt x="2606391" y="605236"/>
                  <a:pt x="2603508" y="595983"/>
                  <a:pt x="2598181" y="588605"/>
                </a:cubicBezTo>
                <a:cubicBezTo>
                  <a:pt x="2592854" y="581227"/>
                  <a:pt x="2586082" y="576276"/>
                  <a:pt x="2577865" y="573752"/>
                </a:cubicBezTo>
                <a:cubicBezTo>
                  <a:pt x="2569648" y="571228"/>
                  <a:pt x="2560345" y="571242"/>
                  <a:pt x="2549955" y="573795"/>
                </a:cubicBezTo>
                <a:cubicBezTo>
                  <a:pt x="2539566" y="576347"/>
                  <a:pt x="2530592" y="582721"/>
                  <a:pt x="2523035" y="592917"/>
                </a:cubicBezTo>
                <a:lnTo>
                  <a:pt x="2494104" y="589626"/>
                </a:lnTo>
                <a:cubicBezTo>
                  <a:pt x="2495910" y="581610"/>
                  <a:pt x="2504636" y="540819"/>
                  <a:pt x="2520282" y="467254"/>
                </a:cubicBezTo>
                <a:close/>
                <a:moveTo>
                  <a:pt x="4209977" y="466515"/>
                </a:moveTo>
                <a:cubicBezTo>
                  <a:pt x="4214877" y="466620"/>
                  <a:pt x="4220988" y="468294"/>
                  <a:pt x="4228309" y="471535"/>
                </a:cubicBezTo>
                <a:cubicBezTo>
                  <a:pt x="4240813" y="477500"/>
                  <a:pt x="4244216" y="483233"/>
                  <a:pt x="4238515" y="488732"/>
                </a:cubicBezTo>
                <a:cubicBezTo>
                  <a:pt x="4232815" y="494232"/>
                  <a:pt x="4226964" y="502674"/>
                  <a:pt x="4220963" y="514060"/>
                </a:cubicBezTo>
                <a:cubicBezTo>
                  <a:pt x="4214962" y="525447"/>
                  <a:pt x="4215331" y="539113"/>
                  <a:pt x="4222071" y="555059"/>
                </a:cubicBezTo>
                <a:cubicBezTo>
                  <a:pt x="4228811" y="571005"/>
                  <a:pt x="4231883" y="584224"/>
                  <a:pt x="4231288" y="594713"/>
                </a:cubicBezTo>
                <a:cubicBezTo>
                  <a:pt x="4230693" y="605203"/>
                  <a:pt x="4226050" y="607652"/>
                  <a:pt x="4217360" y="602059"/>
                </a:cubicBezTo>
                <a:cubicBezTo>
                  <a:pt x="4208670" y="596467"/>
                  <a:pt x="4197922" y="589472"/>
                  <a:pt x="4185116" y="581076"/>
                </a:cubicBezTo>
                <a:lnTo>
                  <a:pt x="4175764" y="571930"/>
                </a:lnTo>
                <a:lnTo>
                  <a:pt x="4175766" y="573154"/>
                </a:lnTo>
                <a:cubicBezTo>
                  <a:pt x="4175672" y="637275"/>
                  <a:pt x="4174436" y="679244"/>
                  <a:pt x="4172059" y="699060"/>
                </a:cubicBezTo>
                <a:cubicBezTo>
                  <a:pt x="4168890" y="725482"/>
                  <a:pt x="4162573" y="731573"/>
                  <a:pt x="4153109" y="717333"/>
                </a:cubicBezTo>
                <a:cubicBezTo>
                  <a:pt x="4143644" y="703093"/>
                  <a:pt x="4140712" y="691556"/>
                  <a:pt x="4144311" y="682723"/>
                </a:cubicBezTo>
                <a:cubicBezTo>
                  <a:pt x="4147910" y="673889"/>
                  <a:pt x="4150388" y="657599"/>
                  <a:pt x="4151743" y="633852"/>
                </a:cubicBezTo>
                <a:cubicBezTo>
                  <a:pt x="4153098" y="610104"/>
                  <a:pt x="4153776" y="582929"/>
                  <a:pt x="4153776" y="552327"/>
                </a:cubicBezTo>
                <a:cubicBezTo>
                  <a:pt x="4153776" y="522500"/>
                  <a:pt x="4151524" y="502656"/>
                  <a:pt x="4147021" y="492798"/>
                </a:cubicBezTo>
                <a:cubicBezTo>
                  <a:pt x="4142518" y="482939"/>
                  <a:pt x="4143594" y="478934"/>
                  <a:pt x="4150248" y="480784"/>
                </a:cubicBezTo>
                <a:cubicBezTo>
                  <a:pt x="4156902" y="482634"/>
                  <a:pt x="4161853" y="483760"/>
                  <a:pt x="4165101" y="484161"/>
                </a:cubicBezTo>
                <a:cubicBezTo>
                  <a:pt x="4168349" y="484563"/>
                  <a:pt x="4173554" y="483968"/>
                  <a:pt x="4180717" y="482376"/>
                </a:cubicBezTo>
                <a:cubicBezTo>
                  <a:pt x="4187880" y="480784"/>
                  <a:pt x="4193942" y="476959"/>
                  <a:pt x="4198904" y="470900"/>
                </a:cubicBezTo>
                <a:cubicBezTo>
                  <a:pt x="4201385" y="467871"/>
                  <a:pt x="4205076" y="466409"/>
                  <a:pt x="4209977" y="466515"/>
                </a:cubicBezTo>
                <a:close/>
                <a:moveTo>
                  <a:pt x="6151284" y="463189"/>
                </a:moveTo>
                <a:lnTo>
                  <a:pt x="6174193" y="463189"/>
                </a:lnTo>
                <a:lnTo>
                  <a:pt x="6174193" y="702233"/>
                </a:lnTo>
                <a:lnTo>
                  <a:pt x="6138937" y="702233"/>
                </a:lnTo>
                <a:lnTo>
                  <a:pt x="6138937" y="515975"/>
                </a:lnTo>
                <a:cubicBezTo>
                  <a:pt x="6131795" y="527031"/>
                  <a:pt x="6116947" y="538281"/>
                  <a:pt x="6094389" y="549725"/>
                </a:cubicBezTo>
                <a:lnTo>
                  <a:pt x="6094389" y="518922"/>
                </a:lnTo>
                <a:cubicBezTo>
                  <a:pt x="6117305" y="503363"/>
                  <a:pt x="6136269" y="484785"/>
                  <a:pt x="6151284" y="463189"/>
                </a:cubicBezTo>
                <a:close/>
                <a:moveTo>
                  <a:pt x="5970309" y="463189"/>
                </a:moveTo>
                <a:lnTo>
                  <a:pt x="5993218" y="463189"/>
                </a:lnTo>
                <a:lnTo>
                  <a:pt x="5993218" y="702233"/>
                </a:lnTo>
                <a:lnTo>
                  <a:pt x="5957962" y="702233"/>
                </a:lnTo>
                <a:lnTo>
                  <a:pt x="5957962" y="515975"/>
                </a:lnTo>
                <a:cubicBezTo>
                  <a:pt x="5950821" y="527031"/>
                  <a:pt x="5935972" y="538281"/>
                  <a:pt x="5913414" y="549725"/>
                </a:cubicBezTo>
                <a:lnTo>
                  <a:pt x="5913414" y="518922"/>
                </a:lnTo>
                <a:cubicBezTo>
                  <a:pt x="5936330" y="503363"/>
                  <a:pt x="5955295" y="484785"/>
                  <a:pt x="5970309" y="463189"/>
                </a:cubicBezTo>
                <a:close/>
                <a:moveTo>
                  <a:pt x="2425430" y="463189"/>
                </a:moveTo>
                <a:lnTo>
                  <a:pt x="2452382" y="463189"/>
                </a:lnTo>
                <a:lnTo>
                  <a:pt x="2452382" y="621117"/>
                </a:lnTo>
                <a:lnTo>
                  <a:pt x="2484777" y="621117"/>
                </a:lnTo>
                <a:lnTo>
                  <a:pt x="2484777" y="650952"/>
                </a:lnTo>
                <a:lnTo>
                  <a:pt x="2452382" y="650952"/>
                </a:lnTo>
                <a:lnTo>
                  <a:pt x="2452382" y="702233"/>
                </a:lnTo>
                <a:lnTo>
                  <a:pt x="2418482" y="702233"/>
                </a:lnTo>
                <a:lnTo>
                  <a:pt x="2418482" y="650952"/>
                </a:lnTo>
                <a:lnTo>
                  <a:pt x="2314544" y="650952"/>
                </a:lnTo>
                <a:lnTo>
                  <a:pt x="2314544" y="623354"/>
                </a:lnTo>
                <a:close/>
                <a:moveTo>
                  <a:pt x="1503084" y="463189"/>
                </a:moveTo>
                <a:lnTo>
                  <a:pt x="1525993" y="463189"/>
                </a:lnTo>
                <a:lnTo>
                  <a:pt x="1525993" y="702233"/>
                </a:lnTo>
                <a:lnTo>
                  <a:pt x="1490738" y="702233"/>
                </a:lnTo>
                <a:lnTo>
                  <a:pt x="1490738" y="515975"/>
                </a:lnTo>
                <a:cubicBezTo>
                  <a:pt x="1483596" y="527031"/>
                  <a:pt x="1468747" y="538281"/>
                  <a:pt x="1446190" y="549725"/>
                </a:cubicBezTo>
                <a:lnTo>
                  <a:pt x="1446190" y="518922"/>
                </a:lnTo>
                <a:cubicBezTo>
                  <a:pt x="1469105" y="503363"/>
                  <a:pt x="1488070" y="484785"/>
                  <a:pt x="1503084" y="463189"/>
                </a:cubicBezTo>
                <a:close/>
                <a:moveTo>
                  <a:pt x="263199" y="459844"/>
                </a:moveTo>
                <a:cubicBezTo>
                  <a:pt x="271961" y="457556"/>
                  <a:pt x="280450" y="460012"/>
                  <a:pt x="288668" y="467211"/>
                </a:cubicBezTo>
                <a:cubicBezTo>
                  <a:pt x="296885" y="474410"/>
                  <a:pt x="289140" y="480253"/>
                  <a:pt x="265437" y="484742"/>
                </a:cubicBezTo>
                <a:cubicBezTo>
                  <a:pt x="241732" y="489230"/>
                  <a:pt x="222086" y="492543"/>
                  <a:pt x="206498" y="494680"/>
                </a:cubicBezTo>
                <a:cubicBezTo>
                  <a:pt x="211904" y="499455"/>
                  <a:pt x="212431" y="503947"/>
                  <a:pt x="208079" y="508156"/>
                </a:cubicBezTo>
                <a:cubicBezTo>
                  <a:pt x="203727" y="512365"/>
                  <a:pt x="197349" y="518513"/>
                  <a:pt x="188945" y="526601"/>
                </a:cubicBezTo>
                <a:cubicBezTo>
                  <a:pt x="211001" y="522328"/>
                  <a:pt x="225664" y="518112"/>
                  <a:pt x="232934" y="513953"/>
                </a:cubicBezTo>
                <a:cubicBezTo>
                  <a:pt x="240204" y="509794"/>
                  <a:pt x="250214" y="510465"/>
                  <a:pt x="262963" y="515964"/>
                </a:cubicBezTo>
                <a:cubicBezTo>
                  <a:pt x="275711" y="521464"/>
                  <a:pt x="280737" y="527472"/>
                  <a:pt x="278041" y="533990"/>
                </a:cubicBezTo>
                <a:cubicBezTo>
                  <a:pt x="275345" y="540507"/>
                  <a:pt x="273997" y="547072"/>
                  <a:pt x="273997" y="553682"/>
                </a:cubicBezTo>
                <a:cubicBezTo>
                  <a:pt x="273997" y="562129"/>
                  <a:pt x="274209" y="577197"/>
                  <a:pt x="274632" y="598886"/>
                </a:cubicBezTo>
                <a:cubicBezTo>
                  <a:pt x="275055" y="620576"/>
                  <a:pt x="272839" y="636702"/>
                  <a:pt x="267985" y="647263"/>
                </a:cubicBezTo>
                <a:cubicBezTo>
                  <a:pt x="263131" y="657825"/>
                  <a:pt x="258391" y="659223"/>
                  <a:pt x="253767" y="651458"/>
                </a:cubicBezTo>
                <a:cubicBezTo>
                  <a:pt x="249142" y="643692"/>
                  <a:pt x="246830" y="636296"/>
                  <a:pt x="246830" y="629270"/>
                </a:cubicBezTo>
                <a:lnTo>
                  <a:pt x="246830" y="579323"/>
                </a:lnTo>
                <a:cubicBezTo>
                  <a:pt x="246830" y="554156"/>
                  <a:pt x="245643" y="539780"/>
                  <a:pt x="243270" y="536195"/>
                </a:cubicBezTo>
                <a:cubicBezTo>
                  <a:pt x="240897" y="532610"/>
                  <a:pt x="231160" y="532832"/>
                  <a:pt x="214059" y="536861"/>
                </a:cubicBezTo>
                <a:cubicBezTo>
                  <a:pt x="196958" y="540891"/>
                  <a:pt x="184091" y="544347"/>
                  <a:pt x="175459" y="547229"/>
                </a:cubicBezTo>
                <a:cubicBezTo>
                  <a:pt x="175459" y="591240"/>
                  <a:pt x="173573" y="622003"/>
                  <a:pt x="169801" y="639519"/>
                </a:cubicBezTo>
                <a:cubicBezTo>
                  <a:pt x="166030" y="657036"/>
                  <a:pt x="160828" y="662378"/>
                  <a:pt x="154196" y="655545"/>
                </a:cubicBezTo>
                <a:cubicBezTo>
                  <a:pt x="147563" y="648711"/>
                  <a:pt x="145147" y="639182"/>
                  <a:pt x="146947" y="626957"/>
                </a:cubicBezTo>
                <a:cubicBezTo>
                  <a:pt x="148747" y="614732"/>
                  <a:pt x="149646" y="599306"/>
                  <a:pt x="149646" y="580678"/>
                </a:cubicBezTo>
                <a:lnTo>
                  <a:pt x="149440" y="567789"/>
                </a:lnTo>
                <a:lnTo>
                  <a:pt x="148011" y="570353"/>
                </a:lnTo>
                <a:cubicBezTo>
                  <a:pt x="142318" y="573422"/>
                  <a:pt x="136819" y="576501"/>
                  <a:pt x="131513" y="579592"/>
                </a:cubicBezTo>
                <a:cubicBezTo>
                  <a:pt x="126207" y="582682"/>
                  <a:pt x="119578" y="586575"/>
                  <a:pt x="111627" y="591272"/>
                </a:cubicBezTo>
                <a:cubicBezTo>
                  <a:pt x="103675" y="595968"/>
                  <a:pt x="101288" y="594172"/>
                  <a:pt x="104464" y="585884"/>
                </a:cubicBezTo>
                <a:cubicBezTo>
                  <a:pt x="107640" y="577595"/>
                  <a:pt x="109666" y="571744"/>
                  <a:pt x="110541" y="568331"/>
                </a:cubicBezTo>
                <a:cubicBezTo>
                  <a:pt x="111415" y="564918"/>
                  <a:pt x="108601" y="564337"/>
                  <a:pt x="102098" y="566589"/>
                </a:cubicBezTo>
                <a:cubicBezTo>
                  <a:pt x="95594" y="568840"/>
                  <a:pt x="85402" y="570876"/>
                  <a:pt x="71521" y="572698"/>
                </a:cubicBezTo>
                <a:cubicBezTo>
                  <a:pt x="75765" y="573673"/>
                  <a:pt x="79526" y="575569"/>
                  <a:pt x="82803" y="578387"/>
                </a:cubicBezTo>
                <a:cubicBezTo>
                  <a:pt x="86080" y="581205"/>
                  <a:pt x="87485" y="585672"/>
                  <a:pt x="87019" y="591788"/>
                </a:cubicBezTo>
                <a:cubicBezTo>
                  <a:pt x="86553" y="597904"/>
                  <a:pt x="87223" y="611373"/>
                  <a:pt x="89030" y="632195"/>
                </a:cubicBezTo>
                <a:cubicBezTo>
                  <a:pt x="90837" y="653017"/>
                  <a:pt x="90335" y="668834"/>
                  <a:pt x="87524" y="679647"/>
                </a:cubicBezTo>
                <a:cubicBezTo>
                  <a:pt x="84714" y="690459"/>
                  <a:pt x="79580" y="700304"/>
                  <a:pt x="72123" y="709181"/>
                </a:cubicBezTo>
                <a:cubicBezTo>
                  <a:pt x="64666" y="718057"/>
                  <a:pt x="58995" y="718487"/>
                  <a:pt x="55108" y="710471"/>
                </a:cubicBezTo>
                <a:cubicBezTo>
                  <a:pt x="51222" y="702455"/>
                  <a:pt x="43285" y="694328"/>
                  <a:pt x="31296" y="686089"/>
                </a:cubicBezTo>
                <a:cubicBezTo>
                  <a:pt x="19308" y="677851"/>
                  <a:pt x="20853" y="674857"/>
                  <a:pt x="35932" y="677109"/>
                </a:cubicBezTo>
                <a:cubicBezTo>
                  <a:pt x="51010" y="679360"/>
                  <a:pt x="59561" y="676173"/>
                  <a:pt x="61583" y="667547"/>
                </a:cubicBezTo>
                <a:cubicBezTo>
                  <a:pt x="63605" y="658922"/>
                  <a:pt x="64390" y="645546"/>
                  <a:pt x="63939" y="627420"/>
                </a:cubicBezTo>
                <a:cubicBezTo>
                  <a:pt x="63486" y="609294"/>
                  <a:pt x="62422" y="597076"/>
                  <a:pt x="60744" y="590766"/>
                </a:cubicBezTo>
                <a:cubicBezTo>
                  <a:pt x="59066" y="584457"/>
                  <a:pt x="57518" y="580219"/>
                  <a:pt x="56098" y="578054"/>
                </a:cubicBezTo>
                <a:cubicBezTo>
                  <a:pt x="46920" y="579861"/>
                  <a:pt x="38287" y="581664"/>
                  <a:pt x="30199" y="583464"/>
                </a:cubicBezTo>
                <a:cubicBezTo>
                  <a:pt x="22111" y="585263"/>
                  <a:pt x="14576" y="583732"/>
                  <a:pt x="7592" y="578871"/>
                </a:cubicBezTo>
                <a:cubicBezTo>
                  <a:pt x="608" y="574010"/>
                  <a:pt x="-1557" y="570636"/>
                  <a:pt x="1096" y="568751"/>
                </a:cubicBezTo>
                <a:cubicBezTo>
                  <a:pt x="3749" y="566865"/>
                  <a:pt x="10385" y="565463"/>
                  <a:pt x="21004" y="564545"/>
                </a:cubicBezTo>
                <a:cubicBezTo>
                  <a:pt x="31622" y="563627"/>
                  <a:pt x="45103" y="561623"/>
                  <a:pt x="61443" y="558533"/>
                </a:cubicBezTo>
                <a:lnTo>
                  <a:pt x="77451" y="553843"/>
                </a:lnTo>
                <a:lnTo>
                  <a:pt x="75473" y="553314"/>
                </a:lnTo>
                <a:cubicBezTo>
                  <a:pt x="72766" y="552108"/>
                  <a:pt x="69606" y="550298"/>
                  <a:pt x="65993" y="547885"/>
                </a:cubicBezTo>
                <a:cubicBezTo>
                  <a:pt x="58765" y="543060"/>
                  <a:pt x="52678" y="537188"/>
                  <a:pt x="47730" y="530269"/>
                </a:cubicBezTo>
                <a:cubicBezTo>
                  <a:pt x="42783" y="523349"/>
                  <a:pt x="44841" y="519890"/>
                  <a:pt x="53904" y="519890"/>
                </a:cubicBezTo>
                <a:cubicBezTo>
                  <a:pt x="60830" y="519890"/>
                  <a:pt x="67778" y="521231"/>
                  <a:pt x="74747" y="523912"/>
                </a:cubicBezTo>
                <a:cubicBezTo>
                  <a:pt x="80039" y="514950"/>
                  <a:pt x="84846" y="506786"/>
                  <a:pt x="89170" y="499423"/>
                </a:cubicBezTo>
                <a:cubicBezTo>
                  <a:pt x="93493" y="492059"/>
                  <a:pt x="95655" y="487653"/>
                  <a:pt x="95655" y="486205"/>
                </a:cubicBezTo>
                <a:cubicBezTo>
                  <a:pt x="95655" y="486248"/>
                  <a:pt x="89518" y="487836"/>
                  <a:pt x="77242" y="490969"/>
                </a:cubicBezTo>
                <a:cubicBezTo>
                  <a:pt x="64968" y="494102"/>
                  <a:pt x="55872" y="496580"/>
                  <a:pt x="49957" y="498401"/>
                </a:cubicBezTo>
                <a:cubicBezTo>
                  <a:pt x="44041" y="500222"/>
                  <a:pt x="37133" y="497734"/>
                  <a:pt x="29231" y="490937"/>
                </a:cubicBezTo>
                <a:cubicBezTo>
                  <a:pt x="21330" y="484140"/>
                  <a:pt x="23251" y="480741"/>
                  <a:pt x="34996" y="480741"/>
                </a:cubicBezTo>
                <a:cubicBezTo>
                  <a:pt x="43600" y="480741"/>
                  <a:pt x="55177" y="478812"/>
                  <a:pt x="69725" y="474955"/>
                </a:cubicBezTo>
                <a:cubicBezTo>
                  <a:pt x="84273" y="471097"/>
                  <a:pt x="93404" y="467043"/>
                  <a:pt x="97118" y="462791"/>
                </a:cubicBezTo>
                <a:cubicBezTo>
                  <a:pt x="100832" y="458539"/>
                  <a:pt x="109192" y="460321"/>
                  <a:pt x="122199" y="468136"/>
                </a:cubicBezTo>
                <a:cubicBezTo>
                  <a:pt x="135206" y="475951"/>
                  <a:pt x="138328" y="482340"/>
                  <a:pt x="131567" y="487302"/>
                </a:cubicBezTo>
                <a:cubicBezTo>
                  <a:pt x="124805" y="492263"/>
                  <a:pt x="117678" y="498487"/>
                  <a:pt x="110185" y="505973"/>
                </a:cubicBezTo>
                <a:cubicBezTo>
                  <a:pt x="102693" y="513458"/>
                  <a:pt x="94752" y="522665"/>
                  <a:pt x="86363" y="533592"/>
                </a:cubicBezTo>
                <a:cubicBezTo>
                  <a:pt x="89963" y="536661"/>
                  <a:pt x="91461" y="541016"/>
                  <a:pt x="90858" y="546659"/>
                </a:cubicBezTo>
                <a:lnTo>
                  <a:pt x="89338" y="550361"/>
                </a:lnTo>
                <a:lnTo>
                  <a:pt x="100796" y="547004"/>
                </a:lnTo>
                <a:cubicBezTo>
                  <a:pt x="110691" y="542407"/>
                  <a:pt x="118316" y="541088"/>
                  <a:pt x="123673" y="543046"/>
                </a:cubicBezTo>
                <a:cubicBezTo>
                  <a:pt x="129029" y="545003"/>
                  <a:pt x="135847" y="549276"/>
                  <a:pt x="144129" y="555866"/>
                </a:cubicBezTo>
                <a:lnTo>
                  <a:pt x="149102" y="561796"/>
                </a:lnTo>
                <a:lnTo>
                  <a:pt x="148802" y="556664"/>
                </a:lnTo>
                <a:cubicBezTo>
                  <a:pt x="148239" y="550220"/>
                  <a:pt x="147395" y="545336"/>
                  <a:pt x="146269" y="542013"/>
                </a:cubicBezTo>
                <a:cubicBezTo>
                  <a:pt x="144017" y="535366"/>
                  <a:pt x="146069" y="532043"/>
                  <a:pt x="152422" y="532043"/>
                </a:cubicBezTo>
                <a:lnTo>
                  <a:pt x="168361" y="532043"/>
                </a:lnTo>
                <a:cubicBezTo>
                  <a:pt x="173021" y="522708"/>
                  <a:pt x="176240" y="515269"/>
                  <a:pt x="178018" y="509726"/>
                </a:cubicBezTo>
                <a:cubicBezTo>
                  <a:pt x="179797" y="504184"/>
                  <a:pt x="180220" y="500416"/>
                  <a:pt x="179288" y="498423"/>
                </a:cubicBezTo>
                <a:cubicBezTo>
                  <a:pt x="167973" y="498423"/>
                  <a:pt x="158405" y="496214"/>
                  <a:pt x="150582" y="491797"/>
                </a:cubicBezTo>
                <a:cubicBezTo>
                  <a:pt x="142759" y="487381"/>
                  <a:pt x="144785" y="484222"/>
                  <a:pt x="156659" y="482322"/>
                </a:cubicBezTo>
                <a:cubicBezTo>
                  <a:pt x="168532" y="480422"/>
                  <a:pt x="187067" y="476772"/>
                  <a:pt x="212263" y="471373"/>
                </a:cubicBezTo>
                <a:cubicBezTo>
                  <a:pt x="237458" y="465974"/>
                  <a:pt x="254438" y="462131"/>
                  <a:pt x="263199" y="459844"/>
                </a:cubicBezTo>
                <a:close/>
                <a:moveTo>
                  <a:pt x="5086106" y="459639"/>
                </a:moveTo>
                <a:cubicBezTo>
                  <a:pt x="5096785" y="458564"/>
                  <a:pt x="5105549" y="460973"/>
                  <a:pt x="5112400" y="466867"/>
                </a:cubicBezTo>
                <a:cubicBezTo>
                  <a:pt x="5121535" y="474725"/>
                  <a:pt x="5123320" y="479691"/>
                  <a:pt x="5117756" y="481763"/>
                </a:cubicBezTo>
                <a:cubicBezTo>
                  <a:pt x="5112192" y="483835"/>
                  <a:pt x="5101910" y="485782"/>
                  <a:pt x="5086910" y="487603"/>
                </a:cubicBezTo>
                <a:cubicBezTo>
                  <a:pt x="5071911" y="489424"/>
                  <a:pt x="5055283" y="491338"/>
                  <a:pt x="5037028" y="493346"/>
                </a:cubicBezTo>
                <a:cubicBezTo>
                  <a:pt x="5046019" y="499096"/>
                  <a:pt x="5050049" y="503538"/>
                  <a:pt x="5049117" y="506672"/>
                </a:cubicBezTo>
                <a:cubicBezTo>
                  <a:pt x="5048185" y="509805"/>
                  <a:pt x="5047303" y="517352"/>
                  <a:pt x="5046471" y="529311"/>
                </a:cubicBezTo>
                <a:cubicBezTo>
                  <a:pt x="5064884" y="526787"/>
                  <a:pt x="5076593" y="523683"/>
                  <a:pt x="5081597" y="519997"/>
                </a:cubicBezTo>
                <a:cubicBezTo>
                  <a:pt x="5086602" y="516312"/>
                  <a:pt x="5095271" y="517861"/>
                  <a:pt x="5107603" y="524644"/>
                </a:cubicBezTo>
                <a:cubicBezTo>
                  <a:pt x="5119936" y="531426"/>
                  <a:pt x="5124048" y="536754"/>
                  <a:pt x="5119940" y="540626"/>
                </a:cubicBezTo>
                <a:cubicBezTo>
                  <a:pt x="5115831" y="544498"/>
                  <a:pt x="5113350" y="552392"/>
                  <a:pt x="5112497" y="564309"/>
                </a:cubicBezTo>
                <a:cubicBezTo>
                  <a:pt x="5111644" y="576225"/>
                  <a:pt x="5111676" y="589601"/>
                  <a:pt x="5112594" y="604436"/>
                </a:cubicBezTo>
                <a:cubicBezTo>
                  <a:pt x="5113511" y="619271"/>
                  <a:pt x="5109199" y="631632"/>
                  <a:pt x="5099655" y="641520"/>
                </a:cubicBezTo>
                <a:cubicBezTo>
                  <a:pt x="5090112" y="651407"/>
                  <a:pt x="5083659" y="652264"/>
                  <a:pt x="5080296" y="644090"/>
                </a:cubicBezTo>
                <a:cubicBezTo>
                  <a:pt x="5076933" y="635916"/>
                  <a:pt x="5070204" y="626889"/>
                  <a:pt x="5060108" y="617009"/>
                </a:cubicBezTo>
                <a:cubicBezTo>
                  <a:pt x="5050013" y="607128"/>
                  <a:pt x="5049869" y="603601"/>
                  <a:pt x="5059678" y="606426"/>
                </a:cubicBezTo>
                <a:lnTo>
                  <a:pt x="5078328" y="610405"/>
                </a:lnTo>
                <a:cubicBezTo>
                  <a:pt x="5081425" y="610334"/>
                  <a:pt x="5083387" y="604691"/>
                  <a:pt x="5084211" y="593477"/>
                </a:cubicBezTo>
                <a:cubicBezTo>
                  <a:pt x="5085035" y="582263"/>
                  <a:pt x="5085035" y="571360"/>
                  <a:pt x="5084211" y="560770"/>
                </a:cubicBezTo>
                <a:cubicBezTo>
                  <a:pt x="5083387" y="550180"/>
                  <a:pt x="5081795" y="544566"/>
                  <a:pt x="5079436" y="543928"/>
                </a:cubicBezTo>
                <a:cubicBezTo>
                  <a:pt x="5077076" y="543289"/>
                  <a:pt x="5066088" y="544584"/>
                  <a:pt x="5046471" y="547810"/>
                </a:cubicBezTo>
                <a:cubicBezTo>
                  <a:pt x="5046471" y="633479"/>
                  <a:pt x="5045281" y="688215"/>
                  <a:pt x="5042900" y="712020"/>
                </a:cubicBezTo>
                <a:cubicBezTo>
                  <a:pt x="5040520" y="735825"/>
                  <a:pt x="5036225" y="748021"/>
                  <a:pt x="5030015" y="748609"/>
                </a:cubicBezTo>
                <a:cubicBezTo>
                  <a:pt x="5023806" y="749197"/>
                  <a:pt x="5020472" y="726755"/>
                  <a:pt x="5020013" y="681282"/>
                </a:cubicBezTo>
                <a:cubicBezTo>
                  <a:pt x="5019554" y="635809"/>
                  <a:pt x="5019325" y="592401"/>
                  <a:pt x="5019325" y="551058"/>
                </a:cubicBezTo>
                <a:cubicBezTo>
                  <a:pt x="5008470" y="552808"/>
                  <a:pt x="4998625" y="554414"/>
                  <a:pt x="4989791" y="555877"/>
                </a:cubicBezTo>
                <a:cubicBezTo>
                  <a:pt x="4990652" y="589046"/>
                  <a:pt x="4989096" y="612958"/>
                  <a:pt x="4985123" y="627614"/>
                </a:cubicBezTo>
                <a:cubicBezTo>
                  <a:pt x="4981152" y="642269"/>
                  <a:pt x="4975508" y="644280"/>
                  <a:pt x="4968195" y="633647"/>
                </a:cubicBezTo>
                <a:cubicBezTo>
                  <a:pt x="4960881" y="623014"/>
                  <a:pt x="4958354" y="614385"/>
                  <a:pt x="4960613" y="607759"/>
                </a:cubicBezTo>
                <a:cubicBezTo>
                  <a:pt x="4962871" y="601134"/>
                  <a:pt x="4964445" y="590641"/>
                  <a:pt x="4965334" y="576279"/>
                </a:cubicBezTo>
                <a:cubicBezTo>
                  <a:pt x="4966223" y="561917"/>
                  <a:pt x="4964646" y="550499"/>
                  <a:pt x="4960602" y="542024"/>
                </a:cubicBezTo>
                <a:cubicBezTo>
                  <a:pt x="4956558" y="533549"/>
                  <a:pt x="4958465" y="530502"/>
                  <a:pt x="4966323" y="532882"/>
                </a:cubicBezTo>
                <a:cubicBezTo>
                  <a:pt x="4974182" y="535262"/>
                  <a:pt x="4979724" y="537062"/>
                  <a:pt x="4982951" y="538281"/>
                </a:cubicBezTo>
                <a:cubicBezTo>
                  <a:pt x="4986177" y="539500"/>
                  <a:pt x="4998302" y="538554"/>
                  <a:pt x="5019325" y="535442"/>
                </a:cubicBezTo>
                <a:cubicBezTo>
                  <a:pt x="5019325" y="517531"/>
                  <a:pt x="5018300" y="504295"/>
                  <a:pt x="5016249" y="495734"/>
                </a:cubicBezTo>
                <a:cubicBezTo>
                  <a:pt x="4994495" y="500208"/>
                  <a:pt x="4980624" y="502900"/>
                  <a:pt x="4974637" y="503811"/>
                </a:cubicBezTo>
                <a:cubicBezTo>
                  <a:pt x="4968651" y="504721"/>
                  <a:pt x="4961778" y="501448"/>
                  <a:pt x="4954019" y="493991"/>
                </a:cubicBezTo>
                <a:cubicBezTo>
                  <a:pt x="4946262" y="486534"/>
                  <a:pt x="4948994" y="482250"/>
                  <a:pt x="4962215" y="481139"/>
                </a:cubicBezTo>
                <a:cubicBezTo>
                  <a:pt x="4975437" y="480028"/>
                  <a:pt x="4993520" y="477672"/>
                  <a:pt x="5016464" y="474073"/>
                </a:cubicBezTo>
                <a:cubicBezTo>
                  <a:pt x="5039408" y="470473"/>
                  <a:pt x="5058850" y="466408"/>
                  <a:pt x="5074789" y="461876"/>
                </a:cubicBezTo>
                <a:cubicBezTo>
                  <a:pt x="5078774" y="460744"/>
                  <a:pt x="5082547" y="459998"/>
                  <a:pt x="5086106" y="459639"/>
                </a:cubicBezTo>
                <a:close/>
                <a:moveTo>
                  <a:pt x="4283344" y="456999"/>
                </a:moveTo>
                <a:cubicBezTo>
                  <a:pt x="4284881" y="456945"/>
                  <a:pt x="4286806" y="457273"/>
                  <a:pt x="4289118" y="457983"/>
                </a:cubicBezTo>
                <a:cubicBezTo>
                  <a:pt x="4298368" y="460822"/>
                  <a:pt x="4306717" y="464053"/>
                  <a:pt x="4314167" y="467673"/>
                </a:cubicBezTo>
                <a:cubicBezTo>
                  <a:pt x="4321617" y="471294"/>
                  <a:pt x="4324191" y="475725"/>
                  <a:pt x="4321889" y="480967"/>
                </a:cubicBezTo>
                <a:cubicBezTo>
                  <a:pt x="4319588" y="486208"/>
                  <a:pt x="4317548" y="494163"/>
                  <a:pt x="4315770" y="504833"/>
                </a:cubicBezTo>
                <a:cubicBezTo>
                  <a:pt x="4313991" y="515502"/>
                  <a:pt x="4311339" y="541952"/>
                  <a:pt x="4307811" y="584184"/>
                </a:cubicBezTo>
                <a:cubicBezTo>
                  <a:pt x="4325234" y="605092"/>
                  <a:pt x="4340704" y="622530"/>
                  <a:pt x="4354219" y="636497"/>
                </a:cubicBezTo>
                <a:cubicBezTo>
                  <a:pt x="4367735" y="650465"/>
                  <a:pt x="4380379" y="661593"/>
                  <a:pt x="4392153" y="669881"/>
                </a:cubicBezTo>
                <a:cubicBezTo>
                  <a:pt x="4403926" y="678170"/>
                  <a:pt x="4415983" y="684523"/>
                  <a:pt x="4428322" y="688939"/>
                </a:cubicBezTo>
                <a:cubicBezTo>
                  <a:pt x="4440662" y="693356"/>
                  <a:pt x="4440874" y="696898"/>
                  <a:pt x="4428957" y="699566"/>
                </a:cubicBezTo>
                <a:cubicBezTo>
                  <a:pt x="4417040" y="702233"/>
                  <a:pt x="4403833" y="703796"/>
                  <a:pt x="4389335" y="704255"/>
                </a:cubicBezTo>
                <a:cubicBezTo>
                  <a:pt x="4374837" y="704714"/>
                  <a:pt x="4363447" y="698314"/>
                  <a:pt x="4355166" y="685057"/>
                </a:cubicBezTo>
                <a:cubicBezTo>
                  <a:pt x="4346884" y="671799"/>
                  <a:pt x="4338918" y="659291"/>
                  <a:pt x="4331268" y="647532"/>
                </a:cubicBezTo>
                <a:cubicBezTo>
                  <a:pt x="4323617" y="635773"/>
                  <a:pt x="4313991" y="619812"/>
                  <a:pt x="4302390" y="599650"/>
                </a:cubicBezTo>
                <a:cubicBezTo>
                  <a:pt x="4294001" y="630697"/>
                  <a:pt x="4281905" y="654584"/>
                  <a:pt x="4266102" y="671312"/>
                </a:cubicBezTo>
                <a:cubicBezTo>
                  <a:pt x="4250299" y="688040"/>
                  <a:pt x="4232575" y="699175"/>
                  <a:pt x="4212929" y="704717"/>
                </a:cubicBezTo>
                <a:cubicBezTo>
                  <a:pt x="4193283" y="710260"/>
                  <a:pt x="4193218" y="705811"/>
                  <a:pt x="4212735" y="691370"/>
                </a:cubicBezTo>
                <a:cubicBezTo>
                  <a:pt x="4232252" y="676929"/>
                  <a:pt x="4248005" y="658613"/>
                  <a:pt x="4259994" y="636422"/>
                </a:cubicBezTo>
                <a:cubicBezTo>
                  <a:pt x="4271982" y="614230"/>
                  <a:pt x="4279321" y="591491"/>
                  <a:pt x="4282009" y="568202"/>
                </a:cubicBezTo>
                <a:cubicBezTo>
                  <a:pt x="4284698" y="544913"/>
                  <a:pt x="4285820" y="524701"/>
                  <a:pt x="4285376" y="507564"/>
                </a:cubicBezTo>
                <a:cubicBezTo>
                  <a:pt x="4284931" y="490428"/>
                  <a:pt x="4283131" y="477170"/>
                  <a:pt x="4279977" y="467792"/>
                </a:cubicBezTo>
                <a:cubicBezTo>
                  <a:pt x="4277610" y="460758"/>
                  <a:pt x="4278733" y="457160"/>
                  <a:pt x="4283344" y="456999"/>
                </a:cubicBezTo>
                <a:close/>
                <a:moveTo>
                  <a:pt x="1271551" y="449056"/>
                </a:moveTo>
                <a:cubicBezTo>
                  <a:pt x="1279998" y="447665"/>
                  <a:pt x="1287588" y="450311"/>
                  <a:pt x="1294320" y="456994"/>
                </a:cubicBezTo>
                <a:cubicBezTo>
                  <a:pt x="1301053" y="463676"/>
                  <a:pt x="1298672" y="468423"/>
                  <a:pt x="1287179" y="471233"/>
                </a:cubicBezTo>
                <a:cubicBezTo>
                  <a:pt x="1275685" y="474044"/>
                  <a:pt x="1263887" y="475923"/>
                  <a:pt x="1251784" y="476869"/>
                </a:cubicBezTo>
                <a:cubicBezTo>
                  <a:pt x="1262582" y="480598"/>
                  <a:pt x="1267493" y="485100"/>
                  <a:pt x="1266518" y="490378"/>
                </a:cubicBezTo>
                <a:cubicBezTo>
                  <a:pt x="1265543" y="495655"/>
                  <a:pt x="1263327" y="501434"/>
                  <a:pt x="1259871" y="507715"/>
                </a:cubicBezTo>
                <a:cubicBezTo>
                  <a:pt x="1278083" y="505994"/>
                  <a:pt x="1289968" y="504212"/>
                  <a:pt x="1295525" y="502370"/>
                </a:cubicBezTo>
                <a:cubicBezTo>
                  <a:pt x="1301082" y="500527"/>
                  <a:pt x="1308607" y="502764"/>
                  <a:pt x="1318100" y="509081"/>
                </a:cubicBezTo>
                <a:cubicBezTo>
                  <a:pt x="1327593" y="515398"/>
                  <a:pt x="1332859" y="520456"/>
                  <a:pt x="1333899" y="524256"/>
                </a:cubicBezTo>
                <a:cubicBezTo>
                  <a:pt x="1334939" y="528057"/>
                  <a:pt x="1333003" y="531495"/>
                  <a:pt x="1328092" y="534571"/>
                </a:cubicBezTo>
                <a:cubicBezTo>
                  <a:pt x="1323180" y="537647"/>
                  <a:pt x="1318232" y="542698"/>
                  <a:pt x="1313250" y="549725"/>
                </a:cubicBezTo>
                <a:cubicBezTo>
                  <a:pt x="1308266" y="556751"/>
                  <a:pt x="1301670" y="564807"/>
                  <a:pt x="1293460" y="573892"/>
                </a:cubicBezTo>
                <a:cubicBezTo>
                  <a:pt x="1285251" y="582976"/>
                  <a:pt x="1280450" y="583467"/>
                  <a:pt x="1279059" y="575365"/>
                </a:cubicBezTo>
                <a:cubicBezTo>
                  <a:pt x="1258423" y="578061"/>
                  <a:pt x="1237185" y="580398"/>
                  <a:pt x="1215345" y="582377"/>
                </a:cubicBezTo>
                <a:cubicBezTo>
                  <a:pt x="1220737" y="583582"/>
                  <a:pt x="1222673" y="585959"/>
                  <a:pt x="1221153" y="589508"/>
                </a:cubicBezTo>
                <a:cubicBezTo>
                  <a:pt x="1219633" y="593057"/>
                  <a:pt x="1215897" y="598639"/>
                  <a:pt x="1209946" y="606254"/>
                </a:cubicBezTo>
                <a:lnTo>
                  <a:pt x="1239480" y="605243"/>
                </a:lnTo>
                <a:cubicBezTo>
                  <a:pt x="1239480" y="600955"/>
                  <a:pt x="1240444" y="597800"/>
                  <a:pt x="1242373" y="595778"/>
                </a:cubicBezTo>
                <a:cubicBezTo>
                  <a:pt x="1244302" y="593756"/>
                  <a:pt x="1251346" y="595448"/>
                  <a:pt x="1263507" y="600855"/>
                </a:cubicBezTo>
                <a:cubicBezTo>
                  <a:pt x="1296690" y="598202"/>
                  <a:pt x="1319315" y="595961"/>
                  <a:pt x="1331383" y="594133"/>
                </a:cubicBezTo>
                <a:cubicBezTo>
                  <a:pt x="1343450" y="592304"/>
                  <a:pt x="1355069" y="593548"/>
                  <a:pt x="1366240" y="597865"/>
                </a:cubicBezTo>
                <a:cubicBezTo>
                  <a:pt x="1377411" y="602181"/>
                  <a:pt x="1385198" y="608509"/>
                  <a:pt x="1389600" y="616848"/>
                </a:cubicBezTo>
                <a:cubicBezTo>
                  <a:pt x="1394003" y="625186"/>
                  <a:pt x="1385506" y="627782"/>
                  <a:pt x="1364110" y="624634"/>
                </a:cubicBezTo>
                <a:cubicBezTo>
                  <a:pt x="1342715" y="621487"/>
                  <a:pt x="1325041" y="619913"/>
                  <a:pt x="1311088" y="619913"/>
                </a:cubicBezTo>
                <a:lnTo>
                  <a:pt x="1268153" y="619913"/>
                </a:lnTo>
                <a:cubicBezTo>
                  <a:pt x="1263278" y="634525"/>
                  <a:pt x="1256918" y="647267"/>
                  <a:pt x="1249073" y="658137"/>
                </a:cubicBezTo>
                <a:cubicBezTo>
                  <a:pt x="1291722" y="676406"/>
                  <a:pt x="1316332" y="691438"/>
                  <a:pt x="1322908" y="703233"/>
                </a:cubicBezTo>
                <a:cubicBezTo>
                  <a:pt x="1329482" y="715028"/>
                  <a:pt x="1331834" y="724786"/>
                  <a:pt x="1329963" y="732509"/>
                </a:cubicBezTo>
                <a:cubicBezTo>
                  <a:pt x="1328092" y="740231"/>
                  <a:pt x="1320559" y="739137"/>
                  <a:pt x="1307366" y="729228"/>
                </a:cubicBezTo>
                <a:cubicBezTo>
                  <a:pt x="1294174" y="719319"/>
                  <a:pt x="1283744" y="711382"/>
                  <a:pt x="1276080" y="705416"/>
                </a:cubicBezTo>
                <a:cubicBezTo>
                  <a:pt x="1268415" y="699451"/>
                  <a:pt x="1255060" y="688947"/>
                  <a:pt x="1236017" y="673904"/>
                </a:cubicBezTo>
                <a:cubicBezTo>
                  <a:pt x="1227513" y="684143"/>
                  <a:pt x="1217898" y="692062"/>
                  <a:pt x="1207171" y="697662"/>
                </a:cubicBezTo>
                <a:cubicBezTo>
                  <a:pt x="1196445" y="703262"/>
                  <a:pt x="1185403" y="707650"/>
                  <a:pt x="1174046" y="710826"/>
                </a:cubicBezTo>
                <a:cubicBezTo>
                  <a:pt x="1162688" y="714002"/>
                  <a:pt x="1151882" y="716516"/>
                  <a:pt x="1141629" y="718366"/>
                </a:cubicBezTo>
                <a:cubicBezTo>
                  <a:pt x="1131376" y="720215"/>
                  <a:pt x="1120600" y="720355"/>
                  <a:pt x="1109300" y="718785"/>
                </a:cubicBezTo>
                <a:cubicBezTo>
                  <a:pt x="1097999" y="717215"/>
                  <a:pt x="1101746" y="713637"/>
                  <a:pt x="1120538" y="708051"/>
                </a:cubicBezTo>
                <a:cubicBezTo>
                  <a:pt x="1139332" y="702466"/>
                  <a:pt x="1157070" y="695941"/>
                  <a:pt x="1173755" y="688477"/>
                </a:cubicBezTo>
                <a:cubicBezTo>
                  <a:pt x="1190440" y="681013"/>
                  <a:pt x="1204246" y="672735"/>
                  <a:pt x="1215173" y="663643"/>
                </a:cubicBezTo>
                <a:cubicBezTo>
                  <a:pt x="1194739" y="656932"/>
                  <a:pt x="1181305" y="652971"/>
                  <a:pt x="1174873" y="651759"/>
                </a:cubicBezTo>
                <a:cubicBezTo>
                  <a:pt x="1168442" y="650547"/>
                  <a:pt x="1166406" y="647675"/>
                  <a:pt x="1168765" y="643144"/>
                </a:cubicBezTo>
                <a:cubicBezTo>
                  <a:pt x="1171124" y="638612"/>
                  <a:pt x="1174899" y="633113"/>
                  <a:pt x="1180090" y="626646"/>
                </a:cubicBezTo>
                <a:cubicBezTo>
                  <a:pt x="1143522" y="632955"/>
                  <a:pt x="1120758" y="637232"/>
                  <a:pt x="1111794" y="639476"/>
                </a:cubicBezTo>
                <a:cubicBezTo>
                  <a:pt x="1102832" y="641721"/>
                  <a:pt x="1093525" y="638939"/>
                  <a:pt x="1083874" y="631130"/>
                </a:cubicBezTo>
                <a:cubicBezTo>
                  <a:pt x="1074223" y="623322"/>
                  <a:pt x="1072176" y="619042"/>
                  <a:pt x="1077733" y="618289"/>
                </a:cubicBezTo>
                <a:cubicBezTo>
                  <a:pt x="1083290" y="617536"/>
                  <a:pt x="1089539" y="616926"/>
                  <a:pt x="1096479" y="616460"/>
                </a:cubicBezTo>
                <a:cubicBezTo>
                  <a:pt x="1103420" y="615994"/>
                  <a:pt x="1114619" y="615102"/>
                  <a:pt x="1130078" y="613782"/>
                </a:cubicBezTo>
                <a:cubicBezTo>
                  <a:pt x="1145537" y="612463"/>
                  <a:pt x="1164272" y="610534"/>
                  <a:pt x="1186285" y="607996"/>
                </a:cubicBezTo>
                <a:cubicBezTo>
                  <a:pt x="1188451" y="602518"/>
                  <a:pt x="1190432" y="597510"/>
                  <a:pt x="1192233" y="592971"/>
                </a:cubicBezTo>
                <a:cubicBezTo>
                  <a:pt x="1194032" y="588432"/>
                  <a:pt x="1195986" y="586163"/>
                  <a:pt x="1198094" y="586163"/>
                </a:cubicBezTo>
                <a:lnTo>
                  <a:pt x="1172647" y="588572"/>
                </a:lnTo>
                <a:cubicBezTo>
                  <a:pt x="1168302" y="599557"/>
                  <a:pt x="1161792" y="595280"/>
                  <a:pt x="1153116" y="575741"/>
                </a:cubicBezTo>
                <a:cubicBezTo>
                  <a:pt x="1144440" y="556203"/>
                  <a:pt x="1137768" y="542228"/>
                  <a:pt x="1133100" y="533818"/>
                </a:cubicBezTo>
                <a:cubicBezTo>
                  <a:pt x="1128433" y="525407"/>
                  <a:pt x="1130809" y="521654"/>
                  <a:pt x="1140231" y="522557"/>
                </a:cubicBezTo>
                <a:cubicBezTo>
                  <a:pt x="1149653" y="523461"/>
                  <a:pt x="1157164" y="523704"/>
                  <a:pt x="1162763" y="523288"/>
                </a:cubicBezTo>
                <a:cubicBezTo>
                  <a:pt x="1168363" y="522873"/>
                  <a:pt x="1176383" y="521560"/>
                  <a:pt x="1186822" y="519352"/>
                </a:cubicBezTo>
                <a:cubicBezTo>
                  <a:pt x="1185145" y="499046"/>
                  <a:pt x="1183567" y="488470"/>
                  <a:pt x="1182091" y="487624"/>
                </a:cubicBezTo>
                <a:cubicBezTo>
                  <a:pt x="1174590" y="488528"/>
                  <a:pt x="1167657" y="485982"/>
                  <a:pt x="1161290" y="479988"/>
                </a:cubicBezTo>
                <a:cubicBezTo>
                  <a:pt x="1154923" y="473994"/>
                  <a:pt x="1158124" y="470162"/>
                  <a:pt x="1170894" y="468491"/>
                </a:cubicBezTo>
                <a:cubicBezTo>
                  <a:pt x="1183664" y="466820"/>
                  <a:pt x="1195448" y="464859"/>
                  <a:pt x="1206246" y="462608"/>
                </a:cubicBezTo>
                <a:cubicBezTo>
                  <a:pt x="1217044" y="460356"/>
                  <a:pt x="1228517" y="457883"/>
                  <a:pt x="1240663" y="455187"/>
                </a:cubicBezTo>
                <a:cubicBezTo>
                  <a:pt x="1252809" y="452491"/>
                  <a:pt x="1263105" y="450447"/>
                  <a:pt x="1271551" y="449056"/>
                </a:cubicBezTo>
                <a:close/>
                <a:moveTo>
                  <a:pt x="7187907" y="446591"/>
                </a:moveTo>
                <a:cubicBezTo>
                  <a:pt x="7194713" y="445677"/>
                  <a:pt x="7202486" y="447513"/>
                  <a:pt x="7211225" y="452100"/>
                </a:cubicBezTo>
                <a:cubicBezTo>
                  <a:pt x="7222876" y="458216"/>
                  <a:pt x="7232083" y="464078"/>
                  <a:pt x="7238843" y="469685"/>
                </a:cubicBezTo>
                <a:cubicBezTo>
                  <a:pt x="7245605" y="475292"/>
                  <a:pt x="7247165" y="480601"/>
                  <a:pt x="7243522" y="485613"/>
                </a:cubicBezTo>
                <a:cubicBezTo>
                  <a:pt x="7239879" y="490625"/>
                  <a:pt x="7237621" y="500989"/>
                  <a:pt x="7236746" y="516706"/>
                </a:cubicBezTo>
                <a:cubicBezTo>
                  <a:pt x="7235872" y="532423"/>
                  <a:pt x="7236334" y="559135"/>
                  <a:pt x="7238134" y="596843"/>
                </a:cubicBezTo>
                <a:cubicBezTo>
                  <a:pt x="7239934" y="634551"/>
                  <a:pt x="7241518" y="663063"/>
                  <a:pt x="7242887" y="682379"/>
                </a:cubicBezTo>
                <a:cubicBezTo>
                  <a:pt x="7244257" y="701695"/>
                  <a:pt x="7240109" y="718383"/>
                  <a:pt x="7230443" y="732444"/>
                </a:cubicBezTo>
                <a:cubicBezTo>
                  <a:pt x="7220779" y="746505"/>
                  <a:pt x="7212547" y="746978"/>
                  <a:pt x="7205750" y="733864"/>
                </a:cubicBezTo>
                <a:cubicBezTo>
                  <a:pt x="7198953" y="720750"/>
                  <a:pt x="7188911" y="707675"/>
                  <a:pt x="7175625" y="694640"/>
                </a:cubicBezTo>
                <a:cubicBezTo>
                  <a:pt x="7162339" y="681604"/>
                  <a:pt x="7163593" y="677335"/>
                  <a:pt x="7179389" y="681830"/>
                </a:cubicBezTo>
                <a:cubicBezTo>
                  <a:pt x="7195185" y="686326"/>
                  <a:pt x="7203961" y="686713"/>
                  <a:pt x="7205718" y="682992"/>
                </a:cubicBezTo>
                <a:cubicBezTo>
                  <a:pt x="7207475" y="679271"/>
                  <a:pt x="7208575" y="669871"/>
                  <a:pt x="7209019" y="654792"/>
                </a:cubicBezTo>
                <a:cubicBezTo>
                  <a:pt x="7209464" y="639713"/>
                  <a:pt x="7208575" y="608383"/>
                  <a:pt x="7206352" y="560802"/>
                </a:cubicBezTo>
                <a:cubicBezTo>
                  <a:pt x="7204129" y="513222"/>
                  <a:pt x="7200903" y="487316"/>
                  <a:pt x="7196673" y="483086"/>
                </a:cubicBezTo>
                <a:cubicBezTo>
                  <a:pt x="7192443" y="478855"/>
                  <a:pt x="7185745" y="476529"/>
                  <a:pt x="7176582" y="476106"/>
                </a:cubicBezTo>
                <a:cubicBezTo>
                  <a:pt x="7167419" y="475682"/>
                  <a:pt x="7152731" y="476597"/>
                  <a:pt x="7132518" y="478848"/>
                </a:cubicBezTo>
                <a:cubicBezTo>
                  <a:pt x="7112305" y="481100"/>
                  <a:pt x="7082281" y="484348"/>
                  <a:pt x="7042443" y="488592"/>
                </a:cubicBezTo>
                <a:cubicBezTo>
                  <a:pt x="7043319" y="551876"/>
                  <a:pt x="7043308" y="599815"/>
                  <a:pt x="7042411" y="632410"/>
                </a:cubicBezTo>
                <a:cubicBezTo>
                  <a:pt x="7041515" y="665006"/>
                  <a:pt x="7038281" y="689968"/>
                  <a:pt x="7032711" y="707298"/>
                </a:cubicBezTo>
                <a:cubicBezTo>
                  <a:pt x="7027139" y="724629"/>
                  <a:pt x="7020597" y="726149"/>
                  <a:pt x="7013082" y="711859"/>
                </a:cubicBezTo>
                <a:cubicBezTo>
                  <a:pt x="7005568" y="697569"/>
                  <a:pt x="7003162" y="686466"/>
                  <a:pt x="7005865" y="678550"/>
                </a:cubicBezTo>
                <a:cubicBezTo>
                  <a:pt x="7008569" y="670634"/>
                  <a:pt x="7011268" y="654530"/>
                  <a:pt x="7013964" y="630238"/>
                </a:cubicBezTo>
                <a:cubicBezTo>
                  <a:pt x="7016660" y="605945"/>
                  <a:pt x="7018008" y="576828"/>
                  <a:pt x="7018008" y="542884"/>
                </a:cubicBezTo>
                <a:cubicBezTo>
                  <a:pt x="7018008" y="508712"/>
                  <a:pt x="7015309" y="486882"/>
                  <a:pt x="7009909" y="477396"/>
                </a:cubicBezTo>
                <a:cubicBezTo>
                  <a:pt x="7004511" y="467910"/>
                  <a:pt x="7005611" y="463640"/>
                  <a:pt x="7013211" y="464587"/>
                </a:cubicBezTo>
                <a:cubicBezTo>
                  <a:pt x="7020811" y="465533"/>
                  <a:pt x="7027221" y="466659"/>
                  <a:pt x="7032441" y="467964"/>
                </a:cubicBezTo>
                <a:cubicBezTo>
                  <a:pt x="7037661" y="469269"/>
                  <a:pt x="7051023" y="469043"/>
                  <a:pt x="7072526" y="467286"/>
                </a:cubicBezTo>
                <a:cubicBezTo>
                  <a:pt x="7094029" y="465530"/>
                  <a:pt x="7115500" y="462862"/>
                  <a:pt x="7136939" y="459284"/>
                </a:cubicBezTo>
                <a:cubicBezTo>
                  <a:pt x="7158377" y="455707"/>
                  <a:pt x="7173205" y="452086"/>
                  <a:pt x="7181421" y="448422"/>
                </a:cubicBezTo>
                <a:cubicBezTo>
                  <a:pt x="7183476" y="447506"/>
                  <a:pt x="7185637" y="446895"/>
                  <a:pt x="7187907" y="446591"/>
                </a:cubicBezTo>
                <a:close/>
                <a:moveTo>
                  <a:pt x="1743271" y="446400"/>
                </a:moveTo>
                <a:cubicBezTo>
                  <a:pt x="1751437" y="447812"/>
                  <a:pt x="1760540" y="450799"/>
                  <a:pt x="1770578" y="455359"/>
                </a:cubicBezTo>
                <a:cubicBezTo>
                  <a:pt x="1782107" y="460822"/>
                  <a:pt x="1786503" y="467279"/>
                  <a:pt x="1783764" y="474729"/>
                </a:cubicBezTo>
                <a:cubicBezTo>
                  <a:pt x="1781025" y="482179"/>
                  <a:pt x="1779225" y="491704"/>
                  <a:pt x="1778365" y="503305"/>
                </a:cubicBezTo>
                <a:cubicBezTo>
                  <a:pt x="1777504" y="514907"/>
                  <a:pt x="1777074" y="532151"/>
                  <a:pt x="1777074" y="555038"/>
                </a:cubicBezTo>
                <a:cubicBezTo>
                  <a:pt x="1777074" y="576907"/>
                  <a:pt x="1777967" y="597227"/>
                  <a:pt x="1779752" y="615998"/>
                </a:cubicBezTo>
                <a:cubicBezTo>
                  <a:pt x="1781538" y="634769"/>
                  <a:pt x="1781738" y="652031"/>
                  <a:pt x="1780354" y="667784"/>
                </a:cubicBezTo>
                <a:cubicBezTo>
                  <a:pt x="1778970" y="683537"/>
                  <a:pt x="1773994" y="697493"/>
                  <a:pt x="1765426" y="709654"/>
                </a:cubicBezTo>
                <a:cubicBezTo>
                  <a:pt x="1756858" y="721814"/>
                  <a:pt x="1749555" y="723560"/>
                  <a:pt x="1743518" y="714892"/>
                </a:cubicBezTo>
                <a:cubicBezTo>
                  <a:pt x="1737481" y="706223"/>
                  <a:pt x="1732064" y="699053"/>
                  <a:pt x="1727267" y="693381"/>
                </a:cubicBezTo>
                <a:cubicBezTo>
                  <a:pt x="1722470" y="687710"/>
                  <a:pt x="1716949" y="681443"/>
                  <a:pt x="1710704" y="674581"/>
                </a:cubicBezTo>
                <a:cubicBezTo>
                  <a:pt x="1704459" y="667719"/>
                  <a:pt x="1705926" y="665242"/>
                  <a:pt x="1715103" y="667149"/>
                </a:cubicBezTo>
                <a:cubicBezTo>
                  <a:pt x="1724281" y="669057"/>
                  <a:pt x="1731860" y="670631"/>
                  <a:pt x="1737839" y="671871"/>
                </a:cubicBezTo>
                <a:cubicBezTo>
                  <a:pt x="1743819" y="673111"/>
                  <a:pt x="1747329" y="671910"/>
                  <a:pt x="1748369" y="668268"/>
                </a:cubicBezTo>
                <a:cubicBezTo>
                  <a:pt x="1749408" y="664626"/>
                  <a:pt x="1750377" y="657187"/>
                  <a:pt x="1751272" y="645951"/>
                </a:cubicBezTo>
                <a:cubicBezTo>
                  <a:pt x="1752169" y="634715"/>
                  <a:pt x="1752398" y="603952"/>
                  <a:pt x="1751961" y="553661"/>
                </a:cubicBezTo>
                <a:cubicBezTo>
                  <a:pt x="1751523" y="503370"/>
                  <a:pt x="1747925" y="472567"/>
                  <a:pt x="1741163" y="461253"/>
                </a:cubicBezTo>
                <a:cubicBezTo>
                  <a:pt x="1734402" y="449938"/>
                  <a:pt x="1735104" y="444987"/>
                  <a:pt x="1743271" y="446400"/>
                </a:cubicBezTo>
                <a:close/>
                <a:moveTo>
                  <a:pt x="5325926" y="445424"/>
                </a:moveTo>
                <a:cubicBezTo>
                  <a:pt x="5327365" y="445189"/>
                  <a:pt x="5329231" y="445310"/>
                  <a:pt x="5331526" y="445787"/>
                </a:cubicBezTo>
                <a:cubicBezTo>
                  <a:pt x="5340703" y="447694"/>
                  <a:pt x="5348827" y="450447"/>
                  <a:pt x="5355897" y="454047"/>
                </a:cubicBezTo>
                <a:cubicBezTo>
                  <a:pt x="5362967" y="457646"/>
                  <a:pt x="5365809" y="462486"/>
                  <a:pt x="5364426" y="468566"/>
                </a:cubicBezTo>
                <a:cubicBezTo>
                  <a:pt x="5363042" y="474646"/>
                  <a:pt x="5361916" y="483509"/>
                  <a:pt x="5361049" y="495153"/>
                </a:cubicBezTo>
                <a:cubicBezTo>
                  <a:pt x="5360181" y="506797"/>
                  <a:pt x="5359747" y="515036"/>
                  <a:pt x="5359747" y="519868"/>
                </a:cubicBezTo>
                <a:cubicBezTo>
                  <a:pt x="5366358" y="518320"/>
                  <a:pt x="5372460" y="515681"/>
                  <a:pt x="5378052" y="511952"/>
                </a:cubicBezTo>
                <a:cubicBezTo>
                  <a:pt x="5383645" y="508224"/>
                  <a:pt x="5393243" y="510436"/>
                  <a:pt x="5406844" y="518588"/>
                </a:cubicBezTo>
                <a:cubicBezTo>
                  <a:pt x="5420446" y="526741"/>
                  <a:pt x="5424698" y="533215"/>
                  <a:pt x="5419600" y="538012"/>
                </a:cubicBezTo>
                <a:cubicBezTo>
                  <a:pt x="5414502" y="542809"/>
                  <a:pt x="5408504" y="557454"/>
                  <a:pt x="5401606" y="581947"/>
                </a:cubicBezTo>
                <a:cubicBezTo>
                  <a:pt x="5416921" y="580255"/>
                  <a:pt x="5428329" y="578258"/>
                  <a:pt x="5435829" y="575956"/>
                </a:cubicBezTo>
                <a:cubicBezTo>
                  <a:pt x="5443329" y="573655"/>
                  <a:pt x="5450507" y="573243"/>
                  <a:pt x="5457361" y="574720"/>
                </a:cubicBezTo>
                <a:cubicBezTo>
                  <a:pt x="5464216" y="576197"/>
                  <a:pt x="5470134" y="580947"/>
                  <a:pt x="5475118" y="588970"/>
                </a:cubicBezTo>
                <a:cubicBezTo>
                  <a:pt x="5480101" y="596994"/>
                  <a:pt x="5475365" y="601005"/>
                  <a:pt x="5460910" y="601005"/>
                </a:cubicBezTo>
                <a:cubicBezTo>
                  <a:pt x="5449510" y="601005"/>
                  <a:pt x="5434137" y="602131"/>
                  <a:pt x="5414792" y="604382"/>
                </a:cubicBezTo>
                <a:cubicBezTo>
                  <a:pt x="5395447" y="606634"/>
                  <a:pt x="5375751" y="608857"/>
                  <a:pt x="5355703" y="611051"/>
                </a:cubicBezTo>
                <a:cubicBezTo>
                  <a:pt x="5365240" y="622408"/>
                  <a:pt x="5377325" y="635848"/>
                  <a:pt x="5391959" y="651372"/>
                </a:cubicBezTo>
                <a:cubicBezTo>
                  <a:pt x="5406593" y="666895"/>
                  <a:pt x="5419184" y="677510"/>
                  <a:pt x="5429731" y="683218"/>
                </a:cubicBezTo>
                <a:cubicBezTo>
                  <a:pt x="5440278" y="688925"/>
                  <a:pt x="5450826" y="693844"/>
                  <a:pt x="5461373" y="697974"/>
                </a:cubicBezTo>
                <a:cubicBezTo>
                  <a:pt x="5471920" y="702104"/>
                  <a:pt x="5476129" y="705635"/>
                  <a:pt x="5473999" y="708568"/>
                </a:cubicBezTo>
                <a:cubicBezTo>
                  <a:pt x="5471870" y="711500"/>
                  <a:pt x="5465037" y="713203"/>
                  <a:pt x="5453500" y="713676"/>
                </a:cubicBezTo>
                <a:cubicBezTo>
                  <a:pt x="5441964" y="714150"/>
                  <a:pt x="5429545" y="713443"/>
                  <a:pt x="5416244" y="711558"/>
                </a:cubicBezTo>
                <a:cubicBezTo>
                  <a:pt x="5402944" y="709672"/>
                  <a:pt x="5392074" y="701924"/>
                  <a:pt x="5383635" y="688316"/>
                </a:cubicBezTo>
                <a:cubicBezTo>
                  <a:pt x="5375196" y="674707"/>
                  <a:pt x="5368789" y="664410"/>
                  <a:pt x="5364415" y="657427"/>
                </a:cubicBezTo>
                <a:lnTo>
                  <a:pt x="5349228" y="623957"/>
                </a:lnTo>
                <a:cubicBezTo>
                  <a:pt x="5345185" y="646872"/>
                  <a:pt x="5335961" y="666235"/>
                  <a:pt x="5321556" y="682045"/>
                </a:cubicBezTo>
                <a:cubicBezTo>
                  <a:pt x="5307151" y="697855"/>
                  <a:pt x="5289868" y="708998"/>
                  <a:pt x="5269705" y="715472"/>
                </a:cubicBezTo>
                <a:cubicBezTo>
                  <a:pt x="5249543" y="721947"/>
                  <a:pt x="5247019" y="719724"/>
                  <a:pt x="5262133" y="708804"/>
                </a:cubicBezTo>
                <a:cubicBezTo>
                  <a:pt x="5277248" y="697884"/>
                  <a:pt x="5290763" y="684924"/>
                  <a:pt x="5302680" y="669924"/>
                </a:cubicBezTo>
                <a:cubicBezTo>
                  <a:pt x="5314597" y="654924"/>
                  <a:pt x="5323223" y="636454"/>
                  <a:pt x="5328557" y="614514"/>
                </a:cubicBezTo>
                <a:cubicBezTo>
                  <a:pt x="5316339" y="617210"/>
                  <a:pt x="5305021" y="619683"/>
                  <a:pt x="5294603" y="621935"/>
                </a:cubicBezTo>
                <a:cubicBezTo>
                  <a:pt x="5284185" y="624186"/>
                  <a:pt x="5274864" y="621010"/>
                  <a:pt x="5266640" y="612406"/>
                </a:cubicBezTo>
                <a:lnTo>
                  <a:pt x="5262393" y="604860"/>
                </a:lnTo>
                <a:lnTo>
                  <a:pt x="5250754" y="628248"/>
                </a:lnTo>
                <a:cubicBezTo>
                  <a:pt x="5238652" y="650669"/>
                  <a:pt x="5231241" y="668383"/>
                  <a:pt x="5228524" y="681389"/>
                </a:cubicBezTo>
                <a:cubicBezTo>
                  <a:pt x="5225806" y="694396"/>
                  <a:pt x="5220300" y="696995"/>
                  <a:pt x="5212004" y="689187"/>
                </a:cubicBezTo>
                <a:cubicBezTo>
                  <a:pt x="5203708" y="681379"/>
                  <a:pt x="5197663" y="672007"/>
                  <a:pt x="5193871" y="661073"/>
                </a:cubicBezTo>
                <a:cubicBezTo>
                  <a:pt x="5190078" y="650138"/>
                  <a:pt x="5192214" y="644173"/>
                  <a:pt x="5200281" y="643176"/>
                </a:cubicBezTo>
                <a:cubicBezTo>
                  <a:pt x="5208347" y="642180"/>
                  <a:pt x="5219170" y="631492"/>
                  <a:pt x="5232750" y="611115"/>
                </a:cubicBezTo>
                <a:cubicBezTo>
                  <a:pt x="5265231" y="571880"/>
                  <a:pt x="5279378" y="559322"/>
                  <a:pt x="5275190" y="573440"/>
                </a:cubicBezTo>
                <a:cubicBezTo>
                  <a:pt x="5273097" y="580499"/>
                  <a:pt x="5270014" y="588596"/>
                  <a:pt x="5265941" y="597730"/>
                </a:cubicBezTo>
                <a:lnTo>
                  <a:pt x="5263548" y="602538"/>
                </a:lnTo>
                <a:lnTo>
                  <a:pt x="5270297" y="600876"/>
                </a:lnTo>
                <a:cubicBezTo>
                  <a:pt x="5280959" y="601794"/>
                  <a:pt x="5301318" y="599327"/>
                  <a:pt x="5331375" y="593477"/>
                </a:cubicBezTo>
                <a:cubicBezTo>
                  <a:pt x="5333096" y="569442"/>
                  <a:pt x="5333956" y="553955"/>
                  <a:pt x="5333956" y="547014"/>
                </a:cubicBezTo>
                <a:cubicBezTo>
                  <a:pt x="5333297" y="547918"/>
                  <a:pt x="5328694" y="549495"/>
                  <a:pt x="5320147" y="551747"/>
                </a:cubicBezTo>
                <a:cubicBezTo>
                  <a:pt x="5311600" y="553998"/>
                  <a:pt x="5303666" y="551047"/>
                  <a:pt x="5296346" y="542895"/>
                </a:cubicBezTo>
                <a:cubicBezTo>
                  <a:pt x="5289025" y="534743"/>
                  <a:pt x="5289337" y="530889"/>
                  <a:pt x="5297281" y="531333"/>
                </a:cubicBezTo>
                <a:cubicBezTo>
                  <a:pt x="5305226" y="531778"/>
                  <a:pt x="5317451" y="530494"/>
                  <a:pt x="5333956" y="527483"/>
                </a:cubicBezTo>
                <a:cubicBezTo>
                  <a:pt x="5333956" y="518176"/>
                  <a:pt x="5333515" y="506496"/>
                  <a:pt x="5332634" y="492443"/>
                </a:cubicBezTo>
                <a:cubicBezTo>
                  <a:pt x="5331752" y="478389"/>
                  <a:pt x="5329052" y="466623"/>
                  <a:pt x="5324535" y="457144"/>
                </a:cubicBezTo>
                <a:cubicBezTo>
                  <a:pt x="5321147" y="450035"/>
                  <a:pt x="5321611" y="446128"/>
                  <a:pt x="5325926" y="445424"/>
                </a:cubicBezTo>
                <a:close/>
                <a:moveTo>
                  <a:pt x="432536" y="442184"/>
                </a:moveTo>
                <a:cubicBezTo>
                  <a:pt x="436407" y="442037"/>
                  <a:pt x="441301" y="442306"/>
                  <a:pt x="447216" y="442990"/>
                </a:cubicBezTo>
                <a:cubicBezTo>
                  <a:pt x="459262" y="444009"/>
                  <a:pt x="468081" y="447088"/>
                  <a:pt x="473673" y="452229"/>
                </a:cubicBezTo>
                <a:cubicBezTo>
                  <a:pt x="479266" y="457370"/>
                  <a:pt x="480940" y="464780"/>
                  <a:pt x="478696" y="474460"/>
                </a:cubicBezTo>
                <a:cubicBezTo>
                  <a:pt x="476452" y="484140"/>
                  <a:pt x="469253" y="485914"/>
                  <a:pt x="457100" y="479784"/>
                </a:cubicBezTo>
                <a:cubicBezTo>
                  <a:pt x="444947" y="473653"/>
                  <a:pt x="434345" y="465304"/>
                  <a:pt x="425297" y="454735"/>
                </a:cubicBezTo>
                <a:cubicBezTo>
                  <a:pt x="418510" y="446808"/>
                  <a:pt x="420924" y="442625"/>
                  <a:pt x="432536" y="442184"/>
                </a:cubicBezTo>
                <a:close/>
                <a:moveTo>
                  <a:pt x="4907398" y="441852"/>
                </a:moveTo>
                <a:cubicBezTo>
                  <a:pt x="4908884" y="441657"/>
                  <a:pt x="4910788" y="441858"/>
                  <a:pt x="4913107" y="442453"/>
                </a:cubicBezTo>
                <a:cubicBezTo>
                  <a:pt x="4922385" y="444833"/>
                  <a:pt x="4929770" y="447859"/>
                  <a:pt x="4935262" y="451530"/>
                </a:cubicBezTo>
                <a:cubicBezTo>
                  <a:pt x="4941917" y="456248"/>
                  <a:pt x="4944326" y="460912"/>
                  <a:pt x="4942490" y="465522"/>
                </a:cubicBezTo>
                <a:cubicBezTo>
                  <a:pt x="4940655" y="470133"/>
                  <a:pt x="4939285" y="484541"/>
                  <a:pt x="4938381" y="508747"/>
                </a:cubicBezTo>
                <a:cubicBezTo>
                  <a:pt x="4937478" y="532954"/>
                  <a:pt x="4935904" y="555195"/>
                  <a:pt x="4933660" y="575473"/>
                </a:cubicBezTo>
                <a:cubicBezTo>
                  <a:pt x="4931416" y="595750"/>
                  <a:pt x="4927290" y="613969"/>
                  <a:pt x="4921281" y="630130"/>
                </a:cubicBezTo>
                <a:cubicBezTo>
                  <a:pt x="4915272" y="646292"/>
                  <a:pt x="4907403" y="660625"/>
                  <a:pt x="4897673" y="673129"/>
                </a:cubicBezTo>
                <a:cubicBezTo>
                  <a:pt x="4887944" y="685634"/>
                  <a:pt x="4873840" y="696310"/>
                  <a:pt x="4855363" y="705158"/>
                </a:cubicBezTo>
                <a:cubicBezTo>
                  <a:pt x="4836885" y="714006"/>
                  <a:pt x="4835591" y="710335"/>
                  <a:pt x="4851480" y="694145"/>
                </a:cubicBezTo>
                <a:cubicBezTo>
                  <a:pt x="4867369" y="677955"/>
                  <a:pt x="4880422" y="658983"/>
                  <a:pt x="4890640" y="637229"/>
                </a:cubicBezTo>
                <a:cubicBezTo>
                  <a:pt x="4900857" y="615475"/>
                  <a:pt x="4906862" y="592692"/>
                  <a:pt x="4908654" y="568880"/>
                </a:cubicBezTo>
                <a:cubicBezTo>
                  <a:pt x="4910447" y="545068"/>
                  <a:pt x="4911343" y="522457"/>
                  <a:pt x="4911343" y="501047"/>
                </a:cubicBezTo>
                <a:cubicBezTo>
                  <a:pt x="4911343" y="480110"/>
                  <a:pt x="4909318" y="464515"/>
                  <a:pt x="4905267" y="454262"/>
                </a:cubicBezTo>
                <a:cubicBezTo>
                  <a:pt x="4902228" y="446572"/>
                  <a:pt x="4902939" y="442435"/>
                  <a:pt x="4907398" y="441852"/>
                </a:cubicBezTo>
                <a:close/>
                <a:moveTo>
                  <a:pt x="5668975" y="441635"/>
                </a:moveTo>
                <a:cubicBezTo>
                  <a:pt x="5680720" y="442582"/>
                  <a:pt x="5690644" y="445084"/>
                  <a:pt x="5698746" y="449142"/>
                </a:cubicBezTo>
                <a:cubicBezTo>
                  <a:pt x="5706848" y="453201"/>
                  <a:pt x="5710627" y="460855"/>
                  <a:pt x="5710081" y="472105"/>
                </a:cubicBezTo>
                <a:cubicBezTo>
                  <a:pt x="5709537" y="483354"/>
                  <a:pt x="5705081" y="488001"/>
                  <a:pt x="5696713" y="486043"/>
                </a:cubicBezTo>
                <a:cubicBezTo>
                  <a:pt x="5688346" y="484086"/>
                  <a:pt x="5678741" y="476769"/>
                  <a:pt x="5667900" y="464092"/>
                </a:cubicBezTo>
                <a:cubicBezTo>
                  <a:pt x="5656873" y="448174"/>
                  <a:pt x="5657231" y="440689"/>
                  <a:pt x="5668975" y="441635"/>
                </a:cubicBezTo>
                <a:close/>
                <a:moveTo>
                  <a:pt x="3232426" y="438927"/>
                </a:moveTo>
                <a:cubicBezTo>
                  <a:pt x="3234203" y="438859"/>
                  <a:pt x="3236410" y="439120"/>
                  <a:pt x="3239047" y="439710"/>
                </a:cubicBezTo>
                <a:cubicBezTo>
                  <a:pt x="3249594" y="442069"/>
                  <a:pt x="3258169" y="445141"/>
                  <a:pt x="3264773" y="448927"/>
                </a:cubicBezTo>
                <a:cubicBezTo>
                  <a:pt x="3271377" y="452713"/>
                  <a:pt x="3273101" y="457162"/>
                  <a:pt x="3269946" y="462274"/>
                </a:cubicBezTo>
                <a:cubicBezTo>
                  <a:pt x="3266792" y="467387"/>
                  <a:pt x="3265214" y="485681"/>
                  <a:pt x="3265214" y="517158"/>
                </a:cubicBezTo>
                <a:cubicBezTo>
                  <a:pt x="3281433" y="514720"/>
                  <a:pt x="3292030" y="510737"/>
                  <a:pt x="3297006" y="505209"/>
                </a:cubicBezTo>
                <a:cubicBezTo>
                  <a:pt x="3301982" y="499681"/>
                  <a:pt x="3312325" y="501204"/>
                  <a:pt x="3328035" y="509780"/>
                </a:cubicBezTo>
                <a:cubicBezTo>
                  <a:pt x="3343745" y="518355"/>
                  <a:pt x="3348097" y="525766"/>
                  <a:pt x="3341092" y="532011"/>
                </a:cubicBezTo>
                <a:cubicBezTo>
                  <a:pt x="3334086" y="538256"/>
                  <a:pt x="3325895" y="551739"/>
                  <a:pt x="3316516" y="572461"/>
                </a:cubicBezTo>
                <a:cubicBezTo>
                  <a:pt x="3323715" y="582729"/>
                  <a:pt x="3323744" y="588454"/>
                  <a:pt x="3316602" y="589637"/>
                </a:cubicBezTo>
                <a:cubicBezTo>
                  <a:pt x="3309461" y="590820"/>
                  <a:pt x="3292332" y="593111"/>
                  <a:pt x="3265214" y="596510"/>
                </a:cubicBezTo>
                <a:lnTo>
                  <a:pt x="3265214" y="637379"/>
                </a:lnTo>
                <a:cubicBezTo>
                  <a:pt x="3265214" y="653053"/>
                  <a:pt x="3264748" y="668368"/>
                  <a:pt x="3263816" y="683325"/>
                </a:cubicBezTo>
                <a:cubicBezTo>
                  <a:pt x="3262884" y="698282"/>
                  <a:pt x="3261450" y="712307"/>
                  <a:pt x="3259514" y="725399"/>
                </a:cubicBezTo>
                <a:cubicBezTo>
                  <a:pt x="3257578" y="738492"/>
                  <a:pt x="3253520" y="745329"/>
                  <a:pt x="3247339" y="745909"/>
                </a:cubicBezTo>
                <a:cubicBezTo>
                  <a:pt x="3241158" y="746490"/>
                  <a:pt x="3238068" y="733258"/>
                  <a:pt x="3238068" y="706212"/>
                </a:cubicBezTo>
                <a:lnTo>
                  <a:pt x="3238068" y="599650"/>
                </a:lnTo>
                <a:cubicBezTo>
                  <a:pt x="3231314" y="600539"/>
                  <a:pt x="3224122" y="601744"/>
                  <a:pt x="3216493" y="603264"/>
                </a:cubicBezTo>
                <a:cubicBezTo>
                  <a:pt x="3210241" y="611653"/>
                  <a:pt x="3205577" y="613872"/>
                  <a:pt x="3202501" y="609921"/>
                </a:cubicBezTo>
                <a:cubicBezTo>
                  <a:pt x="3199425" y="605971"/>
                  <a:pt x="3196951" y="601188"/>
                  <a:pt x="3195080" y="595574"/>
                </a:cubicBezTo>
                <a:cubicBezTo>
                  <a:pt x="3193208" y="589960"/>
                  <a:pt x="3190946" y="580958"/>
                  <a:pt x="3188293" y="568568"/>
                </a:cubicBezTo>
                <a:cubicBezTo>
                  <a:pt x="3185640" y="556178"/>
                  <a:pt x="3181800" y="545412"/>
                  <a:pt x="3176774" y="536270"/>
                </a:cubicBezTo>
                <a:cubicBezTo>
                  <a:pt x="3171748" y="527128"/>
                  <a:pt x="3173232" y="523027"/>
                  <a:pt x="3181227" y="523966"/>
                </a:cubicBezTo>
                <a:cubicBezTo>
                  <a:pt x="3189222" y="524905"/>
                  <a:pt x="3195757" y="525805"/>
                  <a:pt x="3200834" y="526666"/>
                </a:cubicBezTo>
                <a:cubicBezTo>
                  <a:pt x="3205910" y="527526"/>
                  <a:pt x="3218322" y="525999"/>
                  <a:pt x="3238068" y="522084"/>
                </a:cubicBezTo>
                <a:cubicBezTo>
                  <a:pt x="3238068" y="495081"/>
                  <a:pt x="3237197" y="478092"/>
                  <a:pt x="3235454" y="471115"/>
                </a:cubicBezTo>
                <a:cubicBezTo>
                  <a:pt x="3233712" y="464139"/>
                  <a:pt x="3231238" y="456571"/>
                  <a:pt x="3228033" y="448411"/>
                </a:cubicBezTo>
                <a:cubicBezTo>
                  <a:pt x="3225629" y="442291"/>
                  <a:pt x="3227094" y="439130"/>
                  <a:pt x="3232426" y="438927"/>
                </a:cubicBezTo>
                <a:close/>
                <a:moveTo>
                  <a:pt x="917195" y="438398"/>
                </a:moveTo>
                <a:cubicBezTo>
                  <a:pt x="927749" y="438964"/>
                  <a:pt x="931409" y="442517"/>
                  <a:pt x="928176" y="449056"/>
                </a:cubicBezTo>
                <a:cubicBezTo>
                  <a:pt x="924942" y="455595"/>
                  <a:pt x="903614" y="462636"/>
                  <a:pt x="864194" y="470179"/>
                </a:cubicBezTo>
                <a:cubicBezTo>
                  <a:pt x="866817" y="471427"/>
                  <a:pt x="868370" y="473718"/>
                  <a:pt x="868850" y="477052"/>
                </a:cubicBezTo>
                <a:cubicBezTo>
                  <a:pt x="869331" y="480386"/>
                  <a:pt x="869126" y="485208"/>
                  <a:pt x="868237" y="491518"/>
                </a:cubicBezTo>
                <a:cubicBezTo>
                  <a:pt x="888787" y="487918"/>
                  <a:pt x="906006" y="485039"/>
                  <a:pt x="919894" y="482881"/>
                </a:cubicBezTo>
                <a:cubicBezTo>
                  <a:pt x="933783" y="480723"/>
                  <a:pt x="944402" y="478024"/>
                  <a:pt x="951751" y="474783"/>
                </a:cubicBezTo>
                <a:cubicBezTo>
                  <a:pt x="959100" y="471542"/>
                  <a:pt x="966116" y="471617"/>
                  <a:pt x="972799" y="475008"/>
                </a:cubicBezTo>
                <a:cubicBezTo>
                  <a:pt x="979481" y="478400"/>
                  <a:pt x="988469" y="485233"/>
                  <a:pt x="999762" y="495508"/>
                </a:cubicBezTo>
                <a:cubicBezTo>
                  <a:pt x="1011055" y="505783"/>
                  <a:pt x="1010431" y="511741"/>
                  <a:pt x="997890" y="513383"/>
                </a:cubicBezTo>
                <a:cubicBezTo>
                  <a:pt x="985350" y="515025"/>
                  <a:pt x="972953" y="519693"/>
                  <a:pt x="960700" y="527386"/>
                </a:cubicBezTo>
                <a:cubicBezTo>
                  <a:pt x="948446" y="535080"/>
                  <a:pt x="944358" y="534542"/>
                  <a:pt x="948438" y="525773"/>
                </a:cubicBezTo>
                <a:cubicBezTo>
                  <a:pt x="952518" y="517004"/>
                  <a:pt x="955892" y="510027"/>
                  <a:pt x="958559" y="504843"/>
                </a:cubicBezTo>
                <a:cubicBezTo>
                  <a:pt x="961226" y="499659"/>
                  <a:pt x="957093" y="497512"/>
                  <a:pt x="946158" y="498401"/>
                </a:cubicBezTo>
                <a:cubicBezTo>
                  <a:pt x="935224" y="499290"/>
                  <a:pt x="909702" y="503148"/>
                  <a:pt x="869593" y="509974"/>
                </a:cubicBezTo>
                <a:cubicBezTo>
                  <a:pt x="869593" y="528860"/>
                  <a:pt x="869094" y="544999"/>
                  <a:pt x="868097" y="558393"/>
                </a:cubicBezTo>
                <a:cubicBezTo>
                  <a:pt x="867101" y="571787"/>
                  <a:pt x="863845" y="579090"/>
                  <a:pt x="858332" y="580302"/>
                </a:cubicBezTo>
                <a:cubicBezTo>
                  <a:pt x="852818" y="581513"/>
                  <a:pt x="849014" y="576559"/>
                  <a:pt x="846920" y="565438"/>
                </a:cubicBezTo>
                <a:cubicBezTo>
                  <a:pt x="844827" y="554317"/>
                  <a:pt x="843780" y="536926"/>
                  <a:pt x="843780" y="513265"/>
                </a:cubicBezTo>
                <a:cubicBezTo>
                  <a:pt x="801648" y="520463"/>
                  <a:pt x="778066" y="523618"/>
                  <a:pt x="773033" y="522729"/>
                </a:cubicBezTo>
                <a:cubicBezTo>
                  <a:pt x="770681" y="537141"/>
                  <a:pt x="765536" y="549965"/>
                  <a:pt x="757599" y="561200"/>
                </a:cubicBezTo>
                <a:cubicBezTo>
                  <a:pt x="749662" y="572436"/>
                  <a:pt x="742692" y="574788"/>
                  <a:pt x="736691" y="568256"/>
                </a:cubicBezTo>
                <a:cubicBezTo>
                  <a:pt x="730689" y="561724"/>
                  <a:pt x="730403" y="553743"/>
                  <a:pt x="735831" y="544315"/>
                </a:cubicBezTo>
                <a:cubicBezTo>
                  <a:pt x="741258" y="534886"/>
                  <a:pt x="745794" y="525622"/>
                  <a:pt x="749436" y="516523"/>
                </a:cubicBezTo>
                <a:cubicBezTo>
                  <a:pt x="753078" y="507425"/>
                  <a:pt x="756631" y="501208"/>
                  <a:pt x="760094" y="497874"/>
                </a:cubicBezTo>
                <a:cubicBezTo>
                  <a:pt x="763558" y="494540"/>
                  <a:pt x="767727" y="496917"/>
                  <a:pt x="772602" y="505005"/>
                </a:cubicBezTo>
                <a:cubicBezTo>
                  <a:pt x="795188" y="505076"/>
                  <a:pt x="818463" y="502215"/>
                  <a:pt x="842425" y="496422"/>
                </a:cubicBezTo>
                <a:cubicBezTo>
                  <a:pt x="842425" y="490930"/>
                  <a:pt x="841693" y="483050"/>
                  <a:pt x="840231" y="472782"/>
                </a:cubicBezTo>
                <a:cubicBezTo>
                  <a:pt x="824887" y="472782"/>
                  <a:pt x="812870" y="470352"/>
                  <a:pt x="804179" y="465490"/>
                </a:cubicBezTo>
                <a:cubicBezTo>
                  <a:pt x="795489" y="460629"/>
                  <a:pt x="796948" y="457230"/>
                  <a:pt x="808557" y="455294"/>
                </a:cubicBezTo>
                <a:cubicBezTo>
                  <a:pt x="820166" y="453358"/>
                  <a:pt x="833201" y="451078"/>
                  <a:pt x="847663" y="448454"/>
                </a:cubicBezTo>
                <a:cubicBezTo>
                  <a:pt x="862125" y="445830"/>
                  <a:pt x="874690" y="443356"/>
                  <a:pt x="885360" y="441033"/>
                </a:cubicBezTo>
                <a:cubicBezTo>
                  <a:pt x="896029" y="438710"/>
                  <a:pt x="906640" y="437832"/>
                  <a:pt x="917195" y="438398"/>
                </a:cubicBezTo>
                <a:close/>
                <a:moveTo>
                  <a:pt x="6453651" y="434820"/>
                </a:moveTo>
                <a:cubicBezTo>
                  <a:pt x="6454967" y="434445"/>
                  <a:pt x="6456765" y="434494"/>
                  <a:pt x="6459045" y="434967"/>
                </a:cubicBezTo>
                <a:cubicBezTo>
                  <a:pt x="6468165" y="436860"/>
                  <a:pt x="6476967" y="439599"/>
                  <a:pt x="6485449" y="443184"/>
                </a:cubicBezTo>
                <a:cubicBezTo>
                  <a:pt x="6493931" y="446769"/>
                  <a:pt x="6496591" y="453183"/>
                  <a:pt x="6493429" y="462425"/>
                </a:cubicBezTo>
                <a:cubicBezTo>
                  <a:pt x="6490267" y="471667"/>
                  <a:pt x="6489103" y="493059"/>
                  <a:pt x="6489933" y="526601"/>
                </a:cubicBezTo>
                <a:cubicBezTo>
                  <a:pt x="6504661" y="525784"/>
                  <a:pt x="6517815" y="524005"/>
                  <a:pt x="6529395" y="521266"/>
                </a:cubicBezTo>
                <a:cubicBezTo>
                  <a:pt x="6540974" y="518527"/>
                  <a:pt x="6551489" y="522360"/>
                  <a:pt x="6560939" y="532764"/>
                </a:cubicBezTo>
                <a:cubicBezTo>
                  <a:pt x="6570389" y="543168"/>
                  <a:pt x="6567037" y="548144"/>
                  <a:pt x="6550883" y="547692"/>
                </a:cubicBezTo>
                <a:cubicBezTo>
                  <a:pt x="6534729" y="547240"/>
                  <a:pt x="6514455" y="548240"/>
                  <a:pt x="6490063" y="550693"/>
                </a:cubicBezTo>
                <a:cubicBezTo>
                  <a:pt x="6490063" y="583991"/>
                  <a:pt x="6490963" y="617278"/>
                  <a:pt x="6492763" y="650554"/>
                </a:cubicBezTo>
                <a:cubicBezTo>
                  <a:pt x="6494563" y="683831"/>
                  <a:pt x="6490597" y="708188"/>
                  <a:pt x="6480867" y="723625"/>
                </a:cubicBezTo>
                <a:cubicBezTo>
                  <a:pt x="6471137" y="739062"/>
                  <a:pt x="6463788" y="741095"/>
                  <a:pt x="6458819" y="729723"/>
                </a:cubicBezTo>
                <a:cubicBezTo>
                  <a:pt x="6453851" y="718351"/>
                  <a:pt x="6446319" y="706628"/>
                  <a:pt x="6436223" y="694554"/>
                </a:cubicBezTo>
                <a:cubicBezTo>
                  <a:pt x="6426127" y="682479"/>
                  <a:pt x="6424704" y="677607"/>
                  <a:pt x="6431953" y="679937"/>
                </a:cubicBezTo>
                <a:cubicBezTo>
                  <a:pt x="6439202" y="682268"/>
                  <a:pt x="6445727" y="684515"/>
                  <a:pt x="6451527" y="686681"/>
                </a:cubicBezTo>
                <a:cubicBezTo>
                  <a:pt x="6457328" y="688846"/>
                  <a:pt x="6460905" y="688075"/>
                  <a:pt x="6462261" y="684368"/>
                </a:cubicBezTo>
                <a:cubicBezTo>
                  <a:pt x="6463616" y="680662"/>
                  <a:pt x="6464513" y="672803"/>
                  <a:pt x="6464949" y="660793"/>
                </a:cubicBezTo>
                <a:cubicBezTo>
                  <a:pt x="6465387" y="648783"/>
                  <a:pt x="6465605" y="612657"/>
                  <a:pt x="6465605" y="552413"/>
                </a:cubicBezTo>
                <a:cubicBezTo>
                  <a:pt x="6434015" y="557820"/>
                  <a:pt x="6413565" y="561423"/>
                  <a:pt x="6404258" y="563222"/>
                </a:cubicBezTo>
                <a:cubicBezTo>
                  <a:pt x="6394951" y="565022"/>
                  <a:pt x="6385752" y="561168"/>
                  <a:pt x="6376661" y="551661"/>
                </a:cubicBezTo>
                <a:cubicBezTo>
                  <a:pt x="6367569" y="542153"/>
                  <a:pt x="6367748" y="537858"/>
                  <a:pt x="6377198" y="538776"/>
                </a:cubicBezTo>
                <a:cubicBezTo>
                  <a:pt x="6386649" y="539694"/>
                  <a:pt x="6398852" y="539493"/>
                  <a:pt x="6413809" y="538174"/>
                </a:cubicBezTo>
                <a:cubicBezTo>
                  <a:pt x="6428766" y="536854"/>
                  <a:pt x="6445587" y="534976"/>
                  <a:pt x="6464272" y="532538"/>
                </a:cubicBezTo>
                <a:cubicBezTo>
                  <a:pt x="6464272" y="488972"/>
                  <a:pt x="6461121" y="461346"/>
                  <a:pt x="6454819" y="449659"/>
                </a:cubicBezTo>
                <a:cubicBezTo>
                  <a:pt x="6450091" y="440893"/>
                  <a:pt x="6449703" y="435947"/>
                  <a:pt x="6453651" y="434820"/>
                </a:cubicBezTo>
                <a:close/>
                <a:moveTo>
                  <a:pt x="2167401" y="434820"/>
                </a:moveTo>
                <a:cubicBezTo>
                  <a:pt x="2168717" y="434445"/>
                  <a:pt x="2170515" y="434494"/>
                  <a:pt x="2172795" y="434967"/>
                </a:cubicBezTo>
                <a:cubicBezTo>
                  <a:pt x="2181916" y="436860"/>
                  <a:pt x="2190717" y="439599"/>
                  <a:pt x="2199199" y="443184"/>
                </a:cubicBezTo>
                <a:cubicBezTo>
                  <a:pt x="2207681" y="446769"/>
                  <a:pt x="2210341" y="453183"/>
                  <a:pt x="2207179" y="462425"/>
                </a:cubicBezTo>
                <a:cubicBezTo>
                  <a:pt x="2204017" y="471667"/>
                  <a:pt x="2202852" y="493059"/>
                  <a:pt x="2203684" y="526601"/>
                </a:cubicBezTo>
                <a:cubicBezTo>
                  <a:pt x="2218411" y="525784"/>
                  <a:pt x="2231565" y="524005"/>
                  <a:pt x="2243145" y="521266"/>
                </a:cubicBezTo>
                <a:cubicBezTo>
                  <a:pt x="2254724" y="518527"/>
                  <a:pt x="2265239" y="522360"/>
                  <a:pt x="2274690" y="532764"/>
                </a:cubicBezTo>
                <a:cubicBezTo>
                  <a:pt x="2284140" y="543168"/>
                  <a:pt x="2280788" y="548144"/>
                  <a:pt x="2264634" y="547692"/>
                </a:cubicBezTo>
                <a:cubicBezTo>
                  <a:pt x="2248479" y="547240"/>
                  <a:pt x="2228206" y="548240"/>
                  <a:pt x="2203813" y="550693"/>
                </a:cubicBezTo>
                <a:cubicBezTo>
                  <a:pt x="2203813" y="583991"/>
                  <a:pt x="2204713" y="617278"/>
                  <a:pt x="2206513" y="650554"/>
                </a:cubicBezTo>
                <a:cubicBezTo>
                  <a:pt x="2208312" y="683831"/>
                  <a:pt x="2204347" y="708188"/>
                  <a:pt x="2194617" y="723625"/>
                </a:cubicBezTo>
                <a:cubicBezTo>
                  <a:pt x="2184888" y="739062"/>
                  <a:pt x="2177538" y="741095"/>
                  <a:pt x="2172569" y="729723"/>
                </a:cubicBezTo>
                <a:cubicBezTo>
                  <a:pt x="2167600" y="718351"/>
                  <a:pt x="2160068" y="706628"/>
                  <a:pt x="2149973" y="694554"/>
                </a:cubicBezTo>
                <a:cubicBezTo>
                  <a:pt x="2139877" y="682479"/>
                  <a:pt x="2138454" y="677607"/>
                  <a:pt x="2145703" y="679937"/>
                </a:cubicBezTo>
                <a:cubicBezTo>
                  <a:pt x="2152952" y="682268"/>
                  <a:pt x="2159477" y="684515"/>
                  <a:pt x="2165277" y="686681"/>
                </a:cubicBezTo>
                <a:cubicBezTo>
                  <a:pt x="2171078" y="688846"/>
                  <a:pt x="2174656" y="688075"/>
                  <a:pt x="2176011" y="684368"/>
                </a:cubicBezTo>
                <a:cubicBezTo>
                  <a:pt x="2177366" y="680662"/>
                  <a:pt x="2178262" y="672803"/>
                  <a:pt x="2178700" y="660793"/>
                </a:cubicBezTo>
                <a:cubicBezTo>
                  <a:pt x="2179137" y="648783"/>
                  <a:pt x="2179356" y="612657"/>
                  <a:pt x="2179356" y="552413"/>
                </a:cubicBezTo>
                <a:cubicBezTo>
                  <a:pt x="2147764" y="557820"/>
                  <a:pt x="2127315" y="561423"/>
                  <a:pt x="2118008" y="563222"/>
                </a:cubicBezTo>
                <a:cubicBezTo>
                  <a:pt x="2108702" y="565022"/>
                  <a:pt x="2099502" y="561168"/>
                  <a:pt x="2090411" y="551661"/>
                </a:cubicBezTo>
                <a:cubicBezTo>
                  <a:pt x="2081319" y="542153"/>
                  <a:pt x="2081498" y="537858"/>
                  <a:pt x="2090948" y="538776"/>
                </a:cubicBezTo>
                <a:cubicBezTo>
                  <a:pt x="2100399" y="539694"/>
                  <a:pt x="2112602" y="539493"/>
                  <a:pt x="2127559" y="538174"/>
                </a:cubicBezTo>
                <a:cubicBezTo>
                  <a:pt x="2142516" y="536854"/>
                  <a:pt x="2159337" y="534976"/>
                  <a:pt x="2178022" y="532538"/>
                </a:cubicBezTo>
                <a:cubicBezTo>
                  <a:pt x="2178022" y="488972"/>
                  <a:pt x="2174871" y="461346"/>
                  <a:pt x="2168568" y="449659"/>
                </a:cubicBezTo>
                <a:cubicBezTo>
                  <a:pt x="2163842" y="440893"/>
                  <a:pt x="2163452" y="435947"/>
                  <a:pt x="2167401" y="434820"/>
                </a:cubicBezTo>
                <a:close/>
                <a:moveTo>
                  <a:pt x="3112267" y="432277"/>
                </a:moveTo>
                <a:cubicBezTo>
                  <a:pt x="3113743" y="432188"/>
                  <a:pt x="3115596" y="432447"/>
                  <a:pt x="3117825" y="433053"/>
                </a:cubicBezTo>
                <a:cubicBezTo>
                  <a:pt x="3126745" y="435476"/>
                  <a:pt x="3134195" y="439373"/>
                  <a:pt x="3140175" y="444743"/>
                </a:cubicBezTo>
                <a:cubicBezTo>
                  <a:pt x="3146154" y="450114"/>
                  <a:pt x="3147233" y="454943"/>
                  <a:pt x="3143412" y="459231"/>
                </a:cubicBezTo>
                <a:cubicBezTo>
                  <a:pt x="3139590" y="463518"/>
                  <a:pt x="3136374" y="469140"/>
                  <a:pt x="3133764" y="476095"/>
                </a:cubicBezTo>
                <a:cubicBezTo>
                  <a:pt x="3131154" y="483050"/>
                  <a:pt x="3126831" y="491790"/>
                  <a:pt x="3120794" y="502316"/>
                </a:cubicBezTo>
                <a:cubicBezTo>
                  <a:pt x="3128882" y="502402"/>
                  <a:pt x="3138898" y="499950"/>
                  <a:pt x="3150844" y="494959"/>
                </a:cubicBezTo>
                <a:cubicBezTo>
                  <a:pt x="3162789" y="489969"/>
                  <a:pt x="3172239" y="490697"/>
                  <a:pt x="3179194" y="497143"/>
                </a:cubicBezTo>
                <a:cubicBezTo>
                  <a:pt x="3186149" y="503589"/>
                  <a:pt x="3182062" y="509687"/>
                  <a:pt x="3166933" y="515437"/>
                </a:cubicBezTo>
                <a:cubicBezTo>
                  <a:pt x="3151804" y="521188"/>
                  <a:pt x="3134474" y="523166"/>
                  <a:pt x="3114943" y="521374"/>
                </a:cubicBezTo>
                <a:cubicBezTo>
                  <a:pt x="3103987" y="541751"/>
                  <a:pt x="3093906" y="557920"/>
                  <a:pt x="3084699" y="569880"/>
                </a:cubicBezTo>
                <a:cubicBezTo>
                  <a:pt x="3075493" y="581840"/>
                  <a:pt x="3064107" y="591369"/>
                  <a:pt x="3050541" y="598467"/>
                </a:cubicBezTo>
                <a:cubicBezTo>
                  <a:pt x="3036975" y="605565"/>
                  <a:pt x="3034771" y="603497"/>
                  <a:pt x="3043927" y="592261"/>
                </a:cubicBezTo>
                <a:cubicBezTo>
                  <a:pt x="3053083" y="581026"/>
                  <a:pt x="3062773" y="566954"/>
                  <a:pt x="3072998" y="550047"/>
                </a:cubicBezTo>
                <a:cubicBezTo>
                  <a:pt x="3083222" y="533140"/>
                  <a:pt x="3092594" y="513153"/>
                  <a:pt x="3101112" y="490087"/>
                </a:cubicBezTo>
                <a:cubicBezTo>
                  <a:pt x="3109630" y="467021"/>
                  <a:pt x="3112315" y="451143"/>
                  <a:pt x="3109167" y="442453"/>
                </a:cubicBezTo>
                <a:cubicBezTo>
                  <a:pt x="3106807" y="435935"/>
                  <a:pt x="3107840" y="432543"/>
                  <a:pt x="3112267" y="432277"/>
                </a:cubicBezTo>
                <a:close/>
                <a:moveTo>
                  <a:pt x="4585613" y="430547"/>
                </a:moveTo>
                <a:cubicBezTo>
                  <a:pt x="4587288" y="430308"/>
                  <a:pt x="4589429" y="430423"/>
                  <a:pt x="4592037" y="430891"/>
                </a:cubicBezTo>
                <a:cubicBezTo>
                  <a:pt x="4602470" y="432762"/>
                  <a:pt x="4610594" y="435100"/>
                  <a:pt x="4616409" y="437903"/>
                </a:cubicBezTo>
                <a:cubicBezTo>
                  <a:pt x="4622223" y="440707"/>
                  <a:pt x="4623783" y="444912"/>
                  <a:pt x="4621087" y="450519"/>
                </a:cubicBezTo>
                <a:cubicBezTo>
                  <a:pt x="4618391" y="456126"/>
                  <a:pt x="4617043" y="472044"/>
                  <a:pt x="4617043" y="498272"/>
                </a:cubicBezTo>
                <a:cubicBezTo>
                  <a:pt x="4624271" y="497469"/>
                  <a:pt x="4631588" y="495691"/>
                  <a:pt x="4638995" y="492937"/>
                </a:cubicBezTo>
                <a:cubicBezTo>
                  <a:pt x="4646401" y="490184"/>
                  <a:pt x="4654715" y="492661"/>
                  <a:pt x="4663936" y="500369"/>
                </a:cubicBezTo>
                <a:lnTo>
                  <a:pt x="4666700" y="507226"/>
                </a:lnTo>
                <a:lnTo>
                  <a:pt x="4667679" y="505704"/>
                </a:lnTo>
                <a:cubicBezTo>
                  <a:pt x="4675207" y="492432"/>
                  <a:pt x="4678971" y="482777"/>
                  <a:pt x="4678971" y="476740"/>
                </a:cubicBezTo>
                <a:cubicBezTo>
                  <a:pt x="4678971" y="466788"/>
                  <a:pt x="4683080" y="463769"/>
                  <a:pt x="4691297" y="467684"/>
                </a:cubicBezTo>
                <a:cubicBezTo>
                  <a:pt x="4699514" y="471599"/>
                  <a:pt x="4706290" y="476557"/>
                  <a:pt x="4711624" y="482559"/>
                </a:cubicBezTo>
                <a:cubicBezTo>
                  <a:pt x="4716959" y="488560"/>
                  <a:pt x="4717367" y="493002"/>
                  <a:pt x="4712850" y="495884"/>
                </a:cubicBezTo>
                <a:cubicBezTo>
                  <a:pt x="4708333" y="498767"/>
                  <a:pt x="4702518" y="505094"/>
                  <a:pt x="4695405" y="514867"/>
                </a:cubicBezTo>
                <a:cubicBezTo>
                  <a:pt x="4688292" y="524640"/>
                  <a:pt x="4678369" y="535305"/>
                  <a:pt x="4665635" y="546864"/>
                </a:cubicBezTo>
                <a:cubicBezTo>
                  <a:pt x="4701098" y="539708"/>
                  <a:pt x="4724344" y="534994"/>
                  <a:pt x="4735371" y="532721"/>
                </a:cubicBezTo>
                <a:cubicBezTo>
                  <a:pt x="4746399" y="530448"/>
                  <a:pt x="4756878" y="534187"/>
                  <a:pt x="4766809" y="543938"/>
                </a:cubicBezTo>
                <a:cubicBezTo>
                  <a:pt x="4776740" y="553690"/>
                  <a:pt x="4774097" y="559114"/>
                  <a:pt x="4758882" y="560211"/>
                </a:cubicBezTo>
                <a:cubicBezTo>
                  <a:pt x="4743667" y="561308"/>
                  <a:pt x="4728061" y="562527"/>
                  <a:pt x="4712065" y="563868"/>
                </a:cubicBezTo>
                <a:cubicBezTo>
                  <a:pt x="4696068" y="565208"/>
                  <a:pt x="4676204" y="567636"/>
                  <a:pt x="4652471" y="571149"/>
                </a:cubicBezTo>
                <a:cubicBezTo>
                  <a:pt x="4635994" y="585862"/>
                  <a:pt x="4619165" y="600955"/>
                  <a:pt x="4601986" y="616428"/>
                </a:cubicBezTo>
                <a:cubicBezTo>
                  <a:pt x="4601226" y="625549"/>
                  <a:pt x="4600846" y="634303"/>
                  <a:pt x="4600846" y="642692"/>
                </a:cubicBezTo>
                <a:cubicBezTo>
                  <a:pt x="4610784" y="638620"/>
                  <a:pt x="4622690" y="632034"/>
                  <a:pt x="4636564" y="622935"/>
                </a:cubicBezTo>
                <a:cubicBezTo>
                  <a:pt x="4650438" y="613836"/>
                  <a:pt x="4657375" y="606949"/>
                  <a:pt x="4657375" y="602274"/>
                </a:cubicBezTo>
                <a:cubicBezTo>
                  <a:pt x="4657375" y="593226"/>
                  <a:pt x="4662842" y="591107"/>
                  <a:pt x="4673777" y="595918"/>
                </a:cubicBezTo>
                <a:cubicBezTo>
                  <a:pt x="4684711" y="600729"/>
                  <a:pt x="4692835" y="606673"/>
                  <a:pt x="4698148" y="613750"/>
                </a:cubicBezTo>
                <a:cubicBezTo>
                  <a:pt x="4703461" y="620827"/>
                  <a:pt x="4702206" y="624961"/>
                  <a:pt x="4694384" y="626151"/>
                </a:cubicBezTo>
                <a:cubicBezTo>
                  <a:pt x="4686561" y="627341"/>
                  <a:pt x="4671981" y="631998"/>
                  <a:pt x="4650642" y="640122"/>
                </a:cubicBezTo>
                <a:cubicBezTo>
                  <a:pt x="4629304" y="648245"/>
                  <a:pt x="4612626" y="654236"/>
                  <a:pt x="4600609" y="658094"/>
                </a:cubicBezTo>
                <a:cubicBezTo>
                  <a:pt x="4599849" y="670139"/>
                  <a:pt x="4601050" y="678930"/>
                  <a:pt x="4604212" y="684465"/>
                </a:cubicBezTo>
                <a:cubicBezTo>
                  <a:pt x="4607374" y="690001"/>
                  <a:pt x="4617814" y="692980"/>
                  <a:pt x="4635531" y="693403"/>
                </a:cubicBezTo>
                <a:cubicBezTo>
                  <a:pt x="4653249" y="693826"/>
                  <a:pt x="4665961" y="693026"/>
                  <a:pt x="4673669" y="691004"/>
                </a:cubicBezTo>
                <a:cubicBezTo>
                  <a:pt x="4681377" y="688982"/>
                  <a:pt x="4686665" y="685304"/>
                  <a:pt x="4689533" y="679970"/>
                </a:cubicBezTo>
                <a:cubicBezTo>
                  <a:pt x="4692401" y="674635"/>
                  <a:pt x="4696097" y="665963"/>
                  <a:pt x="4700622" y="653953"/>
                </a:cubicBezTo>
                <a:cubicBezTo>
                  <a:pt x="4705146" y="641943"/>
                  <a:pt x="4708738" y="643868"/>
                  <a:pt x="4711398" y="659728"/>
                </a:cubicBezTo>
                <a:cubicBezTo>
                  <a:pt x="4714058" y="675589"/>
                  <a:pt x="4717668" y="685372"/>
                  <a:pt x="4722229" y="689079"/>
                </a:cubicBezTo>
                <a:cubicBezTo>
                  <a:pt x="4726789" y="692786"/>
                  <a:pt x="4724125" y="698365"/>
                  <a:pt x="4714238" y="705814"/>
                </a:cubicBezTo>
                <a:cubicBezTo>
                  <a:pt x="4704350" y="713264"/>
                  <a:pt x="4689676" y="717907"/>
                  <a:pt x="4670217" y="719742"/>
                </a:cubicBezTo>
                <a:cubicBezTo>
                  <a:pt x="4650757" y="721578"/>
                  <a:pt x="4633473" y="721323"/>
                  <a:pt x="4618366" y="718979"/>
                </a:cubicBezTo>
                <a:cubicBezTo>
                  <a:pt x="4603259" y="716634"/>
                  <a:pt x="4592485" y="710998"/>
                  <a:pt x="4586047" y="702071"/>
                </a:cubicBezTo>
                <a:cubicBezTo>
                  <a:pt x="4579608" y="693145"/>
                  <a:pt x="4576389" y="683275"/>
                  <a:pt x="4576389" y="672463"/>
                </a:cubicBezTo>
                <a:cubicBezTo>
                  <a:pt x="4576389" y="662510"/>
                  <a:pt x="4576833" y="649038"/>
                  <a:pt x="4577722" y="632045"/>
                </a:cubicBezTo>
                <a:cubicBezTo>
                  <a:pt x="4562292" y="646844"/>
                  <a:pt x="4546780" y="659058"/>
                  <a:pt x="4531185" y="668687"/>
                </a:cubicBezTo>
                <a:cubicBezTo>
                  <a:pt x="4515590" y="678317"/>
                  <a:pt x="4499202" y="684967"/>
                  <a:pt x="4482023" y="688638"/>
                </a:cubicBezTo>
                <a:cubicBezTo>
                  <a:pt x="4464843" y="692309"/>
                  <a:pt x="4463449" y="689527"/>
                  <a:pt x="4477839" y="680292"/>
                </a:cubicBezTo>
                <a:cubicBezTo>
                  <a:pt x="4492230" y="671057"/>
                  <a:pt x="4505932" y="662181"/>
                  <a:pt x="4518945" y="653663"/>
                </a:cubicBezTo>
                <a:cubicBezTo>
                  <a:pt x="4531959" y="645144"/>
                  <a:pt x="4550655" y="631113"/>
                  <a:pt x="4575034" y="611567"/>
                </a:cubicBezTo>
                <a:cubicBezTo>
                  <a:pt x="4568738" y="599019"/>
                  <a:pt x="4569043" y="593469"/>
                  <a:pt x="4575948" y="594918"/>
                </a:cubicBezTo>
                <a:cubicBezTo>
                  <a:pt x="4582853" y="596366"/>
                  <a:pt x="4587180" y="597442"/>
                  <a:pt x="4588929" y="598144"/>
                </a:cubicBezTo>
                <a:cubicBezTo>
                  <a:pt x="4598752" y="588493"/>
                  <a:pt x="4608066" y="581352"/>
                  <a:pt x="4616871" y="576720"/>
                </a:cubicBezTo>
                <a:cubicBezTo>
                  <a:pt x="4595088" y="579373"/>
                  <a:pt x="4573227" y="582510"/>
                  <a:pt x="4551286" y="586131"/>
                </a:cubicBezTo>
                <a:cubicBezTo>
                  <a:pt x="4529346" y="589752"/>
                  <a:pt x="4513733" y="592462"/>
                  <a:pt x="4504447" y="594262"/>
                </a:cubicBezTo>
                <a:cubicBezTo>
                  <a:pt x="4495162" y="596061"/>
                  <a:pt x="4485482" y="592889"/>
                  <a:pt x="4475409" y="584743"/>
                </a:cubicBezTo>
                <a:cubicBezTo>
                  <a:pt x="4465334" y="576598"/>
                  <a:pt x="4465725" y="572526"/>
                  <a:pt x="4476581" y="572526"/>
                </a:cubicBezTo>
                <a:cubicBezTo>
                  <a:pt x="4484769" y="572526"/>
                  <a:pt x="4499500" y="571640"/>
                  <a:pt x="4520774" y="569869"/>
                </a:cubicBezTo>
                <a:cubicBezTo>
                  <a:pt x="4542048" y="568098"/>
                  <a:pt x="4565081" y="564739"/>
                  <a:pt x="4589876" y="559791"/>
                </a:cubicBezTo>
                <a:lnTo>
                  <a:pt x="4589876" y="525418"/>
                </a:lnTo>
                <a:cubicBezTo>
                  <a:pt x="4580440" y="526307"/>
                  <a:pt x="4572079" y="527429"/>
                  <a:pt x="4564795" y="528784"/>
                </a:cubicBezTo>
                <a:cubicBezTo>
                  <a:pt x="4557510" y="530139"/>
                  <a:pt x="4549970" y="527279"/>
                  <a:pt x="4542177" y="520202"/>
                </a:cubicBezTo>
                <a:cubicBezTo>
                  <a:pt x="4534383" y="513125"/>
                  <a:pt x="4535989" y="509292"/>
                  <a:pt x="4546995" y="508704"/>
                </a:cubicBezTo>
                <a:cubicBezTo>
                  <a:pt x="4558001" y="508116"/>
                  <a:pt x="4572295" y="506618"/>
                  <a:pt x="4589876" y="504209"/>
                </a:cubicBezTo>
                <a:cubicBezTo>
                  <a:pt x="4589876" y="472330"/>
                  <a:pt x="4587628" y="451673"/>
                  <a:pt x="4583132" y="442238"/>
                </a:cubicBezTo>
                <a:cubicBezTo>
                  <a:pt x="4579760" y="435161"/>
                  <a:pt x="4580587" y="431264"/>
                  <a:pt x="4585613" y="430547"/>
                </a:cubicBezTo>
                <a:close/>
                <a:moveTo>
                  <a:pt x="547612" y="430146"/>
                </a:moveTo>
                <a:cubicBezTo>
                  <a:pt x="549240" y="430008"/>
                  <a:pt x="551327" y="430296"/>
                  <a:pt x="553875" y="431009"/>
                </a:cubicBezTo>
                <a:cubicBezTo>
                  <a:pt x="564064" y="433863"/>
                  <a:pt x="573313" y="437839"/>
                  <a:pt x="581623" y="442937"/>
                </a:cubicBezTo>
                <a:cubicBezTo>
                  <a:pt x="589933" y="448035"/>
                  <a:pt x="591608" y="454699"/>
                  <a:pt x="586646" y="462930"/>
                </a:cubicBezTo>
                <a:cubicBezTo>
                  <a:pt x="581684" y="471162"/>
                  <a:pt x="579626" y="497340"/>
                  <a:pt x="580472" y="541465"/>
                </a:cubicBezTo>
                <a:cubicBezTo>
                  <a:pt x="600592" y="538840"/>
                  <a:pt x="614946" y="536385"/>
                  <a:pt x="623536" y="534097"/>
                </a:cubicBezTo>
                <a:cubicBezTo>
                  <a:pt x="632126" y="531810"/>
                  <a:pt x="641515" y="533628"/>
                  <a:pt x="651704" y="539550"/>
                </a:cubicBezTo>
                <a:cubicBezTo>
                  <a:pt x="661892" y="545473"/>
                  <a:pt x="662140" y="549990"/>
                  <a:pt x="652446" y="553102"/>
                </a:cubicBezTo>
                <a:cubicBezTo>
                  <a:pt x="642752" y="556214"/>
                  <a:pt x="618803" y="559469"/>
                  <a:pt x="580601" y="562867"/>
                </a:cubicBezTo>
                <a:cubicBezTo>
                  <a:pt x="580601" y="614750"/>
                  <a:pt x="580121" y="657197"/>
                  <a:pt x="579160" y="690209"/>
                </a:cubicBezTo>
                <a:cubicBezTo>
                  <a:pt x="578200" y="723220"/>
                  <a:pt x="573672" y="740001"/>
                  <a:pt x="565577" y="740553"/>
                </a:cubicBezTo>
                <a:cubicBezTo>
                  <a:pt x="557482" y="741105"/>
                  <a:pt x="553434" y="724711"/>
                  <a:pt x="553434" y="691370"/>
                </a:cubicBezTo>
                <a:lnTo>
                  <a:pt x="553434" y="565922"/>
                </a:lnTo>
                <a:cubicBezTo>
                  <a:pt x="533716" y="570296"/>
                  <a:pt x="518763" y="573637"/>
                  <a:pt x="508574" y="575946"/>
                </a:cubicBezTo>
                <a:cubicBezTo>
                  <a:pt x="498386" y="578254"/>
                  <a:pt x="488469" y="575429"/>
                  <a:pt x="478825" y="567471"/>
                </a:cubicBezTo>
                <a:cubicBezTo>
                  <a:pt x="469182" y="559512"/>
                  <a:pt x="469483" y="555224"/>
                  <a:pt x="479728" y="554607"/>
                </a:cubicBezTo>
                <a:cubicBezTo>
                  <a:pt x="489975" y="553991"/>
                  <a:pt x="499945" y="553238"/>
                  <a:pt x="509639" y="552349"/>
                </a:cubicBezTo>
                <a:cubicBezTo>
                  <a:pt x="519333" y="551460"/>
                  <a:pt x="533931" y="549388"/>
                  <a:pt x="553434" y="546132"/>
                </a:cubicBezTo>
                <a:cubicBezTo>
                  <a:pt x="553434" y="514397"/>
                  <a:pt x="553219" y="491948"/>
                  <a:pt x="552788" y="478784"/>
                </a:cubicBezTo>
                <a:cubicBezTo>
                  <a:pt x="552359" y="465619"/>
                  <a:pt x="549885" y="453652"/>
                  <a:pt x="545367" y="442883"/>
                </a:cubicBezTo>
                <a:cubicBezTo>
                  <a:pt x="541979" y="434806"/>
                  <a:pt x="542728" y="430560"/>
                  <a:pt x="547612" y="430146"/>
                </a:cubicBezTo>
                <a:close/>
                <a:moveTo>
                  <a:pt x="2816875" y="429460"/>
                </a:moveTo>
                <a:cubicBezTo>
                  <a:pt x="2832161" y="429460"/>
                  <a:pt x="2843114" y="434892"/>
                  <a:pt x="2849732" y="445754"/>
                </a:cubicBezTo>
                <a:cubicBezTo>
                  <a:pt x="2856349" y="456617"/>
                  <a:pt x="2867725" y="470563"/>
                  <a:pt x="2883858" y="487592"/>
                </a:cubicBezTo>
                <a:cubicBezTo>
                  <a:pt x="2899990" y="504621"/>
                  <a:pt x="2915567" y="519542"/>
                  <a:pt x="2930589" y="532355"/>
                </a:cubicBezTo>
                <a:cubicBezTo>
                  <a:pt x="2945610" y="545168"/>
                  <a:pt x="2962596" y="555773"/>
                  <a:pt x="2981547" y="564169"/>
                </a:cubicBezTo>
                <a:cubicBezTo>
                  <a:pt x="3000497" y="572565"/>
                  <a:pt x="3005545" y="578104"/>
                  <a:pt x="2996690" y="580786"/>
                </a:cubicBezTo>
                <a:cubicBezTo>
                  <a:pt x="2987835" y="583467"/>
                  <a:pt x="2973043" y="584342"/>
                  <a:pt x="2952314" y="583410"/>
                </a:cubicBezTo>
                <a:cubicBezTo>
                  <a:pt x="2931586" y="582478"/>
                  <a:pt x="2919034" y="578878"/>
                  <a:pt x="2914660" y="572612"/>
                </a:cubicBezTo>
                <a:cubicBezTo>
                  <a:pt x="2910287" y="566345"/>
                  <a:pt x="2902295" y="554926"/>
                  <a:pt x="2890687" y="538356"/>
                </a:cubicBezTo>
                <a:cubicBezTo>
                  <a:pt x="2879079" y="521786"/>
                  <a:pt x="2869392" y="508242"/>
                  <a:pt x="2861627" y="497723"/>
                </a:cubicBezTo>
                <a:cubicBezTo>
                  <a:pt x="2853861" y="487205"/>
                  <a:pt x="2846476" y="477120"/>
                  <a:pt x="2839471" y="467469"/>
                </a:cubicBezTo>
                <a:cubicBezTo>
                  <a:pt x="2832466" y="457818"/>
                  <a:pt x="2826672" y="451745"/>
                  <a:pt x="2822091" y="449250"/>
                </a:cubicBezTo>
                <a:cubicBezTo>
                  <a:pt x="2817509" y="446755"/>
                  <a:pt x="2813401" y="444987"/>
                  <a:pt x="2809765" y="443948"/>
                </a:cubicBezTo>
                <a:cubicBezTo>
                  <a:pt x="2806130" y="442908"/>
                  <a:pt x="2803696" y="440233"/>
                  <a:pt x="2802463" y="435924"/>
                </a:cubicBezTo>
                <a:cubicBezTo>
                  <a:pt x="2801229" y="431615"/>
                  <a:pt x="2806033" y="429460"/>
                  <a:pt x="2816875" y="429460"/>
                </a:cubicBezTo>
                <a:close/>
                <a:moveTo>
                  <a:pt x="6754765" y="426750"/>
                </a:moveTo>
                <a:cubicBezTo>
                  <a:pt x="6759884" y="426750"/>
                  <a:pt x="6767251" y="428668"/>
                  <a:pt x="6776867" y="432504"/>
                </a:cubicBezTo>
                <a:cubicBezTo>
                  <a:pt x="6786482" y="436340"/>
                  <a:pt x="6789938" y="440015"/>
                  <a:pt x="6787235" y="443528"/>
                </a:cubicBezTo>
                <a:cubicBezTo>
                  <a:pt x="6784531" y="447041"/>
                  <a:pt x="6783179" y="459439"/>
                  <a:pt x="6783179" y="480719"/>
                </a:cubicBezTo>
                <a:cubicBezTo>
                  <a:pt x="6793319" y="480791"/>
                  <a:pt x="6803292" y="480074"/>
                  <a:pt x="6813101" y="478568"/>
                </a:cubicBezTo>
                <a:cubicBezTo>
                  <a:pt x="6816442" y="460873"/>
                  <a:pt x="6816313" y="448257"/>
                  <a:pt x="6812713" y="440721"/>
                </a:cubicBezTo>
                <a:cubicBezTo>
                  <a:pt x="6809114" y="433185"/>
                  <a:pt x="6811957" y="430611"/>
                  <a:pt x="6821243" y="432999"/>
                </a:cubicBezTo>
                <a:cubicBezTo>
                  <a:pt x="6830528" y="435386"/>
                  <a:pt x="6838429" y="438972"/>
                  <a:pt x="6844947" y="443754"/>
                </a:cubicBezTo>
                <a:cubicBezTo>
                  <a:pt x="6851465" y="448536"/>
                  <a:pt x="6853318" y="453064"/>
                  <a:pt x="6850507" y="457338"/>
                </a:cubicBezTo>
                <a:cubicBezTo>
                  <a:pt x="6847697" y="461611"/>
                  <a:pt x="6845051" y="467154"/>
                  <a:pt x="6842569" y="473965"/>
                </a:cubicBezTo>
                <a:cubicBezTo>
                  <a:pt x="6852493" y="473177"/>
                  <a:pt x="6861460" y="471631"/>
                  <a:pt x="6869469" y="469330"/>
                </a:cubicBezTo>
                <a:cubicBezTo>
                  <a:pt x="6877477" y="467028"/>
                  <a:pt x="6885569" y="470108"/>
                  <a:pt x="6893743" y="478568"/>
                </a:cubicBezTo>
                <a:cubicBezTo>
                  <a:pt x="6901917" y="487029"/>
                  <a:pt x="6899959" y="491554"/>
                  <a:pt x="6887871" y="492141"/>
                </a:cubicBezTo>
                <a:cubicBezTo>
                  <a:pt x="6875781" y="492729"/>
                  <a:pt x="6858882" y="493855"/>
                  <a:pt x="6837171" y="495519"/>
                </a:cubicBezTo>
                <a:cubicBezTo>
                  <a:pt x="6829585" y="513229"/>
                  <a:pt x="6821365" y="527139"/>
                  <a:pt x="6812509" y="537249"/>
                </a:cubicBezTo>
                <a:lnTo>
                  <a:pt x="6808037" y="541555"/>
                </a:lnTo>
                <a:lnTo>
                  <a:pt x="6819489" y="540196"/>
                </a:lnTo>
                <a:cubicBezTo>
                  <a:pt x="6841387" y="537514"/>
                  <a:pt x="6856935" y="534804"/>
                  <a:pt x="6866135" y="532065"/>
                </a:cubicBezTo>
                <a:cubicBezTo>
                  <a:pt x="6875334" y="529326"/>
                  <a:pt x="6884145" y="531089"/>
                  <a:pt x="6892571" y="537356"/>
                </a:cubicBezTo>
                <a:cubicBezTo>
                  <a:pt x="6900995" y="543623"/>
                  <a:pt x="6908492" y="551237"/>
                  <a:pt x="6915059" y="560200"/>
                </a:cubicBezTo>
                <a:cubicBezTo>
                  <a:pt x="6921627" y="569163"/>
                  <a:pt x="6919727" y="573920"/>
                  <a:pt x="6909359" y="574472"/>
                </a:cubicBezTo>
                <a:cubicBezTo>
                  <a:pt x="6898991" y="575024"/>
                  <a:pt x="6886365" y="579585"/>
                  <a:pt x="6871479" y="588153"/>
                </a:cubicBezTo>
                <a:cubicBezTo>
                  <a:pt x="6856595" y="596721"/>
                  <a:pt x="6852751" y="594011"/>
                  <a:pt x="6859950" y="580022"/>
                </a:cubicBezTo>
                <a:cubicBezTo>
                  <a:pt x="6867149" y="566033"/>
                  <a:pt x="6869189" y="557934"/>
                  <a:pt x="6866070" y="555726"/>
                </a:cubicBezTo>
                <a:cubicBezTo>
                  <a:pt x="6862951" y="553518"/>
                  <a:pt x="6852103" y="553077"/>
                  <a:pt x="6833525" y="554403"/>
                </a:cubicBezTo>
                <a:cubicBezTo>
                  <a:pt x="6824236" y="555066"/>
                  <a:pt x="6813731" y="555957"/>
                  <a:pt x="6802009" y="557076"/>
                </a:cubicBezTo>
                <a:lnTo>
                  <a:pt x="6769063" y="560504"/>
                </a:lnTo>
                <a:lnTo>
                  <a:pt x="6773129" y="561542"/>
                </a:lnTo>
                <a:cubicBezTo>
                  <a:pt x="6776854" y="562892"/>
                  <a:pt x="6780262" y="564560"/>
                  <a:pt x="6783351" y="566546"/>
                </a:cubicBezTo>
                <a:cubicBezTo>
                  <a:pt x="6789533" y="570518"/>
                  <a:pt x="6791501" y="573931"/>
                  <a:pt x="6789257" y="576785"/>
                </a:cubicBezTo>
                <a:cubicBezTo>
                  <a:pt x="6787013" y="579638"/>
                  <a:pt x="6785890" y="586307"/>
                  <a:pt x="6785890" y="596789"/>
                </a:cubicBezTo>
                <a:cubicBezTo>
                  <a:pt x="6802654" y="594251"/>
                  <a:pt x="6813782" y="591369"/>
                  <a:pt x="6819274" y="588142"/>
                </a:cubicBezTo>
                <a:cubicBezTo>
                  <a:pt x="6824767" y="584916"/>
                  <a:pt x="6830625" y="584973"/>
                  <a:pt x="6836848" y="588314"/>
                </a:cubicBezTo>
                <a:cubicBezTo>
                  <a:pt x="6843072" y="591655"/>
                  <a:pt x="6849633" y="595671"/>
                  <a:pt x="6856530" y="600360"/>
                </a:cubicBezTo>
                <a:cubicBezTo>
                  <a:pt x="6863427" y="605049"/>
                  <a:pt x="6865052" y="610165"/>
                  <a:pt x="6861402" y="615708"/>
                </a:cubicBezTo>
                <a:cubicBezTo>
                  <a:pt x="6857753" y="621250"/>
                  <a:pt x="6855483" y="629765"/>
                  <a:pt x="6854594" y="641251"/>
                </a:cubicBezTo>
                <a:cubicBezTo>
                  <a:pt x="6853705" y="652738"/>
                  <a:pt x="6852289" y="661883"/>
                  <a:pt x="6850346" y="668687"/>
                </a:cubicBezTo>
                <a:cubicBezTo>
                  <a:pt x="6848403" y="675492"/>
                  <a:pt x="6843868" y="681436"/>
                  <a:pt x="6836741" y="686520"/>
                </a:cubicBezTo>
                <a:cubicBezTo>
                  <a:pt x="6829613" y="691603"/>
                  <a:pt x="6824165" y="690266"/>
                  <a:pt x="6820393" y="682508"/>
                </a:cubicBezTo>
                <a:cubicBezTo>
                  <a:pt x="6816621" y="674750"/>
                  <a:pt x="6810573" y="665948"/>
                  <a:pt x="6802249" y="656104"/>
                </a:cubicBezTo>
                <a:cubicBezTo>
                  <a:pt x="6793925" y="646259"/>
                  <a:pt x="6794515" y="642689"/>
                  <a:pt x="6804023" y="645392"/>
                </a:cubicBezTo>
                <a:cubicBezTo>
                  <a:pt x="6813531" y="648095"/>
                  <a:pt x="6819235" y="649368"/>
                  <a:pt x="6821135" y="649210"/>
                </a:cubicBezTo>
                <a:cubicBezTo>
                  <a:pt x="6823035" y="649052"/>
                  <a:pt x="6824358" y="647665"/>
                  <a:pt x="6825103" y="645048"/>
                </a:cubicBezTo>
                <a:cubicBezTo>
                  <a:pt x="6825849" y="642430"/>
                  <a:pt x="6826445" y="636823"/>
                  <a:pt x="6826889" y="628227"/>
                </a:cubicBezTo>
                <a:cubicBezTo>
                  <a:pt x="6827333" y="619630"/>
                  <a:pt x="6826258" y="614517"/>
                  <a:pt x="6823662" y="612890"/>
                </a:cubicBezTo>
                <a:cubicBezTo>
                  <a:pt x="6821067" y="611262"/>
                  <a:pt x="6816273" y="610667"/>
                  <a:pt x="6809283" y="611104"/>
                </a:cubicBezTo>
                <a:cubicBezTo>
                  <a:pt x="6802292" y="611542"/>
                  <a:pt x="6794494" y="612485"/>
                  <a:pt x="6785890" y="613933"/>
                </a:cubicBezTo>
                <a:cubicBezTo>
                  <a:pt x="6785890" y="631528"/>
                  <a:pt x="6785650" y="649869"/>
                  <a:pt x="6785169" y="668956"/>
                </a:cubicBezTo>
                <a:cubicBezTo>
                  <a:pt x="6784689" y="688043"/>
                  <a:pt x="6783280" y="705535"/>
                  <a:pt x="6780943" y="721431"/>
                </a:cubicBezTo>
                <a:cubicBezTo>
                  <a:pt x="6778605" y="737327"/>
                  <a:pt x="6774092" y="746652"/>
                  <a:pt x="6767402" y="749405"/>
                </a:cubicBezTo>
                <a:cubicBezTo>
                  <a:pt x="6760713" y="752158"/>
                  <a:pt x="6757367" y="741360"/>
                  <a:pt x="6757367" y="717010"/>
                </a:cubicBezTo>
                <a:lnTo>
                  <a:pt x="6757367" y="617203"/>
                </a:lnTo>
                <a:lnTo>
                  <a:pt x="6743493" y="619870"/>
                </a:lnTo>
                <a:cubicBezTo>
                  <a:pt x="6733857" y="622594"/>
                  <a:pt x="6727741" y="623053"/>
                  <a:pt x="6725145" y="621246"/>
                </a:cubicBezTo>
                <a:lnTo>
                  <a:pt x="6725145" y="657233"/>
                </a:lnTo>
                <a:cubicBezTo>
                  <a:pt x="6723080" y="681841"/>
                  <a:pt x="6719001" y="694145"/>
                  <a:pt x="6712905" y="694145"/>
                </a:cubicBezTo>
                <a:cubicBezTo>
                  <a:pt x="6707471" y="694145"/>
                  <a:pt x="6703176" y="690384"/>
                  <a:pt x="6700021" y="682863"/>
                </a:cubicBezTo>
                <a:cubicBezTo>
                  <a:pt x="6696867" y="675341"/>
                  <a:pt x="6695967" y="668508"/>
                  <a:pt x="6697321" y="662363"/>
                </a:cubicBezTo>
                <a:cubicBezTo>
                  <a:pt x="6698677" y="656219"/>
                  <a:pt x="6699577" y="647987"/>
                  <a:pt x="6700021" y="637670"/>
                </a:cubicBezTo>
                <a:cubicBezTo>
                  <a:pt x="6700465" y="627352"/>
                  <a:pt x="6699114" y="617959"/>
                  <a:pt x="6695967" y="609491"/>
                </a:cubicBezTo>
                <a:cubicBezTo>
                  <a:pt x="6692819" y="601023"/>
                  <a:pt x="6694414" y="597732"/>
                  <a:pt x="6700752" y="599618"/>
                </a:cubicBezTo>
                <a:cubicBezTo>
                  <a:pt x="6707091" y="601504"/>
                  <a:pt x="6712311" y="602629"/>
                  <a:pt x="6716411" y="602995"/>
                </a:cubicBezTo>
                <a:cubicBezTo>
                  <a:pt x="6720513" y="603361"/>
                  <a:pt x="6734165" y="602798"/>
                  <a:pt x="6757367" y="601306"/>
                </a:cubicBezTo>
                <a:cubicBezTo>
                  <a:pt x="6757367" y="587382"/>
                  <a:pt x="6755793" y="576401"/>
                  <a:pt x="6752646" y="568363"/>
                </a:cubicBezTo>
                <a:lnTo>
                  <a:pt x="6752460" y="562545"/>
                </a:lnTo>
                <a:lnTo>
                  <a:pt x="6680123" y="572181"/>
                </a:lnTo>
                <a:cubicBezTo>
                  <a:pt x="6676668" y="598080"/>
                  <a:pt x="6670616" y="614757"/>
                  <a:pt x="6661969" y="622214"/>
                </a:cubicBezTo>
                <a:cubicBezTo>
                  <a:pt x="6653322" y="629671"/>
                  <a:pt x="6647489" y="629377"/>
                  <a:pt x="6644471" y="621333"/>
                </a:cubicBezTo>
                <a:cubicBezTo>
                  <a:pt x="6641453" y="613288"/>
                  <a:pt x="6642416" y="602654"/>
                  <a:pt x="6647363" y="589433"/>
                </a:cubicBezTo>
                <a:cubicBezTo>
                  <a:pt x="6652311" y="576211"/>
                  <a:pt x="6654785" y="565642"/>
                  <a:pt x="6654785" y="557726"/>
                </a:cubicBezTo>
                <a:cubicBezTo>
                  <a:pt x="6654785" y="545982"/>
                  <a:pt x="6658083" y="541669"/>
                  <a:pt x="6664679" y="544788"/>
                </a:cubicBezTo>
                <a:cubicBezTo>
                  <a:pt x="6671276" y="547907"/>
                  <a:pt x="6675679" y="551295"/>
                  <a:pt x="6677887" y="554952"/>
                </a:cubicBezTo>
                <a:cubicBezTo>
                  <a:pt x="6684885" y="555081"/>
                  <a:pt x="6704761" y="553324"/>
                  <a:pt x="6737513" y="549682"/>
                </a:cubicBezTo>
                <a:lnTo>
                  <a:pt x="6768569" y="546164"/>
                </a:lnTo>
                <a:lnTo>
                  <a:pt x="6767854" y="545638"/>
                </a:lnTo>
                <a:cubicBezTo>
                  <a:pt x="6762670" y="540217"/>
                  <a:pt x="6760077" y="526278"/>
                  <a:pt x="6760077" y="503822"/>
                </a:cubicBezTo>
                <a:lnTo>
                  <a:pt x="6731899" y="507435"/>
                </a:lnTo>
                <a:cubicBezTo>
                  <a:pt x="6732789" y="540117"/>
                  <a:pt x="6728945" y="551496"/>
                  <a:pt x="6720369" y="541572"/>
                </a:cubicBezTo>
                <a:cubicBezTo>
                  <a:pt x="6711795" y="531649"/>
                  <a:pt x="6707141" y="521317"/>
                  <a:pt x="6706409" y="510576"/>
                </a:cubicBezTo>
                <a:cubicBezTo>
                  <a:pt x="6695038" y="513229"/>
                  <a:pt x="6686867" y="515018"/>
                  <a:pt x="6681899" y="515943"/>
                </a:cubicBezTo>
                <a:cubicBezTo>
                  <a:pt x="6676930" y="516868"/>
                  <a:pt x="6669147" y="513784"/>
                  <a:pt x="6658549" y="506693"/>
                </a:cubicBezTo>
                <a:cubicBezTo>
                  <a:pt x="6647952" y="499602"/>
                  <a:pt x="6649981" y="495766"/>
                  <a:pt x="6664637" y="495185"/>
                </a:cubicBezTo>
                <a:cubicBezTo>
                  <a:pt x="6679293" y="494604"/>
                  <a:pt x="6692657" y="493203"/>
                  <a:pt x="6704731" y="490980"/>
                </a:cubicBezTo>
                <a:cubicBezTo>
                  <a:pt x="6702151" y="476339"/>
                  <a:pt x="6698357" y="464895"/>
                  <a:pt x="6693353" y="456649"/>
                </a:cubicBezTo>
                <a:cubicBezTo>
                  <a:pt x="6688348" y="448404"/>
                  <a:pt x="6689825" y="444973"/>
                  <a:pt x="6697783" y="446357"/>
                </a:cubicBezTo>
                <a:cubicBezTo>
                  <a:pt x="6705743" y="447741"/>
                  <a:pt x="6713641" y="449526"/>
                  <a:pt x="6721477" y="451713"/>
                </a:cubicBezTo>
                <a:cubicBezTo>
                  <a:pt x="6729315" y="453900"/>
                  <a:pt x="6732111" y="457829"/>
                  <a:pt x="6729867" y="463500"/>
                </a:cubicBezTo>
                <a:cubicBezTo>
                  <a:pt x="6727623" y="469172"/>
                  <a:pt x="6727633" y="477163"/>
                  <a:pt x="6729899" y="487474"/>
                </a:cubicBezTo>
                <a:lnTo>
                  <a:pt x="6760077" y="485237"/>
                </a:lnTo>
                <a:cubicBezTo>
                  <a:pt x="6759189" y="478138"/>
                  <a:pt x="6757880" y="470047"/>
                  <a:pt x="6756152" y="460962"/>
                </a:cubicBezTo>
                <a:cubicBezTo>
                  <a:pt x="6754425" y="451878"/>
                  <a:pt x="6751947" y="443905"/>
                  <a:pt x="6748720" y="437043"/>
                </a:cubicBezTo>
                <a:cubicBezTo>
                  <a:pt x="6745493" y="430181"/>
                  <a:pt x="6747509" y="426750"/>
                  <a:pt x="6754765" y="426750"/>
                </a:cubicBezTo>
                <a:close/>
                <a:moveTo>
                  <a:pt x="3887740" y="426750"/>
                </a:moveTo>
                <a:cubicBezTo>
                  <a:pt x="3892859" y="426750"/>
                  <a:pt x="3900227" y="428668"/>
                  <a:pt x="3909842" y="432504"/>
                </a:cubicBezTo>
                <a:cubicBezTo>
                  <a:pt x="3919457" y="436340"/>
                  <a:pt x="3922913" y="440015"/>
                  <a:pt x="3920210" y="443528"/>
                </a:cubicBezTo>
                <a:cubicBezTo>
                  <a:pt x="3917506" y="447041"/>
                  <a:pt x="3916155" y="459439"/>
                  <a:pt x="3916155" y="480719"/>
                </a:cubicBezTo>
                <a:cubicBezTo>
                  <a:pt x="3926293" y="480791"/>
                  <a:pt x="3936267" y="480074"/>
                  <a:pt x="3946076" y="478568"/>
                </a:cubicBezTo>
                <a:cubicBezTo>
                  <a:pt x="3949417" y="460873"/>
                  <a:pt x="3949288" y="448257"/>
                  <a:pt x="3945689" y="440721"/>
                </a:cubicBezTo>
                <a:cubicBezTo>
                  <a:pt x="3942089" y="433185"/>
                  <a:pt x="3944932" y="430611"/>
                  <a:pt x="3954218" y="432999"/>
                </a:cubicBezTo>
                <a:cubicBezTo>
                  <a:pt x="3963503" y="435386"/>
                  <a:pt x="3971404" y="438972"/>
                  <a:pt x="3977922" y="443754"/>
                </a:cubicBezTo>
                <a:cubicBezTo>
                  <a:pt x="3984440" y="448536"/>
                  <a:pt x="3986293" y="453064"/>
                  <a:pt x="3983482" y="457338"/>
                </a:cubicBezTo>
                <a:cubicBezTo>
                  <a:pt x="3980671" y="461611"/>
                  <a:pt x="3978026" y="467154"/>
                  <a:pt x="3975545" y="473965"/>
                </a:cubicBezTo>
                <a:cubicBezTo>
                  <a:pt x="3985468" y="473177"/>
                  <a:pt x="3994435" y="471631"/>
                  <a:pt x="4002444" y="469330"/>
                </a:cubicBezTo>
                <a:cubicBezTo>
                  <a:pt x="4010453" y="467028"/>
                  <a:pt x="4018544" y="470108"/>
                  <a:pt x="4026718" y="478568"/>
                </a:cubicBezTo>
                <a:cubicBezTo>
                  <a:pt x="4034892" y="487029"/>
                  <a:pt x="4032935" y="491554"/>
                  <a:pt x="4020846" y="492141"/>
                </a:cubicBezTo>
                <a:cubicBezTo>
                  <a:pt x="4008757" y="492729"/>
                  <a:pt x="3991857" y="493855"/>
                  <a:pt x="3970146" y="495519"/>
                </a:cubicBezTo>
                <a:cubicBezTo>
                  <a:pt x="3962560" y="513229"/>
                  <a:pt x="3954339" y="527139"/>
                  <a:pt x="3945484" y="537249"/>
                </a:cubicBezTo>
                <a:lnTo>
                  <a:pt x="3941053" y="541516"/>
                </a:lnTo>
                <a:lnTo>
                  <a:pt x="3952464" y="540196"/>
                </a:lnTo>
                <a:cubicBezTo>
                  <a:pt x="3974362" y="537514"/>
                  <a:pt x="3989910" y="534804"/>
                  <a:pt x="3999110" y="532065"/>
                </a:cubicBezTo>
                <a:cubicBezTo>
                  <a:pt x="4008309" y="529326"/>
                  <a:pt x="4017121" y="531089"/>
                  <a:pt x="4025546" y="537356"/>
                </a:cubicBezTo>
                <a:cubicBezTo>
                  <a:pt x="4033971" y="543623"/>
                  <a:pt x="4041467" y="551237"/>
                  <a:pt x="4048035" y="560200"/>
                </a:cubicBezTo>
                <a:cubicBezTo>
                  <a:pt x="4054602" y="569163"/>
                  <a:pt x="4052703" y="573920"/>
                  <a:pt x="4042335" y="574472"/>
                </a:cubicBezTo>
                <a:cubicBezTo>
                  <a:pt x="4031967" y="575024"/>
                  <a:pt x="4019340" y="579585"/>
                  <a:pt x="4004455" y="588153"/>
                </a:cubicBezTo>
                <a:cubicBezTo>
                  <a:pt x="3989570" y="596721"/>
                  <a:pt x="3985726" y="594011"/>
                  <a:pt x="3992925" y="580022"/>
                </a:cubicBezTo>
                <a:cubicBezTo>
                  <a:pt x="4000124" y="566033"/>
                  <a:pt x="4002164" y="557934"/>
                  <a:pt x="3999045" y="555726"/>
                </a:cubicBezTo>
                <a:cubicBezTo>
                  <a:pt x="3995926" y="553518"/>
                  <a:pt x="3985078" y="553077"/>
                  <a:pt x="3966500" y="554403"/>
                </a:cubicBezTo>
                <a:lnTo>
                  <a:pt x="3902182" y="560541"/>
                </a:lnTo>
                <a:lnTo>
                  <a:pt x="3906104" y="561542"/>
                </a:lnTo>
                <a:cubicBezTo>
                  <a:pt x="3909829" y="562892"/>
                  <a:pt x="3913237" y="564560"/>
                  <a:pt x="3916327" y="566546"/>
                </a:cubicBezTo>
                <a:cubicBezTo>
                  <a:pt x="3922508" y="570518"/>
                  <a:pt x="3924476" y="573931"/>
                  <a:pt x="3922232" y="576785"/>
                </a:cubicBezTo>
                <a:cubicBezTo>
                  <a:pt x="3919987" y="579638"/>
                  <a:pt x="3918865" y="586307"/>
                  <a:pt x="3918865" y="596789"/>
                </a:cubicBezTo>
                <a:cubicBezTo>
                  <a:pt x="3935629" y="594251"/>
                  <a:pt x="3946757" y="591369"/>
                  <a:pt x="3952249" y="588142"/>
                </a:cubicBezTo>
                <a:cubicBezTo>
                  <a:pt x="3957741" y="584916"/>
                  <a:pt x="3963600" y="584973"/>
                  <a:pt x="3969823" y="588314"/>
                </a:cubicBezTo>
                <a:cubicBezTo>
                  <a:pt x="3976047" y="591655"/>
                  <a:pt x="3982607" y="595671"/>
                  <a:pt x="3989505" y="600360"/>
                </a:cubicBezTo>
                <a:cubicBezTo>
                  <a:pt x="3996403" y="605049"/>
                  <a:pt x="3998027" y="610165"/>
                  <a:pt x="3994377" y="615708"/>
                </a:cubicBezTo>
                <a:cubicBezTo>
                  <a:pt x="3990728" y="621250"/>
                  <a:pt x="3988458" y="629765"/>
                  <a:pt x="3987569" y="641251"/>
                </a:cubicBezTo>
                <a:cubicBezTo>
                  <a:pt x="3986680" y="652738"/>
                  <a:pt x="3985264" y="661883"/>
                  <a:pt x="3983321" y="668687"/>
                </a:cubicBezTo>
                <a:cubicBezTo>
                  <a:pt x="3981378" y="675492"/>
                  <a:pt x="3976843" y="681436"/>
                  <a:pt x="3969716" y="686520"/>
                </a:cubicBezTo>
                <a:cubicBezTo>
                  <a:pt x="3962589" y="691603"/>
                  <a:pt x="3957139" y="690266"/>
                  <a:pt x="3953368" y="682508"/>
                </a:cubicBezTo>
                <a:cubicBezTo>
                  <a:pt x="3949596" y="674750"/>
                  <a:pt x="3943548" y="665948"/>
                  <a:pt x="3935224" y="656104"/>
                </a:cubicBezTo>
                <a:cubicBezTo>
                  <a:pt x="3926899" y="646259"/>
                  <a:pt x="3927491" y="642689"/>
                  <a:pt x="3936999" y="645392"/>
                </a:cubicBezTo>
                <a:cubicBezTo>
                  <a:pt x="3946506" y="648095"/>
                  <a:pt x="3952210" y="649368"/>
                  <a:pt x="3954110" y="649210"/>
                </a:cubicBezTo>
                <a:cubicBezTo>
                  <a:pt x="3956010" y="649052"/>
                  <a:pt x="3957333" y="647665"/>
                  <a:pt x="3958079" y="645048"/>
                </a:cubicBezTo>
                <a:cubicBezTo>
                  <a:pt x="3958824" y="642430"/>
                  <a:pt x="3959419" y="636823"/>
                  <a:pt x="3959864" y="628227"/>
                </a:cubicBezTo>
                <a:cubicBezTo>
                  <a:pt x="3960308" y="619630"/>
                  <a:pt x="3959233" y="614517"/>
                  <a:pt x="3956637" y="612890"/>
                </a:cubicBezTo>
                <a:cubicBezTo>
                  <a:pt x="3954042" y="611262"/>
                  <a:pt x="3949249" y="610667"/>
                  <a:pt x="3942258" y="611104"/>
                </a:cubicBezTo>
                <a:cubicBezTo>
                  <a:pt x="3935267" y="611542"/>
                  <a:pt x="3927470" y="612485"/>
                  <a:pt x="3918865" y="613933"/>
                </a:cubicBezTo>
                <a:cubicBezTo>
                  <a:pt x="3918865" y="631528"/>
                  <a:pt x="3918625" y="649869"/>
                  <a:pt x="3918145" y="668956"/>
                </a:cubicBezTo>
                <a:cubicBezTo>
                  <a:pt x="3917664" y="688043"/>
                  <a:pt x="3916255" y="705535"/>
                  <a:pt x="3913918" y="721431"/>
                </a:cubicBezTo>
                <a:cubicBezTo>
                  <a:pt x="3911580" y="737327"/>
                  <a:pt x="3907067" y="746652"/>
                  <a:pt x="3900377" y="749405"/>
                </a:cubicBezTo>
                <a:cubicBezTo>
                  <a:pt x="3893688" y="752158"/>
                  <a:pt x="3890343" y="741360"/>
                  <a:pt x="3890343" y="717010"/>
                </a:cubicBezTo>
                <a:lnTo>
                  <a:pt x="3890343" y="617203"/>
                </a:lnTo>
                <a:lnTo>
                  <a:pt x="3876469" y="619870"/>
                </a:lnTo>
                <a:cubicBezTo>
                  <a:pt x="3866832" y="622594"/>
                  <a:pt x="3860716" y="623053"/>
                  <a:pt x="3858120" y="621246"/>
                </a:cubicBezTo>
                <a:lnTo>
                  <a:pt x="3858120" y="657233"/>
                </a:lnTo>
                <a:cubicBezTo>
                  <a:pt x="3856055" y="681841"/>
                  <a:pt x="3851976" y="694145"/>
                  <a:pt x="3845881" y="694145"/>
                </a:cubicBezTo>
                <a:cubicBezTo>
                  <a:pt x="3840446" y="694145"/>
                  <a:pt x="3836151" y="690384"/>
                  <a:pt x="3832996" y="682863"/>
                </a:cubicBezTo>
                <a:cubicBezTo>
                  <a:pt x="3829841" y="675341"/>
                  <a:pt x="3828942" y="668508"/>
                  <a:pt x="3830297" y="662363"/>
                </a:cubicBezTo>
                <a:cubicBezTo>
                  <a:pt x="3831652" y="656219"/>
                  <a:pt x="3832552" y="647987"/>
                  <a:pt x="3832996" y="637670"/>
                </a:cubicBezTo>
                <a:cubicBezTo>
                  <a:pt x="3833441" y="627352"/>
                  <a:pt x="3832089" y="617959"/>
                  <a:pt x="3828942" y="609491"/>
                </a:cubicBezTo>
                <a:cubicBezTo>
                  <a:pt x="3825794" y="601023"/>
                  <a:pt x="3827389" y="597732"/>
                  <a:pt x="3833728" y="599618"/>
                </a:cubicBezTo>
                <a:cubicBezTo>
                  <a:pt x="3840066" y="601504"/>
                  <a:pt x="3845286" y="602629"/>
                  <a:pt x="3849387" y="602995"/>
                </a:cubicBezTo>
                <a:cubicBezTo>
                  <a:pt x="3853488" y="603361"/>
                  <a:pt x="3867140" y="602798"/>
                  <a:pt x="3890343" y="601306"/>
                </a:cubicBezTo>
                <a:cubicBezTo>
                  <a:pt x="3890343" y="587382"/>
                  <a:pt x="3888769" y="576401"/>
                  <a:pt x="3885621" y="568363"/>
                </a:cubicBezTo>
                <a:lnTo>
                  <a:pt x="3885435" y="562545"/>
                </a:lnTo>
                <a:lnTo>
                  <a:pt x="3813099" y="572181"/>
                </a:lnTo>
                <a:cubicBezTo>
                  <a:pt x="3809643" y="598080"/>
                  <a:pt x="3803592" y="614757"/>
                  <a:pt x="3794944" y="622214"/>
                </a:cubicBezTo>
                <a:cubicBezTo>
                  <a:pt x="3786297" y="629671"/>
                  <a:pt x="3780465" y="629377"/>
                  <a:pt x="3777446" y="621333"/>
                </a:cubicBezTo>
                <a:cubicBezTo>
                  <a:pt x="3774427" y="613288"/>
                  <a:pt x="3775392" y="602654"/>
                  <a:pt x="3780339" y="589433"/>
                </a:cubicBezTo>
                <a:cubicBezTo>
                  <a:pt x="3785286" y="576211"/>
                  <a:pt x="3787760" y="565642"/>
                  <a:pt x="3787760" y="557726"/>
                </a:cubicBezTo>
                <a:cubicBezTo>
                  <a:pt x="3787760" y="545982"/>
                  <a:pt x="3791058" y="541669"/>
                  <a:pt x="3797655" y="544788"/>
                </a:cubicBezTo>
                <a:cubicBezTo>
                  <a:pt x="3804251" y="547907"/>
                  <a:pt x="3808654" y="551295"/>
                  <a:pt x="3810862" y="554952"/>
                </a:cubicBezTo>
                <a:cubicBezTo>
                  <a:pt x="3817860" y="555081"/>
                  <a:pt x="3837736" y="553324"/>
                  <a:pt x="3870489" y="549682"/>
                </a:cubicBezTo>
                <a:lnTo>
                  <a:pt x="3901455" y="546098"/>
                </a:lnTo>
                <a:lnTo>
                  <a:pt x="3900829" y="545638"/>
                </a:lnTo>
                <a:cubicBezTo>
                  <a:pt x="3895645" y="540217"/>
                  <a:pt x="3893053" y="526278"/>
                  <a:pt x="3893053" y="503822"/>
                </a:cubicBezTo>
                <a:lnTo>
                  <a:pt x="3864874" y="507435"/>
                </a:lnTo>
                <a:cubicBezTo>
                  <a:pt x="3865764" y="540117"/>
                  <a:pt x="3861920" y="551496"/>
                  <a:pt x="3853345" y="541572"/>
                </a:cubicBezTo>
                <a:cubicBezTo>
                  <a:pt x="3844770" y="531649"/>
                  <a:pt x="3840116" y="521317"/>
                  <a:pt x="3839385" y="510576"/>
                </a:cubicBezTo>
                <a:cubicBezTo>
                  <a:pt x="3828013" y="513229"/>
                  <a:pt x="3819843" y="515018"/>
                  <a:pt x="3814874" y="515943"/>
                </a:cubicBezTo>
                <a:cubicBezTo>
                  <a:pt x="3809905" y="516868"/>
                  <a:pt x="3802122" y="513784"/>
                  <a:pt x="3791524" y="506693"/>
                </a:cubicBezTo>
                <a:cubicBezTo>
                  <a:pt x="3780927" y="499602"/>
                  <a:pt x="3782956" y="495766"/>
                  <a:pt x="3797612" y="495185"/>
                </a:cubicBezTo>
                <a:cubicBezTo>
                  <a:pt x="3812268" y="494604"/>
                  <a:pt x="3825632" y="493203"/>
                  <a:pt x="3837707" y="490980"/>
                </a:cubicBezTo>
                <a:cubicBezTo>
                  <a:pt x="3835126" y="476339"/>
                  <a:pt x="3831333" y="464895"/>
                  <a:pt x="3826328" y="456649"/>
                </a:cubicBezTo>
                <a:cubicBezTo>
                  <a:pt x="3821323" y="448404"/>
                  <a:pt x="3822800" y="444973"/>
                  <a:pt x="3830759" y="446357"/>
                </a:cubicBezTo>
                <a:cubicBezTo>
                  <a:pt x="3838718" y="447741"/>
                  <a:pt x="3846616" y="449526"/>
                  <a:pt x="3854453" y="451713"/>
                </a:cubicBezTo>
                <a:cubicBezTo>
                  <a:pt x="3862290" y="453900"/>
                  <a:pt x="3865086" y="457829"/>
                  <a:pt x="3862842" y="463500"/>
                </a:cubicBezTo>
                <a:cubicBezTo>
                  <a:pt x="3860597" y="469172"/>
                  <a:pt x="3860608" y="477163"/>
                  <a:pt x="3862874" y="487474"/>
                </a:cubicBezTo>
                <a:lnTo>
                  <a:pt x="3893053" y="485237"/>
                </a:lnTo>
                <a:cubicBezTo>
                  <a:pt x="3892164" y="478138"/>
                  <a:pt x="3890855" y="470047"/>
                  <a:pt x="3889127" y="460962"/>
                </a:cubicBezTo>
                <a:cubicBezTo>
                  <a:pt x="3887399" y="451878"/>
                  <a:pt x="3884922" y="443905"/>
                  <a:pt x="3881696" y="437043"/>
                </a:cubicBezTo>
                <a:cubicBezTo>
                  <a:pt x="3878469" y="430181"/>
                  <a:pt x="3880484" y="426750"/>
                  <a:pt x="3887740" y="426750"/>
                </a:cubicBezTo>
                <a:close/>
                <a:moveTo>
                  <a:pt x="4844835" y="242984"/>
                </a:moveTo>
                <a:cubicBezTo>
                  <a:pt x="4850062" y="241758"/>
                  <a:pt x="4858513" y="243991"/>
                  <a:pt x="4870185" y="249684"/>
                </a:cubicBezTo>
                <a:cubicBezTo>
                  <a:pt x="4881155" y="253341"/>
                  <a:pt x="4891889" y="259005"/>
                  <a:pt x="4902386" y="266677"/>
                </a:cubicBezTo>
                <a:cubicBezTo>
                  <a:pt x="4912883" y="274349"/>
                  <a:pt x="4917010" y="285087"/>
                  <a:pt x="4914765" y="298889"/>
                </a:cubicBezTo>
                <a:cubicBezTo>
                  <a:pt x="4912521" y="312691"/>
                  <a:pt x="4905018" y="313527"/>
                  <a:pt x="4892255" y="301395"/>
                </a:cubicBezTo>
                <a:cubicBezTo>
                  <a:pt x="4879492" y="289263"/>
                  <a:pt x="4867091" y="276801"/>
                  <a:pt x="4855052" y="264010"/>
                </a:cubicBezTo>
                <a:cubicBezTo>
                  <a:pt x="4843014" y="251219"/>
                  <a:pt x="4839608" y="244210"/>
                  <a:pt x="4844835" y="242984"/>
                </a:cubicBezTo>
                <a:close/>
                <a:moveTo>
                  <a:pt x="3768510" y="242984"/>
                </a:moveTo>
                <a:cubicBezTo>
                  <a:pt x="3773737" y="241758"/>
                  <a:pt x="3782187" y="243991"/>
                  <a:pt x="3793860" y="249684"/>
                </a:cubicBezTo>
                <a:cubicBezTo>
                  <a:pt x="3804830" y="253341"/>
                  <a:pt x="3815564" y="259005"/>
                  <a:pt x="3826061" y="266677"/>
                </a:cubicBezTo>
                <a:cubicBezTo>
                  <a:pt x="3836558" y="274349"/>
                  <a:pt x="3840685" y="285087"/>
                  <a:pt x="3838440" y="298889"/>
                </a:cubicBezTo>
                <a:cubicBezTo>
                  <a:pt x="3836196" y="312691"/>
                  <a:pt x="3828693" y="313527"/>
                  <a:pt x="3815930" y="301395"/>
                </a:cubicBezTo>
                <a:cubicBezTo>
                  <a:pt x="3803167" y="289263"/>
                  <a:pt x="3790766" y="276801"/>
                  <a:pt x="3778727" y="264010"/>
                </a:cubicBezTo>
                <a:cubicBezTo>
                  <a:pt x="3766689" y="251219"/>
                  <a:pt x="3763283" y="244210"/>
                  <a:pt x="3768510" y="242984"/>
                </a:cubicBezTo>
                <a:close/>
                <a:moveTo>
                  <a:pt x="7371863" y="239905"/>
                </a:moveTo>
                <a:cubicBezTo>
                  <a:pt x="7375847" y="239262"/>
                  <a:pt x="7380249" y="239560"/>
                  <a:pt x="7385071" y="240800"/>
                </a:cubicBezTo>
                <a:cubicBezTo>
                  <a:pt x="7394715" y="243281"/>
                  <a:pt x="7401013" y="248498"/>
                  <a:pt x="7403967" y="256449"/>
                </a:cubicBezTo>
                <a:cubicBezTo>
                  <a:pt x="7406922" y="264401"/>
                  <a:pt x="7406505" y="274349"/>
                  <a:pt x="7402720" y="286295"/>
                </a:cubicBezTo>
                <a:cubicBezTo>
                  <a:pt x="7398934" y="298240"/>
                  <a:pt x="7392058" y="309666"/>
                  <a:pt x="7382091" y="320571"/>
                </a:cubicBezTo>
                <a:cubicBezTo>
                  <a:pt x="7372125" y="331477"/>
                  <a:pt x="7362517" y="337414"/>
                  <a:pt x="7353267" y="338382"/>
                </a:cubicBezTo>
                <a:cubicBezTo>
                  <a:pt x="7344018" y="339350"/>
                  <a:pt x="7342211" y="336865"/>
                  <a:pt x="7347847" y="330929"/>
                </a:cubicBezTo>
                <a:cubicBezTo>
                  <a:pt x="7353483" y="324992"/>
                  <a:pt x="7358677" y="319001"/>
                  <a:pt x="7363431" y="312957"/>
                </a:cubicBezTo>
                <a:cubicBezTo>
                  <a:pt x="7368185" y="306912"/>
                  <a:pt x="7372319" y="299674"/>
                  <a:pt x="7375832" y="291242"/>
                </a:cubicBezTo>
                <a:cubicBezTo>
                  <a:pt x="7369508" y="291242"/>
                  <a:pt x="7364191" y="289625"/>
                  <a:pt x="7359883" y="286391"/>
                </a:cubicBezTo>
                <a:cubicBezTo>
                  <a:pt x="7355573" y="283158"/>
                  <a:pt x="7352655" y="278927"/>
                  <a:pt x="7351127" y="273700"/>
                </a:cubicBezTo>
                <a:cubicBezTo>
                  <a:pt x="7349601" y="268473"/>
                  <a:pt x="7349321" y="263591"/>
                  <a:pt x="7350289" y="259052"/>
                </a:cubicBezTo>
                <a:cubicBezTo>
                  <a:pt x="7351257" y="254513"/>
                  <a:pt x="7354885" y="249716"/>
                  <a:pt x="7361173" y="244661"/>
                </a:cubicBezTo>
                <a:cubicBezTo>
                  <a:pt x="7364317" y="242134"/>
                  <a:pt x="7367881" y="240549"/>
                  <a:pt x="7371863" y="239905"/>
                </a:cubicBezTo>
                <a:close/>
                <a:moveTo>
                  <a:pt x="3980964" y="239905"/>
                </a:moveTo>
                <a:cubicBezTo>
                  <a:pt x="3984947" y="239262"/>
                  <a:pt x="3989349" y="239560"/>
                  <a:pt x="3994171" y="240800"/>
                </a:cubicBezTo>
                <a:cubicBezTo>
                  <a:pt x="4003815" y="243281"/>
                  <a:pt x="4010114" y="248498"/>
                  <a:pt x="4013068" y="256449"/>
                </a:cubicBezTo>
                <a:cubicBezTo>
                  <a:pt x="4016022" y="264401"/>
                  <a:pt x="4015606" y="274349"/>
                  <a:pt x="4011820" y="286295"/>
                </a:cubicBezTo>
                <a:cubicBezTo>
                  <a:pt x="4008034" y="298240"/>
                  <a:pt x="4001158" y="309666"/>
                  <a:pt x="3991192" y="320571"/>
                </a:cubicBezTo>
                <a:cubicBezTo>
                  <a:pt x="3981225" y="331477"/>
                  <a:pt x="3971617" y="337414"/>
                  <a:pt x="3962368" y="338382"/>
                </a:cubicBezTo>
                <a:cubicBezTo>
                  <a:pt x="3953119" y="339350"/>
                  <a:pt x="3951312" y="336865"/>
                  <a:pt x="3956947" y="330929"/>
                </a:cubicBezTo>
                <a:cubicBezTo>
                  <a:pt x="3962583" y="324992"/>
                  <a:pt x="3967778" y="319001"/>
                  <a:pt x="3972532" y="312957"/>
                </a:cubicBezTo>
                <a:cubicBezTo>
                  <a:pt x="3977285" y="306912"/>
                  <a:pt x="3981419" y="299674"/>
                  <a:pt x="3984932" y="291242"/>
                </a:cubicBezTo>
                <a:cubicBezTo>
                  <a:pt x="3978608" y="291242"/>
                  <a:pt x="3973292" y="289625"/>
                  <a:pt x="3968982" y="286391"/>
                </a:cubicBezTo>
                <a:cubicBezTo>
                  <a:pt x="3964673" y="283158"/>
                  <a:pt x="3961755" y="278927"/>
                  <a:pt x="3960228" y="273700"/>
                </a:cubicBezTo>
                <a:cubicBezTo>
                  <a:pt x="3958700" y="268473"/>
                  <a:pt x="3958421" y="263591"/>
                  <a:pt x="3959389" y="259052"/>
                </a:cubicBezTo>
                <a:cubicBezTo>
                  <a:pt x="3960357" y="254513"/>
                  <a:pt x="3963985" y="249716"/>
                  <a:pt x="3970273" y="244661"/>
                </a:cubicBezTo>
                <a:cubicBezTo>
                  <a:pt x="3973417" y="242134"/>
                  <a:pt x="3976981" y="240549"/>
                  <a:pt x="3980964" y="239905"/>
                </a:cubicBezTo>
                <a:close/>
                <a:moveTo>
                  <a:pt x="7204975" y="214289"/>
                </a:moveTo>
                <a:cubicBezTo>
                  <a:pt x="7196845" y="215185"/>
                  <a:pt x="7180023" y="218100"/>
                  <a:pt x="7154512" y="223033"/>
                </a:cubicBezTo>
                <a:cubicBezTo>
                  <a:pt x="7154512" y="225514"/>
                  <a:pt x="7155739" y="238750"/>
                  <a:pt x="7158191" y="262741"/>
                </a:cubicBezTo>
                <a:cubicBezTo>
                  <a:pt x="7161546" y="262784"/>
                  <a:pt x="7180583" y="260267"/>
                  <a:pt x="7215301" y="255191"/>
                </a:cubicBezTo>
                <a:cubicBezTo>
                  <a:pt x="7216061" y="248379"/>
                  <a:pt x="7216889" y="241449"/>
                  <a:pt x="7217785" y="234401"/>
                </a:cubicBezTo>
                <a:cubicBezTo>
                  <a:pt x="7218681" y="227353"/>
                  <a:pt x="7218803" y="222015"/>
                  <a:pt x="7218151" y="218387"/>
                </a:cubicBezTo>
                <a:cubicBezTo>
                  <a:pt x="7217499" y="214759"/>
                  <a:pt x="7213107" y="213393"/>
                  <a:pt x="7204975" y="214289"/>
                </a:cubicBezTo>
                <a:close/>
                <a:moveTo>
                  <a:pt x="7224999" y="188272"/>
                </a:moveTo>
                <a:cubicBezTo>
                  <a:pt x="7228611" y="188301"/>
                  <a:pt x="7232444" y="189154"/>
                  <a:pt x="7236499" y="190832"/>
                </a:cubicBezTo>
                <a:cubicBezTo>
                  <a:pt x="7244609" y="194188"/>
                  <a:pt x="7251868" y="198289"/>
                  <a:pt x="7258278" y="203136"/>
                </a:cubicBezTo>
                <a:cubicBezTo>
                  <a:pt x="7264688" y="207983"/>
                  <a:pt x="7264857" y="213479"/>
                  <a:pt x="7258784" y="219623"/>
                </a:cubicBezTo>
                <a:cubicBezTo>
                  <a:pt x="7252711" y="225768"/>
                  <a:pt x="7245845" y="237746"/>
                  <a:pt x="7238187" y="255556"/>
                </a:cubicBezTo>
                <a:cubicBezTo>
                  <a:pt x="7251682" y="268549"/>
                  <a:pt x="7251209" y="275045"/>
                  <a:pt x="7236767" y="275045"/>
                </a:cubicBezTo>
                <a:cubicBezTo>
                  <a:pt x="7225324" y="275045"/>
                  <a:pt x="7198989" y="277189"/>
                  <a:pt x="7157761" y="281476"/>
                </a:cubicBezTo>
                <a:cubicBezTo>
                  <a:pt x="7151867" y="296978"/>
                  <a:pt x="7145998" y="294142"/>
                  <a:pt x="7140155" y="272969"/>
                </a:cubicBezTo>
                <a:cubicBezTo>
                  <a:pt x="7134311" y="251796"/>
                  <a:pt x="7130536" y="238115"/>
                  <a:pt x="7128829" y="231927"/>
                </a:cubicBezTo>
                <a:cubicBezTo>
                  <a:pt x="7127123" y="225740"/>
                  <a:pt x="7124649" y="219433"/>
                  <a:pt x="7121408" y="213009"/>
                </a:cubicBezTo>
                <a:cubicBezTo>
                  <a:pt x="7118167" y="206585"/>
                  <a:pt x="7120627" y="203372"/>
                  <a:pt x="7128786" y="203372"/>
                </a:cubicBezTo>
                <a:cubicBezTo>
                  <a:pt x="7134221" y="203372"/>
                  <a:pt x="7138965" y="203598"/>
                  <a:pt x="7143015" y="204050"/>
                </a:cubicBezTo>
                <a:cubicBezTo>
                  <a:pt x="7147066" y="204502"/>
                  <a:pt x="7153645" y="204290"/>
                  <a:pt x="7162751" y="203415"/>
                </a:cubicBezTo>
                <a:cubicBezTo>
                  <a:pt x="7171857" y="202541"/>
                  <a:pt x="7181228" y="201006"/>
                  <a:pt x="7190865" y="198812"/>
                </a:cubicBezTo>
                <a:cubicBezTo>
                  <a:pt x="7200501" y="196618"/>
                  <a:pt x="7208489" y="193901"/>
                  <a:pt x="7214827" y="190660"/>
                </a:cubicBezTo>
                <a:cubicBezTo>
                  <a:pt x="7217997" y="189039"/>
                  <a:pt x="7221387" y="188244"/>
                  <a:pt x="7224999" y="188272"/>
                </a:cubicBezTo>
                <a:close/>
                <a:moveTo>
                  <a:pt x="3045797" y="177888"/>
                </a:moveTo>
                <a:cubicBezTo>
                  <a:pt x="3041748" y="177845"/>
                  <a:pt x="3037174" y="178263"/>
                  <a:pt x="3032076" y="179141"/>
                </a:cubicBezTo>
                <a:cubicBezTo>
                  <a:pt x="3021881" y="180898"/>
                  <a:pt x="3008229" y="182995"/>
                  <a:pt x="2991121" y="185433"/>
                </a:cubicBezTo>
                <a:lnTo>
                  <a:pt x="2991121" y="201996"/>
                </a:lnTo>
                <a:cubicBezTo>
                  <a:pt x="3000313" y="202067"/>
                  <a:pt x="3011244" y="200512"/>
                  <a:pt x="3023914" y="197328"/>
                </a:cubicBezTo>
                <a:cubicBezTo>
                  <a:pt x="3036583" y="194145"/>
                  <a:pt x="3044857" y="195736"/>
                  <a:pt x="3048737" y="202103"/>
                </a:cubicBezTo>
                <a:cubicBezTo>
                  <a:pt x="3052615" y="208470"/>
                  <a:pt x="3046195" y="213446"/>
                  <a:pt x="3029474" y="217031"/>
                </a:cubicBezTo>
                <a:cubicBezTo>
                  <a:pt x="3012753" y="220617"/>
                  <a:pt x="2999969" y="221054"/>
                  <a:pt x="2991121" y="218344"/>
                </a:cubicBezTo>
                <a:lnTo>
                  <a:pt x="2991121" y="238456"/>
                </a:lnTo>
                <a:cubicBezTo>
                  <a:pt x="3001460" y="238456"/>
                  <a:pt x="3013129" y="236652"/>
                  <a:pt x="3026129" y="233046"/>
                </a:cubicBezTo>
                <a:cubicBezTo>
                  <a:pt x="3039128" y="229439"/>
                  <a:pt x="3047790" y="231375"/>
                  <a:pt x="3052114" y="238854"/>
                </a:cubicBezTo>
                <a:cubicBezTo>
                  <a:pt x="3056437" y="246332"/>
                  <a:pt x="3049124" y="251082"/>
                  <a:pt x="3030173" y="253104"/>
                </a:cubicBezTo>
                <a:cubicBezTo>
                  <a:pt x="3011223" y="255126"/>
                  <a:pt x="2998112" y="255241"/>
                  <a:pt x="2990841" y="253448"/>
                </a:cubicBezTo>
                <a:lnTo>
                  <a:pt x="2989766" y="273539"/>
                </a:lnTo>
                <a:cubicBezTo>
                  <a:pt x="2999904" y="273611"/>
                  <a:pt x="3012782" y="272277"/>
                  <a:pt x="3028398" y="269538"/>
                </a:cubicBezTo>
                <a:cubicBezTo>
                  <a:pt x="3044015" y="266799"/>
                  <a:pt x="3054093" y="267681"/>
                  <a:pt x="3058631" y="272184"/>
                </a:cubicBezTo>
                <a:cubicBezTo>
                  <a:pt x="3063170" y="276687"/>
                  <a:pt x="3065848" y="277110"/>
                  <a:pt x="3066665" y="273453"/>
                </a:cubicBezTo>
                <a:cubicBezTo>
                  <a:pt x="3067482" y="269796"/>
                  <a:pt x="3068117" y="263755"/>
                  <a:pt x="3068569" y="255331"/>
                </a:cubicBezTo>
                <a:cubicBezTo>
                  <a:pt x="3069021" y="246906"/>
                  <a:pt x="3068601" y="232626"/>
                  <a:pt x="3067310" y="212493"/>
                </a:cubicBezTo>
                <a:cubicBezTo>
                  <a:pt x="3066020" y="192359"/>
                  <a:pt x="3062374" y="181328"/>
                  <a:pt x="3056373" y="179399"/>
                </a:cubicBezTo>
                <a:cubicBezTo>
                  <a:pt x="3053372" y="178435"/>
                  <a:pt x="3049847" y="177931"/>
                  <a:pt x="3045797" y="177888"/>
                </a:cubicBezTo>
                <a:close/>
                <a:moveTo>
                  <a:pt x="4728282" y="168015"/>
                </a:moveTo>
                <a:cubicBezTo>
                  <a:pt x="4730590" y="167775"/>
                  <a:pt x="4730354" y="172405"/>
                  <a:pt x="4727572" y="181905"/>
                </a:cubicBezTo>
                <a:cubicBezTo>
                  <a:pt x="4722223" y="197034"/>
                  <a:pt x="4716182" y="212228"/>
                  <a:pt x="4709450" y="227485"/>
                </a:cubicBezTo>
                <a:cubicBezTo>
                  <a:pt x="4702717" y="242743"/>
                  <a:pt x="4698221" y="257858"/>
                  <a:pt x="4695963" y="272829"/>
                </a:cubicBezTo>
                <a:cubicBezTo>
                  <a:pt x="4693704" y="287800"/>
                  <a:pt x="4686724" y="287037"/>
                  <a:pt x="4675022" y="270538"/>
                </a:cubicBezTo>
                <a:cubicBezTo>
                  <a:pt x="4663321" y="254040"/>
                  <a:pt x="4659671" y="244715"/>
                  <a:pt x="4664074" y="242564"/>
                </a:cubicBezTo>
                <a:cubicBezTo>
                  <a:pt x="4668476" y="240413"/>
                  <a:pt x="4674151" y="234996"/>
                  <a:pt x="4681099" y="226313"/>
                </a:cubicBezTo>
                <a:cubicBezTo>
                  <a:pt x="4688047" y="217630"/>
                  <a:pt x="4698920" y="203308"/>
                  <a:pt x="4713719" y="183346"/>
                </a:cubicBezTo>
                <a:cubicBezTo>
                  <a:pt x="4721119" y="173366"/>
                  <a:pt x="4725973" y="168255"/>
                  <a:pt x="4728282" y="168015"/>
                </a:cubicBezTo>
                <a:close/>
                <a:moveTo>
                  <a:pt x="3651956" y="168015"/>
                </a:moveTo>
                <a:cubicBezTo>
                  <a:pt x="3654265" y="167775"/>
                  <a:pt x="3654029" y="172405"/>
                  <a:pt x="3651247" y="181905"/>
                </a:cubicBezTo>
                <a:cubicBezTo>
                  <a:pt x="3645898" y="197034"/>
                  <a:pt x="3639857" y="212228"/>
                  <a:pt x="3633124" y="227485"/>
                </a:cubicBezTo>
                <a:cubicBezTo>
                  <a:pt x="3626391" y="242743"/>
                  <a:pt x="3621896" y="257858"/>
                  <a:pt x="3619637" y="272829"/>
                </a:cubicBezTo>
                <a:cubicBezTo>
                  <a:pt x="3617379" y="287800"/>
                  <a:pt x="3610398" y="287037"/>
                  <a:pt x="3598697" y="270538"/>
                </a:cubicBezTo>
                <a:cubicBezTo>
                  <a:pt x="3586995" y="254040"/>
                  <a:pt x="3583346" y="244715"/>
                  <a:pt x="3587748" y="242564"/>
                </a:cubicBezTo>
                <a:cubicBezTo>
                  <a:pt x="3592151" y="240413"/>
                  <a:pt x="3597826" y="234996"/>
                  <a:pt x="3604774" y="226313"/>
                </a:cubicBezTo>
                <a:cubicBezTo>
                  <a:pt x="3611721" y="217630"/>
                  <a:pt x="3622595" y="203308"/>
                  <a:pt x="3637394" y="183346"/>
                </a:cubicBezTo>
                <a:cubicBezTo>
                  <a:pt x="3644793" y="173366"/>
                  <a:pt x="3649648" y="168255"/>
                  <a:pt x="3651956" y="168015"/>
                </a:cubicBezTo>
                <a:close/>
                <a:moveTo>
                  <a:pt x="6397366" y="164843"/>
                </a:moveTo>
                <a:cubicBezTo>
                  <a:pt x="6399848" y="164389"/>
                  <a:pt x="6403066" y="164458"/>
                  <a:pt x="6407023" y="165052"/>
                </a:cubicBezTo>
                <a:cubicBezTo>
                  <a:pt x="6422847" y="167425"/>
                  <a:pt x="6432996" y="172376"/>
                  <a:pt x="6437470" y="179905"/>
                </a:cubicBezTo>
                <a:cubicBezTo>
                  <a:pt x="6441944" y="187433"/>
                  <a:pt x="6442991" y="195274"/>
                  <a:pt x="6440611" y="203426"/>
                </a:cubicBezTo>
                <a:cubicBezTo>
                  <a:pt x="6438231" y="211579"/>
                  <a:pt x="6432121" y="212554"/>
                  <a:pt x="6422283" y="206352"/>
                </a:cubicBezTo>
                <a:cubicBezTo>
                  <a:pt x="6412447" y="200149"/>
                  <a:pt x="6403333" y="192388"/>
                  <a:pt x="6394944" y="183067"/>
                </a:cubicBezTo>
                <a:cubicBezTo>
                  <a:pt x="6389115" y="172279"/>
                  <a:pt x="6389923" y="166205"/>
                  <a:pt x="6397366" y="164843"/>
                </a:cubicBezTo>
                <a:close/>
                <a:moveTo>
                  <a:pt x="4809999" y="163019"/>
                </a:moveTo>
                <a:cubicBezTo>
                  <a:pt x="4799388" y="165715"/>
                  <a:pt x="4788639" y="167773"/>
                  <a:pt x="4777755" y="169193"/>
                </a:cubicBezTo>
                <a:cubicBezTo>
                  <a:pt x="4779519" y="178284"/>
                  <a:pt x="4782057" y="194618"/>
                  <a:pt x="4785370" y="218193"/>
                </a:cubicBezTo>
                <a:cubicBezTo>
                  <a:pt x="4792885" y="217404"/>
                  <a:pt x="4801094" y="215899"/>
                  <a:pt x="4809999" y="213676"/>
                </a:cubicBezTo>
                <a:lnTo>
                  <a:pt x="4809999" y="198102"/>
                </a:lnTo>
                <a:cubicBezTo>
                  <a:pt x="4801108" y="199006"/>
                  <a:pt x="4794612" y="197601"/>
                  <a:pt x="4790511" y="193886"/>
                </a:cubicBezTo>
                <a:cubicBezTo>
                  <a:pt x="4786410" y="190172"/>
                  <a:pt x="4786604" y="187258"/>
                  <a:pt x="4791092" y="185142"/>
                </a:cubicBezTo>
                <a:cubicBezTo>
                  <a:pt x="4795580" y="183027"/>
                  <a:pt x="4801883" y="180493"/>
                  <a:pt x="4809999" y="177539"/>
                </a:cubicBezTo>
                <a:close/>
                <a:moveTo>
                  <a:pt x="3733674" y="163019"/>
                </a:moveTo>
                <a:cubicBezTo>
                  <a:pt x="3723063" y="165715"/>
                  <a:pt x="3712314" y="167773"/>
                  <a:pt x="3701430" y="169193"/>
                </a:cubicBezTo>
                <a:cubicBezTo>
                  <a:pt x="3703194" y="178284"/>
                  <a:pt x="3705732" y="194618"/>
                  <a:pt x="3709045" y="218193"/>
                </a:cubicBezTo>
                <a:cubicBezTo>
                  <a:pt x="3716559" y="217404"/>
                  <a:pt x="3724769" y="215899"/>
                  <a:pt x="3733674" y="213676"/>
                </a:cubicBezTo>
                <a:lnTo>
                  <a:pt x="3733674" y="198102"/>
                </a:lnTo>
                <a:cubicBezTo>
                  <a:pt x="3724783" y="199006"/>
                  <a:pt x="3718287" y="197601"/>
                  <a:pt x="3714186" y="193886"/>
                </a:cubicBezTo>
                <a:cubicBezTo>
                  <a:pt x="3710085" y="190172"/>
                  <a:pt x="3710278" y="187258"/>
                  <a:pt x="3714767" y="185142"/>
                </a:cubicBezTo>
                <a:cubicBezTo>
                  <a:pt x="3719255" y="183027"/>
                  <a:pt x="3725558" y="180493"/>
                  <a:pt x="3733674" y="177539"/>
                </a:cubicBezTo>
                <a:close/>
                <a:moveTo>
                  <a:pt x="1588560" y="159922"/>
                </a:moveTo>
                <a:cubicBezTo>
                  <a:pt x="1585441" y="159276"/>
                  <a:pt x="1569513" y="161442"/>
                  <a:pt x="1540775" y="166418"/>
                </a:cubicBezTo>
                <a:lnTo>
                  <a:pt x="1544453" y="203351"/>
                </a:lnTo>
                <a:cubicBezTo>
                  <a:pt x="1562623" y="199752"/>
                  <a:pt x="1577207" y="197278"/>
                  <a:pt x="1588205" y="195930"/>
                </a:cubicBezTo>
                <a:cubicBezTo>
                  <a:pt x="1590672" y="182809"/>
                  <a:pt x="1592128" y="173688"/>
                  <a:pt x="1592572" y="168569"/>
                </a:cubicBezTo>
                <a:cubicBezTo>
                  <a:pt x="1593017" y="163449"/>
                  <a:pt x="1591679" y="160567"/>
                  <a:pt x="1588560" y="159922"/>
                </a:cubicBezTo>
                <a:close/>
                <a:moveTo>
                  <a:pt x="4859742" y="155577"/>
                </a:moveTo>
                <a:cubicBezTo>
                  <a:pt x="4854931" y="156021"/>
                  <a:pt x="4846825" y="157376"/>
                  <a:pt x="4835424" y="159642"/>
                </a:cubicBezTo>
                <a:cubicBezTo>
                  <a:pt x="4834779" y="165435"/>
                  <a:pt x="4834456" y="169651"/>
                  <a:pt x="4834456" y="172290"/>
                </a:cubicBezTo>
                <a:cubicBezTo>
                  <a:pt x="4836464" y="172376"/>
                  <a:pt x="4841914" y="171949"/>
                  <a:pt x="4850804" y="171010"/>
                </a:cubicBezTo>
                <a:cubicBezTo>
                  <a:pt x="4859696" y="170071"/>
                  <a:pt x="4862527" y="173158"/>
                  <a:pt x="4859301" y="180270"/>
                </a:cubicBezTo>
                <a:cubicBezTo>
                  <a:pt x="4856074" y="187383"/>
                  <a:pt x="4847678" y="192223"/>
                  <a:pt x="4834112" y="194790"/>
                </a:cubicBezTo>
                <a:cubicBezTo>
                  <a:pt x="4833438" y="202189"/>
                  <a:pt x="4833101" y="207287"/>
                  <a:pt x="4833101" y="210084"/>
                </a:cubicBezTo>
                <a:cubicBezTo>
                  <a:pt x="4839010" y="210141"/>
                  <a:pt x="4848195" y="209388"/>
                  <a:pt x="4860656" y="207825"/>
                </a:cubicBezTo>
                <a:cubicBezTo>
                  <a:pt x="4863783" y="199278"/>
                  <a:pt x="4866245" y="189556"/>
                  <a:pt x="4868044" y="178657"/>
                </a:cubicBezTo>
                <a:cubicBezTo>
                  <a:pt x="4869844" y="167759"/>
                  <a:pt x="4870114" y="161076"/>
                  <a:pt x="4868851" y="158609"/>
                </a:cubicBezTo>
                <a:cubicBezTo>
                  <a:pt x="4867590" y="156143"/>
                  <a:pt x="4864553" y="155132"/>
                  <a:pt x="4859742" y="155577"/>
                </a:cubicBezTo>
                <a:close/>
                <a:moveTo>
                  <a:pt x="3783417" y="155577"/>
                </a:moveTo>
                <a:cubicBezTo>
                  <a:pt x="3778606" y="156021"/>
                  <a:pt x="3770500" y="157376"/>
                  <a:pt x="3759099" y="159642"/>
                </a:cubicBezTo>
                <a:cubicBezTo>
                  <a:pt x="3758454" y="165435"/>
                  <a:pt x="3758131" y="169651"/>
                  <a:pt x="3758131" y="172290"/>
                </a:cubicBezTo>
                <a:cubicBezTo>
                  <a:pt x="3760139" y="172376"/>
                  <a:pt x="3765588" y="171949"/>
                  <a:pt x="3774479" y="171010"/>
                </a:cubicBezTo>
                <a:cubicBezTo>
                  <a:pt x="3783370" y="170071"/>
                  <a:pt x="3786202" y="173158"/>
                  <a:pt x="3782976" y="180270"/>
                </a:cubicBezTo>
                <a:cubicBezTo>
                  <a:pt x="3779749" y="187383"/>
                  <a:pt x="3771353" y="192223"/>
                  <a:pt x="3757787" y="194790"/>
                </a:cubicBezTo>
                <a:cubicBezTo>
                  <a:pt x="3757113" y="202189"/>
                  <a:pt x="3756776" y="207287"/>
                  <a:pt x="3756776" y="210084"/>
                </a:cubicBezTo>
                <a:cubicBezTo>
                  <a:pt x="3762685" y="210141"/>
                  <a:pt x="3771869" y="209388"/>
                  <a:pt x="3784331" y="207825"/>
                </a:cubicBezTo>
                <a:cubicBezTo>
                  <a:pt x="3787457" y="199278"/>
                  <a:pt x="3789920" y="189556"/>
                  <a:pt x="3791720" y="178657"/>
                </a:cubicBezTo>
                <a:cubicBezTo>
                  <a:pt x="3793520" y="167759"/>
                  <a:pt x="3793788" y="161076"/>
                  <a:pt x="3792526" y="158609"/>
                </a:cubicBezTo>
                <a:cubicBezTo>
                  <a:pt x="3791265" y="156143"/>
                  <a:pt x="3788228" y="155132"/>
                  <a:pt x="3783417" y="155577"/>
                </a:cubicBezTo>
                <a:close/>
                <a:moveTo>
                  <a:pt x="7080108" y="152221"/>
                </a:moveTo>
                <a:cubicBezTo>
                  <a:pt x="7076581" y="154773"/>
                  <a:pt x="7069181" y="158065"/>
                  <a:pt x="7057909" y="162094"/>
                </a:cubicBezTo>
                <a:cubicBezTo>
                  <a:pt x="7053865" y="176664"/>
                  <a:pt x="7051633" y="185738"/>
                  <a:pt x="7051209" y="189315"/>
                </a:cubicBezTo>
                <a:cubicBezTo>
                  <a:pt x="7050786" y="192893"/>
                  <a:pt x="7051772" y="195869"/>
                  <a:pt x="7054167" y="198242"/>
                </a:cubicBezTo>
                <a:cubicBezTo>
                  <a:pt x="7056562" y="200616"/>
                  <a:pt x="7059795" y="203666"/>
                  <a:pt x="7063868" y="207395"/>
                </a:cubicBezTo>
                <a:cubicBezTo>
                  <a:pt x="7070192" y="195464"/>
                  <a:pt x="7075605" y="177072"/>
                  <a:pt x="7080108" y="152221"/>
                </a:cubicBezTo>
                <a:close/>
                <a:moveTo>
                  <a:pt x="1278334" y="136957"/>
                </a:moveTo>
                <a:cubicBezTo>
                  <a:pt x="1279733" y="136763"/>
                  <a:pt x="1281535" y="136907"/>
                  <a:pt x="1283738" y="137390"/>
                </a:cubicBezTo>
                <a:cubicBezTo>
                  <a:pt x="1292550" y="139318"/>
                  <a:pt x="1299831" y="142197"/>
                  <a:pt x="1305581" y="146026"/>
                </a:cubicBezTo>
                <a:cubicBezTo>
                  <a:pt x="1312006" y="149797"/>
                  <a:pt x="1313845" y="153612"/>
                  <a:pt x="1311098" y="157469"/>
                </a:cubicBezTo>
                <a:cubicBezTo>
                  <a:pt x="1308352" y="161327"/>
                  <a:pt x="1306309" y="173046"/>
                  <a:pt x="1304968" y="192628"/>
                </a:cubicBezTo>
                <a:cubicBezTo>
                  <a:pt x="1304297" y="202419"/>
                  <a:pt x="1302980" y="211625"/>
                  <a:pt x="1301016" y="220247"/>
                </a:cubicBezTo>
                <a:lnTo>
                  <a:pt x="1295012" y="238723"/>
                </a:lnTo>
                <a:lnTo>
                  <a:pt x="1299031" y="237281"/>
                </a:lnTo>
                <a:cubicBezTo>
                  <a:pt x="1301125" y="237252"/>
                  <a:pt x="1303889" y="237705"/>
                  <a:pt x="1307323" y="238639"/>
                </a:cubicBezTo>
                <a:cubicBezTo>
                  <a:pt x="1321062" y="242374"/>
                  <a:pt x="1334330" y="247795"/>
                  <a:pt x="1347128" y="254900"/>
                </a:cubicBezTo>
                <a:cubicBezTo>
                  <a:pt x="1359927" y="262006"/>
                  <a:pt x="1367033" y="270384"/>
                  <a:pt x="1368445" y="280035"/>
                </a:cubicBezTo>
                <a:cubicBezTo>
                  <a:pt x="1369857" y="289686"/>
                  <a:pt x="1369194" y="297114"/>
                  <a:pt x="1366456" y="302320"/>
                </a:cubicBezTo>
                <a:cubicBezTo>
                  <a:pt x="1363717" y="307525"/>
                  <a:pt x="1356869" y="305697"/>
                  <a:pt x="1345913" y="296835"/>
                </a:cubicBezTo>
                <a:lnTo>
                  <a:pt x="1322961" y="273883"/>
                </a:lnTo>
                <a:cubicBezTo>
                  <a:pt x="1314630" y="265523"/>
                  <a:pt x="1306406" y="257743"/>
                  <a:pt x="1298289" y="250545"/>
                </a:cubicBezTo>
                <a:cubicBezTo>
                  <a:pt x="1296360" y="247626"/>
                  <a:pt x="1295102" y="245190"/>
                  <a:pt x="1294514" y="243234"/>
                </a:cubicBezTo>
                <a:lnTo>
                  <a:pt x="1294715" y="239636"/>
                </a:lnTo>
                <a:lnTo>
                  <a:pt x="1293181" y="244360"/>
                </a:lnTo>
                <a:cubicBezTo>
                  <a:pt x="1286663" y="259267"/>
                  <a:pt x="1277320" y="271868"/>
                  <a:pt x="1265153" y="282165"/>
                </a:cubicBezTo>
                <a:cubicBezTo>
                  <a:pt x="1252985" y="292461"/>
                  <a:pt x="1236666" y="300373"/>
                  <a:pt x="1216195" y="305901"/>
                </a:cubicBezTo>
                <a:cubicBezTo>
                  <a:pt x="1195725" y="311430"/>
                  <a:pt x="1195509" y="307834"/>
                  <a:pt x="1215550" y="295114"/>
                </a:cubicBezTo>
                <a:cubicBezTo>
                  <a:pt x="1235590" y="282394"/>
                  <a:pt x="1250440" y="268785"/>
                  <a:pt x="1260098" y="254287"/>
                </a:cubicBezTo>
                <a:cubicBezTo>
                  <a:pt x="1269756" y="239789"/>
                  <a:pt x="1275933" y="220642"/>
                  <a:pt x="1278629" y="196844"/>
                </a:cubicBezTo>
                <a:cubicBezTo>
                  <a:pt x="1281325" y="173046"/>
                  <a:pt x="1280647" y="156706"/>
                  <a:pt x="1276596" y="147822"/>
                </a:cubicBezTo>
                <a:cubicBezTo>
                  <a:pt x="1273558" y="141159"/>
                  <a:pt x="1274137" y="137537"/>
                  <a:pt x="1278334" y="136957"/>
                </a:cubicBezTo>
                <a:close/>
                <a:moveTo>
                  <a:pt x="1599340" y="130770"/>
                </a:moveTo>
                <a:cubicBezTo>
                  <a:pt x="1602682" y="130677"/>
                  <a:pt x="1606568" y="131585"/>
                  <a:pt x="1610996" y="133496"/>
                </a:cubicBezTo>
                <a:cubicBezTo>
                  <a:pt x="1619851" y="137318"/>
                  <a:pt x="1627458" y="142190"/>
                  <a:pt x="1633818" y="148112"/>
                </a:cubicBezTo>
                <a:cubicBezTo>
                  <a:pt x="1640177" y="154035"/>
                  <a:pt x="1640070" y="159570"/>
                  <a:pt x="1633495" y="164718"/>
                </a:cubicBezTo>
                <a:cubicBezTo>
                  <a:pt x="1626920" y="169867"/>
                  <a:pt x="1620306" y="180779"/>
                  <a:pt x="1613652" y="197457"/>
                </a:cubicBezTo>
                <a:cubicBezTo>
                  <a:pt x="1625354" y="209345"/>
                  <a:pt x="1624346" y="215572"/>
                  <a:pt x="1610629" y="216139"/>
                </a:cubicBezTo>
                <a:cubicBezTo>
                  <a:pt x="1596913" y="216705"/>
                  <a:pt x="1575615" y="219104"/>
                  <a:pt x="1546734" y="223334"/>
                </a:cubicBezTo>
                <a:cubicBezTo>
                  <a:pt x="1541814" y="238907"/>
                  <a:pt x="1536430" y="242166"/>
                  <a:pt x="1530579" y="233110"/>
                </a:cubicBezTo>
                <a:cubicBezTo>
                  <a:pt x="1524729" y="224055"/>
                  <a:pt x="1520684" y="211926"/>
                  <a:pt x="1518447" y="196726"/>
                </a:cubicBezTo>
                <a:cubicBezTo>
                  <a:pt x="1516210" y="181525"/>
                  <a:pt x="1512596" y="169608"/>
                  <a:pt x="1507606" y="160976"/>
                </a:cubicBezTo>
                <a:cubicBezTo>
                  <a:pt x="1502616" y="152343"/>
                  <a:pt x="1503742" y="148026"/>
                  <a:pt x="1510983" y="148026"/>
                </a:cubicBezTo>
                <a:cubicBezTo>
                  <a:pt x="1516763" y="148026"/>
                  <a:pt x="1522036" y="148471"/>
                  <a:pt x="1526804" y="149360"/>
                </a:cubicBezTo>
                <a:cubicBezTo>
                  <a:pt x="1531573" y="150249"/>
                  <a:pt x="1542324" y="148969"/>
                  <a:pt x="1559058" y="145520"/>
                </a:cubicBezTo>
                <a:cubicBezTo>
                  <a:pt x="1575794" y="142072"/>
                  <a:pt x="1586420" y="138250"/>
                  <a:pt x="1590937" y="134055"/>
                </a:cubicBezTo>
                <a:cubicBezTo>
                  <a:pt x="1593196" y="131958"/>
                  <a:pt x="1595997" y="130863"/>
                  <a:pt x="1599340" y="130770"/>
                </a:cubicBezTo>
                <a:close/>
                <a:moveTo>
                  <a:pt x="1961367" y="120009"/>
                </a:moveTo>
                <a:cubicBezTo>
                  <a:pt x="1964927" y="120418"/>
                  <a:pt x="1968639" y="121841"/>
                  <a:pt x="1972504" y="124279"/>
                </a:cubicBezTo>
                <a:cubicBezTo>
                  <a:pt x="1980233" y="129155"/>
                  <a:pt x="1986733" y="134468"/>
                  <a:pt x="1992003" y="140218"/>
                </a:cubicBezTo>
                <a:cubicBezTo>
                  <a:pt x="1997273" y="145969"/>
                  <a:pt x="1995904" y="150260"/>
                  <a:pt x="1987895" y="153092"/>
                </a:cubicBezTo>
                <a:cubicBezTo>
                  <a:pt x="1979886" y="155924"/>
                  <a:pt x="1972404" y="159732"/>
                  <a:pt x="1965449" y="164514"/>
                </a:cubicBezTo>
                <a:cubicBezTo>
                  <a:pt x="1958494" y="169297"/>
                  <a:pt x="1952880" y="173064"/>
                  <a:pt x="1948606" y="175818"/>
                </a:cubicBezTo>
                <a:cubicBezTo>
                  <a:pt x="1951933" y="178184"/>
                  <a:pt x="1954608" y="181059"/>
                  <a:pt x="1956630" y="184443"/>
                </a:cubicBezTo>
                <a:cubicBezTo>
                  <a:pt x="1994903" y="180012"/>
                  <a:pt x="2021512" y="177331"/>
                  <a:pt x="2036454" y="176398"/>
                </a:cubicBezTo>
                <a:cubicBezTo>
                  <a:pt x="2051397" y="175466"/>
                  <a:pt x="2062313" y="180425"/>
                  <a:pt x="2069204" y="191273"/>
                </a:cubicBezTo>
                <a:cubicBezTo>
                  <a:pt x="2076094" y="202121"/>
                  <a:pt x="2072441" y="206868"/>
                  <a:pt x="2058244" y="205513"/>
                </a:cubicBezTo>
                <a:cubicBezTo>
                  <a:pt x="2044047" y="204158"/>
                  <a:pt x="2028585" y="203258"/>
                  <a:pt x="2011857" y="202813"/>
                </a:cubicBezTo>
                <a:cubicBezTo>
                  <a:pt x="1995129" y="202369"/>
                  <a:pt x="1978549" y="203258"/>
                  <a:pt x="1962115" y="205480"/>
                </a:cubicBezTo>
                <a:cubicBezTo>
                  <a:pt x="1965671" y="211044"/>
                  <a:pt x="1967675" y="227019"/>
                  <a:pt x="1968127" y="253405"/>
                </a:cubicBezTo>
                <a:cubicBezTo>
                  <a:pt x="1968579" y="279791"/>
                  <a:pt x="1961534" y="299441"/>
                  <a:pt x="1946993" y="312354"/>
                </a:cubicBezTo>
                <a:cubicBezTo>
                  <a:pt x="1932452" y="325268"/>
                  <a:pt x="1923317" y="327215"/>
                  <a:pt x="1919589" y="318194"/>
                </a:cubicBezTo>
                <a:cubicBezTo>
                  <a:pt x="1915860" y="309175"/>
                  <a:pt x="1909163" y="300377"/>
                  <a:pt x="1899498" y="291801"/>
                </a:cubicBezTo>
                <a:cubicBezTo>
                  <a:pt x="1889833" y="283226"/>
                  <a:pt x="1888015" y="279397"/>
                  <a:pt x="1894045" y="280315"/>
                </a:cubicBezTo>
                <a:cubicBezTo>
                  <a:pt x="1900075" y="281233"/>
                  <a:pt x="1907873" y="282132"/>
                  <a:pt x="1917438" y="283014"/>
                </a:cubicBezTo>
                <a:cubicBezTo>
                  <a:pt x="1927003" y="283896"/>
                  <a:pt x="1932986" y="280681"/>
                  <a:pt x="1935388" y="273367"/>
                </a:cubicBezTo>
                <a:cubicBezTo>
                  <a:pt x="1937790" y="266053"/>
                  <a:pt x="1938991" y="254890"/>
                  <a:pt x="1938991" y="239875"/>
                </a:cubicBezTo>
                <a:cubicBezTo>
                  <a:pt x="1938991" y="225091"/>
                  <a:pt x="1938073" y="214766"/>
                  <a:pt x="1936238" y="208901"/>
                </a:cubicBezTo>
                <a:cubicBezTo>
                  <a:pt x="1889575" y="216099"/>
                  <a:pt x="1859578" y="221050"/>
                  <a:pt x="1846249" y="223753"/>
                </a:cubicBezTo>
                <a:cubicBezTo>
                  <a:pt x="1832920" y="226457"/>
                  <a:pt x="1821875" y="225166"/>
                  <a:pt x="1813113" y="219882"/>
                </a:cubicBezTo>
                <a:cubicBezTo>
                  <a:pt x="1804351" y="214597"/>
                  <a:pt x="1800615" y="210299"/>
                  <a:pt x="1801906" y="206986"/>
                </a:cubicBezTo>
                <a:cubicBezTo>
                  <a:pt x="1803196" y="203674"/>
                  <a:pt x="1809779" y="202017"/>
                  <a:pt x="1821652" y="202017"/>
                </a:cubicBezTo>
                <a:cubicBezTo>
                  <a:pt x="1831447" y="202017"/>
                  <a:pt x="1845733" y="200899"/>
                  <a:pt x="1864512" y="198662"/>
                </a:cubicBezTo>
                <a:cubicBezTo>
                  <a:pt x="1883290" y="196425"/>
                  <a:pt x="1905872" y="193714"/>
                  <a:pt x="1932258" y="190531"/>
                </a:cubicBezTo>
                <a:cubicBezTo>
                  <a:pt x="1929103" y="185526"/>
                  <a:pt x="1924938" y="179661"/>
                  <a:pt x="1919761" y="172935"/>
                </a:cubicBezTo>
                <a:cubicBezTo>
                  <a:pt x="1914584" y="166210"/>
                  <a:pt x="1920478" y="164647"/>
                  <a:pt x="1937442" y="168246"/>
                </a:cubicBezTo>
                <a:cubicBezTo>
                  <a:pt x="1937830" y="168447"/>
                  <a:pt x="1939339" y="166124"/>
                  <a:pt x="1941970" y="161277"/>
                </a:cubicBezTo>
                <a:cubicBezTo>
                  <a:pt x="1944602" y="156430"/>
                  <a:pt x="1947240" y="152303"/>
                  <a:pt x="1949886" y="148898"/>
                </a:cubicBezTo>
                <a:cubicBezTo>
                  <a:pt x="1952532" y="145492"/>
                  <a:pt x="1953034" y="143169"/>
                  <a:pt x="1951392" y="141928"/>
                </a:cubicBezTo>
                <a:cubicBezTo>
                  <a:pt x="1949750" y="140688"/>
                  <a:pt x="1940877" y="142541"/>
                  <a:pt x="1924773" y="147489"/>
                </a:cubicBezTo>
                <a:cubicBezTo>
                  <a:pt x="1908669" y="152436"/>
                  <a:pt x="1897673" y="155810"/>
                  <a:pt x="1891787" y="157609"/>
                </a:cubicBezTo>
                <a:cubicBezTo>
                  <a:pt x="1885900" y="159409"/>
                  <a:pt x="1878576" y="156236"/>
                  <a:pt x="1869814" y="148091"/>
                </a:cubicBezTo>
                <a:cubicBezTo>
                  <a:pt x="1861052" y="139946"/>
                  <a:pt x="1862995" y="135873"/>
                  <a:pt x="1875643" y="135873"/>
                </a:cubicBezTo>
                <a:cubicBezTo>
                  <a:pt x="1886241" y="135873"/>
                  <a:pt x="1899846" y="134342"/>
                  <a:pt x="1916459" y="131281"/>
                </a:cubicBezTo>
                <a:cubicBezTo>
                  <a:pt x="1933072" y="128219"/>
                  <a:pt x="1944634" y="125068"/>
                  <a:pt x="1951144" y="121827"/>
                </a:cubicBezTo>
                <a:cubicBezTo>
                  <a:pt x="1954400" y="120206"/>
                  <a:pt x="1957807" y="119601"/>
                  <a:pt x="1961367" y="120009"/>
                </a:cubicBezTo>
                <a:close/>
                <a:moveTo>
                  <a:pt x="4670729" y="113338"/>
                </a:moveTo>
                <a:cubicBezTo>
                  <a:pt x="4673849" y="113437"/>
                  <a:pt x="4677553" y="113850"/>
                  <a:pt x="4681841" y="114578"/>
                </a:cubicBezTo>
                <a:cubicBezTo>
                  <a:pt x="4698992" y="117489"/>
                  <a:pt x="4707101" y="126064"/>
                  <a:pt x="4706169" y="140304"/>
                </a:cubicBezTo>
                <a:cubicBezTo>
                  <a:pt x="4704864" y="154544"/>
                  <a:pt x="4696959" y="156666"/>
                  <a:pt x="4682454" y="146671"/>
                </a:cubicBezTo>
                <a:cubicBezTo>
                  <a:pt x="4667949" y="136676"/>
                  <a:pt x="4659933" y="128101"/>
                  <a:pt x="4658406" y="120945"/>
                </a:cubicBezTo>
                <a:cubicBezTo>
                  <a:pt x="4657260" y="115578"/>
                  <a:pt x="4661368" y="113043"/>
                  <a:pt x="4670729" y="113338"/>
                </a:cubicBezTo>
                <a:close/>
                <a:moveTo>
                  <a:pt x="3594404" y="113338"/>
                </a:moveTo>
                <a:cubicBezTo>
                  <a:pt x="3597524" y="113437"/>
                  <a:pt x="3601228" y="113850"/>
                  <a:pt x="3605516" y="114578"/>
                </a:cubicBezTo>
                <a:cubicBezTo>
                  <a:pt x="3622667" y="117489"/>
                  <a:pt x="3630776" y="126064"/>
                  <a:pt x="3629844" y="140304"/>
                </a:cubicBezTo>
                <a:cubicBezTo>
                  <a:pt x="3628539" y="154544"/>
                  <a:pt x="3620634" y="156666"/>
                  <a:pt x="3606129" y="146671"/>
                </a:cubicBezTo>
                <a:cubicBezTo>
                  <a:pt x="3591624" y="136676"/>
                  <a:pt x="3583607" y="128101"/>
                  <a:pt x="3582080" y="120945"/>
                </a:cubicBezTo>
                <a:cubicBezTo>
                  <a:pt x="3580935" y="115578"/>
                  <a:pt x="3585043" y="113043"/>
                  <a:pt x="3594404" y="113338"/>
                </a:cubicBezTo>
                <a:close/>
                <a:moveTo>
                  <a:pt x="4857327" y="98574"/>
                </a:moveTo>
                <a:cubicBezTo>
                  <a:pt x="4860274" y="98879"/>
                  <a:pt x="4863065" y="99807"/>
                  <a:pt x="4865700" y="101360"/>
                </a:cubicBezTo>
                <a:cubicBezTo>
                  <a:pt x="4870970" y="104464"/>
                  <a:pt x="4870544" y="108931"/>
                  <a:pt x="4864420" y="114761"/>
                </a:cubicBezTo>
                <a:cubicBezTo>
                  <a:pt x="4858297" y="120590"/>
                  <a:pt x="4846510" y="125455"/>
                  <a:pt x="4829057" y="129355"/>
                </a:cubicBezTo>
                <a:cubicBezTo>
                  <a:pt x="4832098" y="128997"/>
                  <a:pt x="4834431" y="130219"/>
                  <a:pt x="4836059" y="133023"/>
                </a:cubicBezTo>
                <a:cubicBezTo>
                  <a:pt x="4837686" y="135826"/>
                  <a:pt x="4837604" y="139021"/>
                  <a:pt x="4835812" y="142606"/>
                </a:cubicBezTo>
                <a:cubicBezTo>
                  <a:pt x="4847184" y="140096"/>
                  <a:pt x="4856020" y="137217"/>
                  <a:pt x="4862323" y="133969"/>
                </a:cubicBezTo>
                <a:cubicBezTo>
                  <a:pt x="4868625" y="130721"/>
                  <a:pt x="4875835" y="130535"/>
                  <a:pt x="4883952" y="133410"/>
                </a:cubicBezTo>
                <a:cubicBezTo>
                  <a:pt x="4892069" y="136285"/>
                  <a:pt x="4899346" y="140412"/>
                  <a:pt x="4905785" y="145789"/>
                </a:cubicBezTo>
                <a:cubicBezTo>
                  <a:pt x="4912224" y="151167"/>
                  <a:pt x="4913306" y="156003"/>
                  <a:pt x="4909033" y="160298"/>
                </a:cubicBezTo>
                <a:cubicBezTo>
                  <a:pt x="4904760" y="164593"/>
                  <a:pt x="4898801" y="176406"/>
                  <a:pt x="4891158" y="195736"/>
                </a:cubicBezTo>
                <a:cubicBezTo>
                  <a:pt x="4883514" y="215067"/>
                  <a:pt x="4876323" y="227045"/>
                  <a:pt x="4869583" y="231669"/>
                </a:cubicBezTo>
                <a:cubicBezTo>
                  <a:pt x="4862843" y="236294"/>
                  <a:pt x="4858871" y="234555"/>
                  <a:pt x="4857666" y="226453"/>
                </a:cubicBezTo>
                <a:cubicBezTo>
                  <a:pt x="4834607" y="228217"/>
                  <a:pt x="4811498" y="230820"/>
                  <a:pt x="4788338" y="234261"/>
                </a:cubicBezTo>
                <a:lnTo>
                  <a:pt x="4785508" y="237086"/>
                </a:lnTo>
                <a:lnTo>
                  <a:pt x="4785831" y="237070"/>
                </a:lnTo>
                <a:cubicBezTo>
                  <a:pt x="4787624" y="237348"/>
                  <a:pt x="4789693" y="237983"/>
                  <a:pt x="4792038" y="238972"/>
                </a:cubicBezTo>
                <a:cubicBezTo>
                  <a:pt x="4798893" y="241912"/>
                  <a:pt x="4804525" y="246450"/>
                  <a:pt x="4808935" y="252588"/>
                </a:cubicBezTo>
                <a:cubicBezTo>
                  <a:pt x="4813344" y="258726"/>
                  <a:pt x="4812946" y="263246"/>
                  <a:pt x="4807741" y="266150"/>
                </a:cubicBezTo>
                <a:cubicBezTo>
                  <a:pt x="4802535" y="269054"/>
                  <a:pt x="4791791" y="276382"/>
                  <a:pt x="4775508" y="288134"/>
                </a:cubicBezTo>
                <a:cubicBezTo>
                  <a:pt x="4759224" y="299886"/>
                  <a:pt x="4744253" y="307389"/>
                  <a:pt x="4730594" y="310644"/>
                </a:cubicBezTo>
                <a:cubicBezTo>
                  <a:pt x="4716935" y="313900"/>
                  <a:pt x="4715214" y="311627"/>
                  <a:pt x="4725432" y="303826"/>
                </a:cubicBezTo>
                <a:cubicBezTo>
                  <a:pt x="4735649" y="296025"/>
                  <a:pt x="4746680" y="285983"/>
                  <a:pt x="4758525" y="273700"/>
                </a:cubicBezTo>
                <a:cubicBezTo>
                  <a:pt x="4770370" y="261418"/>
                  <a:pt x="4776572" y="251570"/>
                  <a:pt x="4777131" y="244156"/>
                </a:cubicBezTo>
                <a:lnTo>
                  <a:pt x="4778257" y="240098"/>
                </a:lnTo>
                <a:lnTo>
                  <a:pt x="4775527" y="239045"/>
                </a:lnTo>
                <a:cubicBezTo>
                  <a:pt x="4774311" y="238035"/>
                  <a:pt x="4773165" y="236513"/>
                  <a:pt x="4772088" y="234476"/>
                </a:cubicBezTo>
                <a:cubicBezTo>
                  <a:pt x="4767778" y="226331"/>
                  <a:pt x="4764716" y="217512"/>
                  <a:pt x="4762903" y="208019"/>
                </a:cubicBezTo>
                <a:cubicBezTo>
                  <a:pt x="4761089" y="198525"/>
                  <a:pt x="4759092" y="189864"/>
                  <a:pt x="4756912" y="182034"/>
                </a:cubicBezTo>
                <a:cubicBezTo>
                  <a:pt x="4754732" y="174204"/>
                  <a:pt x="4751563" y="167031"/>
                  <a:pt x="4747404" y="160513"/>
                </a:cubicBezTo>
                <a:cubicBezTo>
                  <a:pt x="4743246" y="153996"/>
                  <a:pt x="4744787" y="150737"/>
                  <a:pt x="4752029" y="150737"/>
                </a:cubicBezTo>
                <a:cubicBezTo>
                  <a:pt x="4757851" y="150737"/>
                  <a:pt x="4763376" y="151181"/>
                  <a:pt x="4768603" y="152070"/>
                </a:cubicBezTo>
                <a:cubicBezTo>
                  <a:pt x="4773830" y="152959"/>
                  <a:pt x="4787628" y="151418"/>
                  <a:pt x="4809999" y="147446"/>
                </a:cubicBezTo>
                <a:cubicBezTo>
                  <a:pt x="4809999" y="139860"/>
                  <a:pt x="4809311" y="135149"/>
                  <a:pt x="4807934" y="133313"/>
                </a:cubicBezTo>
                <a:cubicBezTo>
                  <a:pt x="4800535" y="133313"/>
                  <a:pt x="4793630" y="131177"/>
                  <a:pt x="4787220" y="126903"/>
                </a:cubicBezTo>
                <a:cubicBezTo>
                  <a:pt x="4780810" y="122630"/>
                  <a:pt x="4781197" y="119489"/>
                  <a:pt x="4788381" y="117482"/>
                </a:cubicBezTo>
                <a:cubicBezTo>
                  <a:pt x="4795566" y="115474"/>
                  <a:pt x="4805672" y="112452"/>
                  <a:pt x="4818700" y="108415"/>
                </a:cubicBezTo>
                <a:cubicBezTo>
                  <a:pt x="4831728" y="104378"/>
                  <a:pt x="4841501" y="101417"/>
                  <a:pt x="4848019" y="99531"/>
                </a:cubicBezTo>
                <a:cubicBezTo>
                  <a:pt x="4851277" y="98589"/>
                  <a:pt x="4854380" y="98269"/>
                  <a:pt x="4857327" y="98574"/>
                </a:cubicBezTo>
                <a:close/>
                <a:moveTo>
                  <a:pt x="3781002" y="98574"/>
                </a:moveTo>
                <a:cubicBezTo>
                  <a:pt x="3783949" y="98879"/>
                  <a:pt x="3786740" y="99807"/>
                  <a:pt x="3789375" y="101360"/>
                </a:cubicBezTo>
                <a:cubicBezTo>
                  <a:pt x="3794645" y="104464"/>
                  <a:pt x="3794219" y="108931"/>
                  <a:pt x="3788095" y="114761"/>
                </a:cubicBezTo>
                <a:cubicBezTo>
                  <a:pt x="3781972" y="120590"/>
                  <a:pt x="3770185" y="125455"/>
                  <a:pt x="3752732" y="129355"/>
                </a:cubicBezTo>
                <a:cubicBezTo>
                  <a:pt x="3755773" y="128997"/>
                  <a:pt x="3758107" y="130219"/>
                  <a:pt x="3759734" y="133023"/>
                </a:cubicBezTo>
                <a:cubicBezTo>
                  <a:pt x="3761362" y="135826"/>
                  <a:pt x="3761279" y="139021"/>
                  <a:pt x="3759486" y="142606"/>
                </a:cubicBezTo>
                <a:cubicBezTo>
                  <a:pt x="3770858" y="140096"/>
                  <a:pt x="3779695" y="137217"/>
                  <a:pt x="3785998" y="133969"/>
                </a:cubicBezTo>
                <a:cubicBezTo>
                  <a:pt x="3792300" y="130721"/>
                  <a:pt x="3799510" y="130535"/>
                  <a:pt x="3807627" y="133410"/>
                </a:cubicBezTo>
                <a:cubicBezTo>
                  <a:pt x="3815743" y="136285"/>
                  <a:pt x="3823021" y="140412"/>
                  <a:pt x="3829460" y="145789"/>
                </a:cubicBezTo>
                <a:cubicBezTo>
                  <a:pt x="3835899" y="151167"/>
                  <a:pt x="3836981" y="156003"/>
                  <a:pt x="3832708" y="160298"/>
                </a:cubicBezTo>
                <a:cubicBezTo>
                  <a:pt x="3828435" y="164593"/>
                  <a:pt x="3822476" y="176406"/>
                  <a:pt x="3814832" y="195736"/>
                </a:cubicBezTo>
                <a:cubicBezTo>
                  <a:pt x="3807189" y="215067"/>
                  <a:pt x="3799998" y="227045"/>
                  <a:pt x="3793258" y="231669"/>
                </a:cubicBezTo>
                <a:cubicBezTo>
                  <a:pt x="3786518" y="236294"/>
                  <a:pt x="3782546" y="234555"/>
                  <a:pt x="3781341" y="226453"/>
                </a:cubicBezTo>
                <a:cubicBezTo>
                  <a:pt x="3758282" y="228217"/>
                  <a:pt x="3735173" y="230820"/>
                  <a:pt x="3712013" y="234261"/>
                </a:cubicBezTo>
                <a:lnTo>
                  <a:pt x="3709182" y="237086"/>
                </a:lnTo>
                <a:lnTo>
                  <a:pt x="3709506" y="237070"/>
                </a:lnTo>
                <a:cubicBezTo>
                  <a:pt x="3711299" y="237348"/>
                  <a:pt x="3713368" y="237983"/>
                  <a:pt x="3715713" y="238972"/>
                </a:cubicBezTo>
                <a:cubicBezTo>
                  <a:pt x="3722568" y="241912"/>
                  <a:pt x="3728200" y="246450"/>
                  <a:pt x="3732609" y="252588"/>
                </a:cubicBezTo>
                <a:cubicBezTo>
                  <a:pt x="3737019" y="258726"/>
                  <a:pt x="3736621" y="263246"/>
                  <a:pt x="3731415" y="266150"/>
                </a:cubicBezTo>
                <a:cubicBezTo>
                  <a:pt x="3726210" y="269054"/>
                  <a:pt x="3715466" y="276382"/>
                  <a:pt x="3699182" y="288134"/>
                </a:cubicBezTo>
                <a:cubicBezTo>
                  <a:pt x="3682899" y="299886"/>
                  <a:pt x="3667928" y="307389"/>
                  <a:pt x="3654269" y="310644"/>
                </a:cubicBezTo>
                <a:cubicBezTo>
                  <a:pt x="3640610" y="313900"/>
                  <a:pt x="3638889" y="311627"/>
                  <a:pt x="3649106" y="303826"/>
                </a:cubicBezTo>
                <a:cubicBezTo>
                  <a:pt x="3659324" y="296025"/>
                  <a:pt x="3670355" y="285983"/>
                  <a:pt x="3682200" y="273700"/>
                </a:cubicBezTo>
                <a:cubicBezTo>
                  <a:pt x="3694045" y="261418"/>
                  <a:pt x="3700247" y="251570"/>
                  <a:pt x="3700806" y="244156"/>
                </a:cubicBezTo>
                <a:lnTo>
                  <a:pt x="3701932" y="240097"/>
                </a:lnTo>
                <a:lnTo>
                  <a:pt x="3699202" y="239045"/>
                </a:lnTo>
                <a:cubicBezTo>
                  <a:pt x="3697986" y="238035"/>
                  <a:pt x="3696839" y="236513"/>
                  <a:pt x="3695762" y="234476"/>
                </a:cubicBezTo>
                <a:cubicBezTo>
                  <a:pt x="3691453" y="226331"/>
                  <a:pt x="3688392" y="217512"/>
                  <a:pt x="3686577" y="208019"/>
                </a:cubicBezTo>
                <a:cubicBezTo>
                  <a:pt x="3684763" y="198525"/>
                  <a:pt x="3682767" y="189864"/>
                  <a:pt x="3680587" y="182034"/>
                </a:cubicBezTo>
                <a:cubicBezTo>
                  <a:pt x="3678407" y="174204"/>
                  <a:pt x="3675238" y="167031"/>
                  <a:pt x="3671079" y="160513"/>
                </a:cubicBezTo>
                <a:cubicBezTo>
                  <a:pt x="3666921" y="153996"/>
                  <a:pt x="3668462" y="150737"/>
                  <a:pt x="3675704" y="150737"/>
                </a:cubicBezTo>
                <a:cubicBezTo>
                  <a:pt x="3681526" y="150737"/>
                  <a:pt x="3687050" y="151181"/>
                  <a:pt x="3692277" y="152070"/>
                </a:cubicBezTo>
                <a:cubicBezTo>
                  <a:pt x="3697504" y="152959"/>
                  <a:pt x="3711303" y="151418"/>
                  <a:pt x="3733674" y="147446"/>
                </a:cubicBezTo>
                <a:cubicBezTo>
                  <a:pt x="3733674" y="139860"/>
                  <a:pt x="3732986" y="135149"/>
                  <a:pt x="3731609" y="133313"/>
                </a:cubicBezTo>
                <a:cubicBezTo>
                  <a:pt x="3724210" y="133313"/>
                  <a:pt x="3717305" y="131177"/>
                  <a:pt x="3710895" y="126903"/>
                </a:cubicBezTo>
                <a:cubicBezTo>
                  <a:pt x="3704485" y="122630"/>
                  <a:pt x="3704872" y="119489"/>
                  <a:pt x="3712056" y="117482"/>
                </a:cubicBezTo>
                <a:cubicBezTo>
                  <a:pt x="3719241" y="115474"/>
                  <a:pt x="3729347" y="112452"/>
                  <a:pt x="3742375" y="108415"/>
                </a:cubicBezTo>
                <a:cubicBezTo>
                  <a:pt x="3755403" y="104378"/>
                  <a:pt x="3765176" y="101417"/>
                  <a:pt x="3771694" y="99531"/>
                </a:cubicBezTo>
                <a:cubicBezTo>
                  <a:pt x="3774952" y="98589"/>
                  <a:pt x="3778055" y="98269"/>
                  <a:pt x="3781002" y="98574"/>
                </a:cubicBezTo>
                <a:close/>
                <a:moveTo>
                  <a:pt x="196734" y="92393"/>
                </a:moveTo>
                <a:lnTo>
                  <a:pt x="184666" y="96875"/>
                </a:lnTo>
                <a:cubicBezTo>
                  <a:pt x="167414" y="99571"/>
                  <a:pt x="155289" y="101607"/>
                  <a:pt x="148291" y="102984"/>
                </a:cubicBezTo>
                <a:lnTo>
                  <a:pt x="147108" y="135852"/>
                </a:lnTo>
                <a:lnTo>
                  <a:pt x="167306" y="133528"/>
                </a:lnTo>
                <a:cubicBezTo>
                  <a:pt x="174591" y="124523"/>
                  <a:pt x="180996" y="116110"/>
                  <a:pt x="186520" y="108289"/>
                </a:cubicBezTo>
                <a:close/>
                <a:moveTo>
                  <a:pt x="2255629" y="87026"/>
                </a:moveTo>
                <a:cubicBezTo>
                  <a:pt x="2257084" y="86814"/>
                  <a:pt x="2259025" y="86946"/>
                  <a:pt x="2261452" y="87421"/>
                </a:cubicBezTo>
                <a:cubicBezTo>
                  <a:pt x="2271160" y="89321"/>
                  <a:pt x="2279385" y="92680"/>
                  <a:pt x="2286124" y="97499"/>
                </a:cubicBezTo>
                <a:cubicBezTo>
                  <a:pt x="2294270" y="101930"/>
                  <a:pt x="2296535" y="107609"/>
                  <a:pt x="2292922" y="114535"/>
                </a:cubicBezTo>
                <a:cubicBezTo>
                  <a:pt x="2289308" y="121461"/>
                  <a:pt x="2287720" y="142358"/>
                  <a:pt x="2288157" y="177227"/>
                </a:cubicBezTo>
                <a:cubicBezTo>
                  <a:pt x="2288595" y="212095"/>
                  <a:pt x="2287462" y="241614"/>
                  <a:pt x="2284759" y="265785"/>
                </a:cubicBezTo>
                <a:cubicBezTo>
                  <a:pt x="2282055" y="289955"/>
                  <a:pt x="2276416" y="295157"/>
                  <a:pt x="2267841" y="281390"/>
                </a:cubicBezTo>
                <a:cubicBezTo>
                  <a:pt x="2259265" y="267624"/>
                  <a:pt x="2256551" y="254280"/>
                  <a:pt x="2259699" y="241360"/>
                </a:cubicBezTo>
                <a:cubicBezTo>
                  <a:pt x="2262847" y="228439"/>
                  <a:pt x="2264421" y="203645"/>
                  <a:pt x="2264421" y="166977"/>
                </a:cubicBezTo>
                <a:cubicBezTo>
                  <a:pt x="2264421" y="130209"/>
                  <a:pt x="2261499" y="107282"/>
                  <a:pt x="2255655" y="98198"/>
                </a:cubicBezTo>
                <a:cubicBezTo>
                  <a:pt x="2251272" y="91384"/>
                  <a:pt x="2251264" y="87660"/>
                  <a:pt x="2255629" y="87026"/>
                </a:cubicBezTo>
                <a:close/>
                <a:moveTo>
                  <a:pt x="1611571" y="84090"/>
                </a:moveTo>
                <a:cubicBezTo>
                  <a:pt x="1617052" y="84658"/>
                  <a:pt x="1621511" y="86421"/>
                  <a:pt x="1624945" y="89379"/>
                </a:cubicBezTo>
                <a:cubicBezTo>
                  <a:pt x="1631814" y="95294"/>
                  <a:pt x="1630670" y="100259"/>
                  <a:pt x="1621514" y="104274"/>
                </a:cubicBezTo>
                <a:cubicBezTo>
                  <a:pt x="1612358" y="108290"/>
                  <a:pt x="1596272" y="111885"/>
                  <a:pt x="1573256" y="115062"/>
                </a:cubicBezTo>
                <a:cubicBezTo>
                  <a:pt x="1550239" y="118238"/>
                  <a:pt x="1533196" y="117009"/>
                  <a:pt x="1522126" y="111373"/>
                </a:cubicBezTo>
                <a:cubicBezTo>
                  <a:pt x="1511055" y="105737"/>
                  <a:pt x="1509814" y="101912"/>
                  <a:pt x="1518404" y="99897"/>
                </a:cubicBezTo>
                <a:cubicBezTo>
                  <a:pt x="1526994" y="97882"/>
                  <a:pt x="1537806" y="95943"/>
                  <a:pt x="1550842" y="94079"/>
                </a:cubicBezTo>
                <a:cubicBezTo>
                  <a:pt x="1563261" y="92315"/>
                  <a:pt x="1576999" y="89612"/>
                  <a:pt x="1592055" y="85969"/>
                </a:cubicBezTo>
                <a:cubicBezTo>
                  <a:pt x="1599585" y="84148"/>
                  <a:pt x="1606089" y="83521"/>
                  <a:pt x="1611571" y="84090"/>
                </a:cubicBezTo>
                <a:close/>
                <a:moveTo>
                  <a:pt x="6329945" y="81901"/>
                </a:moveTo>
                <a:cubicBezTo>
                  <a:pt x="6324399" y="82541"/>
                  <a:pt x="6316582" y="84492"/>
                  <a:pt x="6306493" y="87754"/>
                </a:cubicBezTo>
                <a:lnTo>
                  <a:pt x="6306493" y="148005"/>
                </a:lnTo>
                <a:cubicBezTo>
                  <a:pt x="6308789" y="146456"/>
                  <a:pt x="6313936" y="144495"/>
                  <a:pt x="6321938" y="142122"/>
                </a:cubicBezTo>
                <a:cubicBezTo>
                  <a:pt x="6329940" y="139749"/>
                  <a:pt x="6335891" y="141688"/>
                  <a:pt x="6339791" y="147940"/>
                </a:cubicBezTo>
                <a:cubicBezTo>
                  <a:pt x="6343693" y="154193"/>
                  <a:pt x="6341011" y="158717"/>
                  <a:pt x="6331747" y="161513"/>
                </a:cubicBezTo>
                <a:cubicBezTo>
                  <a:pt x="6322483" y="164310"/>
                  <a:pt x="6313621" y="165708"/>
                  <a:pt x="6305160" y="165708"/>
                </a:cubicBezTo>
                <a:lnTo>
                  <a:pt x="6305160" y="230346"/>
                </a:lnTo>
                <a:cubicBezTo>
                  <a:pt x="6317364" y="228554"/>
                  <a:pt x="6328455" y="227658"/>
                  <a:pt x="6338437" y="227658"/>
                </a:cubicBezTo>
                <a:cubicBezTo>
                  <a:pt x="6341333" y="221147"/>
                  <a:pt x="6342781" y="210370"/>
                  <a:pt x="6342781" y="195328"/>
                </a:cubicBezTo>
                <a:lnTo>
                  <a:pt x="6342781" y="130539"/>
                </a:lnTo>
                <a:cubicBezTo>
                  <a:pt x="6342781" y="103421"/>
                  <a:pt x="6341778" y="87880"/>
                  <a:pt x="6339770" y="83915"/>
                </a:cubicBezTo>
                <a:cubicBezTo>
                  <a:pt x="6338767" y="81932"/>
                  <a:pt x="6335492" y="81261"/>
                  <a:pt x="6329945" y="81901"/>
                </a:cubicBezTo>
                <a:close/>
                <a:moveTo>
                  <a:pt x="905859" y="77967"/>
                </a:moveTo>
                <a:lnTo>
                  <a:pt x="877680" y="82850"/>
                </a:lnTo>
                <a:cubicBezTo>
                  <a:pt x="877680" y="98653"/>
                  <a:pt x="876422" y="111240"/>
                  <a:pt x="873905" y="120611"/>
                </a:cubicBezTo>
                <a:lnTo>
                  <a:pt x="871876" y="125969"/>
                </a:lnTo>
                <a:lnTo>
                  <a:pt x="897885" y="122959"/>
                </a:lnTo>
                <a:lnTo>
                  <a:pt x="897213" y="120466"/>
                </a:lnTo>
                <a:cubicBezTo>
                  <a:pt x="897250" y="118453"/>
                  <a:pt x="897662" y="115684"/>
                  <a:pt x="898449" y="112158"/>
                </a:cubicBezTo>
                <a:cubicBezTo>
                  <a:pt x="901596" y="98054"/>
                  <a:pt x="904066" y="86657"/>
                  <a:pt x="905859" y="77967"/>
                </a:cubicBezTo>
                <a:close/>
                <a:moveTo>
                  <a:pt x="6139587" y="76634"/>
                </a:moveTo>
                <a:cubicBezTo>
                  <a:pt x="6134883" y="75730"/>
                  <a:pt x="6128717" y="76917"/>
                  <a:pt x="6121087" y="80194"/>
                </a:cubicBezTo>
                <a:cubicBezTo>
                  <a:pt x="6113459" y="83470"/>
                  <a:pt x="6107343" y="90113"/>
                  <a:pt x="6102739" y="100123"/>
                </a:cubicBezTo>
                <a:cubicBezTo>
                  <a:pt x="6098136" y="110132"/>
                  <a:pt x="6096487" y="120708"/>
                  <a:pt x="6097792" y="131851"/>
                </a:cubicBezTo>
                <a:cubicBezTo>
                  <a:pt x="6099097" y="142993"/>
                  <a:pt x="6103643" y="151844"/>
                  <a:pt x="6111429" y="158405"/>
                </a:cubicBezTo>
                <a:cubicBezTo>
                  <a:pt x="6119216" y="164966"/>
                  <a:pt x="6127433" y="168060"/>
                  <a:pt x="6136080" y="167687"/>
                </a:cubicBezTo>
                <a:cubicBezTo>
                  <a:pt x="6144727" y="167314"/>
                  <a:pt x="6151701" y="165091"/>
                  <a:pt x="6156999" y="161019"/>
                </a:cubicBezTo>
                <a:cubicBezTo>
                  <a:pt x="6162298" y="156946"/>
                  <a:pt x="6167543" y="149704"/>
                  <a:pt x="6172734" y="139293"/>
                </a:cubicBezTo>
                <a:cubicBezTo>
                  <a:pt x="6176247" y="126301"/>
                  <a:pt x="6177165" y="115453"/>
                  <a:pt x="6175487" y="106748"/>
                </a:cubicBezTo>
                <a:cubicBezTo>
                  <a:pt x="6173809" y="98044"/>
                  <a:pt x="6169515" y="90848"/>
                  <a:pt x="6162603" y="85162"/>
                </a:cubicBezTo>
                <a:cubicBezTo>
                  <a:pt x="6155691" y="79477"/>
                  <a:pt x="6148019" y="76634"/>
                  <a:pt x="6139587" y="76634"/>
                </a:cubicBezTo>
                <a:close/>
                <a:moveTo>
                  <a:pt x="2678038" y="76115"/>
                </a:moveTo>
                <a:cubicBezTo>
                  <a:pt x="2679583" y="75962"/>
                  <a:pt x="2681555" y="76121"/>
                  <a:pt x="2683954" y="76591"/>
                </a:cubicBezTo>
                <a:cubicBezTo>
                  <a:pt x="2693547" y="78469"/>
                  <a:pt x="2701223" y="81065"/>
                  <a:pt x="2706980" y="84377"/>
                </a:cubicBezTo>
                <a:cubicBezTo>
                  <a:pt x="2712738" y="87690"/>
                  <a:pt x="2714470" y="91705"/>
                  <a:pt x="2712175" y="96423"/>
                </a:cubicBezTo>
                <a:cubicBezTo>
                  <a:pt x="2709881" y="101141"/>
                  <a:pt x="2708296" y="107203"/>
                  <a:pt x="2707421" y="114610"/>
                </a:cubicBezTo>
                <a:cubicBezTo>
                  <a:pt x="2706547" y="122017"/>
                  <a:pt x="2705446" y="130542"/>
                  <a:pt x="2704119" y="140186"/>
                </a:cubicBezTo>
                <a:cubicBezTo>
                  <a:pt x="2702793" y="149830"/>
                  <a:pt x="2700330" y="164216"/>
                  <a:pt x="2696731" y="183346"/>
                </a:cubicBezTo>
                <a:cubicBezTo>
                  <a:pt x="2711128" y="190775"/>
                  <a:pt x="2717628" y="196188"/>
                  <a:pt x="2716230" y="199587"/>
                </a:cubicBezTo>
                <a:cubicBezTo>
                  <a:pt x="2714832" y="202985"/>
                  <a:pt x="2713258" y="213393"/>
                  <a:pt x="2711508" y="230809"/>
                </a:cubicBezTo>
                <a:cubicBezTo>
                  <a:pt x="2709759" y="248225"/>
                  <a:pt x="2710877" y="259722"/>
                  <a:pt x="2714864" y="265301"/>
                </a:cubicBezTo>
                <a:cubicBezTo>
                  <a:pt x="2718851" y="270879"/>
                  <a:pt x="2728534" y="273880"/>
                  <a:pt x="2743914" y="274303"/>
                </a:cubicBezTo>
                <a:cubicBezTo>
                  <a:pt x="2759293" y="274726"/>
                  <a:pt x="2770379" y="273338"/>
                  <a:pt x="2777169" y="270140"/>
                </a:cubicBezTo>
                <a:cubicBezTo>
                  <a:pt x="2783959" y="266943"/>
                  <a:pt x="2788655" y="261006"/>
                  <a:pt x="2791258" y="252330"/>
                </a:cubicBezTo>
                <a:cubicBezTo>
                  <a:pt x="2793861" y="243654"/>
                  <a:pt x="2797485" y="233544"/>
                  <a:pt x="2802131" y="222000"/>
                </a:cubicBezTo>
                <a:cubicBezTo>
                  <a:pt x="2806777" y="210456"/>
                  <a:pt x="2809480" y="213393"/>
                  <a:pt x="2810241" y="230809"/>
                </a:cubicBezTo>
                <a:cubicBezTo>
                  <a:pt x="2811001" y="248225"/>
                  <a:pt x="2812969" y="260403"/>
                  <a:pt x="2816145" y="267344"/>
                </a:cubicBezTo>
                <a:cubicBezTo>
                  <a:pt x="2819321" y="274285"/>
                  <a:pt x="2816895" y="280878"/>
                  <a:pt x="2808864" y="287123"/>
                </a:cubicBezTo>
                <a:cubicBezTo>
                  <a:pt x="2800833" y="293368"/>
                  <a:pt x="2787917" y="297641"/>
                  <a:pt x="2770113" y="299943"/>
                </a:cubicBezTo>
                <a:cubicBezTo>
                  <a:pt x="2752310" y="302245"/>
                  <a:pt x="2735729" y="301015"/>
                  <a:pt x="2720371" y="296254"/>
                </a:cubicBezTo>
                <a:cubicBezTo>
                  <a:pt x="2705012" y="291493"/>
                  <a:pt x="2695856" y="284154"/>
                  <a:pt x="2692902" y="274238"/>
                </a:cubicBezTo>
                <a:cubicBezTo>
                  <a:pt x="2689948" y="264322"/>
                  <a:pt x="2689145" y="249376"/>
                  <a:pt x="2690493" y="229400"/>
                </a:cubicBezTo>
                <a:cubicBezTo>
                  <a:pt x="2691841" y="209424"/>
                  <a:pt x="2692393" y="198992"/>
                  <a:pt x="2692149" y="198102"/>
                </a:cubicBezTo>
                <a:cubicBezTo>
                  <a:pt x="2685739" y="215010"/>
                  <a:pt x="2674410" y="230425"/>
                  <a:pt x="2658163" y="244350"/>
                </a:cubicBezTo>
                <a:cubicBezTo>
                  <a:pt x="2641915" y="258274"/>
                  <a:pt x="2624456" y="267771"/>
                  <a:pt x="2605785" y="272840"/>
                </a:cubicBezTo>
                <a:cubicBezTo>
                  <a:pt x="2587114" y="277909"/>
                  <a:pt x="2587361" y="273632"/>
                  <a:pt x="2606527" y="260009"/>
                </a:cubicBezTo>
                <a:cubicBezTo>
                  <a:pt x="2625693" y="246386"/>
                  <a:pt x="2641234" y="231415"/>
                  <a:pt x="2653151" y="215096"/>
                </a:cubicBezTo>
                <a:cubicBezTo>
                  <a:pt x="2665067" y="198776"/>
                  <a:pt x="2672582" y="182163"/>
                  <a:pt x="2675694" y="165256"/>
                </a:cubicBezTo>
                <a:cubicBezTo>
                  <a:pt x="2678806" y="148349"/>
                  <a:pt x="2680587" y="132912"/>
                  <a:pt x="2681039" y="118944"/>
                </a:cubicBezTo>
                <a:cubicBezTo>
                  <a:pt x="2681491" y="104977"/>
                  <a:pt x="2679691" y="93957"/>
                  <a:pt x="2675640" y="85883"/>
                </a:cubicBezTo>
                <a:cubicBezTo>
                  <a:pt x="2672602" y="79828"/>
                  <a:pt x="2673401" y="76572"/>
                  <a:pt x="2678038" y="76115"/>
                </a:cubicBezTo>
                <a:close/>
                <a:moveTo>
                  <a:pt x="6780603" y="73923"/>
                </a:moveTo>
                <a:cubicBezTo>
                  <a:pt x="6754919" y="77494"/>
                  <a:pt x="6738205" y="79495"/>
                  <a:pt x="6730462" y="79925"/>
                </a:cubicBezTo>
                <a:cubicBezTo>
                  <a:pt x="6740357" y="86564"/>
                  <a:pt x="6744387" y="91691"/>
                  <a:pt x="6742551" y="95305"/>
                </a:cubicBezTo>
                <a:cubicBezTo>
                  <a:pt x="6740715" y="98918"/>
                  <a:pt x="6739389" y="111982"/>
                  <a:pt x="6738571" y="134496"/>
                </a:cubicBezTo>
                <a:lnTo>
                  <a:pt x="6786991" y="130861"/>
                </a:lnTo>
                <a:cubicBezTo>
                  <a:pt x="6786991" y="115517"/>
                  <a:pt x="6786773" y="103952"/>
                  <a:pt x="6786335" y="96165"/>
                </a:cubicBezTo>
                <a:cubicBezTo>
                  <a:pt x="6785898" y="88378"/>
                  <a:pt x="6783987" y="80964"/>
                  <a:pt x="6780603" y="73923"/>
                </a:cubicBezTo>
                <a:close/>
                <a:moveTo>
                  <a:pt x="390015" y="73866"/>
                </a:moveTo>
                <a:cubicBezTo>
                  <a:pt x="391266" y="73825"/>
                  <a:pt x="392838" y="74110"/>
                  <a:pt x="394731" y="74719"/>
                </a:cubicBezTo>
                <a:cubicBezTo>
                  <a:pt x="402303" y="77157"/>
                  <a:pt x="408483" y="80290"/>
                  <a:pt x="413273" y="84119"/>
                </a:cubicBezTo>
                <a:cubicBezTo>
                  <a:pt x="418637" y="87547"/>
                  <a:pt x="420400" y="92035"/>
                  <a:pt x="418564" y="97585"/>
                </a:cubicBezTo>
                <a:cubicBezTo>
                  <a:pt x="416729" y="103134"/>
                  <a:pt x="415366" y="116209"/>
                  <a:pt x="414478" y="136809"/>
                </a:cubicBezTo>
                <a:cubicBezTo>
                  <a:pt x="413588" y="157408"/>
                  <a:pt x="411340" y="173226"/>
                  <a:pt x="407734" y="184261"/>
                </a:cubicBezTo>
                <a:cubicBezTo>
                  <a:pt x="404127" y="195295"/>
                  <a:pt x="398940" y="195955"/>
                  <a:pt x="392171" y="186239"/>
                </a:cubicBezTo>
                <a:cubicBezTo>
                  <a:pt x="385403" y="176524"/>
                  <a:pt x="383370" y="167676"/>
                  <a:pt x="386073" y="159696"/>
                </a:cubicBezTo>
                <a:cubicBezTo>
                  <a:pt x="388777" y="151715"/>
                  <a:pt x="390350" y="138931"/>
                  <a:pt x="390794" y="121343"/>
                </a:cubicBezTo>
                <a:cubicBezTo>
                  <a:pt x="391239" y="103755"/>
                  <a:pt x="390114" y="90977"/>
                  <a:pt x="387418" y="83011"/>
                </a:cubicBezTo>
                <a:cubicBezTo>
                  <a:pt x="385396" y="77037"/>
                  <a:pt x="386261" y="73989"/>
                  <a:pt x="390015" y="73866"/>
                </a:cubicBezTo>
                <a:close/>
                <a:moveTo>
                  <a:pt x="6346797" y="59721"/>
                </a:moveTo>
                <a:cubicBezTo>
                  <a:pt x="6351025" y="60438"/>
                  <a:pt x="6356355" y="62322"/>
                  <a:pt x="6362786" y="65373"/>
                </a:cubicBezTo>
                <a:cubicBezTo>
                  <a:pt x="6375649" y="71475"/>
                  <a:pt x="6380439" y="76989"/>
                  <a:pt x="6377155" y="81914"/>
                </a:cubicBezTo>
                <a:cubicBezTo>
                  <a:pt x="6373871" y="86840"/>
                  <a:pt x="6370943" y="93591"/>
                  <a:pt x="6368369" y="102166"/>
                </a:cubicBezTo>
                <a:cubicBezTo>
                  <a:pt x="6365794" y="110742"/>
                  <a:pt x="6365181" y="134815"/>
                  <a:pt x="6366529" y="174387"/>
                </a:cubicBezTo>
                <a:cubicBezTo>
                  <a:pt x="6367877" y="213959"/>
                  <a:pt x="6366436" y="240628"/>
                  <a:pt x="6362205" y="254395"/>
                </a:cubicBezTo>
                <a:cubicBezTo>
                  <a:pt x="6357975" y="268162"/>
                  <a:pt x="6353498" y="273600"/>
                  <a:pt x="6348773" y="270710"/>
                </a:cubicBezTo>
                <a:cubicBezTo>
                  <a:pt x="6344047" y="267821"/>
                  <a:pt x="6340459" y="259364"/>
                  <a:pt x="6338007" y="245339"/>
                </a:cubicBezTo>
                <a:cubicBezTo>
                  <a:pt x="6328097" y="246228"/>
                  <a:pt x="6317033" y="247820"/>
                  <a:pt x="6304816" y="250114"/>
                </a:cubicBezTo>
                <a:cubicBezTo>
                  <a:pt x="6302363" y="270334"/>
                  <a:pt x="6296832" y="274020"/>
                  <a:pt x="6288221" y="261171"/>
                </a:cubicBezTo>
                <a:cubicBezTo>
                  <a:pt x="6279610" y="248322"/>
                  <a:pt x="6276652" y="236792"/>
                  <a:pt x="6279347" y="226582"/>
                </a:cubicBezTo>
                <a:cubicBezTo>
                  <a:pt x="6282044" y="216372"/>
                  <a:pt x="6283617" y="192140"/>
                  <a:pt x="6284069" y="153888"/>
                </a:cubicBezTo>
                <a:cubicBezTo>
                  <a:pt x="6284521" y="115635"/>
                  <a:pt x="6282273" y="90694"/>
                  <a:pt x="6277325" y="79064"/>
                </a:cubicBezTo>
                <a:cubicBezTo>
                  <a:pt x="6272379" y="67434"/>
                  <a:pt x="6274071" y="62967"/>
                  <a:pt x="6282402" y="65663"/>
                </a:cubicBezTo>
                <a:cubicBezTo>
                  <a:pt x="6290734" y="68359"/>
                  <a:pt x="6300973" y="69076"/>
                  <a:pt x="6313119" y="67814"/>
                </a:cubicBezTo>
                <a:cubicBezTo>
                  <a:pt x="6325265" y="66552"/>
                  <a:pt x="6333364" y="64305"/>
                  <a:pt x="6337415" y="61071"/>
                </a:cubicBezTo>
                <a:cubicBezTo>
                  <a:pt x="6339441" y="59454"/>
                  <a:pt x="6342567" y="59004"/>
                  <a:pt x="6346797" y="59721"/>
                </a:cubicBezTo>
                <a:close/>
                <a:moveTo>
                  <a:pt x="2393549" y="57022"/>
                </a:moveTo>
                <a:cubicBezTo>
                  <a:pt x="2396638" y="57025"/>
                  <a:pt x="2400244" y="57748"/>
                  <a:pt x="2404367" y="59189"/>
                </a:cubicBezTo>
                <a:cubicBezTo>
                  <a:pt x="2412612" y="62071"/>
                  <a:pt x="2419574" y="65878"/>
                  <a:pt x="2425253" y="70611"/>
                </a:cubicBezTo>
                <a:cubicBezTo>
                  <a:pt x="2432423" y="74999"/>
                  <a:pt x="2434434" y="80846"/>
                  <a:pt x="2431287" y="88152"/>
                </a:cubicBezTo>
                <a:cubicBezTo>
                  <a:pt x="2428139" y="95459"/>
                  <a:pt x="2426565" y="109136"/>
                  <a:pt x="2426565" y="129183"/>
                </a:cubicBezTo>
                <a:cubicBezTo>
                  <a:pt x="2426565" y="149360"/>
                  <a:pt x="2428139" y="178187"/>
                  <a:pt x="2431287" y="215666"/>
                </a:cubicBezTo>
                <a:cubicBezTo>
                  <a:pt x="2434434" y="253144"/>
                  <a:pt x="2431022" y="280057"/>
                  <a:pt x="2421048" y="296405"/>
                </a:cubicBezTo>
                <a:cubicBezTo>
                  <a:pt x="2411074" y="312752"/>
                  <a:pt x="2402900" y="315577"/>
                  <a:pt x="2396526" y="304880"/>
                </a:cubicBezTo>
                <a:cubicBezTo>
                  <a:pt x="2390152" y="294182"/>
                  <a:pt x="2380264" y="284258"/>
                  <a:pt x="2366863" y="275109"/>
                </a:cubicBezTo>
                <a:cubicBezTo>
                  <a:pt x="2353462" y="265960"/>
                  <a:pt x="2353925" y="262060"/>
                  <a:pt x="2368251" y="263408"/>
                </a:cubicBezTo>
                <a:cubicBezTo>
                  <a:pt x="2382577" y="264756"/>
                  <a:pt x="2391801" y="265311"/>
                  <a:pt x="2395924" y="265075"/>
                </a:cubicBezTo>
                <a:cubicBezTo>
                  <a:pt x="2400047" y="264838"/>
                  <a:pt x="2402108" y="248336"/>
                  <a:pt x="2402108" y="215569"/>
                </a:cubicBezTo>
                <a:cubicBezTo>
                  <a:pt x="2402108" y="180779"/>
                  <a:pt x="2400997" y="151615"/>
                  <a:pt x="2398774" y="128076"/>
                </a:cubicBezTo>
                <a:cubicBezTo>
                  <a:pt x="2396551" y="104536"/>
                  <a:pt x="2394246" y="90752"/>
                  <a:pt x="2391858" y="86722"/>
                </a:cubicBezTo>
                <a:cubicBezTo>
                  <a:pt x="2389471" y="82692"/>
                  <a:pt x="2385194" y="81775"/>
                  <a:pt x="2379027" y="83969"/>
                </a:cubicBezTo>
                <a:cubicBezTo>
                  <a:pt x="2372861" y="86163"/>
                  <a:pt x="2365641" y="88862"/>
                  <a:pt x="2357367" y="92067"/>
                </a:cubicBezTo>
                <a:cubicBezTo>
                  <a:pt x="2349092" y="95272"/>
                  <a:pt x="2340309" y="92802"/>
                  <a:pt x="2331016" y="84657"/>
                </a:cubicBezTo>
                <a:cubicBezTo>
                  <a:pt x="2321724" y="76512"/>
                  <a:pt x="2323853" y="72439"/>
                  <a:pt x="2337405" y="72439"/>
                </a:cubicBezTo>
                <a:cubicBezTo>
                  <a:pt x="2347644" y="72439"/>
                  <a:pt x="2357248" y="70944"/>
                  <a:pt x="2366218" y="67954"/>
                </a:cubicBezTo>
                <a:cubicBezTo>
                  <a:pt x="2375188" y="64964"/>
                  <a:pt x="2381727" y="62035"/>
                  <a:pt x="2385835" y="59167"/>
                </a:cubicBezTo>
                <a:cubicBezTo>
                  <a:pt x="2387890" y="57733"/>
                  <a:pt x="2390461" y="57018"/>
                  <a:pt x="2393549" y="57022"/>
                </a:cubicBezTo>
                <a:close/>
                <a:moveTo>
                  <a:pt x="2591395" y="56890"/>
                </a:moveTo>
                <a:cubicBezTo>
                  <a:pt x="2593854" y="56770"/>
                  <a:pt x="2596600" y="57325"/>
                  <a:pt x="2599633" y="58554"/>
                </a:cubicBezTo>
                <a:cubicBezTo>
                  <a:pt x="2605699" y="61014"/>
                  <a:pt x="2611700" y="64663"/>
                  <a:pt x="2617637" y="69503"/>
                </a:cubicBezTo>
                <a:cubicBezTo>
                  <a:pt x="2623574" y="74343"/>
                  <a:pt x="2623983" y="79577"/>
                  <a:pt x="2618863" y="85206"/>
                </a:cubicBezTo>
                <a:cubicBezTo>
                  <a:pt x="2613744" y="90834"/>
                  <a:pt x="2608750" y="102052"/>
                  <a:pt x="2603881" y="118858"/>
                </a:cubicBezTo>
                <a:cubicBezTo>
                  <a:pt x="2599013" y="135665"/>
                  <a:pt x="2593969" y="149819"/>
                  <a:pt x="2588749" y="161320"/>
                </a:cubicBezTo>
                <a:cubicBezTo>
                  <a:pt x="2594686" y="166955"/>
                  <a:pt x="2600669" y="174728"/>
                  <a:pt x="2606699" y="184637"/>
                </a:cubicBezTo>
                <a:cubicBezTo>
                  <a:pt x="2612729" y="194546"/>
                  <a:pt x="2613382" y="204218"/>
                  <a:pt x="2608657" y="213654"/>
                </a:cubicBezTo>
                <a:cubicBezTo>
                  <a:pt x="2603932" y="223090"/>
                  <a:pt x="2597102" y="222832"/>
                  <a:pt x="2588168" y="212880"/>
                </a:cubicBezTo>
                <a:lnTo>
                  <a:pt x="2573584" y="187304"/>
                </a:lnTo>
                <a:cubicBezTo>
                  <a:pt x="2564994" y="200813"/>
                  <a:pt x="2555666" y="212600"/>
                  <a:pt x="2545599" y="222667"/>
                </a:cubicBezTo>
                <a:cubicBezTo>
                  <a:pt x="2535532" y="232734"/>
                  <a:pt x="2523307" y="241281"/>
                  <a:pt x="2508924" y="248307"/>
                </a:cubicBezTo>
                <a:cubicBezTo>
                  <a:pt x="2494541" y="255334"/>
                  <a:pt x="2492408" y="253194"/>
                  <a:pt x="2502525" y="241887"/>
                </a:cubicBezTo>
                <a:cubicBezTo>
                  <a:pt x="2512642" y="230579"/>
                  <a:pt x="2523024" y="218053"/>
                  <a:pt x="2533672" y="204308"/>
                </a:cubicBezTo>
                <a:cubicBezTo>
                  <a:pt x="2544319" y="190563"/>
                  <a:pt x="2552275" y="178377"/>
                  <a:pt x="2557537" y="167751"/>
                </a:cubicBezTo>
                <a:cubicBezTo>
                  <a:pt x="2543140" y="149754"/>
                  <a:pt x="2533916" y="137239"/>
                  <a:pt x="2529864" y="130205"/>
                </a:cubicBezTo>
                <a:cubicBezTo>
                  <a:pt x="2525813" y="123171"/>
                  <a:pt x="2528710" y="121558"/>
                  <a:pt x="2538555" y="125365"/>
                </a:cubicBezTo>
                <a:cubicBezTo>
                  <a:pt x="2548399" y="129173"/>
                  <a:pt x="2558627" y="135816"/>
                  <a:pt x="2569239" y="145295"/>
                </a:cubicBezTo>
                <a:cubicBezTo>
                  <a:pt x="2573168" y="135170"/>
                  <a:pt x="2576700" y="122802"/>
                  <a:pt x="2579833" y="108189"/>
                </a:cubicBezTo>
                <a:cubicBezTo>
                  <a:pt x="2582966" y="93577"/>
                  <a:pt x="2583662" y="86012"/>
                  <a:pt x="2581919" y="85496"/>
                </a:cubicBezTo>
                <a:cubicBezTo>
                  <a:pt x="2580177" y="84980"/>
                  <a:pt x="2576137" y="85750"/>
                  <a:pt x="2569798" y="87808"/>
                </a:cubicBezTo>
                <a:cubicBezTo>
                  <a:pt x="2563460" y="89866"/>
                  <a:pt x="2556616" y="91892"/>
                  <a:pt x="2549267" y="93885"/>
                </a:cubicBezTo>
                <a:cubicBezTo>
                  <a:pt x="2541917" y="95878"/>
                  <a:pt x="2534034" y="94136"/>
                  <a:pt x="2525616" y="88658"/>
                </a:cubicBezTo>
                <a:cubicBezTo>
                  <a:pt x="2517198" y="83180"/>
                  <a:pt x="2517962" y="79803"/>
                  <a:pt x="2527907" y="78527"/>
                </a:cubicBezTo>
                <a:cubicBezTo>
                  <a:pt x="2537852" y="77250"/>
                  <a:pt x="2546997" y="75296"/>
                  <a:pt x="2555343" y="72665"/>
                </a:cubicBezTo>
                <a:cubicBezTo>
                  <a:pt x="2563689" y="70034"/>
                  <a:pt x="2569755" y="67879"/>
                  <a:pt x="2573541" y="66201"/>
                </a:cubicBezTo>
                <a:cubicBezTo>
                  <a:pt x="2577327" y="64523"/>
                  <a:pt x="2581105" y="62215"/>
                  <a:pt x="2584877" y="59275"/>
                </a:cubicBezTo>
                <a:cubicBezTo>
                  <a:pt x="2586763" y="57805"/>
                  <a:pt x="2588936" y="57010"/>
                  <a:pt x="2591395" y="56890"/>
                </a:cubicBezTo>
                <a:close/>
                <a:moveTo>
                  <a:pt x="4898736" y="50260"/>
                </a:moveTo>
                <a:cubicBezTo>
                  <a:pt x="4905014" y="49853"/>
                  <a:pt x="4912781" y="52521"/>
                  <a:pt x="4922035" y="58264"/>
                </a:cubicBezTo>
                <a:cubicBezTo>
                  <a:pt x="4934375" y="65922"/>
                  <a:pt x="4941535" y="72583"/>
                  <a:pt x="4943514" y="78247"/>
                </a:cubicBezTo>
                <a:cubicBezTo>
                  <a:pt x="4945493" y="83911"/>
                  <a:pt x="4940882" y="87511"/>
                  <a:pt x="4929683" y="89045"/>
                </a:cubicBezTo>
                <a:cubicBezTo>
                  <a:pt x="4918483" y="90579"/>
                  <a:pt x="4907208" y="94742"/>
                  <a:pt x="4895857" y="101532"/>
                </a:cubicBezTo>
                <a:cubicBezTo>
                  <a:pt x="4884507" y="108322"/>
                  <a:pt x="4881758" y="106239"/>
                  <a:pt x="4887608" y="95283"/>
                </a:cubicBezTo>
                <a:cubicBezTo>
                  <a:pt x="4893459" y="84327"/>
                  <a:pt x="4895496" y="78028"/>
                  <a:pt x="4893717" y="76386"/>
                </a:cubicBezTo>
                <a:cubicBezTo>
                  <a:pt x="4891940" y="74744"/>
                  <a:pt x="4882403" y="75942"/>
                  <a:pt x="4865109" y="79979"/>
                </a:cubicBezTo>
                <a:cubicBezTo>
                  <a:pt x="4847814" y="84015"/>
                  <a:pt x="4834055" y="86715"/>
                  <a:pt x="4823830" y="88077"/>
                </a:cubicBezTo>
                <a:cubicBezTo>
                  <a:pt x="4813606" y="89439"/>
                  <a:pt x="4803643" y="91020"/>
                  <a:pt x="4793942" y="92820"/>
                </a:cubicBezTo>
                <a:cubicBezTo>
                  <a:pt x="4784241" y="94620"/>
                  <a:pt x="4775905" y="95520"/>
                  <a:pt x="4768936" y="95520"/>
                </a:cubicBezTo>
                <a:cubicBezTo>
                  <a:pt x="4767430" y="103737"/>
                  <a:pt x="4762529" y="113664"/>
                  <a:pt x="4754234" y="125301"/>
                </a:cubicBezTo>
                <a:cubicBezTo>
                  <a:pt x="4745938" y="136938"/>
                  <a:pt x="4739661" y="138271"/>
                  <a:pt x="4735402" y="129302"/>
                </a:cubicBezTo>
                <a:cubicBezTo>
                  <a:pt x="4731143" y="120332"/>
                  <a:pt x="4731042" y="112366"/>
                  <a:pt x="4735101" y="105404"/>
                </a:cubicBezTo>
                <a:cubicBezTo>
                  <a:pt x="4739159" y="98442"/>
                  <a:pt x="4743622" y="89404"/>
                  <a:pt x="4748491" y="78290"/>
                </a:cubicBezTo>
                <a:cubicBezTo>
                  <a:pt x="4753359" y="67176"/>
                  <a:pt x="4757593" y="63028"/>
                  <a:pt x="4761193" y="65846"/>
                </a:cubicBezTo>
                <a:cubicBezTo>
                  <a:pt x="4764792" y="68664"/>
                  <a:pt x="4767825" y="73343"/>
                  <a:pt x="4770291" y="79882"/>
                </a:cubicBezTo>
                <a:cubicBezTo>
                  <a:pt x="4771740" y="79408"/>
                  <a:pt x="4783961" y="77171"/>
                  <a:pt x="4806956" y="73170"/>
                </a:cubicBezTo>
                <a:cubicBezTo>
                  <a:pt x="4829950" y="69170"/>
                  <a:pt x="4848270" y="65409"/>
                  <a:pt x="4861914" y="61888"/>
                </a:cubicBezTo>
                <a:cubicBezTo>
                  <a:pt x="4875559" y="58368"/>
                  <a:pt x="4885906" y="54969"/>
                  <a:pt x="4892953" y="51692"/>
                </a:cubicBezTo>
                <a:cubicBezTo>
                  <a:pt x="4894716" y="50873"/>
                  <a:pt x="4896643" y="50396"/>
                  <a:pt x="4898736" y="50260"/>
                </a:cubicBezTo>
                <a:close/>
                <a:moveTo>
                  <a:pt x="3822411" y="50260"/>
                </a:moveTo>
                <a:cubicBezTo>
                  <a:pt x="3828689" y="49853"/>
                  <a:pt x="3836456" y="52521"/>
                  <a:pt x="3845711" y="58264"/>
                </a:cubicBezTo>
                <a:cubicBezTo>
                  <a:pt x="3858050" y="65922"/>
                  <a:pt x="3865210" y="72583"/>
                  <a:pt x="3867189" y="78247"/>
                </a:cubicBezTo>
                <a:cubicBezTo>
                  <a:pt x="3869168" y="83911"/>
                  <a:pt x="3864557" y="87511"/>
                  <a:pt x="3853357" y="89045"/>
                </a:cubicBezTo>
                <a:cubicBezTo>
                  <a:pt x="3842158" y="90579"/>
                  <a:pt x="3830883" y="94742"/>
                  <a:pt x="3819532" y="101532"/>
                </a:cubicBezTo>
                <a:cubicBezTo>
                  <a:pt x="3808183" y="108322"/>
                  <a:pt x="3805432" y="106239"/>
                  <a:pt x="3811283" y="95283"/>
                </a:cubicBezTo>
                <a:cubicBezTo>
                  <a:pt x="3817134" y="84327"/>
                  <a:pt x="3819171" y="78028"/>
                  <a:pt x="3817392" y="76386"/>
                </a:cubicBezTo>
                <a:cubicBezTo>
                  <a:pt x="3815614" y="74744"/>
                  <a:pt x="3806078" y="75942"/>
                  <a:pt x="3788783" y="79979"/>
                </a:cubicBezTo>
                <a:cubicBezTo>
                  <a:pt x="3771489" y="84015"/>
                  <a:pt x="3757730" y="86715"/>
                  <a:pt x="3747505" y="88077"/>
                </a:cubicBezTo>
                <a:cubicBezTo>
                  <a:pt x="3737281" y="89439"/>
                  <a:pt x="3727318" y="91020"/>
                  <a:pt x="3717617" y="92820"/>
                </a:cubicBezTo>
                <a:cubicBezTo>
                  <a:pt x="3707915" y="94620"/>
                  <a:pt x="3699580" y="95520"/>
                  <a:pt x="3692611" y="95520"/>
                </a:cubicBezTo>
                <a:cubicBezTo>
                  <a:pt x="3691105" y="103737"/>
                  <a:pt x="3686205" y="113664"/>
                  <a:pt x="3677909" y="125301"/>
                </a:cubicBezTo>
                <a:cubicBezTo>
                  <a:pt x="3669613" y="136938"/>
                  <a:pt x="3663335" y="138271"/>
                  <a:pt x="3659076" y="129302"/>
                </a:cubicBezTo>
                <a:cubicBezTo>
                  <a:pt x="3654817" y="120332"/>
                  <a:pt x="3654717" y="112366"/>
                  <a:pt x="3658775" y="105404"/>
                </a:cubicBezTo>
                <a:cubicBezTo>
                  <a:pt x="3662834" y="98442"/>
                  <a:pt x="3667297" y="89404"/>
                  <a:pt x="3672165" y="78290"/>
                </a:cubicBezTo>
                <a:cubicBezTo>
                  <a:pt x="3677034" y="67176"/>
                  <a:pt x="3681268" y="63028"/>
                  <a:pt x="3684867" y="65846"/>
                </a:cubicBezTo>
                <a:cubicBezTo>
                  <a:pt x="3688467" y="68664"/>
                  <a:pt x="3691500" y="73343"/>
                  <a:pt x="3693966" y="79882"/>
                </a:cubicBezTo>
                <a:cubicBezTo>
                  <a:pt x="3695415" y="79408"/>
                  <a:pt x="3707636" y="77171"/>
                  <a:pt x="3730630" y="73170"/>
                </a:cubicBezTo>
                <a:cubicBezTo>
                  <a:pt x="3753625" y="69170"/>
                  <a:pt x="3771945" y="65409"/>
                  <a:pt x="3785589" y="61888"/>
                </a:cubicBezTo>
                <a:cubicBezTo>
                  <a:pt x="3799234" y="58368"/>
                  <a:pt x="3809581" y="54969"/>
                  <a:pt x="3816629" y="51692"/>
                </a:cubicBezTo>
                <a:cubicBezTo>
                  <a:pt x="3818391" y="50873"/>
                  <a:pt x="3820318" y="50396"/>
                  <a:pt x="3822411" y="50260"/>
                </a:cubicBezTo>
                <a:close/>
                <a:moveTo>
                  <a:pt x="2278823" y="50172"/>
                </a:moveTo>
                <a:cubicBezTo>
                  <a:pt x="2280783" y="49974"/>
                  <a:pt x="2283389" y="50219"/>
                  <a:pt x="2286641" y="50907"/>
                </a:cubicBezTo>
                <a:cubicBezTo>
                  <a:pt x="2298342" y="51882"/>
                  <a:pt x="2307491" y="54955"/>
                  <a:pt x="2314088" y="60124"/>
                </a:cubicBezTo>
                <a:cubicBezTo>
                  <a:pt x="2320684" y="65294"/>
                  <a:pt x="2322566" y="72260"/>
                  <a:pt x="2319734" y="81022"/>
                </a:cubicBezTo>
                <a:cubicBezTo>
                  <a:pt x="2316902" y="89784"/>
                  <a:pt x="2311256" y="91981"/>
                  <a:pt x="2302795" y="87615"/>
                </a:cubicBezTo>
                <a:cubicBezTo>
                  <a:pt x="2294334" y="83248"/>
                  <a:pt x="2286275" y="75350"/>
                  <a:pt x="2278617" y="63921"/>
                </a:cubicBezTo>
                <a:cubicBezTo>
                  <a:pt x="2272874" y="55349"/>
                  <a:pt x="2272943" y="50766"/>
                  <a:pt x="2278823" y="50172"/>
                </a:cubicBezTo>
                <a:close/>
                <a:moveTo>
                  <a:pt x="6141017" y="42755"/>
                </a:moveTo>
                <a:cubicBezTo>
                  <a:pt x="6150159" y="42755"/>
                  <a:pt x="6159545" y="44680"/>
                  <a:pt x="6169174" y="48530"/>
                </a:cubicBezTo>
                <a:cubicBezTo>
                  <a:pt x="6178804" y="52381"/>
                  <a:pt x="6187383" y="58070"/>
                  <a:pt x="6194911" y="65599"/>
                </a:cubicBezTo>
                <a:cubicBezTo>
                  <a:pt x="6202439" y="73127"/>
                  <a:pt x="6207606" y="80853"/>
                  <a:pt x="6210409" y="88776"/>
                </a:cubicBezTo>
                <a:cubicBezTo>
                  <a:pt x="6213213" y="96699"/>
                  <a:pt x="6214615" y="106909"/>
                  <a:pt x="6214615" y="119407"/>
                </a:cubicBezTo>
                <a:cubicBezTo>
                  <a:pt x="6214615" y="131904"/>
                  <a:pt x="6210001" y="147844"/>
                  <a:pt x="6200773" y="167224"/>
                </a:cubicBezTo>
                <a:cubicBezTo>
                  <a:pt x="6191545" y="186605"/>
                  <a:pt x="6169027" y="226596"/>
                  <a:pt x="6133219" y="287198"/>
                </a:cubicBezTo>
                <a:lnTo>
                  <a:pt x="6097017" y="287198"/>
                </a:lnTo>
                <a:cubicBezTo>
                  <a:pt x="6116879" y="250702"/>
                  <a:pt x="6133077" y="220552"/>
                  <a:pt x="6145609" y="196747"/>
                </a:cubicBezTo>
                <a:cubicBezTo>
                  <a:pt x="6125289" y="200347"/>
                  <a:pt x="6107231" y="197163"/>
                  <a:pt x="6091436" y="187197"/>
                </a:cubicBezTo>
                <a:cubicBezTo>
                  <a:pt x="6075641" y="177230"/>
                  <a:pt x="6066097" y="163729"/>
                  <a:pt x="6062805" y="146693"/>
                </a:cubicBezTo>
                <a:cubicBezTo>
                  <a:pt x="6059515" y="129657"/>
                  <a:pt x="6059697" y="114467"/>
                  <a:pt x="6063354" y="101123"/>
                </a:cubicBezTo>
                <a:cubicBezTo>
                  <a:pt x="6067011" y="87780"/>
                  <a:pt x="6072847" y="76626"/>
                  <a:pt x="6080863" y="67664"/>
                </a:cubicBezTo>
                <a:cubicBezTo>
                  <a:pt x="6088879" y="58701"/>
                  <a:pt x="6098624" y="52309"/>
                  <a:pt x="6110096" y="48487"/>
                </a:cubicBezTo>
                <a:cubicBezTo>
                  <a:pt x="6121569" y="44666"/>
                  <a:pt x="6131875" y="42755"/>
                  <a:pt x="6141017" y="42755"/>
                </a:cubicBezTo>
                <a:close/>
                <a:moveTo>
                  <a:pt x="5085929" y="41911"/>
                </a:moveTo>
                <a:cubicBezTo>
                  <a:pt x="5087601" y="41905"/>
                  <a:pt x="5089664" y="42262"/>
                  <a:pt x="5092117" y="42981"/>
                </a:cubicBezTo>
                <a:cubicBezTo>
                  <a:pt x="5101934" y="45856"/>
                  <a:pt x="5110283" y="50140"/>
                  <a:pt x="5117166" y="55833"/>
                </a:cubicBezTo>
                <a:cubicBezTo>
                  <a:pt x="5124050" y="61526"/>
                  <a:pt x="5125143" y="67660"/>
                  <a:pt x="5120447" y="74235"/>
                </a:cubicBezTo>
                <a:cubicBezTo>
                  <a:pt x="5115750" y="80810"/>
                  <a:pt x="5110545" y="91580"/>
                  <a:pt x="5104830" y="106544"/>
                </a:cubicBezTo>
                <a:cubicBezTo>
                  <a:pt x="5099116" y="121508"/>
                  <a:pt x="5093620" y="137565"/>
                  <a:pt x="5088343" y="154716"/>
                </a:cubicBezTo>
                <a:cubicBezTo>
                  <a:pt x="5110269" y="161614"/>
                  <a:pt x="5124301" y="171053"/>
                  <a:pt x="5130438" y="183034"/>
                </a:cubicBezTo>
                <a:cubicBezTo>
                  <a:pt x="5136576" y="195016"/>
                  <a:pt x="5137035" y="206147"/>
                  <a:pt x="5131815" y="216429"/>
                </a:cubicBezTo>
                <a:cubicBezTo>
                  <a:pt x="5126596" y="226711"/>
                  <a:pt x="5118023" y="223277"/>
                  <a:pt x="5106099" y="206126"/>
                </a:cubicBezTo>
                <a:cubicBezTo>
                  <a:pt x="5094175" y="188975"/>
                  <a:pt x="5086213" y="175502"/>
                  <a:pt x="5082212" y="165708"/>
                </a:cubicBezTo>
                <a:cubicBezTo>
                  <a:pt x="5075200" y="185827"/>
                  <a:pt x="5065241" y="204645"/>
                  <a:pt x="5052334" y="222162"/>
                </a:cubicBezTo>
                <a:cubicBezTo>
                  <a:pt x="5039428" y="239678"/>
                  <a:pt x="5025529" y="252420"/>
                  <a:pt x="5010636" y="260386"/>
                </a:cubicBezTo>
                <a:cubicBezTo>
                  <a:pt x="4995744" y="268352"/>
                  <a:pt x="4993984" y="264949"/>
                  <a:pt x="5005356" y="250179"/>
                </a:cubicBezTo>
                <a:cubicBezTo>
                  <a:pt x="5016728" y="235408"/>
                  <a:pt x="5027756" y="218448"/>
                  <a:pt x="5038439" y="199296"/>
                </a:cubicBezTo>
                <a:cubicBezTo>
                  <a:pt x="5049122" y="180145"/>
                  <a:pt x="5057845" y="161331"/>
                  <a:pt x="5064606" y="142853"/>
                </a:cubicBezTo>
                <a:cubicBezTo>
                  <a:pt x="5071368" y="124376"/>
                  <a:pt x="5076537" y="106748"/>
                  <a:pt x="5080115" y="89970"/>
                </a:cubicBezTo>
                <a:cubicBezTo>
                  <a:pt x="5083693" y="73192"/>
                  <a:pt x="5084134" y="60447"/>
                  <a:pt x="5081438" y="51735"/>
                </a:cubicBezTo>
                <a:cubicBezTo>
                  <a:pt x="5079416" y="45202"/>
                  <a:pt x="5080913" y="41927"/>
                  <a:pt x="5085929" y="41911"/>
                </a:cubicBezTo>
                <a:close/>
                <a:moveTo>
                  <a:pt x="1358435" y="41666"/>
                </a:moveTo>
                <a:cubicBezTo>
                  <a:pt x="1361631" y="41811"/>
                  <a:pt x="1364792" y="42504"/>
                  <a:pt x="1367918" y="43744"/>
                </a:cubicBezTo>
                <a:cubicBezTo>
                  <a:pt x="1374171" y="46225"/>
                  <a:pt x="1379548" y="50750"/>
                  <a:pt x="1384052" y="57317"/>
                </a:cubicBezTo>
                <a:cubicBezTo>
                  <a:pt x="1388554" y="63885"/>
                  <a:pt x="1381333" y="67169"/>
                  <a:pt x="1362390" y="67169"/>
                </a:cubicBezTo>
                <a:cubicBezTo>
                  <a:pt x="1347433" y="67169"/>
                  <a:pt x="1321815" y="69392"/>
                  <a:pt x="1285534" y="73837"/>
                </a:cubicBezTo>
                <a:cubicBezTo>
                  <a:pt x="1302627" y="82585"/>
                  <a:pt x="1307969" y="88726"/>
                  <a:pt x="1301558" y="92261"/>
                </a:cubicBezTo>
                <a:cubicBezTo>
                  <a:pt x="1295149" y="95796"/>
                  <a:pt x="1286652" y="101779"/>
                  <a:pt x="1276069" y="110211"/>
                </a:cubicBezTo>
                <a:cubicBezTo>
                  <a:pt x="1296131" y="105981"/>
                  <a:pt x="1308582" y="101772"/>
                  <a:pt x="1313421" y="97585"/>
                </a:cubicBezTo>
                <a:cubicBezTo>
                  <a:pt x="1318262" y="93397"/>
                  <a:pt x="1324589" y="92498"/>
                  <a:pt x="1332405" y="94885"/>
                </a:cubicBezTo>
                <a:cubicBezTo>
                  <a:pt x="1340220" y="97273"/>
                  <a:pt x="1347634" y="100334"/>
                  <a:pt x="1354646" y="104070"/>
                </a:cubicBezTo>
                <a:cubicBezTo>
                  <a:pt x="1361658" y="107806"/>
                  <a:pt x="1363591" y="112237"/>
                  <a:pt x="1360443" y="117363"/>
                </a:cubicBezTo>
                <a:cubicBezTo>
                  <a:pt x="1357296" y="122490"/>
                  <a:pt x="1356159" y="133819"/>
                  <a:pt x="1357034" y="151350"/>
                </a:cubicBezTo>
                <a:cubicBezTo>
                  <a:pt x="1357909" y="168881"/>
                  <a:pt x="1358809" y="185705"/>
                  <a:pt x="1359733" y="201824"/>
                </a:cubicBezTo>
                <a:cubicBezTo>
                  <a:pt x="1360659" y="217942"/>
                  <a:pt x="1358464" y="230576"/>
                  <a:pt x="1353151" y="239725"/>
                </a:cubicBezTo>
                <a:cubicBezTo>
                  <a:pt x="1347839" y="248874"/>
                  <a:pt x="1342637" y="250000"/>
                  <a:pt x="1337546" y="243102"/>
                </a:cubicBezTo>
                <a:cubicBezTo>
                  <a:pt x="1332455" y="236204"/>
                  <a:pt x="1330357" y="228704"/>
                  <a:pt x="1331253" y="220602"/>
                </a:cubicBezTo>
                <a:cubicBezTo>
                  <a:pt x="1332150" y="212500"/>
                  <a:pt x="1332598" y="194173"/>
                  <a:pt x="1332598" y="165622"/>
                </a:cubicBezTo>
                <a:cubicBezTo>
                  <a:pt x="1332598" y="137415"/>
                  <a:pt x="1331533" y="122504"/>
                  <a:pt x="1329404" y="120891"/>
                </a:cubicBezTo>
                <a:cubicBezTo>
                  <a:pt x="1327274" y="119278"/>
                  <a:pt x="1317767" y="119819"/>
                  <a:pt x="1300882" y="122515"/>
                </a:cubicBezTo>
                <a:cubicBezTo>
                  <a:pt x="1283996" y="125211"/>
                  <a:pt x="1270282" y="127692"/>
                  <a:pt x="1259742" y="129958"/>
                </a:cubicBezTo>
                <a:cubicBezTo>
                  <a:pt x="1258897" y="178213"/>
                  <a:pt x="1258234" y="207302"/>
                  <a:pt x="1257753" y="217225"/>
                </a:cubicBezTo>
                <a:cubicBezTo>
                  <a:pt x="1257273" y="227148"/>
                  <a:pt x="1254261" y="234541"/>
                  <a:pt x="1248719" y="239402"/>
                </a:cubicBezTo>
                <a:cubicBezTo>
                  <a:pt x="1243176" y="244264"/>
                  <a:pt x="1238451" y="240872"/>
                  <a:pt x="1234544" y="229228"/>
                </a:cubicBezTo>
                <a:cubicBezTo>
                  <a:pt x="1230635" y="217584"/>
                  <a:pt x="1229804" y="207836"/>
                  <a:pt x="1232048" y="199985"/>
                </a:cubicBezTo>
                <a:cubicBezTo>
                  <a:pt x="1234293" y="192133"/>
                  <a:pt x="1235641" y="179019"/>
                  <a:pt x="1236092" y="160642"/>
                </a:cubicBezTo>
                <a:cubicBezTo>
                  <a:pt x="1236545" y="142265"/>
                  <a:pt x="1234744" y="129040"/>
                  <a:pt x="1230693" y="120966"/>
                </a:cubicBezTo>
                <a:cubicBezTo>
                  <a:pt x="1226642" y="112893"/>
                  <a:pt x="1227936" y="109326"/>
                  <a:pt x="1234576" y="110265"/>
                </a:cubicBezTo>
                <a:cubicBezTo>
                  <a:pt x="1241215" y="111204"/>
                  <a:pt x="1249224" y="112083"/>
                  <a:pt x="1258603" y="112900"/>
                </a:cubicBezTo>
                <a:cubicBezTo>
                  <a:pt x="1269244" y="95806"/>
                  <a:pt x="1273602" y="84162"/>
                  <a:pt x="1271681" y="77967"/>
                </a:cubicBezTo>
                <a:cubicBezTo>
                  <a:pt x="1262503" y="79774"/>
                  <a:pt x="1254476" y="81352"/>
                  <a:pt x="1247600" y="82700"/>
                </a:cubicBezTo>
                <a:cubicBezTo>
                  <a:pt x="1240724" y="84048"/>
                  <a:pt x="1232700" y="80957"/>
                  <a:pt x="1223530" y="73429"/>
                </a:cubicBezTo>
                <a:cubicBezTo>
                  <a:pt x="1214359" y="65900"/>
                  <a:pt x="1215726" y="61842"/>
                  <a:pt x="1227628" y="61254"/>
                </a:cubicBezTo>
                <a:cubicBezTo>
                  <a:pt x="1239530" y="60666"/>
                  <a:pt x="1253576" y="59472"/>
                  <a:pt x="1269766" y="57672"/>
                </a:cubicBezTo>
                <a:cubicBezTo>
                  <a:pt x="1285956" y="55873"/>
                  <a:pt x="1301533" y="53431"/>
                  <a:pt x="1316497" y="50348"/>
                </a:cubicBezTo>
                <a:cubicBezTo>
                  <a:pt x="1331462" y="47265"/>
                  <a:pt x="1342210" y="44773"/>
                  <a:pt x="1348742" y="42873"/>
                </a:cubicBezTo>
                <a:cubicBezTo>
                  <a:pt x="1352007" y="41923"/>
                  <a:pt x="1355238" y="41521"/>
                  <a:pt x="1358435" y="41666"/>
                </a:cubicBezTo>
                <a:close/>
                <a:moveTo>
                  <a:pt x="618881" y="40539"/>
                </a:moveTo>
                <a:cubicBezTo>
                  <a:pt x="629560" y="39464"/>
                  <a:pt x="638324" y="41873"/>
                  <a:pt x="645176" y="47767"/>
                </a:cubicBezTo>
                <a:cubicBezTo>
                  <a:pt x="654310" y="55625"/>
                  <a:pt x="656095" y="60591"/>
                  <a:pt x="650531" y="62663"/>
                </a:cubicBezTo>
                <a:cubicBezTo>
                  <a:pt x="644968" y="64735"/>
                  <a:pt x="634685" y="66682"/>
                  <a:pt x="619686" y="68503"/>
                </a:cubicBezTo>
                <a:cubicBezTo>
                  <a:pt x="604686" y="70324"/>
                  <a:pt x="588058" y="72238"/>
                  <a:pt x="569803" y="74246"/>
                </a:cubicBezTo>
                <a:cubicBezTo>
                  <a:pt x="578795" y="79996"/>
                  <a:pt x="582824" y="84438"/>
                  <a:pt x="581892" y="87572"/>
                </a:cubicBezTo>
                <a:cubicBezTo>
                  <a:pt x="580960" y="90705"/>
                  <a:pt x="580078" y="98252"/>
                  <a:pt x="579246" y="110211"/>
                </a:cubicBezTo>
                <a:cubicBezTo>
                  <a:pt x="597659" y="107687"/>
                  <a:pt x="609368" y="104583"/>
                  <a:pt x="614373" y="100897"/>
                </a:cubicBezTo>
                <a:cubicBezTo>
                  <a:pt x="619377" y="97212"/>
                  <a:pt x="628046" y="98761"/>
                  <a:pt x="640379" y="105544"/>
                </a:cubicBezTo>
                <a:cubicBezTo>
                  <a:pt x="652711" y="112326"/>
                  <a:pt x="656823" y="117654"/>
                  <a:pt x="652715" y="121526"/>
                </a:cubicBezTo>
                <a:cubicBezTo>
                  <a:pt x="648606" y="125398"/>
                  <a:pt x="646125" y="133292"/>
                  <a:pt x="645273" y="145209"/>
                </a:cubicBezTo>
                <a:cubicBezTo>
                  <a:pt x="644419" y="157125"/>
                  <a:pt x="644451" y="170501"/>
                  <a:pt x="645369" y="185336"/>
                </a:cubicBezTo>
                <a:cubicBezTo>
                  <a:pt x="646287" y="200171"/>
                  <a:pt x="641974" y="212532"/>
                  <a:pt x="632431" y="222420"/>
                </a:cubicBezTo>
                <a:cubicBezTo>
                  <a:pt x="622887" y="232307"/>
                  <a:pt x="616434" y="233164"/>
                  <a:pt x="613071" y="224990"/>
                </a:cubicBezTo>
                <a:cubicBezTo>
                  <a:pt x="609708" y="216816"/>
                  <a:pt x="602980" y="207789"/>
                  <a:pt x="592884" y="197909"/>
                </a:cubicBezTo>
                <a:cubicBezTo>
                  <a:pt x="582789" y="188028"/>
                  <a:pt x="582645" y="184501"/>
                  <a:pt x="592454" y="187326"/>
                </a:cubicBezTo>
                <a:lnTo>
                  <a:pt x="611103" y="191305"/>
                </a:lnTo>
                <a:cubicBezTo>
                  <a:pt x="614201" y="191233"/>
                  <a:pt x="616162" y="185591"/>
                  <a:pt x="616986" y="174377"/>
                </a:cubicBezTo>
                <a:cubicBezTo>
                  <a:pt x="617811" y="163162"/>
                  <a:pt x="617811" y="152260"/>
                  <a:pt x="616986" y="141670"/>
                </a:cubicBezTo>
                <a:cubicBezTo>
                  <a:pt x="616162" y="131080"/>
                  <a:pt x="614570" y="125466"/>
                  <a:pt x="612211" y="124828"/>
                </a:cubicBezTo>
                <a:cubicBezTo>
                  <a:pt x="609852" y="124189"/>
                  <a:pt x="598864" y="125484"/>
                  <a:pt x="579246" y="128710"/>
                </a:cubicBezTo>
                <a:cubicBezTo>
                  <a:pt x="579246" y="214379"/>
                  <a:pt x="578056" y="269115"/>
                  <a:pt x="575675" y="292920"/>
                </a:cubicBezTo>
                <a:cubicBezTo>
                  <a:pt x="573295" y="316725"/>
                  <a:pt x="569001" y="328921"/>
                  <a:pt x="562791" y="329509"/>
                </a:cubicBezTo>
                <a:cubicBezTo>
                  <a:pt x="556582" y="330097"/>
                  <a:pt x="553248" y="307654"/>
                  <a:pt x="552789" y="262182"/>
                </a:cubicBezTo>
                <a:cubicBezTo>
                  <a:pt x="552330" y="216709"/>
                  <a:pt x="552100" y="173301"/>
                  <a:pt x="552100" y="131958"/>
                </a:cubicBezTo>
                <a:cubicBezTo>
                  <a:pt x="541244" y="133708"/>
                  <a:pt x="531400" y="135314"/>
                  <a:pt x="522567" y="136776"/>
                </a:cubicBezTo>
                <a:cubicBezTo>
                  <a:pt x="523427" y="169945"/>
                  <a:pt x="521871" y="193858"/>
                  <a:pt x="517899" y="208513"/>
                </a:cubicBezTo>
                <a:cubicBezTo>
                  <a:pt x="513926" y="223169"/>
                  <a:pt x="508284" y="225180"/>
                  <a:pt x="500970" y="214547"/>
                </a:cubicBezTo>
                <a:cubicBezTo>
                  <a:pt x="493657" y="203914"/>
                  <a:pt x="491130" y="195285"/>
                  <a:pt x="493388" y="188659"/>
                </a:cubicBezTo>
                <a:cubicBezTo>
                  <a:pt x="495646" y="182034"/>
                  <a:pt x="497220" y="171541"/>
                  <a:pt x="498110" y="157179"/>
                </a:cubicBezTo>
                <a:cubicBezTo>
                  <a:pt x="498998" y="142817"/>
                  <a:pt x="497422" y="131399"/>
                  <a:pt x="493378" y="122924"/>
                </a:cubicBezTo>
                <a:cubicBezTo>
                  <a:pt x="489333" y="114449"/>
                  <a:pt x="491240" y="111401"/>
                  <a:pt x="499099" y="113782"/>
                </a:cubicBezTo>
                <a:cubicBezTo>
                  <a:pt x="506958" y="116162"/>
                  <a:pt x="512500" y="117962"/>
                  <a:pt x="515726" y="119181"/>
                </a:cubicBezTo>
                <a:cubicBezTo>
                  <a:pt x="518953" y="120400"/>
                  <a:pt x="531078" y="119454"/>
                  <a:pt x="552100" y="116342"/>
                </a:cubicBezTo>
                <a:cubicBezTo>
                  <a:pt x="552100" y="98431"/>
                  <a:pt x="551075" y="85195"/>
                  <a:pt x="549025" y="76634"/>
                </a:cubicBezTo>
                <a:cubicBezTo>
                  <a:pt x="527270" y="81108"/>
                  <a:pt x="513400" y="83800"/>
                  <a:pt x="507413" y="84711"/>
                </a:cubicBezTo>
                <a:cubicBezTo>
                  <a:pt x="501425" y="85621"/>
                  <a:pt x="494553" y="82348"/>
                  <a:pt x="486795" y="74891"/>
                </a:cubicBezTo>
                <a:cubicBezTo>
                  <a:pt x="479037" y="67434"/>
                  <a:pt x="481769" y="63150"/>
                  <a:pt x="494991" y="62039"/>
                </a:cubicBezTo>
                <a:cubicBezTo>
                  <a:pt x="508212" y="60928"/>
                  <a:pt x="526295" y="58572"/>
                  <a:pt x="549240" y="54973"/>
                </a:cubicBezTo>
                <a:cubicBezTo>
                  <a:pt x="572184" y="51373"/>
                  <a:pt x="591625" y="47308"/>
                  <a:pt x="607565" y="42776"/>
                </a:cubicBezTo>
                <a:cubicBezTo>
                  <a:pt x="611550" y="41644"/>
                  <a:pt x="615322" y="40898"/>
                  <a:pt x="618881" y="40539"/>
                </a:cubicBezTo>
                <a:close/>
                <a:moveTo>
                  <a:pt x="6836359" y="38111"/>
                </a:moveTo>
                <a:cubicBezTo>
                  <a:pt x="6845217" y="37923"/>
                  <a:pt x="6852867" y="41034"/>
                  <a:pt x="6859309" y="47444"/>
                </a:cubicBezTo>
                <a:cubicBezTo>
                  <a:pt x="6867899" y="55991"/>
                  <a:pt x="6866845" y="61415"/>
                  <a:pt x="6856147" y="63717"/>
                </a:cubicBezTo>
                <a:cubicBezTo>
                  <a:pt x="6845449" y="66018"/>
                  <a:pt x="6828750" y="68216"/>
                  <a:pt x="6806049" y="70310"/>
                </a:cubicBezTo>
                <a:cubicBezTo>
                  <a:pt x="6811083" y="71801"/>
                  <a:pt x="6814815" y="74626"/>
                  <a:pt x="6817245" y="78785"/>
                </a:cubicBezTo>
                <a:cubicBezTo>
                  <a:pt x="6819677" y="82943"/>
                  <a:pt x="6819751" y="86980"/>
                  <a:pt x="6817471" y="90895"/>
                </a:cubicBezTo>
                <a:cubicBezTo>
                  <a:pt x="6815191" y="94810"/>
                  <a:pt x="6813635" y="106648"/>
                  <a:pt x="6812803" y="126409"/>
                </a:cubicBezTo>
                <a:cubicBezTo>
                  <a:pt x="6846303" y="123784"/>
                  <a:pt x="6868343" y="121103"/>
                  <a:pt x="6878926" y="118364"/>
                </a:cubicBezTo>
                <a:cubicBezTo>
                  <a:pt x="6889509" y="115625"/>
                  <a:pt x="6900257" y="119170"/>
                  <a:pt x="6911170" y="129001"/>
                </a:cubicBezTo>
                <a:cubicBezTo>
                  <a:pt x="6922083" y="138831"/>
                  <a:pt x="6920369" y="144033"/>
                  <a:pt x="6906029" y="144606"/>
                </a:cubicBezTo>
                <a:cubicBezTo>
                  <a:pt x="6891689" y="145180"/>
                  <a:pt x="6861065" y="147173"/>
                  <a:pt x="6814159" y="150586"/>
                </a:cubicBezTo>
                <a:cubicBezTo>
                  <a:pt x="6815005" y="203932"/>
                  <a:pt x="6814962" y="244633"/>
                  <a:pt x="6814029" y="272689"/>
                </a:cubicBezTo>
                <a:cubicBezTo>
                  <a:pt x="6813097" y="300746"/>
                  <a:pt x="6809287" y="315352"/>
                  <a:pt x="6802597" y="316506"/>
                </a:cubicBezTo>
                <a:cubicBezTo>
                  <a:pt x="6795907" y="317660"/>
                  <a:pt x="6792085" y="304736"/>
                  <a:pt x="6791132" y="277734"/>
                </a:cubicBezTo>
                <a:cubicBezTo>
                  <a:pt x="6790179" y="250731"/>
                  <a:pt x="6789271" y="208893"/>
                  <a:pt x="6788411" y="152221"/>
                </a:cubicBezTo>
                <a:lnTo>
                  <a:pt x="6736743" y="157319"/>
                </a:lnTo>
                <a:cubicBezTo>
                  <a:pt x="6732441" y="190818"/>
                  <a:pt x="6724503" y="217057"/>
                  <a:pt x="6712931" y="236036"/>
                </a:cubicBezTo>
                <a:cubicBezTo>
                  <a:pt x="6701359" y="255015"/>
                  <a:pt x="6686287" y="269635"/>
                  <a:pt x="6667717" y="279895"/>
                </a:cubicBezTo>
                <a:cubicBezTo>
                  <a:pt x="6649146" y="290156"/>
                  <a:pt x="6646221" y="288109"/>
                  <a:pt x="6658940" y="273754"/>
                </a:cubicBezTo>
                <a:cubicBezTo>
                  <a:pt x="6671661" y="259400"/>
                  <a:pt x="6682687" y="243554"/>
                  <a:pt x="6692023" y="226216"/>
                </a:cubicBezTo>
                <a:cubicBezTo>
                  <a:pt x="6701359" y="208879"/>
                  <a:pt x="6707819" y="186910"/>
                  <a:pt x="6711404" y="160309"/>
                </a:cubicBezTo>
                <a:cubicBezTo>
                  <a:pt x="6677002" y="163880"/>
                  <a:pt x="6655409" y="166346"/>
                  <a:pt x="6646626" y="167708"/>
                </a:cubicBezTo>
                <a:cubicBezTo>
                  <a:pt x="6637843" y="169071"/>
                  <a:pt x="6628446" y="164776"/>
                  <a:pt x="6618436" y="154824"/>
                </a:cubicBezTo>
                <a:cubicBezTo>
                  <a:pt x="6608427" y="144872"/>
                  <a:pt x="6612625" y="140354"/>
                  <a:pt x="6631031" y="141272"/>
                </a:cubicBezTo>
                <a:cubicBezTo>
                  <a:pt x="6649437" y="142190"/>
                  <a:pt x="6676701" y="140971"/>
                  <a:pt x="6712823" y="137615"/>
                </a:cubicBezTo>
                <a:cubicBezTo>
                  <a:pt x="6713684" y="106038"/>
                  <a:pt x="6712143" y="87955"/>
                  <a:pt x="6708199" y="83366"/>
                </a:cubicBezTo>
                <a:cubicBezTo>
                  <a:pt x="6699065" y="83366"/>
                  <a:pt x="6692034" y="82628"/>
                  <a:pt x="6687108" y="81151"/>
                </a:cubicBezTo>
                <a:cubicBezTo>
                  <a:pt x="6682183" y="79674"/>
                  <a:pt x="6677127" y="75888"/>
                  <a:pt x="6671943" y="69793"/>
                </a:cubicBezTo>
                <a:cubicBezTo>
                  <a:pt x="6666759" y="63699"/>
                  <a:pt x="6670793" y="60379"/>
                  <a:pt x="6684043" y="59834"/>
                </a:cubicBezTo>
                <a:cubicBezTo>
                  <a:pt x="6697293" y="59289"/>
                  <a:pt x="6712720" y="57887"/>
                  <a:pt x="6730323" y="55629"/>
                </a:cubicBezTo>
                <a:cubicBezTo>
                  <a:pt x="6747925" y="53370"/>
                  <a:pt x="6765233" y="50897"/>
                  <a:pt x="6782249" y="48208"/>
                </a:cubicBezTo>
                <a:cubicBezTo>
                  <a:pt x="6799263" y="45519"/>
                  <a:pt x="6814213" y="42583"/>
                  <a:pt x="6827097" y="39399"/>
                </a:cubicBezTo>
                <a:cubicBezTo>
                  <a:pt x="6830319" y="38603"/>
                  <a:pt x="6833405" y="38174"/>
                  <a:pt x="6836359" y="38111"/>
                </a:cubicBezTo>
                <a:close/>
                <a:moveTo>
                  <a:pt x="4692663" y="36920"/>
                </a:moveTo>
                <a:cubicBezTo>
                  <a:pt x="4696673" y="36246"/>
                  <a:pt x="4703416" y="37241"/>
                  <a:pt x="4712891" y="39905"/>
                </a:cubicBezTo>
                <a:cubicBezTo>
                  <a:pt x="4731842" y="45232"/>
                  <a:pt x="4739675" y="55385"/>
                  <a:pt x="4736391" y="70363"/>
                </a:cubicBezTo>
                <a:cubicBezTo>
                  <a:pt x="4733107" y="85342"/>
                  <a:pt x="4724245" y="86550"/>
                  <a:pt x="4709804" y="73988"/>
                </a:cubicBezTo>
                <a:cubicBezTo>
                  <a:pt x="4698734" y="61985"/>
                  <a:pt x="4691743" y="51972"/>
                  <a:pt x="4688832" y="43949"/>
                </a:cubicBezTo>
                <a:cubicBezTo>
                  <a:pt x="4687376" y="39937"/>
                  <a:pt x="4688653" y="37594"/>
                  <a:pt x="4692663" y="36920"/>
                </a:cubicBezTo>
                <a:close/>
                <a:moveTo>
                  <a:pt x="3616338" y="36920"/>
                </a:moveTo>
                <a:cubicBezTo>
                  <a:pt x="3620348" y="36246"/>
                  <a:pt x="3627090" y="37241"/>
                  <a:pt x="3636566" y="39905"/>
                </a:cubicBezTo>
                <a:cubicBezTo>
                  <a:pt x="3655516" y="45232"/>
                  <a:pt x="3663350" y="55385"/>
                  <a:pt x="3660066" y="70363"/>
                </a:cubicBezTo>
                <a:cubicBezTo>
                  <a:pt x="3656782" y="85342"/>
                  <a:pt x="3647920" y="86550"/>
                  <a:pt x="3633479" y="73988"/>
                </a:cubicBezTo>
                <a:cubicBezTo>
                  <a:pt x="3622409" y="61985"/>
                  <a:pt x="3615418" y="51972"/>
                  <a:pt x="3612506" y="43949"/>
                </a:cubicBezTo>
                <a:cubicBezTo>
                  <a:pt x="3611051" y="39937"/>
                  <a:pt x="3612328" y="37594"/>
                  <a:pt x="3616338" y="36920"/>
                </a:cubicBezTo>
                <a:close/>
                <a:moveTo>
                  <a:pt x="2725243" y="31849"/>
                </a:moveTo>
                <a:cubicBezTo>
                  <a:pt x="2728165" y="31975"/>
                  <a:pt x="2731147" y="32975"/>
                  <a:pt x="2734191" y="34850"/>
                </a:cubicBezTo>
                <a:cubicBezTo>
                  <a:pt x="2740278" y="38600"/>
                  <a:pt x="2746581" y="42604"/>
                  <a:pt x="2753098" y="46863"/>
                </a:cubicBezTo>
                <a:cubicBezTo>
                  <a:pt x="2759616" y="51122"/>
                  <a:pt x="2761678" y="55209"/>
                  <a:pt x="2759283" y="59124"/>
                </a:cubicBezTo>
                <a:cubicBezTo>
                  <a:pt x="2756888" y="63039"/>
                  <a:pt x="2754862" y="67897"/>
                  <a:pt x="2753206" y="73697"/>
                </a:cubicBezTo>
                <a:cubicBezTo>
                  <a:pt x="2751550" y="79498"/>
                  <a:pt x="2750722" y="92594"/>
                  <a:pt x="2750722" y="112986"/>
                </a:cubicBezTo>
                <a:lnTo>
                  <a:pt x="2750722" y="164288"/>
                </a:lnTo>
                <a:cubicBezTo>
                  <a:pt x="2750722" y="178256"/>
                  <a:pt x="2748503" y="189857"/>
                  <a:pt x="2744064" y="199092"/>
                </a:cubicBezTo>
                <a:cubicBezTo>
                  <a:pt x="2739626" y="208327"/>
                  <a:pt x="2734424" y="207427"/>
                  <a:pt x="2728458" y="196392"/>
                </a:cubicBezTo>
                <a:cubicBezTo>
                  <a:pt x="2722493" y="185358"/>
                  <a:pt x="2720636" y="173394"/>
                  <a:pt x="2722887" y="160502"/>
                </a:cubicBezTo>
                <a:cubicBezTo>
                  <a:pt x="2725139" y="147611"/>
                  <a:pt x="2726490" y="128366"/>
                  <a:pt x="2726942" y="102769"/>
                </a:cubicBezTo>
                <a:cubicBezTo>
                  <a:pt x="2727394" y="77171"/>
                  <a:pt x="2726415" y="62591"/>
                  <a:pt x="2724006" y="59027"/>
                </a:cubicBezTo>
                <a:cubicBezTo>
                  <a:pt x="2721597" y="55464"/>
                  <a:pt x="2714050" y="54808"/>
                  <a:pt x="2701366" y="57059"/>
                </a:cubicBezTo>
                <a:cubicBezTo>
                  <a:pt x="2688682" y="59311"/>
                  <a:pt x="2674991" y="61992"/>
                  <a:pt x="2660292" y="65104"/>
                </a:cubicBezTo>
                <a:cubicBezTo>
                  <a:pt x="2660292" y="99162"/>
                  <a:pt x="2660052" y="124781"/>
                  <a:pt x="2659572" y="141960"/>
                </a:cubicBezTo>
                <a:cubicBezTo>
                  <a:pt x="2659091" y="159140"/>
                  <a:pt x="2657302" y="173018"/>
                  <a:pt x="2654205" y="183594"/>
                </a:cubicBezTo>
                <a:cubicBezTo>
                  <a:pt x="2651107" y="194170"/>
                  <a:pt x="2646146" y="194385"/>
                  <a:pt x="2639320" y="184239"/>
                </a:cubicBezTo>
                <a:cubicBezTo>
                  <a:pt x="2632494" y="174093"/>
                  <a:pt x="2629981" y="165704"/>
                  <a:pt x="2631780" y="159072"/>
                </a:cubicBezTo>
                <a:cubicBezTo>
                  <a:pt x="2633580" y="152440"/>
                  <a:pt x="2634706" y="144423"/>
                  <a:pt x="2635157" y="135023"/>
                </a:cubicBezTo>
                <a:cubicBezTo>
                  <a:pt x="2635609" y="125623"/>
                  <a:pt x="2635613" y="111703"/>
                  <a:pt x="2635168" y="93261"/>
                </a:cubicBezTo>
                <a:cubicBezTo>
                  <a:pt x="2634724" y="74820"/>
                  <a:pt x="2632924" y="61784"/>
                  <a:pt x="2629769" y="54155"/>
                </a:cubicBezTo>
                <a:cubicBezTo>
                  <a:pt x="2626614" y="46526"/>
                  <a:pt x="2628740" y="43619"/>
                  <a:pt x="2636147" y="45433"/>
                </a:cubicBezTo>
                <a:cubicBezTo>
                  <a:pt x="2643554" y="47247"/>
                  <a:pt x="2648870" y="48154"/>
                  <a:pt x="2652097" y="48154"/>
                </a:cubicBezTo>
                <a:cubicBezTo>
                  <a:pt x="2655495" y="48154"/>
                  <a:pt x="2665706" y="46623"/>
                  <a:pt x="2682727" y="43562"/>
                </a:cubicBezTo>
                <a:cubicBezTo>
                  <a:pt x="2699749" y="40500"/>
                  <a:pt x="2711060" y="37345"/>
                  <a:pt x="2716660" y="34097"/>
                </a:cubicBezTo>
                <a:cubicBezTo>
                  <a:pt x="2719460" y="32473"/>
                  <a:pt x="2722321" y="31724"/>
                  <a:pt x="2725243" y="31849"/>
                </a:cubicBezTo>
                <a:close/>
                <a:moveTo>
                  <a:pt x="5180438" y="28623"/>
                </a:moveTo>
                <a:cubicBezTo>
                  <a:pt x="5182081" y="28474"/>
                  <a:pt x="5184128" y="28757"/>
                  <a:pt x="5186580" y="29472"/>
                </a:cubicBezTo>
                <a:cubicBezTo>
                  <a:pt x="5196389" y="32333"/>
                  <a:pt x="5204738" y="36585"/>
                  <a:pt x="5211629" y="42228"/>
                </a:cubicBezTo>
                <a:cubicBezTo>
                  <a:pt x="5218520" y="47871"/>
                  <a:pt x="5220348" y="53463"/>
                  <a:pt x="5217114" y="59006"/>
                </a:cubicBezTo>
                <a:cubicBezTo>
                  <a:pt x="5213880" y="64548"/>
                  <a:pt x="5210464" y="75870"/>
                  <a:pt x="5206865" y="92971"/>
                </a:cubicBezTo>
                <a:cubicBezTo>
                  <a:pt x="5203265" y="110071"/>
                  <a:pt x="5198856" y="128832"/>
                  <a:pt x="5193636" y="149252"/>
                </a:cubicBezTo>
                <a:cubicBezTo>
                  <a:pt x="5215720" y="182680"/>
                  <a:pt x="5234061" y="206022"/>
                  <a:pt x="5248659" y="219279"/>
                </a:cubicBezTo>
                <a:cubicBezTo>
                  <a:pt x="5263258" y="232537"/>
                  <a:pt x="5280007" y="243618"/>
                  <a:pt x="5298907" y="252524"/>
                </a:cubicBezTo>
                <a:cubicBezTo>
                  <a:pt x="5317808" y="261429"/>
                  <a:pt x="5319823" y="266509"/>
                  <a:pt x="5304952" y="267764"/>
                </a:cubicBezTo>
                <a:cubicBezTo>
                  <a:pt x="5290081" y="269018"/>
                  <a:pt x="5275027" y="269409"/>
                  <a:pt x="5259790" y="268936"/>
                </a:cubicBezTo>
                <a:cubicBezTo>
                  <a:pt x="5244554" y="268463"/>
                  <a:pt x="5232007" y="259769"/>
                  <a:pt x="5222147" y="242855"/>
                </a:cubicBezTo>
                <a:cubicBezTo>
                  <a:pt x="5212289" y="225940"/>
                  <a:pt x="5200605" y="200225"/>
                  <a:pt x="5187097" y="165708"/>
                </a:cubicBezTo>
                <a:cubicBezTo>
                  <a:pt x="5175768" y="200383"/>
                  <a:pt x="5162761" y="227131"/>
                  <a:pt x="5148077" y="245952"/>
                </a:cubicBezTo>
                <a:cubicBezTo>
                  <a:pt x="5133393" y="264774"/>
                  <a:pt x="5116589" y="278827"/>
                  <a:pt x="5097667" y="288112"/>
                </a:cubicBezTo>
                <a:cubicBezTo>
                  <a:pt x="5078746" y="297398"/>
                  <a:pt x="5077652" y="293088"/>
                  <a:pt x="5094387" y="275185"/>
                </a:cubicBezTo>
                <a:cubicBezTo>
                  <a:pt x="5111122" y="257281"/>
                  <a:pt x="5125771" y="235993"/>
                  <a:pt x="5138333" y="211320"/>
                </a:cubicBezTo>
                <a:cubicBezTo>
                  <a:pt x="5150895" y="186648"/>
                  <a:pt x="5160076" y="163191"/>
                  <a:pt x="5165876" y="140950"/>
                </a:cubicBezTo>
                <a:cubicBezTo>
                  <a:pt x="5171677" y="118708"/>
                  <a:pt x="5175700" y="99334"/>
                  <a:pt x="5177944" y="82829"/>
                </a:cubicBezTo>
                <a:cubicBezTo>
                  <a:pt x="5180188" y="66323"/>
                  <a:pt x="5179737" y="52589"/>
                  <a:pt x="5176588" y="41626"/>
                </a:cubicBezTo>
                <a:cubicBezTo>
                  <a:pt x="5174228" y="33403"/>
                  <a:pt x="5175511" y="29069"/>
                  <a:pt x="5180438" y="28623"/>
                </a:cubicBezTo>
                <a:close/>
                <a:moveTo>
                  <a:pt x="1644357" y="27491"/>
                </a:moveTo>
                <a:cubicBezTo>
                  <a:pt x="1651164" y="26576"/>
                  <a:pt x="1658936" y="28413"/>
                  <a:pt x="1667675" y="33000"/>
                </a:cubicBezTo>
                <a:cubicBezTo>
                  <a:pt x="1679327" y="39116"/>
                  <a:pt x="1688533" y="44978"/>
                  <a:pt x="1695295" y="50585"/>
                </a:cubicBezTo>
                <a:cubicBezTo>
                  <a:pt x="1702056" y="56192"/>
                  <a:pt x="1703615" y="61501"/>
                  <a:pt x="1699973" y="66513"/>
                </a:cubicBezTo>
                <a:cubicBezTo>
                  <a:pt x="1696331" y="71525"/>
                  <a:pt x="1694072" y="81889"/>
                  <a:pt x="1693197" y="97606"/>
                </a:cubicBezTo>
                <a:cubicBezTo>
                  <a:pt x="1692323" y="113323"/>
                  <a:pt x="1692784" y="140035"/>
                  <a:pt x="1694585" y="177743"/>
                </a:cubicBezTo>
                <a:cubicBezTo>
                  <a:pt x="1696384" y="215450"/>
                  <a:pt x="1697969" y="243962"/>
                  <a:pt x="1699338" y="263279"/>
                </a:cubicBezTo>
                <a:cubicBezTo>
                  <a:pt x="1700708" y="282595"/>
                  <a:pt x="1696560" y="299283"/>
                  <a:pt x="1686895" y="313344"/>
                </a:cubicBezTo>
                <a:cubicBezTo>
                  <a:pt x="1677229" y="327405"/>
                  <a:pt x="1668998" y="327878"/>
                  <a:pt x="1662201" y="314764"/>
                </a:cubicBezTo>
                <a:cubicBezTo>
                  <a:pt x="1655403" y="301649"/>
                  <a:pt x="1645361" y="288575"/>
                  <a:pt x="1632076" y="275540"/>
                </a:cubicBezTo>
                <a:cubicBezTo>
                  <a:pt x="1618789" y="262504"/>
                  <a:pt x="1620044" y="258234"/>
                  <a:pt x="1635840" y="262730"/>
                </a:cubicBezTo>
                <a:cubicBezTo>
                  <a:pt x="1651635" y="267226"/>
                  <a:pt x="1660412" y="267613"/>
                  <a:pt x="1662168" y="263892"/>
                </a:cubicBezTo>
                <a:cubicBezTo>
                  <a:pt x="1663925" y="260170"/>
                  <a:pt x="1665026" y="250770"/>
                  <a:pt x="1665470" y="235692"/>
                </a:cubicBezTo>
                <a:cubicBezTo>
                  <a:pt x="1665915" y="220613"/>
                  <a:pt x="1665026" y="189283"/>
                  <a:pt x="1662803" y="141702"/>
                </a:cubicBezTo>
                <a:cubicBezTo>
                  <a:pt x="1660581" y="94122"/>
                  <a:pt x="1657353" y="68216"/>
                  <a:pt x="1653124" y="63986"/>
                </a:cubicBezTo>
                <a:cubicBezTo>
                  <a:pt x="1648893" y="59755"/>
                  <a:pt x="1642196" y="57429"/>
                  <a:pt x="1633033" y="57005"/>
                </a:cubicBezTo>
                <a:cubicBezTo>
                  <a:pt x="1623869" y="56582"/>
                  <a:pt x="1609181" y="57497"/>
                  <a:pt x="1588969" y="59748"/>
                </a:cubicBezTo>
                <a:cubicBezTo>
                  <a:pt x="1568756" y="61999"/>
                  <a:pt x="1538731" y="65248"/>
                  <a:pt x="1498894" y="69492"/>
                </a:cubicBezTo>
                <a:cubicBezTo>
                  <a:pt x="1499769" y="132776"/>
                  <a:pt x="1499758" y="180715"/>
                  <a:pt x="1498862" y="213310"/>
                </a:cubicBezTo>
                <a:cubicBezTo>
                  <a:pt x="1497966" y="245905"/>
                  <a:pt x="1494732" y="270868"/>
                  <a:pt x="1489161" y="288198"/>
                </a:cubicBezTo>
                <a:cubicBezTo>
                  <a:pt x="1483590" y="305529"/>
                  <a:pt x="1477047" y="307049"/>
                  <a:pt x="1469533" y="292759"/>
                </a:cubicBezTo>
                <a:cubicBezTo>
                  <a:pt x="1462018" y="278469"/>
                  <a:pt x="1459613" y="267366"/>
                  <a:pt x="1462316" y="259450"/>
                </a:cubicBezTo>
                <a:cubicBezTo>
                  <a:pt x="1465020" y="251534"/>
                  <a:pt x="1467719" y="235430"/>
                  <a:pt x="1470414" y="211138"/>
                </a:cubicBezTo>
                <a:cubicBezTo>
                  <a:pt x="1473110" y="186845"/>
                  <a:pt x="1474459" y="157728"/>
                  <a:pt x="1474459" y="123784"/>
                </a:cubicBezTo>
                <a:cubicBezTo>
                  <a:pt x="1474459" y="89612"/>
                  <a:pt x="1471759" y="67782"/>
                  <a:pt x="1466360" y="58296"/>
                </a:cubicBezTo>
                <a:cubicBezTo>
                  <a:pt x="1460961" y="48810"/>
                  <a:pt x="1462062" y="44540"/>
                  <a:pt x="1469662" y="45487"/>
                </a:cubicBezTo>
                <a:cubicBezTo>
                  <a:pt x="1477262" y="46433"/>
                  <a:pt x="1483673" y="47559"/>
                  <a:pt x="1488892" y="48864"/>
                </a:cubicBezTo>
                <a:cubicBezTo>
                  <a:pt x="1494112" y="50169"/>
                  <a:pt x="1507473" y="49943"/>
                  <a:pt x="1528976" y="48186"/>
                </a:cubicBezTo>
                <a:cubicBezTo>
                  <a:pt x="1550480" y="46430"/>
                  <a:pt x="1571950" y="43762"/>
                  <a:pt x="1593389" y="40184"/>
                </a:cubicBezTo>
                <a:cubicBezTo>
                  <a:pt x="1614828" y="36607"/>
                  <a:pt x="1629656" y="32986"/>
                  <a:pt x="1637872" y="29322"/>
                </a:cubicBezTo>
                <a:cubicBezTo>
                  <a:pt x="1639928" y="28406"/>
                  <a:pt x="1642088" y="27795"/>
                  <a:pt x="1644357" y="27491"/>
                </a:cubicBezTo>
                <a:close/>
                <a:moveTo>
                  <a:pt x="7047657" y="27465"/>
                </a:moveTo>
                <a:cubicBezTo>
                  <a:pt x="7049258" y="27529"/>
                  <a:pt x="7051219" y="27976"/>
                  <a:pt x="7053543" y="28805"/>
                </a:cubicBezTo>
                <a:cubicBezTo>
                  <a:pt x="7062835" y="32125"/>
                  <a:pt x="7070063" y="35398"/>
                  <a:pt x="7075225" y="38625"/>
                </a:cubicBezTo>
                <a:cubicBezTo>
                  <a:pt x="7080387" y="41851"/>
                  <a:pt x="7081373" y="47362"/>
                  <a:pt x="7078183" y="55156"/>
                </a:cubicBezTo>
                <a:cubicBezTo>
                  <a:pt x="7074993" y="62949"/>
                  <a:pt x="7068937" y="92100"/>
                  <a:pt x="7060017" y="142606"/>
                </a:cubicBezTo>
                <a:lnTo>
                  <a:pt x="7082173" y="137874"/>
                </a:lnTo>
                <a:cubicBezTo>
                  <a:pt x="7083493" y="134776"/>
                  <a:pt x="7083253" y="128491"/>
                  <a:pt x="7081453" y="119020"/>
                </a:cubicBezTo>
                <a:cubicBezTo>
                  <a:pt x="7079653" y="109548"/>
                  <a:pt x="7085303" y="108326"/>
                  <a:pt x="7098403" y="115352"/>
                </a:cubicBezTo>
                <a:cubicBezTo>
                  <a:pt x="7111503" y="122379"/>
                  <a:pt x="7116643" y="128520"/>
                  <a:pt x="7113826" y="133776"/>
                </a:cubicBezTo>
                <a:cubicBezTo>
                  <a:pt x="7111008" y="139032"/>
                  <a:pt x="7108287" y="145592"/>
                  <a:pt x="7105663" y="153458"/>
                </a:cubicBezTo>
                <a:cubicBezTo>
                  <a:pt x="7103038" y="161323"/>
                  <a:pt x="7100367" y="170924"/>
                  <a:pt x="7097650" y="182260"/>
                </a:cubicBezTo>
                <a:cubicBezTo>
                  <a:pt x="7094933" y="193596"/>
                  <a:pt x="7090039" y="206871"/>
                  <a:pt x="7082969" y="222086"/>
                </a:cubicBezTo>
                <a:cubicBezTo>
                  <a:pt x="7093523" y="232325"/>
                  <a:pt x="7100209" y="240589"/>
                  <a:pt x="7103027" y="246877"/>
                </a:cubicBezTo>
                <a:cubicBezTo>
                  <a:pt x="7105845" y="253165"/>
                  <a:pt x="7105085" y="260780"/>
                  <a:pt x="7100747" y="269721"/>
                </a:cubicBezTo>
                <a:cubicBezTo>
                  <a:pt x="7096409" y="278662"/>
                  <a:pt x="7090663" y="277691"/>
                  <a:pt x="7083507" y="266806"/>
                </a:cubicBezTo>
                <a:cubicBezTo>
                  <a:pt x="7076351" y="255922"/>
                  <a:pt x="7071139" y="247418"/>
                  <a:pt x="7067869" y="241295"/>
                </a:cubicBezTo>
                <a:cubicBezTo>
                  <a:pt x="7062620" y="249612"/>
                  <a:pt x="7054898" y="257474"/>
                  <a:pt x="7044702" y="264881"/>
                </a:cubicBezTo>
                <a:cubicBezTo>
                  <a:pt x="7034506" y="272288"/>
                  <a:pt x="7021435" y="278307"/>
                  <a:pt x="7005489" y="282939"/>
                </a:cubicBezTo>
                <a:cubicBezTo>
                  <a:pt x="6989543" y="287571"/>
                  <a:pt x="6986908" y="285542"/>
                  <a:pt x="6997584" y="276852"/>
                </a:cubicBezTo>
                <a:cubicBezTo>
                  <a:pt x="7008260" y="268162"/>
                  <a:pt x="7018696" y="259608"/>
                  <a:pt x="7028892" y="251190"/>
                </a:cubicBezTo>
                <a:cubicBezTo>
                  <a:pt x="7039088" y="242772"/>
                  <a:pt x="7047613" y="233824"/>
                  <a:pt x="7054468" y="224345"/>
                </a:cubicBezTo>
                <a:cubicBezTo>
                  <a:pt x="7043541" y="212357"/>
                  <a:pt x="7036309" y="204796"/>
                  <a:pt x="7032775" y="201662"/>
                </a:cubicBezTo>
                <a:cubicBezTo>
                  <a:pt x="7029240" y="198529"/>
                  <a:pt x="7027695" y="195338"/>
                  <a:pt x="7028139" y="192090"/>
                </a:cubicBezTo>
                <a:cubicBezTo>
                  <a:pt x="7028584" y="188842"/>
                  <a:pt x="7030606" y="180952"/>
                  <a:pt x="7034205" y="168418"/>
                </a:cubicBezTo>
                <a:cubicBezTo>
                  <a:pt x="7018115" y="173652"/>
                  <a:pt x="7006299" y="177883"/>
                  <a:pt x="6998756" y="181109"/>
                </a:cubicBezTo>
                <a:cubicBezTo>
                  <a:pt x="6991213" y="184336"/>
                  <a:pt x="6983089" y="180525"/>
                  <a:pt x="6974385" y="169677"/>
                </a:cubicBezTo>
                <a:cubicBezTo>
                  <a:pt x="6965681" y="158828"/>
                  <a:pt x="6966455" y="153852"/>
                  <a:pt x="6976708" y="154748"/>
                </a:cubicBezTo>
                <a:cubicBezTo>
                  <a:pt x="6986961" y="155645"/>
                  <a:pt x="7007117" y="153196"/>
                  <a:pt x="7037173" y="147403"/>
                </a:cubicBezTo>
                <a:cubicBezTo>
                  <a:pt x="7041547" y="120314"/>
                  <a:pt x="7044397" y="99499"/>
                  <a:pt x="7045724" y="84958"/>
                </a:cubicBezTo>
                <a:cubicBezTo>
                  <a:pt x="7047051" y="70417"/>
                  <a:pt x="7047499" y="61064"/>
                  <a:pt x="7047068" y="56898"/>
                </a:cubicBezTo>
                <a:cubicBezTo>
                  <a:pt x="7046638" y="52732"/>
                  <a:pt x="7045287" y="46179"/>
                  <a:pt x="7043014" y="37238"/>
                </a:cubicBezTo>
                <a:cubicBezTo>
                  <a:pt x="7041309" y="30532"/>
                  <a:pt x="7042857" y="27274"/>
                  <a:pt x="7047657" y="27465"/>
                </a:cubicBezTo>
                <a:close/>
                <a:moveTo>
                  <a:pt x="1868972" y="27388"/>
                </a:moveTo>
                <a:cubicBezTo>
                  <a:pt x="1871968" y="27250"/>
                  <a:pt x="1876819" y="28752"/>
                  <a:pt x="1883527" y="31892"/>
                </a:cubicBezTo>
                <a:cubicBezTo>
                  <a:pt x="1896942" y="38173"/>
                  <a:pt x="1904843" y="45483"/>
                  <a:pt x="1907231" y="53822"/>
                </a:cubicBezTo>
                <a:cubicBezTo>
                  <a:pt x="1909619" y="62161"/>
                  <a:pt x="1908654" y="70069"/>
                  <a:pt x="1904338" y="77548"/>
                </a:cubicBezTo>
                <a:cubicBezTo>
                  <a:pt x="1900022" y="85026"/>
                  <a:pt x="1894224" y="84370"/>
                  <a:pt x="1886947" y="75580"/>
                </a:cubicBezTo>
                <a:cubicBezTo>
                  <a:pt x="1879669" y="66789"/>
                  <a:pt x="1874632" y="59124"/>
                  <a:pt x="1871836" y="52585"/>
                </a:cubicBezTo>
                <a:cubicBezTo>
                  <a:pt x="1869082" y="46175"/>
                  <a:pt x="1866989" y="39553"/>
                  <a:pt x="1865555" y="32720"/>
                </a:cubicBezTo>
                <a:cubicBezTo>
                  <a:pt x="1864838" y="29304"/>
                  <a:pt x="1865977" y="27526"/>
                  <a:pt x="1868972" y="27388"/>
                </a:cubicBezTo>
                <a:close/>
                <a:moveTo>
                  <a:pt x="7167465" y="26843"/>
                </a:moveTo>
                <a:cubicBezTo>
                  <a:pt x="7168993" y="26644"/>
                  <a:pt x="7170871" y="26846"/>
                  <a:pt x="7173097" y="27450"/>
                </a:cubicBezTo>
                <a:cubicBezTo>
                  <a:pt x="7182003" y="29867"/>
                  <a:pt x="7189905" y="33975"/>
                  <a:pt x="7196801" y="39776"/>
                </a:cubicBezTo>
                <a:cubicBezTo>
                  <a:pt x="7203699" y="45576"/>
                  <a:pt x="7204979" y="50889"/>
                  <a:pt x="7200641" y="55715"/>
                </a:cubicBezTo>
                <a:cubicBezTo>
                  <a:pt x="7196303" y="60540"/>
                  <a:pt x="7189445" y="72109"/>
                  <a:pt x="7180067" y="90422"/>
                </a:cubicBezTo>
                <a:cubicBezTo>
                  <a:pt x="7170688" y="108734"/>
                  <a:pt x="7163185" y="121558"/>
                  <a:pt x="7157556" y="128893"/>
                </a:cubicBezTo>
                <a:cubicBezTo>
                  <a:pt x="7151927" y="136228"/>
                  <a:pt x="7151648" y="139917"/>
                  <a:pt x="7156717" y="139960"/>
                </a:cubicBezTo>
                <a:cubicBezTo>
                  <a:pt x="7161787" y="140003"/>
                  <a:pt x="7184842" y="137214"/>
                  <a:pt x="7225883" y="131593"/>
                </a:cubicBezTo>
                <a:cubicBezTo>
                  <a:pt x="7216749" y="125656"/>
                  <a:pt x="7209067" y="117457"/>
                  <a:pt x="7202835" y="106995"/>
                </a:cubicBezTo>
                <a:cubicBezTo>
                  <a:pt x="7196605" y="96534"/>
                  <a:pt x="7199953" y="93189"/>
                  <a:pt x="7212881" y="96961"/>
                </a:cubicBezTo>
                <a:cubicBezTo>
                  <a:pt x="7225809" y="100732"/>
                  <a:pt x="7238657" y="106637"/>
                  <a:pt x="7251427" y="114675"/>
                </a:cubicBezTo>
                <a:cubicBezTo>
                  <a:pt x="7264197" y="122712"/>
                  <a:pt x="7270303" y="133001"/>
                  <a:pt x="7269743" y="145542"/>
                </a:cubicBezTo>
                <a:cubicBezTo>
                  <a:pt x="7269183" y="158082"/>
                  <a:pt x="7265387" y="163123"/>
                  <a:pt x="7258353" y="160664"/>
                </a:cubicBezTo>
                <a:cubicBezTo>
                  <a:pt x="7251319" y="158204"/>
                  <a:pt x="7244111" y="153139"/>
                  <a:pt x="7236725" y="145467"/>
                </a:cubicBezTo>
                <a:cubicBezTo>
                  <a:pt x="7223145" y="148765"/>
                  <a:pt x="7204711" y="153157"/>
                  <a:pt x="7181421" y="158642"/>
                </a:cubicBezTo>
                <a:cubicBezTo>
                  <a:pt x="7158133" y="164127"/>
                  <a:pt x="7143059" y="168701"/>
                  <a:pt x="7136197" y="172365"/>
                </a:cubicBezTo>
                <a:cubicBezTo>
                  <a:pt x="7129335" y="176029"/>
                  <a:pt x="7123445" y="173534"/>
                  <a:pt x="7118525" y="164880"/>
                </a:cubicBezTo>
                <a:cubicBezTo>
                  <a:pt x="7113607" y="156225"/>
                  <a:pt x="7113481" y="149926"/>
                  <a:pt x="7118149" y="145983"/>
                </a:cubicBezTo>
                <a:cubicBezTo>
                  <a:pt x="7122817" y="142039"/>
                  <a:pt x="7127818" y="137178"/>
                  <a:pt x="7133153" y="131399"/>
                </a:cubicBezTo>
                <a:cubicBezTo>
                  <a:pt x="7138487" y="125620"/>
                  <a:pt x="7145378" y="111462"/>
                  <a:pt x="7153824" y="88927"/>
                </a:cubicBezTo>
                <a:cubicBezTo>
                  <a:pt x="7162271" y="66391"/>
                  <a:pt x="7165368" y="49907"/>
                  <a:pt x="7163117" y="39475"/>
                </a:cubicBezTo>
                <a:cubicBezTo>
                  <a:pt x="7161428" y="31650"/>
                  <a:pt x="7162877" y="27440"/>
                  <a:pt x="7167465" y="26843"/>
                </a:cubicBezTo>
                <a:close/>
                <a:moveTo>
                  <a:pt x="1158533" y="22984"/>
                </a:moveTo>
                <a:cubicBezTo>
                  <a:pt x="1160193" y="23017"/>
                  <a:pt x="1162206" y="23394"/>
                  <a:pt x="1164571" y="24116"/>
                </a:cubicBezTo>
                <a:cubicBezTo>
                  <a:pt x="1174027" y="27006"/>
                  <a:pt x="1181255" y="31182"/>
                  <a:pt x="1186253" y="36646"/>
                </a:cubicBezTo>
                <a:cubicBezTo>
                  <a:pt x="1191250" y="42110"/>
                  <a:pt x="1192049" y="46494"/>
                  <a:pt x="1188651" y="49800"/>
                </a:cubicBezTo>
                <a:cubicBezTo>
                  <a:pt x="1185252" y="53105"/>
                  <a:pt x="1181553" y="58178"/>
                  <a:pt x="1177552" y="65018"/>
                </a:cubicBezTo>
                <a:cubicBezTo>
                  <a:pt x="1198102" y="67485"/>
                  <a:pt x="1210885" y="71758"/>
                  <a:pt x="1215904" y="77838"/>
                </a:cubicBezTo>
                <a:cubicBezTo>
                  <a:pt x="1220923" y="83918"/>
                  <a:pt x="1222515" y="90859"/>
                  <a:pt x="1220680" y="98660"/>
                </a:cubicBezTo>
                <a:cubicBezTo>
                  <a:pt x="1218844" y="106461"/>
                  <a:pt x="1211968" y="106468"/>
                  <a:pt x="1200052" y="98682"/>
                </a:cubicBezTo>
                <a:cubicBezTo>
                  <a:pt x="1188135" y="90895"/>
                  <a:pt x="1179208" y="83990"/>
                  <a:pt x="1173271" y="77967"/>
                </a:cubicBezTo>
                <a:cubicBezTo>
                  <a:pt x="1166775" y="90902"/>
                  <a:pt x="1159666" y="104866"/>
                  <a:pt x="1151944" y="119859"/>
                </a:cubicBezTo>
                <a:lnTo>
                  <a:pt x="1149376" y="124126"/>
                </a:lnTo>
                <a:lnTo>
                  <a:pt x="1151266" y="122703"/>
                </a:lnTo>
                <a:cubicBezTo>
                  <a:pt x="1152639" y="122289"/>
                  <a:pt x="1154403" y="122201"/>
                  <a:pt x="1156558" y="122440"/>
                </a:cubicBezTo>
                <a:cubicBezTo>
                  <a:pt x="1165176" y="123393"/>
                  <a:pt x="1173077" y="125666"/>
                  <a:pt x="1180262" y="129259"/>
                </a:cubicBezTo>
                <a:cubicBezTo>
                  <a:pt x="1187447" y="132851"/>
                  <a:pt x="1191038" y="138677"/>
                  <a:pt x="1191038" y="146736"/>
                </a:cubicBezTo>
                <a:cubicBezTo>
                  <a:pt x="1191038" y="151260"/>
                  <a:pt x="1190223" y="154470"/>
                  <a:pt x="1188589" y="156364"/>
                </a:cubicBezTo>
                <a:lnTo>
                  <a:pt x="1186745" y="157482"/>
                </a:lnTo>
                <a:lnTo>
                  <a:pt x="1188210" y="157695"/>
                </a:lnTo>
                <a:cubicBezTo>
                  <a:pt x="1195043" y="160556"/>
                  <a:pt x="1201948" y="164245"/>
                  <a:pt x="1208925" y="168762"/>
                </a:cubicBezTo>
                <a:cubicBezTo>
                  <a:pt x="1215901" y="173280"/>
                  <a:pt x="1216052" y="177980"/>
                  <a:pt x="1209377" y="182862"/>
                </a:cubicBezTo>
                <a:cubicBezTo>
                  <a:pt x="1202701" y="187745"/>
                  <a:pt x="1190293" y="204340"/>
                  <a:pt x="1172152" y="232648"/>
                </a:cubicBezTo>
                <a:cubicBezTo>
                  <a:pt x="1183711" y="239345"/>
                  <a:pt x="1189974" y="245977"/>
                  <a:pt x="1190942" y="252545"/>
                </a:cubicBezTo>
                <a:cubicBezTo>
                  <a:pt x="1191910" y="259113"/>
                  <a:pt x="1190741" y="264731"/>
                  <a:pt x="1187436" y="269398"/>
                </a:cubicBezTo>
                <a:cubicBezTo>
                  <a:pt x="1184130" y="274066"/>
                  <a:pt x="1178043" y="273091"/>
                  <a:pt x="1169173" y="266473"/>
                </a:cubicBezTo>
                <a:cubicBezTo>
                  <a:pt x="1160304" y="259855"/>
                  <a:pt x="1151549" y="253362"/>
                  <a:pt x="1142910" y="246995"/>
                </a:cubicBezTo>
                <a:cubicBezTo>
                  <a:pt x="1134269" y="240628"/>
                  <a:pt x="1127730" y="234236"/>
                  <a:pt x="1123292" y="227819"/>
                </a:cubicBezTo>
                <a:cubicBezTo>
                  <a:pt x="1118854" y="221402"/>
                  <a:pt x="1121342" y="218892"/>
                  <a:pt x="1130756" y="220290"/>
                </a:cubicBezTo>
                <a:cubicBezTo>
                  <a:pt x="1140170" y="221688"/>
                  <a:pt x="1149474" y="223685"/>
                  <a:pt x="1158666" y="226281"/>
                </a:cubicBezTo>
                <a:cubicBezTo>
                  <a:pt x="1168460" y="204469"/>
                  <a:pt x="1173579" y="191173"/>
                  <a:pt x="1174024" y="186390"/>
                </a:cubicBezTo>
                <a:cubicBezTo>
                  <a:pt x="1174469" y="181608"/>
                  <a:pt x="1173171" y="179844"/>
                  <a:pt x="1170131" y="181099"/>
                </a:cubicBezTo>
                <a:cubicBezTo>
                  <a:pt x="1167091" y="182353"/>
                  <a:pt x="1162197" y="184780"/>
                  <a:pt x="1155450" y="188380"/>
                </a:cubicBezTo>
                <a:cubicBezTo>
                  <a:pt x="1148703" y="191979"/>
                  <a:pt x="1142487" y="194499"/>
                  <a:pt x="1136801" y="195941"/>
                </a:cubicBezTo>
                <a:cubicBezTo>
                  <a:pt x="1131115" y="197382"/>
                  <a:pt x="1124759" y="195639"/>
                  <a:pt x="1117732" y="190714"/>
                </a:cubicBezTo>
                <a:cubicBezTo>
                  <a:pt x="1110705" y="185788"/>
                  <a:pt x="1110816" y="182640"/>
                  <a:pt x="1118065" y="181271"/>
                </a:cubicBezTo>
                <a:cubicBezTo>
                  <a:pt x="1125314" y="179901"/>
                  <a:pt x="1134115" y="177277"/>
                  <a:pt x="1144469" y="173398"/>
                </a:cubicBezTo>
                <a:cubicBezTo>
                  <a:pt x="1154822" y="169519"/>
                  <a:pt x="1162993" y="165217"/>
                  <a:pt x="1168980" y="160492"/>
                </a:cubicBezTo>
                <a:lnTo>
                  <a:pt x="1177262" y="156712"/>
                </a:lnTo>
                <a:lnTo>
                  <a:pt x="1171927" y="154845"/>
                </a:lnTo>
                <a:cubicBezTo>
                  <a:pt x="1168983" y="153408"/>
                  <a:pt x="1166201" y="151619"/>
                  <a:pt x="1163581" y="149478"/>
                </a:cubicBezTo>
                <a:cubicBezTo>
                  <a:pt x="1158339" y="145198"/>
                  <a:pt x="1153633" y="140448"/>
                  <a:pt x="1149460" y="135228"/>
                </a:cubicBezTo>
                <a:cubicBezTo>
                  <a:pt x="1148488" y="132858"/>
                  <a:pt x="1147907" y="130814"/>
                  <a:pt x="1147717" y="129097"/>
                </a:cubicBezTo>
                <a:lnTo>
                  <a:pt x="1148137" y="126185"/>
                </a:lnTo>
                <a:lnTo>
                  <a:pt x="1137775" y="143407"/>
                </a:lnTo>
                <a:cubicBezTo>
                  <a:pt x="1132188" y="151610"/>
                  <a:pt x="1125741" y="160165"/>
                  <a:pt x="1118431" y="169074"/>
                </a:cubicBezTo>
                <a:cubicBezTo>
                  <a:pt x="1103811" y="186892"/>
                  <a:pt x="1089510" y="199784"/>
                  <a:pt x="1075528" y="207750"/>
                </a:cubicBezTo>
                <a:cubicBezTo>
                  <a:pt x="1061547" y="215716"/>
                  <a:pt x="1060503" y="211804"/>
                  <a:pt x="1072399" y="196016"/>
                </a:cubicBezTo>
                <a:cubicBezTo>
                  <a:pt x="1084293" y="180227"/>
                  <a:pt x="1095145" y="165202"/>
                  <a:pt x="1104955" y="150941"/>
                </a:cubicBezTo>
                <a:cubicBezTo>
                  <a:pt x="1114763" y="136680"/>
                  <a:pt x="1123661" y="121784"/>
                  <a:pt x="1131649" y="106253"/>
                </a:cubicBezTo>
                <a:cubicBezTo>
                  <a:pt x="1139636" y="90723"/>
                  <a:pt x="1145656" y="76505"/>
                  <a:pt x="1149706" y="63598"/>
                </a:cubicBezTo>
                <a:cubicBezTo>
                  <a:pt x="1153757" y="50692"/>
                  <a:pt x="1154883" y="40163"/>
                  <a:pt x="1153084" y="32011"/>
                </a:cubicBezTo>
                <a:cubicBezTo>
                  <a:pt x="1151734" y="25896"/>
                  <a:pt x="1153550" y="22887"/>
                  <a:pt x="1158533" y="22984"/>
                </a:cubicBezTo>
                <a:close/>
                <a:moveTo>
                  <a:pt x="440173" y="22752"/>
                </a:moveTo>
                <a:cubicBezTo>
                  <a:pt x="441660" y="22557"/>
                  <a:pt x="443563" y="22757"/>
                  <a:pt x="445883" y="23353"/>
                </a:cubicBezTo>
                <a:cubicBezTo>
                  <a:pt x="455161" y="25733"/>
                  <a:pt x="462546" y="28759"/>
                  <a:pt x="468038" y="32430"/>
                </a:cubicBezTo>
                <a:cubicBezTo>
                  <a:pt x="474692" y="37148"/>
                  <a:pt x="477101" y="41812"/>
                  <a:pt x="475266" y="46422"/>
                </a:cubicBezTo>
                <a:cubicBezTo>
                  <a:pt x="473430" y="51033"/>
                  <a:pt x="472061" y="65441"/>
                  <a:pt x="471157" y="89647"/>
                </a:cubicBezTo>
                <a:cubicBezTo>
                  <a:pt x="470253" y="113854"/>
                  <a:pt x="468680" y="136095"/>
                  <a:pt x="466436" y="156372"/>
                </a:cubicBezTo>
                <a:cubicBezTo>
                  <a:pt x="464191" y="176649"/>
                  <a:pt x="460065" y="194869"/>
                  <a:pt x="454056" y="211030"/>
                </a:cubicBezTo>
                <a:cubicBezTo>
                  <a:pt x="448048" y="227192"/>
                  <a:pt x="440178" y="241525"/>
                  <a:pt x="430449" y="254029"/>
                </a:cubicBezTo>
                <a:cubicBezTo>
                  <a:pt x="420719" y="266534"/>
                  <a:pt x="406615" y="277210"/>
                  <a:pt x="388138" y="286058"/>
                </a:cubicBezTo>
                <a:cubicBezTo>
                  <a:pt x="369661" y="294906"/>
                  <a:pt x="368367" y="291235"/>
                  <a:pt x="384256" y="275045"/>
                </a:cubicBezTo>
                <a:cubicBezTo>
                  <a:pt x="400144" y="258855"/>
                  <a:pt x="413197" y="239883"/>
                  <a:pt x="423415" y="218129"/>
                </a:cubicBezTo>
                <a:cubicBezTo>
                  <a:pt x="433633" y="196374"/>
                  <a:pt x="439637" y="173591"/>
                  <a:pt x="441430" y="149779"/>
                </a:cubicBezTo>
                <a:cubicBezTo>
                  <a:pt x="443223" y="125968"/>
                  <a:pt x="444119" y="103357"/>
                  <a:pt x="444119" y="81947"/>
                </a:cubicBezTo>
                <a:cubicBezTo>
                  <a:pt x="444119" y="61010"/>
                  <a:pt x="442093" y="45415"/>
                  <a:pt x="438042" y="35162"/>
                </a:cubicBezTo>
                <a:cubicBezTo>
                  <a:pt x="435003" y="27472"/>
                  <a:pt x="435714" y="23335"/>
                  <a:pt x="440173" y="22752"/>
                </a:cubicBezTo>
                <a:close/>
                <a:moveTo>
                  <a:pt x="5492003" y="20134"/>
                </a:moveTo>
                <a:cubicBezTo>
                  <a:pt x="5495167" y="19028"/>
                  <a:pt x="5501487" y="20291"/>
                  <a:pt x="5510962" y="23923"/>
                </a:cubicBezTo>
                <a:cubicBezTo>
                  <a:pt x="5529913" y="31186"/>
                  <a:pt x="5538245" y="38109"/>
                  <a:pt x="5535957" y="44691"/>
                </a:cubicBezTo>
                <a:cubicBezTo>
                  <a:pt x="5533670" y="51273"/>
                  <a:pt x="5531870" y="62232"/>
                  <a:pt x="5530558" y="77569"/>
                </a:cubicBezTo>
                <a:cubicBezTo>
                  <a:pt x="5529246" y="92906"/>
                  <a:pt x="5528590" y="109638"/>
                  <a:pt x="5528590" y="127764"/>
                </a:cubicBezTo>
                <a:cubicBezTo>
                  <a:pt x="5538599" y="126057"/>
                  <a:pt x="5547666" y="124139"/>
                  <a:pt x="5555790" y="122010"/>
                </a:cubicBezTo>
                <a:cubicBezTo>
                  <a:pt x="5563914" y="119880"/>
                  <a:pt x="5572901" y="117156"/>
                  <a:pt x="5582753" y="113836"/>
                </a:cubicBezTo>
                <a:cubicBezTo>
                  <a:pt x="5592605" y="110516"/>
                  <a:pt x="5602686" y="111444"/>
                  <a:pt x="5612997" y="116621"/>
                </a:cubicBezTo>
                <a:cubicBezTo>
                  <a:pt x="5623307" y="121798"/>
                  <a:pt x="5622569" y="127212"/>
                  <a:pt x="5610781" y="132862"/>
                </a:cubicBezTo>
                <a:cubicBezTo>
                  <a:pt x="5598993" y="138512"/>
                  <a:pt x="5584650" y="142251"/>
                  <a:pt x="5567749" y="144079"/>
                </a:cubicBezTo>
                <a:cubicBezTo>
                  <a:pt x="5550850" y="145908"/>
                  <a:pt x="5537711" y="146822"/>
                  <a:pt x="5528332" y="146822"/>
                </a:cubicBezTo>
                <a:cubicBezTo>
                  <a:pt x="5527558" y="163041"/>
                  <a:pt x="5526733" y="196281"/>
                  <a:pt x="5525858" y="246544"/>
                </a:cubicBezTo>
                <a:cubicBezTo>
                  <a:pt x="5549864" y="244780"/>
                  <a:pt x="5569420" y="243231"/>
                  <a:pt x="5584528" y="241897"/>
                </a:cubicBezTo>
                <a:cubicBezTo>
                  <a:pt x="5599635" y="240564"/>
                  <a:pt x="5611660" y="238979"/>
                  <a:pt x="5620601" y="237144"/>
                </a:cubicBezTo>
                <a:cubicBezTo>
                  <a:pt x="5629542" y="235308"/>
                  <a:pt x="5638935" y="235835"/>
                  <a:pt x="5648779" y="238725"/>
                </a:cubicBezTo>
                <a:cubicBezTo>
                  <a:pt x="5658624" y="241614"/>
                  <a:pt x="5666697" y="247938"/>
                  <a:pt x="5673000" y="257697"/>
                </a:cubicBezTo>
                <a:cubicBezTo>
                  <a:pt x="5679303" y="267455"/>
                  <a:pt x="5669816" y="271435"/>
                  <a:pt x="5644542" y="269635"/>
                </a:cubicBezTo>
                <a:cubicBezTo>
                  <a:pt x="5619267" y="267835"/>
                  <a:pt x="5596588" y="267161"/>
                  <a:pt x="5576504" y="267613"/>
                </a:cubicBezTo>
                <a:cubicBezTo>
                  <a:pt x="5556421" y="268065"/>
                  <a:pt x="5533907" y="269406"/>
                  <a:pt x="5508962" y="271635"/>
                </a:cubicBezTo>
                <a:cubicBezTo>
                  <a:pt x="5484017" y="273865"/>
                  <a:pt x="5460890" y="276335"/>
                  <a:pt x="5439581" y="279046"/>
                </a:cubicBezTo>
                <a:cubicBezTo>
                  <a:pt x="5418271" y="281756"/>
                  <a:pt x="5404207" y="283792"/>
                  <a:pt x="5397388" y="285155"/>
                </a:cubicBezTo>
                <a:cubicBezTo>
                  <a:pt x="5390569" y="286517"/>
                  <a:pt x="5381908" y="282452"/>
                  <a:pt x="5371403" y="272958"/>
                </a:cubicBezTo>
                <a:cubicBezTo>
                  <a:pt x="5360899" y="263465"/>
                  <a:pt x="5361971" y="258718"/>
                  <a:pt x="5374619" y="258718"/>
                </a:cubicBezTo>
                <a:cubicBezTo>
                  <a:pt x="5384686" y="258718"/>
                  <a:pt x="5401314" y="257826"/>
                  <a:pt x="5424502" y="256040"/>
                </a:cubicBezTo>
                <a:cubicBezTo>
                  <a:pt x="5447690" y="254255"/>
                  <a:pt x="5473330" y="252115"/>
                  <a:pt x="5501423" y="249620"/>
                </a:cubicBezTo>
                <a:lnTo>
                  <a:pt x="5501423" y="106232"/>
                </a:lnTo>
                <a:cubicBezTo>
                  <a:pt x="5501423" y="67470"/>
                  <a:pt x="5498275" y="42246"/>
                  <a:pt x="5491980" y="30559"/>
                </a:cubicBezTo>
                <a:cubicBezTo>
                  <a:pt x="5488832" y="24715"/>
                  <a:pt x="5488840" y="21240"/>
                  <a:pt x="5492003" y="20134"/>
                </a:cubicBezTo>
                <a:close/>
                <a:moveTo>
                  <a:pt x="1924316" y="19682"/>
                </a:moveTo>
                <a:cubicBezTo>
                  <a:pt x="1927126" y="19548"/>
                  <a:pt x="1931792" y="21180"/>
                  <a:pt x="1938313" y="24579"/>
                </a:cubicBezTo>
                <a:cubicBezTo>
                  <a:pt x="1951356" y="31376"/>
                  <a:pt x="1958357" y="39697"/>
                  <a:pt x="1959318" y="49541"/>
                </a:cubicBezTo>
                <a:cubicBezTo>
                  <a:pt x="1960279" y="59386"/>
                  <a:pt x="1958150" y="67036"/>
                  <a:pt x="1952930" y="72493"/>
                </a:cubicBezTo>
                <a:cubicBezTo>
                  <a:pt x="1947710" y="77949"/>
                  <a:pt x="1943035" y="77401"/>
                  <a:pt x="1938905" y="70847"/>
                </a:cubicBezTo>
                <a:cubicBezTo>
                  <a:pt x="1934775" y="64294"/>
                  <a:pt x="1931211" y="57031"/>
                  <a:pt x="1928214" y="49057"/>
                </a:cubicBezTo>
                <a:cubicBezTo>
                  <a:pt x="1925504" y="40611"/>
                  <a:pt x="1923249" y="32720"/>
                  <a:pt x="1921449" y="25385"/>
                </a:cubicBezTo>
                <a:cubicBezTo>
                  <a:pt x="1920549" y="21718"/>
                  <a:pt x="1921505" y="19817"/>
                  <a:pt x="1924316" y="19682"/>
                </a:cubicBezTo>
                <a:close/>
                <a:moveTo>
                  <a:pt x="2228484" y="16150"/>
                </a:moveTo>
                <a:cubicBezTo>
                  <a:pt x="2230281" y="16435"/>
                  <a:pt x="2232433" y="17122"/>
                  <a:pt x="2234941" y="18212"/>
                </a:cubicBezTo>
                <a:cubicBezTo>
                  <a:pt x="2244972" y="22571"/>
                  <a:pt x="2252647" y="27934"/>
                  <a:pt x="2257967" y="34301"/>
                </a:cubicBezTo>
                <a:cubicBezTo>
                  <a:pt x="2263288" y="40668"/>
                  <a:pt x="2263521" y="45730"/>
                  <a:pt x="2258667" y="49488"/>
                </a:cubicBezTo>
                <a:cubicBezTo>
                  <a:pt x="2253812" y="53245"/>
                  <a:pt x="2248765" y="59712"/>
                  <a:pt x="2243523" y="68890"/>
                </a:cubicBezTo>
                <a:cubicBezTo>
                  <a:pt x="2238282" y="78068"/>
                  <a:pt x="2229108" y="94007"/>
                  <a:pt x="2216001" y="116707"/>
                </a:cubicBezTo>
                <a:cubicBezTo>
                  <a:pt x="2227702" y="125469"/>
                  <a:pt x="2232202" y="135450"/>
                  <a:pt x="2229499" y="146650"/>
                </a:cubicBezTo>
                <a:cubicBezTo>
                  <a:pt x="2226795" y="157849"/>
                  <a:pt x="2225444" y="181726"/>
                  <a:pt x="2225444" y="218279"/>
                </a:cubicBezTo>
                <a:cubicBezTo>
                  <a:pt x="2225444" y="254732"/>
                  <a:pt x="2222228" y="279379"/>
                  <a:pt x="2215797" y="292221"/>
                </a:cubicBezTo>
                <a:cubicBezTo>
                  <a:pt x="2209365" y="305062"/>
                  <a:pt x="2203263" y="304779"/>
                  <a:pt x="2197491" y="291371"/>
                </a:cubicBezTo>
                <a:cubicBezTo>
                  <a:pt x="2191719" y="277963"/>
                  <a:pt x="2190185" y="267556"/>
                  <a:pt x="2192888" y="260149"/>
                </a:cubicBezTo>
                <a:cubicBezTo>
                  <a:pt x="2195591" y="252742"/>
                  <a:pt x="2197843" y="238692"/>
                  <a:pt x="2199642" y="217999"/>
                </a:cubicBezTo>
                <a:cubicBezTo>
                  <a:pt x="2201442" y="197307"/>
                  <a:pt x="2202342" y="178048"/>
                  <a:pt x="2202342" y="160223"/>
                </a:cubicBezTo>
                <a:cubicBezTo>
                  <a:pt x="2202342" y="143746"/>
                  <a:pt x="2202629" y="135228"/>
                  <a:pt x="2203202" y="134668"/>
                </a:cubicBezTo>
                <a:cubicBezTo>
                  <a:pt x="2188360" y="153755"/>
                  <a:pt x="2171908" y="168873"/>
                  <a:pt x="2153847" y="180023"/>
                </a:cubicBezTo>
                <a:cubicBezTo>
                  <a:pt x="2135785" y="191173"/>
                  <a:pt x="2133093" y="188932"/>
                  <a:pt x="2145770" y="173301"/>
                </a:cubicBezTo>
                <a:cubicBezTo>
                  <a:pt x="2158446" y="157670"/>
                  <a:pt x="2170847" y="140197"/>
                  <a:pt x="2182972" y="120880"/>
                </a:cubicBezTo>
                <a:cubicBezTo>
                  <a:pt x="2195096" y="101564"/>
                  <a:pt x="2204955" y="82796"/>
                  <a:pt x="2212548" y="64577"/>
                </a:cubicBezTo>
                <a:cubicBezTo>
                  <a:pt x="2220141" y="46358"/>
                  <a:pt x="2223264" y="32986"/>
                  <a:pt x="2221916" y="24460"/>
                </a:cubicBezTo>
                <a:cubicBezTo>
                  <a:pt x="2220905" y="18066"/>
                  <a:pt x="2223094" y="15296"/>
                  <a:pt x="2228484" y="16150"/>
                </a:cubicBezTo>
                <a:close/>
                <a:moveTo>
                  <a:pt x="6453651" y="15720"/>
                </a:moveTo>
                <a:cubicBezTo>
                  <a:pt x="6454967" y="15345"/>
                  <a:pt x="6456765" y="15394"/>
                  <a:pt x="6459045" y="15867"/>
                </a:cubicBezTo>
                <a:cubicBezTo>
                  <a:pt x="6468165" y="17760"/>
                  <a:pt x="6476967" y="20499"/>
                  <a:pt x="6485449" y="24084"/>
                </a:cubicBezTo>
                <a:cubicBezTo>
                  <a:pt x="6493931" y="27669"/>
                  <a:pt x="6496591" y="34083"/>
                  <a:pt x="6493429" y="43325"/>
                </a:cubicBezTo>
                <a:cubicBezTo>
                  <a:pt x="6490267" y="52567"/>
                  <a:pt x="6489103" y="73959"/>
                  <a:pt x="6489933" y="107501"/>
                </a:cubicBezTo>
                <a:cubicBezTo>
                  <a:pt x="6504661" y="106684"/>
                  <a:pt x="6517815" y="104905"/>
                  <a:pt x="6529395" y="102166"/>
                </a:cubicBezTo>
                <a:cubicBezTo>
                  <a:pt x="6540974" y="99427"/>
                  <a:pt x="6551489" y="103260"/>
                  <a:pt x="6560939" y="113664"/>
                </a:cubicBezTo>
                <a:cubicBezTo>
                  <a:pt x="6570389" y="124067"/>
                  <a:pt x="6567037" y="129044"/>
                  <a:pt x="6550883" y="128592"/>
                </a:cubicBezTo>
                <a:cubicBezTo>
                  <a:pt x="6534729" y="128140"/>
                  <a:pt x="6514455" y="129140"/>
                  <a:pt x="6490063" y="131593"/>
                </a:cubicBezTo>
                <a:cubicBezTo>
                  <a:pt x="6490063" y="164890"/>
                  <a:pt x="6490963" y="198178"/>
                  <a:pt x="6492763" y="231454"/>
                </a:cubicBezTo>
                <a:cubicBezTo>
                  <a:pt x="6494563" y="264731"/>
                  <a:pt x="6490597" y="289087"/>
                  <a:pt x="6480867" y="304525"/>
                </a:cubicBezTo>
                <a:cubicBezTo>
                  <a:pt x="6471137" y="319962"/>
                  <a:pt x="6463788" y="321995"/>
                  <a:pt x="6458819" y="310623"/>
                </a:cubicBezTo>
                <a:cubicBezTo>
                  <a:pt x="6453851" y="299251"/>
                  <a:pt x="6446319" y="287528"/>
                  <a:pt x="6436223" y="275453"/>
                </a:cubicBezTo>
                <a:cubicBezTo>
                  <a:pt x="6426127" y="263379"/>
                  <a:pt x="6424704" y="258507"/>
                  <a:pt x="6431953" y="260837"/>
                </a:cubicBezTo>
                <a:cubicBezTo>
                  <a:pt x="6439202" y="263168"/>
                  <a:pt x="6445727" y="265415"/>
                  <a:pt x="6451527" y="267581"/>
                </a:cubicBezTo>
                <a:cubicBezTo>
                  <a:pt x="6457328" y="269746"/>
                  <a:pt x="6460905" y="268975"/>
                  <a:pt x="6462261" y="265268"/>
                </a:cubicBezTo>
                <a:cubicBezTo>
                  <a:pt x="6463616" y="261561"/>
                  <a:pt x="6464513" y="253703"/>
                  <a:pt x="6464949" y="241693"/>
                </a:cubicBezTo>
                <a:cubicBezTo>
                  <a:pt x="6465387" y="229683"/>
                  <a:pt x="6465605" y="193557"/>
                  <a:pt x="6465605" y="133313"/>
                </a:cubicBezTo>
                <a:cubicBezTo>
                  <a:pt x="6434015" y="138720"/>
                  <a:pt x="6413565" y="142323"/>
                  <a:pt x="6404258" y="144122"/>
                </a:cubicBezTo>
                <a:cubicBezTo>
                  <a:pt x="6394951" y="145922"/>
                  <a:pt x="6385752" y="142068"/>
                  <a:pt x="6376661" y="132560"/>
                </a:cubicBezTo>
                <a:cubicBezTo>
                  <a:pt x="6367569" y="123053"/>
                  <a:pt x="6367748" y="118758"/>
                  <a:pt x="6377198" y="119676"/>
                </a:cubicBezTo>
                <a:cubicBezTo>
                  <a:pt x="6386649" y="120594"/>
                  <a:pt x="6398852" y="120393"/>
                  <a:pt x="6413809" y="119074"/>
                </a:cubicBezTo>
                <a:cubicBezTo>
                  <a:pt x="6428766" y="117754"/>
                  <a:pt x="6445587" y="115876"/>
                  <a:pt x="6464272" y="113438"/>
                </a:cubicBezTo>
                <a:cubicBezTo>
                  <a:pt x="6464272" y="69872"/>
                  <a:pt x="6461121" y="42246"/>
                  <a:pt x="6454819" y="30559"/>
                </a:cubicBezTo>
                <a:cubicBezTo>
                  <a:pt x="6450091" y="21793"/>
                  <a:pt x="6449703" y="16847"/>
                  <a:pt x="6453651" y="15720"/>
                </a:cubicBezTo>
                <a:close/>
                <a:moveTo>
                  <a:pt x="5820182" y="15040"/>
                </a:moveTo>
                <a:cubicBezTo>
                  <a:pt x="5821472" y="14769"/>
                  <a:pt x="5823090" y="14811"/>
                  <a:pt x="5825035" y="15168"/>
                </a:cubicBezTo>
                <a:cubicBezTo>
                  <a:pt x="5832814" y="16595"/>
                  <a:pt x="5841164" y="19943"/>
                  <a:pt x="5850084" y="25213"/>
                </a:cubicBezTo>
                <a:cubicBezTo>
                  <a:pt x="5859003" y="30483"/>
                  <a:pt x="5861086" y="36040"/>
                  <a:pt x="5856332" y="41884"/>
                </a:cubicBezTo>
                <a:cubicBezTo>
                  <a:pt x="5851579" y="47727"/>
                  <a:pt x="5847441" y="53947"/>
                  <a:pt x="5843921" y="60544"/>
                </a:cubicBezTo>
                <a:cubicBezTo>
                  <a:pt x="5840400" y="67140"/>
                  <a:pt x="5835664" y="75357"/>
                  <a:pt x="5829713" y="85195"/>
                </a:cubicBezTo>
                <a:cubicBezTo>
                  <a:pt x="5829197" y="83875"/>
                  <a:pt x="5835352" y="81900"/>
                  <a:pt x="5848180" y="79269"/>
                </a:cubicBezTo>
                <a:cubicBezTo>
                  <a:pt x="5861007" y="76637"/>
                  <a:pt x="5872156" y="73741"/>
                  <a:pt x="5881629" y="70578"/>
                </a:cubicBezTo>
                <a:cubicBezTo>
                  <a:pt x="5891100" y="67416"/>
                  <a:pt x="5901644" y="64233"/>
                  <a:pt x="5913259" y="61028"/>
                </a:cubicBezTo>
                <a:cubicBezTo>
                  <a:pt x="5924875" y="57823"/>
                  <a:pt x="5934325" y="59694"/>
                  <a:pt x="5941610" y="66642"/>
                </a:cubicBezTo>
                <a:cubicBezTo>
                  <a:pt x="5948895" y="73590"/>
                  <a:pt x="5945719" y="79444"/>
                  <a:pt x="5932081" y="84205"/>
                </a:cubicBezTo>
                <a:cubicBezTo>
                  <a:pt x="5918444" y="88966"/>
                  <a:pt x="5902769" y="92838"/>
                  <a:pt x="5885060" y="95821"/>
                </a:cubicBezTo>
                <a:cubicBezTo>
                  <a:pt x="5890451" y="102862"/>
                  <a:pt x="5892459" y="108096"/>
                  <a:pt x="5891083" y="111523"/>
                </a:cubicBezTo>
                <a:cubicBezTo>
                  <a:pt x="5889706" y="114951"/>
                  <a:pt x="5888594" y="126208"/>
                  <a:pt x="5887748" y="145295"/>
                </a:cubicBezTo>
                <a:lnTo>
                  <a:pt x="5941782" y="140068"/>
                </a:lnTo>
                <a:cubicBezTo>
                  <a:pt x="5959937" y="137329"/>
                  <a:pt x="5972865" y="135493"/>
                  <a:pt x="5980566" y="134561"/>
                </a:cubicBezTo>
                <a:cubicBezTo>
                  <a:pt x="5988266" y="133629"/>
                  <a:pt x="5994973" y="134167"/>
                  <a:pt x="6000688" y="136174"/>
                </a:cubicBezTo>
                <a:cubicBezTo>
                  <a:pt x="6006402" y="138182"/>
                  <a:pt x="6012629" y="143832"/>
                  <a:pt x="6019370" y="153124"/>
                </a:cubicBezTo>
                <a:cubicBezTo>
                  <a:pt x="6026109" y="162417"/>
                  <a:pt x="6017563" y="166163"/>
                  <a:pt x="5993730" y="164363"/>
                </a:cubicBezTo>
                <a:cubicBezTo>
                  <a:pt x="5969896" y="162564"/>
                  <a:pt x="5935021" y="164224"/>
                  <a:pt x="5889104" y="169343"/>
                </a:cubicBezTo>
                <a:cubicBezTo>
                  <a:pt x="5889104" y="198841"/>
                  <a:pt x="5888641" y="228701"/>
                  <a:pt x="5887716" y="258923"/>
                </a:cubicBezTo>
                <a:cubicBezTo>
                  <a:pt x="5886791" y="289145"/>
                  <a:pt x="5884106" y="309286"/>
                  <a:pt x="5879660" y="319345"/>
                </a:cubicBezTo>
                <a:cubicBezTo>
                  <a:pt x="5875214" y="329405"/>
                  <a:pt x="5871153" y="330954"/>
                  <a:pt x="5867475" y="323992"/>
                </a:cubicBezTo>
                <a:cubicBezTo>
                  <a:pt x="5863797" y="317029"/>
                  <a:pt x="5861958" y="304736"/>
                  <a:pt x="5861958" y="287112"/>
                </a:cubicBezTo>
                <a:lnTo>
                  <a:pt x="5861958" y="171107"/>
                </a:lnTo>
                <a:cubicBezTo>
                  <a:pt x="5832101" y="174663"/>
                  <a:pt x="5808615" y="177804"/>
                  <a:pt x="5791500" y="180528"/>
                </a:cubicBezTo>
                <a:cubicBezTo>
                  <a:pt x="5774385" y="183253"/>
                  <a:pt x="5761153" y="185515"/>
                  <a:pt x="5751803" y="187315"/>
                </a:cubicBezTo>
                <a:cubicBezTo>
                  <a:pt x="5742453" y="189115"/>
                  <a:pt x="5733501" y="184813"/>
                  <a:pt x="5724947" y="174409"/>
                </a:cubicBezTo>
                <a:cubicBezTo>
                  <a:pt x="5716393" y="164005"/>
                  <a:pt x="5716408" y="159481"/>
                  <a:pt x="5724990" y="160836"/>
                </a:cubicBezTo>
                <a:cubicBezTo>
                  <a:pt x="5733573" y="162191"/>
                  <a:pt x="5751050" y="161528"/>
                  <a:pt x="5777422" y="158846"/>
                </a:cubicBezTo>
                <a:cubicBezTo>
                  <a:pt x="5803794" y="156164"/>
                  <a:pt x="5831972" y="153160"/>
                  <a:pt x="5861958" y="149833"/>
                </a:cubicBezTo>
                <a:cubicBezTo>
                  <a:pt x="5861958" y="137142"/>
                  <a:pt x="5861738" y="126900"/>
                  <a:pt x="5861301" y="119106"/>
                </a:cubicBezTo>
                <a:cubicBezTo>
                  <a:pt x="5860864" y="111312"/>
                  <a:pt x="5859828" y="105701"/>
                  <a:pt x="5858193" y="102274"/>
                </a:cubicBezTo>
                <a:cubicBezTo>
                  <a:pt x="5850176" y="103177"/>
                  <a:pt x="5843756" y="103851"/>
                  <a:pt x="5838931" y="104296"/>
                </a:cubicBezTo>
                <a:cubicBezTo>
                  <a:pt x="5834105" y="104740"/>
                  <a:pt x="5827849" y="103163"/>
                  <a:pt x="5820163" y="99564"/>
                </a:cubicBezTo>
                <a:cubicBezTo>
                  <a:pt x="5808475" y="115194"/>
                  <a:pt x="5794970" y="126753"/>
                  <a:pt x="5779648" y="134238"/>
                </a:cubicBezTo>
                <a:cubicBezTo>
                  <a:pt x="5764325" y="141724"/>
                  <a:pt x="5762777" y="138096"/>
                  <a:pt x="5775002" y="123354"/>
                </a:cubicBezTo>
                <a:cubicBezTo>
                  <a:pt x="5787227" y="108612"/>
                  <a:pt x="5798025" y="90852"/>
                  <a:pt x="5807396" y="70073"/>
                </a:cubicBezTo>
                <a:cubicBezTo>
                  <a:pt x="5816767" y="49294"/>
                  <a:pt x="5820105" y="34592"/>
                  <a:pt x="5817409" y="25966"/>
                </a:cubicBezTo>
                <a:cubicBezTo>
                  <a:pt x="5815387" y="19497"/>
                  <a:pt x="5816312" y="15855"/>
                  <a:pt x="5820182" y="15040"/>
                </a:cubicBezTo>
                <a:close/>
                <a:moveTo>
                  <a:pt x="4816297" y="13774"/>
                </a:moveTo>
                <a:cubicBezTo>
                  <a:pt x="4818776" y="14003"/>
                  <a:pt x="4821728" y="14539"/>
                  <a:pt x="4825154" y="15383"/>
                </a:cubicBezTo>
                <a:cubicBezTo>
                  <a:pt x="4838856" y="18760"/>
                  <a:pt x="4847205" y="23510"/>
                  <a:pt x="4850202" y="29634"/>
                </a:cubicBezTo>
                <a:cubicBezTo>
                  <a:pt x="4853199" y="35757"/>
                  <a:pt x="4853260" y="43095"/>
                  <a:pt x="4850385" y="51649"/>
                </a:cubicBezTo>
                <a:cubicBezTo>
                  <a:pt x="4847510" y="60203"/>
                  <a:pt x="4842961" y="62727"/>
                  <a:pt x="4836737" y="59221"/>
                </a:cubicBezTo>
                <a:cubicBezTo>
                  <a:pt x="4830513" y="55715"/>
                  <a:pt x="4824139" y="50219"/>
                  <a:pt x="4817614" y="42733"/>
                </a:cubicBezTo>
                <a:cubicBezTo>
                  <a:pt x="4811835" y="34086"/>
                  <a:pt x="4808221" y="26522"/>
                  <a:pt x="4806773" y="20040"/>
                </a:cubicBezTo>
                <a:cubicBezTo>
                  <a:pt x="4805687" y="15179"/>
                  <a:pt x="4808861" y="13090"/>
                  <a:pt x="4816297" y="13774"/>
                </a:cubicBezTo>
                <a:close/>
                <a:moveTo>
                  <a:pt x="3739972" y="13774"/>
                </a:moveTo>
                <a:cubicBezTo>
                  <a:pt x="3742451" y="14003"/>
                  <a:pt x="3745403" y="14539"/>
                  <a:pt x="3748828" y="15383"/>
                </a:cubicBezTo>
                <a:cubicBezTo>
                  <a:pt x="3762530" y="18760"/>
                  <a:pt x="3770880" y="23510"/>
                  <a:pt x="3773877" y="29634"/>
                </a:cubicBezTo>
                <a:cubicBezTo>
                  <a:pt x="3776874" y="35757"/>
                  <a:pt x="3776935" y="43095"/>
                  <a:pt x="3774060" y="51649"/>
                </a:cubicBezTo>
                <a:cubicBezTo>
                  <a:pt x="3771185" y="60203"/>
                  <a:pt x="3766635" y="62727"/>
                  <a:pt x="3760411" y="59221"/>
                </a:cubicBezTo>
                <a:cubicBezTo>
                  <a:pt x="3754188" y="55715"/>
                  <a:pt x="3747814" y="50219"/>
                  <a:pt x="3741289" y="42733"/>
                </a:cubicBezTo>
                <a:cubicBezTo>
                  <a:pt x="3735510" y="34086"/>
                  <a:pt x="3731896" y="26522"/>
                  <a:pt x="3730448" y="20040"/>
                </a:cubicBezTo>
                <a:cubicBezTo>
                  <a:pt x="3729361" y="15179"/>
                  <a:pt x="3732536" y="13090"/>
                  <a:pt x="3739972" y="13774"/>
                </a:cubicBezTo>
                <a:close/>
                <a:moveTo>
                  <a:pt x="118388" y="11447"/>
                </a:moveTo>
                <a:cubicBezTo>
                  <a:pt x="120063" y="11208"/>
                  <a:pt x="122205" y="11323"/>
                  <a:pt x="124813" y="11791"/>
                </a:cubicBezTo>
                <a:cubicBezTo>
                  <a:pt x="135245" y="13662"/>
                  <a:pt x="143369" y="16000"/>
                  <a:pt x="149184" y="18803"/>
                </a:cubicBezTo>
                <a:cubicBezTo>
                  <a:pt x="154999" y="21607"/>
                  <a:pt x="156559" y="25812"/>
                  <a:pt x="153862" y="31419"/>
                </a:cubicBezTo>
                <a:cubicBezTo>
                  <a:pt x="151167" y="37026"/>
                  <a:pt x="149819" y="52944"/>
                  <a:pt x="149819" y="79172"/>
                </a:cubicBezTo>
                <a:cubicBezTo>
                  <a:pt x="157046" y="78369"/>
                  <a:pt x="164363" y="76591"/>
                  <a:pt x="171770" y="73837"/>
                </a:cubicBezTo>
                <a:cubicBezTo>
                  <a:pt x="179177" y="71084"/>
                  <a:pt x="187490" y="73561"/>
                  <a:pt x="196711" y="81269"/>
                </a:cubicBezTo>
                <a:lnTo>
                  <a:pt x="199475" y="88126"/>
                </a:lnTo>
                <a:lnTo>
                  <a:pt x="200453" y="86604"/>
                </a:lnTo>
                <a:cubicBezTo>
                  <a:pt x="207982" y="73332"/>
                  <a:pt x="211747" y="63677"/>
                  <a:pt x="211747" y="57640"/>
                </a:cubicBezTo>
                <a:cubicBezTo>
                  <a:pt x="211747" y="47688"/>
                  <a:pt x="215855" y="44669"/>
                  <a:pt x="224072" y="48584"/>
                </a:cubicBezTo>
                <a:cubicBezTo>
                  <a:pt x="232289" y="52499"/>
                  <a:pt x="239065" y="57457"/>
                  <a:pt x="244400" y="63459"/>
                </a:cubicBezTo>
                <a:cubicBezTo>
                  <a:pt x="249734" y="69460"/>
                  <a:pt x="250143" y="73902"/>
                  <a:pt x="245626" y="76784"/>
                </a:cubicBezTo>
                <a:cubicBezTo>
                  <a:pt x="241109" y="79667"/>
                  <a:pt x="235294" y="85994"/>
                  <a:pt x="228180" y="95767"/>
                </a:cubicBezTo>
                <a:cubicBezTo>
                  <a:pt x="221068" y="105540"/>
                  <a:pt x="211144" y="116205"/>
                  <a:pt x="198410" y="127764"/>
                </a:cubicBezTo>
                <a:cubicBezTo>
                  <a:pt x="233874" y="120608"/>
                  <a:pt x="257119" y="115894"/>
                  <a:pt x="268147" y="113621"/>
                </a:cubicBezTo>
                <a:cubicBezTo>
                  <a:pt x="279174" y="111348"/>
                  <a:pt x="289653" y="115087"/>
                  <a:pt x="299584" y="124838"/>
                </a:cubicBezTo>
                <a:cubicBezTo>
                  <a:pt x="309515" y="134590"/>
                  <a:pt x="306872" y="140014"/>
                  <a:pt x="291657" y="141111"/>
                </a:cubicBezTo>
                <a:cubicBezTo>
                  <a:pt x="276442" y="142208"/>
                  <a:pt x="260837" y="143427"/>
                  <a:pt x="244840" y="144768"/>
                </a:cubicBezTo>
                <a:cubicBezTo>
                  <a:pt x="228843" y="146108"/>
                  <a:pt x="208979" y="148535"/>
                  <a:pt x="185247" y="152049"/>
                </a:cubicBezTo>
                <a:cubicBezTo>
                  <a:pt x="168769" y="166762"/>
                  <a:pt x="151941" y="181855"/>
                  <a:pt x="134761" y="197328"/>
                </a:cubicBezTo>
                <a:cubicBezTo>
                  <a:pt x="134001" y="206448"/>
                  <a:pt x="133621" y="215203"/>
                  <a:pt x="133621" y="223592"/>
                </a:cubicBezTo>
                <a:cubicBezTo>
                  <a:pt x="143559" y="219520"/>
                  <a:pt x="155465" y="212934"/>
                  <a:pt x="169339" y="203835"/>
                </a:cubicBezTo>
                <a:cubicBezTo>
                  <a:pt x="183213" y="194736"/>
                  <a:pt x="190151" y="187849"/>
                  <a:pt x="190151" y="183174"/>
                </a:cubicBezTo>
                <a:cubicBezTo>
                  <a:pt x="190151" y="174126"/>
                  <a:pt x="195617" y="172007"/>
                  <a:pt x="206552" y="176818"/>
                </a:cubicBezTo>
                <a:cubicBezTo>
                  <a:pt x="217486" y="181629"/>
                  <a:pt x="225610" y="187573"/>
                  <a:pt x="230923" y="194650"/>
                </a:cubicBezTo>
                <a:cubicBezTo>
                  <a:pt x="236236" y="201727"/>
                  <a:pt x="234982" y="205860"/>
                  <a:pt x="227159" y="207051"/>
                </a:cubicBezTo>
                <a:cubicBezTo>
                  <a:pt x="219336" y="208241"/>
                  <a:pt x="204755" y="212898"/>
                  <a:pt x="183418" y="221022"/>
                </a:cubicBezTo>
                <a:cubicBezTo>
                  <a:pt x="162080" y="229145"/>
                  <a:pt x="145402" y="235136"/>
                  <a:pt x="133385" y="238994"/>
                </a:cubicBezTo>
                <a:cubicBezTo>
                  <a:pt x="132625" y="251039"/>
                  <a:pt x="133825" y="259830"/>
                  <a:pt x="136988" y="265365"/>
                </a:cubicBezTo>
                <a:cubicBezTo>
                  <a:pt x="140150" y="270901"/>
                  <a:pt x="150589" y="273880"/>
                  <a:pt x="168307" y="274303"/>
                </a:cubicBezTo>
                <a:cubicBezTo>
                  <a:pt x="186024" y="274726"/>
                  <a:pt x="198737" y="273926"/>
                  <a:pt x="206444" y="271904"/>
                </a:cubicBezTo>
                <a:cubicBezTo>
                  <a:pt x="214152" y="269882"/>
                  <a:pt x="219440" y="266204"/>
                  <a:pt x="222308" y="260870"/>
                </a:cubicBezTo>
                <a:cubicBezTo>
                  <a:pt x="225176" y="255535"/>
                  <a:pt x="228872" y="246863"/>
                  <a:pt x="233397" y="234853"/>
                </a:cubicBezTo>
                <a:cubicBezTo>
                  <a:pt x="237922" y="222843"/>
                  <a:pt x="241514" y="224768"/>
                  <a:pt x="244174" y="240628"/>
                </a:cubicBezTo>
                <a:cubicBezTo>
                  <a:pt x="246833" y="256489"/>
                  <a:pt x="250444" y="266272"/>
                  <a:pt x="255004" y="269979"/>
                </a:cubicBezTo>
                <a:cubicBezTo>
                  <a:pt x="259564" y="273686"/>
                  <a:pt x="256901" y="279264"/>
                  <a:pt x="247013" y="286714"/>
                </a:cubicBezTo>
                <a:cubicBezTo>
                  <a:pt x="237125" y="294164"/>
                  <a:pt x="222452" y="298807"/>
                  <a:pt x="202992" y="300642"/>
                </a:cubicBezTo>
                <a:cubicBezTo>
                  <a:pt x="183532" y="302478"/>
                  <a:pt x="166249" y="302223"/>
                  <a:pt x="151141" y="299878"/>
                </a:cubicBezTo>
                <a:cubicBezTo>
                  <a:pt x="136034" y="297534"/>
                  <a:pt x="125261" y="291898"/>
                  <a:pt x="118822" y="282971"/>
                </a:cubicBezTo>
                <a:cubicBezTo>
                  <a:pt x="112384" y="274045"/>
                  <a:pt x="109164" y="264175"/>
                  <a:pt x="109164" y="253362"/>
                </a:cubicBezTo>
                <a:cubicBezTo>
                  <a:pt x="109164" y="243410"/>
                  <a:pt x="109609" y="229938"/>
                  <a:pt x="110498" y="212945"/>
                </a:cubicBezTo>
                <a:cubicBezTo>
                  <a:pt x="95068" y="227744"/>
                  <a:pt x="79555" y="239958"/>
                  <a:pt x="63960" y="249587"/>
                </a:cubicBezTo>
                <a:cubicBezTo>
                  <a:pt x="48365" y="259217"/>
                  <a:pt x="31978" y="265867"/>
                  <a:pt x="14798" y="269538"/>
                </a:cubicBezTo>
                <a:cubicBezTo>
                  <a:pt x="-2381" y="273209"/>
                  <a:pt x="-3776" y="270427"/>
                  <a:pt x="10615" y="261192"/>
                </a:cubicBezTo>
                <a:cubicBezTo>
                  <a:pt x="25005" y="251957"/>
                  <a:pt x="38707" y="243080"/>
                  <a:pt x="51720" y="234562"/>
                </a:cubicBezTo>
                <a:cubicBezTo>
                  <a:pt x="64735" y="226044"/>
                  <a:pt x="83430" y="212012"/>
                  <a:pt x="107810" y="192467"/>
                </a:cubicBezTo>
                <a:cubicBezTo>
                  <a:pt x="101514" y="179919"/>
                  <a:pt x="101818" y="174369"/>
                  <a:pt x="108723" y="175818"/>
                </a:cubicBezTo>
                <a:cubicBezTo>
                  <a:pt x="115628" y="177266"/>
                  <a:pt x="119955" y="178342"/>
                  <a:pt x="121705" y="179044"/>
                </a:cubicBezTo>
                <a:cubicBezTo>
                  <a:pt x="131528" y="169393"/>
                  <a:pt x="140842" y="162252"/>
                  <a:pt x="149647" y="157620"/>
                </a:cubicBezTo>
                <a:cubicBezTo>
                  <a:pt x="127864" y="160273"/>
                  <a:pt x="106002" y="163410"/>
                  <a:pt x="84061" y="167031"/>
                </a:cubicBezTo>
                <a:cubicBezTo>
                  <a:pt x="62121" y="170652"/>
                  <a:pt x="46508" y="173362"/>
                  <a:pt x="37223" y="175162"/>
                </a:cubicBezTo>
                <a:cubicBezTo>
                  <a:pt x="27938" y="176961"/>
                  <a:pt x="18258" y="173789"/>
                  <a:pt x="8184" y="165643"/>
                </a:cubicBezTo>
                <a:cubicBezTo>
                  <a:pt x="-1890" y="157498"/>
                  <a:pt x="-1499" y="153425"/>
                  <a:pt x="9356" y="153425"/>
                </a:cubicBezTo>
                <a:cubicBezTo>
                  <a:pt x="17544" y="153425"/>
                  <a:pt x="32276" y="152540"/>
                  <a:pt x="53549" y="150769"/>
                </a:cubicBezTo>
                <a:cubicBezTo>
                  <a:pt x="74823" y="148998"/>
                  <a:pt x="97857" y="145639"/>
                  <a:pt x="122651" y="140691"/>
                </a:cubicBezTo>
                <a:lnTo>
                  <a:pt x="122651" y="106318"/>
                </a:lnTo>
                <a:cubicBezTo>
                  <a:pt x="113216" y="107207"/>
                  <a:pt x="104855" y="108329"/>
                  <a:pt x="97570" y="109684"/>
                </a:cubicBezTo>
                <a:cubicBezTo>
                  <a:pt x="90285" y="111039"/>
                  <a:pt x="82745" y="108179"/>
                  <a:pt x="74952" y="101102"/>
                </a:cubicBezTo>
                <a:cubicBezTo>
                  <a:pt x="67158" y="94025"/>
                  <a:pt x="68764" y="90192"/>
                  <a:pt x="79771" y="89604"/>
                </a:cubicBezTo>
                <a:cubicBezTo>
                  <a:pt x="90776" y="89016"/>
                  <a:pt x="105070" y="87518"/>
                  <a:pt x="122651" y="85109"/>
                </a:cubicBezTo>
                <a:cubicBezTo>
                  <a:pt x="122651" y="53230"/>
                  <a:pt x="120403" y="32573"/>
                  <a:pt x="115907" y="23138"/>
                </a:cubicBezTo>
                <a:cubicBezTo>
                  <a:pt x="112536" y="16061"/>
                  <a:pt x="113363" y="12164"/>
                  <a:pt x="118388" y="11447"/>
                </a:cubicBezTo>
                <a:close/>
                <a:moveTo>
                  <a:pt x="4417903" y="9102"/>
                </a:moveTo>
                <a:cubicBezTo>
                  <a:pt x="4427504" y="10988"/>
                  <a:pt x="4434731" y="13314"/>
                  <a:pt x="4439585" y="16082"/>
                </a:cubicBezTo>
                <a:cubicBezTo>
                  <a:pt x="4444439" y="18850"/>
                  <a:pt x="4446175" y="22994"/>
                  <a:pt x="4444791" y="28515"/>
                </a:cubicBezTo>
                <a:cubicBezTo>
                  <a:pt x="4443407" y="34036"/>
                  <a:pt x="4442299" y="42819"/>
                  <a:pt x="4441467" y="54865"/>
                </a:cubicBezTo>
                <a:cubicBezTo>
                  <a:pt x="4457342" y="51452"/>
                  <a:pt x="4468567" y="48125"/>
                  <a:pt x="4475142" y="44884"/>
                </a:cubicBezTo>
                <a:cubicBezTo>
                  <a:pt x="4481717" y="41644"/>
                  <a:pt x="4489668" y="43856"/>
                  <a:pt x="4498997" y="51520"/>
                </a:cubicBezTo>
                <a:cubicBezTo>
                  <a:pt x="4508325" y="59185"/>
                  <a:pt x="4505425" y="64387"/>
                  <a:pt x="4490296" y="67126"/>
                </a:cubicBezTo>
                <a:cubicBezTo>
                  <a:pt x="4475167" y="69865"/>
                  <a:pt x="4458891" y="73214"/>
                  <a:pt x="4441467" y="77171"/>
                </a:cubicBezTo>
                <a:lnTo>
                  <a:pt x="4441467" y="95369"/>
                </a:lnTo>
                <a:cubicBezTo>
                  <a:pt x="4450530" y="92774"/>
                  <a:pt x="4459504" y="90099"/>
                  <a:pt x="4468387" y="87346"/>
                </a:cubicBezTo>
                <a:cubicBezTo>
                  <a:pt x="4477271" y="84592"/>
                  <a:pt x="4484904" y="86546"/>
                  <a:pt x="4491285" y="93207"/>
                </a:cubicBezTo>
                <a:cubicBezTo>
                  <a:pt x="4497667" y="99868"/>
                  <a:pt x="4494806" y="104809"/>
                  <a:pt x="4482703" y="108028"/>
                </a:cubicBezTo>
                <a:cubicBezTo>
                  <a:pt x="4470600" y="111247"/>
                  <a:pt x="4456783" y="114485"/>
                  <a:pt x="4441252" y="117740"/>
                </a:cubicBezTo>
                <a:lnTo>
                  <a:pt x="4440112" y="138562"/>
                </a:lnTo>
                <a:cubicBezTo>
                  <a:pt x="4468119" y="133256"/>
                  <a:pt x="4487621" y="129004"/>
                  <a:pt x="4498620" y="125806"/>
                </a:cubicBezTo>
                <a:cubicBezTo>
                  <a:pt x="4509619" y="122608"/>
                  <a:pt x="4519489" y="124379"/>
                  <a:pt x="4528229" y="131119"/>
                </a:cubicBezTo>
                <a:cubicBezTo>
                  <a:pt x="4536970" y="137859"/>
                  <a:pt x="4539242" y="142373"/>
                  <a:pt x="4535048" y="144660"/>
                </a:cubicBezTo>
                <a:cubicBezTo>
                  <a:pt x="4530853" y="146947"/>
                  <a:pt x="4524626" y="148553"/>
                  <a:pt x="4516366" y="149478"/>
                </a:cubicBezTo>
                <a:cubicBezTo>
                  <a:pt x="4508106" y="150403"/>
                  <a:pt x="4495308" y="151977"/>
                  <a:pt x="4477970" y="154200"/>
                </a:cubicBezTo>
                <a:cubicBezTo>
                  <a:pt x="4460633" y="156423"/>
                  <a:pt x="4440363" y="159391"/>
                  <a:pt x="4417161" y="163105"/>
                </a:cubicBezTo>
                <a:cubicBezTo>
                  <a:pt x="4420846" y="164396"/>
                  <a:pt x="4423815" y="166174"/>
                  <a:pt x="4426066" y="168440"/>
                </a:cubicBezTo>
                <a:cubicBezTo>
                  <a:pt x="4428231" y="172914"/>
                  <a:pt x="4427962" y="175990"/>
                  <a:pt x="4425259" y="177668"/>
                </a:cubicBezTo>
                <a:cubicBezTo>
                  <a:pt x="4422556" y="179345"/>
                  <a:pt x="4422632" y="181310"/>
                  <a:pt x="4425485" y="183561"/>
                </a:cubicBezTo>
                <a:cubicBezTo>
                  <a:pt x="4428339" y="185813"/>
                  <a:pt x="4436972" y="191958"/>
                  <a:pt x="4451384" y="201996"/>
                </a:cubicBezTo>
                <a:cubicBezTo>
                  <a:pt x="4463731" y="187928"/>
                  <a:pt x="4470764" y="179170"/>
                  <a:pt x="4472485" y="175721"/>
                </a:cubicBezTo>
                <a:cubicBezTo>
                  <a:pt x="4474206" y="172272"/>
                  <a:pt x="4475375" y="167916"/>
                  <a:pt x="4475991" y="162653"/>
                </a:cubicBezTo>
                <a:cubicBezTo>
                  <a:pt x="4476608" y="157391"/>
                  <a:pt x="4484054" y="158276"/>
                  <a:pt x="4498330" y="165310"/>
                </a:cubicBezTo>
                <a:cubicBezTo>
                  <a:pt x="4512605" y="172344"/>
                  <a:pt x="4514685" y="178352"/>
                  <a:pt x="4504568" y="183336"/>
                </a:cubicBezTo>
                <a:cubicBezTo>
                  <a:pt x="4494451" y="188319"/>
                  <a:pt x="4480616" y="197414"/>
                  <a:pt x="4463064" y="210621"/>
                </a:cubicBezTo>
                <a:cubicBezTo>
                  <a:pt x="4471754" y="216028"/>
                  <a:pt x="4481086" y="222133"/>
                  <a:pt x="4491059" y="228937"/>
                </a:cubicBezTo>
                <a:cubicBezTo>
                  <a:pt x="4501033" y="235742"/>
                  <a:pt x="4513032" y="242435"/>
                  <a:pt x="4527057" y="249017"/>
                </a:cubicBezTo>
                <a:cubicBezTo>
                  <a:pt x="4541082" y="255599"/>
                  <a:pt x="4555615" y="259830"/>
                  <a:pt x="4570658" y="261708"/>
                </a:cubicBezTo>
                <a:cubicBezTo>
                  <a:pt x="4585701" y="263587"/>
                  <a:pt x="4593574" y="266154"/>
                  <a:pt x="4594277" y="269409"/>
                </a:cubicBezTo>
                <a:cubicBezTo>
                  <a:pt x="4594979" y="272664"/>
                  <a:pt x="4587824" y="275532"/>
                  <a:pt x="4572809" y="278013"/>
                </a:cubicBezTo>
                <a:cubicBezTo>
                  <a:pt x="4557795" y="280494"/>
                  <a:pt x="4544978" y="282193"/>
                  <a:pt x="4534360" y="283111"/>
                </a:cubicBezTo>
                <a:cubicBezTo>
                  <a:pt x="4523741" y="284029"/>
                  <a:pt x="4514352" y="281390"/>
                  <a:pt x="4506192" y="275195"/>
                </a:cubicBezTo>
                <a:cubicBezTo>
                  <a:pt x="4498032" y="269000"/>
                  <a:pt x="4486754" y="259382"/>
                  <a:pt x="4472356" y="246339"/>
                </a:cubicBezTo>
                <a:cubicBezTo>
                  <a:pt x="4457958" y="233297"/>
                  <a:pt x="4437803" y="214522"/>
                  <a:pt x="4411891" y="190015"/>
                </a:cubicBezTo>
                <a:lnTo>
                  <a:pt x="4398275" y="204383"/>
                </a:lnTo>
                <a:cubicBezTo>
                  <a:pt x="4410865" y="210464"/>
                  <a:pt x="4416006" y="215662"/>
                  <a:pt x="4413698" y="219978"/>
                </a:cubicBezTo>
                <a:cubicBezTo>
                  <a:pt x="4411389" y="224295"/>
                  <a:pt x="4409808" y="230099"/>
                  <a:pt x="4408954" y="237391"/>
                </a:cubicBezTo>
                <a:cubicBezTo>
                  <a:pt x="4408101" y="244683"/>
                  <a:pt x="4407850" y="251631"/>
                  <a:pt x="4408202" y="258234"/>
                </a:cubicBezTo>
                <a:cubicBezTo>
                  <a:pt x="4408553" y="264838"/>
                  <a:pt x="4414604" y="265121"/>
                  <a:pt x="4426356" y="259084"/>
                </a:cubicBezTo>
                <a:cubicBezTo>
                  <a:pt x="4438108" y="253047"/>
                  <a:pt x="4448064" y="248096"/>
                  <a:pt x="4456223" y="244231"/>
                </a:cubicBezTo>
                <a:cubicBezTo>
                  <a:pt x="4464383" y="240367"/>
                  <a:pt x="4465516" y="242360"/>
                  <a:pt x="4459622" y="250211"/>
                </a:cubicBezTo>
                <a:cubicBezTo>
                  <a:pt x="4453728" y="258062"/>
                  <a:pt x="4443905" y="267756"/>
                  <a:pt x="4430153" y="279293"/>
                </a:cubicBezTo>
                <a:cubicBezTo>
                  <a:pt x="4416401" y="290830"/>
                  <a:pt x="4407341" y="300431"/>
                  <a:pt x="4402975" y="308095"/>
                </a:cubicBezTo>
                <a:cubicBezTo>
                  <a:pt x="4398608" y="315760"/>
                  <a:pt x="4393535" y="316936"/>
                  <a:pt x="4387756" y="311623"/>
                </a:cubicBezTo>
                <a:cubicBezTo>
                  <a:pt x="4381977" y="306310"/>
                  <a:pt x="4377983" y="302137"/>
                  <a:pt x="4375775" y="299104"/>
                </a:cubicBezTo>
                <a:cubicBezTo>
                  <a:pt x="4373567" y="296071"/>
                  <a:pt x="4374939" y="290077"/>
                  <a:pt x="4379894" y="281121"/>
                </a:cubicBezTo>
                <a:cubicBezTo>
                  <a:pt x="4384849" y="272166"/>
                  <a:pt x="4387548" y="259554"/>
                  <a:pt x="4387993" y="243285"/>
                </a:cubicBezTo>
                <a:cubicBezTo>
                  <a:pt x="4388437" y="227016"/>
                  <a:pt x="4388430" y="216902"/>
                  <a:pt x="4387971" y="212945"/>
                </a:cubicBezTo>
                <a:cubicBezTo>
                  <a:pt x="4360166" y="242371"/>
                  <a:pt x="4333306" y="260751"/>
                  <a:pt x="4307394" y="268086"/>
                </a:cubicBezTo>
                <a:cubicBezTo>
                  <a:pt x="4281481" y="275421"/>
                  <a:pt x="4278365" y="272707"/>
                  <a:pt x="4298047" y="259945"/>
                </a:cubicBezTo>
                <a:cubicBezTo>
                  <a:pt x="4317729" y="247182"/>
                  <a:pt x="4339344" y="229479"/>
                  <a:pt x="4362890" y="206836"/>
                </a:cubicBezTo>
                <a:cubicBezTo>
                  <a:pt x="4379227" y="191155"/>
                  <a:pt x="4389914" y="179523"/>
                  <a:pt x="4394950" y="171940"/>
                </a:cubicBezTo>
                <a:lnTo>
                  <a:pt x="4397658" y="166588"/>
                </a:lnTo>
                <a:lnTo>
                  <a:pt x="4367679" y="173452"/>
                </a:lnTo>
                <a:cubicBezTo>
                  <a:pt x="4359041" y="175474"/>
                  <a:pt x="4353038" y="176936"/>
                  <a:pt x="4349672" y="177840"/>
                </a:cubicBezTo>
                <a:cubicBezTo>
                  <a:pt x="4342939" y="179647"/>
                  <a:pt x="4334482" y="176786"/>
                  <a:pt x="4324301" y="169257"/>
                </a:cubicBezTo>
                <a:cubicBezTo>
                  <a:pt x="4314119" y="161728"/>
                  <a:pt x="4315446" y="157670"/>
                  <a:pt x="4328280" y="157082"/>
                </a:cubicBezTo>
                <a:cubicBezTo>
                  <a:pt x="4341114" y="156494"/>
                  <a:pt x="4369788" y="151913"/>
                  <a:pt x="4414300" y="143337"/>
                </a:cubicBezTo>
                <a:lnTo>
                  <a:pt x="4414300" y="122515"/>
                </a:lnTo>
                <a:cubicBezTo>
                  <a:pt x="4405696" y="124322"/>
                  <a:pt x="4397823" y="125674"/>
                  <a:pt x="4390681" y="126570"/>
                </a:cubicBezTo>
                <a:cubicBezTo>
                  <a:pt x="4383540" y="127466"/>
                  <a:pt x="4376019" y="125516"/>
                  <a:pt x="4368117" y="120719"/>
                </a:cubicBezTo>
                <a:cubicBezTo>
                  <a:pt x="4360216" y="115922"/>
                  <a:pt x="4361908" y="112326"/>
                  <a:pt x="4373194" y="109932"/>
                </a:cubicBezTo>
                <a:cubicBezTo>
                  <a:pt x="4384479" y="107537"/>
                  <a:pt x="4398181" y="104325"/>
                  <a:pt x="4414300" y="100295"/>
                </a:cubicBezTo>
                <a:lnTo>
                  <a:pt x="4414300" y="80678"/>
                </a:lnTo>
                <a:cubicBezTo>
                  <a:pt x="4402311" y="82427"/>
                  <a:pt x="4392047" y="84438"/>
                  <a:pt x="4383508" y="86711"/>
                </a:cubicBezTo>
                <a:cubicBezTo>
                  <a:pt x="4374968" y="88984"/>
                  <a:pt x="4366267" y="87235"/>
                  <a:pt x="4357405" y="81463"/>
                </a:cubicBezTo>
                <a:cubicBezTo>
                  <a:pt x="4348543" y="75691"/>
                  <a:pt x="4351870" y="71166"/>
                  <a:pt x="4367386" y="67890"/>
                </a:cubicBezTo>
                <a:cubicBezTo>
                  <a:pt x="4382902" y="64613"/>
                  <a:pt x="4398540" y="61863"/>
                  <a:pt x="4414300" y="59641"/>
                </a:cubicBezTo>
                <a:cubicBezTo>
                  <a:pt x="4414300" y="49703"/>
                  <a:pt x="4413870" y="41489"/>
                  <a:pt x="4413009" y="35000"/>
                </a:cubicBezTo>
                <a:cubicBezTo>
                  <a:pt x="4412149" y="28511"/>
                  <a:pt x="4410349" y="22101"/>
                  <a:pt x="4407610" y="15770"/>
                </a:cubicBezTo>
                <a:cubicBezTo>
                  <a:pt x="4404871" y="9439"/>
                  <a:pt x="4408302" y="7216"/>
                  <a:pt x="4417903" y="9102"/>
                </a:cubicBezTo>
                <a:close/>
                <a:moveTo>
                  <a:pt x="3351102" y="9102"/>
                </a:moveTo>
                <a:cubicBezTo>
                  <a:pt x="3360704" y="10988"/>
                  <a:pt x="3367931" y="13314"/>
                  <a:pt x="3372785" y="16082"/>
                </a:cubicBezTo>
                <a:cubicBezTo>
                  <a:pt x="3377639" y="18850"/>
                  <a:pt x="3379374" y="22994"/>
                  <a:pt x="3377990" y="28515"/>
                </a:cubicBezTo>
                <a:cubicBezTo>
                  <a:pt x="3376607" y="34036"/>
                  <a:pt x="3375499" y="42819"/>
                  <a:pt x="3374667" y="54865"/>
                </a:cubicBezTo>
                <a:cubicBezTo>
                  <a:pt x="3390542" y="51452"/>
                  <a:pt x="3401767" y="48125"/>
                  <a:pt x="3408341" y="44884"/>
                </a:cubicBezTo>
                <a:cubicBezTo>
                  <a:pt x="3414916" y="41644"/>
                  <a:pt x="3422868" y="43856"/>
                  <a:pt x="3432196" y="51520"/>
                </a:cubicBezTo>
                <a:cubicBezTo>
                  <a:pt x="3441525" y="59185"/>
                  <a:pt x="3438625" y="64387"/>
                  <a:pt x="3423495" y="67126"/>
                </a:cubicBezTo>
                <a:cubicBezTo>
                  <a:pt x="3408367" y="69865"/>
                  <a:pt x="3392090" y="73214"/>
                  <a:pt x="3374667" y="77171"/>
                </a:cubicBezTo>
                <a:lnTo>
                  <a:pt x="3374667" y="95369"/>
                </a:lnTo>
                <a:cubicBezTo>
                  <a:pt x="3383730" y="92774"/>
                  <a:pt x="3392703" y="90099"/>
                  <a:pt x="3401587" y="87346"/>
                </a:cubicBezTo>
                <a:cubicBezTo>
                  <a:pt x="3410471" y="84592"/>
                  <a:pt x="3418104" y="86546"/>
                  <a:pt x="3424485" y="93207"/>
                </a:cubicBezTo>
                <a:cubicBezTo>
                  <a:pt x="3430866" y="99868"/>
                  <a:pt x="3428006" y="104809"/>
                  <a:pt x="3415902" y="108028"/>
                </a:cubicBezTo>
                <a:cubicBezTo>
                  <a:pt x="3403799" y="111247"/>
                  <a:pt x="3389982" y="114485"/>
                  <a:pt x="3374452" y="117740"/>
                </a:cubicBezTo>
                <a:lnTo>
                  <a:pt x="3373312" y="138562"/>
                </a:lnTo>
                <a:cubicBezTo>
                  <a:pt x="3401318" y="133256"/>
                  <a:pt x="3420821" y="129004"/>
                  <a:pt x="3431820" y="125806"/>
                </a:cubicBezTo>
                <a:cubicBezTo>
                  <a:pt x="3442819" y="122608"/>
                  <a:pt x="3452689" y="124379"/>
                  <a:pt x="3461429" y="131119"/>
                </a:cubicBezTo>
                <a:cubicBezTo>
                  <a:pt x="3470170" y="137859"/>
                  <a:pt x="3472442" y="142373"/>
                  <a:pt x="3468248" y="144660"/>
                </a:cubicBezTo>
                <a:cubicBezTo>
                  <a:pt x="3464053" y="146947"/>
                  <a:pt x="3457826" y="148553"/>
                  <a:pt x="3449566" y="149478"/>
                </a:cubicBezTo>
                <a:cubicBezTo>
                  <a:pt x="3441306" y="150403"/>
                  <a:pt x="3428507" y="151977"/>
                  <a:pt x="3411170" y="154200"/>
                </a:cubicBezTo>
                <a:cubicBezTo>
                  <a:pt x="3393833" y="156423"/>
                  <a:pt x="3373563" y="159391"/>
                  <a:pt x="3350360" y="163105"/>
                </a:cubicBezTo>
                <a:cubicBezTo>
                  <a:pt x="3354046" y="164396"/>
                  <a:pt x="3357015" y="166174"/>
                  <a:pt x="3359266" y="168440"/>
                </a:cubicBezTo>
                <a:cubicBezTo>
                  <a:pt x="3361431" y="172914"/>
                  <a:pt x="3361162" y="175990"/>
                  <a:pt x="3358459" y="177668"/>
                </a:cubicBezTo>
                <a:cubicBezTo>
                  <a:pt x="3355756" y="179345"/>
                  <a:pt x="3355831" y="181310"/>
                  <a:pt x="3358685" y="183561"/>
                </a:cubicBezTo>
                <a:cubicBezTo>
                  <a:pt x="3361539" y="185813"/>
                  <a:pt x="3370171" y="191958"/>
                  <a:pt x="3384583" y="201996"/>
                </a:cubicBezTo>
                <a:cubicBezTo>
                  <a:pt x="3396930" y="187928"/>
                  <a:pt x="3403964" y="179170"/>
                  <a:pt x="3405685" y="175721"/>
                </a:cubicBezTo>
                <a:cubicBezTo>
                  <a:pt x="3407406" y="172272"/>
                  <a:pt x="3408575" y="167916"/>
                  <a:pt x="3409191" y="162653"/>
                </a:cubicBezTo>
                <a:cubicBezTo>
                  <a:pt x="3409808" y="157391"/>
                  <a:pt x="3417254" y="158276"/>
                  <a:pt x="3431529" y="165310"/>
                </a:cubicBezTo>
                <a:cubicBezTo>
                  <a:pt x="3445805" y="172344"/>
                  <a:pt x="3447885" y="178352"/>
                  <a:pt x="3437767" y="183336"/>
                </a:cubicBezTo>
                <a:cubicBezTo>
                  <a:pt x="3427651" y="188319"/>
                  <a:pt x="3413816" y="197414"/>
                  <a:pt x="3396263" y="210621"/>
                </a:cubicBezTo>
                <a:cubicBezTo>
                  <a:pt x="3404953" y="216028"/>
                  <a:pt x="3414286" y="222133"/>
                  <a:pt x="3424259" y="228937"/>
                </a:cubicBezTo>
                <a:cubicBezTo>
                  <a:pt x="3434233" y="235742"/>
                  <a:pt x="3446232" y="242435"/>
                  <a:pt x="3460256" y="249017"/>
                </a:cubicBezTo>
                <a:cubicBezTo>
                  <a:pt x="3474281" y="255599"/>
                  <a:pt x="3488815" y="259830"/>
                  <a:pt x="3503858" y="261708"/>
                </a:cubicBezTo>
                <a:cubicBezTo>
                  <a:pt x="3518901" y="263587"/>
                  <a:pt x="3526774" y="266154"/>
                  <a:pt x="3527476" y="269409"/>
                </a:cubicBezTo>
                <a:cubicBezTo>
                  <a:pt x="3528179" y="272664"/>
                  <a:pt x="3521023" y="275532"/>
                  <a:pt x="3506009" y="278013"/>
                </a:cubicBezTo>
                <a:cubicBezTo>
                  <a:pt x="3490995" y="280494"/>
                  <a:pt x="3478178" y="282193"/>
                  <a:pt x="3467559" y="283111"/>
                </a:cubicBezTo>
                <a:cubicBezTo>
                  <a:pt x="3456941" y="284029"/>
                  <a:pt x="3447551" y="281390"/>
                  <a:pt x="3439391" y="275195"/>
                </a:cubicBezTo>
                <a:cubicBezTo>
                  <a:pt x="3431232" y="269000"/>
                  <a:pt x="3419954" y="259382"/>
                  <a:pt x="3405556" y="246339"/>
                </a:cubicBezTo>
                <a:cubicBezTo>
                  <a:pt x="3391158" y="233297"/>
                  <a:pt x="3371003" y="214522"/>
                  <a:pt x="3345090" y="190015"/>
                </a:cubicBezTo>
                <a:lnTo>
                  <a:pt x="3331474" y="204383"/>
                </a:lnTo>
                <a:cubicBezTo>
                  <a:pt x="3344065" y="210464"/>
                  <a:pt x="3349206" y="215662"/>
                  <a:pt x="3346897" y="219978"/>
                </a:cubicBezTo>
                <a:cubicBezTo>
                  <a:pt x="3344589" y="224295"/>
                  <a:pt x="3343008" y="230099"/>
                  <a:pt x="3342154" y="237391"/>
                </a:cubicBezTo>
                <a:cubicBezTo>
                  <a:pt x="3341301" y="244683"/>
                  <a:pt x="3341050" y="251631"/>
                  <a:pt x="3341401" y="258234"/>
                </a:cubicBezTo>
                <a:cubicBezTo>
                  <a:pt x="3341753" y="264838"/>
                  <a:pt x="3347804" y="265121"/>
                  <a:pt x="3359556" y="259084"/>
                </a:cubicBezTo>
                <a:cubicBezTo>
                  <a:pt x="3371308" y="253047"/>
                  <a:pt x="3381264" y="248096"/>
                  <a:pt x="3389423" y="244231"/>
                </a:cubicBezTo>
                <a:cubicBezTo>
                  <a:pt x="3397583" y="240367"/>
                  <a:pt x="3398715" y="242360"/>
                  <a:pt x="3392822" y="250211"/>
                </a:cubicBezTo>
                <a:cubicBezTo>
                  <a:pt x="3386928" y="258062"/>
                  <a:pt x="3377105" y="267756"/>
                  <a:pt x="3363352" y="279293"/>
                </a:cubicBezTo>
                <a:cubicBezTo>
                  <a:pt x="3349600" y="290830"/>
                  <a:pt x="3340541" y="300431"/>
                  <a:pt x="3336174" y="308095"/>
                </a:cubicBezTo>
                <a:cubicBezTo>
                  <a:pt x="3331808" y="315760"/>
                  <a:pt x="3326735" y="316936"/>
                  <a:pt x="3320956" y="311623"/>
                </a:cubicBezTo>
                <a:cubicBezTo>
                  <a:pt x="3315177" y="306310"/>
                  <a:pt x="3311183" y="302137"/>
                  <a:pt x="3308974" y="299104"/>
                </a:cubicBezTo>
                <a:cubicBezTo>
                  <a:pt x="3306766" y="296071"/>
                  <a:pt x="3308139" y="290077"/>
                  <a:pt x="3313094" y="281121"/>
                </a:cubicBezTo>
                <a:cubicBezTo>
                  <a:pt x="3318049" y="272166"/>
                  <a:pt x="3320748" y="259554"/>
                  <a:pt x="3321192" y="243285"/>
                </a:cubicBezTo>
                <a:cubicBezTo>
                  <a:pt x="3321637" y="227016"/>
                  <a:pt x="3321630" y="216902"/>
                  <a:pt x="3321171" y="212945"/>
                </a:cubicBezTo>
                <a:cubicBezTo>
                  <a:pt x="3293365" y="242371"/>
                  <a:pt x="3266506" y="260751"/>
                  <a:pt x="3240593" y="268086"/>
                </a:cubicBezTo>
                <a:cubicBezTo>
                  <a:pt x="3214681" y="275421"/>
                  <a:pt x="3211565" y="272707"/>
                  <a:pt x="3231247" y="259945"/>
                </a:cubicBezTo>
                <a:cubicBezTo>
                  <a:pt x="3250929" y="247182"/>
                  <a:pt x="3272543" y="229479"/>
                  <a:pt x="3296090" y="206836"/>
                </a:cubicBezTo>
                <a:cubicBezTo>
                  <a:pt x="3312427" y="191155"/>
                  <a:pt x="3323114" y="179523"/>
                  <a:pt x="3328150" y="171940"/>
                </a:cubicBezTo>
                <a:lnTo>
                  <a:pt x="3330857" y="166588"/>
                </a:lnTo>
                <a:lnTo>
                  <a:pt x="3300878" y="173452"/>
                </a:lnTo>
                <a:cubicBezTo>
                  <a:pt x="3292240" y="175474"/>
                  <a:pt x="3286238" y="176936"/>
                  <a:pt x="3282872" y="177840"/>
                </a:cubicBezTo>
                <a:cubicBezTo>
                  <a:pt x="3276139" y="179647"/>
                  <a:pt x="3267682" y="176786"/>
                  <a:pt x="3257500" y="169257"/>
                </a:cubicBezTo>
                <a:cubicBezTo>
                  <a:pt x="3247319" y="161728"/>
                  <a:pt x="3248646" y="157670"/>
                  <a:pt x="3261480" y="157082"/>
                </a:cubicBezTo>
                <a:cubicBezTo>
                  <a:pt x="3274314" y="156494"/>
                  <a:pt x="3302988" y="151913"/>
                  <a:pt x="3347499" y="143337"/>
                </a:cubicBezTo>
                <a:lnTo>
                  <a:pt x="3347499" y="122515"/>
                </a:lnTo>
                <a:cubicBezTo>
                  <a:pt x="3338895" y="124322"/>
                  <a:pt x="3331022" y="125674"/>
                  <a:pt x="3323881" y="126570"/>
                </a:cubicBezTo>
                <a:cubicBezTo>
                  <a:pt x="3316740" y="127466"/>
                  <a:pt x="3309219" y="125516"/>
                  <a:pt x="3301317" y="120719"/>
                </a:cubicBezTo>
                <a:cubicBezTo>
                  <a:pt x="3293415" y="115922"/>
                  <a:pt x="3295108" y="112326"/>
                  <a:pt x="3306393" y="109932"/>
                </a:cubicBezTo>
                <a:cubicBezTo>
                  <a:pt x="3317679" y="107537"/>
                  <a:pt x="3331381" y="104325"/>
                  <a:pt x="3347499" y="100295"/>
                </a:cubicBezTo>
                <a:lnTo>
                  <a:pt x="3347499" y="80678"/>
                </a:lnTo>
                <a:cubicBezTo>
                  <a:pt x="3335511" y="82427"/>
                  <a:pt x="3325247" y="84438"/>
                  <a:pt x="3316707" y="86711"/>
                </a:cubicBezTo>
                <a:cubicBezTo>
                  <a:pt x="3308168" y="88984"/>
                  <a:pt x="3299467" y="87235"/>
                  <a:pt x="3290605" y="81463"/>
                </a:cubicBezTo>
                <a:cubicBezTo>
                  <a:pt x="3281742" y="75691"/>
                  <a:pt x="3285069" y="71166"/>
                  <a:pt x="3300585" y="67890"/>
                </a:cubicBezTo>
                <a:cubicBezTo>
                  <a:pt x="3316102" y="64613"/>
                  <a:pt x="3331740" y="61863"/>
                  <a:pt x="3347499" y="59641"/>
                </a:cubicBezTo>
                <a:cubicBezTo>
                  <a:pt x="3347499" y="49703"/>
                  <a:pt x="3347069" y="41489"/>
                  <a:pt x="3346209" y="35000"/>
                </a:cubicBezTo>
                <a:cubicBezTo>
                  <a:pt x="3345348" y="28511"/>
                  <a:pt x="3343549" y="22101"/>
                  <a:pt x="3340810" y="15770"/>
                </a:cubicBezTo>
                <a:cubicBezTo>
                  <a:pt x="3338071" y="9439"/>
                  <a:pt x="3341502" y="7216"/>
                  <a:pt x="3351102" y="9102"/>
                </a:cubicBezTo>
                <a:close/>
                <a:moveTo>
                  <a:pt x="3050290" y="8712"/>
                </a:moveTo>
                <a:cubicBezTo>
                  <a:pt x="3052976" y="8359"/>
                  <a:pt x="3056462" y="9271"/>
                  <a:pt x="3060750" y="11447"/>
                </a:cubicBezTo>
                <a:cubicBezTo>
                  <a:pt x="3069325" y="15799"/>
                  <a:pt x="3076510" y="21295"/>
                  <a:pt x="3082303" y="27934"/>
                </a:cubicBezTo>
                <a:cubicBezTo>
                  <a:pt x="3088097" y="34574"/>
                  <a:pt x="3086595" y="38496"/>
                  <a:pt x="3077797" y="39700"/>
                </a:cubicBezTo>
                <a:cubicBezTo>
                  <a:pt x="3068999" y="40905"/>
                  <a:pt x="3059696" y="43067"/>
                  <a:pt x="3049887" y="46186"/>
                </a:cubicBezTo>
                <a:cubicBezTo>
                  <a:pt x="3040078" y="49305"/>
                  <a:pt x="3027237" y="52069"/>
                  <a:pt x="3011362" y="54478"/>
                </a:cubicBezTo>
                <a:cubicBezTo>
                  <a:pt x="3022160" y="58981"/>
                  <a:pt x="3026122" y="63670"/>
                  <a:pt x="3023247" y="68546"/>
                </a:cubicBezTo>
                <a:cubicBezTo>
                  <a:pt x="3020371" y="73421"/>
                  <a:pt x="3017306" y="78311"/>
                  <a:pt x="3014051" y="83216"/>
                </a:cubicBezTo>
                <a:cubicBezTo>
                  <a:pt x="3031230" y="80620"/>
                  <a:pt x="3045592" y="77498"/>
                  <a:pt x="3057136" y="73848"/>
                </a:cubicBezTo>
                <a:cubicBezTo>
                  <a:pt x="3068680" y="70198"/>
                  <a:pt x="3078109" y="71973"/>
                  <a:pt x="3085422" y="79172"/>
                </a:cubicBezTo>
                <a:cubicBezTo>
                  <a:pt x="3092736" y="86371"/>
                  <a:pt x="3090412" y="91121"/>
                  <a:pt x="3078453" y="93422"/>
                </a:cubicBezTo>
                <a:cubicBezTo>
                  <a:pt x="3066493" y="95724"/>
                  <a:pt x="3056967" y="97538"/>
                  <a:pt x="3049877" y="98865"/>
                </a:cubicBezTo>
                <a:cubicBezTo>
                  <a:pt x="3042785" y="100191"/>
                  <a:pt x="3029137" y="102116"/>
                  <a:pt x="3008931" y="104640"/>
                </a:cubicBezTo>
                <a:cubicBezTo>
                  <a:pt x="3005777" y="114105"/>
                  <a:pt x="3001639" y="121812"/>
                  <a:pt x="2996520" y="127764"/>
                </a:cubicBezTo>
                <a:lnTo>
                  <a:pt x="3038981" y="122429"/>
                </a:lnTo>
                <a:cubicBezTo>
                  <a:pt x="3051070" y="120694"/>
                  <a:pt x="3067389" y="118002"/>
                  <a:pt x="3087939" y="114352"/>
                </a:cubicBezTo>
                <a:cubicBezTo>
                  <a:pt x="3108488" y="110702"/>
                  <a:pt x="3122527" y="108878"/>
                  <a:pt x="3130056" y="108878"/>
                </a:cubicBezTo>
                <a:cubicBezTo>
                  <a:pt x="3139549" y="108878"/>
                  <a:pt x="3147336" y="112631"/>
                  <a:pt x="3153416" y="120138"/>
                </a:cubicBezTo>
                <a:cubicBezTo>
                  <a:pt x="3159496" y="127645"/>
                  <a:pt x="3155388" y="131944"/>
                  <a:pt x="3141091" y="133034"/>
                </a:cubicBezTo>
                <a:cubicBezTo>
                  <a:pt x="3126794" y="134124"/>
                  <a:pt x="3107958" y="135794"/>
                  <a:pt x="3084583" y="138046"/>
                </a:cubicBezTo>
                <a:cubicBezTo>
                  <a:pt x="3061209" y="140297"/>
                  <a:pt x="3030083" y="143581"/>
                  <a:pt x="2991207" y="147897"/>
                </a:cubicBezTo>
                <a:cubicBezTo>
                  <a:pt x="2988152" y="155512"/>
                  <a:pt x="2984524" y="162266"/>
                  <a:pt x="2980323" y="168160"/>
                </a:cubicBezTo>
                <a:cubicBezTo>
                  <a:pt x="2982029" y="168346"/>
                  <a:pt x="2984083" y="168633"/>
                  <a:pt x="2986486" y="169020"/>
                </a:cubicBezTo>
                <a:cubicBezTo>
                  <a:pt x="2988887" y="169408"/>
                  <a:pt x="2999758" y="168307"/>
                  <a:pt x="3019095" y="165719"/>
                </a:cubicBezTo>
                <a:cubicBezTo>
                  <a:pt x="3038433" y="163130"/>
                  <a:pt x="3050120" y="159979"/>
                  <a:pt x="3054157" y="156265"/>
                </a:cubicBezTo>
                <a:cubicBezTo>
                  <a:pt x="3058193" y="152551"/>
                  <a:pt x="3067368" y="153960"/>
                  <a:pt x="3081679" y="160492"/>
                </a:cubicBezTo>
                <a:cubicBezTo>
                  <a:pt x="3095991" y="167024"/>
                  <a:pt x="3101121" y="173323"/>
                  <a:pt x="3097070" y="179388"/>
                </a:cubicBezTo>
                <a:cubicBezTo>
                  <a:pt x="3093019" y="185454"/>
                  <a:pt x="3092119" y="198690"/>
                  <a:pt x="3094370" y="219096"/>
                </a:cubicBezTo>
                <a:cubicBezTo>
                  <a:pt x="3096622" y="239503"/>
                  <a:pt x="3097747" y="254976"/>
                  <a:pt x="3097747" y="265516"/>
                </a:cubicBezTo>
                <a:cubicBezTo>
                  <a:pt x="3097747" y="275726"/>
                  <a:pt x="3096554" y="285133"/>
                  <a:pt x="3094166" y="293737"/>
                </a:cubicBezTo>
                <a:cubicBezTo>
                  <a:pt x="3091779" y="302341"/>
                  <a:pt x="3087548" y="309702"/>
                  <a:pt x="3081475" y="315818"/>
                </a:cubicBezTo>
                <a:cubicBezTo>
                  <a:pt x="3075402" y="321934"/>
                  <a:pt x="3070390" y="321349"/>
                  <a:pt x="3066440" y="314065"/>
                </a:cubicBezTo>
                <a:cubicBezTo>
                  <a:pt x="3062489" y="306780"/>
                  <a:pt x="3058075" y="298269"/>
                  <a:pt x="3053200" y="288532"/>
                </a:cubicBezTo>
                <a:cubicBezTo>
                  <a:pt x="3035489" y="288532"/>
                  <a:pt x="3014072" y="290202"/>
                  <a:pt x="2988948" y="293544"/>
                </a:cubicBezTo>
                <a:cubicBezTo>
                  <a:pt x="2983083" y="311799"/>
                  <a:pt x="2976777" y="315398"/>
                  <a:pt x="2970030" y="304342"/>
                </a:cubicBezTo>
                <a:cubicBezTo>
                  <a:pt x="2963283" y="293286"/>
                  <a:pt x="2961257" y="282663"/>
                  <a:pt x="2963953" y="272474"/>
                </a:cubicBezTo>
                <a:cubicBezTo>
                  <a:pt x="2966649" y="262286"/>
                  <a:pt x="2968223" y="246106"/>
                  <a:pt x="2968675" y="223936"/>
                </a:cubicBezTo>
                <a:cubicBezTo>
                  <a:pt x="2969127" y="201766"/>
                  <a:pt x="2969438" y="189104"/>
                  <a:pt x="2969611" y="185949"/>
                </a:cubicBezTo>
                <a:cubicBezTo>
                  <a:pt x="2954482" y="213841"/>
                  <a:pt x="2938668" y="235348"/>
                  <a:pt x="2922170" y="250469"/>
                </a:cubicBezTo>
                <a:cubicBezTo>
                  <a:pt x="2905671" y="265591"/>
                  <a:pt x="2888040" y="276615"/>
                  <a:pt x="2869276" y="283541"/>
                </a:cubicBezTo>
                <a:cubicBezTo>
                  <a:pt x="2850511" y="290468"/>
                  <a:pt x="2848923" y="287571"/>
                  <a:pt x="2864511" y="274851"/>
                </a:cubicBezTo>
                <a:cubicBezTo>
                  <a:pt x="2880099" y="262131"/>
                  <a:pt x="2896128" y="246651"/>
                  <a:pt x="2912598" y="228410"/>
                </a:cubicBezTo>
                <a:cubicBezTo>
                  <a:pt x="2929067" y="210170"/>
                  <a:pt x="2946638" y="184321"/>
                  <a:pt x="2965308" y="150866"/>
                </a:cubicBezTo>
                <a:cubicBezTo>
                  <a:pt x="2930734" y="158050"/>
                  <a:pt x="2909328" y="162320"/>
                  <a:pt x="2901090" y="163675"/>
                </a:cubicBezTo>
                <a:cubicBezTo>
                  <a:pt x="2892851" y="165030"/>
                  <a:pt x="2883723" y="160958"/>
                  <a:pt x="2873707" y="151457"/>
                </a:cubicBezTo>
                <a:cubicBezTo>
                  <a:pt x="2863690" y="141957"/>
                  <a:pt x="2863866" y="137884"/>
                  <a:pt x="2874234" y="139239"/>
                </a:cubicBezTo>
                <a:cubicBezTo>
                  <a:pt x="2884602" y="140595"/>
                  <a:pt x="2896676" y="140605"/>
                  <a:pt x="2910457" y="139272"/>
                </a:cubicBezTo>
                <a:cubicBezTo>
                  <a:pt x="2924238" y="137938"/>
                  <a:pt x="2944594" y="135586"/>
                  <a:pt x="2971525" y="132216"/>
                </a:cubicBezTo>
                <a:cubicBezTo>
                  <a:pt x="2975512" y="122651"/>
                  <a:pt x="2978838" y="114019"/>
                  <a:pt x="2981506" y="106318"/>
                </a:cubicBezTo>
                <a:cubicBezTo>
                  <a:pt x="2974608" y="108125"/>
                  <a:pt x="2967882" y="109028"/>
                  <a:pt x="2961329" y="109028"/>
                </a:cubicBezTo>
                <a:cubicBezTo>
                  <a:pt x="2954102" y="109028"/>
                  <a:pt x="2947559" y="106189"/>
                  <a:pt x="2941701" y="100510"/>
                </a:cubicBezTo>
                <a:cubicBezTo>
                  <a:pt x="2935843" y="94831"/>
                  <a:pt x="2937051" y="91673"/>
                  <a:pt x="2945325" y="91035"/>
                </a:cubicBezTo>
                <a:cubicBezTo>
                  <a:pt x="2953600" y="90397"/>
                  <a:pt x="2967237" y="88837"/>
                  <a:pt x="2986238" y="86356"/>
                </a:cubicBezTo>
                <a:cubicBezTo>
                  <a:pt x="2990282" y="74239"/>
                  <a:pt x="2992304" y="65147"/>
                  <a:pt x="2992304" y="59081"/>
                </a:cubicBezTo>
                <a:cubicBezTo>
                  <a:pt x="2988489" y="59942"/>
                  <a:pt x="2981452" y="60831"/>
                  <a:pt x="2971192" y="61749"/>
                </a:cubicBezTo>
                <a:cubicBezTo>
                  <a:pt x="2960931" y="62666"/>
                  <a:pt x="2950861" y="62283"/>
                  <a:pt x="2940980" y="60598"/>
                </a:cubicBezTo>
                <a:cubicBezTo>
                  <a:pt x="2931100" y="58913"/>
                  <a:pt x="2937822" y="55109"/>
                  <a:pt x="2961147" y="49186"/>
                </a:cubicBezTo>
                <a:cubicBezTo>
                  <a:pt x="2984471" y="43264"/>
                  <a:pt x="3003676" y="37288"/>
                  <a:pt x="3018762" y="31258"/>
                </a:cubicBezTo>
                <a:cubicBezTo>
                  <a:pt x="3033848" y="25228"/>
                  <a:pt x="3042473" y="19330"/>
                  <a:pt x="3044639" y="13565"/>
                </a:cubicBezTo>
                <a:cubicBezTo>
                  <a:pt x="3045721" y="10683"/>
                  <a:pt x="3047605" y="9065"/>
                  <a:pt x="3050290" y="8712"/>
                </a:cubicBezTo>
                <a:close/>
                <a:moveTo>
                  <a:pt x="849265" y="7650"/>
                </a:moveTo>
                <a:cubicBezTo>
                  <a:pt x="854384" y="7650"/>
                  <a:pt x="861752" y="9568"/>
                  <a:pt x="871367" y="13404"/>
                </a:cubicBezTo>
                <a:cubicBezTo>
                  <a:pt x="880983" y="17240"/>
                  <a:pt x="884438" y="20915"/>
                  <a:pt x="881735" y="24428"/>
                </a:cubicBezTo>
                <a:cubicBezTo>
                  <a:pt x="879032" y="27941"/>
                  <a:pt x="877680" y="40339"/>
                  <a:pt x="877680" y="61619"/>
                </a:cubicBezTo>
                <a:cubicBezTo>
                  <a:pt x="887819" y="61691"/>
                  <a:pt x="897792" y="60974"/>
                  <a:pt x="907601" y="59468"/>
                </a:cubicBezTo>
                <a:cubicBezTo>
                  <a:pt x="910942" y="41773"/>
                  <a:pt x="910813" y="29157"/>
                  <a:pt x="907214" y="21621"/>
                </a:cubicBezTo>
                <a:cubicBezTo>
                  <a:pt x="903615" y="14085"/>
                  <a:pt x="906458" y="11511"/>
                  <a:pt x="915743" y="13899"/>
                </a:cubicBezTo>
                <a:cubicBezTo>
                  <a:pt x="925028" y="16286"/>
                  <a:pt x="932929" y="19872"/>
                  <a:pt x="939448" y="24654"/>
                </a:cubicBezTo>
                <a:cubicBezTo>
                  <a:pt x="945965" y="29436"/>
                  <a:pt x="947819" y="33964"/>
                  <a:pt x="945008" y="38238"/>
                </a:cubicBezTo>
                <a:cubicBezTo>
                  <a:pt x="942197" y="42511"/>
                  <a:pt x="939552" y="48054"/>
                  <a:pt x="937071" y="54865"/>
                </a:cubicBezTo>
                <a:cubicBezTo>
                  <a:pt x="946994" y="54076"/>
                  <a:pt x="955960" y="52531"/>
                  <a:pt x="963969" y="50230"/>
                </a:cubicBezTo>
                <a:cubicBezTo>
                  <a:pt x="971978" y="47928"/>
                  <a:pt x="980069" y="51008"/>
                  <a:pt x="988244" y="59468"/>
                </a:cubicBezTo>
                <a:cubicBezTo>
                  <a:pt x="996417" y="67929"/>
                  <a:pt x="994460" y="72453"/>
                  <a:pt x="982371" y="73041"/>
                </a:cubicBezTo>
                <a:cubicBezTo>
                  <a:pt x="970282" y="73629"/>
                  <a:pt x="953382" y="74755"/>
                  <a:pt x="931672" y="76419"/>
                </a:cubicBezTo>
                <a:cubicBezTo>
                  <a:pt x="924086" y="94129"/>
                  <a:pt x="915864" y="108039"/>
                  <a:pt x="907010" y="118149"/>
                </a:cubicBezTo>
                <a:lnTo>
                  <a:pt x="902579" y="122416"/>
                </a:lnTo>
                <a:lnTo>
                  <a:pt x="913990" y="121095"/>
                </a:lnTo>
                <a:cubicBezTo>
                  <a:pt x="935887" y="118414"/>
                  <a:pt x="951436" y="115704"/>
                  <a:pt x="960635" y="112965"/>
                </a:cubicBezTo>
                <a:cubicBezTo>
                  <a:pt x="969835" y="110226"/>
                  <a:pt x="978647" y="111989"/>
                  <a:pt x="987071" y="118256"/>
                </a:cubicBezTo>
                <a:cubicBezTo>
                  <a:pt x="995496" y="124523"/>
                  <a:pt x="1002992" y="132137"/>
                  <a:pt x="1009561" y="141100"/>
                </a:cubicBezTo>
                <a:cubicBezTo>
                  <a:pt x="1016128" y="150063"/>
                  <a:pt x="1014228" y="154820"/>
                  <a:pt x="1003860" y="155372"/>
                </a:cubicBezTo>
                <a:cubicBezTo>
                  <a:pt x="993492" y="155924"/>
                  <a:pt x="980865" y="160484"/>
                  <a:pt x="965980" y="169053"/>
                </a:cubicBezTo>
                <a:cubicBezTo>
                  <a:pt x="951095" y="177621"/>
                  <a:pt x="947252" y="174911"/>
                  <a:pt x="954450" y="160922"/>
                </a:cubicBezTo>
                <a:cubicBezTo>
                  <a:pt x="961649" y="146933"/>
                  <a:pt x="963689" y="138834"/>
                  <a:pt x="960571" y="136626"/>
                </a:cubicBezTo>
                <a:cubicBezTo>
                  <a:pt x="957452" y="134418"/>
                  <a:pt x="946603" y="133977"/>
                  <a:pt x="928025" y="135303"/>
                </a:cubicBezTo>
                <a:lnTo>
                  <a:pt x="863708" y="141441"/>
                </a:lnTo>
                <a:lnTo>
                  <a:pt x="867630" y="142442"/>
                </a:lnTo>
                <a:cubicBezTo>
                  <a:pt x="871354" y="143792"/>
                  <a:pt x="874762" y="145460"/>
                  <a:pt x="877852" y="147446"/>
                </a:cubicBezTo>
                <a:cubicBezTo>
                  <a:pt x="884033" y="151418"/>
                  <a:pt x="886001" y="154831"/>
                  <a:pt x="883757" y="157685"/>
                </a:cubicBezTo>
                <a:cubicBezTo>
                  <a:pt x="881513" y="160538"/>
                  <a:pt x="880390" y="167206"/>
                  <a:pt x="880390" y="177689"/>
                </a:cubicBezTo>
                <a:cubicBezTo>
                  <a:pt x="897154" y="175151"/>
                  <a:pt x="908283" y="172269"/>
                  <a:pt x="913775" y="169042"/>
                </a:cubicBezTo>
                <a:cubicBezTo>
                  <a:pt x="919267" y="165815"/>
                  <a:pt x="925125" y="165873"/>
                  <a:pt x="931349" y="169214"/>
                </a:cubicBezTo>
                <a:cubicBezTo>
                  <a:pt x="937573" y="172555"/>
                  <a:pt x="944133" y="176571"/>
                  <a:pt x="951031" y="181260"/>
                </a:cubicBezTo>
                <a:cubicBezTo>
                  <a:pt x="957928" y="185949"/>
                  <a:pt x="959552" y="191065"/>
                  <a:pt x="955903" y="196607"/>
                </a:cubicBezTo>
                <a:cubicBezTo>
                  <a:pt x="952253" y="202150"/>
                  <a:pt x="949984" y="210664"/>
                  <a:pt x="949095" y="222151"/>
                </a:cubicBezTo>
                <a:cubicBezTo>
                  <a:pt x="948206" y="233637"/>
                  <a:pt x="946789" y="242783"/>
                  <a:pt x="944847" y="249587"/>
                </a:cubicBezTo>
                <a:cubicBezTo>
                  <a:pt x="942903" y="256392"/>
                  <a:pt x="938368" y="262336"/>
                  <a:pt x="931241" y="267419"/>
                </a:cubicBezTo>
                <a:cubicBezTo>
                  <a:pt x="924114" y="272503"/>
                  <a:pt x="918665" y="271166"/>
                  <a:pt x="914893" y="263408"/>
                </a:cubicBezTo>
                <a:cubicBezTo>
                  <a:pt x="911122" y="255650"/>
                  <a:pt x="905074" y="246848"/>
                  <a:pt x="896750" y="237004"/>
                </a:cubicBezTo>
                <a:cubicBezTo>
                  <a:pt x="888425" y="227159"/>
                  <a:pt x="889017" y="223589"/>
                  <a:pt x="898524" y="226292"/>
                </a:cubicBezTo>
                <a:cubicBezTo>
                  <a:pt x="908031" y="228995"/>
                  <a:pt x="913736" y="230267"/>
                  <a:pt x="915636" y="230110"/>
                </a:cubicBezTo>
                <a:cubicBezTo>
                  <a:pt x="917536" y="229952"/>
                  <a:pt x="918858" y="228565"/>
                  <a:pt x="919604" y="225948"/>
                </a:cubicBezTo>
                <a:cubicBezTo>
                  <a:pt x="920349" y="223330"/>
                  <a:pt x="920945" y="217723"/>
                  <a:pt x="921390" y="209126"/>
                </a:cubicBezTo>
                <a:cubicBezTo>
                  <a:pt x="921834" y="200530"/>
                  <a:pt x="920758" y="195417"/>
                  <a:pt x="918163" y="193790"/>
                </a:cubicBezTo>
                <a:cubicBezTo>
                  <a:pt x="915567" y="192162"/>
                  <a:pt x="910774" y="191567"/>
                  <a:pt x="903783" y="192004"/>
                </a:cubicBezTo>
                <a:cubicBezTo>
                  <a:pt x="896792" y="192442"/>
                  <a:pt x="888995" y="193384"/>
                  <a:pt x="880390" y="194833"/>
                </a:cubicBezTo>
                <a:cubicBezTo>
                  <a:pt x="880390" y="212428"/>
                  <a:pt x="880151" y="230769"/>
                  <a:pt x="879670" y="249856"/>
                </a:cubicBezTo>
                <a:cubicBezTo>
                  <a:pt x="879190" y="268943"/>
                  <a:pt x="877781" y="286435"/>
                  <a:pt x="875444" y="302331"/>
                </a:cubicBezTo>
                <a:cubicBezTo>
                  <a:pt x="873106" y="318227"/>
                  <a:pt x="868593" y="327551"/>
                  <a:pt x="861903" y="330305"/>
                </a:cubicBezTo>
                <a:cubicBezTo>
                  <a:pt x="855213" y="333058"/>
                  <a:pt x="851868" y="322260"/>
                  <a:pt x="851868" y="297910"/>
                </a:cubicBezTo>
                <a:lnTo>
                  <a:pt x="851868" y="198102"/>
                </a:lnTo>
                <a:lnTo>
                  <a:pt x="837994" y="200770"/>
                </a:lnTo>
                <a:cubicBezTo>
                  <a:pt x="828357" y="203494"/>
                  <a:pt x="822242" y="203953"/>
                  <a:pt x="819646" y="202146"/>
                </a:cubicBezTo>
                <a:lnTo>
                  <a:pt x="819646" y="238133"/>
                </a:lnTo>
                <a:cubicBezTo>
                  <a:pt x="817581" y="262741"/>
                  <a:pt x="813501" y="275045"/>
                  <a:pt x="807407" y="275045"/>
                </a:cubicBezTo>
                <a:cubicBezTo>
                  <a:pt x="801971" y="275045"/>
                  <a:pt x="797677" y="271284"/>
                  <a:pt x="794522" y="263763"/>
                </a:cubicBezTo>
                <a:cubicBezTo>
                  <a:pt x="791367" y="256241"/>
                  <a:pt x="790467" y="249408"/>
                  <a:pt x="791822" y="243263"/>
                </a:cubicBezTo>
                <a:cubicBezTo>
                  <a:pt x="793177" y="237119"/>
                  <a:pt x="794077" y="228887"/>
                  <a:pt x="794522" y="218569"/>
                </a:cubicBezTo>
                <a:cubicBezTo>
                  <a:pt x="794966" y="208252"/>
                  <a:pt x="793614" y="198859"/>
                  <a:pt x="790467" y="190391"/>
                </a:cubicBezTo>
                <a:cubicBezTo>
                  <a:pt x="787320" y="181923"/>
                  <a:pt x="788914" y="178632"/>
                  <a:pt x="795253" y="180518"/>
                </a:cubicBezTo>
                <a:cubicBezTo>
                  <a:pt x="801591" y="182403"/>
                  <a:pt x="806811" y="183529"/>
                  <a:pt x="810913" y="183895"/>
                </a:cubicBezTo>
                <a:cubicBezTo>
                  <a:pt x="815014" y="184261"/>
                  <a:pt x="828666" y="183698"/>
                  <a:pt x="851868" y="182206"/>
                </a:cubicBezTo>
                <a:cubicBezTo>
                  <a:pt x="851868" y="168282"/>
                  <a:pt x="850294" y="157301"/>
                  <a:pt x="847147" y="149263"/>
                </a:cubicBezTo>
                <a:lnTo>
                  <a:pt x="846961" y="143445"/>
                </a:lnTo>
                <a:lnTo>
                  <a:pt x="774625" y="153081"/>
                </a:lnTo>
                <a:cubicBezTo>
                  <a:pt x="771169" y="178980"/>
                  <a:pt x="765117" y="195657"/>
                  <a:pt x="756470" y="203114"/>
                </a:cubicBezTo>
                <a:cubicBezTo>
                  <a:pt x="747823" y="210571"/>
                  <a:pt x="741990" y="210277"/>
                  <a:pt x="738971" y="202232"/>
                </a:cubicBezTo>
                <a:cubicBezTo>
                  <a:pt x="735953" y="194188"/>
                  <a:pt x="736917" y="183554"/>
                  <a:pt x="741864" y="170333"/>
                </a:cubicBezTo>
                <a:cubicBezTo>
                  <a:pt x="746811" y="157111"/>
                  <a:pt x="749286" y="146542"/>
                  <a:pt x="749286" y="138626"/>
                </a:cubicBezTo>
                <a:cubicBezTo>
                  <a:pt x="749286" y="126882"/>
                  <a:pt x="752584" y="122569"/>
                  <a:pt x="759180" y="125688"/>
                </a:cubicBezTo>
                <a:cubicBezTo>
                  <a:pt x="765776" y="128807"/>
                  <a:pt x="770180" y="132195"/>
                  <a:pt x="772388" y="135852"/>
                </a:cubicBezTo>
                <a:cubicBezTo>
                  <a:pt x="779385" y="135981"/>
                  <a:pt x="799261" y="134224"/>
                  <a:pt x="832014" y="130582"/>
                </a:cubicBezTo>
                <a:lnTo>
                  <a:pt x="862980" y="126998"/>
                </a:lnTo>
                <a:lnTo>
                  <a:pt x="862355" y="126538"/>
                </a:lnTo>
                <a:cubicBezTo>
                  <a:pt x="857170" y="121117"/>
                  <a:pt x="854578" y="107178"/>
                  <a:pt x="854578" y="84722"/>
                </a:cubicBezTo>
                <a:lnTo>
                  <a:pt x="826400" y="88335"/>
                </a:lnTo>
                <a:cubicBezTo>
                  <a:pt x="827289" y="121017"/>
                  <a:pt x="823446" y="132396"/>
                  <a:pt x="814871" y="122472"/>
                </a:cubicBezTo>
                <a:cubicBezTo>
                  <a:pt x="806295" y="112549"/>
                  <a:pt x="801641" y="102217"/>
                  <a:pt x="800911" y="91476"/>
                </a:cubicBezTo>
                <a:cubicBezTo>
                  <a:pt x="789538" y="94129"/>
                  <a:pt x="781368" y="95918"/>
                  <a:pt x="776399" y="96843"/>
                </a:cubicBezTo>
                <a:cubicBezTo>
                  <a:pt x="771431" y="97768"/>
                  <a:pt x="763647" y="94684"/>
                  <a:pt x="753050" y="87593"/>
                </a:cubicBezTo>
                <a:cubicBezTo>
                  <a:pt x="742452" y="80502"/>
                  <a:pt x="744481" y="76666"/>
                  <a:pt x="759137" y="76085"/>
                </a:cubicBezTo>
                <a:cubicBezTo>
                  <a:pt x="773793" y="75504"/>
                  <a:pt x="787158" y="74103"/>
                  <a:pt x="799233" y="71880"/>
                </a:cubicBezTo>
                <a:cubicBezTo>
                  <a:pt x="796651" y="57239"/>
                  <a:pt x="792858" y="45795"/>
                  <a:pt x="787853" y="37549"/>
                </a:cubicBezTo>
                <a:cubicBezTo>
                  <a:pt x="782849" y="29304"/>
                  <a:pt x="784326" y="25873"/>
                  <a:pt x="792284" y="27257"/>
                </a:cubicBezTo>
                <a:cubicBezTo>
                  <a:pt x="800243" y="28641"/>
                  <a:pt x="808141" y="30426"/>
                  <a:pt x="815978" y="32613"/>
                </a:cubicBezTo>
                <a:cubicBezTo>
                  <a:pt x="823815" y="34800"/>
                  <a:pt x="826611" y="38729"/>
                  <a:pt x="824367" y="44400"/>
                </a:cubicBezTo>
                <a:cubicBezTo>
                  <a:pt x="822123" y="50072"/>
                  <a:pt x="822133" y="58063"/>
                  <a:pt x="824399" y="68374"/>
                </a:cubicBezTo>
                <a:lnTo>
                  <a:pt x="854578" y="66137"/>
                </a:lnTo>
                <a:cubicBezTo>
                  <a:pt x="853689" y="59038"/>
                  <a:pt x="852381" y="50947"/>
                  <a:pt x="850653" y="41862"/>
                </a:cubicBezTo>
                <a:cubicBezTo>
                  <a:pt x="848925" y="32778"/>
                  <a:pt x="846448" y="24805"/>
                  <a:pt x="843221" y="17943"/>
                </a:cubicBezTo>
                <a:cubicBezTo>
                  <a:pt x="839995" y="11081"/>
                  <a:pt x="842009" y="7650"/>
                  <a:pt x="849265" y="7650"/>
                </a:cubicBezTo>
                <a:close/>
                <a:moveTo>
                  <a:pt x="1993928" y="358"/>
                </a:moveTo>
                <a:cubicBezTo>
                  <a:pt x="2000855" y="1806"/>
                  <a:pt x="2009204" y="5797"/>
                  <a:pt x="2018977" y="12329"/>
                </a:cubicBezTo>
                <a:cubicBezTo>
                  <a:pt x="2028750" y="18861"/>
                  <a:pt x="2032059" y="23191"/>
                  <a:pt x="2028904" y="25321"/>
                </a:cubicBezTo>
                <a:cubicBezTo>
                  <a:pt x="2025749" y="27450"/>
                  <a:pt x="2021730" y="32294"/>
                  <a:pt x="2016848" y="39851"/>
                </a:cubicBezTo>
                <a:cubicBezTo>
                  <a:pt x="2011965" y="47408"/>
                  <a:pt x="2006229" y="56016"/>
                  <a:pt x="1999639" y="65674"/>
                </a:cubicBezTo>
                <a:cubicBezTo>
                  <a:pt x="1993050" y="75332"/>
                  <a:pt x="1988185" y="81179"/>
                  <a:pt x="1985045" y="83216"/>
                </a:cubicBezTo>
                <a:cubicBezTo>
                  <a:pt x="2009495" y="81495"/>
                  <a:pt x="2026749" y="79039"/>
                  <a:pt x="2036809" y="75849"/>
                </a:cubicBezTo>
                <a:cubicBezTo>
                  <a:pt x="2046869" y="72658"/>
                  <a:pt x="2056143" y="73966"/>
                  <a:pt x="2064633" y="79774"/>
                </a:cubicBezTo>
                <a:cubicBezTo>
                  <a:pt x="2073122" y="85582"/>
                  <a:pt x="2080654" y="92878"/>
                  <a:pt x="2087229" y="101661"/>
                </a:cubicBezTo>
                <a:cubicBezTo>
                  <a:pt x="2093804" y="110444"/>
                  <a:pt x="2091456" y="115650"/>
                  <a:pt x="2080185" y="117277"/>
                </a:cubicBezTo>
                <a:cubicBezTo>
                  <a:pt x="2068913" y="118905"/>
                  <a:pt x="2055387" y="124010"/>
                  <a:pt x="2039606" y="132593"/>
                </a:cubicBezTo>
                <a:cubicBezTo>
                  <a:pt x="2023824" y="141175"/>
                  <a:pt x="2017550" y="141695"/>
                  <a:pt x="2020784" y="134152"/>
                </a:cubicBezTo>
                <a:cubicBezTo>
                  <a:pt x="2024018" y="126609"/>
                  <a:pt x="2027843" y="119210"/>
                  <a:pt x="2032260" y="111954"/>
                </a:cubicBezTo>
                <a:cubicBezTo>
                  <a:pt x="2036676" y="104697"/>
                  <a:pt x="2038480" y="100370"/>
                  <a:pt x="2037669" y="98972"/>
                </a:cubicBezTo>
                <a:cubicBezTo>
                  <a:pt x="2036859" y="97574"/>
                  <a:pt x="2028700" y="97542"/>
                  <a:pt x="2013191" y="98875"/>
                </a:cubicBezTo>
                <a:cubicBezTo>
                  <a:pt x="1997682" y="100209"/>
                  <a:pt x="1978401" y="102457"/>
                  <a:pt x="1955350" y="105619"/>
                </a:cubicBezTo>
                <a:cubicBezTo>
                  <a:pt x="1932298" y="108781"/>
                  <a:pt x="1910325" y="111939"/>
                  <a:pt x="1889431" y="115094"/>
                </a:cubicBezTo>
                <a:cubicBezTo>
                  <a:pt x="1868538" y="118249"/>
                  <a:pt x="1855976" y="119375"/>
                  <a:pt x="1851745" y="118471"/>
                </a:cubicBezTo>
                <a:cubicBezTo>
                  <a:pt x="1847716" y="134862"/>
                  <a:pt x="1841241" y="148406"/>
                  <a:pt x="1832321" y="159104"/>
                </a:cubicBezTo>
                <a:cubicBezTo>
                  <a:pt x="1823402" y="169802"/>
                  <a:pt x="1816906" y="169953"/>
                  <a:pt x="1812833" y="159556"/>
                </a:cubicBezTo>
                <a:cubicBezTo>
                  <a:pt x="1808760" y="149159"/>
                  <a:pt x="1809226" y="140243"/>
                  <a:pt x="1814231" y="132808"/>
                </a:cubicBezTo>
                <a:cubicBezTo>
                  <a:pt x="1819236" y="125372"/>
                  <a:pt x="1823283" y="117708"/>
                  <a:pt x="1826374" y="109813"/>
                </a:cubicBezTo>
                <a:cubicBezTo>
                  <a:pt x="1829464" y="101919"/>
                  <a:pt x="1831777" y="95513"/>
                  <a:pt x="1833311" y="90594"/>
                </a:cubicBezTo>
                <a:cubicBezTo>
                  <a:pt x="1834845" y="85675"/>
                  <a:pt x="1838248" y="85600"/>
                  <a:pt x="1843518" y="90368"/>
                </a:cubicBezTo>
                <a:cubicBezTo>
                  <a:pt x="1848788" y="95136"/>
                  <a:pt x="1851423" y="98603"/>
                  <a:pt x="1851423" y="100768"/>
                </a:cubicBezTo>
                <a:cubicBezTo>
                  <a:pt x="1861561" y="100840"/>
                  <a:pt x="1875009" y="99743"/>
                  <a:pt x="1891765" y="97477"/>
                </a:cubicBezTo>
                <a:cubicBezTo>
                  <a:pt x="1908522" y="95211"/>
                  <a:pt x="1933169" y="91935"/>
                  <a:pt x="1965707" y="87647"/>
                </a:cubicBezTo>
                <a:cubicBezTo>
                  <a:pt x="1973149" y="73579"/>
                  <a:pt x="1979108" y="58827"/>
                  <a:pt x="1983582" y="43389"/>
                </a:cubicBezTo>
                <a:cubicBezTo>
                  <a:pt x="1988056" y="27952"/>
                  <a:pt x="1989167" y="16559"/>
                  <a:pt x="1986916" y="9210"/>
                </a:cubicBezTo>
                <a:cubicBezTo>
                  <a:pt x="1984664" y="1860"/>
                  <a:pt x="1987002" y="-1090"/>
                  <a:pt x="1993928" y="358"/>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marL="0" marR="0" lvl="0" indent="0" algn="l" defTabSz="914400" rtl="0" eaLnBrk="1" fontAlgn="auto" latinLnBrk="1" hangingPunct="1">
              <a:lnSpc>
                <a:spcPct val="100000"/>
              </a:lnSpc>
              <a:spcBef>
                <a:spcPts val="0"/>
              </a:spcBef>
              <a:spcAft>
                <a:spcPts val="0"/>
              </a:spcAft>
              <a:buClrTx/>
              <a:buSzTx/>
              <a:buFontTx/>
              <a:buNone/>
              <a:defRPr/>
            </a:pPr>
            <a:endParaRPr kumimoji="0" lang="zh-CN" altLang="en-US" sz="2800" b="1" i="0" u="none" strike="noStrike" kern="1200" cap="none" spc="0" normalizeH="0" baseline="0" noProof="0" dirty="0">
              <a:ln>
                <a:noFill/>
              </a:ln>
              <a:solidFill>
                <a:prstClr val="black"/>
              </a:solidFill>
              <a:effectLst/>
              <a:uLnTx/>
              <a:uFillTx/>
              <a:cs typeface="+mn-ea"/>
              <a:sym typeface="+mn-lt"/>
            </a:endParaRPr>
          </a:p>
        </p:txBody>
      </p:sp>
      <p:sp>
        <p:nvSpPr>
          <p:cNvPr id="28" name="TextBox 12"/>
          <p:cNvSpPr txBox="1">
            <a:spLocks noChangeArrowheads="1"/>
          </p:cNvSpPr>
          <p:nvPr/>
        </p:nvSpPr>
        <p:spPr bwMode="auto">
          <a:xfrm>
            <a:off x="3892974" y="4911553"/>
            <a:ext cx="6192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答：</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11</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时带同学们乘车离开剧场，合适。</a:t>
            </a:r>
          </a:p>
        </p:txBody>
      </p:sp>
      <p:sp>
        <p:nvSpPr>
          <p:cNvPr id="16" name="圆角矩形标注 15"/>
          <p:cNvSpPr/>
          <p:nvPr/>
        </p:nvSpPr>
        <p:spPr>
          <a:xfrm>
            <a:off x="6845300" y="3738046"/>
            <a:ext cx="3456384" cy="483042"/>
          </a:xfrm>
          <a:prstGeom prst="wedgeRoundRectCallout">
            <a:avLst>
              <a:gd name="adj1" fmla="val 27128"/>
              <a:gd name="adj2" fmla="val -3537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cs typeface="+mn-ea"/>
                <a:sym typeface="+mn-lt"/>
              </a:rPr>
              <a:t>跟</a:t>
            </a:r>
            <a:r>
              <a:rPr kumimoji="0" lang="en-US" altLang="zh-CN" sz="2400" b="1" i="0" u="none" strike="noStrike" kern="1200" cap="none" spc="0" normalizeH="0" baseline="0" noProof="0" dirty="0">
                <a:ln>
                  <a:noFill/>
                </a:ln>
                <a:solidFill>
                  <a:prstClr val="black"/>
                </a:solidFill>
                <a:effectLst/>
                <a:uLnTx/>
                <a:uFillTx/>
                <a:cs typeface="+mn-ea"/>
                <a:sym typeface="+mn-lt"/>
              </a:rPr>
              <a:t>11</a:t>
            </a:r>
            <a:r>
              <a:rPr kumimoji="0" lang="zh-CN" altLang="en-US" sz="2400" b="1" i="0" u="none" strike="noStrike" kern="1200" cap="none" spc="0" normalizeH="0" baseline="0" noProof="0" dirty="0">
                <a:ln>
                  <a:noFill/>
                </a:ln>
                <a:solidFill>
                  <a:prstClr val="black"/>
                </a:solidFill>
                <a:effectLst/>
                <a:uLnTx/>
                <a:uFillTx/>
                <a:cs typeface="+mn-ea"/>
                <a:sym typeface="+mn-lt"/>
              </a:rPr>
              <a:t>时进行比较</a:t>
            </a:r>
          </a:p>
        </p:txBody>
      </p:sp>
      <p:sp>
        <p:nvSpPr>
          <p:cNvPr id="2" name="下箭头 1"/>
          <p:cNvSpPr/>
          <p:nvPr/>
        </p:nvSpPr>
        <p:spPr>
          <a:xfrm>
            <a:off x="8429476" y="3464574"/>
            <a:ext cx="144016" cy="284789"/>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prstClr val="white"/>
              </a:solidFill>
              <a:effectLst/>
              <a:uLnTx/>
              <a:uFillTx/>
              <a:cs typeface="+mn-ea"/>
              <a:sym typeface="+mn-lt"/>
            </a:endParaRPr>
          </a:p>
        </p:txBody>
      </p:sp>
      <p:sp>
        <p:nvSpPr>
          <p:cNvPr id="17" name="TextBox 12"/>
          <p:cNvSpPr txBox="1">
            <a:spLocks noChangeArrowheads="1"/>
          </p:cNvSpPr>
          <p:nvPr/>
        </p:nvSpPr>
        <p:spPr bwMode="auto">
          <a:xfrm>
            <a:off x="4929598" y="4341976"/>
            <a:ext cx="41472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9</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时＋</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1</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小时</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45</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分＝</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10</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时</a:t>
            </a: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45</a:t>
            </a:r>
            <a:r>
              <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rPr>
              <a:t>分</a:t>
            </a:r>
          </a:p>
        </p:txBody>
      </p:sp>
      <p:sp>
        <p:nvSpPr>
          <p:cNvPr id="18" name="圆角矩形 17"/>
          <p:cNvSpPr/>
          <p:nvPr/>
        </p:nvSpPr>
        <p:spPr>
          <a:xfrm>
            <a:off x="8487232" y="1473891"/>
            <a:ext cx="1238388" cy="40267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1" i="0" u="none" strike="noStrike" kern="1200" cap="none" spc="0" normalizeH="0" baseline="0" noProof="0">
              <a:ln>
                <a:noFill/>
              </a:ln>
              <a:solidFill>
                <a:prstClr val="white"/>
              </a:solidFill>
              <a:effectLst/>
              <a:uLnTx/>
              <a:uFillTx/>
              <a:cs typeface="+mn-ea"/>
              <a:sym typeface="+mn-lt"/>
            </a:endParaRPr>
          </a:p>
        </p:txBody>
      </p:sp>
      <p:sp>
        <p:nvSpPr>
          <p:cNvPr id="19" name="圆角矩形 18"/>
          <p:cNvSpPr/>
          <p:nvPr/>
        </p:nvSpPr>
        <p:spPr>
          <a:xfrm>
            <a:off x="4541044" y="1903939"/>
            <a:ext cx="2016224" cy="40267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1" i="0" u="none" strike="noStrike" kern="1200" cap="none" spc="0" normalizeH="0" baseline="0" noProof="0">
              <a:ln>
                <a:noFill/>
              </a:ln>
              <a:solidFill>
                <a:prstClr val="white"/>
              </a:solidFill>
              <a:effectLst/>
              <a:uLnTx/>
              <a:uFillTx/>
              <a:cs typeface="+mn-ea"/>
              <a:sym typeface="+mn-lt"/>
            </a:endParaRPr>
          </a:p>
        </p:txBody>
      </p:sp>
      <p:sp>
        <p:nvSpPr>
          <p:cNvPr id="20" name="圆角矩形标注 19"/>
          <p:cNvSpPr/>
          <p:nvPr/>
        </p:nvSpPr>
        <p:spPr>
          <a:xfrm>
            <a:off x="2735798" y="2980813"/>
            <a:ext cx="4032448" cy="495486"/>
          </a:xfrm>
          <a:prstGeom prst="wedgeRoundRectCallout">
            <a:avLst>
              <a:gd name="adj1" fmla="val 553"/>
              <a:gd name="adj2" fmla="val -98030"/>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solidFill>
                <a:effectLst/>
                <a:uLnTx/>
                <a:uFillTx/>
                <a:cs typeface="+mn-ea"/>
                <a:sym typeface="+mn-lt"/>
              </a:rPr>
              <a:t>开始时间＋经过时间＝结束时间</a:t>
            </a:r>
          </a:p>
        </p:txBody>
      </p:sp>
      <p:sp>
        <p:nvSpPr>
          <p:cNvPr id="14" name="文本框 13"/>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温故知新</a:t>
            </a:r>
          </a:p>
        </p:txBody>
      </p:sp>
      <p:pic>
        <p:nvPicPr>
          <p:cNvPr id="15" name="图片 1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0964" y="3733503"/>
            <a:ext cx="3124497" cy="312449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heel(1)">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heel(1)">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up)">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up)">
                                      <p:cBhvr>
                                        <p:cTn id="27" dur="500"/>
                                        <p:tgtEl>
                                          <p:spTgt spid="2"/>
                                        </p:tgtEl>
                                      </p:cBhvr>
                                    </p:animEffect>
                                  </p:childTnLst>
                                </p:cTn>
                              </p:par>
                            </p:childTnLst>
                          </p:cTn>
                        </p:par>
                        <p:par>
                          <p:cTn id="28" fill="hold">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left)">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left)">
                                      <p:cBhvr>
                                        <p:cTn id="41" dur="50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dissolve">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p:bldP spid="16" grpId="0" animBg="1"/>
      <p:bldP spid="2" grpId="0" animBg="1"/>
      <p:bldP spid="17" grpId="0"/>
      <p:bldP spid="18" grpId="0" animBg="1"/>
      <p:bldP spid="19" grpId="0" animBg="1"/>
      <p:bldP spid="20"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形状 19"/>
          <p:cNvSpPr/>
          <p:nvPr/>
        </p:nvSpPr>
        <p:spPr>
          <a:xfrm>
            <a:off x="1370702" y="1530786"/>
            <a:ext cx="7768724" cy="1606575"/>
          </a:xfrm>
          <a:custGeom>
            <a:avLst/>
            <a:gdLst/>
            <a:ahLst/>
            <a:cxnLst/>
            <a:rect l="l" t="t" r="r" b="b"/>
            <a:pathLst>
              <a:path w="7768724" h="1606575">
                <a:moveTo>
                  <a:pt x="3814722" y="1526584"/>
                </a:moveTo>
                <a:lnTo>
                  <a:pt x="3860775" y="1526584"/>
                </a:lnTo>
                <a:lnTo>
                  <a:pt x="3860775" y="1572616"/>
                </a:lnTo>
                <a:lnTo>
                  <a:pt x="3814722" y="1572616"/>
                </a:lnTo>
                <a:close/>
                <a:moveTo>
                  <a:pt x="1792593" y="1502905"/>
                </a:moveTo>
                <a:cubicBezTo>
                  <a:pt x="1793752" y="1502239"/>
                  <a:pt x="1795821" y="1502317"/>
                  <a:pt x="1798798" y="1503138"/>
                </a:cubicBezTo>
                <a:cubicBezTo>
                  <a:pt x="1810708" y="1506422"/>
                  <a:pt x="1821681" y="1510337"/>
                  <a:pt x="1831720" y="1514883"/>
                </a:cubicBezTo>
                <a:cubicBezTo>
                  <a:pt x="1843034" y="1519615"/>
                  <a:pt x="1852947" y="1526469"/>
                  <a:pt x="1861458" y="1535446"/>
                </a:cubicBezTo>
                <a:cubicBezTo>
                  <a:pt x="1869969" y="1544423"/>
                  <a:pt x="1873658" y="1556010"/>
                  <a:pt x="1872525" y="1570207"/>
                </a:cubicBezTo>
                <a:cubicBezTo>
                  <a:pt x="1871392" y="1584404"/>
                  <a:pt x="1864433" y="1586207"/>
                  <a:pt x="1851649" y="1575617"/>
                </a:cubicBezTo>
                <a:cubicBezTo>
                  <a:pt x="1838865" y="1565027"/>
                  <a:pt x="1823883" y="1549478"/>
                  <a:pt x="1806703" y="1528972"/>
                </a:cubicBezTo>
                <a:cubicBezTo>
                  <a:pt x="1793818" y="1513592"/>
                  <a:pt x="1789115" y="1504903"/>
                  <a:pt x="1792593" y="1502905"/>
                </a:cubicBezTo>
                <a:close/>
                <a:moveTo>
                  <a:pt x="1722840" y="1499062"/>
                </a:moveTo>
                <a:cubicBezTo>
                  <a:pt x="1727081" y="1499033"/>
                  <a:pt x="1733554" y="1501087"/>
                  <a:pt x="1742258" y="1505224"/>
                </a:cubicBezTo>
                <a:cubicBezTo>
                  <a:pt x="1757344" y="1515693"/>
                  <a:pt x="1761668" y="1522684"/>
                  <a:pt x="1755229" y="1526197"/>
                </a:cubicBezTo>
                <a:cubicBezTo>
                  <a:pt x="1748790" y="1529710"/>
                  <a:pt x="1742473" y="1534790"/>
                  <a:pt x="1736278" y="1541437"/>
                </a:cubicBezTo>
                <a:cubicBezTo>
                  <a:pt x="1730084" y="1548084"/>
                  <a:pt x="1720830" y="1556422"/>
                  <a:pt x="1708519" y="1566454"/>
                </a:cubicBezTo>
                <a:cubicBezTo>
                  <a:pt x="1696208" y="1576484"/>
                  <a:pt x="1682703" y="1584293"/>
                  <a:pt x="1668005" y="1589878"/>
                </a:cubicBezTo>
                <a:cubicBezTo>
                  <a:pt x="1653306" y="1595464"/>
                  <a:pt x="1652126" y="1591947"/>
                  <a:pt x="1664466" y="1579327"/>
                </a:cubicBezTo>
                <a:cubicBezTo>
                  <a:pt x="1676806" y="1566708"/>
                  <a:pt x="1688727" y="1553329"/>
                  <a:pt x="1700227" y="1539189"/>
                </a:cubicBezTo>
                <a:cubicBezTo>
                  <a:pt x="1711728" y="1525050"/>
                  <a:pt x="1717256" y="1513786"/>
                  <a:pt x="1716812" y="1505396"/>
                </a:cubicBezTo>
                <a:cubicBezTo>
                  <a:pt x="1716590" y="1501202"/>
                  <a:pt x="1718599" y="1499090"/>
                  <a:pt x="1722840" y="1499062"/>
                </a:cubicBezTo>
                <a:close/>
                <a:moveTo>
                  <a:pt x="1090844" y="1460590"/>
                </a:moveTo>
                <a:lnTo>
                  <a:pt x="1040425" y="1464545"/>
                </a:lnTo>
                <a:lnTo>
                  <a:pt x="1044909" y="1465731"/>
                </a:lnTo>
                <a:cubicBezTo>
                  <a:pt x="1056574" y="1470177"/>
                  <a:pt x="1062899" y="1475501"/>
                  <a:pt x="1063881" y="1481703"/>
                </a:cubicBezTo>
                <a:cubicBezTo>
                  <a:pt x="1064863" y="1487905"/>
                  <a:pt x="1063293" y="1493810"/>
                  <a:pt x="1059170" y="1499417"/>
                </a:cubicBezTo>
                <a:cubicBezTo>
                  <a:pt x="1055047" y="1505024"/>
                  <a:pt x="1050383" y="1503883"/>
                  <a:pt x="1045178" y="1495996"/>
                </a:cubicBezTo>
                <a:cubicBezTo>
                  <a:pt x="1039972" y="1488109"/>
                  <a:pt x="1035526" y="1480939"/>
                  <a:pt x="1031841" y="1474486"/>
                </a:cubicBezTo>
                <a:cubicBezTo>
                  <a:pt x="1031103" y="1471916"/>
                  <a:pt x="1030821" y="1469805"/>
                  <a:pt x="1030996" y="1468155"/>
                </a:cubicBezTo>
                <a:lnTo>
                  <a:pt x="1032588" y="1465159"/>
                </a:lnTo>
                <a:lnTo>
                  <a:pt x="1007191" y="1467151"/>
                </a:lnTo>
                <a:cubicBezTo>
                  <a:pt x="995159" y="1491171"/>
                  <a:pt x="987551" y="1503776"/>
                  <a:pt x="984368" y="1504966"/>
                </a:cubicBezTo>
                <a:cubicBezTo>
                  <a:pt x="1021251" y="1505009"/>
                  <a:pt x="1055079" y="1505009"/>
                  <a:pt x="1085854" y="1504966"/>
                </a:cubicBezTo>
                <a:cubicBezTo>
                  <a:pt x="1087417" y="1496505"/>
                  <a:pt x="1089080" y="1481714"/>
                  <a:pt x="1090844" y="1460590"/>
                </a:cubicBezTo>
                <a:close/>
                <a:moveTo>
                  <a:pt x="3490244" y="1435332"/>
                </a:moveTo>
                <a:cubicBezTo>
                  <a:pt x="3492750" y="1435364"/>
                  <a:pt x="3492368" y="1439180"/>
                  <a:pt x="3489099" y="1446781"/>
                </a:cubicBezTo>
                <a:cubicBezTo>
                  <a:pt x="3482559" y="1461981"/>
                  <a:pt x="3474583" y="1476755"/>
                  <a:pt x="3465169" y="1491103"/>
                </a:cubicBezTo>
                <a:cubicBezTo>
                  <a:pt x="3455754" y="1505450"/>
                  <a:pt x="3447157" y="1520597"/>
                  <a:pt x="3439378" y="1536543"/>
                </a:cubicBezTo>
                <a:cubicBezTo>
                  <a:pt x="3431598" y="1552490"/>
                  <a:pt x="3423123" y="1552794"/>
                  <a:pt x="3413953" y="1537458"/>
                </a:cubicBezTo>
                <a:cubicBezTo>
                  <a:pt x="3404782" y="1522121"/>
                  <a:pt x="3402907" y="1513646"/>
                  <a:pt x="3408327" y="1512032"/>
                </a:cubicBezTo>
                <a:cubicBezTo>
                  <a:pt x="3413748" y="1510419"/>
                  <a:pt x="3423044" y="1502586"/>
                  <a:pt x="3436216" y="1488532"/>
                </a:cubicBezTo>
                <a:cubicBezTo>
                  <a:pt x="3449387" y="1474479"/>
                  <a:pt x="3462003" y="1460497"/>
                  <a:pt x="3474063" y="1446587"/>
                </a:cubicBezTo>
                <a:cubicBezTo>
                  <a:pt x="3482344" y="1439051"/>
                  <a:pt x="3487738" y="1435300"/>
                  <a:pt x="3490244" y="1435332"/>
                </a:cubicBezTo>
                <a:close/>
                <a:moveTo>
                  <a:pt x="3539379" y="1432853"/>
                </a:moveTo>
                <a:cubicBezTo>
                  <a:pt x="3547575" y="1434265"/>
                  <a:pt x="3554798" y="1436675"/>
                  <a:pt x="3561051" y="1440080"/>
                </a:cubicBezTo>
                <a:cubicBezTo>
                  <a:pt x="3567303" y="1443486"/>
                  <a:pt x="3569307" y="1446860"/>
                  <a:pt x="3567063" y="1450201"/>
                </a:cubicBezTo>
                <a:cubicBezTo>
                  <a:pt x="3564818" y="1453542"/>
                  <a:pt x="3563696" y="1458145"/>
                  <a:pt x="3563696" y="1464011"/>
                </a:cubicBezTo>
                <a:cubicBezTo>
                  <a:pt x="3580302" y="1485005"/>
                  <a:pt x="3596586" y="1502815"/>
                  <a:pt x="3612546" y="1517442"/>
                </a:cubicBezTo>
                <a:cubicBezTo>
                  <a:pt x="3628507" y="1532069"/>
                  <a:pt x="3642851" y="1541577"/>
                  <a:pt x="3655578" y="1545965"/>
                </a:cubicBezTo>
                <a:cubicBezTo>
                  <a:pt x="3668304" y="1550353"/>
                  <a:pt x="3682043" y="1554698"/>
                  <a:pt x="3696792" y="1559000"/>
                </a:cubicBezTo>
                <a:cubicBezTo>
                  <a:pt x="3711540" y="1563302"/>
                  <a:pt x="3715721" y="1567536"/>
                  <a:pt x="3709332" y="1571702"/>
                </a:cubicBezTo>
                <a:cubicBezTo>
                  <a:pt x="3702944" y="1575868"/>
                  <a:pt x="3687069" y="1578861"/>
                  <a:pt x="3661708" y="1580683"/>
                </a:cubicBezTo>
                <a:cubicBezTo>
                  <a:pt x="3636348" y="1582504"/>
                  <a:pt x="3618731" y="1576624"/>
                  <a:pt x="3608857" y="1563044"/>
                </a:cubicBezTo>
                <a:cubicBezTo>
                  <a:pt x="3598984" y="1549464"/>
                  <a:pt x="3581779" y="1521608"/>
                  <a:pt x="3557243" y="1479477"/>
                </a:cubicBezTo>
                <a:cubicBezTo>
                  <a:pt x="3551407" y="1507741"/>
                  <a:pt x="3541695" y="1529133"/>
                  <a:pt x="3528108" y="1543653"/>
                </a:cubicBezTo>
                <a:cubicBezTo>
                  <a:pt x="3514520" y="1558172"/>
                  <a:pt x="3495656" y="1568429"/>
                  <a:pt x="3471514" y="1574423"/>
                </a:cubicBezTo>
                <a:cubicBezTo>
                  <a:pt x="3447372" y="1580417"/>
                  <a:pt x="3444013" y="1578370"/>
                  <a:pt x="3461436" y="1568282"/>
                </a:cubicBezTo>
                <a:cubicBezTo>
                  <a:pt x="3478860" y="1558194"/>
                  <a:pt x="3493067" y="1546556"/>
                  <a:pt x="3504059" y="1533371"/>
                </a:cubicBezTo>
                <a:cubicBezTo>
                  <a:pt x="3515051" y="1520185"/>
                  <a:pt x="3522537" y="1507440"/>
                  <a:pt x="3526516" y="1495136"/>
                </a:cubicBezTo>
                <a:cubicBezTo>
                  <a:pt x="3530495" y="1482832"/>
                  <a:pt x="3533159" y="1472342"/>
                  <a:pt x="3534507" y="1463666"/>
                </a:cubicBezTo>
                <a:cubicBezTo>
                  <a:pt x="3535855" y="1454991"/>
                  <a:pt x="3534955" y="1447333"/>
                  <a:pt x="3531808" y="1440693"/>
                </a:cubicBezTo>
                <a:cubicBezTo>
                  <a:pt x="3528659" y="1434054"/>
                  <a:pt x="3531184" y="1431440"/>
                  <a:pt x="3539379" y="1432853"/>
                </a:cubicBezTo>
                <a:close/>
                <a:moveTo>
                  <a:pt x="2820315" y="1403158"/>
                </a:moveTo>
                <a:cubicBezTo>
                  <a:pt x="2830790" y="1404578"/>
                  <a:pt x="2839355" y="1407195"/>
                  <a:pt x="2846009" y="1411009"/>
                </a:cubicBezTo>
                <a:cubicBezTo>
                  <a:pt x="2854512" y="1414508"/>
                  <a:pt x="2857183" y="1419334"/>
                  <a:pt x="2854021" y="1425486"/>
                </a:cubicBezTo>
                <a:cubicBezTo>
                  <a:pt x="2850859" y="1431638"/>
                  <a:pt x="2849726" y="1456647"/>
                  <a:pt x="2850623" y="1500514"/>
                </a:cubicBezTo>
                <a:cubicBezTo>
                  <a:pt x="2851519" y="1544380"/>
                  <a:pt x="2849974" y="1574111"/>
                  <a:pt x="2845987" y="1589706"/>
                </a:cubicBezTo>
                <a:cubicBezTo>
                  <a:pt x="2842001" y="1605301"/>
                  <a:pt x="2836132" y="1606907"/>
                  <a:pt x="2828381" y="1594524"/>
                </a:cubicBezTo>
                <a:cubicBezTo>
                  <a:pt x="2820630" y="1582142"/>
                  <a:pt x="2817428" y="1572419"/>
                  <a:pt x="2818777" y="1565356"/>
                </a:cubicBezTo>
                <a:cubicBezTo>
                  <a:pt x="2820125" y="1558294"/>
                  <a:pt x="2821698" y="1544018"/>
                  <a:pt x="2823498" y="1522529"/>
                </a:cubicBezTo>
                <a:cubicBezTo>
                  <a:pt x="2825298" y="1501041"/>
                  <a:pt x="2825093" y="1479315"/>
                  <a:pt x="2822885" y="1457353"/>
                </a:cubicBezTo>
                <a:cubicBezTo>
                  <a:pt x="2820677" y="1435391"/>
                  <a:pt x="2817077" y="1420513"/>
                  <a:pt x="2812087" y="1412719"/>
                </a:cubicBezTo>
                <a:cubicBezTo>
                  <a:pt x="2807097" y="1404925"/>
                  <a:pt x="2809839" y="1401738"/>
                  <a:pt x="2820315" y="1403158"/>
                </a:cubicBezTo>
                <a:close/>
                <a:moveTo>
                  <a:pt x="1782267" y="1402534"/>
                </a:moveTo>
                <a:cubicBezTo>
                  <a:pt x="1767511" y="1406090"/>
                  <a:pt x="1754003" y="1409023"/>
                  <a:pt x="1741742" y="1411332"/>
                </a:cubicBezTo>
                <a:cubicBezTo>
                  <a:pt x="1740982" y="1431279"/>
                  <a:pt x="1740602" y="1448545"/>
                  <a:pt x="1740602" y="1463129"/>
                </a:cubicBezTo>
                <a:cubicBezTo>
                  <a:pt x="1755200" y="1461393"/>
                  <a:pt x="1767368" y="1459400"/>
                  <a:pt x="1777105" y="1457149"/>
                </a:cubicBezTo>
                <a:cubicBezTo>
                  <a:pt x="1779672" y="1440170"/>
                  <a:pt x="1781393" y="1421965"/>
                  <a:pt x="1782267" y="1402534"/>
                </a:cubicBezTo>
                <a:close/>
                <a:moveTo>
                  <a:pt x="1039794" y="1401791"/>
                </a:moveTo>
                <a:cubicBezTo>
                  <a:pt x="1041392" y="1401679"/>
                  <a:pt x="1043383" y="1401987"/>
                  <a:pt x="1045769" y="1402717"/>
                </a:cubicBezTo>
                <a:cubicBezTo>
                  <a:pt x="1055312" y="1405635"/>
                  <a:pt x="1061863" y="1409450"/>
                  <a:pt x="1065419" y="1414160"/>
                </a:cubicBezTo>
                <a:cubicBezTo>
                  <a:pt x="1068975" y="1418871"/>
                  <a:pt x="1069176" y="1425088"/>
                  <a:pt x="1066021" y="1432810"/>
                </a:cubicBezTo>
                <a:cubicBezTo>
                  <a:pt x="1062866" y="1440532"/>
                  <a:pt x="1057743" y="1440665"/>
                  <a:pt x="1050652" y="1433208"/>
                </a:cubicBezTo>
                <a:cubicBezTo>
                  <a:pt x="1043561" y="1425751"/>
                  <a:pt x="1038696" y="1419405"/>
                  <a:pt x="1036057" y="1414171"/>
                </a:cubicBezTo>
                <a:cubicBezTo>
                  <a:pt x="1033756" y="1406255"/>
                  <a:pt x="1035001" y="1402129"/>
                  <a:pt x="1039794" y="1401791"/>
                </a:cubicBezTo>
                <a:close/>
                <a:moveTo>
                  <a:pt x="3165106" y="1396221"/>
                </a:moveTo>
                <a:cubicBezTo>
                  <a:pt x="3166685" y="1395507"/>
                  <a:pt x="3168721" y="1396339"/>
                  <a:pt x="3171212" y="1398716"/>
                </a:cubicBezTo>
                <a:cubicBezTo>
                  <a:pt x="3176196" y="1403470"/>
                  <a:pt x="3179153" y="1411027"/>
                  <a:pt x="3180085" y="1421388"/>
                </a:cubicBezTo>
                <a:cubicBezTo>
                  <a:pt x="3181018" y="1431749"/>
                  <a:pt x="3178623" y="1443572"/>
                  <a:pt x="3172901" y="1456858"/>
                </a:cubicBezTo>
                <a:cubicBezTo>
                  <a:pt x="3167179" y="1470145"/>
                  <a:pt x="3161529" y="1471865"/>
                  <a:pt x="3155951" y="1462021"/>
                </a:cubicBezTo>
                <a:cubicBezTo>
                  <a:pt x="3150373" y="1452176"/>
                  <a:pt x="3148487" y="1445332"/>
                  <a:pt x="3150294" y="1441489"/>
                </a:cubicBezTo>
                <a:cubicBezTo>
                  <a:pt x="3152100" y="1437646"/>
                  <a:pt x="3153900" y="1432254"/>
                  <a:pt x="3155693" y="1425314"/>
                </a:cubicBezTo>
                <a:cubicBezTo>
                  <a:pt x="3158389" y="1418043"/>
                  <a:pt x="3160403" y="1410604"/>
                  <a:pt x="3161737" y="1402997"/>
                </a:cubicBezTo>
                <a:cubicBezTo>
                  <a:pt x="3162404" y="1399193"/>
                  <a:pt x="3163527" y="1396934"/>
                  <a:pt x="3165106" y="1396221"/>
                </a:cubicBezTo>
                <a:close/>
                <a:moveTo>
                  <a:pt x="1083014" y="1393002"/>
                </a:moveTo>
                <a:cubicBezTo>
                  <a:pt x="1080075" y="1393047"/>
                  <a:pt x="1076196" y="1393514"/>
                  <a:pt x="1071377" y="1394403"/>
                </a:cubicBezTo>
                <a:cubicBezTo>
                  <a:pt x="1061740" y="1396181"/>
                  <a:pt x="1047716" y="1397909"/>
                  <a:pt x="1029303" y="1399587"/>
                </a:cubicBezTo>
                <a:cubicBezTo>
                  <a:pt x="1025445" y="1411963"/>
                  <a:pt x="1020369" y="1426841"/>
                  <a:pt x="1014074" y="1444221"/>
                </a:cubicBezTo>
                <a:cubicBezTo>
                  <a:pt x="1038954" y="1443375"/>
                  <a:pt x="1064566" y="1441712"/>
                  <a:pt x="1090908" y="1439231"/>
                </a:cubicBezTo>
                <a:cubicBezTo>
                  <a:pt x="1091769" y="1410765"/>
                  <a:pt x="1091138" y="1395733"/>
                  <a:pt x="1089015" y="1394134"/>
                </a:cubicBezTo>
                <a:cubicBezTo>
                  <a:pt x="1087955" y="1393335"/>
                  <a:pt x="1085954" y="1392958"/>
                  <a:pt x="1083014" y="1393002"/>
                </a:cubicBezTo>
                <a:close/>
                <a:moveTo>
                  <a:pt x="1091936" y="1365214"/>
                </a:moveTo>
                <a:cubicBezTo>
                  <a:pt x="1095797" y="1364923"/>
                  <a:pt x="1099670" y="1365744"/>
                  <a:pt x="1103556" y="1367677"/>
                </a:cubicBezTo>
                <a:cubicBezTo>
                  <a:pt x="1111329" y="1371541"/>
                  <a:pt x="1118155" y="1376059"/>
                  <a:pt x="1124034" y="1381228"/>
                </a:cubicBezTo>
                <a:cubicBezTo>
                  <a:pt x="1129914" y="1386398"/>
                  <a:pt x="1130828" y="1391912"/>
                  <a:pt x="1126777" y="1397770"/>
                </a:cubicBezTo>
                <a:cubicBezTo>
                  <a:pt x="1122726" y="1403628"/>
                  <a:pt x="1120700" y="1416415"/>
                  <a:pt x="1120700" y="1436133"/>
                </a:cubicBezTo>
                <a:cubicBezTo>
                  <a:pt x="1140103" y="1435273"/>
                  <a:pt x="1157655" y="1433706"/>
                  <a:pt x="1173358" y="1431433"/>
                </a:cubicBezTo>
                <a:cubicBezTo>
                  <a:pt x="1189060" y="1429160"/>
                  <a:pt x="1200859" y="1433674"/>
                  <a:pt x="1208753" y="1444974"/>
                </a:cubicBezTo>
                <a:cubicBezTo>
                  <a:pt x="1216647" y="1456274"/>
                  <a:pt x="1215374" y="1461702"/>
                  <a:pt x="1204935" y="1461257"/>
                </a:cubicBezTo>
                <a:cubicBezTo>
                  <a:pt x="1194495" y="1460813"/>
                  <a:pt x="1182783" y="1460365"/>
                  <a:pt x="1169798" y="1459913"/>
                </a:cubicBezTo>
                <a:cubicBezTo>
                  <a:pt x="1156812" y="1459461"/>
                  <a:pt x="1139924" y="1459235"/>
                  <a:pt x="1119130" y="1459235"/>
                </a:cubicBezTo>
                <a:cubicBezTo>
                  <a:pt x="1118327" y="1480401"/>
                  <a:pt x="1117050" y="1496556"/>
                  <a:pt x="1115301" y="1507698"/>
                </a:cubicBezTo>
                <a:cubicBezTo>
                  <a:pt x="1120908" y="1507698"/>
                  <a:pt x="1130760" y="1508910"/>
                  <a:pt x="1144856" y="1511333"/>
                </a:cubicBezTo>
                <a:cubicBezTo>
                  <a:pt x="1158953" y="1513757"/>
                  <a:pt x="1167224" y="1520303"/>
                  <a:pt x="1169668" y="1530972"/>
                </a:cubicBezTo>
                <a:cubicBezTo>
                  <a:pt x="1172114" y="1541641"/>
                  <a:pt x="1167055" y="1545155"/>
                  <a:pt x="1154493" y="1541512"/>
                </a:cubicBezTo>
                <a:cubicBezTo>
                  <a:pt x="1141931" y="1537870"/>
                  <a:pt x="1128122" y="1534292"/>
                  <a:pt x="1113064" y="1530779"/>
                </a:cubicBezTo>
                <a:cubicBezTo>
                  <a:pt x="1108031" y="1559000"/>
                  <a:pt x="1099089" y="1579776"/>
                  <a:pt x="1086241" y="1593105"/>
                </a:cubicBezTo>
                <a:cubicBezTo>
                  <a:pt x="1073392" y="1606434"/>
                  <a:pt x="1064343" y="1608381"/>
                  <a:pt x="1059095" y="1598945"/>
                </a:cubicBezTo>
                <a:cubicBezTo>
                  <a:pt x="1053846" y="1589509"/>
                  <a:pt x="1045902" y="1580260"/>
                  <a:pt x="1035261" y="1571197"/>
                </a:cubicBezTo>
                <a:cubicBezTo>
                  <a:pt x="1024621" y="1562133"/>
                  <a:pt x="1026743" y="1558954"/>
                  <a:pt x="1041628" y="1561657"/>
                </a:cubicBezTo>
                <a:cubicBezTo>
                  <a:pt x="1056514" y="1564360"/>
                  <a:pt x="1066208" y="1564195"/>
                  <a:pt x="1070710" y="1561162"/>
                </a:cubicBezTo>
                <a:cubicBezTo>
                  <a:pt x="1075213" y="1558129"/>
                  <a:pt x="1079228" y="1547019"/>
                  <a:pt x="1082756" y="1527832"/>
                </a:cubicBezTo>
                <a:cubicBezTo>
                  <a:pt x="1035290" y="1525294"/>
                  <a:pt x="1004322" y="1525344"/>
                  <a:pt x="989853" y="1527982"/>
                </a:cubicBezTo>
                <a:cubicBezTo>
                  <a:pt x="975384" y="1530621"/>
                  <a:pt x="964137" y="1533994"/>
                  <a:pt x="956114" y="1538103"/>
                </a:cubicBezTo>
                <a:cubicBezTo>
                  <a:pt x="948091" y="1542211"/>
                  <a:pt x="942445" y="1539096"/>
                  <a:pt x="939175" y="1528757"/>
                </a:cubicBezTo>
                <a:cubicBezTo>
                  <a:pt x="935905" y="1518417"/>
                  <a:pt x="938892" y="1511358"/>
                  <a:pt x="948134" y="1507580"/>
                </a:cubicBezTo>
                <a:cubicBezTo>
                  <a:pt x="957376" y="1503801"/>
                  <a:pt x="968500" y="1490834"/>
                  <a:pt x="981507" y="1468678"/>
                </a:cubicBezTo>
                <a:cubicBezTo>
                  <a:pt x="952310" y="1471360"/>
                  <a:pt x="933138" y="1473604"/>
                  <a:pt x="923988" y="1475411"/>
                </a:cubicBezTo>
                <a:cubicBezTo>
                  <a:pt x="914839" y="1477218"/>
                  <a:pt x="905719" y="1473371"/>
                  <a:pt x="896627" y="1463871"/>
                </a:cubicBezTo>
                <a:cubicBezTo>
                  <a:pt x="887536" y="1454370"/>
                  <a:pt x="889945" y="1450079"/>
                  <a:pt x="903855" y="1450997"/>
                </a:cubicBezTo>
                <a:cubicBezTo>
                  <a:pt x="917765" y="1451915"/>
                  <a:pt x="946180" y="1450660"/>
                  <a:pt x="989100" y="1447233"/>
                </a:cubicBezTo>
                <a:cubicBezTo>
                  <a:pt x="1000243" y="1418509"/>
                  <a:pt x="1004014" y="1398902"/>
                  <a:pt x="1000415" y="1388413"/>
                </a:cubicBezTo>
                <a:cubicBezTo>
                  <a:pt x="996816" y="1377923"/>
                  <a:pt x="997984" y="1373162"/>
                  <a:pt x="1003921" y="1374130"/>
                </a:cubicBezTo>
                <a:cubicBezTo>
                  <a:pt x="1009858" y="1375098"/>
                  <a:pt x="1014977" y="1376449"/>
                  <a:pt x="1019279" y="1378184"/>
                </a:cubicBezTo>
                <a:cubicBezTo>
                  <a:pt x="1023581" y="1379920"/>
                  <a:pt x="1032924" y="1380149"/>
                  <a:pt x="1047307" y="1378873"/>
                </a:cubicBezTo>
                <a:cubicBezTo>
                  <a:pt x="1061691" y="1377597"/>
                  <a:pt x="1072718" y="1374445"/>
                  <a:pt x="1080390" y="1369419"/>
                </a:cubicBezTo>
                <a:cubicBezTo>
                  <a:pt x="1084226" y="1366906"/>
                  <a:pt x="1088074" y="1365504"/>
                  <a:pt x="1091936" y="1365214"/>
                </a:cubicBezTo>
                <a:close/>
                <a:moveTo>
                  <a:pt x="3429211" y="1357048"/>
                </a:moveTo>
                <a:cubicBezTo>
                  <a:pt x="3432479" y="1356358"/>
                  <a:pt x="3438220" y="1357205"/>
                  <a:pt x="3446433" y="1359589"/>
                </a:cubicBezTo>
                <a:cubicBezTo>
                  <a:pt x="3462859" y="1364357"/>
                  <a:pt x="3473235" y="1371391"/>
                  <a:pt x="3477559" y="1380690"/>
                </a:cubicBezTo>
                <a:cubicBezTo>
                  <a:pt x="3481882" y="1389990"/>
                  <a:pt x="3482248" y="1398433"/>
                  <a:pt x="3478656" y="1406019"/>
                </a:cubicBezTo>
                <a:cubicBezTo>
                  <a:pt x="3475063" y="1413605"/>
                  <a:pt x="3469112" y="1414003"/>
                  <a:pt x="3460802" y="1407213"/>
                </a:cubicBezTo>
                <a:cubicBezTo>
                  <a:pt x="3452491" y="1400423"/>
                  <a:pt x="3445597" y="1393378"/>
                  <a:pt x="3440120" y="1386079"/>
                </a:cubicBezTo>
                <a:cubicBezTo>
                  <a:pt x="3434613" y="1378708"/>
                  <a:pt x="3430182" y="1371258"/>
                  <a:pt x="3426826" y="1363730"/>
                </a:cubicBezTo>
                <a:cubicBezTo>
                  <a:pt x="3425148" y="1359965"/>
                  <a:pt x="3425943" y="1357738"/>
                  <a:pt x="3429211" y="1357048"/>
                </a:cubicBezTo>
                <a:close/>
                <a:moveTo>
                  <a:pt x="3138804" y="1356370"/>
                </a:moveTo>
                <a:cubicBezTo>
                  <a:pt x="3142309" y="1356698"/>
                  <a:pt x="3145970" y="1357886"/>
                  <a:pt x="3149788" y="1359933"/>
                </a:cubicBezTo>
                <a:cubicBezTo>
                  <a:pt x="3157424" y="1364027"/>
                  <a:pt x="3158349" y="1368283"/>
                  <a:pt x="3152563" y="1372699"/>
                </a:cubicBezTo>
                <a:cubicBezTo>
                  <a:pt x="3146777" y="1377116"/>
                  <a:pt x="3136176" y="1380931"/>
                  <a:pt x="3120760" y="1384143"/>
                </a:cubicBezTo>
                <a:cubicBezTo>
                  <a:pt x="3127959" y="1386810"/>
                  <a:pt x="3130644" y="1391564"/>
                  <a:pt x="3128816" y="1398404"/>
                </a:cubicBezTo>
                <a:cubicBezTo>
                  <a:pt x="3126987" y="1405244"/>
                  <a:pt x="3125650" y="1416466"/>
                  <a:pt x="3124804" y="1432068"/>
                </a:cubicBezTo>
                <a:cubicBezTo>
                  <a:pt x="3126883" y="1431193"/>
                  <a:pt x="3130002" y="1430756"/>
                  <a:pt x="3134161" y="1430756"/>
                </a:cubicBezTo>
                <a:cubicBezTo>
                  <a:pt x="3139553" y="1430756"/>
                  <a:pt x="3144289" y="1432125"/>
                  <a:pt x="3148368" y="1434864"/>
                </a:cubicBezTo>
                <a:cubicBezTo>
                  <a:pt x="3152448" y="1437603"/>
                  <a:pt x="3152359" y="1441145"/>
                  <a:pt x="3148100" y="1445490"/>
                </a:cubicBezTo>
                <a:cubicBezTo>
                  <a:pt x="3143841" y="1449835"/>
                  <a:pt x="3136018" y="1454044"/>
                  <a:pt x="3124632" y="1458117"/>
                </a:cubicBezTo>
                <a:cubicBezTo>
                  <a:pt x="3123843" y="1480072"/>
                  <a:pt x="3123449" y="1494785"/>
                  <a:pt x="3123449" y="1502256"/>
                </a:cubicBezTo>
                <a:cubicBezTo>
                  <a:pt x="3129529" y="1499732"/>
                  <a:pt x="3138700" y="1496627"/>
                  <a:pt x="3150960" y="1492942"/>
                </a:cubicBezTo>
                <a:cubicBezTo>
                  <a:pt x="3163221" y="1489256"/>
                  <a:pt x="3165437" y="1491390"/>
                  <a:pt x="3157607" y="1499341"/>
                </a:cubicBezTo>
                <a:cubicBezTo>
                  <a:pt x="3149777" y="1507293"/>
                  <a:pt x="3138205" y="1515098"/>
                  <a:pt x="3122889" y="1522755"/>
                </a:cubicBezTo>
                <a:cubicBezTo>
                  <a:pt x="3107574" y="1530413"/>
                  <a:pt x="3097307" y="1536199"/>
                  <a:pt x="3092087" y="1540114"/>
                </a:cubicBezTo>
                <a:cubicBezTo>
                  <a:pt x="3086867" y="1544029"/>
                  <a:pt x="3082346" y="1547725"/>
                  <a:pt x="3078524" y="1551203"/>
                </a:cubicBezTo>
                <a:cubicBezTo>
                  <a:pt x="3074703" y="1554680"/>
                  <a:pt x="3070200" y="1555150"/>
                  <a:pt x="3065016" y="1552612"/>
                </a:cubicBezTo>
                <a:cubicBezTo>
                  <a:pt x="3059832" y="1550073"/>
                  <a:pt x="3054526" y="1544947"/>
                  <a:pt x="3049098" y="1537232"/>
                </a:cubicBezTo>
                <a:cubicBezTo>
                  <a:pt x="3043671" y="1529517"/>
                  <a:pt x="3045485" y="1525380"/>
                  <a:pt x="3054540" y="1524820"/>
                </a:cubicBezTo>
                <a:cubicBezTo>
                  <a:pt x="3063596" y="1524261"/>
                  <a:pt x="3078413" y="1519866"/>
                  <a:pt x="3098992" y="1511634"/>
                </a:cubicBezTo>
                <a:lnTo>
                  <a:pt x="3098992" y="1463279"/>
                </a:lnTo>
                <a:cubicBezTo>
                  <a:pt x="3086071" y="1465086"/>
                  <a:pt x="3076094" y="1464233"/>
                  <a:pt x="3069060" y="1460720"/>
                </a:cubicBezTo>
                <a:cubicBezTo>
                  <a:pt x="3062026" y="1457206"/>
                  <a:pt x="3062560" y="1453836"/>
                  <a:pt x="3070662" y="1450610"/>
                </a:cubicBezTo>
                <a:cubicBezTo>
                  <a:pt x="3078765" y="1447383"/>
                  <a:pt x="3088208" y="1443841"/>
                  <a:pt x="3098992" y="1439984"/>
                </a:cubicBezTo>
                <a:lnTo>
                  <a:pt x="3098992" y="1407869"/>
                </a:lnTo>
                <a:cubicBezTo>
                  <a:pt x="3098992" y="1399480"/>
                  <a:pt x="3098103" y="1393206"/>
                  <a:pt x="3096324" y="1389047"/>
                </a:cubicBezTo>
                <a:cubicBezTo>
                  <a:pt x="3089585" y="1389047"/>
                  <a:pt x="3082497" y="1387538"/>
                  <a:pt x="3075061" y="1384519"/>
                </a:cubicBezTo>
                <a:cubicBezTo>
                  <a:pt x="3067626" y="1381501"/>
                  <a:pt x="3067992" y="1378575"/>
                  <a:pt x="3076158" y="1375743"/>
                </a:cubicBezTo>
                <a:cubicBezTo>
                  <a:pt x="3084325" y="1372911"/>
                  <a:pt x="3093539" y="1369935"/>
                  <a:pt x="3103799" y="1366816"/>
                </a:cubicBezTo>
                <a:cubicBezTo>
                  <a:pt x="3114059" y="1363697"/>
                  <a:pt x="3122380" y="1360747"/>
                  <a:pt x="3128762" y="1357965"/>
                </a:cubicBezTo>
                <a:cubicBezTo>
                  <a:pt x="3131953" y="1356574"/>
                  <a:pt x="3135300" y="1356042"/>
                  <a:pt x="3138804" y="1356370"/>
                </a:cubicBezTo>
                <a:close/>
                <a:moveTo>
                  <a:pt x="3305718" y="1347695"/>
                </a:moveTo>
                <a:cubicBezTo>
                  <a:pt x="3311620" y="1347079"/>
                  <a:pt x="3317348" y="1349194"/>
                  <a:pt x="3322903" y="1354039"/>
                </a:cubicBezTo>
                <a:cubicBezTo>
                  <a:pt x="3330310" y="1360499"/>
                  <a:pt x="3328517" y="1365687"/>
                  <a:pt x="3317526" y="1369602"/>
                </a:cubicBezTo>
                <a:cubicBezTo>
                  <a:pt x="3306534" y="1373517"/>
                  <a:pt x="3293581" y="1376664"/>
                  <a:pt x="3278667" y="1379045"/>
                </a:cubicBezTo>
                <a:cubicBezTo>
                  <a:pt x="3285866" y="1381483"/>
                  <a:pt x="3288329" y="1387498"/>
                  <a:pt x="3286056" y="1397092"/>
                </a:cubicBezTo>
                <a:cubicBezTo>
                  <a:pt x="3283783" y="1406686"/>
                  <a:pt x="3282224" y="1420144"/>
                  <a:pt x="3281377" y="1437467"/>
                </a:cubicBezTo>
                <a:cubicBezTo>
                  <a:pt x="3288605" y="1435775"/>
                  <a:pt x="3294818" y="1434004"/>
                  <a:pt x="3300016" y="1432154"/>
                </a:cubicBezTo>
                <a:cubicBezTo>
                  <a:pt x="3305215" y="1430304"/>
                  <a:pt x="3310607" y="1431716"/>
                  <a:pt x="3316192" y="1436391"/>
                </a:cubicBezTo>
                <a:cubicBezTo>
                  <a:pt x="3321778" y="1441066"/>
                  <a:pt x="3322136" y="1445562"/>
                  <a:pt x="3317267" y="1449878"/>
                </a:cubicBezTo>
                <a:cubicBezTo>
                  <a:pt x="3312399" y="1454195"/>
                  <a:pt x="3300350" y="1458024"/>
                  <a:pt x="3281119" y="1461365"/>
                </a:cubicBezTo>
                <a:cubicBezTo>
                  <a:pt x="3280388" y="1472923"/>
                  <a:pt x="3280022" y="1492404"/>
                  <a:pt x="3280022" y="1519808"/>
                </a:cubicBezTo>
                <a:cubicBezTo>
                  <a:pt x="3294922" y="1517327"/>
                  <a:pt x="3307627" y="1514682"/>
                  <a:pt x="3318139" y="1511871"/>
                </a:cubicBezTo>
                <a:cubicBezTo>
                  <a:pt x="3328650" y="1509060"/>
                  <a:pt x="3338875" y="1512857"/>
                  <a:pt x="3348812" y="1523261"/>
                </a:cubicBezTo>
                <a:cubicBezTo>
                  <a:pt x="3358750" y="1533665"/>
                  <a:pt x="3352440" y="1538867"/>
                  <a:pt x="3329883" y="1538867"/>
                </a:cubicBezTo>
                <a:cubicBezTo>
                  <a:pt x="3310438" y="1538867"/>
                  <a:pt x="3295614" y="1539530"/>
                  <a:pt x="3285411" y="1540856"/>
                </a:cubicBezTo>
                <a:cubicBezTo>
                  <a:pt x="3275208" y="1542183"/>
                  <a:pt x="3265575" y="1543979"/>
                  <a:pt x="3256512" y="1546245"/>
                </a:cubicBezTo>
                <a:cubicBezTo>
                  <a:pt x="3247449" y="1548510"/>
                  <a:pt x="3239264" y="1550772"/>
                  <a:pt x="3231958" y="1553031"/>
                </a:cubicBezTo>
                <a:cubicBezTo>
                  <a:pt x="3224651" y="1555290"/>
                  <a:pt x="3216635" y="1552120"/>
                  <a:pt x="3207909" y="1543524"/>
                </a:cubicBezTo>
                <a:cubicBezTo>
                  <a:pt x="3199183" y="1534927"/>
                  <a:pt x="3201151" y="1530628"/>
                  <a:pt x="3213814" y="1530628"/>
                </a:cubicBezTo>
                <a:cubicBezTo>
                  <a:pt x="3224268" y="1530628"/>
                  <a:pt x="3238636" y="1528649"/>
                  <a:pt x="3256920" y="1524691"/>
                </a:cubicBezTo>
                <a:lnTo>
                  <a:pt x="3256920" y="1465990"/>
                </a:lnTo>
                <a:cubicBezTo>
                  <a:pt x="3249836" y="1467782"/>
                  <a:pt x="3243752" y="1468431"/>
                  <a:pt x="3238669" y="1467936"/>
                </a:cubicBezTo>
                <a:cubicBezTo>
                  <a:pt x="3233585" y="1467442"/>
                  <a:pt x="3228606" y="1464706"/>
                  <a:pt x="3223730" y="1459730"/>
                </a:cubicBezTo>
                <a:cubicBezTo>
                  <a:pt x="3218854" y="1454754"/>
                  <a:pt x="3219869" y="1451621"/>
                  <a:pt x="3226774" y="1450330"/>
                </a:cubicBezTo>
                <a:cubicBezTo>
                  <a:pt x="3233678" y="1449039"/>
                  <a:pt x="3243727" y="1446845"/>
                  <a:pt x="3256920" y="1443748"/>
                </a:cubicBezTo>
                <a:lnTo>
                  <a:pt x="3256920" y="1406514"/>
                </a:lnTo>
                <a:cubicBezTo>
                  <a:pt x="3256920" y="1396189"/>
                  <a:pt x="3256368" y="1389019"/>
                  <a:pt x="3255264" y="1385003"/>
                </a:cubicBezTo>
                <a:cubicBezTo>
                  <a:pt x="3244107" y="1385892"/>
                  <a:pt x="3235295" y="1384272"/>
                  <a:pt x="3228828" y="1380142"/>
                </a:cubicBezTo>
                <a:cubicBezTo>
                  <a:pt x="3222360" y="1376012"/>
                  <a:pt x="3222540" y="1372703"/>
                  <a:pt x="3229366" y="1370215"/>
                </a:cubicBezTo>
                <a:cubicBezTo>
                  <a:pt x="3236192" y="1367727"/>
                  <a:pt x="3247624" y="1364418"/>
                  <a:pt x="3263664" y="1360288"/>
                </a:cubicBezTo>
                <a:cubicBezTo>
                  <a:pt x="3279703" y="1356158"/>
                  <a:pt x="3291735" y="1352469"/>
                  <a:pt x="3299758" y="1349221"/>
                </a:cubicBezTo>
                <a:cubicBezTo>
                  <a:pt x="3301764" y="1348409"/>
                  <a:pt x="3303751" y="1347900"/>
                  <a:pt x="3305718" y="1347695"/>
                </a:cubicBezTo>
                <a:close/>
                <a:moveTo>
                  <a:pt x="429415" y="1325463"/>
                </a:moveTo>
                <a:lnTo>
                  <a:pt x="452323" y="1325463"/>
                </a:lnTo>
                <a:lnTo>
                  <a:pt x="452323" y="1564507"/>
                </a:lnTo>
                <a:lnTo>
                  <a:pt x="417068" y="1564507"/>
                </a:lnTo>
                <a:lnTo>
                  <a:pt x="417068" y="1378249"/>
                </a:lnTo>
                <a:cubicBezTo>
                  <a:pt x="409926" y="1389305"/>
                  <a:pt x="395077" y="1400555"/>
                  <a:pt x="372520" y="1411999"/>
                </a:cubicBezTo>
                <a:lnTo>
                  <a:pt x="372520" y="1381196"/>
                </a:lnTo>
                <a:cubicBezTo>
                  <a:pt x="395435" y="1365637"/>
                  <a:pt x="414401" y="1347059"/>
                  <a:pt x="429415" y="1325463"/>
                </a:cubicBezTo>
                <a:close/>
                <a:moveTo>
                  <a:pt x="2496096" y="1318684"/>
                </a:moveTo>
                <a:cubicBezTo>
                  <a:pt x="2499558" y="1318564"/>
                  <a:pt x="2503604" y="1319339"/>
                  <a:pt x="2508236" y="1321010"/>
                </a:cubicBezTo>
                <a:cubicBezTo>
                  <a:pt x="2517500" y="1324351"/>
                  <a:pt x="2525111" y="1328474"/>
                  <a:pt x="2531069" y="1333378"/>
                </a:cubicBezTo>
                <a:cubicBezTo>
                  <a:pt x="2537028" y="1338283"/>
                  <a:pt x="2536569" y="1343969"/>
                  <a:pt x="2529693" y="1350436"/>
                </a:cubicBezTo>
                <a:cubicBezTo>
                  <a:pt x="2522817" y="1356904"/>
                  <a:pt x="2518081" y="1367264"/>
                  <a:pt x="2515485" y="1381519"/>
                </a:cubicBezTo>
                <a:cubicBezTo>
                  <a:pt x="2512890" y="1395773"/>
                  <a:pt x="2510699" y="1419208"/>
                  <a:pt x="2508914" y="1451825"/>
                </a:cubicBezTo>
                <a:cubicBezTo>
                  <a:pt x="2507129" y="1484442"/>
                  <a:pt x="2508140" y="1507099"/>
                  <a:pt x="2511947" y="1519798"/>
                </a:cubicBezTo>
                <a:cubicBezTo>
                  <a:pt x="2515754" y="1532496"/>
                  <a:pt x="2528398" y="1539056"/>
                  <a:pt x="2549880" y="1539480"/>
                </a:cubicBezTo>
                <a:cubicBezTo>
                  <a:pt x="2571362" y="1539903"/>
                  <a:pt x="2585505" y="1538913"/>
                  <a:pt x="2592309" y="1536511"/>
                </a:cubicBezTo>
                <a:cubicBezTo>
                  <a:pt x="2599114" y="1534109"/>
                  <a:pt x="2604004" y="1529079"/>
                  <a:pt x="2606979" y="1521422"/>
                </a:cubicBezTo>
                <a:cubicBezTo>
                  <a:pt x="2609955" y="1513764"/>
                  <a:pt x="2614608" y="1503034"/>
                  <a:pt x="2620940" y="1489231"/>
                </a:cubicBezTo>
                <a:cubicBezTo>
                  <a:pt x="2627271" y="1475429"/>
                  <a:pt x="2629981" y="1477939"/>
                  <a:pt x="2629070" y="1496760"/>
                </a:cubicBezTo>
                <a:cubicBezTo>
                  <a:pt x="2628160" y="1515582"/>
                  <a:pt x="2629959" y="1530198"/>
                  <a:pt x="2634470" y="1540609"/>
                </a:cubicBezTo>
                <a:cubicBezTo>
                  <a:pt x="2638979" y="1551020"/>
                  <a:pt x="2633666" y="1558731"/>
                  <a:pt x="2618530" y="1563743"/>
                </a:cubicBezTo>
                <a:cubicBezTo>
                  <a:pt x="2603394" y="1568755"/>
                  <a:pt x="2584282" y="1571032"/>
                  <a:pt x="2561195" y="1570573"/>
                </a:cubicBezTo>
                <a:cubicBezTo>
                  <a:pt x="2538107" y="1570114"/>
                  <a:pt x="2519805" y="1566020"/>
                  <a:pt x="2506290" y="1558290"/>
                </a:cubicBezTo>
                <a:cubicBezTo>
                  <a:pt x="2492774" y="1550561"/>
                  <a:pt x="2485087" y="1534815"/>
                  <a:pt x="2483231" y="1511054"/>
                </a:cubicBezTo>
                <a:cubicBezTo>
                  <a:pt x="2481373" y="1487292"/>
                  <a:pt x="2482022" y="1455428"/>
                  <a:pt x="2485177" y="1415462"/>
                </a:cubicBezTo>
                <a:cubicBezTo>
                  <a:pt x="2488332" y="1375496"/>
                  <a:pt x="2489612" y="1353903"/>
                  <a:pt x="2489017" y="1350684"/>
                </a:cubicBezTo>
                <a:cubicBezTo>
                  <a:pt x="2488422" y="1347464"/>
                  <a:pt x="2484754" y="1346754"/>
                  <a:pt x="2478014" y="1348554"/>
                </a:cubicBezTo>
                <a:cubicBezTo>
                  <a:pt x="2471274" y="1350354"/>
                  <a:pt x="2454597" y="1354989"/>
                  <a:pt x="2427981" y="1362460"/>
                </a:cubicBezTo>
                <a:cubicBezTo>
                  <a:pt x="2428842" y="1389334"/>
                  <a:pt x="2427673" y="1417824"/>
                  <a:pt x="2424475" y="1447932"/>
                </a:cubicBezTo>
                <a:cubicBezTo>
                  <a:pt x="2421277" y="1478039"/>
                  <a:pt x="2413178" y="1502145"/>
                  <a:pt x="2400179" y="1520249"/>
                </a:cubicBezTo>
                <a:cubicBezTo>
                  <a:pt x="2387180" y="1538354"/>
                  <a:pt x="2370764" y="1552733"/>
                  <a:pt x="2350931" y="1563388"/>
                </a:cubicBezTo>
                <a:cubicBezTo>
                  <a:pt x="2331099" y="1574043"/>
                  <a:pt x="2330457" y="1569278"/>
                  <a:pt x="2349006" y="1549095"/>
                </a:cubicBezTo>
                <a:cubicBezTo>
                  <a:pt x="2367555" y="1528911"/>
                  <a:pt x="2380601" y="1508827"/>
                  <a:pt x="2388144" y="1488844"/>
                </a:cubicBezTo>
                <a:cubicBezTo>
                  <a:pt x="2395687" y="1468861"/>
                  <a:pt x="2400136" y="1444261"/>
                  <a:pt x="2401491" y="1415042"/>
                </a:cubicBezTo>
                <a:cubicBezTo>
                  <a:pt x="2402847" y="1385824"/>
                  <a:pt x="2401272" y="1366741"/>
                  <a:pt x="2396770" y="1357793"/>
                </a:cubicBezTo>
                <a:cubicBezTo>
                  <a:pt x="2392267" y="1348844"/>
                  <a:pt x="2393644" y="1344370"/>
                  <a:pt x="2400900" y="1344370"/>
                </a:cubicBezTo>
                <a:cubicBezTo>
                  <a:pt x="2405302" y="1344370"/>
                  <a:pt x="2409916" y="1344367"/>
                  <a:pt x="2414742" y="1344360"/>
                </a:cubicBezTo>
                <a:cubicBezTo>
                  <a:pt x="2419567" y="1344352"/>
                  <a:pt x="2427433" y="1343262"/>
                  <a:pt x="2438339" y="1341090"/>
                </a:cubicBezTo>
                <a:cubicBezTo>
                  <a:pt x="2449244" y="1338917"/>
                  <a:pt x="2459013" y="1336103"/>
                  <a:pt x="2467646" y="1332647"/>
                </a:cubicBezTo>
                <a:cubicBezTo>
                  <a:pt x="2476279" y="1329191"/>
                  <a:pt x="2482886" y="1325552"/>
                  <a:pt x="2487468" y="1321731"/>
                </a:cubicBezTo>
                <a:cubicBezTo>
                  <a:pt x="2489759" y="1319820"/>
                  <a:pt x="2492635" y="1318804"/>
                  <a:pt x="2496096" y="1318684"/>
                </a:cubicBezTo>
                <a:close/>
                <a:moveTo>
                  <a:pt x="3843287" y="1317504"/>
                </a:moveTo>
                <a:cubicBezTo>
                  <a:pt x="3869272" y="1313804"/>
                  <a:pt x="3889900" y="1326624"/>
                  <a:pt x="3905173" y="1355964"/>
                </a:cubicBezTo>
                <a:cubicBezTo>
                  <a:pt x="3914264" y="1387929"/>
                  <a:pt x="3901824" y="1419649"/>
                  <a:pt x="3867852" y="1451126"/>
                </a:cubicBezTo>
                <a:cubicBezTo>
                  <a:pt x="3857728" y="1466326"/>
                  <a:pt x="3852666" y="1484323"/>
                  <a:pt x="3852666" y="1505117"/>
                </a:cubicBezTo>
                <a:lnTo>
                  <a:pt x="3820228" y="1505117"/>
                </a:lnTo>
                <a:cubicBezTo>
                  <a:pt x="3819253" y="1468607"/>
                  <a:pt x="3834203" y="1435359"/>
                  <a:pt x="3865077" y="1405374"/>
                </a:cubicBezTo>
                <a:cubicBezTo>
                  <a:pt x="3872004" y="1395020"/>
                  <a:pt x="3875029" y="1384014"/>
                  <a:pt x="3874155" y="1372355"/>
                </a:cubicBezTo>
                <a:cubicBezTo>
                  <a:pt x="3869437" y="1356481"/>
                  <a:pt x="3860481" y="1348995"/>
                  <a:pt x="3847288" y="1349898"/>
                </a:cubicBezTo>
                <a:lnTo>
                  <a:pt x="3841997" y="1349898"/>
                </a:lnTo>
                <a:cubicBezTo>
                  <a:pt x="3825721" y="1350673"/>
                  <a:pt x="3818034" y="1364619"/>
                  <a:pt x="3818938" y="1391736"/>
                </a:cubicBezTo>
                <a:lnTo>
                  <a:pt x="3785123" y="1391736"/>
                </a:lnTo>
                <a:cubicBezTo>
                  <a:pt x="3784163" y="1354624"/>
                  <a:pt x="3795900" y="1331837"/>
                  <a:pt x="3820336" y="1323376"/>
                </a:cubicBezTo>
                <a:cubicBezTo>
                  <a:pt x="3824308" y="1320393"/>
                  <a:pt x="3831959" y="1318436"/>
                  <a:pt x="3843287" y="1317504"/>
                </a:cubicBezTo>
                <a:close/>
                <a:moveTo>
                  <a:pt x="1461228" y="1317056"/>
                </a:moveTo>
                <a:cubicBezTo>
                  <a:pt x="1469218" y="1316268"/>
                  <a:pt x="1476681" y="1318461"/>
                  <a:pt x="1483618" y="1323634"/>
                </a:cubicBezTo>
                <a:cubicBezTo>
                  <a:pt x="1492868" y="1330532"/>
                  <a:pt x="1491763" y="1335956"/>
                  <a:pt x="1480306" y="1339907"/>
                </a:cubicBezTo>
                <a:cubicBezTo>
                  <a:pt x="1468848" y="1343858"/>
                  <a:pt x="1444885" y="1348622"/>
                  <a:pt x="1408418" y="1354200"/>
                </a:cubicBezTo>
                <a:cubicBezTo>
                  <a:pt x="1416521" y="1361112"/>
                  <a:pt x="1419650" y="1366795"/>
                  <a:pt x="1417807" y="1371247"/>
                </a:cubicBezTo>
                <a:cubicBezTo>
                  <a:pt x="1415965" y="1375700"/>
                  <a:pt x="1414183" y="1388775"/>
                  <a:pt x="1412462" y="1410471"/>
                </a:cubicBezTo>
                <a:cubicBezTo>
                  <a:pt x="1438346" y="1405252"/>
                  <a:pt x="1458042" y="1400799"/>
                  <a:pt x="1471551" y="1397114"/>
                </a:cubicBezTo>
                <a:cubicBezTo>
                  <a:pt x="1485059" y="1393428"/>
                  <a:pt x="1496811" y="1396443"/>
                  <a:pt x="1506806" y="1406159"/>
                </a:cubicBezTo>
                <a:cubicBezTo>
                  <a:pt x="1516801" y="1415874"/>
                  <a:pt x="1512715" y="1421517"/>
                  <a:pt x="1494545" y="1423087"/>
                </a:cubicBezTo>
                <a:cubicBezTo>
                  <a:pt x="1476377" y="1424658"/>
                  <a:pt x="1460796" y="1426350"/>
                  <a:pt x="1447804" y="1428164"/>
                </a:cubicBezTo>
                <a:cubicBezTo>
                  <a:pt x="1434811" y="1429978"/>
                  <a:pt x="1422443" y="1432025"/>
                  <a:pt x="1410698" y="1434305"/>
                </a:cubicBezTo>
                <a:cubicBezTo>
                  <a:pt x="1410039" y="1440442"/>
                  <a:pt x="1409279" y="1446322"/>
                  <a:pt x="1408418" y="1451943"/>
                </a:cubicBezTo>
                <a:cubicBezTo>
                  <a:pt x="1428537" y="1475519"/>
                  <a:pt x="1446886" y="1494025"/>
                  <a:pt x="1463463" y="1507461"/>
                </a:cubicBezTo>
                <a:cubicBezTo>
                  <a:pt x="1480040" y="1520898"/>
                  <a:pt x="1493140" y="1530678"/>
                  <a:pt x="1502762" y="1536802"/>
                </a:cubicBezTo>
                <a:cubicBezTo>
                  <a:pt x="1512385" y="1542925"/>
                  <a:pt x="1521813" y="1547248"/>
                  <a:pt x="1531048" y="1549772"/>
                </a:cubicBezTo>
                <a:cubicBezTo>
                  <a:pt x="1540284" y="1552296"/>
                  <a:pt x="1549375" y="1555082"/>
                  <a:pt x="1558324" y="1558129"/>
                </a:cubicBezTo>
                <a:cubicBezTo>
                  <a:pt x="1567272" y="1561176"/>
                  <a:pt x="1571746" y="1564629"/>
                  <a:pt x="1571746" y="1568486"/>
                </a:cubicBezTo>
                <a:cubicBezTo>
                  <a:pt x="1571746" y="1572774"/>
                  <a:pt x="1562263" y="1575882"/>
                  <a:pt x="1543299" y="1577811"/>
                </a:cubicBezTo>
                <a:cubicBezTo>
                  <a:pt x="1524334" y="1579740"/>
                  <a:pt x="1510915" y="1579976"/>
                  <a:pt x="1503042" y="1578521"/>
                </a:cubicBezTo>
                <a:cubicBezTo>
                  <a:pt x="1495169" y="1577065"/>
                  <a:pt x="1487956" y="1573061"/>
                  <a:pt x="1481403" y="1566507"/>
                </a:cubicBezTo>
                <a:cubicBezTo>
                  <a:pt x="1474849" y="1559954"/>
                  <a:pt x="1464718" y="1548453"/>
                  <a:pt x="1451009" y="1532005"/>
                </a:cubicBezTo>
                <a:cubicBezTo>
                  <a:pt x="1437299" y="1515556"/>
                  <a:pt x="1421726" y="1493996"/>
                  <a:pt x="1404288" y="1467323"/>
                </a:cubicBezTo>
                <a:cubicBezTo>
                  <a:pt x="1394910" y="1498656"/>
                  <a:pt x="1379559" y="1522669"/>
                  <a:pt x="1358235" y="1539361"/>
                </a:cubicBezTo>
                <a:cubicBezTo>
                  <a:pt x="1336911" y="1556053"/>
                  <a:pt x="1315171" y="1565317"/>
                  <a:pt x="1293015" y="1567153"/>
                </a:cubicBezTo>
                <a:cubicBezTo>
                  <a:pt x="1270860" y="1568988"/>
                  <a:pt x="1266615" y="1566371"/>
                  <a:pt x="1280282" y="1559301"/>
                </a:cubicBezTo>
                <a:cubicBezTo>
                  <a:pt x="1293948" y="1552232"/>
                  <a:pt x="1306474" y="1545413"/>
                  <a:pt x="1317860" y="1538845"/>
                </a:cubicBezTo>
                <a:cubicBezTo>
                  <a:pt x="1329246" y="1532277"/>
                  <a:pt x="1339564" y="1524146"/>
                  <a:pt x="1348813" y="1514452"/>
                </a:cubicBezTo>
                <a:cubicBezTo>
                  <a:pt x="1358063" y="1504758"/>
                  <a:pt x="1365559" y="1493290"/>
                  <a:pt x="1371302" y="1480047"/>
                </a:cubicBezTo>
                <a:cubicBezTo>
                  <a:pt x="1377045" y="1466803"/>
                  <a:pt x="1380813" y="1453119"/>
                  <a:pt x="1382606" y="1438994"/>
                </a:cubicBezTo>
                <a:cubicBezTo>
                  <a:pt x="1360608" y="1443483"/>
                  <a:pt x="1346687" y="1446404"/>
                  <a:pt x="1340843" y="1447760"/>
                </a:cubicBezTo>
                <a:cubicBezTo>
                  <a:pt x="1335000" y="1449115"/>
                  <a:pt x="1326554" y="1445795"/>
                  <a:pt x="1315504" y="1437800"/>
                </a:cubicBezTo>
                <a:cubicBezTo>
                  <a:pt x="1304455" y="1429806"/>
                  <a:pt x="1306022" y="1425518"/>
                  <a:pt x="1320204" y="1424937"/>
                </a:cubicBezTo>
                <a:cubicBezTo>
                  <a:pt x="1334387" y="1424356"/>
                  <a:pt x="1355703" y="1421133"/>
                  <a:pt x="1384154" y="1415268"/>
                </a:cubicBezTo>
                <a:cubicBezTo>
                  <a:pt x="1384929" y="1408270"/>
                  <a:pt x="1385316" y="1399049"/>
                  <a:pt x="1385316" y="1387606"/>
                </a:cubicBezTo>
                <a:cubicBezTo>
                  <a:pt x="1385316" y="1375273"/>
                  <a:pt x="1384979" y="1365407"/>
                  <a:pt x="1384305" y="1358008"/>
                </a:cubicBezTo>
                <a:cubicBezTo>
                  <a:pt x="1385410" y="1358008"/>
                  <a:pt x="1381445" y="1358682"/>
                  <a:pt x="1372410" y="1360030"/>
                </a:cubicBezTo>
                <a:cubicBezTo>
                  <a:pt x="1363376" y="1361378"/>
                  <a:pt x="1354270" y="1358571"/>
                  <a:pt x="1345092" y="1351608"/>
                </a:cubicBezTo>
                <a:cubicBezTo>
                  <a:pt x="1335915" y="1344646"/>
                  <a:pt x="1337947" y="1340588"/>
                  <a:pt x="1351190" y="1339434"/>
                </a:cubicBezTo>
                <a:cubicBezTo>
                  <a:pt x="1364433" y="1338279"/>
                  <a:pt x="1381943" y="1335483"/>
                  <a:pt x="1403718" y="1331045"/>
                </a:cubicBezTo>
                <a:cubicBezTo>
                  <a:pt x="1425494" y="1326606"/>
                  <a:pt x="1441942" y="1322537"/>
                  <a:pt x="1453063" y="1318838"/>
                </a:cubicBezTo>
                <a:cubicBezTo>
                  <a:pt x="1455843" y="1317913"/>
                  <a:pt x="1458565" y="1317319"/>
                  <a:pt x="1461228" y="1317056"/>
                </a:cubicBezTo>
                <a:close/>
                <a:moveTo>
                  <a:pt x="3187236" y="1312931"/>
                </a:moveTo>
                <a:cubicBezTo>
                  <a:pt x="3188619" y="1312807"/>
                  <a:pt x="3190348" y="1312983"/>
                  <a:pt x="3192422" y="1313460"/>
                </a:cubicBezTo>
                <a:cubicBezTo>
                  <a:pt x="3200718" y="1315367"/>
                  <a:pt x="3208619" y="1318676"/>
                  <a:pt x="3216126" y="1323387"/>
                </a:cubicBezTo>
                <a:cubicBezTo>
                  <a:pt x="3223633" y="1328098"/>
                  <a:pt x="3225573" y="1333673"/>
                  <a:pt x="3221944" y="1340111"/>
                </a:cubicBezTo>
                <a:cubicBezTo>
                  <a:pt x="3218317" y="1346550"/>
                  <a:pt x="3216280" y="1365149"/>
                  <a:pt x="3215836" y="1395909"/>
                </a:cubicBezTo>
                <a:cubicBezTo>
                  <a:pt x="3215391" y="1426669"/>
                  <a:pt x="3214484" y="1448670"/>
                  <a:pt x="3213114" y="1461913"/>
                </a:cubicBezTo>
                <a:cubicBezTo>
                  <a:pt x="3211745" y="1475156"/>
                  <a:pt x="3208999" y="1490242"/>
                  <a:pt x="3204876" y="1507171"/>
                </a:cubicBezTo>
                <a:cubicBezTo>
                  <a:pt x="3200753" y="1524100"/>
                  <a:pt x="3193307" y="1539354"/>
                  <a:pt x="3182538" y="1552934"/>
                </a:cubicBezTo>
                <a:cubicBezTo>
                  <a:pt x="3171768" y="1566514"/>
                  <a:pt x="3159593" y="1576015"/>
                  <a:pt x="3146013" y="1581435"/>
                </a:cubicBezTo>
                <a:cubicBezTo>
                  <a:pt x="3128160" y="1588147"/>
                  <a:pt x="3124954" y="1585637"/>
                  <a:pt x="3136398" y="1573907"/>
                </a:cubicBezTo>
                <a:cubicBezTo>
                  <a:pt x="3147841" y="1562176"/>
                  <a:pt x="3157528" y="1549704"/>
                  <a:pt x="3165458" y="1536490"/>
                </a:cubicBezTo>
                <a:cubicBezTo>
                  <a:pt x="3173389" y="1523275"/>
                  <a:pt x="3179591" y="1505246"/>
                  <a:pt x="3184065" y="1482402"/>
                </a:cubicBezTo>
                <a:cubicBezTo>
                  <a:pt x="3188539" y="1459558"/>
                  <a:pt x="3190776" y="1431559"/>
                  <a:pt x="3190776" y="1398404"/>
                </a:cubicBezTo>
                <a:cubicBezTo>
                  <a:pt x="3190776" y="1364490"/>
                  <a:pt x="3190357" y="1345231"/>
                  <a:pt x="3189518" y="1340627"/>
                </a:cubicBezTo>
                <a:cubicBezTo>
                  <a:pt x="3188679" y="1336024"/>
                  <a:pt x="3186879" y="1329869"/>
                  <a:pt x="3184119" y="1322161"/>
                </a:cubicBezTo>
                <a:cubicBezTo>
                  <a:pt x="3182048" y="1316380"/>
                  <a:pt x="3183088" y="1313303"/>
                  <a:pt x="3187236" y="1312931"/>
                </a:cubicBezTo>
                <a:close/>
                <a:moveTo>
                  <a:pt x="3551449" y="1301881"/>
                </a:moveTo>
                <a:cubicBezTo>
                  <a:pt x="3553001" y="1301737"/>
                  <a:pt x="3554944" y="1302022"/>
                  <a:pt x="3557276" y="1302737"/>
                </a:cubicBezTo>
                <a:cubicBezTo>
                  <a:pt x="3566604" y="1305598"/>
                  <a:pt x="3574506" y="1309681"/>
                  <a:pt x="3580980" y="1314987"/>
                </a:cubicBezTo>
                <a:cubicBezTo>
                  <a:pt x="3587455" y="1320293"/>
                  <a:pt x="3589010" y="1325108"/>
                  <a:pt x="3585648" y="1329431"/>
                </a:cubicBezTo>
                <a:cubicBezTo>
                  <a:pt x="3582285" y="1333755"/>
                  <a:pt x="3578144" y="1342180"/>
                  <a:pt x="3573225" y="1354706"/>
                </a:cubicBezTo>
                <a:cubicBezTo>
                  <a:pt x="3568307" y="1367232"/>
                  <a:pt x="3561531" y="1381325"/>
                  <a:pt x="3552898" y="1396984"/>
                </a:cubicBezTo>
                <a:cubicBezTo>
                  <a:pt x="3561990" y="1397056"/>
                  <a:pt x="3573118" y="1394902"/>
                  <a:pt x="3586282" y="1390521"/>
                </a:cubicBezTo>
                <a:cubicBezTo>
                  <a:pt x="3599446" y="1386140"/>
                  <a:pt x="3609664" y="1381622"/>
                  <a:pt x="3616934" y="1376969"/>
                </a:cubicBezTo>
                <a:cubicBezTo>
                  <a:pt x="3624205" y="1372316"/>
                  <a:pt x="3632175" y="1371663"/>
                  <a:pt x="3640843" y="1375012"/>
                </a:cubicBezTo>
                <a:cubicBezTo>
                  <a:pt x="3649512" y="1378360"/>
                  <a:pt x="3657940" y="1383899"/>
                  <a:pt x="3666128" y="1391628"/>
                </a:cubicBezTo>
                <a:cubicBezTo>
                  <a:pt x="3674317" y="1399358"/>
                  <a:pt x="3671757" y="1405295"/>
                  <a:pt x="3658449" y="1409439"/>
                </a:cubicBezTo>
                <a:cubicBezTo>
                  <a:pt x="3645142" y="1413583"/>
                  <a:pt x="3631167" y="1421567"/>
                  <a:pt x="3616526" y="1433391"/>
                </a:cubicBezTo>
                <a:cubicBezTo>
                  <a:pt x="3601884" y="1445214"/>
                  <a:pt x="3597066" y="1445368"/>
                  <a:pt x="3602071" y="1433853"/>
                </a:cubicBezTo>
                <a:cubicBezTo>
                  <a:pt x="3607075" y="1422338"/>
                  <a:pt x="3610452" y="1414691"/>
                  <a:pt x="3612202" y="1410912"/>
                </a:cubicBezTo>
                <a:cubicBezTo>
                  <a:pt x="3613952" y="1407134"/>
                  <a:pt x="3612718" y="1405463"/>
                  <a:pt x="3608502" y="1405901"/>
                </a:cubicBezTo>
                <a:cubicBezTo>
                  <a:pt x="3604286" y="1406338"/>
                  <a:pt x="3594761" y="1408586"/>
                  <a:pt x="3579926" y="1412644"/>
                </a:cubicBezTo>
                <a:cubicBezTo>
                  <a:pt x="3565091" y="1416702"/>
                  <a:pt x="3554239" y="1416487"/>
                  <a:pt x="3547370" y="1411999"/>
                </a:cubicBezTo>
                <a:cubicBezTo>
                  <a:pt x="3537676" y="1427429"/>
                  <a:pt x="3526699" y="1438485"/>
                  <a:pt x="3514438" y="1445168"/>
                </a:cubicBezTo>
                <a:cubicBezTo>
                  <a:pt x="3502177" y="1451850"/>
                  <a:pt x="3501026" y="1447383"/>
                  <a:pt x="3510986" y="1431767"/>
                </a:cubicBezTo>
                <a:cubicBezTo>
                  <a:pt x="3520945" y="1416150"/>
                  <a:pt x="3530391" y="1395475"/>
                  <a:pt x="3539325" y="1369742"/>
                </a:cubicBezTo>
                <a:cubicBezTo>
                  <a:pt x="3548259" y="1344008"/>
                  <a:pt x="3551152" y="1325692"/>
                  <a:pt x="3548005" y="1314794"/>
                </a:cubicBezTo>
                <a:cubicBezTo>
                  <a:pt x="3545644" y="1306620"/>
                  <a:pt x="3546792" y="1302316"/>
                  <a:pt x="3551449" y="1301881"/>
                </a:cubicBezTo>
                <a:close/>
                <a:moveTo>
                  <a:pt x="1780666" y="1298149"/>
                </a:moveTo>
                <a:cubicBezTo>
                  <a:pt x="1782632" y="1298124"/>
                  <a:pt x="1785112" y="1298525"/>
                  <a:pt x="1788107" y="1299349"/>
                </a:cubicBezTo>
                <a:cubicBezTo>
                  <a:pt x="1800089" y="1302647"/>
                  <a:pt x="1808887" y="1306175"/>
                  <a:pt x="1814501" y="1309932"/>
                </a:cubicBezTo>
                <a:cubicBezTo>
                  <a:pt x="1820115" y="1313689"/>
                  <a:pt x="1821323" y="1318798"/>
                  <a:pt x="1818125" y="1325258"/>
                </a:cubicBezTo>
                <a:cubicBezTo>
                  <a:pt x="1814928" y="1331719"/>
                  <a:pt x="1812031" y="1347081"/>
                  <a:pt x="1809435" y="1371344"/>
                </a:cubicBezTo>
                <a:cubicBezTo>
                  <a:pt x="1818613" y="1369609"/>
                  <a:pt x="1826543" y="1368049"/>
                  <a:pt x="1833226" y="1366666"/>
                </a:cubicBezTo>
                <a:cubicBezTo>
                  <a:pt x="1839908" y="1365282"/>
                  <a:pt x="1846612" y="1368193"/>
                  <a:pt x="1853338" y="1375399"/>
                </a:cubicBezTo>
                <a:cubicBezTo>
                  <a:pt x="1860063" y="1382605"/>
                  <a:pt x="1858134" y="1387344"/>
                  <a:pt x="1847552" y="1389617"/>
                </a:cubicBezTo>
                <a:cubicBezTo>
                  <a:pt x="1836968" y="1391890"/>
                  <a:pt x="1823711" y="1394618"/>
                  <a:pt x="1807779" y="1397802"/>
                </a:cubicBezTo>
                <a:cubicBezTo>
                  <a:pt x="1806144" y="1418265"/>
                  <a:pt x="1804444" y="1436886"/>
                  <a:pt x="1802681" y="1453664"/>
                </a:cubicBezTo>
                <a:cubicBezTo>
                  <a:pt x="1837011" y="1451054"/>
                  <a:pt x="1861085" y="1448602"/>
                  <a:pt x="1874902" y="1446308"/>
                </a:cubicBezTo>
                <a:cubicBezTo>
                  <a:pt x="1888718" y="1444013"/>
                  <a:pt x="1900832" y="1446573"/>
                  <a:pt x="1911243" y="1453987"/>
                </a:cubicBezTo>
                <a:cubicBezTo>
                  <a:pt x="1921654" y="1461401"/>
                  <a:pt x="1926229" y="1467502"/>
                  <a:pt x="1924967" y="1472292"/>
                </a:cubicBezTo>
                <a:cubicBezTo>
                  <a:pt x="1923705" y="1477082"/>
                  <a:pt x="1914627" y="1479028"/>
                  <a:pt x="1897735" y="1478132"/>
                </a:cubicBezTo>
                <a:cubicBezTo>
                  <a:pt x="1880842" y="1477236"/>
                  <a:pt x="1861727" y="1476788"/>
                  <a:pt x="1840388" y="1476788"/>
                </a:cubicBezTo>
                <a:cubicBezTo>
                  <a:pt x="1820040" y="1476788"/>
                  <a:pt x="1792754" y="1479036"/>
                  <a:pt x="1758531" y="1483531"/>
                </a:cubicBezTo>
                <a:cubicBezTo>
                  <a:pt x="1724308" y="1488027"/>
                  <a:pt x="1699216" y="1491823"/>
                  <a:pt x="1683255" y="1494921"/>
                </a:cubicBezTo>
                <a:cubicBezTo>
                  <a:pt x="1667295" y="1498018"/>
                  <a:pt x="1654962" y="1500944"/>
                  <a:pt x="1646258" y="1503697"/>
                </a:cubicBezTo>
                <a:cubicBezTo>
                  <a:pt x="1637553" y="1506450"/>
                  <a:pt x="1627450" y="1503141"/>
                  <a:pt x="1615950" y="1493770"/>
                </a:cubicBezTo>
                <a:cubicBezTo>
                  <a:pt x="1604449" y="1484399"/>
                  <a:pt x="1606894" y="1479437"/>
                  <a:pt x="1623285" y="1478885"/>
                </a:cubicBezTo>
                <a:cubicBezTo>
                  <a:pt x="1639676" y="1478333"/>
                  <a:pt x="1670665" y="1474185"/>
                  <a:pt x="1716252" y="1466441"/>
                </a:cubicBezTo>
                <a:cubicBezTo>
                  <a:pt x="1717070" y="1449878"/>
                  <a:pt x="1717478" y="1433079"/>
                  <a:pt x="1717478" y="1416043"/>
                </a:cubicBezTo>
                <a:cubicBezTo>
                  <a:pt x="1705562" y="1419642"/>
                  <a:pt x="1693584" y="1418122"/>
                  <a:pt x="1681545" y="1411482"/>
                </a:cubicBezTo>
                <a:cubicBezTo>
                  <a:pt x="1669507" y="1404843"/>
                  <a:pt x="1669876" y="1400336"/>
                  <a:pt x="1682654" y="1397963"/>
                </a:cubicBezTo>
                <a:cubicBezTo>
                  <a:pt x="1695430" y="1395590"/>
                  <a:pt x="1707039" y="1393278"/>
                  <a:pt x="1717478" y="1391026"/>
                </a:cubicBezTo>
                <a:cubicBezTo>
                  <a:pt x="1717478" y="1383870"/>
                  <a:pt x="1716829" y="1376600"/>
                  <a:pt x="1715532" y="1369215"/>
                </a:cubicBezTo>
                <a:cubicBezTo>
                  <a:pt x="1714234" y="1361830"/>
                  <a:pt x="1711312" y="1353813"/>
                  <a:pt x="1706767" y="1345166"/>
                </a:cubicBezTo>
                <a:cubicBezTo>
                  <a:pt x="1702220" y="1336519"/>
                  <a:pt x="1704472" y="1332898"/>
                  <a:pt x="1713520" y="1334303"/>
                </a:cubicBezTo>
                <a:cubicBezTo>
                  <a:pt x="1722569" y="1335709"/>
                  <a:pt x="1730919" y="1338243"/>
                  <a:pt x="1738569" y="1341907"/>
                </a:cubicBezTo>
                <a:cubicBezTo>
                  <a:pt x="1746220" y="1345571"/>
                  <a:pt x="1749128" y="1350429"/>
                  <a:pt x="1747292" y="1356481"/>
                </a:cubicBezTo>
                <a:cubicBezTo>
                  <a:pt x="1745456" y="1362532"/>
                  <a:pt x="1744123" y="1371982"/>
                  <a:pt x="1743291" y="1384831"/>
                </a:cubicBezTo>
                <a:cubicBezTo>
                  <a:pt x="1752024" y="1383225"/>
                  <a:pt x="1765074" y="1380766"/>
                  <a:pt x="1782439" y="1377453"/>
                </a:cubicBezTo>
                <a:cubicBezTo>
                  <a:pt x="1783228" y="1369681"/>
                  <a:pt x="1783623" y="1359119"/>
                  <a:pt x="1783623" y="1345768"/>
                </a:cubicBezTo>
                <a:cubicBezTo>
                  <a:pt x="1783623" y="1332088"/>
                  <a:pt x="1781375" y="1320107"/>
                  <a:pt x="1776879" y="1309825"/>
                </a:cubicBezTo>
                <a:cubicBezTo>
                  <a:pt x="1773508" y="1302113"/>
                  <a:pt x="1774770" y="1298221"/>
                  <a:pt x="1780666" y="1298149"/>
                </a:cubicBezTo>
                <a:close/>
                <a:moveTo>
                  <a:pt x="579931" y="1289003"/>
                </a:moveTo>
                <a:cubicBezTo>
                  <a:pt x="637105" y="1335293"/>
                  <a:pt x="665693" y="1384164"/>
                  <a:pt x="665693" y="1435617"/>
                </a:cubicBezTo>
                <a:cubicBezTo>
                  <a:pt x="667499" y="1495889"/>
                  <a:pt x="639335" y="1546503"/>
                  <a:pt x="581200" y="1587458"/>
                </a:cubicBezTo>
                <a:lnTo>
                  <a:pt x="562960" y="1565797"/>
                </a:lnTo>
                <a:cubicBezTo>
                  <a:pt x="610655" y="1530033"/>
                  <a:pt x="634947" y="1488604"/>
                  <a:pt x="635836" y="1441511"/>
                </a:cubicBezTo>
                <a:cubicBezTo>
                  <a:pt x="637643" y="1393457"/>
                  <a:pt x="612899" y="1350207"/>
                  <a:pt x="561604" y="1311761"/>
                </a:cubicBezTo>
                <a:close/>
                <a:moveTo>
                  <a:pt x="277147" y="1289003"/>
                </a:moveTo>
                <a:lnTo>
                  <a:pt x="295538" y="1311761"/>
                </a:lnTo>
                <a:cubicBezTo>
                  <a:pt x="244243" y="1350207"/>
                  <a:pt x="219478" y="1393471"/>
                  <a:pt x="221242" y="1441554"/>
                </a:cubicBezTo>
                <a:cubicBezTo>
                  <a:pt x="222131" y="1488633"/>
                  <a:pt x="246445" y="1530040"/>
                  <a:pt x="294183" y="1565776"/>
                </a:cubicBezTo>
                <a:lnTo>
                  <a:pt x="275878" y="1587458"/>
                </a:lnTo>
                <a:cubicBezTo>
                  <a:pt x="217786" y="1546517"/>
                  <a:pt x="189643" y="1495201"/>
                  <a:pt x="191450" y="1433509"/>
                </a:cubicBezTo>
                <a:cubicBezTo>
                  <a:pt x="191450" y="1383419"/>
                  <a:pt x="220016" y="1335250"/>
                  <a:pt x="277147" y="1289003"/>
                </a:cubicBezTo>
                <a:close/>
                <a:moveTo>
                  <a:pt x="2818524" y="1288589"/>
                </a:moveTo>
                <a:cubicBezTo>
                  <a:pt x="2820230" y="1288675"/>
                  <a:pt x="2822315" y="1289135"/>
                  <a:pt x="2824778" y="1289971"/>
                </a:cubicBezTo>
                <a:cubicBezTo>
                  <a:pt x="2834630" y="1293312"/>
                  <a:pt x="2842983" y="1297865"/>
                  <a:pt x="2849838" y="1303630"/>
                </a:cubicBezTo>
                <a:cubicBezTo>
                  <a:pt x="2856692" y="1309394"/>
                  <a:pt x="2858381" y="1314263"/>
                  <a:pt x="2854903" y="1318235"/>
                </a:cubicBezTo>
                <a:cubicBezTo>
                  <a:pt x="2851426" y="1322208"/>
                  <a:pt x="2848210" y="1326043"/>
                  <a:pt x="2845256" y="1329743"/>
                </a:cubicBezTo>
                <a:cubicBezTo>
                  <a:pt x="2876231" y="1361937"/>
                  <a:pt x="2897942" y="1383368"/>
                  <a:pt x="2910389" y="1394038"/>
                </a:cubicBezTo>
                <a:cubicBezTo>
                  <a:pt x="2922836" y="1404707"/>
                  <a:pt x="2935656" y="1413784"/>
                  <a:pt x="2948850" y="1421270"/>
                </a:cubicBezTo>
                <a:cubicBezTo>
                  <a:pt x="2962043" y="1428755"/>
                  <a:pt x="2977096" y="1435639"/>
                  <a:pt x="2994010" y="1441920"/>
                </a:cubicBezTo>
                <a:cubicBezTo>
                  <a:pt x="3010925" y="1448201"/>
                  <a:pt x="3012237" y="1452883"/>
                  <a:pt x="2997947" y="1455966"/>
                </a:cubicBezTo>
                <a:cubicBezTo>
                  <a:pt x="2983657" y="1459049"/>
                  <a:pt x="2967983" y="1460121"/>
                  <a:pt x="2950925" y="1459182"/>
                </a:cubicBezTo>
                <a:cubicBezTo>
                  <a:pt x="2933868" y="1458242"/>
                  <a:pt x="2921865" y="1453306"/>
                  <a:pt x="2914917" y="1444372"/>
                </a:cubicBezTo>
                <a:cubicBezTo>
                  <a:pt x="2907969" y="1435438"/>
                  <a:pt x="2898383" y="1422890"/>
                  <a:pt x="2886158" y="1406729"/>
                </a:cubicBezTo>
                <a:cubicBezTo>
                  <a:pt x="2873933" y="1390567"/>
                  <a:pt x="2857352" y="1368928"/>
                  <a:pt x="2836415" y="1341811"/>
                </a:cubicBezTo>
                <a:cubicBezTo>
                  <a:pt x="2826563" y="1362202"/>
                  <a:pt x="2815977" y="1380321"/>
                  <a:pt x="2804655" y="1396167"/>
                </a:cubicBezTo>
                <a:cubicBezTo>
                  <a:pt x="2793333" y="1412013"/>
                  <a:pt x="2779452" y="1428612"/>
                  <a:pt x="2763011" y="1445963"/>
                </a:cubicBezTo>
                <a:cubicBezTo>
                  <a:pt x="2746570" y="1463315"/>
                  <a:pt x="2727347" y="1477064"/>
                  <a:pt x="2705342" y="1487210"/>
                </a:cubicBezTo>
                <a:cubicBezTo>
                  <a:pt x="2683337" y="1497355"/>
                  <a:pt x="2680766" y="1494749"/>
                  <a:pt x="2697631" y="1479391"/>
                </a:cubicBezTo>
                <a:cubicBezTo>
                  <a:pt x="2714495" y="1464032"/>
                  <a:pt x="2730563" y="1447591"/>
                  <a:pt x="2745835" y="1430067"/>
                </a:cubicBezTo>
                <a:cubicBezTo>
                  <a:pt x="2761107" y="1412544"/>
                  <a:pt x="2774060" y="1395586"/>
                  <a:pt x="2784694" y="1379195"/>
                </a:cubicBezTo>
                <a:cubicBezTo>
                  <a:pt x="2795327" y="1362805"/>
                  <a:pt x="2803328" y="1347324"/>
                  <a:pt x="2808699" y="1332755"/>
                </a:cubicBezTo>
                <a:cubicBezTo>
                  <a:pt x="2814069" y="1318185"/>
                  <a:pt x="2815629" y="1306577"/>
                  <a:pt x="2813378" y="1297929"/>
                </a:cubicBezTo>
                <a:cubicBezTo>
                  <a:pt x="2811689" y="1291444"/>
                  <a:pt x="2813404" y="1288331"/>
                  <a:pt x="2818524" y="1288589"/>
                </a:cubicBezTo>
                <a:close/>
                <a:moveTo>
                  <a:pt x="2113264" y="1287669"/>
                </a:moveTo>
                <a:cubicBezTo>
                  <a:pt x="2117437" y="1287669"/>
                  <a:pt x="2125242" y="1289766"/>
                  <a:pt x="2136678" y="1293961"/>
                </a:cubicBezTo>
                <a:cubicBezTo>
                  <a:pt x="2148114" y="1298155"/>
                  <a:pt x="2152162" y="1302802"/>
                  <a:pt x="2148820" y="1307900"/>
                </a:cubicBezTo>
                <a:cubicBezTo>
                  <a:pt x="2145479" y="1312997"/>
                  <a:pt x="2142425" y="1319232"/>
                  <a:pt x="2139657" y="1326603"/>
                </a:cubicBezTo>
                <a:cubicBezTo>
                  <a:pt x="2136889" y="1333974"/>
                  <a:pt x="2133519" y="1340785"/>
                  <a:pt x="2129547" y="1347038"/>
                </a:cubicBezTo>
                <a:cubicBezTo>
                  <a:pt x="2144361" y="1345288"/>
                  <a:pt x="2160551" y="1343062"/>
                  <a:pt x="2178117" y="1340359"/>
                </a:cubicBezTo>
                <a:cubicBezTo>
                  <a:pt x="2195684" y="1337655"/>
                  <a:pt x="2209741" y="1335393"/>
                  <a:pt x="2220288" y="1333572"/>
                </a:cubicBezTo>
                <a:cubicBezTo>
                  <a:pt x="2230836" y="1331751"/>
                  <a:pt x="2241261" y="1331797"/>
                  <a:pt x="2251564" y="1333712"/>
                </a:cubicBezTo>
                <a:cubicBezTo>
                  <a:pt x="2261868" y="1335626"/>
                  <a:pt x="2269526" y="1340197"/>
                  <a:pt x="2274537" y="1347425"/>
                </a:cubicBezTo>
                <a:cubicBezTo>
                  <a:pt x="2279549" y="1354652"/>
                  <a:pt x="2278739" y="1358897"/>
                  <a:pt x="2272107" y="1360159"/>
                </a:cubicBezTo>
                <a:cubicBezTo>
                  <a:pt x="2265475" y="1361421"/>
                  <a:pt x="2254877" y="1361600"/>
                  <a:pt x="2240315" y="1360697"/>
                </a:cubicBezTo>
                <a:cubicBezTo>
                  <a:pt x="2225752" y="1359793"/>
                  <a:pt x="2208949" y="1360012"/>
                  <a:pt x="2189905" y="1361353"/>
                </a:cubicBezTo>
                <a:cubicBezTo>
                  <a:pt x="2170861" y="1362693"/>
                  <a:pt x="2148950" y="1365070"/>
                  <a:pt x="2124170" y="1368483"/>
                </a:cubicBezTo>
                <a:cubicBezTo>
                  <a:pt x="2116641" y="1385247"/>
                  <a:pt x="2108983" y="1398935"/>
                  <a:pt x="2101197" y="1409547"/>
                </a:cubicBezTo>
                <a:cubicBezTo>
                  <a:pt x="2103247" y="1411066"/>
                  <a:pt x="2112070" y="1410059"/>
                  <a:pt x="2127665" y="1406524"/>
                </a:cubicBezTo>
                <a:cubicBezTo>
                  <a:pt x="2143260" y="1402989"/>
                  <a:pt x="2153958" y="1400064"/>
                  <a:pt x="2159758" y="1397748"/>
                </a:cubicBezTo>
                <a:cubicBezTo>
                  <a:pt x="2165559" y="1395432"/>
                  <a:pt x="2171969" y="1395468"/>
                  <a:pt x="2178989" y="1397856"/>
                </a:cubicBezTo>
                <a:cubicBezTo>
                  <a:pt x="2186008" y="1400243"/>
                  <a:pt x="2192343" y="1403022"/>
                  <a:pt x="2197993" y="1406191"/>
                </a:cubicBezTo>
                <a:cubicBezTo>
                  <a:pt x="2203643" y="1409360"/>
                  <a:pt x="2204891" y="1416143"/>
                  <a:pt x="2201736" y="1426540"/>
                </a:cubicBezTo>
                <a:cubicBezTo>
                  <a:pt x="2198581" y="1436936"/>
                  <a:pt x="2197448" y="1448100"/>
                  <a:pt x="2198337" y="1460031"/>
                </a:cubicBezTo>
                <a:cubicBezTo>
                  <a:pt x="2199226" y="1471962"/>
                  <a:pt x="2200119" y="1486019"/>
                  <a:pt x="2201015" y="1502202"/>
                </a:cubicBezTo>
                <a:cubicBezTo>
                  <a:pt x="2201912" y="1518385"/>
                  <a:pt x="2202822" y="1533141"/>
                  <a:pt x="2203747" y="1546470"/>
                </a:cubicBezTo>
                <a:cubicBezTo>
                  <a:pt x="2204672" y="1559800"/>
                  <a:pt x="2203202" y="1571057"/>
                  <a:pt x="2199337" y="1580242"/>
                </a:cubicBezTo>
                <a:cubicBezTo>
                  <a:pt x="2195473" y="1589427"/>
                  <a:pt x="2189654" y="1596977"/>
                  <a:pt x="2181882" y="1602892"/>
                </a:cubicBezTo>
                <a:cubicBezTo>
                  <a:pt x="2174109" y="1608807"/>
                  <a:pt x="2169094" y="1607599"/>
                  <a:pt x="2166835" y="1599267"/>
                </a:cubicBezTo>
                <a:cubicBezTo>
                  <a:pt x="2164577" y="1590936"/>
                  <a:pt x="2158894" y="1581009"/>
                  <a:pt x="2149788" y="1569486"/>
                </a:cubicBezTo>
                <a:cubicBezTo>
                  <a:pt x="2140682" y="1557964"/>
                  <a:pt x="2140822" y="1553576"/>
                  <a:pt x="2150208" y="1556322"/>
                </a:cubicBezTo>
                <a:cubicBezTo>
                  <a:pt x="2159593" y="1559068"/>
                  <a:pt x="2165893" y="1560420"/>
                  <a:pt x="2169105" y="1560377"/>
                </a:cubicBezTo>
                <a:cubicBezTo>
                  <a:pt x="2172317" y="1560334"/>
                  <a:pt x="2173923" y="1549987"/>
                  <a:pt x="2173923" y="1529337"/>
                </a:cubicBezTo>
                <a:cubicBezTo>
                  <a:pt x="2173923" y="1505260"/>
                  <a:pt x="2173055" y="1481104"/>
                  <a:pt x="2171320" y="1456869"/>
                </a:cubicBezTo>
                <a:cubicBezTo>
                  <a:pt x="2169585" y="1432634"/>
                  <a:pt x="2166183" y="1419771"/>
                  <a:pt x="2161114" y="1418280"/>
                </a:cubicBezTo>
                <a:cubicBezTo>
                  <a:pt x="2156044" y="1416788"/>
                  <a:pt x="2137420" y="1419391"/>
                  <a:pt x="2105241" y="1426088"/>
                </a:cubicBezTo>
                <a:lnTo>
                  <a:pt x="2105241" y="1453664"/>
                </a:lnTo>
                <a:cubicBezTo>
                  <a:pt x="2111737" y="1453750"/>
                  <a:pt x="2121560" y="1451972"/>
                  <a:pt x="2134710" y="1448330"/>
                </a:cubicBezTo>
                <a:cubicBezTo>
                  <a:pt x="2147860" y="1444687"/>
                  <a:pt x="2156360" y="1446300"/>
                  <a:pt x="2160210" y="1453169"/>
                </a:cubicBezTo>
                <a:cubicBezTo>
                  <a:pt x="2164061" y="1460038"/>
                  <a:pt x="2159522" y="1464792"/>
                  <a:pt x="2146594" y="1467431"/>
                </a:cubicBezTo>
                <a:cubicBezTo>
                  <a:pt x="2133666" y="1470069"/>
                  <a:pt x="2119882" y="1471389"/>
                  <a:pt x="2105241" y="1471389"/>
                </a:cubicBezTo>
                <a:cubicBezTo>
                  <a:pt x="2105241" y="1480452"/>
                  <a:pt x="2104344" y="1489845"/>
                  <a:pt x="2102552" y="1499567"/>
                </a:cubicBezTo>
                <a:cubicBezTo>
                  <a:pt x="2115243" y="1499639"/>
                  <a:pt x="2126751" y="1497857"/>
                  <a:pt x="2137076" y="1494222"/>
                </a:cubicBezTo>
                <a:cubicBezTo>
                  <a:pt x="2147401" y="1490587"/>
                  <a:pt x="2155248" y="1492429"/>
                  <a:pt x="2160619" y="1499750"/>
                </a:cubicBezTo>
                <a:cubicBezTo>
                  <a:pt x="2165989" y="1507071"/>
                  <a:pt x="2159841" y="1512273"/>
                  <a:pt x="2142174" y="1515356"/>
                </a:cubicBezTo>
                <a:cubicBezTo>
                  <a:pt x="2124507" y="1518439"/>
                  <a:pt x="2111156" y="1518181"/>
                  <a:pt x="2102122" y="1514581"/>
                </a:cubicBezTo>
                <a:cubicBezTo>
                  <a:pt x="2100515" y="1537827"/>
                  <a:pt x="2096138" y="1556236"/>
                  <a:pt x="2088990" y="1569809"/>
                </a:cubicBezTo>
                <a:cubicBezTo>
                  <a:pt x="2081841" y="1583382"/>
                  <a:pt x="2075538" y="1585494"/>
                  <a:pt x="2070082" y="1576144"/>
                </a:cubicBezTo>
                <a:cubicBezTo>
                  <a:pt x="2064625" y="1566794"/>
                  <a:pt x="2063934" y="1557455"/>
                  <a:pt x="2068006" y="1548127"/>
                </a:cubicBezTo>
                <a:cubicBezTo>
                  <a:pt x="2072079" y="1538798"/>
                  <a:pt x="2075227" y="1528359"/>
                  <a:pt x="2077449" y="1516808"/>
                </a:cubicBezTo>
                <a:cubicBezTo>
                  <a:pt x="2079672" y="1505257"/>
                  <a:pt x="2081457" y="1488966"/>
                  <a:pt x="2082805" y="1467936"/>
                </a:cubicBezTo>
                <a:cubicBezTo>
                  <a:pt x="2084153" y="1446906"/>
                  <a:pt x="2084770" y="1433660"/>
                  <a:pt x="2084655" y="1428196"/>
                </a:cubicBezTo>
                <a:cubicBezTo>
                  <a:pt x="2074330" y="1447025"/>
                  <a:pt x="2062044" y="1463326"/>
                  <a:pt x="2047798" y="1477100"/>
                </a:cubicBezTo>
                <a:cubicBezTo>
                  <a:pt x="2033550" y="1490873"/>
                  <a:pt x="2016364" y="1502364"/>
                  <a:pt x="1996238" y="1511570"/>
                </a:cubicBezTo>
                <a:cubicBezTo>
                  <a:pt x="1976111" y="1520776"/>
                  <a:pt x="1974717" y="1517693"/>
                  <a:pt x="1992053" y="1502321"/>
                </a:cubicBezTo>
                <a:cubicBezTo>
                  <a:pt x="2009391" y="1486948"/>
                  <a:pt x="2027431" y="1467879"/>
                  <a:pt x="2046173" y="1445114"/>
                </a:cubicBezTo>
                <a:cubicBezTo>
                  <a:pt x="2064916" y="1422349"/>
                  <a:pt x="2081852" y="1397357"/>
                  <a:pt x="2096981" y="1370140"/>
                </a:cubicBezTo>
                <a:cubicBezTo>
                  <a:pt x="2062550" y="1374599"/>
                  <a:pt x="2040322" y="1377966"/>
                  <a:pt x="2030299" y="1380239"/>
                </a:cubicBezTo>
                <a:cubicBezTo>
                  <a:pt x="2020275" y="1382512"/>
                  <a:pt x="2010660" y="1379984"/>
                  <a:pt x="2001454" y="1372656"/>
                </a:cubicBezTo>
                <a:cubicBezTo>
                  <a:pt x="1992247" y="1365328"/>
                  <a:pt x="1990236" y="1361267"/>
                  <a:pt x="1995420" y="1360471"/>
                </a:cubicBezTo>
                <a:cubicBezTo>
                  <a:pt x="2000604" y="1359675"/>
                  <a:pt x="2010387" y="1359051"/>
                  <a:pt x="2024770" y="1358599"/>
                </a:cubicBezTo>
                <a:cubicBezTo>
                  <a:pt x="2039154" y="1358148"/>
                  <a:pt x="2064837" y="1355348"/>
                  <a:pt x="2101820" y="1350200"/>
                </a:cubicBezTo>
                <a:cubicBezTo>
                  <a:pt x="2112088" y="1325090"/>
                  <a:pt x="2115200" y="1308391"/>
                  <a:pt x="2111156" y="1300102"/>
                </a:cubicBezTo>
                <a:cubicBezTo>
                  <a:pt x="2107112" y="1291813"/>
                  <a:pt x="2107815" y="1287669"/>
                  <a:pt x="2113264" y="1287669"/>
                </a:cubicBezTo>
                <a:close/>
                <a:moveTo>
                  <a:pt x="1028345" y="1285900"/>
                </a:moveTo>
                <a:cubicBezTo>
                  <a:pt x="1029978" y="1286009"/>
                  <a:pt x="1031922" y="1286488"/>
                  <a:pt x="1034175" y="1287336"/>
                </a:cubicBezTo>
                <a:cubicBezTo>
                  <a:pt x="1043188" y="1290727"/>
                  <a:pt x="1049963" y="1294724"/>
                  <a:pt x="1054502" y="1299328"/>
                </a:cubicBezTo>
                <a:cubicBezTo>
                  <a:pt x="1059041" y="1303931"/>
                  <a:pt x="1059088" y="1307928"/>
                  <a:pt x="1054642" y="1311320"/>
                </a:cubicBezTo>
                <a:cubicBezTo>
                  <a:pt x="1050197" y="1314711"/>
                  <a:pt x="1043873" y="1320322"/>
                  <a:pt x="1035670" y="1328151"/>
                </a:cubicBezTo>
                <a:cubicBezTo>
                  <a:pt x="1063605" y="1327320"/>
                  <a:pt x="1085943" y="1323735"/>
                  <a:pt x="1102685" y="1317396"/>
                </a:cubicBezTo>
                <a:cubicBezTo>
                  <a:pt x="1119427" y="1311058"/>
                  <a:pt x="1132466" y="1311019"/>
                  <a:pt x="1141802" y="1317278"/>
                </a:cubicBezTo>
                <a:cubicBezTo>
                  <a:pt x="1151137" y="1323538"/>
                  <a:pt x="1150786" y="1328954"/>
                  <a:pt x="1140748" y="1333529"/>
                </a:cubicBezTo>
                <a:cubicBezTo>
                  <a:pt x="1130710" y="1338104"/>
                  <a:pt x="1116865" y="1341746"/>
                  <a:pt x="1099211" y="1344456"/>
                </a:cubicBezTo>
                <a:cubicBezTo>
                  <a:pt x="1081559" y="1347167"/>
                  <a:pt x="1067272" y="1348751"/>
                  <a:pt x="1056352" y="1349210"/>
                </a:cubicBezTo>
                <a:cubicBezTo>
                  <a:pt x="1045432" y="1349669"/>
                  <a:pt x="1036079" y="1347647"/>
                  <a:pt x="1028292" y="1343144"/>
                </a:cubicBezTo>
                <a:cubicBezTo>
                  <a:pt x="1004129" y="1367938"/>
                  <a:pt x="984669" y="1382913"/>
                  <a:pt x="969913" y="1388068"/>
                </a:cubicBezTo>
                <a:cubicBezTo>
                  <a:pt x="955157" y="1393224"/>
                  <a:pt x="953293" y="1390141"/>
                  <a:pt x="964321" y="1378819"/>
                </a:cubicBezTo>
                <a:cubicBezTo>
                  <a:pt x="975348" y="1367497"/>
                  <a:pt x="987946" y="1352784"/>
                  <a:pt x="1002114" y="1334680"/>
                </a:cubicBezTo>
                <a:cubicBezTo>
                  <a:pt x="1016282" y="1316575"/>
                  <a:pt x="1022914" y="1303311"/>
                  <a:pt x="1022011" y="1294886"/>
                </a:cubicBezTo>
                <a:cubicBezTo>
                  <a:pt x="1021333" y="1288567"/>
                  <a:pt x="1023445" y="1285572"/>
                  <a:pt x="1028345" y="1285900"/>
                </a:cubicBezTo>
                <a:close/>
                <a:moveTo>
                  <a:pt x="6502191" y="884365"/>
                </a:moveTo>
                <a:cubicBezTo>
                  <a:pt x="6508988" y="884365"/>
                  <a:pt x="6514753" y="886731"/>
                  <a:pt x="6519485" y="891464"/>
                </a:cubicBezTo>
                <a:cubicBezTo>
                  <a:pt x="6524218" y="896196"/>
                  <a:pt x="6526584" y="901495"/>
                  <a:pt x="6526584" y="907360"/>
                </a:cubicBezTo>
                <a:cubicBezTo>
                  <a:pt x="6526584" y="914817"/>
                  <a:pt x="6524160" y="920969"/>
                  <a:pt x="6519313" y="925816"/>
                </a:cubicBezTo>
                <a:cubicBezTo>
                  <a:pt x="6514466" y="930663"/>
                  <a:pt x="6508759" y="933086"/>
                  <a:pt x="6502191" y="933086"/>
                </a:cubicBezTo>
                <a:cubicBezTo>
                  <a:pt x="6495595" y="933086"/>
                  <a:pt x="6489884" y="930673"/>
                  <a:pt x="6485058" y="925848"/>
                </a:cubicBezTo>
                <a:cubicBezTo>
                  <a:pt x="6480233" y="921022"/>
                  <a:pt x="6477820" y="914860"/>
                  <a:pt x="6477820" y="907360"/>
                </a:cubicBezTo>
                <a:cubicBezTo>
                  <a:pt x="6477820" y="901452"/>
                  <a:pt x="6480176" y="896142"/>
                  <a:pt x="6484886" y="891431"/>
                </a:cubicBezTo>
                <a:cubicBezTo>
                  <a:pt x="6489597" y="886721"/>
                  <a:pt x="6495365" y="884365"/>
                  <a:pt x="6502191" y="884365"/>
                </a:cubicBezTo>
                <a:close/>
                <a:moveTo>
                  <a:pt x="3802644" y="883104"/>
                </a:moveTo>
                <a:cubicBezTo>
                  <a:pt x="3806627" y="882461"/>
                  <a:pt x="3811029" y="882759"/>
                  <a:pt x="3815851" y="884000"/>
                </a:cubicBezTo>
                <a:cubicBezTo>
                  <a:pt x="3825495" y="886480"/>
                  <a:pt x="3831794" y="891697"/>
                  <a:pt x="3834748" y="899648"/>
                </a:cubicBezTo>
                <a:cubicBezTo>
                  <a:pt x="3837702" y="907600"/>
                  <a:pt x="3837286" y="917548"/>
                  <a:pt x="3833500" y="929494"/>
                </a:cubicBezTo>
                <a:cubicBezTo>
                  <a:pt x="3829714" y="941439"/>
                  <a:pt x="3822838" y="952865"/>
                  <a:pt x="3812872" y="963771"/>
                </a:cubicBezTo>
                <a:cubicBezTo>
                  <a:pt x="3802906" y="974676"/>
                  <a:pt x="3793297" y="980613"/>
                  <a:pt x="3784048" y="981581"/>
                </a:cubicBezTo>
                <a:cubicBezTo>
                  <a:pt x="3774799" y="982549"/>
                  <a:pt x="3772992" y="980065"/>
                  <a:pt x="3778627" y="974128"/>
                </a:cubicBezTo>
                <a:cubicBezTo>
                  <a:pt x="3784263" y="968191"/>
                  <a:pt x="3789458" y="962200"/>
                  <a:pt x="3794212" y="956156"/>
                </a:cubicBezTo>
                <a:cubicBezTo>
                  <a:pt x="3798965" y="950111"/>
                  <a:pt x="3803099" y="942873"/>
                  <a:pt x="3806612" y="934441"/>
                </a:cubicBezTo>
                <a:cubicBezTo>
                  <a:pt x="3800288" y="934441"/>
                  <a:pt x="3794971" y="932824"/>
                  <a:pt x="3790662" y="929591"/>
                </a:cubicBezTo>
                <a:cubicBezTo>
                  <a:pt x="3786353" y="926357"/>
                  <a:pt x="3783435" y="922127"/>
                  <a:pt x="3781908" y="916900"/>
                </a:cubicBezTo>
                <a:cubicBezTo>
                  <a:pt x="3780380" y="911673"/>
                  <a:pt x="3780101" y="906790"/>
                  <a:pt x="3781069" y="902251"/>
                </a:cubicBezTo>
                <a:cubicBezTo>
                  <a:pt x="3782037" y="897712"/>
                  <a:pt x="3785665" y="892916"/>
                  <a:pt x="3791953" y="887861"/>
                </a:cubicBezTo>
                <a:cubicBezTo>
                  <a:pt x="3795097" y="885333"/>
                  <a:pt x="3798661" y="883748"/>
                  <a:pt x="3802644" y="883104"/>
                </a:cubicBezTo>
                <a:close/>
                <a:moveTo>
                  <a:pt x="411745" y="883104"/>
                </a:moveTo>
                <a:cubicBezTo>
                  <a:pt x="415728" y="882461"/>
                  <a:pt x="420130" y="882759"/>
                  <a:pt x="424952" y="884000"/>
                </a:cubicBezTo>
                <a:cubicBezTo>
                  <a:pt x="434596" y="886480"/>
                  <a:pt x="440895" y="891697"/>
                  <a:pt x="443849" y="899648"/>
                </a:cubicBezTo>
                <a:cubicBezTo>
                  <a:pt x="446803" y="907600"/>
                  <a:pt x="446387" y="917548"/>
                  <a:pt x="442600" y="929494"/>
                </a:cubicBezTo>
                <a:cubicBezTo>
                  <a:pt x="438816" y="941439"/>
                  <a:pt x="431939" y="952865"/>
                  <a:pt x="421973" y="963771"/>
                </a:cubicBezTo>
                <a:cubicBezTo>
                  <a:pt x="412006" y="974676"/>
                  <a:pt x="402398" y="980613"/>
                  <a:pt x="393148" y="981581"/>
                </a:cubicBezTo>
                <a:cubicBezTo>
                  <a:pt x="383900" y="982549"/>
                  <a:pt x="382092" y="980065"/>
                  <a:pt x="387728" y="974128"/>
                </a:cubicBezTo>
                <a:cubicBezTo>
                  <a:pt x="393364" y="968191"/>
                  <a:pt x="398559" y="962200"/>
                  <a:pt x="403313" y="956156"/>
                </a:cubicBezTo>
                <a:cubicBezTo>
                  <a:pt x="408066" y="950111"/>
                  <a:pt x="412200" y="942873"/>
                  <a:pt x="415713" y="934441"/>
                </a:cubicBezTo>
                <a:cubicBezTo>
                  <a:pt x="409389" y="934441"/>
                  <a:pt x="404072" y="932824"/>
                  <a:pt x="399763" y="929591"/>
                </a:cubicBezTo>
                <a:cubicBezTo>
                  <a:pt x="395454" y="926357"/>
                  <a:pt x="392536" y="922127"/>
                  <a:pt x="391009" y="916900"/>
                </a:cubicBezTo>
                <a:cubicBezTo>
                  <a:pt x="389481" y="911673"/>
                  <a:pt x="389202" y="906790"/>
                  <a:pt x="390169" y="902251"/>
                </a:cubicBezTo>
                <a:cubicBezTo>
                  <a:pt x="391138" y="897712"/>
                  <a:pt x="394765" y="892916"/>
                  <a:pt x="401054" y="887861"/>
                </a:cubicBezTo>
                <a:cubicBezTo>
                  <a:pt x="404198" y="885333"/>
                  <a:pt x="407763" y="883748"/>
                  <a:pt x="411745" y="883104"/>
                </a:cubicBezTo>
                <a:close/>
                <a:moveTo>
                  <a:pt x="7757092" y="850002"/>
                </a:moveTo>
                <a:lnTo>
                  <a:pt x="7768724" y="852625"/>
                </a:lnTo>
                <a:lnTo>
                  <a:pt x="7768724" y="881671"/>
                </a:lnTo>
                <a:lnTo>
                  <a:pt x="7765002" y="875621"/>
                </a:lnTo>
                <a:cubicBezTo>
                  <a:pt x="7761446" y="873632"/>
                  <a:pt x="7757982" y="872732"/>
                  <a:pt x="7754610" y="872922"/>
                </a:cubicBezTo>
                <a:cubicBezTo>
                  <a:pt x="7751238" y="873112"/>
                  <a:pt x="7747958" y="874392"/>
                  <a:pt x="7744772" y="876761"/>
                </a:cubicBezTo>
                <a:cubicBezTo>
                  <a:pt x="7738398" y="881501"/>
                  <a:pt x="7735210" y="887818"/>
                  <a:pt x="7735210" y="895712"/>
                </a:cubicBezTo>
                <a:cubicBezTo>
                  <a:pt x="7735210" y="903606"/>
                  <a:pt x="7738759" y="909532"/>
                  <a:pt x="7745858" y="913490"/>
                </a:cubicBezTo>
                <a:cubicBezTo>
                  <a:pt x="7752956" y="917448"/>
                  <a:pt x="7759904" y="917247"/>
                  <a:pt x="7766701" y="912888"/>
                </a:cubicBezTo>
                <a:lnTo>
                  <a:pt x="7768724" y="908892"/>
                </a:lnTo>
                <a:lnTo>
                  <a:pt x="7768724" y="935516"/>
                </a:lnTo>
                <a:lnTo>
                  <a:pt x="7753763" y="939840"/>
                </a:lnTo>
                <a:cubicBezTo>
                  <a:pt x="7742828" y="939840"/>
                  <a:pt x="7732926" y="935402"/>
                  <a:pt x="7724057" y="926525"/>
                </a:cubicBezTo>
                <a:cubicBezTo>
                  <a:pt x="7715188" y="917649"/>
                  <a:pt x="7710752" y="908105"/>
                  <a:pt x="7710752" y="897895"/>
                </a:cubicBezTo>
                <a:cubicBezTo>
                  <a:pt x="7710752" y="887685"/>
                  <a:pt x="7713140" y="878755"/>
                  <a:pt x="7717916" y="871104"/>
                </a:cubicBezTo>
                <a:cubicBezTo>
                  <a:pt x="7722691" y="863454"/>
                  <a:pt x="7730352" y="857449"/>
                  <a:pt x="7740900" y="853089"/>
                </a:cubicBezTo>
                <a:cubicBezTo>
                  <a:pt x="7746173" y="850909"/>
                  <a:pt x="7751570" y="849881"/>
                  <a:pt x="7757092" y="850002"/>
                </a:cubicBezTo>
                <a:close/>
                <a:moveTo>
                  <a:pt x="1232236" y="833515"/>
                </a:moveTo>
                <a:cubicBezTo>
                  <a:pt x="1233690" y="833284"/>
                  <a:pt x="1235509" y="833481"/>
                  <a:pt x="1237693" y="834106"/>
                </a:cubicBezTo>
                <a:cubicBezTo>
                  <a:pt x="1246435" y="836609"/>
                  <a:pt x="1252311" y="840746"/>
                  <a:pt x="1255322" y="846518"/>
                </a:cubicBezTo>
                <a:cubicBezTo>
                  <a:pt x="1258333" y="852290"/>
                  <a:pt x="1258172" y="857588"/>
                  <a:pt x="1254837" y="862414"/>
                </a:cubicBezTo>
                <a:cubicBezTo>
                  <a:pt x="1251503" y="867239"/>
                  <a:pt x="1247086" y="867576"/>
                  <a:pt x="1241586" y="863425"/>
                </a:cubicBezTo>
                <a:cubicBezTo>
                  <a:pt x="1236088" y="859273"/>
                  <a:pt x="1231903" y="853856"/>
                  <a:pt x="1229035" y="847174"/>
                </a:cubicBezTo>
                <a:cubicBezTo>
                  <a:pt x="1226809" y="838763"/>
                  <a:pt x="1227876" y="834210"/>
                  <a:pt x="1232236" y="833515"/>
                </a:cubicBezTo>
                <a:close/>
                <a:moveTo>
                  <a:pt x="909869" y="822415"/>
                </a:moveTo>
                <a:lnTo>
                  <a:pt x="859451" y="826370"/>
                </a:lnTo>
                <a:lnTo>
                  <a:pt x="863934" y="827556"/>
                </a:lnTo>
                <a:cubicBezTo>
                  <a:pt x="875599" y="832002"/>
                  <a:pt x="881924" y="837326"/>
                  <a:pt x="882906" y="843528"/>
                </a:cubicBezTo>
                <a:cubicBezTo>
                  <a:pt x="883889" y="849730"/>
                  <a:pt x="882319" y="855635"/>
                  <a:pt x="878195" y="861242"/>
                </a:cubicBezTo>
                <a:cubicBezTo>
                  <a:pt x="874073" y="866849"/>
                  <a:pt x="869409" y="865709"/>
                  <a:pt x="864203" y="857821"/>
                </a:cubicBezTo>
                <a:cubicBezTo>
                  <a:pt x="858998" y="849934"/>
                  <a:pt x="854552" y="842764"/>
                  <a:pt x="850867" y="836311"/>
                </a:cubicBezTo>
                <a:cubicBezTo>
                  <a:pt x="850128" y="833741"/>
                  <a:pt x="849846" y="831630"/>
                  <a:pt x="850022" y="829980"/>
                </a:cubicBezTo>
                <a:lnTo>
                  <a:pt x="851613" y="826984"/>
                </a:lnTo>
                <a:lnTo>
                  <a:pt x="826216" y="828976"/>
                </a:lnTo>
                <a:cubicBezTo>
                  <a:pt x="814185" y="852996"/>
                  <a:pt x="806577" y="865601"/>
                  <a:pt x="803393" y="866791"/>
                </a:cubicBezTo>
                <a:cubicBezTo>
                  <a:pt x="840276" y="866834"/>
                  <a:pt x="874105" y="866834"/>
                  <a:pt x="904879" y="866791"/>
                </a:cubicBezTo>
                <a:cubicBezTo>
                  <a:pt x="906442" y="858331"/>
                  <a:pt x="908106" y="843539"/>
                  <a:pt x="909869" y="822415"/>
                </a:cubicBezTo>
                <a:close/>
                <a:moveTo>
                  <a:pt x="6320140" y="819651"/>
                </a:moveTo>
                <a:cubicBezTo>
                  <a:pt x="6309414" y="820519"/>
                  <a:pt x="6300606" y="824197"/>
                  <a:pt x="6293716" y="830686"/>
                </a:cubicBezTo>
                <a:cubicBezTo>
                  <a:pt x="6286825" y="837175"/>
                  <a:pt x="6283164" y="845446"/>
                  <a:pt x="6282734" y="855498"/>
                </a:cubicBezTo>
                <a:cubicBezTo>
                  <a:pt x="6282318" y="865536"/>
                  <a:pt x="6283986" y="874302"/>
                  <a:pt x="6287736" y="881795"/>
                </a:cubicBezTo>
                <a:cubicBezTo>
                  <a:pt x="6291485" y="889287"/>
                  <a:pt x="6298214" y="893833"/>
                  <a:pt x="6307922" y="895432"/>
                </a:cubicBezTo>
                <a:cubicBezTo>
                  <a:pt x="6317632" y="897031"/>
                  <a:pt x="6327791" y="896816"/>
                  <a:pt x="6338402" y="894787"/>
                </a:cubicBezTo>
                <a:cubicBezTo>
                  <a:pt x="6349015" y="892758"/>
                  <a:pt x="6356440" y="887115"/>
                  <a:pt x="6360677" y="877858"/>
                </a:cubicBezTo>
                <a:cubicBezTo>
                  <a:pt x="6364914" y="868602"/>
                  <a:pt x="6366402" y="859460"/>
                  <a:pt x="6365140" y="850433"/>
                </a:cubicBezTo>
                <a:cubicBezTo>
                  <a:pt x="6363878" y="841405"/>
                  <a:pt x="6358744" y="833802"/>
                  <a:pt x="6349738" y="827621"/>
                </a:cubicBezTo>
                <a:cubicBezTo>
                  <a:pt x="6340734" y="821440"/>
                  <a:pt x="6330867" y="818784"/>
                  <a:pt x="6320140" y="819651"/>
                </a:cubicBezTo>
                <a:close/>
                <a:moveTo>
                  <a:pt x="2113771" y="808042"/>
                </a:moveTo>
                <a:cubicBezTo>
                  <a:pt x="2116253" y="807588"/>
                  <a:pt x="2119472" y="807658"/>
                  <a:pt x="2123428" y="808251"/>
                </a:cubicBezTo>
                <a:cubicBezTo>
                  <a:pt x="2139252" y="810624"/>
                  <a:pt x="2149401" y="815575"/>
                  <a:pt x="2153875" y="823104"/>
                </a:cubicBezTo>
                <a:cubicBezTo>
                  <a:pt x="2158350" y="830632"/>
                  <a:pt x="2159396" y="838473"/>
                  <a:pt x="2157016" y="846625"/>
                </a:cubicBezTo>
                <a:cubicBezTo>
                  <a:pt x="2154635" y="854778"/>
                  <a:pt x="2148526" y="855753"/>
                  <a:pt x="2138689" y="849551"/>
                </a:cubicBezTo>
                <a:cubicBezTo>
                  <a:pt x="2128852" y="843349"/>
                  <a:pt x="2119739" y="835587"/>
                  <a:pt x="2111349" y="826266"/>
                </a:cubicBezTo>
                <a:cubicBezTo>
                  <a:pt x="2105520" y="815478"/>
                  <a:pt x="2106328" y="809404"/>
                  <a:pt x="2113771" y="808042"/>
                </a:cubicBezTo>
                <a:close/>
                <a:moveTo>
                  <a:pt x="4332843" y="798682"/>
                </a:moveTo>
                <a:cubicBezTo>
                  <a:pt x="4337243" y="798113"/>
                  <a:pt x="4342823" y="800410"/>
                  <a:pt x="4349582" y="805573"/>
                </a:cubicBezTo>
                <a:cubicBezTo>
                  <a:pt x="4358595" y="812456"/>
                  <a:pt x="4361374" y="817644"/>
                  <a:pt x="4357918" y="821136"/>
                </a:cubicBezTo>
                <a:cubicBezTo>
                  <a:pt x="4354462" y="824627"/>
                  <a:pt x="4351723" y="828191"/>
                  <a:pt x="4349701" y="831826"/>
                </a:cubicBezTo>
                <a:cubicBezTo>
                  <a:pt x="4347679" y="835462"/>
                  <a:pt x="4345341" y="842574"/>
                  <a:pt x="4342688" y="853164"/>
                </a:cubicBezTo>
                <a:cubicBezTo>
                  <a:pt x="4340036" y="863755"/>
                  <a:pt x="4337390" y="872714"/>
                  <a:pt x="4334751" y="880042"/>
                </a:cubicBezTo>
                <a:cubicBezTo>
                  <a:pt x="4344847" y="890754"/>
                  <a:pt x="4357498" y="899806"/>
                  <a:pt x="4372706" y="907198"/>
                </a:cubicBezTo>
                <a:cubicBezTo>
                  <a:pt x="4387914" y="914591"/>
                  <a:pt x="4402039" y="919388"/>
                  <a:pt x="4415082" y="921589"/>
                </a:cubicBezTo>
                <a:cubicBezTo>
                  <a:pt x="4428124" y="923790"/>
                  <a:pt x="4432168" y="927142"/>
                  <a:pt x="4427213" y="931645"/>
                </a:cubicBezTo>
                <a:cubicBezTo>
                  <a:pt x="4422259" y="936148"/>
                  <a:pt x="4409855" y="939087"/>
                  <a:pt x="4390000" y="940464"/>
                </a:cubicBezTo>
                <a:cubicBezTo>
                  <a:pt x="4370146" y="941841"/>
                  <a:pt x="4356788" y="939607"/>
                  <a:pt x="4349927" y="933764"/>
                </a:cubicBezTo>
                <a:cubicBezTo>
                  <a:pt x="4343065" y="927920"/>
                  <a:pt x="4332593" y="916896"/>
                  <a:pt x="4318511" y="900692"/>
                </a:cubicBezTo>
                <a:cubicBezTo>
                  <a:pt x="4312875" y="908364"/>
                  <a:pt x="4305795" y="914096"/>
                  <a:pt x="4297269" y="917889"/>
                </a:cubicBezTo>
                <a:cubicBezTo>
                  <a:pt x="4288744" y="921682"/>
                  <a:pt x="4279559" y="924037"/>
                  <a:pt x="4269715" y="924955"/>
                </a:cubicBezTo>
                <a:cubicBezTo>
                  <a:pt x="4259870" y="925873"/>
                  <a:pt x="4258812" y="923489"/>
                  <a:pt x="4266542" y="917803"/>
                </a:cubicBezTo>
                <a:cubicBezTo>
                  <a:pt x="4274271" y="912117"/>
                  <a:pt x="4281323" y="906940"/>
                  <a:pt x="4287697" y="902273"/>
                </a:cubicBezTo>
                <a:cubicBezTo>
                  <a:pt x="4294072" y="897605"/>
                  <a:pt x="4299804" y="890976"/>
                  <a:pt x="4304895" y="882386"/>
                </a:cubicBezTo>
                <a:cubicBezTo>
                  <a:pt x="4300019" y="876406"/>
                  <a:pt x="4294513" y="869243"/>
                  <a:pt x="4288375" y="860897"/>
                </a:cubicBezTo>
                <a:cubicBezTo>
                  <a:pt x="4282237" y="852551"/>
                  <a:pt x="4276709" y="846052"/>
                  <a:pt x="4271790" y="841398"/>
                </a:cubicBezTo>
                <a:cubicBezTo>
                  <a:pt x="4266872" y="836745"/>
                  <a:pt x="4268937" y="834418"/>
                  <a:pt x="4277985" y="834418"/>
                </a:cubicBezTo>
                <a:cubicBezTo>
                  <a:pt x="4286719" y="834418"/>
                  <a:pt x="4293623" y="837466"/>
                  <a:pt x="4298700" y="843560"/>
                </a:cubicBezTo>
                <a:lnTo>
                  <a:pt x="4313929" y="865436"/>
                </a:lnTo>
                <a:cubicBezTo>
                  <a:pt x="4316926" y="853491"/>
                  <a:pt x="4318870" y="843782"/>
                  <a:pt x="4319758" y="836311"/>
                </a:cubicBezTo>
                <a:cubicBezTo>
                  <a:pt x="4320648" y="828840"/>
                  <a:pt x="4320669" y="825104"/>
                  <a:pt x="4319823" y="825104"/>
                </a:cubicBezTo>
                <a:cubicBezTo>
                  <a:pt x="4316826" y="825104"/>
                  <a:pt x="4311051" y="826678"/>
                  <a:pt x="4302496" y="829826"/>
                </a:cubicBezTo>
                <a:cubicBezTo>
                  <a:pt x="4293943" y="832973"/>
                  <a:pt x="4287572" y="834547"/>
                  <a:pt x="4283384" y="834547"/>
                </a:cubicBezTo>
                <a:cubicBezTo>
                  <a:pt x="4279728" y="834547"/>
                  <a:pt x="4275200" y="831704"/>
                  <a:pt x="4269801" y="826018"/>
                </a:cubicBezTo>
                <a:cubicBezTo>
                  <a:pt x="4264402" y="820333"/>
                  <a:pt x="4265588" y="817181"/>
                  <a:pt x="4273361" y="816565"/>
                </a:cubicBezTo>
                <a:cubicBezTo>
                  <a:pt x="4281133" y="815948"/>
                  <a:pt x="4291117" y="813894"/>
                  <a:pt x="4303314" y="810402"/>
                </a:cubicBezTo>
                <a:cubicBezTo>
                  <a:pt x="4315510" y="806910"/>
                  <a:pt x="4324017" y="803511"/>
                  <a:pt x="4328836" y="800206"/>
                </a:cubicBezTo>
                <a:cubicBezTo>
                  <a:pt x="4330040" y="799380"/>
                  <a:pt x="4331376" y="798872"/>
                  <a:pt x="4332843" y="798682"/>
                </a:cubicBezTo>
                <a:close/>
                <a:moveTo>
                  <a:pt x="4537185" y="796893"/>
                </a:moveTo>
                <a:lnTo>
                  <a:pt x="4530140" y="801895"/>
                </a:lnTo>
                <a:cubicBezTo>
                  <a:pt x="4522633" y="804777"/>
                  <a:pt x="4516040" y="805766"/>
                  <a:pt x="4510361" y="804863"/>
                </a:cubicBezTo>
                <a:lnTo>
                  <a:pt x="4510361" y="858682"/>
                </a:lnTo>
                <a:cubicBezTo>
                  <a:pt x="4515194" y="858754"/>
                  <a:pt x="4523791" y="858402"/>
                  <a:pt x="4536152" y="857628"/>
                </a:cubicBezTo>
                <a:cubicBezTo>
                  <a:pt x="4536841" y="852795"/>
                  <a:pt x="4537185" y="841029"/>
                  <a:pt x="4537185" y="822329"/>
                </a:cubicBezTo>
                <a:close/>
                <a:moveTo>
                  <a:pt x="5613509" y="796893"/>
                </a:moveTo>
                <a:lnTo>
                  <a:pt x="5606465" y="801895"/>
                </a:lnTo>
                <a:cubicBezTo>
                  <a:pt x="5598958" y="804777"/>
                  <a:pt x="5592365" y="805766"/>
                  <a:pt x="5586686" y="804863"/>
                </a:cubicBezTo>
                <a:lnTo>
                  <a:pt x="5586686" y="858682"/>
                </a:lnTo>
                <a:cubicBezTo>
                  <a:pt x="5591519" y="858754"/>
                  <a:pt x="5600116" y="858402"/>
                  <a:pt x="5612477" y="857628"/>
                </a:cubicBezTo>
                <a:cubicBezTo>
                  <a:pt x="5613165" y="852795"/>
                  <a:pt x="5613509" y="841029"/>
                  <a:pt x="5613509" y="822329"/>
                </a:cubicBezTo>
                <a:close/>
                <a:moveTo>
                  <a:pt x="4231975" y="796754"/>
                </a:moveTo>
                <a:cubicBezTo>
                  <a:pt x="4218524" y="799392"/>
                  <a:pt x="4205094" y="801278"/>
                  <a:pt x="4191686" y="802411"/>
                </a:cubicBezTo>
                <a:cubicBezTo>
                  <a:pt x="4200677" y="806225"/>
                  <a:pt x="4204725" y="809696"/>
                  <a:pt x="4203829" y="812822"/>
                </a:cubicBezTo>
                <a:cubicBezTo>
                  <a:pt x="4202932" y="815948"/>
                  <a:pt x="4202484" y="819089"/>
                  <a:pt x="4202484" y="822243"/>
                </a:cubicBezTo>
                <a:cubicBezTo>
                  <a:pt x="4205912" y="820609"/>
                  <a:pt x="4210292" y="818626"/>
                  <a:pt x="4215627" y="816296"/>
                </a:cubicBezTo>
                <a:cubicBezTo>
                  <a:pt x="4220962" y="813966"/>
                  <a:pt x="4226178" y="815554"/>
                  <a:pt x="4231276" y="821060"/>
                </a:cubicBezTo>
                <a:cubicBezTo>
                  <a:pt x="4236374" y="826567"/>
                  <a:pt x="4235226" y="831091"/>
                  <a:pt x="4227834" y="834633"/>
                </a:cubicBezTo>
                <a:cubicBezTo>
                  <a:pt x="4220442" y="838175"/>
                  <a:pt x="4211992" y="839946"/>
                  <a:pt x="4202484" y="839946"/>
                </a:cubicBezTo>
                <a:lnTo>
                  <a:pt x="4202484" y="853283"/>
                </a:lnTo>
                <a:lnTo>
                  <a:pt x="4213196" y="849432"/>
                </a:lnTo>
                <a:cubicBezTo>
                  <a:pt x="4220108" y="846607"/>
                  <a:pt x="4225898" y="847407"/>
                  <a:pt x="4230566" y="851831"/>
                </a:cubicBezTo>
                <a:cubicBezTo>
                  <a:pt x="4235234" y="856255"/>
                  <a:pt x="4234140" y="860557"/>
                  <a:pt x="4227286" y="864737"/>
                </a:cubicBezTo>
                <a:cubicBezTo>
                  <a:pt x="4220431" y="868917"/>
                  <a:pt x="4212164" y="871007"/>
                  <a:pt x="4202484" y="871007"/>
                </a:cubicBezTo>
                <a:lnTo>
                  <a:pt x="4202484" y="895142"/>
                </a:lnTo>
                <a:cubicBezTo>
                  <a:pt x="4209497" y="893493"/>
                  <a:pt x="4220237" y="889857"/>
                  <a:pt x="4234707" y="884236"/>
                </a:cubicBezTo>
                <a:lnTo>
                  <a:pt x="4234707" y="825018"/>
                </a:lnTo>
                <a:cubicBezTo>
                  <a:pt x="4234707" y="812040"/>
                  <a:pt x="4233796" y="802619"/>
                  <a:pt x="4231975" y="796754"/>
                </a:cubicBezTo>
                <a:close/>
                <a:moveTo>
                  <a:pt x="1335068" y="785888"/>
                </a:moveTo>
                <a:cubicBezTo>
                  <a:pt x="1338325" y="785679"/>
                  <a:pt x="1341620" y="786400"/>
                  <a:pt x="1344954" y="788053"/>
                </a:cubicBezTo>
                <a:cubicBezTo>
                  <a:pt x="1351623" y="791358"/>
                  <a:pt x="1358674" y="795323"/>
                  <a:pt x="1366110" y="799948"/>
                </a:cubicBezTo>
                <a:cubicBezTo>
                  <a:pt x="1373546" y="804573"/>
                  <a:pt x="1375689" y="810287"/>
                  <a:pt x="1372541" y="817092"/>
                </a:cubicBezTo>
                <a:cubicBezTo>
                  <a:pt x="1369394" y="823896"/>
                  <a:pt x="1368257" y="833414"/>
                  <a:pt x="1369132" y="845647"/>
                </a:cubicBezTo>
                <a:cubicBezTo>
                  <a:pt x="1370007" y="857879"/>
                  <a:pt x="1370907" y="871090"/>
                  <a:pt x="1371832" y="885279"/>
                </a:cubicBezTo>
                <a:cubicBezTo>
                  <a:pt x="1372756" y="899469"/>
                  <a:pt x="1371800" y="912225"/>
                  <a:pt x="1368960" y="923546"/>
                </a:cubicBezTo>
                <a:cubicBezTo>
                  <a:pt x="1366121" y="934868"/>
                  <a:pt x="1360216" y="944239"/>
                  <a:pt x="1351246" y="951660"/>
                </a:cubicBezTo>
                <a:cubicBezTo>
                  <a:pt x="1342277" y="959081"/>
                  <a:pt x="1335902" y="958708"/>
                  <a:pt x="1332123" y="950542"/>
                </a:cubicBezTo>
                <a:cubicBezTo>
                  <a:pt x="1328345" y="942375"/>
                  <a:pt x="1320949" y="932900"/>
                  <a:pt x="1309936" y="922116"/>
                </a:cubicBezTo>
                <a:cubicBezTo>
                  <a:pt x="1298922" y="911332"/>
                  <a:pt x="1299148" y="907517"/>
                  <a:pt x="1310613" y="910672"/>
                </a:cubicBezTo>
                <a:cubicBezTo>
                  <a:pt x="1322079" y="913827"/>
                  <a:pt x="1330320" y="915405"/>
                  <a:pt x="1335340" y="915405"/>
                </a:cubicBezTo>
                <a:cubicBezTo>
                  <a:pt x="1338221" y="915405"/>
                  <a:pt x="1340505" y="909762"/>
                  <a:pt x="1342190" y="898476"/>
                </a:cubicBezTo>
                <a:cubicBezTo>
                  <a:pt x="1343876" y="887190"/>
                  <a:pt x="1344051" y="872524"/>
                  <a:pt x="1342717" y="854477"/>
                </a:cubicBezTo>
                <a:cubicBezTo>
                  <a:pt x="1341384" y="836429"/>
                  <a:pt x="1339778" y="824774"/>
                  <a:pt x="1337899" y="819512"/>
                </a:cubicBezTo>
                <a:cubicBezTo>
                  <a:pt x="1336021" y="814249"/>
                  <a:pt x="1331568" y="811617"/>
                  <a:pt x="1324542" y="811617"/>
                </a:cubicBezTo>
                <a:cubicBezTo>
                  <a:pt x="1320160" y="811617"/>
                  <a:pt x="1313978" y="812123"/>
                  <a:pt x="1305994" y="813134"/>
                </a:cubicBezTo>
                <a:lnTo>
                  <a:pt x="1288079" y="815910"/>
                </a:lnTo>
                <a:lnTo>
                  <a:pt x="1294180" y="818329"/>
                </a:lnTo>
                <a:cubicBezTo>
                  <a:pt x="1308183" y="824710"/>
                  <a:pt x="1312685" y="829754"/>
                  <a:pt x="1307688" y="833461"/>
                </a:cubicBezTo>
                <a:cubicBezTo>
                  <a:pt x="1302691" y="837168"/>
                  <a:pt x="1292990" y="845926"/>
                  <a:pt x="1278585" y="859736"/>
                </a:cubicBezTo>
                <a:lnTo>
                  <a:pt x="1271925" y="865239"/>
                </a:lnTo>
                <a:lnTo>
                  <a:pt x="1278532" y="863468"/>
                </a:lnTo>
                <a:cubicBezTo>
                  <a:pt x="1289917" y="860277"/>
                  <a:pt x="1299771" y="859187"/>
                  <a:pt x="1308097" y="860198"/>
                </a:cubicBezTo>
                <a:cubicBezTo>
                  <a:pt x="1316421" y="861209"/>
                  <a:pt x="1320583" y="863880"/>
                  <a:pt x="1320583" y="868211"/>
                </a:cubicBezTo>
                <a:cubicBezTo>
                  <a:pt x="1320583" y="871982"/>
                  <a:pt x="1316955" y="875166"/>
                  <a:pt x="1309699" y="877762"/>
                </a:cubicBezTo>
                <a:cubicBezTo>
                  <a:pt x="1302443" y="880357"/>
                  <a:pt x="1291222" y="883254"/>
                  <a:pt x="1276036" y="886452"/>
                </a:cubicBezTo>
                <a:cubicBezTo>
                  <a:pt x="1276036" y="901638"/>
                  <a:pt x="1275028" y="913257"/>
                  <a:pt x="1273013" y="921309"/>
                </a:cubicBezTo>
                <a:cubicBezTo>
                  <a:pt x="1270998" y="929361"/>
                  <a:pt x="1267737" y="934011"/>
                  <a:pt x="1263226" y="935259"/>
                </a:cubicBezTo>
                <a:cubicBezTo>
                  <a:pt x="1258716" y="936506"/>
                  <a:pt x="1255647" y="932502"/>
                  <a:pt x="1254020" y="923245"/>
                </a:cubicBezTo>
                <a:cubicBezTo>
                  <a:pt x="1252392" y="913988"/>
                  <a:pt x="1251578" y="903323"/>
                  <a:pt x="1251578" y="891249"/>
                </a:cubicBezTo>
                <a:cubicBezTo>
                  <a:pt x="1235203" y="894848"/>
                  <a:pt x="1221883" y="894590"/>
                  <a:pt x="1211623" y="890474"/>
                </a:cubicBezTo>
                <a:cubicBezTo>
                  <a:pt x="1201362" y="886358"/>
                  <a:pt x="1206952" y="881698"/>
                  <a:pt x="1228390" y="876492"/>
                </a:cubicBezTo>
                <a:cubicBezTo>
                  <a:pt x="1239411" y="873746"/>
                  <a:pt x="1249100" y="871288"/>
                  <a:pt x="1257456" y="869117"/>
                </a:cubicBezTo>
                <a:lnTo>
                  <a:pt x="1264992" y="867097"/>
                </a:lnTo>
                <a:lnTo>
                  <a:pt x="1264463" y="862821"/>
                </a:lnTo>
                <a:cubicBezTo>
                  <a:pt x="1264925" y="860054"/>
                  <a:pt x="1266065" y="856251"/>
                  <a:pt x="1267883" y="851411"/>
                </a:cubicBezTo>
                <a:cubicBezTo>
                  <a:pt x="1274107" y="835666"/>
                  <a:pt x="1276545" y="824620"/>
                  <a:pt x="1275198" y="818275"/>
                </a:cubicBezTo>
                <a:lnTo>
                  <a:pt x="1275239" y="817925"/>
                </a:lnTo>
                <a:lnTo>
                  <a:pt x="1205847" y="829901"/>
                </a:lnTo>
                <a:cubicBezTo>
                  <a:pt x="1206708" y="841043"/>
                  <a:pt x="1206905" y="852143"/>
                  <a:pt x="1206438" y="863199"/>
                </a:cubicBezTo>
                <a:cubicBezTo>
                  <a:pt x="1205973" y="874255"/>
                  <a:pt x="1204728" y="888667"/>
                  <a:pt x="1202706" y="906435"/>
                </a:cubicBezTo>
                <a:cubicBezTo>
                  <a:pt x="1200684" y="924202"/>
                  <a:pt x="1196720" y="931720"/>
                  <a:pt x="1190811" y="928988"/>
                </a:cubicBezTo>
                <a:cubicBezTo>
                  <a:pt x="1184903" y="926257"/>
                  <a:pt x="1180956" y="921327"/>
                  <a:pt x="1178971" y="914200"/>
                </a:cubicBezTo>
                <a:cubicBezTo>
                  <a:pt x="1176984" y="907073"/>
                  <a:pt x="1177120" y="898899"/>
                  <a:pt x="1179379" y="889678"/>
                </a:cubicBezTo>
                <a:cubicBezTo>
                  <a:pt x="1181637" y="880457"/>
                  <a:pt x="1183211" y="868645"/>
                  <a:pt x="1184100" y="854240"/>
                </a:cubicBezTo>
                <a:cubicBezTo>
                  <a:pt x="1184990" y="839835"/>
                  <a:pt x="1183860" y="828428"/>
                  <a:pt x="1180712" y="820017"/>
                </a:cubicBezTo>
                <a:cubicBezTo>
                  <a:pt x="1177565" y="811607"/>
                  <a:pt x="1179110" y="807874"/>
                  <a:pt x="1185348" y="808821"/>
                </a:cubicBezTo>
                <a:cubicBezTo>
                  <a:pt x="1191586" y="809767"/>
                  <a:pt x="1196608" y="810667"/>
                  <a:pt x="1200416" y="811520"/>
                </a:cubicBezTo>
                <a:cubicBezTo>
                  <a:pt x="1204224" y="812374"/>
                  <a:pt x="1224418" y="809922"/>
                  <a:pt x="1261001" y="804164"/>
                </a:cubicBezTo>
                <a:cubicBezTo>
                  <a:pt x="1297582" y="798406"/>
                  <a:pt x="1319052" y="793455"/>
                  <a:pt x="1325412" y="789311"/>
                </a:cubicBezTo>
                <a:cubicBezTo>
                  <a:pt x="1328592" y="787239"/>
                  <a:pt x="1331812" y="786098"/>
                  <a:pt x="1335068" y="785888"/>
                </a:cubicBezTo>
                <a:close/>
                <a:moveTo>
                  <a:pt x="5715081" y="783267"/>
                </a:moveTo>
                <a:cubicBezTo>
                  <a:pt x="5708929" y="784156"/>
                  <a:pt x="5697622" y="786149"/>
                  <a:pt x="5681159" y="789247"/>
                </a:cubicBezTo>
                <a:cubicBezTo>
                  <a:pt x="5681977" y="795485"/>
                  <a:pt x="5683598" y="806032"/>
                  <a:pt x="5686021" y="820888"/>
                </a:cubicBezTo>
                <a:cubicBezTo>
                  <a:pt x="5694281" y="819096"/>
                  <a:pt x="5701817" y="817963"/>
                  <a:pt x="5708628" y="817490"/>
                </a:cubicBezTo>
                <a:cubicBezTo>
                  <a:pt x="5713604" y="803465"/>
                  <a:pt x="5715755" y="792057"/>
                  <a:pt x="5715081" y="783267"/>
                </a:cubicBezTo>
                <a:close/>
                <a:moveTo>
                  <a:pt x="4638756" y="783267"/>
                </a:moveTo>
                <a:cubicBezTo>
                  <a:pt x="4632604" y="784156"/>
                  <a:pt x="4621297" y="786149"/>
                  <a:pt x="4604835" y="789247"/>
                </a:cubicBezTo>
                <a:cubicBezTo>
                  <a:pt x="4605652" y="795485"/>
                  <a:pt x="4607273" y="806032"/>
                  <a:pt x="4609696" y="820888"/>
                </a:cubicBezTo>
                <a:cubicBezTo>
                  <a:pt x="4617956" y="819096"/>
                  <a:pt x="4625492" y="817963"/>
                  <a:pt x="4632303" y="817490"/>
                </a:cubicBezTo>
                <a:cubicBezTo>
                  <a:pt x="4637279" y="803465"/>
                  <a:pt x="4639430" y="792057"/>
                  <a:pt x="4638756" y="783267"/>
                </a:cubicBezTo>
                <a:close/>
                <a:moveTo>
                  <a:pt x="6502191" y="781782"/>
                </a:moveTo>
                <a:cubicBezTo>
                  <a:pt x="6508988" y="781782"/>
                  <a:pt x="6514753" y="784149"/>
                  <a:pt x="6519485" y="788881"/>
                </a:cubicBezTo>
                <a:cubicBezTo>
                  <a:pt x="6524218" y="793613"/>
                  <a:pt x="6526584" y="798912"/>
                  <a:pt x="6526584" y="804777"/>
                </a:cubicBezTo>
                <a:cubicBezTo>
                  <a:pt x="6526584" y="812234"/>
                  <a:pt x="6524160" y="818386"/>
                  <a:pt x="6519313" y="823233"/>
                </a:cubicBezTo>
                <a:cubicBezTo>
                  <a:pt x="6514466" y="828080"/>
                  <a:pt x="6508759" y="830503"/>
                  <a:pt x="6502191" y="830503"/>
                </a:cubicBezTo>
                <a:cubicBezTo>
                  <a:pt x="6495595" y="830503"/>
                  <a:pt x="6489884" y="828091"/>
                  <a:pt x="6485058" y="823265"/>
                </a:cubicBezTo>
                <a:cubicBezTo>
                  <a:pt x="6480233" y="818440"/>
                  <a:pt x="6477820" y="812277"/>
                  <a:pt x="6477820" y="804777"/>
                </a:cubicBezTo>
                <a:cubicBezTo>
                  <a:pt x="6477820" y="798869"/>
                  <a:pt x="6480176" y="793559"/>
                  <a:pt x="6484886" y="788849"/>
                </a:cubicBezTo>
                <a:cubicBezTo>
                  <a:pt x="6489597" y="784138"/>
                  <a:pt x="6495365" y="781782"/>
                  <a:pt x="6502191" y="781782"/>
                </a:cubicBezTo>
                <a:close/>
                <a:moveTo>
                  <a:pt x="5080974" y="775503"/>
                </a:moveTo>
                <a:cubicBezTo>
                  <a:pt x="5097154" y="774419"/>
                  <a:pt x="5110726" y="776792"/>
                  <a:pt x="5121691" y="782621"/>
                </a:cubicBezTo>
                <a:cubicBezTo>
                  <a:pt x="5136311" y="790394"/>
                  <a:pt x="5142749" y="797392"/>
                  <a:pt x="5141007" y="803615"/>
                </a:cubicBezTo>
                <a:cubicBezTo>
                  <a:pt x="5139264" y="809839"/>
                  <a:pt x="5132231" y="812503"/>
                  <a:pt x="5119905" y="811607"/>
                </a:cubicBezTo>
                <a:cubicBezTo>
                  <a:pt x="5107580" y="810710"/>
                  <a:pt x="5090261" y="810262"/>
                  <a:pt x="5067947" y="810262"/>
                </a:cubicBezTo>
                <a:cubicBezTo>
                  <a:pt x="5045663" y="810262"/>
                  <a:pt x="5021722" y="811384"/>
                  <a:pt x="4996124" y="813629"/>
                </a:cubicBezTo>
                <a:cubicBezTo>
                  <a:pt x="4970527" y="815873"/>
                  <a:pt x="4949103" y="818544"/>
                  <a:pt x="4931852" y="821641"/>
                </a:cubicBezTo>
                <a:cubicBezTo>
                  <a:pt x="4914600" y="824739"/>
                  <a:pt x="4899543" y="827664"/>
                  <a:pt x="4886680" y="830417"/>
                </a:cubicBezTo>
                <a:cubicBezTo>
                  <a:pt x="4873817" y="833171"/>
                  <a:pt x="4860430" y="830181"/>
                  <a:pt x="4846520" y="821448"/>
                </a:cubicBezTo>
                <a:cubicBezTo>
                  <a:pt x="4833915" y="807580"/>
                  <a:pt x="4833019" y="801332"/>
                  <a:pt x="4843831" y="802701"/>
                </a:cubicBezTo>
                <a:cubicBezTo>
                  <a:pt x="4854644" y="804071"/>
                  <a:pt x="4873168" y="803641"/>
                  <a:pt x="4899403" y="801411"/>
                </a:cubicBezTo>
                <a:cubicBezTo>
                  <a:pt x="4925639" y="799181"/>
                  <a:pt x="4953645" y="795807"/>
                  <a:pt x="4983422" y="791290"/>
                </a:cubicBezTo>
                <a:cubicBezTo>
                  <a:pt x="5013200" y="786773"/>
                  <a:pt x="5040035" y="782256"/>
                  <a:pt x="5063925" y="777739"/>
                </a:cubicBezTo>
                <a:cubicBezTo>
                  <a:pt x="5069898" y="776609"/>
                  <a:pt x="5075581" y="775864"/>
                  <a:pt x="5080974" y="775503"/>
                </a:cubicBezTo>
                <a:close/>
                <a:moveTo>
                  <a:pt x="3290274" y="775503"/>
                </a:moveTo>
                <a:cubicBezTo>
                  <a:pt x="3306454" y="774419"/>
                  <a:pt x="3320026" y="776792"/>
                  <a:pt x="3330991" y="782621"/>
                </a:cubicBezTo>
                <a:cubicBezTo>
                  <a:pt x="3345611" y="790394"/>
                  <a:pt x="3352050" y="797392"/>
                  <a:pt x="3350307" y="803615"/>
                </a:cubicBezTo>
                <a:cubicBezTo>
                  <a:pt x="3348565" y="809839"/>
                  <a:pt x="3341531" y="812503"/>
                  <a:pt x="3329206" y="811607"/>
                </a:cubicBezTo>
                <a:cubicBezTo>
                  <a:pt x="3316880" y="810710"/>
                  <a:pt x="3299561" y="810262"/>
                  <a:pt x="3277247" y="810262"/>
                </a:cubicBezTo>
                <a:cubicBezTo>
                  <a:pt x="3254963" y="810262"/>
                  <a:pt x="3231022" y="811384"/>
                  <a:pt x="3205425" y="813629"/>
                </a:cubicBezTo>
                <a:cubicBezTo>
                  <a:pt x="3179827" y="815873"/>
                  <a:pt x="3158403" y="818544"/>
                  <a:pt x="3141152" y="821641"/>
                </a:cubicBezTo>
                <a:cubicBezTo>
                  <a:pt x="3123900" y="824739"/>
                  <a:pt x="3108843" y="827664"/>
                  <a:pt x="3095980" y="830417"/>
                </a:cubicBezTo>
                <a:cubicBezTo>
                  <a:pt x="3083117" y="833171"/>
                  <a:pt x="3069730" y="830181"/>
                  <a:pt x="3055820" y="821448"/>
                </a:cubicBezTo>
                <a:cubicBezTo>
                  <a:pt x="3043215" y="807580"/>
                  <a:pt x="3042319" y="801332"/>
                  <a:pt x="3053132" y="802701"/>
                </a:cubicBezTo>
                <a:cubicBezTo>
                  <a:pt x="3063944" y="804071"/>
                  <a:pt x="3082468" y="803641"/>
                  <a:pt x="3108703" y="801411"/>
                </a:cubicBezTo>
                <a:cubicBezTo>
                  <a:pt x="3134939" y="799181"/>
                  <a:pt x="3162945" y="795807"/>
                  <a:pt x="3192723" y="791290"/>
                </a:cubicBezTo>
                <a:cubicBezTo>
                  <a:pt x="3222500" y="786773"/>
                  <a:pt x="3249334" y="782256"/>
                  <a:pt x="3273225" y="777739"/>
                </a:cubicBezTo>
                <a:cubicBezTo>
                  <a:pt x="3279198" y="776609"/>
                  <a:pt x="3284881" y="775864"/>
                  <a:pt x="3290274" y="775503"/>
                </a:cubicBezTo>
                <a:close/>
                <a:moveTo>
                  <a:pt x="5765523" y="774275"/>
                </a:moveTo>
                <a:cubicBezTo>
                  <a:pt x="5762483" y="773974"/>
                  <a:pt x="5754158" y="775179"/>
                  <a:pt x="5740549" y="777889"/>
                </a:cubicBezTo>
                <a:cubicBezTo>
                  <a:pt x="5745053" y="782392"/>
                  <a:pt x="5746120" y="787149"/>
                  <a:pt x="5743754" y="792161"/>
                </a:cubicBezTo>
                <a:cubicBezTo>
                  <a:pt x="5741388" y="797173"/>
                  <a:pt x="5738520" y="804053"/>
                  <a:pt x="5735150" y="812800"/>
                </a:cubicBezTo>
                <a:cubicBezTo>
                  <a:pt x="5745318" y="811080"/>
                  <a:pt x="5753571" y="809509"/>
                  <a:pt x="5759909" y="808090"/>
                </a:cubicBezTo>
                <a:cubicBezTo>
                  <a:pt x="5764039" y="796546"/>
                  <a:pt x="5766767" y="788099"/>
                  <a:pt x="5768094" y="782750"/>
                </a:cubicBezTo>
                <a:cubicBezTo>
                  <a:pt x="5769420" y="777401"/>
                  <a:pt x="5768563" y="774577"/>
                  <a:pt x="5765523" y="774275"/>
                </a:cubicBezTo>
                <a:close/>
                <a:moveTo>
                  <a:pt x="4689198" y="774275"/>
                </a:moveTo>
                <a:cubicBezTo>
                  <a:pt x="4686158" y="773974"/>
                  <a:pt x="4677833" y="775179"/>
                  <a:pt x="4664225" y="777889"/>
                </a:cubicBezTo>
                <a:cubicBezTo>
                  <a:pt x="4668728" y="782392"/>
                  <a:pt x="4669796" y="787149"/>
                  <a:pt x="4667430" y="792161"/>
                </a:cubicBezTo>
                <a:cubicBezTo>
                  <a:pt x="4665063" y="797173"/>
                  <a:pt x="4662195" y="804053"/>
                  <a:pt x="4658826" y="812800"/>
                </a:cubicBezTo>
                <a:cubicBezTo>
                  <a:pt x="4668993" y="811080"/>
                  <a:pt x="4677246" y="809509"/>
                  <a:pt x="4683584" y="808090"/>
                </a:cubicBezTo>
                <a:cubicBezTo>
                  <a:pt x="4687714" y="796546"/>
                  <a:pt x="4690442" y="788099"/>
                  <a:pt x="4691769" y="782750"/>
                </a:cubicBezTo>
                <a:cubicBezTo>
                  <a:pt x="4693095" y="777401"/>
                  <a:pt x="4692238" y="774577"/>
                  <a:pt x="4689198" y="774275"/>
                </a:cubicBezTo>
                <a:close/>
                <a:moveTo>
                  <a:pt x="1677683" y="772780"/>
                </a:moveTo>
                <a:cubicBezTo>
                  <a:pt x="1681325" y="770305"/>
                  <a:pt x="1683831" y="776636"/>
                  <a:pt x="1685203" y="791774"/>
                </a:cubicBezTo>
                <a:cubicBezTo>
                  <a:pt x="1687031" y="811958"/>
                  <a:pt x="1681575" y="832231"/>
                  <a:pt x="1668833" y="852594"/>
                </a:cubicBezTo>
                <a:cubicBezTo>
                  <a:pt x="1656092" y="872958"/>
                  <a:pt x="1646617" y="877288"/>
                  <a:pt x="1640407" y="865587"/>
                </a:cubicBezTo>
                <a:cubicBezTo>
                  <a:pt x="1634198" y="853885"/>
                  <a:pt x="1634269" y="843625"/>
                  <a:pt x="1640622" y="834805"/>
                </a:cubicBezTo>
                <a:cubicBezTo>
                  <a:pt x="1646975" y="825986"/>
                  <a:pt x="1652353" y="817232"/>
                  <a:pt x="1656755" y="808541"/>
                </a:cubicBezTo>
                <a:cubicBezTo>
                  <a:pt x="1662161" y="799435"/>
                  <a:pt x="1667797" y="789318"/>
                  <a:pt x="1673662" y="778190"/>
                </a:cubicBezTo>
                <a:cubicBezTo>
                  <a:pt x="1675129" y="775408"/>
                  <a:pt x="1676469" y="773605"/>
                  <a:pt x="1677683" y="772780"/>
                </a:cubicBezTo>
                <a:close/>
                <a:moveTo>
                  <a:pt x="1833742" y="764994"/>
                </a:moveTo>
                <a:cubicBezTo>
                  <a:pt x="1841055" y="766420"/>
                  <a:pt x="1851201" y="770389"/>
                  <a:pt x="1864179" y="776900"/>
                </a:cubicBezTo>
                <a:cubicBezTo>
                  <a:pt x="1877486" y="782578"/>
                  <a:pt x="1888113" y="792032"/>
                  <a:pt x="1896058" y="805261"/>
                </a:cubicBezTo>
                <a:cubicBezTo>
                  <a:pt x="1904002" y="818490"/>
                  <a:pt x="1905174" y="831855"/>
                  <a:pt x="1899574" y="845356"/>
                </a:cubicBezTo>
                <a:cubicBezTo>
                  <a:pt x="1893974" y="858858"/>
                  <a:pt x="1885266" y="856516"/>
                  <a:pt x="1873450" y="838333"/>
                </a:cubicBezTo>
                <a:cubicBezTo>
                  <a:pt x="1861634" y="820150"/>
                  <a:pt x="1850233" y="803024"/>
                  <a:pt x="1839249" y="786956"/>
                </a:cubicBezTo>
                <a:cubicBezTo>
                  <a:pt x="1828264" y="770888"/>
                  <a:pt x="1826428" y="763567"/>
                  <a:pt x="1833742" y="764994"/>
                </a:cubicBezTo>
                <a:close/>
                <a:moveTo>
                  <a:pt x="858819" y="763616"/>
                </a:moveTo>
                <a:cubicBezTo>
                  <a:pt x="860417" y="763504"/>
                  <a:pt x="862409" y="763812"/>
                  <a:pt x="864795" y="764542"/>
                </a:cubicBezTo>
                <a:cubicBezTo>
                  <a:pt x="874339" y="767460"/>
                  <a:pt x="880888" y="771275"/>
                  <a:pt x="884444" y="775985"/>
                </a:cubicBezTo>
                <a:cubicBezTo>
                  <a:pt x="888000" y="780696"/>
                  <a:pt x="888201" y="786913"/>
                  <a:pt x="885047" y="794635"/>
                </a:cubicBezTo>
                <a:cubicBezTo>
                  <a:pt x="881892" y="802357"/>
                  <a:pt x="876770" y="802490"/>
                  <a:pt x="869677" y="795033"/>
                </a:cubicBezTo>
                <a:cubicBezTo>
                  <a:pt x="862586" y="787576"/>
                  <a:pt x="857721" y="781230"/>
                  <a:pt x="855083" y="775996"/>
                </a:cubicBezTo>
                <a:cubicBezTo>
                  <a:pt x="852781" y="768080"/>
                  <a:pt x="854027" y="763954"/>
                  <a:pt x="858819" y="763616"/>
                </a:cubicBezTo>
                <a:close/>
                <a:moveTo>
                  <a:pt x="5308231" y="758046"/>
                </a:moveTo>
                <a:cubicBezTo>
                  <a:pt x="5309810" y="757332"/>
                  <a:pt x="5311846" y="758164"/>
                  <a:pt x="5314337" y="760541"/>
                </a:cubicBezTo>
                <a:cubicBezTo>
                  <a:pt x="5319320" y="765295"/>
                  <a:pt x="5322278" y="772852"/>
                  <a:pt x="5323210" y="783213"/>
                </a:cubicBezTo>
                <a:cubicBezTo>
                  <a:pt x="5324143" y="793574"/>
                  <a:pt x="5321748" y="805397"/>
                  <a:pt x="5316026" y="818683"/>
                </a:cubicBezTo>
                <a:cubicBezTo>
                  <a:pt x="5310304" y="831970"/>
                  <a:pt x="5304654" y="833690"/>
                  <a:pt x="5299076" y="823846"/>
                </a:cubicBezTo>
                <a:cubicBezTo>
                  <a:pt x="5293498" y="814001"/>
                  <a:pt x="5291612" y="807157"/>
                  <a:pt x="5293418" y="803314"/>
                </a:cubicBezTo>
                <a:cubicBezTo>
                  <a:pt x="5295225" y="799471"/>
                  <a:pt x="5297025" y="794079"/>
                  <a:pt x="5298818" y="787139"/>
                </a:cubicBezTo>
                <a:cubicBezTo>
                  <a:pt x="5301514" y="779868"/>
                  <a:pt x="5303528" y="772429"/>
                  <a:pt x="5304862" y="764822"/>
                </a:cubicBezTo>
                <a:cubicBezTo>
                  <a:pt x="5305529" y="761018"/>
                  <a:pt x="5306652" y="758759"/>
                  <a:pt x="5308231" y="758046"/>
                </a:cubicBezTo>
                <a:close/>
                <a:moveTo>
                  <a:pt x="3527056" y="758046"/>
                </a:moveTo>
                <a:cubicBezTo>
                  <a:pt x="3528635" y="757332"/>
                  <a:pt x="3530671" y="758164"/>
                  <a:pt x="3533162" y="760541"/>
                </a:cubicBezTo>
                <a:cubicBezTo>
                  <a:pt x="3538146" y="765295"/>
                  <a:pt x="3541103" y="772852"/>
                  <a:pt x="3542035" y="783213"/>
                </a:cubicBezTo>
                <a:cubicBezTo>
                  <a:pt x="3542967" y="793574"/>
                  <a:pt x="3540573" y="805397"/>
                  <a:pt x="3534851" y="818683"/>
                </a:cubicBezTo>
                <a:cubicBezTo>
                  <a:pt x="3529129" y="831970"/>
                  <a:pt x="3523479" y="833690"/>
                  <a:pt x="3517901" y="823846"/>
                </a:cubicBezTo>
                <a:cubicBezTo>
                  <a:pt x="3512323" y="814001"/>
                  <a:pt x="3510437" y="807157"/>
                  <a:pt x="3512244" y="803314"/>
                </a:cubicBezTo>
                <a:cubicBezTo>
                  <a:pt x="3514050" y="799471"/>
                  <a:pt x="3515850" y="794079"/>
                  <a:pt x="3517643" y="787139"/>
                </a:cubicBezTo>
                <a:cubicBezTo>
                  <a:pt x="3520339" y="779868"/>
                  <a:pt x="3522353" y="772429"/>
                  <a:pt x="3523687" y="764822"/>
                </a:cubicBezTo>
                <a:cubicBezTo>
                  <a:pt x="3524354" y="761018"/>
                  <a:pt x="3525477" y="758759"/>
                  <a:pt x="3527056" y="758046"/>
                </a:cubicBezTo>
                <a:close/>
                <a:moveTo>
                  <a:pt x="902040" y="754827"/>
                </a:moveTo>
                <a:cubicBezTo>
                  <a:pt x="899100" y="754872"/>
                  <a:pt x="895221" y="755339"/>
                  <a:pt x="890403" y="756228"/>
                </a:cubicBezTo>
                <a:cubicBezTo>
                  <a:pt x="880766" y="758006"/>
                  <a:pt x="866742" y="759734"/>
                  <a:pt x="848328" y="761412"/>
                </a:cubicBezTo>
                <a:cubicBezTo>
                  <a:pt x="844470" y="773788"/>
                  <a:pt x="839394" y="788666"/>
                  <a:pt x="833099" y="806046"/>
                </a:cubicBezTo>
                <a:cubicBezTo>
                  <a:pt x="857980" y="805200"/>
                  <a:pt x="883591" y="803537"/>
                  <a:pt x="909934" y="801056"/>
                </a:cubicBezTo>
                <a:cubicBezTo>
                  <a:pt x="910794" y="772590"/>
                  <a:pt x="910163" y="757558"/>
                  <a:pt x="908041" y="755959"/>
                </a:cubicBezTo>
                <a:cubicBezTo>
                  <a:pt x="906980" y="755160"/>
                  <a:pt x="904979" y="754783"/>
                  <a:pt x="902040" y="754827"/>
                </a:cubicBezTo>
                <a:close/>
                <a:moveTo>
                  <a:pt x="4372701" y="751474"/>
                </a:moveTo>
                <a:cubicBezTo>
                  <a:pt x="4377236" y="752385"/>
                  <a:pt x="4381579" y="754450"/>
                  <a:pt x="4385731" y="757669"/>
                </a:cubicBezTo>
                <a:cubicBezTo>
                  <a:pt x="4394034" y="764108"/>
                  <a:pt x="4394059" y="768848"/>
                  <a:pt x="4385806" y="771888"/>
                </a:cubicBezTo>
                <a:cubicBezTo>
                  <a:pt x="4377553" y="774928"/>
                  <a:pt x="4367056" y="777358"/>
                  <a:pt x="4354315" y="779180"/>
                </a:cubicBezTo>
                <a:cubicBezTo>
                  <a:pt x="4341574" y="781001"/>
                  <a:pt x="4325520" y="783263"/>
                  <a:pt x="4306153" y="785966"/>
                </a:cubicBezTo>
                <a:cubicBezTo>
                  <a:pt x="4286787" y="788669"/>
                  <a:pt x="4271124" y="790724"/>
                  <a:pt x="4259164" y="792129"/>
                </a:cubicBezTo>
                <a:cubicBezTo>
                  <a:pt x="4261860" y="799787"/>
                  <a:pt x="4262534" y="806569"/>
                  <a:pt x="4261186" y="812478"/>
                </a:cubicBezTo>
                <a:cubicBezTo>
                  <a:pt x="4259838" y="818386"/>
                  <a:pt x="4259164" y="839186"/>
                  <a:pt x="4259164" y="874879"/>
                </a:cubicBezTo>
                <a:cubicBezTo>
                  <a:pt x="4266104" y="871280"/>
                  <a:pt x="4273013" y="870789"/>
                  <a:pt x="4279889" y="873406"/>
                </a:cubicBezTo>
                <a:cubicBezTo>
                  <a:pt x="4286765" y="876023"/>
                  <a:pt x="4279857" y="883261"/>
                  <a:pt x="4259164" y="895120"/>
                </a:cubicBezTo>
                <a:cubicBezTo>
                  <a:pt x="4259164" y="910350"/>
                  <a:pt x="4259382" y="922385"/>
                  <a:pt x="4259820" y="931225"/>
                </a:cubicBezTo>
                <a:cubicBezTo>
                  <a:pt x="4260257" y="940066"/>
                  <a:pt x="4257930" y="950459"/>
                  <a:pt x="4252840" y="962405"/>
                </a:cubicBezTo>
                <a:cubicBezTo>
                  <a:pt x="4247749" y="974350"/>
                  <a:pt x="4243006" y="974078"/>
                  <a:pt x="4238611" y="961587"/>
                </a:cubicBezTo>
                <a:cubicBezTo>
                  <a:pt x="4234215" y="949097"/>
                  <a:pt x="4232466" y="939130"/>
                  <a:pt x="4233362" y="931688"/>
                </a:cubicBezTo>
                <a:cubicBezTo>
                  <a:pt x="4234258" y="924245"/>
                  <a:pt x="4234707" y="914817"/>
                  <a:pt x="4234707" y="903402"/>
                </a:cubicBezTo>
                <a:cubicBezTo>
                  <a:pt x="4220094" y="910572"/>
                  <a:pt x="4207736" y="915910"/>
                  <a:pt x="4197634" y="919416"/>
                </a:cubicBezTo>
                <a:cubicBezTo>
                  <a:pt x="4187531" y="922922"/>
                  <a:pt x="4179077" y="926751"/>
                  <a:pt x="4172273" y="930903"/>
                </a:cubicBezTo>
                <a:cubicBezTo>
                  <a:pt x="4165468" y="935054"/>
                  <a:pt x="4159783" y="936094"/>
                  <a:pt x="4155215" y="934022"/>
                </a:cubicBezTo>
                <a:cubicBezTo>
                  <a:pt x="4150648" y="931950"/>
                  <a:pt x="4145883" y="927049"/>
                  <a:pt x="4140922" y="919319"/>
                </a:cubicBezTo>
                <a:cubicBezTo>
                  <a:pt x="4135960" y="911590"/>
                  <a:pt x="4138290" y="907446"/>
                  <a:pt x="4147913" y="906887"/>
                </a:cubicBezTo>
                <a:cubicBezTo>
                  <a:pt x="4157535" y="906327"/>
                  <a:pt x="4168017" y="904535"/>
                  <a:pt x="4179361" y="901509"/>
                </a:cubicBezTo>
                <a:cubicBezTo>
                  <a:pt x="4179361" y="886681"/>
                  <a:pt x="4178697" y="868189"/>
                  <a:pt x="4177371" y="846034"/>
                </a:cubicBezTo>
                <a:cubicBezTo>
                  <a:pt x="4176045" y="823878"/>
                  <a:pt x="4174177" y="810606"/>
                  <a:pt x="4171767" y="806218"/>
                </a:cubicBezTo>
                <a:cubicBezTo>
                  <a:pt x="4164798" y="807093"/>
                  <a:pt x="4159482" y="807986"/>
                  <a:pt x="4155818" y="808896"/>
                </a:cubicBezTo>
                <a:cubicBezTo>
                  <a:pt x="4152154" y="809807"/>
                  <a:pt x="4146163" y="806641"/>
                  <a:pt x="4137846" y="799399"/>
                </a:cubicBezTo>
                <a:cubicBezTo>
                  <a:pt x="4129528" y="792158"/>
                  <a:pt x="4128102" y="788537"/>
                  <a:pt x="4133565" y="788537"/>
                </a:cubicBezTo>
                <a:cubicBezTo>
                  <a:pt x="4137079" y="788537"/>
                  <a:pt x="4144707" y="787884"/>
                  <a:pt x="4156452" y="786579"/>
                </a:cubicBezTo>
                <a:cubicBezTo>
                  <a:pt x="4168197" y="785274"/>
                  <a:pt x="4186843" y="782797"/>
                  <a:pt x="4212390" y="779147"/>
                </a:cubicBezTo>
                <a:cubicBezTo>
                  <a:pt x="4237937" y="775498"/>
                  <a:pt x="4266219" y="770794"/>
                  <a:pt x="4297237" y="765037"/>
                </a:cubicBezTo>
                <a:cubicBezTo>
                  <a:pt x="4328255" y="759279"/>
                  <a:pt x="4348683" y="755002"/>
                  <a:pt x="4358520" y="752206"/>
                </a:cubicBezTo>
                <a:cubicBezTo>
                  <a:pt x="4363439" y="750808"/>
                  <a:pt x="4368166" y="750564"/>
                  <a:pt x="4372701" y="751474"/>
                </a:cubicBezTo>
                <a:close/>
                <a:moveTo>
                  <a:pt x="1287611" y="737861"/>
                </a:moveTo>
                <a:cubicBezTo>
                  <a:pt x="1285533" y="737762"/>
                  <a:pt x="1282417" y="738274"/>
                  <a:pt x="1278262" y="739396"/>
                </a:cubicBezTo>
                <a:cubicBezTo>
                  <a:pt x="1269953" y="741641"/>
                  <a:pt x="1258411" y="743910"/>
                  <a:pt x="1243641" y="746204"/>
                </a:cubicBezTo>
                <a:cubicBezTo>
                  <a:pt x="1244488" y="750693"/>
                  <a:pt x="1245290" y="758042"/>
                  <a:pt x="1246050" y="768252"/>
                </a:cubicBezTo>
                <a:cubicBezTo>
                  <a:pt x="1255615" y="767406"/>
                  <a:pt x="1270106" y="765363"/>
                  <a:pt x="1289522" y="762122"/>
                </a:cubicBezTo>
                <a:cubicBezTo>
                  <a:pt x="1290326" y="751682"/>
                  <a:pt x="1290726" y="744304"/>
                  <a:pt x="1290726" y="739988"/>
                </a:cubicBezTo>
                <a:cubicBezTo>
                  <a:pt x="1290726" y="738669"/>
                  <a:pt x="1289688" y="737960"/>
                  <a:pt x="1287611" y="737861"/>
                </a:cubicBezTo>
                <a:close/>
                <a:moveTo>
                  <a:pt x="5608997" y="731774"/>
                </a:moveTo>
                <a:cubicBezTo>
                  <a:pt x="5607711" y="731456"/>
                  <a:pt x="5606067" y="731520"/>
                  <a:pt x="5604066" y="731965"/>
                </a:cubicBezTo>
                <a:cubicBezTo>
                  <a:pt x="5600065" y="732854"/>
                  <a:pt x="5593820" y="734008"/>
                  <a:pt x="5585331" y="735428"/>
                </a:cubicBezTo>
                <a:cubicBezTo>
                  <a:pt x="5586234" y="754744"/>
                  <a:pt x="5586686" y="771995"/>
                  <a:pt x="5586686" y="787182"/>
                </a:cubicBezTo>
                <a:cubicBezTo>
                  <a:pt x="5587202" y="787182"/>
                  <a:pt x="5591046" y="786278"/>
                  <a:pt x="5598216" y="784471"/>
                </a:cubicBezTo>
                <a:cubicBezTo>
                  <a:pt x="5605386" y="782664"/>
                  <a:pt x="5610430" y="784396"/>
                  <a:pt x="5613348" y="789666"/>
                </a:cubicBezTo>
                <a:lnTo>
                  <a:pt x="5613509" y="792083"/>
                </a:lnTo>
                <a:lnTo>
                  <a:pt x="5613509" y="745387"/>
                </a:lnTo>
                <a:cubicBezTo>
                  <a:pt x="5613509" y="739866"/>
                  <a:pt x="5612936" y="736026"/>
                  <a:pt x="5611789" y="733868"/>
                </a:cubicBezTo>
                <a:cubicBezTo>
                  <a:pt x="5611215" y="732789"/>
                  <a:pt x="5610285" y="732091"/>
                  <a:pt x="5608997" y="731774"/>
                </a:cubicBezTo>
                <a:close/>
                <a:moveTo>
                  <a:pt x="4532673" y="731774"/>
                </a:moveTo>
                <a:cubicBezTo>
                  <a:pt x="4531386" y="731456"/>
                  <a:pt x="4529742" y="731520"/>
                  <a:pt x="4527742" y="731965"/>
                </a:cubicBezTo>
                <a:cubicBezTo>
                  <a:pt x="4523741" y="732854"/>
                  <a:pt x="4517495" y="734008"/>
                  <a:pt x="4509006" y="735428"/>
                </a:cubicBezTo>
                <a:cubicBezTo>
                  <a:pt x="4509910" y="754744"/>
                  <a:pt x="4510361" y="771995"/>
                  <a:pt x="4510361" y="787182"/>
                </a:cubicBezTo>
                <a:cubicBezTo>
                  <a:pt x="4510878" y="787182"/>
                  <a:pt x="4514721" y="786278"/>
                  <a:pt x="4521891" y="784471"/>
                </a:cubicBezTo>
                <a:cubicBezTo>
                  <a:pt x="4529061" y="782664"/>
                  <a:pt x="4534105" y="784396"/>
                  <a:pt x="4537024" y="789666"/>
                </a:cubicBezTo>
                <a:lnTo>
                  <a:pt x="4537185" y="792079"/>
                </a:lnTo>
                <a:lnTo>
                  <a:pt x="4537185" y="745387"/>
                </a:lnTo>
                <a:cubicBezTo>
                  <a:pt x="4537185" y="739866"/>
                  <a:pt x="4536611" y="736026"/>
                  <a:pt x="4535464" y="733868"/>
                </a:cubicBezTo>
                <a:cubicBezTo>
                  <a:pt x="4534890" y="732789"/>
                  <a:pt x="4533960" y="732091"/>
                  <a:pt x="4532673" y="731774"/>
                </a:cubicBezTo>
                <a:close/>
                <a:moveTo>
                  <a:pt x="910961" y="727039"/>
                </a:moveTo>
                <a:cubicBezTo>
                  <a:pt x="914822" y="726748"/>
                  <a:pt x="918697" y="727569"/>
                  <a:pt x="922581" y="729502"/>
                </a:cubicBezTo>
                <a:cubicBezTo>
                  <a:pt x="930354" y="733366"/>
                  <a:pt x="937180" y="737883"/>
                  <a:pt x="943060" y="743053"/>
                </a:cubicBezTo>
                <a:cubicBezTo>
                  <a:pt x="948939" y="748223"/>
                  <a:pt x="949853" y="753737"/>
                  <a:pt x="945802" y="759595"/>
                </a:cubicBezTo>
                <a:cubicBezTo>
                  <a:pt x="941752" y="765453"/>
                  <a:pt x="939726" y="778240"/>
                  <a:pt x="939726" y="797958"/>
                </a:cubicBezTo>
                <a:cubicBezTo>
                  <a:pt x="959127" y="797098"/>
                  <a:pt x="976680" y="795531"/>
                  <a:pt x="992383" y="793258"/>
                </a:cubicBezTo>
                <a:cubicBezTo>
                  <a:pt x="1008085" y="790985"/>
                  <a:pt x="1019884" y="795499"/>
                  <a:pt x="1027778" y="806799"/>
                </a:cubicBezTo>
                <a:cubicBezTo>
                  <a:pt x="1035672" y="818099"/>
                  <a:pt x="1034400" y="823527"/>
                  <a:pt x="1023961" y="823082"/>
                </a:cubicBezTo>
                <a:cubicBezTo>
                  <a:pt x="1013521" y="822638"/>
                  <a:pt x="1001808" y="822190"/>
                  <a:pt x="988823" y="821738"/>
                </a:cubicBezTo>
                <a:cubicBezTo>
                  <a:pt x="975838" y="821286"/>
                  <a:pt x="958949" y="821060"/>
                  <a:pt x="938155" y="821060"/>
                </a:cubicBezTo>
                <a:cubicBezTo>
                  <a:pt x="937352" y="842226"/>
                  <a:pt x="936077" y="858381"/>
                  <a:pt x="934327" y="869523"/>
                </a:cubicBezTo>
                <a:cubicBezTo>
                  <a:pt x="939934" y="869523"/>
                  <a:pt x="949785" y="870735"/>
                  <a:pt x="963882" y="873158"/>
                </a:cubicBezTo>
                <a:cubicBezTo>
                  <a:pt x="977979" y="875582"/>
                  <a:pt x="986250" y="882128"/>
                  <a:pt x="988694" y="892797"/>
                </a:cubicBezTo>
                <a:cubicBezTo>
                  <a:pt x="991139" y="903466"/>
                  <a:pt x="986081" y="906980"/>
                  <a:pt x="973518" y="903337"/>
                </a:cubicBezTo>
                <a:cubicBezTo>
                  <a:pt x="960957" y="899695"/>
                  <a:pt x="947147" y="896117"/>
                  <a:pt x="932089" y="892604"/>
                </a:cubicBezTo>
                <a:cubicBezTo>
                  <a:pt x="927057" y="920825"/>
                  <a:pt x="918115" y="941601"/>
                  <a:pt x="905266" y="954930"/>
                </a:cubicBezTo>
                <a:cubicBezTo>
                  <a:pt x="892418" y="968259"/>
                  <a:pt x="883368" y="970206"/>
                  <a:pt x="878120" y="960770"/>
                </a:cubicBezTo>
                <a:cubicBezTo>
                  <a:pt x="872872" y="951334"/>
                  <a:pt x="864928" y="942085"/>
                  <a:pt x="854287" y="933022"/>
                </a:cubicBezTo>
                <a:cubicBezTo>
                  <a:pt x="843647" y="923958"/>
                  <a:pt x="845769" y="920779"/>
                  <a:pt x="860654" y="923482"/>
                </a:cubicBezTo>
                <a:cubicBezTo>
                  <a:pt x="875539" y="926185"/>
                  <a:pt x="885232" y="926020"/>
                  <a:pt x="889735" y="922987"/>
                </a:cubicBezTo>
                <a:cubicBezTo>
                  <a:pt x="894239" y="919954"/>
                  <a:pt x="898254" y="908844"/>
                  <a:pt x="901781" y="889657"/>
                </a:cubicBezTo>
                <a:cubicBezTo>
                  <a:pt x="854315" y="887119"/>
                  <a:pt x="823347" y="887169"/>
                  <a:pt x="808878" y="889807"/>
                </a:cubicBezTo>
                <a:cubicBezTo>
                  <a:pt x="794410" y="892446"/>
                  <a:pt x="783163" y="895819"/>
                  <a:pt x="775139" y="899928"/>
                </a:cubicBezTo>
                <a:cubicBezTo>
                  <a:pt x="767116" y="904036"/>
                  <a:pt x="761470" y="900921"/>
                  <a:pt x="758200" y="890582"/>
                </a:cubicBezTo>
                <a:cubicBezTo>
                  <a:pt x="754930" y="880242"/>
                  <a:pt x="757917" y="873183"/>
                  <a:pt x="767159" y="869405"/>
                </a:cubicBezTo>
                <a:cubicBezTo>
                  <a:pt x="776402" y="865626"/>
                  <a:pt x="787526" y="852659"/>
                  <a:pt x="800532" y="830503"/>
                </a:cubicBezTo>
                <a:cubicBezTo>
                  <a:pt x="771336" y="833185"/>
                  <a:pt x="752163" y="835429"/>
                  <a:pt x="743014" y="837236"/>
                </a:cubicBezTo>
                <a:cubicBezTo>
                  <a:pt x="733865" y="839043"/>
                  <a:pt x="724744" y="835196"/>
                  <a:pt x="715653" y="825696"/>
                </a:cubicBezTo>
                <a:cubicBezTo>
                  <a:pt x="706561" y="816195"/>
                  <a:pt x="708970" y="811904"/>
                  <a:pt x="722880" y="812822"/>
                </a:cubicBezTo>
                <a:cubicBezTo>
                  <a:pt x="736790" y="813740"/>
                  <a:pt x="765205" y="812485"/>
                  <a:pt x="808125" y="809058"/>
                </a:cubicBezTo>
                <a:cubicBezTo>
                  <a:pt x="819268" y="780334"/>
                  <a:pt x="823039" y="760727"/>
                  <a:pt x="819440" y="750238"/>
                </a:cubicBezTo>
                <a:cubicBezTo>
                  <a:pt x="815841" y="739748"/>
                  <a:pt x="817009" y="734987"/>
                  <a:pt x="822946" y="735955"/>
                </a:cubicBezTo>
                <a:cubicBezTo>
                  <a:pt x="828883" y="736923"/>
                  <a:pt x="834002" y="738274"/>
                  <a:pt x="838306" y="740009"/>
                </a:cubicBezTo>
                <a:cubicBezTo>
                  <a:pt x="842607" y="741745"/>
                  <a:pt x="851949" y="741974"/>
                  <a:pt x="866333" y="740698"/>
                </a:cubicBezTo>
                <a:cubicBezTo>
                  <a:pt x="880716" y="739421"/>
                  <a:pt x="891743" y="736270"/>
                  <a:pt x="899416" y="731244"/>
                </a:cubicBezTo>
                <a:cubicBezTo>
                  <a:pt x="903251" y="728731"/>
                  <a:pt x="907100" y="727329"/>
                  <a:pt x="910961" y="727039"/>
                </a:cubicBezTo>
                <a:close/>
                <a:moveTo>
                  <a:pt x="2046351" y="725100"/>
                </a:moveTo>
                <a:cubicBezTo>
                  <a:pt x="2040805" y="725740"/>
                  <a:pt x="2032988" y="727691"/>
                  <a:pt x="2022900" y="730954"/>
                </a:cubicBezTo>
                <a:lnTo>
                  <a:pt x="2022900" y="791204"/>
                </a:lnTo>
                <a:cubicBezTo>
                  <a:pt x="2025194" y="789655"/>
                  <a:pt x="2030342" y="787694"/>
                  <a:pt x="2038344" y="785321"/>
                </a:cubicBezTo>
                <a:cubicBezTo>
                  <a:pt x="2046346" y="782948"/>
                  <a:pt x="2052297" y="784887"/>
                  <a:pt x="2056197" y="791139"/>
                </a:cubicBezTo>
                <a:cubicBezTo>
                  <a:pt x="2060098" y="797392"/>
                  <a:pt x="2057416" y="801916"/>
                  <a:pt x="2048153" y="804712"/>
                </a:cubicBezTo>
                <a:cubicBezTo>
                  <a:pt x="2038889" y="807509"/>
                  <a:pt x="2030027" y="808907"/>
                  <a:pt x="2021566" y="808907"/>
                </a:cubicBezTo>
                <a:lnTo>
                  <a:pt x="2021566" y="873546"/>
                </a:lnTo>
                <a:cubicBezTo>
                  <a:pt x="2033769" y="871753"/>
                  <a:pt x="2044861" y="870857"/>
                  <a:pt x="2054842" y="870857"/>
                </a:cubicBezTo>
                <a:cubicBezTo>
                  <a:pt x="2057739" y="864346"/>
                  <a:pt x="2059187" y="853570"/>
                  <a:pt x="2059187" y="838527"/>
                </a:cubicBezTo>
                <a:lnTo>
                  <a:pt x="2059187" y="773738"/>
                </a:lnTo>
                <a:cubicBezTo>
                  <a:pt x="2059187" y="746620"/>
                  <a:pt x="2058183" y="731079"/>
                  <a:pt x="2056176" y="727114"/>
                </a:cubicBezTo>
                <a:cubicBezTo>
                  <a:pt x="2055172" y="725131"/>
                  <a:pt x="2051897" y="724460"/>
                  <a:pt x="2046351" y="725100"/>
                </a:cubicBezTo>
                <a:close/>
                <a:moveTo>
                  <a:pt x="6319581" y="718424"/>
                </a:moveTo>
                <a:cubicBezTo>
                  <a:pt x="6307622" y="719291"/>
                  <a:pt x="6299294" y="722658"/>
                  <a:pt x="6294597" y="728523"/>
                </a:cubicBezTo>
                <a:cubicBezTo>
                  <a:pt x="6289901" y="734388"/>
                  <a:pt x="6287552" y="741508"/>
                  <a:pt x="6287552" y="749883"/>
                </a:cubicBezTo>
                <a:cubicBezTo>
                  <a:pt x="6287552" y="758243"/>
                  <a:pt x="6290413" y="766098"/>
                  <a:pt x="6296135" y="773447"/>
                </a:cubicBezTo>
                <a:cubicBezTo>
                  <a:pt x="6301856" y="780797"/>
                  <a:pt x="6310666" y="784471"/>
                  <a:pt x="6322560" y="784471"/>
                </a:cubicBezTo>
                <a:cubicBezTo>
                  <a:pt x="6334456" y="784471"/>
                  <a:pt x="6343494" y="780775"/>
                  <a:pt x="6349674" y="773383"/>
                </a:cubicBezTo>
                <a:cubicBezTo>
                  <a:pt x="6355855" y="765990"/>
                  <a:pt x="6358734" y="757153"/>
                  <a:pt x="6358311" y="746871"/>
                </a:cubicBezTo>
                <a:cubicBezTo>
                  <a:pt x="6357888" y="736589"/>
                  <a:pt x="6354317" y="729061"/>
                  <a:pt x="6347598" y="724285"/>
                </a:cubicBezTo>
                <a:cubicBezTo>
                  <a:pt x="6340880" y="719510"/>
                  <a:pt x="6331541" y="717556"/>
                  <a:pt x="6319581" y="718424"/>
                </a:cubicBezTo>
                <a:close/>
                <a:moveTo>
                  <a:pt x="5281929" y="718195"/>
                </a:moveTo>
                <a:cubicBezTo>
                  <a:pt x="5285433" y="718523"/>
                  <a:pt x="5289095" y="719711"/>
                  <a:pt x="5292913" y="721758"/>
                </a:cubicBezTo>
                <a:cubicBezTo>
                  <a:pt x="5300549" y="725852"/>
                  <a:pt x="5301474" y="730108"/>
                  <a:pt x="5295688" y="734524"/>
                </a:cubicBezTo>
                <a:cubicBezTo>
                  <a:pt x="5289901" y="738941"/>
                  <a:pt x="5279301" y="742756"/>
                  <a:pt x="5263885" y="745968"/>
                </a:cubicBezTo>
                <a:cubicBezTo>
                  <a:pt x="5271084" y="748635"/>
                  <a:pt x="5273768" y="753389"/>
                  <a:pt x="5271940" y="760229"/>
                </a:cubicBezTo>
                <a:cubicBezTo>
                  <a:pt x="5270112" y="767069"/>
                  <a:pt x="5268775" y="778291"/>
                  <a:pt x="5267929" y="793893"/>
                </a:cubicBezTo>
                <a:cubicBezTo>
                  <a:pt x="5270008" y="793018"/>
                  <a:pt x="5273127" y="792581"/>
                  <a:pt x="5277286" y="792581"/>
                </a:cubicBezTo>
                <a:cubicBezTo>
                  <a:pt x="5282678" y="792581"/>
                  <a:pt x="5287414" y="793950"/>
                  <a:pt x="5291493" y="796689"/>
                </a:cubicBezTo>
                <a:cubicBezTo>
                  <a:pt x="5295573" y="799428"/>
                  <a:pt x="5295483" y="802970"/>
                  <a:pt x="5291224" y="807315"/>
                </a:cubicBezTo>
                <a:cubicBezTo>
                  <a:pt x="5286965" y="811660"/>
                  <a:pt x="5279143" y="815869"/>
                  <a:pt x="5267757" y="819942"/>
                </a:cubicBezTo>
                <a:cubicBezTo>
                  <a:pt x="5266968" y="841897"/>
                  <a:pt x="5266574" y="856610"/>
                  <a:pt x="5266574" y="864081"/>
                </a:cubicBezTo>
                <a:cubicBezTo>
                  <a:pt x="5272654" y="861557"/>
                  <a:pt x="5281824" y="858452"/>
                  <a:pt x="5294085" y="854767"/>
                </a:cubicBezTo>
                <a:cubicBezTo>
                  <a:pt x="5306346" y="851082"/>
                  <a:pt x="5308562" y="853215"/>
                  <a:pt x="5300732" y="861166"/>
                </a:cubicBezTo>
                <a:cubicBezTo>
                  <a:pt x="5292902" y="869118"/>
                  <a:pt x="5281330" y="876923"/>
                  <a:pt x="5266014" y="884580"/>
                </a:cubicBezTo>
                <a:cubicBezTo>
                  <a:pt x="5250699" y="892238"/>
                  <a:pt x="5240432" y="898024"/>
                  <a:pt x="5235212" y="901939"/>
                </a:cubicBezTo>
                <a:cubicBezTo>
                  <a:pt x="5229992" y="905854"/>
                  <a:pt x="5225471" y="909550"/>
                  <a:pt x="5221649" y="913028"/>
                </a:cubicBezTo>
                <a:cubicBezTo>
                  <a:pt x="5217828" y="916505"/>
                  <a:pt x="5213325" y="916975"/>
                  <a:pt x="5208141" y="914437"/>
                </a:cubicBezTo>
                <a:cubicBezTo>
                  <a:pt x="5202957" y="911898"/>
                  <a:pt x="5197651" y="906772"/>
                  <a:pt x="5192223" y="899057"/>
                </a:cubicBezTo>
                <a:cubicBezTo>
                  <a:pt x="5186795" y="891342"/>
                  <a:pt x="5188609" y="887205"/>
                  <a:pt x="5197665" y="886645"/>
                </a:cubicBezTo>
                <a:cubicBezTo>
                  <a:pt x="5206721" y="886086"/>
                  <a:pt x="5221539" y="881691"/>
                  <a:pt x="5242116" y="873459"/>
                </a:cubicBezTo>
                <a:lnTo>
                  <a:pt x="5242116" y="825104"/>
                </a:lnTo>
                <a:cubicBezTo>
                  <a:pt x="5229196" y="826911"/>
                  <a:pt x="5219218" y="826058"/>
                  <a:pt x="5212184" y="822545"/>
                </a:cubicBezTo>
                <a:cubicBezTo>
                  <a:pt x="5205151" y="819031"/>
                  <a:pt x="5205685" y="815661"/>
                  <a:pt x="5213787" y="812435"/>
                </a:cubicBezTo>
                <a:cubicBezTo>
                  <a:pt x="5221890" y="809208"/>
                  <a:pt x="5231333" y="805666"/>
                  <a:pt x="5242116" y="801809"/>
                </a:cubicBezTo>
                <a:lnTo>
                  <a:pt x="5242116" y="769694"/>
                </a:lnTo>
                <a:cubicBezTo>
                  <a:pt x="5242116" y="761305"/>
                  <a:pt x="5241227" y="755031"/>
                  <a:pt x="5239449" y="750872"/>
                </a:cubicBezTo>
                <a:cubicBezTo>
                  <a:pt x="5232709" y="750872"/>
                  <a:pt x="5225621" y="749363"/>
                  <a:pt x="5218186" y="746344"/>
                </a:cubicBezTo>
                <a:cubicBezTo>
                  <a:pt x="5210751" y="743326"/>
                  <a:pt x="5211117" y="740400"/>
                  <a:pt x="5219283" y="737568"/>
                </a:cubicBezTo>
                <a:cubicBezTo>
                  <a:pt x="5227450" y="734736"/>
                  <a:pt x="5236663" y="731760"/>
                  <a:pt x="5246924" y="728641"/>
                </a:cubicBezTo>
                <a:cubicBezTo>
                  <a:pt x="5257184" y="725522"/>
                  <a:pt x="5265506" y="722572"/>
                  <a:pt x="5271887" y="719790"/>
                </a:cubicBezTo>
                <a:cubicBezTo>
                  <a:pt x="5275077" y="718399"/>
                  <a:pt x="5278425" y="717867"/>
                  <a:pt x="5281929" y="718195"/>
                </a:cubicBezTo>
                <a:close/>
                <a:moveTo>
                  <a:pt x="3500754" y="718195"/>
                </a:moveTo>
                <a:cubicBezTo>
                  <a:pt x="3504259" y="718523"/>
                  <a:pt x="3507920" y="719711"/>
                  <a:pt x="3511738" y="721758"/>
                </a:cubicBezTo>
                <a:cubicBezTo>
                  <a:pt x="3519374" y="725852"/>
                  <a:pt x="3520299" y="730108"/>
                  <a:pt x="3514513" y="734524"/>
                </a:cubicBezTo>
                <a:cubicBezTo>
                  <a:pt x="3508727" y="738941"/>
                  <a:pt x="3498126" y="742756"/>
                  <a:pt x="3482710" y="745968"/>
                </a:cubicBezTo>
                <a:cubicBezTo>
                  <a:pt x="3489909" y="748635"/>
                  <a:pt x="3492594" y="753389"/>
                  <a:pt x="3490766" y="760229"/>
                </a:cubicBezTo>
                <a:cubicBezTo>
                  <a:pt x="3488937" y="767069"/>
                  <a:pt x="3487600" y="778291"/>
                  <a:pt x="3486754" y="793893"/>
                </a:cubicBezTo>
                <a:cubicBezTo>
                  <a:pt x="3488833" y="793018"/>
                  <a:pt x="3491952" y="792581"/>
                  <a:pt x="3496111" y="792581"/>
                </a:cubicBezTo>
                <a:cubicBezTo>
                  <a:pt x="3501503" y="792581"/>
                  <a:pt x="3506238" y="793950"/>
                  <a:pt x="3510318" y="796689"/>
                </a:cubicBezTo>
                <a:cubicBezTo>
                  <a:pt x="3514398" y="799428"/>
                  <a:pt x="3514309" y="802970"/>
                  <a:pt x="3510050" y="807315"/>
                </a:cubicBezTo>
                <a:cubicBezTo>
                  <a:pt x="3505791" y="811660"/>
                  <a:pt x="3497968" y="815869"/>
                  <a:pt x="3486582" y="819942"/>
                </a:cubicBezTo>
                <a:cubicBezTo>
                  <a:pt x="3485793" y="841897"/>
                  <a:pt x="3485399" y="856610"/>
                  <a:pt x="3485399" y="864081"/>
                </a:cubicBezTo>
                <a:cubicBezTo>
                  <a:pt x="3491479" y="861557"/>
                  <a:pt x="3500650" y="858452"/>
                  <a:pt x="3512910" y="854767"/>
                </a:cubicBezTo>
                <a:cubicBezTo>
                  <a:pt x="3525171" y="851082"/>
                  <a:pt x="3527387" y="853215"/>
                  <a:pt x="3519557" y="861166"/>
                </a:cubicBezTo>
                <a:cubicBezTo>
                  <a:pt x="3511727" y="869118"/>
                  <a:pt x="3500155" y="876923"/>
                  <a:pt x="3484839" y="884580"/>
                </a:cubicBezTo>
                <a:cubicBezTo>
                  <a:pt x="3469524" y="892238"/>
                  <a:pt x="3459257" y="898024"/>
                  <a:pt x="3454037" y="901939"/>
                </a:cubicBezTo>
                <a:cubicBezTo>
                  <a:pt x="3448817" y="905854"/>
                  <a:pt x="3444296" y="909550"/>
                  <a:pt x="3440474" y="913028"/>
                </a:cubicBezTo>
                <a:cubicBezTo>
                  <a:pt x="3436653" y="916505"/>
                  <a:pt x="3432150" y="916975"/>
                  <a:pt x="3426966" y="914437"/>
                </a:cubicBezTo>
                <a:cubicBezTo>
                  <a:pt x="3421782" y="911898"/>
                  <a:pt x="3416476" y="906772"/>
                  <a:pt x="3411048" y="899057"/>
                </a:cubicBezTo>
                <a:cubicBezTo>
                  <a:pt x="3405621" y="891342"/>
                  <a:pt x="3407435" y="887205"/>
                  <a:pt x="3416490" y="886645"/>
                </a:cubicBezTo>
                <a:cubicBezTo>
                  <a:pt x="3425546" y="886086"/>
                  <a:pt x="3440363" y="881691"/>
                  <a:pt x="3460942" y="873459"/>
                </a:cubicBezTo>
                <a:lnTo>
                  <a:pt x="3460942" y="825104"/>
                </a:lnTo>
                <a:cubicBezTo>
                  <a:pt x="3448021" y="826911"/>
                  <a:pt x="3438044" y="826058"/>
                  <a:pt x="3431010" y="822545"/>
                </a:cubicBezTo>
                <a:cubicBezTo>
                  <a:pt x="3423976" y="819031"/>
                  <a:pt x="3424510" y="815661"/>
                  <a:pt x="3432612" y="812435"/>
                </a:cubicBezTo>
                <a:cubicBezTo>
                  <a:pt x="3440715" y="809208"/>
                  <a:pt x="3450158" y="805666"/>
                  <a:pt x="3460942" y="801809"/>
                </a:cubicBezTo>
                <a:lnTo>
                  <a:pt x="3460942" y="769694"/>
                </a:lnTo>
                <a:cubicBezTo>
                  <a:pt x="3460942" y="761305"/>
                  <a:pt x="3460053" y="755031"/>
                  <a:pt x="3458274" y="750872"/>
                </a:cubicBezTo>
                <a:cubicBezTo>
                  <a:pt x="3451534" y="750872"/>
                  <a:pt x="3444447" y="749363"/>
                  <a:pt x="3437011" y="746344"/>
                </a:cubicBezTo>
                <a:cubicBezTo>
                  <a:pt x="3429576" y="743326"/>
                  <a:pt x="3429942" y="740400"/>
                  <a:pt x="3438108" y="737568"/>
                </a:cubicBezTo>
                <a:cubicBezTo>
                  <a:pt x="3446275" y="734736"/>
                  <a:pt x="3455489" y="731760"/>
                  <a:pt x="3465749" y="728641"/>
                </a:cubicBezTo>
                <a:cubicBezTo>
                  <a:pt x="3476009" y="725522"/>
                  <a:pt x="3484330" y="722572"/>
                  <a:pt x="3490712" y="719790"/>
                </a:cubicBezTo>
                <a:cubicBezTo>
                  <a:pt x="3493903" y="718399"/>
                  <a:pt x="3497250" y="717867"/>
                  <a:pt x="3500754" y="718195"/>
                </a:cubicBezTo>
                <a:close/>
                <a:moveTo>
                  <a:pt x="7145208" y="717122"/>
                </a:moveTo>
                <a:cubicBezTo>
                  <a:pt x="7119524" y="720693"/>
                  <a:pt x="7102810" y="722694"/>
                  <a:pt x="7095067" y="723124"/>
                </a:cubicBezTo>
                <a:cubicBezTo>
                  <a:pt x="7104962" y="729763"/>
                  <a:pt x="7108992" y="734890"/>
                  <a:pt x="7107156" y="738504"/>
                </a:cubicBezTo>
                <a:cubicBezTo>
                  <a:pt x="7105320" y="742117"/>
                  <a:pt x="7103994" y="755181"/>
                  <a:pt x="7103176" y="777696"/>
                </a:cubicBezTo>
                <a:lnTo>
                  <a:pt x="7151596" y="774060"/>
                </a:lnTo>
                <a:cubicBezTo>
                  <a:pt x="7151596" y="758716"/>
                  <a:pt x="7151378" y="747151"/>
                  <a:pt x="7150940" y="739364"/>
                </a:cubicBezTo>
                <a:cubicBezTo>
                  <a:pt x="7150503" y="731577"/>
                  <a:pt x="7148592" y="724163"/>
                  <a:pt x="7145208" y="717122"/>
                </a:cubicBezTo>
                <a:close/>
                <a:moveTo>
                  <a:pt x="1300024" y="713057"/>
                </a:moveTo>
                <a:cubicBezTo>
                  <a:pt x="1303127" y="712867"/>
                  <a:pt x="1306286" y="713623"/>
                  <a:pt x="1309505" y="715326"/>
                </a:cubicBezTo>
                <a:cubicBezTo>
                  <a:pt x="1315945" y="718732"/>
                  <a:pt x="1322100" y="722970"/>
                  <a:pt x="1327972" y="728039"/>
                </a:cubicBezTo>
                <a:cubicBezTo>
                  <a:pt x="1333844" y="733108"/>
                  <a:pt x="1333661" y="737564"/>
                  <a:pt x="1327424" y="741408"/>
                </a:cubicBezTo>
                <a:cubicBezTo>
                  <a:pt x="1321186" y="745251"/>
                  <a:pt x="1315307" y="751560"/>
                  <a:pt x="1309786" y="760337"/>
                </a:cubicBezTo>
                <a:cubicBezTo>
                  <a:pt x="1316984" y="770690"/>
                  <a:pt x="1314891" y="776416"/>
                  <a:pt x="1303505" y="777513"/>
                </a:cubicBezTo>
                <a:cubicBezTo>
                  <a:pt x="1292119" y="778610"/>
                  <a:pt x="1273182" y="780865"/>
                  <a:pt x="1246695" y="784278"/>
                </a:cubicBezTo>
                <a:cubicBezTo>
                  <a:pt x="1240888" y="796194"/>
                  <a:pt x="1235976" y="796840"/>
                  <a:pt x="1231961" y="786214"/>
                </a:cubicBezTo>
                <a:cubicBezTo>
                  <a:pt x="1227946" y="775588"/>
                  <a:pt x="1225290" y="766643"/>
                  <a:pt x="1223991" y="759379"/>
                </a:cubicBezTo>
                <a:cubicBezTo>
                  <a:pt x="1222695" y="752116"/>
                  <a:pt x="1219994" y="745262"/>
                  <a:pt x="1215893" y="738816"/>
                </a:cubicBezTo>
                <a:cubicBezTo>
                  <a:pt x="1211791" y="732370"/>
                  <a:pt x="1213813" y="729147"/>
                  <a:pt x="1221959" y="729147"/>
                </a:cubicBezTo>
                <a:cubicBezTo>
                  <a:pt x="1227436" y="729147"/>
                  <a:pt x="1231932" y="729140"/>
                  <a:pt x="1235445" y="729125"/>
                </a:cubicBezTo>
                <a:cubicBezTo>
                  <a:pt x="1238959" y="729111"/>
                  <a:pt x="1247588" y="728039"/>
                  <a:pt x="1261334" y="725909"/>
                </a:cubicBezTo>
                <a:cubicBezTo>
                  <a:pt x="1275078" y="723780"/>
                  <a:pt x="1284933" y="720632"/>
                  <a:pt x="1290899" y="716466"/>
                </a:cubicBezTo>
                <a:cubicBezTo>
                  <a:pt x="1293882" y="714383"/>
                  <a:pt x="1296924" y="713247"/>
                  <a:pt x="1300024" y="713057"/>
                </a:cubicBezTo>
                <a:close/>
                <a:moveTo>
                  <a:pt x="5448843" y="709520"/>
                </a:moveTo>
                <a:cubicBezTo>
                  <a:pt x="5454745" y="708904"/>
                  <a:pt x="5460473" y="711019"/>
                  <a:pt x="5466028" y="715864"/>
                </a:cubicBezTo>
                <a:cubicBezTo>
                  <a:pt x="5473435" y="722324"/>
                  <a:pt x="5471642" y="727512"/>
                  <a:pt x="5460650" y="731427"/>
                </a:cubicBezTo>
                <a:cubicBezTo>
                  <a:pt x="5449658" y="735342"/>
                  <a:pt x="5436706" y="738489"/>
                  <a:pt x="5421792" y="740870"/>
                </a:cubicBezTo>
                <a:cubicBezTo>
                  <a:pt x="5428991" y="743308"/>
                  <a:pt x="5431454" y="749323"/>
                  <a:pt x="5429181" y="758917"/>
                </a:cubicBezTo>
                <a:cubicBezTo>
                  <a:pt x="5426908" y="768511"/>
                  <a:pt x="5425349" y="781969"/>
                  <a:pt x="5424502" y="799292"/>
                </a:cubicBezTo>
                <a:cubicBezTo>
                  <a:pt x="5431730" y="797600"/>
                  <a:pt x="5437943" y="795829"/>
                  <a:pt x="5443141" y="793979"/>
                </a:cubicBezTo>
                <a:cubicBezTo>
                  <a:pt x="5448339" y="792129"/>
                  <a:pt x="5453731" y="793541"/>
                  <a:pt x="5459316" y="798216"/>
                </a:cubicBezTo>
                <a:cubicBezTo>
                  <a:pt x="5464902" y="802891"/>
                  <a:pt x="5465261" y="807387"/>
                  <a:pt x="5460392" y="811703"/>
                </a:cubicBezTo>
                <a:cubicBezTo>
                  <a:pt x="5455524" y="816020"/>
                  <a:pt x="5443474" y="819849"/>
                  <a:pt x="5424244" y="823190"/>
                </a:cubicBezTo>
                <a:cubicBezTo>
                  <a:pt x="5423513" y="834748"/>
                  <a:pt x="5423147" y="854229"/>
                  <a:pt x="5423147" y="881633"/>
                </a:cubicBezTo>
                <a:cubicBezTo>
                  <a:pt x="5438047" y="879153"/>
                  <a:pt x="5450752" y="876507"/>
                  <a:pt x="5461263" y="873696"/>
                </a:cubicBezTo>
                <a:cubicBezTo>
                  <a:pt x="5471775" y="870885"/>
                  <a:pt x="5481999" y="874682"/>
                  <a:pt x="5491937" y="885086"/>
                </a:cubicBezTo>
                <a:cubicBezTo>
                  <a:pt x="5501875" y="895490"/>
                  <a:pt x="5495565" y="900692"/>
                  <a:pt x="5473008" y="900692"/>
                </a:cubicBezTo>
                <a:cubicBezTo>
                  <a:pt x="5453563" y="900692"/>
                  <a:pt x="5438739" y="901355"/>
                  <a:pt x="5428535" y="902681"/>
                </a:cubicBezTo>
                <a:cubicBezTo>
                  <a:pt x="5418332" y="904008"/>
                  <a:pt x="5408700" y="905804"/>
                  <a:pt x="5399636" y="908070"/>
                </a:cubicBezTo>
                <a:cubicBezTo>
                  <a:pt x="5390574" y="910335"/>
                  <a:pt x="5382389" y="912597"/>
                  <a:pt x="5375082" y="914856"/>
                </a:cubicBezTo>
                <a:cubicBezTo>
                  <a:pt x="5367776" y="917115"/>
                  <a:pt x="5359760" y="913945"/>
                  <a:pt x="5351034" y="905349"/>
                </a:cubicBezTo>
                <a:cubicBezTo>
                  <a:pt x="5342308" y="896752"/>
                  <a:pt x="5344276" y="892453"/>
                  <a:pt x="5356938" y="892453"/>
                </a:cubicBezTo>
                <a:cubicBezTo>
                  <a:pt x="5367392" y="892453"/>
                  <a:pt x="5381761" y="890474"/>
                  <a:pt x="5400045" y="886516"/>
                </a:cubicBezTo>
                <a:lnTo>
                  <a:pt x="5400045" y="827815"/>
                </a:lnTo>
                <a:cubicBezTo>
                  <a:pt x="5392961" y="829607"/>
                  <a:pt x="5386877" y="830256"/>
                  <a:pt x="5381793" y="829761"/>
                </a:cubicBezTo>
                <a:cubicBezTo>
                  <a:pt x="5376710" y="829267"/>
                  <a:pt x="5371731" y="826531"/>
                  <a:pt x="5366855" y="821555"/>
                </a:cubicBezTo>
                <a:cubicBezTo>
                  <a:pt x="5361979" y="816579"/>
                  <a:pt x="5362993" y="813446"/>
                  <a:pt x="5369898" y="812155"/>
                </a:cubicBezTo>
                <a:cubicBezTo>
                  <a:pt x="5376803" y="810864"/>
                  <a:pt x="5386852" y="808670"/>
                  <a:pt x="5400045" y="805573"/>
                </a:cubicBezTo>
                <a:lnTo>
                  <a:pt x="5400045" y="768339"/>
                </a:lnTo>
                <a:cubicBezTo>
                  <a:pt x="5400045" y="758014"/>
                  <a:pt x="5399493" y="750843"/>
                  <a:pt x="5398389" y="746828"/>
                </a:cubicBezTo>
                <a:cubicBezTo>
                  <a:pt x="5387232" y="747717"/>
                  <a:pt x="5378420" y="746097"/>
                  <a:pt x="5371953" y="741967"/>
                </a:cubicBezTo>
                <a:cubicBezTo>
                  <a:pt x="5365486" y="737837"/>
                  <a:pt x="5365665" y="734528"/>
                  <a:pt x="5372490" y="732040"/>
                </a:cubicBezTo>
                <a:cubicBezTo>
                  <a:pt x="5379317" y="729552"/>
                  <a:pt x="5390749" y="726243"/>
                  <a:pt x="5406788" y="722113"/>
                </a:cubicBezTo>
                <a:cubicBezTo>
                  <a:pt x="5422828" y="717983"/>
                  <a:pt x="5434859" y="714294"/>
                  <a:pt x="5442883" y="711046"/>
                </a:cubicBezTo>
                <a:cubicBezTo>
                  <a:pt x="5444888" y="710234"/>
                  <a:pt x="5446875" y="709725"/>
                  <a:pt x="5448843" y="709520"/>
                </a:cubicBezTo>
                <a:close/>
                <a:moveTo>
                  <a:pt x="3667668" y="709520"/>
                </a:moveTo>
                <a:cubicBezTo>
                  <a:pt x="3673570" y="708904"/>
                  <a:pt x="3679298" y="711019"/>
                  <a:pt x="3684853" y="715864"/>
                </a:cubicBezTo>
                <a:cubicBezTo>
                  <a:pt x="3692260" y="722324"/>
                  <a:pt x="3690467" y="727512"/>
                  <a:pt x="3679476" y="731427"/>
                </a:cubicBezTo>
                <a:cubicBezTo>
                  <a:pt x="3668484" y="735342"/>
                  <a:pt x="3655531" y="738489"/>
                  <a:pt x="3640617" y="740870"/>
                </a:cubicBezTo>
                <a:cubicBezTo>
                  <a:pt x="3647816" y="743308"/>
                  <a:pt x="3650279" y="749323"/>
                  <a:pt x="3648006" y="758917"/>
                </a:cubicBezTo>
                <a:cubicBezTo>
                  <a:pt x="3645733" y="768511"/>
                  <a:pt x="3644173" y="781969"/>
                  <a:pt x="3643327" y="799292"/>
                </a:cubicBezTo>
                <a:cubicBezTo>
                  <a:pt x="3650555" y="797600"/>
                  <a:pt x="3656768" y="795829"/>
                  <a:pt x="3661966" y="793979"/>
                </a:cubicBezTo>
                <a:cubicBezTo>
                  <a:pt x="3667165" y="792129"/>
                  <a:pt x="3672557" y="793541"/>
                  <a:pt x="3678142" y="798216"/>
                </a:cubicBezTo>
                <a:cubicBezTo>
                  <a:pt x="3683727" y="802891"/>
                  <a:pt x="3684086" y="807387"/>
                  <a:pt x="3679217" y="811703"/>
                </a:cubicBezTo>
                <a:cubicBezTo>
                  <a:pt x="3674349" y="816020"/>
                  <a:pt x="3662300" y="819849"/>
                  <a:pt x="3643069" y="823190"/>
                </a:cubicBezTo>
                <a:cubicBezTo>
                  <a:pt x="3642338" y="834748"/>
                  <a:pt x="3641972" y="854229"/>
                  <a:pt x="3641972" y="881633"/>
                </a:cubicBezTo>
                <a:cubicBezTo>
                  <a:pt x="3656872" y="879153"/>
                  <a:pt x="3669577" y="876507"/>
                  <a:pt x="3680089" y="873696"/>
                </a:cubicBezTo>
                <a:cubicBezTo>
                  <a:pt x="3690600" y="870885"/>
                  <a:pt x="3700825" y="874682"/>
                  <a:pt x="3710762" y="885086"/>
                </a:cubicBezTo>
                <a:cubicBezTo>
                  <a:pt x="3720700" y="895490"/>
                  <a:pt x="3714391" y="900692"/>
                  <a:pt x="3691833" y="900692"/>
                </a:cubicBezTo>
                <a:cubicBezTo>
                  <a:pt x="3672388" y="900692"/>
                  <a:pt x="3657564" y="901355"/>
                  <a:pt x="3647361" y="902681"/>
                </a:cubicBezTo>
                <a:cubicBezTo>
                  <a:pt x="3637158" y="904008"/>
                  <a:pt x="3627524" y="905804"/>
                  <a:pt x="3618462" y="908070"/>
                </a:cubicBezTo>
                <a:cubicBezTo>
                  <a:pt x="3609398" y="910335"/>
                  <a:pt x="3601214" y="912597"/>
                  <a:pt x="3593908" y="914856"/>
                </a:cubicBezTo>
                <a:cubicBezTo>
                  <a:pt x="3586601" y="917115"/>
                  <a:pt x="3578585" y="913945"/>
                  <a:pt x="3569859" y="905349"/>
                </a:cubicBezTo>
                <a:cubicBezTo>
                  <a:pt x="3561133" y="896752"/>
                  <a:pt x="3563101" y="892453"/>
                  <a:pt x="3575764" y="892453"/>
                </a:cubicBezTo>
                <a:cubicBezTo>
                  <a:pt x="3586218" y="892453"/>
                  <a:pt x="3600586" y="890474"/>
                  <a:pt x="3618870" y="886516"/>
                </a:cubicBezTo>
                <a:lnTo>
                  <a:pt x="3618870" y="827815"/>
                </a:lnTo>
                <a:cubicBezTo>
                  <a:pt x="3611786" y="829607"/>
                  <a:pt x="3605702" y="830256"/>
                  <a:pt x="3600619" y="829761"/>
                </a:cubicBezTo>
                <a:cubicBezTo>
                  <a:pt x="3595535" y="829267"/>
                  <a:pt x="3590556" y="826531"/>
                  <a:pt x="3585680" y="821555"/>
                </a:cubicBezTo>
                <a:cubicBezTo>
                  <a:pt x="3580804" y="816579"/>
                  <a:pt x="3581819" y="813446"/>
                  <a:pt x="3588724" y="812155"/>
                </a:cubicBezTo>
                <a:cubicBezTo>
                  <a:pt x="3595628" y="810864"/>
                  <a:pt x="3605677" y="808670"/>
                  <a:pt x="3618870" y="805573"/>
                </a:cubicBezTo>
                <a:lnTo>
                  <a:pt x="3618870" y="768339"/>
                </a:lnTo>
                <a:cubicBezTo>
                  <a:pt x="3618870" y="758014"/>
                  <a:pt x="3618318" y="750843"/>
                  <a:pt x="3617214" y="746828"/>
                </a:cubicBezTo>
                <a:cubicBezTo>
                  <a:pt x="3606057" y="747717"/>
                  <a:pt x="3597245" y="746097"/>
                  <a:pt x="3590778" y="741967"/>
                </a:cubicBezTo>
                <a:cubicBezTo>
                  <a:pt x="3584310" y="737837"/>
                  <a:pt x="3584490" y="734528"/>
                  <a:pt x="3591316" y="732040"/>
                </a:cubicBezTo>
                <a:cubicBezTo>
                  <a:pt x="3598142" y="729552"/>
                  <a:pt x="3609574" y="726243"/>
                  <a:pt x="3625614" y="722113"/>
                </a:cubicBezTo>
                <a:cubicBezTo>
                  <a:pt x="3641653" y="717983"/>
                  <a:pt x="3653685" y="714294"/>
                  <a:pt x="3661708" y="711046"/>
                </a:cubicBezTo>
                <a:cubicBezTo>
                  <a:pt x="3663714" y="710234"/>
                  <a:pt x="3665701" y="709725"/>
                  <a:pt x="3667668" y="709520"/>
                </a:cubicBezTo>
                <a:close/>
                <a:moveTo>
                  <a:pt x="5619175" y="705606"/>
                </a:moveTo>
                <a:cubicBezTo>
                  <a:pt x="5621901" y="705167"/>
                  <a:pt x="5624394" y="705442"/>
                  <a:pt x="5626652" y="706432"/>
                </a:cubicBezTo>
                <a:cubicBezTo>
                  <a:pt x="5631169" y="708411"/>
                  <a:pt x="5636210" y="711300"/>
                  <a:pt x="5641774" y="715101"/>
                </a:cubicBezTo>
                <a:cubicBezTo>
                  <a:pt x="5647338" y="718901"/>
                  <a:pt x="5648940" y="722726"/>
                  <a:pt x="5646582" y="726576"/>
                </a:cubicBezTo>
                <a:cubicBezTo>
                  <a:pt x="5644223" y="730427"/>
                  <a:pt x="5641968" y="736661"/>
                  <a:pt x="5639816" y="745279"/>
                </a:cubicBezTo>
                <a:cubicBezTo>
                  <a:pt x="5637665" y="753898"/>
                  <a:pt x="5637038" y="775043"/>
                  <a:pt x="5637935" y="808713"/>
                </a:cubicBezTo>
                <a:cubicBezTo>
                  <a:pt x="5638831" y="842384"/>
                  <a:pt x="5638035" y="865683"/>
                  <a:pt x="5635547" y="878611"/>
                </a:cubicBezTo>
                <a:cubicBezTo>
                  <a:pt x="5633059" y="891539"/>
                  <a:pt x="5629341" y="898003"/>
                  <a:pt x="5624394" y="898003"/>
                </a:cubicBezTo>
                <a:cubicBezTo>
                  <a:pt x="5619575" y="898003"/>
                  <a:pt x="5614951" y="889900"/>
                  <a:pt x="5610519" y="873696"/>
                </a:cubicBezTo>
                <a:cubicBezTo>
                  <a:pt x="5605199" y="874542"/>
                  <a:pt x="5597398" y="875754"/>
                  <a:pt x="5587116" y="877331"/>
                </a:cubicBezTo>
                <a:cubicBezTo>
                  <a:pt x="5579932" y="896504"/>
                  <a:pt x="5573088" y="898910"/>
                  <a:pt x="5566585" y="884548"/>
                </a:cubicBezTo>
                <a:cubicBezTo>
                  <a:pt x="5560081" y="870186"/>
                  <a:pt x="5558178" y="859775"/>
                  <a:pt x="5560874" y="853315"/>
                </a:cubicBezTo>
                <a:cubicBezTo>
                  <a:pt x="5563570" y="846855"/>
                  <a:pt x="5564918" y="827076"/>
                  <a:pt x="5564918" y="793979"/>
                </a:cubicBezTo>
                <a:cubicBezTo>
                  <a:pt x="5564918" y="761455"/>
                  <a:pt x="5562218" y="739590"/>
                  <a:pt x="5556819" y="728383"/>
                </a:cubicBezTo>
                <a:cubicBezTo>
                  <a:pt x="5551420" y="717176"/>
                  <a:pt x="5553489" y="712921"/>
                  <a:pt x="5563025" y="715617"/>
                </a:cubicBezTo>
                <a:cubicBezTo>
                  <a:pt x="5572561" y="718313"/>
                  <a:pt x="5581226" y="718829"/>
                  <a:pt x="5589020" y="717165"/>
                </a:cubicBezTo>
                <a:cubicBezTo>
                  <a:pt x="5596814" y="715502"/>
                  <a:pt x="5603905" y="712802"/>
                  <a:pt x="5610294" y="709067"/>
                </a:cubicBezTo>
                <a:cubicBezTo>
                  <a:pt x="5613488" y="707199"/>
                  <a:pt x="5616448" y="706046"/>
                  <a:pt x="5619175" y="705606"/>
                </a:cubicBezTo>
                <a:close/>
                <a:moveTo>
                  <a:pt x="4542850" y="705606"/>
                </a:moveTo>
                <a:cubicBezTo>
                  <a:pt x="4545576" y="705167"/>
                  <a:pt x="4548069" y="705442"/>
                  <a:pt x="4550327" y="706432"/>
                </a:cubicBezTo>
                <a:cubicBezTo>
                  <a:pt x="4554845" y="708411"/>
                  <a:pt x="4559885" y="711300"/>
                  <a:pt x="4565449" y="715101"/>
                </a:cubicBezTo>
                <a:cubicBezTo>
                  <a:pt x="4571013" y="718901"/>
                  <a:pt x="4572616" y="722726"/>
                  <a:pt x="4570257" y="726576"/>
                </a:cubicBezTo>
                <a:cubicBezTo>
                  <a:pt x="4567898" y="730427"/>
                  <a:pt x="4565643" y="736661"/>
                  <a:pt x="4563492" y="745279"/>
                </a:cubicBezTo>
                <a:cubicBezTo>
                  <a:pt x="4561341" y="753898"/>
                  <a:pt x="4560713" y="775043"/>
                  <a:pt x="4561610" y="808713"/>
                </a:cubicBezTo>
                <a:cubicBezTo>
                  <a:pt x="4562506" y="842384"/>
                  <a:pt x="4561710" y="865683"/>
                  <a:pt x="4559222" y="878611"/>
                </a:cubicBezTo>
                <a:cubicBezTo>
                  <a:pt x="4556734" y="891539"/>
                  <a:pt x="4553016" y="898003"/>
                  <a:pt x="4548069" y="898003"/>
                </a:cubicBezTo>
                <a:cubicBezTo>
                  <a:pt x="4543251" y="898003"/>
                  <a:pt x="4538626" y="889900"/>
                  <a:pt x="4534195" y="873696"/>
                </a:cubicBezTo>
                <a:cubicBezTo>
                  <a:pt x="4528874" y="874542"/>
                  <a:pt x="4521073" y="875754"/>
                  <a:pt x="4510792" y="877331"/>
                </a:cubicBezTo>
                <a:cubicBezTo>
                  <a:pt x="4503607" y="896504"/>
                  <a:pt x="4496763" y="898910"/>
                  <a:pt x="4490260" y="884548"/>
                </a:cubicBezTo>
                <a:cubicBezTo>
                  <a:pt x="4483757" y="870186"/>
                  <a:pt x="4481853" y="859775"/>
                  <a:pt x="4484549" y="853315"/>
                </a:cubicBezTo>
                <a:cubicBezTo>
                  <a:pt x="4487245" y="846855"/>
                  <a:pt x="4488593" y="827076"/>
                  <a:pt x="4488593" y="793979"/>
                </a:cubicBezTo>
                <a:cubicBezTo>
                  <a:pt x="4488593" y="761455"/>
                  <a:pt x="4485894" y="739590"/>
                  <a:pt x="4480495" y="728383"/>
                </a:cubicBezTo>
                <a:cubicBezTo>
                  <a:pt x="4475095" y="717176"/>
                  <a:pt x="4477164" y="712921"/>
                  <a:pt x="4486700" y="715617"/>
                </a:cubicBezTo>
                <a:cubicBezTo>
                  <a:pt x="4496236" y="718313"/>
                  <a:pt x="4504901" y="718829"/>
                  <a:pt x="4512695" y="717165"/>
                </a:cubicBezTo>
                <a:cubicBezTo>
                  <a:pt x="4520489" y="715502"/>
                  <a:pt x="4527581" y="712802"/>
                  <a:pt x="4533969" y="709067"/>
                </a:cubicBezTo>
                <a:cubicBezTo>
                  <a:pt x="4537163" y="707199"/>
                  <a:pt x="4540124" y="706046"/>
                  <a:pt x="4542850" y="705606"/>
                </a:cubicBezTo>
                <a:close/>
                <a:moveTo>
                  <a:pt x="2063201" y="702920"/>
                </a:moveTo>
                <a:cubicBezTo>
                  <a:pt x="2067430" y="703637"/>
                  <a:pt x="2072760" y="705521"/>
                  <a:pt x="2079192" y="708572"/>
                </a:cubicBezTo>
                <a:cubicBezTo>
                  <a:pt x="2092055" y="714674"/>
                  <a:pt x="2096844" y="720188"/>
                  <a:pt x="2093560" y="725114"/>
                </a:cubicBezTo>
                <a:cubicBezTo>
                  <a:pt x="2090276" y="730039"/>
                  <a:pt x="2087348" y="736790"/>
                  <a:pt x="2084773" y="745366"/>
                </a:cubicBezTo>
                <a:cubicBezTo>
                  <a:pt x="2082200" y="753941"/>
                  <a:pt x="2081586" y="778015"/>
                  <a:pt x="2082934" y="817586"/>
                </a:cubicBezTo>
                <a:cubicBezTo>
                  <a:pt x="2084282" y="857158"/>
                  <a:pt x="2082841" y="883827"/>
                  <a:pt x="2078611" y="897594"/>
                </a:cubicBezTo>
                <a:cubicBezTo>
                  <a:pt x="2074380" y="911361"/>
                  <a:pt x="2069903" y="916799"/>
                  <a:pt x="2065178" y="913910"/>
                </a:cubicBezTo>
                <a:cubicBezTo>
                  <a:pt x="2060452" y="911020"/>
                  <a:pt x="2056864" y="902563"/>
                  <a:pt x="2054412" y="888538"/>
                </a:cubicBezTo>
                <a:cubicBezTo>
                  <a:pt x="2044504" y="889427"/>
                  <a:pt x="2033439" y="891019"/>
                  <a:pt x="2021223" y="893313"/>
                </a:cubicBezTo>
                <a:cubicBezTo>
                  <a:pt x="2018770" y="913533"/>
                  <a:pt x="2013238" y="917219"/>
                  <a:pt x="2004626" y="904370"/>
                </a:cubicBezTo>
                <a:cubicBezTo>
                  <a:pt x="1996016" y="891521"/>
                  <a:pt x="1993058" y="879991"/>
                  <a:pt x="1995754" y="869781"/>
                </a:cubicBezTo>
                <a:cubicBezTo>
                  <a:pt x="1998449" y="859571"/>
                  <a:pt x="2000024" y="835340"/>
                  <a:pt x="2000475" y="797087"/>
                </a:cubicBezTo>
                <a:cubicBezTo>
                  <a:pt x="2000927" y="758835"/>
                  <a:pt x="1998679" y="733893"/>
                  <a:pt x="1993731" y="722263"/>
                </a:cubicBezTo>
                <a:cubicBezTo>
                  <a:pt x="1988784" y="710633"/>
                  <a:pt x="1990476" y="706167"/>
                  <a:pt x="1998808" y="708863"/>
                </a:cubicBezTo>
                <a:cubicBezTo>
                  <a:pt x="2007140" y="711558"/>
                  <a:pt x="2017378" y="712275"/>
                  <a:pt x="2029525" y="711014"/>
                </a:cubicBezTo>
                <a:cubicBezTo>
                  <a:pt x="2041671" y="709752"/>
                  <a:pt x="2049770" y="707504"/>
                  <a:pt x="2053820" y="704270"/>
                </a:cubicBezTo>
                <a:cubicBezTo>
                  <a:pt x="2055846" y="702653"/>
                  <a:pt x="2058973" y="702203"/>
                  <a:pt x="2063201" y="702920"/>
                </a:cubicBezTo>
                <a:close/>
                <a:moveTo>
                  <a:pt x="1157191" y="698258"/>
                </a:moveTo>
                <a:cubicBezTo>
                  <a:pt x="1156359" y="697340"/>
                  <a:pt x="1148730" y="699240"/>
                  <a:pt x="1134303" y="703958"/>
                </a:cubicBezTo>
                <a:cubicBezTo>
                  <a:pt x="1134303" y="716866"/>
                  <a:pt x="1134267" y="729224"/>
                  <a:pt x="1134194" y="741032"/>
                </a:cubicBezTo>
                <a:lnTo>
                  <a:pt x="1133927" y="768345"/>
                </a:lnTo>
                <a:lnTo>
                  <a:pt x="1137412" y="766919"/>
                </a:lnTo>
                <a:cubicBezTo>
                  <a:pt x="1144991" y="767822"/>
                  <a:pt x="1150680" y="768274"/>
                  <a:pt x="1154481" y="768274"/>
                </a:cubicBezTo>
                <a:cubicBezTo>
                  <a:pt x="1155327" y="768274"/>
                  <a:pt x="1154850" y="763373"/>
                  <a:pt x="1153050" y="753572"/>
                </a:cubicBezTo>
                <a:cubicBezTo>
                  <a:pt x="1151251" y="743770"/>
                  <a:pt x="1151700" y="732330"/>
                  <a:pt x="1154394" y="719252"/>
                </a:cubicBezTo>
                <a:cubicBezTo>
                  <a:pt x="1157090" y="706174"/>
                  <a:pt x="1158023" y="699176"/>
                  <a:pt x="1157191" y="698258"/>
                </a:cubicBezTo>
                <a:close/>
                <a:moveTo>
                  <a:pt x="6818711" y="691353"/>
                </a:moveTo>
                <a:lnTo>
                  <a:pt x="6933060" y="691353"/>
                </a:lnTo>
                <a:lnTo>
                  <a:pt x="6933060" y="722522"/>
                </a:lnTo>
                <a:lnTo>
                  <a:pt x="6845922" y="722522"/>
                </a:lnTo>
                <a:cubicBezTo>
                  <a:pt x="6841778" y="745036"/>
                  <a:pt x="6837532" y="761627"/>
                  <a:pt x="6833188" y="772296"/>
                </a:cubicBezTo>
                <a:cubicBezTo>
                  <a:pt x="6843112" y="766919"/>
                  <a:pt x="6854347" y="764470"/>
                  <a:pt x="6866894" y="764951"/>
                </a:cubicBezTo>
                <a:cubicBezTo>
                  <a:pt x="6879442" y="765431"/>
                  <a:pt x="6891456" y="768303"/>
                  <a:pt x="6902935" y="773566"/>
                </a:cubicBezTo>
                <a:cubicBezTo>
                  <a:pt x="6914414" y="778828"/>
                  <a:pt x="6922721" y="785895"/>
                  <a:pt x="6927854" y="794764"/>
                </a:cubicBezTo>
                <a:cubicBezTo>
                  <a:pt x="6932988" y="803633"/>
                  <a:pt x="6936710" y="812445"/>
                  <a:pt x="6939018" y="821200"/>
                </a:cubicBezTo>
                <a:cubicBezTo>
                  <a:pt x="6941328" y="829955"/>
                  <a:pt x="6942245" y="839470"/>
                  <a:pt x="6941772" y="849744"/>
                </a:cubicBezTo>
                <a:cubicBezTo>
                  <a:pt x="6941298" y="860019"/>
                  <a:pt x="6939187" y="870545"/>
                  <a:pt x="6935437" y="881321"/>
                </a:cubicBezTo>
                <a:cubicBezTo>
                  <a:pt x="6931688" y="892098"/>
                  <a:pt x="6925976" y="901086"/>
                  <a:pt x="6918304" y="908285"/>
                </a:cubicBezTo>
                <a:cubicBezTo>
                  <a:pt x="6910632" y="915483"/>
                  <a:pt x="6901376" y="921191"/>
                  <a:pt x="6890534" y="925407"/>
                </a:cubicBezTo>
                <a:cubicBezTo>
                  <a:pt x="6879693" y="929623"/>
                  <a:pt x="6867146" y="931268"/>
                  <a:pt x="6852891" y="930344"/>
                </a:cubicBezTo>
                <a:cubicBezTo>
                  <a:pt x="6838638" y="929419"/>
                  <a:pt x="6825078" y="924192"/>
                  <a:pt x="6812215" y="914662"/>
                </a:cubicBezTo>
                <a:cubicBezTo>
                  <a:pt x="6799352" y="905133"/>
                  <a:pt x="6790540" y="888194"/>
                  <a:pt x="6785779" y="863844"/>
                </a:cubicBezTo>
                <a:lnTo>
                  <a:pt x="6817334" y="854638"/>
                </a:lnTo>
                <a:cubicBezTo>
                  <a:pt x="6823916" y="880207"/>
                  <a:pt x="6834088" y="894023"/>
                  <a:pt x="6847847" y="896088"/>
                </a:cubicBezTo>
                <a:cubicBezTo>
                  <a:pt x="6861607" y="898153"/>
                  <a:pt x="6872778" y="896712"/>
                  <a:pt x="6881360" y="891765"/>
                </a:cubicBezTo>
                <a:cubicBezTo>
                  <a:pt x="6889943" y="886817"/>
                  <a:pt x="6896181" y="879812"/>
                  <a:pt x="6900074" y="870749"/>
                </a:cubicBezTo>
                <a:cubicBezTo>
                  <a:pt x="6903968" y="861686"/>
                  <a:pt x="6905696" y="851591"/>
                  <a:pt x="6905258" y="840463"/>
                </a:cubicBezTo>
                <a:cubicBezTo>
                  <a:pt x="6904821" y="829335"/>
                  <a:pt x="6901938" y="820082"/>
                  <a:pt x="6896611" y="812704"/>
                </a:cubicBezTo>
                <a:cubicBezTo>
                  <a:pt x="6891284" y="805326"/>
                  <a:pt x="6884511" y="800375"/>
                  <a:pt x="6876294" y="797851"/>
                </a:cubicBezTo>
                <a:cubicBezTo>
                  <a:pt x="6868078" y="795327"/>
                  <a:pt x="6858774" y="795341"/>
                  <a:pt x="6848385" y="797894"/>
                </a:cubicBezTo>
                <a:cubicBezTo>
                  <a:pt x="6837996" y="800446"/>
                  <a:pt x="6829022" y="806820"/>
                  <a:pt x="6821464" y="817016"/>
                </a:cubicBezTo>
                <a:lnTo>
                  <a:pt x="6792533" y="813725"/>
                </a:lnTo>
                <a:cubicBezTo>
                  <a:pt x="6794340" y="805709"/>
                  <a:pt x="6803066" y="764918"/>
                  <a:pt x="6818711" y="691353"/>
                </a:cubicBezTo>
                <a:close/>
                <a:moveTo>
                  <a:pt x="6687339" y="687288"/>
                </a:moveTo>
                <a:lnTo>
                  <a:pt x="6710248" y="687288"/>
                </a:lnTo>
                <a:lnTo>
                  <a:pt x="6710248" y="926332"/>
                </a:lnTo>
                <a:lnTo>
                  <a:pt x="6674992" y="926332"/>
                </a:lnTo>
                <a:lnTo>
                  <a:pt x="6674992" y="740074"/>
                </a:lnTo>
                <a:cubicBezTo>
                  <a:pt x="6667850" y="751130"/>
                  <a:pt x="6653002" y="762380"/>
                  <a:pt x="6630444" y="773824"/>
                </a:cubicBezTo>
                <a:lnTo>
                  <a:pt x="6630444" y="743021"/>
                </a:lnTo>
                <a:cubicBezTo>
                  <a:pt x="6653360" y="727462"/>
                  <a:pt x="6672324" y="708884"/>
                  <a:pt x="6687339" y="687288"/>
                </a:cubicBezTo>
                <a:close/>
                <a:moveTo>
                  <a:pt x="6322496" y="687288"/>
                </a:moveTo>
                <a:cubicBezTo>
                  <a:pt x="6331968" y="687288"/>
                  <a:pt x="6340558" y="688252"/>
                  <a:pt x="6348266" y="690181"/>
                </a:cubicBezTo>
                <a:cubicBezTo>
                  <a:pt x="6355973" y="692110"/>
                  <a:pt x="6364144" y="696193"/>
                  <a:pt x="6372776" y="702431"/>
                </a:cubicBezTo>
                <a:cubicBezTo>
                  <a:pt x="6381410" y="708669"/>
                  <a:pt x="6387586" y="717416"/>
                  <a:pt x="6391308" y="728674"/>
                </a:cubicBezTo>
                <a:cubicBezTo>
                  <a:pt x="6395029" y="739931"/>
                  <a:pt x="6394746" y="753220"/>
                  <a:pt x="6390458" y="768543"/>
                </a:cubicBezTo>
                <a:cubicBezTo>
                  <a:pt x="6386170" y="783865"/>
                  <a:pt x="6375716" y="794567"/>
                  <a:pt x="6359096" y="800647"/>
                </a:cubicBezTo>
                <a:cubicBezTo>
                  <a:pt x="6373680" y="803831"/>
                  <a:pt x="6384298" y="810413"/>
                  <a:pt x="6390952" y="820394"/>
                </a:cubicBezTo>
                <a:cubicBezTo>
                  <a:pt x="6397606" y="830374"/>
                  <a:pt x="6400933" y="842352"/>
                  <a:pt x="6400933" y="856327"/>
                </a:cubicBezTo>
                <a:cubicBezTo>
                  <a:pt x="6400933" y="870301"/>
                  <a:pt x="6398793" y="881580"/>
                  <a:pt x="6394512" y="890162"/>
                </a:cubicBezTo>
                <a:cubicBezTo>
                  <a:pt x="6390232" y="898745"/>
                  <a:pt x="6385432" y="905929"/>
                  <a:pt x="6380111" y="911716"/>
                </a:cubicBezTo>
                <a:cubicBezTo>
                  <a:pt x="6374791" y="917502"/>
                  <a:pt x="6367618" y="922062"/>
                  <a:pt x="6358590" y="925396"/>
                </a:cubicBezTo>
                <a:cubicBezTo>
                  <a:pt x="6349563" y="928730"/>
                  <a:pt x="6338248" y="930397"/>
                  <a:pt x="6324647" y="930397"/>
                </a:cubicBezTo>
                <a:cubicBezTo>
                  <a:pt x="6311046" y="930397"/>
                  <a:pt x="6299265" y="928734"/>
                  <a:pt x="6289306" y="925407"/>
                </a:cubicBezTo>
                <a:cubicBezTo>
                  <a:pt x="6279346" y="922080"/>
                  <a:pt x="6270986" y="917039"/>
                  <a:pt x="6264224" y="910285"/>
                </a:cubicBezTo>
                <a:cubicBezTo>
                  <a:pt x="6257464" y="903531"/>
                  <a:pt x="6252885" y="895604"/>
                  <a:pt x="6250490" y="886505"/>
                </a:cubicBezTo>
                <a:cubicBezTo>
                  <a:pt x="6248096" y="877407"/>
                  <a:pt x="6246898" y="867300"/>
                  <a:pt x="6246898" y="856187"/>
                </a:cubicBezTo>
                <a:cubicBezTo>
                  <a:pt x="6246898" y="845059"/>
                  <a:pt x="6249708" y="834106"/>
                  <a:pt x="6255330" y="823330"/>
                </a:cubicBezTo>
                <a:cubicBezTo>
                  <a:pt x="6260952" y="812553"/>
                  <a:pt x="6269842" y="804705"/>
                  <a:pt x="6282002" y="799787"/>
                </a:cubicBezTo>
                <a:cubicBezTo>
                  <a:pt x="6271836" y="795212"/>
                  <a:pt x="6264802" y="788777"/>
                  <a:pt x="6260901" y="780481"/>
                </a:cubicBezTo>
                <a:cubicBezTo>
                  <a:pt x="6257000" y="772185"/>
                  <a:pt x="6254818" y="762868"/>
                  <a:pt x="6254352" y="752528"/>
                </a:cubicBezTo>
                <a:cubicBezTo>
                  <a:pt x="6253885" y="742189"/>
                  <a:pt x="6255280" y="733284"/>
                  <a:pt x="6258535" y="725813"/>
                </a:cubicBezTo>
                <a:cubicBezTo>
                  <a:pt x="6261790" y="718341"/>
                  <a:pt x="6266752" y="711272"/>
                  <a:pt x="6273420" y="704603"/>
                </a:cubicBezTo>
                <a:cubicBezTo>
                  <a:pt x="6280088" y="697935"/>
                  <a:pt x="6287567" y="693382"/>
                  <a:pt x="6295856" y="690944"/>
                </a:cubicBezTo>
                <a:cubicBezTo>
                  <a:pt x="6304144" y="688507"/>
                  <a:pt x="6313024" y="687288"/>
                  <a:pt x="6322496" y="687288"/>
                </a:cubicBezTo>
                <a:close/>
                <a:moveTo>
                  <a:pt x="1499286" y="686040"/>
                </a:moveTo>
                <a:cubicBezTo>
                  <a:pt x="1509039" y="684161"/>
                  <a:pt x="1517807" y="684179"/>
                  <a:pt x="1525594" y="686094"/>
                </a:cubicBezTo>
                <a:cubicBezTo>
                  <a:pt x="1533381" y="688008"/>
                  <a:pt x="1541371" y="691618"/>
                  <a:pt x="1549567" y="696924"/>
                </a:cubicBezTo>
                <a:cubicBezTo>
                  <a:pt x="1557762" y="702230"/>
                  <a:pt x="1564424" y="710013"/>
                  <a:pt x="1569551" y="720274"/>
                </a:cubicBezTo>
                <a:cubicBezTo>
                  <a:pt x="1574677" y="730534"/>
                  <a:pt x="1576541" y="742917"/>
                  <a:pt x="1575143" y="757422"/>
                </a:cubicBezTo>
                <a:cubicBezTo>
                  <a:pt x="1573745" y="771927"/>
                  <a:pt x="1566614" y="789053"/>
                  <a:pt x="1553752" y="808799"/>
                </a:cubicBezTo>
                <a:cubicBezTo>
                  <a:pt x="1540888" y="828546"/>
                  <a:pt x="1516774" y="857334"/>
                  <a:pt x="1481412" y="895163"/>
                </a:cubicBezTo>
                <a:lnTo>
                  <a:pt x="1578596" y="895163"/>
                </a:lnTo>
                <a:lnTo>
                  <a:pt x="1578596" y="926332"/>
                </a:lnTo>
                <a:lnTo>
                  <a:pt x="1434004" y="926332"/>
                </a:lnTo>
                <a:lnTo>
                  <a:pt x="1434004" y="916631"/>
                </a:lnTo>
                <a:cubicBezTo>
                  <a:pt x="1434935" y="902663"/>
                  <a:pt x="1441349" y="890187"/>
                  <a:pt x="1453245" y="879203"/>
                </a:cubicBezTo>
                <a:cubicBezTo>
                  <a:pt x="1465140" y="868218"/>
                  <a:pt x="1480024" y="851336"/>
                  <a:pt x="1497899" y="828557"/>
                </a:cubicBezTo>
                <a:cubicBezTo>
                  <a:pt x="1515775" y="805777"/>
                  <a:pt x="1527365" y="788236"/>
                  <a:pt x="1532671" y="775932"/>
                </a:cubicBezTo>
                <a:cubicBezTo>
                  <a:pt x="1537977" y="763628"/>
                  <a:pt x="1539996" y="753357"/>
                  <a:pt x="1538726" y="745118"/>
                </a:cubicBezTo>
                <a:cubicBezTo>
                  <a:pt x="1537457" y="736880"/>
                  <a:pt x="1533649" y="730154"/>
                  <a:pt x="1527304" y="724941"/>
                </a:cubicBezTo>
                <a:cubicBezTo>
                  <a:pt x="1520958" y="719729"/>
                  <a:pt x="1513530" y="717556"/>
                  <a:pt x="1505019" y="718424"/>
                </a:cubicBezTo>
                <a:cubicBezTo>
                  <a:pt x="1496508" y="719291"/>
                  <a:pt x="1488310" y="722629"/>
                  <a:pt x="1480422" y="728437"/>
                </a:cubicBezTo>
                <a:cubicBezTo>
                  <a:pt x="1472536" y="734245"/>
                  <a:pt x="1466089" y="743974"/>
                  <a:pt x="1461085" y="757626"/>
                </a:cubicBezTo>
                <a:lnTo>
                  <a:pt x="1428604" y="752808"/>
                </a:lnTo>
                <a:cubicBezTo>
                  <a:pt x="1435974" y="729104"/>
                  <a:pt x="1445576" y="712283"/>
                  <a:pt x="1457406" y="702345"/>
                </a:cubicBezTo>
                <a:cubicBezTo>
                  <a:pt x="1469238" y="692407"/>
                  <a:pt x="1483197" y="686972"/>
                  <a:pt x="1499286" y="686040"/>
                </a:cubicBezTo>
                <a:close/>
                <a:moveTo>
                  <a:pt x="7200964" y="681310"/>
                </a:moveTo>
                <a:cubicBezTo>
                  <a:pt x="7209822" y="681122"/>
                  <a:pt x="7217472" y="684233"/>
                  <a:pt x="7223914" y="690643"/>
                </a:cubicBezTo>
                <a:cubicBezTo>
                  <a:pt x="7232504" y="699190"/>
                  <a:pt x="7231450" y="704614"/>
                  <a:pt x="7220752" y="706916"/>
                </a:cubicBezTo>
                <a:cubicBezTo>
                  <a:pt x="7210054" y="709217"/>
                  <a:pt x="7193355" y="711415"/>
                  <a:pt x="7170654" y="713509"/>
                </a:cubicBezTo>
                <a:cubicBezTo>
                  <a:pt x="7175688" y="715000"/>
                  <a:pt x="7179420" y="717825"/>
                  <a:pt x="7181850" y="721984"/>
                </a:cubicBezTo>
                <a:cubicBezTo>
                  <a:pt x="7184282" y="726142"/>
                  <a:pt x="7184356" y="730179"/>
                  <a:pt x="7182076" y="734094"/>
                </a:cubicBezTo>
                <a:cubicBezTo>
                  <a:pt x="7179796" y="738009"/>
                  <a:pt x="7178240" y="749847"/>
                  <a:pt x="7177408" y="769608"/>
                </a:cubicBezTo>
                <a:cubicBezTo>
                  <a:pt x="7210908" y="766983"/>
                  <a:pt x="7232948" y="764302"/>
                  <a:pt x="7243531" y="761563"/>
                </a:cubicBezTo>
                <a:cubicBezTo>
                  <a:pt x="7254114" y="758824"/>
                  <a:pt x="7264862" y="762369"/>
                  <a:pt x="7275775" y="772200"/>
                </a:cubicBezTo>
                <a:cubicBezTo>
                  <a:pt x="7286688" y="782030"/>
                  <a:pt x="7284974" y="787232"/>
                  <a:pt x="7270634" y="787805"/>
                </a:cubicBezTo>
                <a:cubicBezTo>
                  <a:pt x="7256294" y="788379"/>
                  <a:pt x="7225670" y="790372"/>
                  <a:pt x="7178764" y="793785"/>
                </a:cubicBezTo>
                <a:cubicBezTo>
                  <a:pt x="7179610" y="847131"/>
                  <a:pt x="7179567" y="887832"/>
                  <a:pt x="7178634" y="915889"/>
                </a:cubicBezTo>
                <a:cubicBezTo>
                  <a:pt x="7177702" y="943945"/>
                  <a:pt x="7173892" y="958551"/>
                  <a:pt x="7167202" y="959705"/>
                </a:cubicBezTo>
                <a:cubicBezTo>
                  <a:pt x="7160512" y="960859"/>
                  <a:pt x="7156690" y="947935"/>
                  <a:pt x="7155737" y="920933"/>
                </a:cubicBezTo>
                <a:cubicBezTo>
                  <a:pt x="7154784" y="893930"/>
                  <a:pt x="7153876" y="852093"/>
                  <a:pt x="7153016" y="795420"/>
                </a:cubicBezTo>
                <a:lnTo>
                  <a:pt x="7101348" y="800518"/>
                </a:lnTo>
                <a:cubicBezTo>
                  <a:pt x="7097046" y="834017"/>
                  <a:pt x="7089108" y="860256"/>
                  <a:pt x="7077536" y="879235"/>
                </a:cubicBezTo>
                <a:cubicBezTo>
                  <a:pt x="7065964" y="898214"/>
                  <a:pt x="7050892" y="912834"/>
                  <a:pt x="7032322" y="923095"/>
                </a:cubicBezTo>
                <a:cubicBezTo>
                  <a:pt x="7013751" y="933355"/>
                  <a:pt x="7010826" y="931308"/>
                  <a:pt x="7023545" y="916953"/>
                </a:cubicBezTo>
                <a:cubicBezTo>
                  <a:pt x="7036266" y="902599"/>
                  <a:pt x="7047292" y="886753"/>
                  <a:pt x="7056628" y="869416"/>
                </a:cubicBezTo>
                <a:cubicBezTo>
                  <a:pt x="7065964" y="852078"/>
                  <a:pt x="7072424" y="830109"/>
                  <a:pt x="7076009" y="803508"/>
                </a:cubicBezTo>
                <a:cubicBezTo>
                  <a:pt x="7041607" y="807079"/>
                  <a:pt x="7020014" y="809545"/>
                  <a:pt x="7011231" y="810907"/>
                </a:cubicBezTo>
                <a:cubicBezTo>
                  <a:pt x="7002448" y="812270"/>
                  <a:pt x="6993051" y="807975"/>
                  <a:pt x="6983041" y="798023"/>
                </a:cubicBezTo>
                <a:cubicBezTo>
                  <a:pt x="6973032" y="788071"/>
                  <a:pt x="6977230" y="783553"/>
                  <a:pt x="6995636" y="784471"/>
                </a:cubicBezTo>
                <a:cubicBezTo>
                  <a:pt x="7014042" y="785389"/>
                  <a:pt x="7041306" y="784170"/>
                  <a:pt x="7077428" y="780815"/>
                </a:cubicBezTo>
                <a:cubicBezTo>
                  <a:pt x="7078289" y="749237"/>
                  <a:pt x="7076748" y="731154"/>
                  <a:pt x="7072804" y="726566"/>
                </a:cubicBezTo>
                <a:cubicBezTo>
                  <a:pt x="7063670" y="726566"/>
                  <a:pt x="7056639" y="725827"/>
                  <a:pt x="7051713" y="724350"/>
                </a:cubicBezTo>
                <a:cubicBezTo>
                  <a:pt x="7046788" y="722873"/>
                  <a:pt x="7041732" y="719087"/>
                  <a:pt x="7036548" y="712992"/>
                </a:cubicBezTo>
                <a:cubicBezTo>
                  <a:pt x="7031364" y="706898"/>
                  <a:pt x="7035398" y="703578"/>
                  <a:pt x="7048648" y="703033"/>
                </a:cubicBezTo>
                <a:cubicBezTo>
                  <a:pt x="7061898" y="702488"/>
                  <a:pt x="7077325" y="701087"/>
                  <a:pt x="7094928" y="698828"/>
                </a:cubicBezTo>
                <a:cubicBezTo>
                  <a:pt x="7112530" y="696569"/>
                  <a:pt x="7129838" y="694096"/>
                  <a:pt x="7146854" y="691407"/>
                </a:cubicBezTo>
                <a:cubicBezTo>
                  <a:pt x="7163868" y="688718"/>
                  <a:pt x="7178818" y="685782"/>
                  <a:pt x="7191702" y="682598"/>
                </a:cubicBezTo>
                <a:cubicBezTo>
                  <a:pt x="7194924" y="681803"/>
                  <a:pt x="7198010" y="681373"/>
                  <a:pt x="7200964" y="681310"/>
                </a:cubicBezTo>
                <a:close/>
                <a:moveTo>
                  <a:pt x="4308713" y="679996"/>
                </a:moveTo>
                <a:cubicBezTo>
                  <a:pt x="4301364" y="680440"/>
                  <a:pt x="4275397" y="684484"/>
                  <a:pt x="4230813" y="692127"/>
                </a:cubicBezTo>
                <a:cubicBezTo>
                  <a:pt x="4231674" y="694967"/>
                  <a:pt x="4232441" y="698753"/>
                  <a:pt x="4233115" y="703485"/>
                </a:cubicBezTo>
                <a:cubicBezTo>
                  <a:pt x="4241805" y="703485"/>
                  <a:pt x="4253267" y="701233"/>
                  <a:pt x="4267499" y="696731"/>
                </a:cubicBezTo>
                <a:cubicBezTo>
                  <a:pt x="4281732" y="692228"/>
                  <a:pt x="4291551" y="693357"/>
                  <a:pt x="4296957" y="700119"/>
                </a:cubicBezTo>
                <a:cubicBezTo>
                  <a:pt x="4302364" y="706880"/>
                  <a:pt x="4296742" y="712078"/>
                  <a:pt x="4280093" y="715714"/>
                </a:cubicBezTo>
                <a:cubicBezTo>
                  <a:pt x="4263444" y="719349"/>
                  <a:pt x="4248373" y="720270"/>
                  <a:pt x="4234879" y="718478"/>
                </a:cubicBezTo>
                <a:cubicBezTo>
                  <a:pt x="4235725" y="726350"/>
                  <a:pt x="4236843" y="733047"/>
                  <a:pt x="4238234" y="738568"/>
                </a:cubicBezTo>
                <a:cubicBezTo>
                  <a:pt x="4244989" y="738669"/>
                  <a:pt x="4256031" y="737364"/>
                  <a:pt x="4271360" y="734653"/>
                </a:cubicBezTo>
                <a:cubicBezTo>
                  <a:pt x="4286690" y="731943"/>
                  <a:pt x="4299460" y="730201"/>
                  <a:pt x="4309670" y="729426"/>
                </a:cubicBezTo>
                <a:cubicBezTo>
                  <a:pt x="4316381" y="708447"/>
                  <a:pt x="4319737" y="694422"/>
                  <a:pt x="4319737" y="687352"/>
                </a:cubicBezTo>
                <a:cubicBezTo>
                  <a:pt x="4319737" y="682003"/>
                  <a:pt x="4316062" y="679551"/>
                  <a:pt x="4308713" y="679996"/>
                </a:cubicBezTo>
                <a:close/>
                <a:moveTo>
                  <a:pt x="2536232" y="676392"/>
                </a:moveTo>
                <a:cubicBezTo>
                  <a:pt x="2538440" y="676054"/>
                  <a:pt x="2541312" y="676118"/>
                  <a:pt x="2544847" y="676586"/>
                </a:cubicBezTo>
                <a:cubicBezTo>
                  <a:pt x="2558986" y="678458"/>
                  <a:pt x="2569813" y="681899"/>
                  <a:pt x="2577327" y="686911"/>
                </a:cubicBezTo>
                <a:cubicBezTo>
                  <a:pt x="2584842" y="691923"/>
                  <a:pt x="2588308" y="698885"/>
                  <a:pt x="2587728" y="707798"/>
                </a:cubicBezTo>
                <a:cubicBezTo>
                  <a:pt x="2587147" y="716710"/>
                  <a:pt x="2583429" y="720431"/>
                  <a:pt x="2576575" y="718962"/>
                </a:cubicBezTo>
                <a:cubicBezTo>
                  <a:pt x="2569720" y="717492"/>
                  <a:pt x="2562557" y="713953"/>
                  <a:pt x="2555086" y="708346"/>
                </a:cubicBezTo>
                <a:cubicBezTo>
                  <a:pt x="2547614" y="702739"/>
                  <a:pt x="2540674" y="696731"/>
                  <a:pt x="2534264" y="690321"/>
                </a:cubicBezTo>
                <a:cubicBezTo>
                  <a:pt x="2528951" y="682050"/>
                  <a:pt x="2529607" y="677407"/>
                  <a:pt x="2536232" y="676392"/>
                </a:cubicBezTo>
                <a:close/>
                <a:moveTo>
                  <a:pt x="5330361" y="674756"/>
                </a:moveTo>
                <a:cubicBezTo>
                  <a:pt x="5331744" y="674632"/>
                  <a:pt x="5333472" y="674808"/>
                  <a:pt x="5335546" y="675285"/>
                </a:cubicBezTo>
                <a:cubicBezTo>
                  <a:pt x="5343842" y="677192"/>
                  <a:pt x="5351743" y="680501"/>
                  <a:pt x="5359250" y="685212"/>
                </a:cubicBezTo>
                <a:cubicBezTo>
                  <a:pt x="5366758" y="689923"/>
                  <a:pt x="5368698" y="695497"/>
                  <a:pt x="5365069" y="701936"/>
                </a:cubicBezTo>
                <a:cubicBezTo>
                  <a:pt x="5361442" y="708375"/>
                  <a:pt x="5359405" y="726974"/>
                  <a:pt x="5358960" y="757734"/>
                </a:cubicBezTo>
                <a:cubicBezTo>
                  <a:pt x="5358516" y="788494"/>
                  <a:pt x="5357609" y="810495"/>
                  <a:pt x="5356239" y="823738"/>
                </a:cubicBezTo>
                <a:cubicBezTo>
                  <a:pt x="5354870" y="836982"/>
                  <a:pt x="5352124" y="852067"/>
                  <a:pt x="5348001" y="868996"/>
                </a:cubicBezTo>
                <a:cubicBezTo>
                  <a:pt x="5343878" y="885925"/>
                  <a:pt x="5336432" y="901179"/>
                  <a:pt x="5325662" y="914759"/>
                </a:cubicBezTo>
                <a:cubicBezTo>
                  <a:pt x="5314893" y="928339"/>
                  <a:pt x="5302718" y="937840"/>
                  <a:pt x="5289138" y="943260"/>
                </a:cubicBezTo>
                <a:cubicBezTo>
                  <a:pt x="5271284" y="949972"/>
                  <a:pt x="5268079" y="947462"/>
                  <a:pt x="5279523" y="935732"/>
                </a:cubicBezTo>
                <a:cubicBezTo>
                  <a:pt x="5290966" y="924002"/>
                  <a:pt x="5300653" y="911529"/>
                  <a:pt x="5308583" y="898315"/>
                </a:cubicBezTo>
                <a:cubicBezTo>
                  <a:pt x="5316514" y="885100"/>
                  <a:pt x="5322716" y="867071"/>
                  <a:pt x="5327190" y="844227"/>
                </a:cubicBezTo>
                <a:cubicBezTo>
                  <a:pt x="5331664" y="821383"/>
                  <a:pt x="5333901" y="793384"/>
                  <a:pt x="5333901" y="760229"/>
                </a:cubicBezTo>
                <a:cubicBezTo>
                  <a:pt x="5333901" y="726314"/>
                  <a:pt x="5333481" y="707056"/>
                  <a:pt x="5332642" y="702452"/>
                </a:cubicBezTo>
                <a:cubicBezTo>
                  <a:pt x="5331803" y="697849"/>
                  <a:pt x="5330004" y="691694"/>
                  <a:pt x="5327243" y="683986"/>
                </a:cubicBezTo>
                <a:cubicBezTo>
                  <a:pt x="5325173" y="678205"/>
                  <a:pt x="5326212" y="675128"/>
                  <a:pt x="5330361" y="674756"/>
                </a:cubicBezTo>
                <a:close/>
                <a:moveTo>
                  <a:pt x="3549186" y="674756"/>
                </a:moveTo>
                <a:cubicBezTo>
                  <a:pt x="3550569" y="674632"/>
                  <a:pt x="3552298" y="674808"/>
                  <a:pt x="3554372" y="675285"/>
                </a:cubicBezTo>
                <a:cubicBezTo>
                  <a:pt x="3562667" y="677192"/>
                  <a:pt x="3570569" y="680501"/>
                  <a:pt x="3578076" y="685212"/>
                </a:cubicBezTo>
                <a:cubicBezTo>
                  <a:pt x="3585583" y="689923"/>
                  <a:pt x="3587522" y="695497"/>
                  <a:pt x="3583894" y="701936"/>
                </a:cubicBezTo>
                <a:cubicBezTo>
                  <a:pt x="3580266" y="708375"/>
                  <a:pt x="3578230" y="726974"/>
                  <a:pt x="3577786" y="757734"/>
                </a:cubicBezTo>
                <a:cubicBezTo>
                  <a:pt x="3577341" y="788494"/>
                  <a:pt x="3576434" y="810495"/>
                  <a:pt x="3575064" y="823738"/>
                </a:cubicBezTo>
                <a:cubicBezTo>
                  <a:pt x="3573695" y="836982"/>
                  <a:pt x="3570949" y="852067"/>
                  <a:pt x="3566826" y="868996"/>
                </a:cubicBezTo>
                <a:cubicBezTo>
                  <a:pt x="3562703" y="885925"/>
                  <a:pt x="3555257" y="901179"/>
                  <a:pt x="3544488" y="914759"/>
                </a:cubicBezTo>
                <a:cubicBezTo>
                  <a:pt x="3533718" y="928339"/>
                  <a:pt x="3521543" y="937840"/>
                  <a:pt x="3507963" y="943260"/>
                </a:cubicBezTo>
                <a:cubicBezTo>
                  <a:pt x="3490110" y="949972"/>
                  <a:pt x="3486904" y="947462"/>
                  <a:pt x="3498348" y="935732"/>
                </a:cubicBezTo>
                <a:cubicBezTo>
                  <a:pt x="3509791" y="924002"/>
                  <a:pt x="3519478" y="911529"/>
                  <a:pt x="3527408" y="898315"/>
                </a:cubicBezTo>
                <a:cubicBezTo>
                  <a:pt x="3535338" y="885100"/>
                  <a:pt x="3541541" y="867071"/>
                  <a:pt x="3546015" y="844227"/>
                </a:cubicBezTo>
                <a:cubicBezTo>
                  <a:pt x="3550489" y="821383"/>
                  <a:pt x="3552726" y="793384"/>
                  <a:pt x="3552726" y="760229"/>
                </a:cubicBezTo>
                <a:cubicBezTo>
                  <a:pt x="3552726" y="726314"/>
                  <a:pt x="3552307" y="707056"/>
                  <a:pt x="3551468" y="702452"/>
                </a:cubicBezTo>
                <a:cubicBezTo>
                  <a:pt x="3550629" y="697849"/>
                  <a:pt x="3548829" y="691694"/>
                  <a:pt x="3546069" y="683986"/>
                </a:cubicBezTo>
                <a:cubicBezTo>
                  <a:pt x="3543998" y="678205"/>
                  <a:pt x="3545037" y="675128"/>
                  <a:pt x="3549186" y="674756"/>
                </a:cubicBezTo>
                <a:close/>
                <a:moveTo>
                  <a:pt x="1745926" y="670499"/>
                </a:moveTo>
                <a:cubicBezTo>
                  <a:pt x="1754093" y="671911"/>
                  <a:pt x="1763195" y="674898"/>
                  <a:pt x="1773233" y="679458"/>
                </a:cubicBezTo>
                <a:cubicBezTo>
                  <a:pt x="1784763" y="684922"/>
                  <a:pt x="1789158" y="691378"/>
                  <a:pt x="1786419" y="698828"/>
                </a:cubicBezTo>
                <a:cubicBezTo>
                  <a:pt x="1783680" y="706278"/>
                  <a:pt x="1781881" y="715803"/>
                  <a:pt x="1781021" y="727404"/>
                </a:cubicBezTo>
                <a:cubicBezTo>
                  <a:pt x="1780160" y="739006"/>
                  <a:pt x="1779730" y="756250"/>
                  <a:pt x="1779730" y="779137"/>
                </a:cubicBezTo>
                <a:cubicBezTo>
                  <a:pt x="1779730" y="801006"/>
                  <a:pt x="1780622" y="821326"/>
                  <a:pt x="1782408" y="840097"/>
                </a:cubicBezTo>
                <a:cubicBezTo>
                  <a:pt x="1784193" y="858868"/>
                  <a:pt x="1784393" y="876130"/>
                  <a:pt x="1783010" y="891883"/>
                </a:cubicBezTo>
                <a:cubicBezTo>
                  <a:pt x="1781626" y="907636"/>
                  <a:pt x="1776650" y="921592"/>
                  <a:pt x="1768082" y="933753"/>
                </a:cubicBezTo>
                <a:cubicBezTo>
                  <a:pt x="1759513" y="945913"/>
                  <a:pt x="1752211" y="947659"/>
                  <a:pt x="1746173" y="938991"/>
                </a:cubicBezTo>
                <a:cubicBezTo>
                  <a:pt x="1740136" y="930322"/>
                  <a:pt x="1734719" y="923152"/>
                  <a:pt x="1729923" y="917480"/>
                </a:cubicBezTo>
                <a:cubicBezTo>
                  <a:pt x="1725126" y="911809"/>
                  <a:pt x="1719605" y="905542"/>
                  <a:pt x="1713360" y="898680"/>
                </a:cubicBezTo>
                <a:cubicBezTo>
                  <a:pt x="1707114" y="891819"/>
                  <a:pt x="1708581" y="889341"/>
                  <a:pt x="1717758" y="891249"/>
                </a:cubicBezTo>
                <a:cubicBezTo>
                  <a:pt x="1726936" y="893156"/>
                  <a:pt x="1734515" y="894730"/>
                  <a:pt x="1740494" y="895970"/>
                </a:cubicBezTo>
                <a:cubicBezTo>
                  <a:pt x="1746475" y="897210"/>
                  <a:pt x="1749984" y="896009"/>
                  <a:pt x="1751024" y="892367"/>
                </a:cubicBezTo>
                <a:cubicBezTo>
                  <a:pt x="1752064" y="888725"/>
                  <a:pt x="1753032" y="881286"/>
                  <a:pt x="1753927" y="870050"/>
                </a:cubicBezTo>
                <a:cubicBezTo>
                  <a:pt x="1754825" y="858815"/>
                  <a:pt x="1755053" y="828051"/>
                  <a:pt x="1754616" y="777760"/>
                </a:cubicBezTo>
                <a:cubicBezTo>
                  <a:pt x="1754179" y="727469"/>
                  <a:pt x="1750579" y="696666"/>
                  <a:pt x="1743818" y="685352"/>
                </a:cubicBezTo>
                <a:cubicBezTo>
                  <a:pt x="1737056" y="674037"/>
                  <a:pt x="1737760" y="669086"/>
                  <a:pt x="1745926" y="670499"/>
                </a:cubicBezTo>
                <a:close/>
                <a:moveTo>
                  <a:pt x="1173713" y="667627"/>
                </a:moveTo>
                <a:cubicBezTo>
                  <a:pt x="1177871" y="667892"/>
                  <a:pt x="1183068" y="669707"/>
                  <a:pt x="1189307" y="673069"/>
                </a:cubicBezTo>
                <a:cubicBezTo>
                  <a:pt x="1202126" y="682147"/>
                  <a:pt x="1204543" y="689324"/>
                  <a:pt x="1196555" y="694601"/>
                </a:cubicBezTo>
                <a:cubicBezTo>
                  <a:pt x="1188568" y="699878"/>
                  <a:pt x="1181820" y="708178"/>
                  <a:pt x="1176313" y="719499"/>
                </a:cubicBezTo>
                <a:cubicBezTo>
                  <a:pt x="1170807" y="730821"/>
                  <a:pt x="1169607" y="741931"/>
                  <a:pt x="1172711" y="752830"/>
                </a:cubicBezTo>
                <a:cubicBezTo>
                  <a:pt x="1175816" y="763728"/>
                  <a:pt x="1178740" y="771515"/>
                  <a:pt x="1181487" y="776190"/>
                </a:cubicBezTo>
                <a:cubicBezTo>
                  <a:pt x="1184233" y="780865"/>
                  <a:pt x="1183752" y="788160"/>
                  <a:pt x="1180046" y="798077"/>
                </a:cubicBezTo>
                <a:cubicBezTo>
                  <a:pt x="1176338" y="807993"/>
                  <a:pt x="1171542" y="808961"/>
                  <a:pt x="1165656" y="800980"/>
                </a:cubicBezTo>
                <a:cubicBezTo>
                  <a:pt x="1159768" y="793000"/>
                  <a:pt x="1151695" y="785102"/>
                  <a:pt x="1141435" y="777287"/>
                </a:cubicBezTo>
                <a:lnTo>
                  <a:pt x="1133912" y="769978"/>
                </a:lnTo>
                <a:lnTo>
                  <a:pt x="1133865" y="774804"/>
                </a:lnTo>
                <a:cubicBezTo>
                  <a:pt x="1132985" y="839049"/>
                  <a:pt x="1130787" y="883489"/>
                  <a:pt x="1127270" y="908123"/>
                </a:cubicBezTo>
                <a:cubicBezTo>
                  <a:pt x="1122580" y="940970"/>
                  <a:pt x="1115805" y="949323"/>
                  <a:pt x="1106943" y="933183"/>
                </a:cubicBezTo>
                <a:cubicBezTo>
                  <a:pt x="1098081" y="917043"/>
                  <a:pt x="1095004" y="906155"/>
                  <a:pt x="1097715" y="900519"/>
                </a:cubicBezTo>
                <a:cubicBezTo>
                  <a:pt x="1100425" y="894884"/>
                  <a:pt x="1103351" y="879916"/>
                  <a:pt x="1106491" y="855617"/>
                </a:cubicBezTo>
                <a:cubicBezTo>
                  <a:pt x="1109632" y="831317"/>
                  <a:pt x="1111650" y="801052"/>
                  <a:pt x="1112546" y="764822"/>
                </a:cubicBezTo>
                <a:cubicBezTo>
                  <a:pt x="1113443" y="728591"/>
                  <a:pt x="1111191" y="706611"/>
                  <a:pt x="1105792" y="698882"/>
                </a:cubicBezTo>
                <a:cubicBezTo>
                  <a:pt x="1100393" y="691152"/>
                  <a:pt x="1101321" y="687288"/>
                  <a:pt x="1108578" y="687288"/>
                </a:cubicBezTo>
                <a:cubicBezTo>
                  <a:pt x="1113496" y="687288"/>
                  <a:pt x="1117649" y="687510"/>
                  <a:pt x="1121033" y="687954"/>
                </a:cubicBezTo>
                <a:cubicBezTo>
                  <a:pt x="1124417" y="688399"/>
                  <a:pt x="1129174" y="688005"/>
                  <a:pt x="1135304" y="686771"/>
                </a:cubicBezTo>
                <a:cubicBezTo>
                  <a:pt x="1141435" y="685538"/>
                  <a:pt x="1146773" y="684097"/>
                  <a:pt x="1151319" y="682448"/>
                </a:cubicBezTo>
                <a:cubicBezTo>
                  <a:pt x="1155864" y="680799"/>
                  <a:pt x="1160214" y="677142"/>
                  <a:pt x="1164365" y="671478"/>
                </a:cubicBezTo>
                <a:cubicBezTo>
                  <a:pt x="1166440" y="668645"/>
                  <a:pt x="1169557" y="667362"/>
                  <a:pt x="1173713" y="667627"/>
                </a:cubicBezTo>
                <a:close/>
                <a:moveTo>
                  <a:pt x="1324751" y="663914"/>
                </a:moveTo>
                <a:cubicBezTo>
                  <a:pt x="1330835" y="664056"/>
                  <a:pt x="1335849" y="665412"/>
                  <a:pt x="1339792" y="667982"/>
                </a:cubicBezTo>
                <a:cubicBezTo>
                  <a:pt x="1347679" y="673123"/>
                  <a:pt x="1348467" y="677852"/>
                  <a:pt x="1342158" y="682168"/>
                </a:cubicBezTo>
                <a:cubicBezTo>
                  <a:pt x="1335849" y="686485"/>
                  <a:pt x="1324537" y="689779"/>
                  <a:pt x="1308226" y="692052"/>
                </a:cubicBezTo>
                <a:cubicBezTo>
                  <a:pt x="1291914" y="694325"/>
                  <a:pt x="1277183" y="696146"/>
                  <a:pt x="1264033" y="697516"/>
                </a:cubicBezTo>
                <a:cubicBezTo>
                  <a:pt x="1250883" y="698885"/>
                  <a:pt x="1239446" y="696845"/>
                  <a:pt x="1229724" y="691396"/>
                </a:cubicBezTo>
                <a:cubicBezTo>
                  <a:pt x="1220001" y="685947"/>
                  <a:pt x="1220410" y="682566"/>
                  <a:pt x="1230950" y="681254"/>
                </a:cubicBezTo>
                <a:cubicBezTo>
                  <a:pt x="1241490" y="679942"/>
                  <a:pt x="1252453" y="678192"/>
                  <a:pt x="1263840" y="676006"/>
                </a:cubicBezTo>
                <a:cubicBezTo>
                  <a:pt x="1275225" y="673819"/>
                  <a:pt x="1288375" y="670861"/>
                  <a:pt x="1303289" y="667133"/>
                </a:cubicBezTo>
                <a:cubicBezTo>
                  <a:pt x="1311513" y="664845"/>
                  <a:pt x="1318667" y="663772"/>
                  <a:pt x="1324751" y="663914"/>
                </a:cubicBezTo>
                <a:close/>
                <a:moveTo>
                  <a:pt x="6028059" y="663333"/>
                </a:moveTo>
                <a:cubicBezTo>
                  <a:pt x="6031223" y="662227"/>
                  <a:pt x="6037542" y="663490"/>
                  <a:pt x="6047018" y="667122"/>
                </a:cubicBezTo>
                <a:cubicBezTo>
                  <a:pt x="6065968" y="674385"/>
                  <a:pt x="6074300" y="681308"/>
                  <a:pt x="6072013" y="687890"/>
                </a:cubicBezTo>
                <a:cubicBezTo>
                  <a:pt x="6069725" y="694472"/>
                  <a:pt x="6067926" y="705432"/>
                  <a:pt x="6066614" y="720768"/>
                </a:cubicBezTo>
                <a:cubicBezTo>
                  <a:pt x="6065302" y="736105"/>
                  <a:pt x="6064645" y="752837"/>
                  <a:pt x="6064645" y="770963"/>
                </a:cubicBezTo>
                <a:cubicBezTo>
                  <a:pt x="6074655" y="769256"/>
                  <a:pt x="6083721" y="767338"/>
                  <a:pt x="6091845" y="765209"/>
                </a:cubicBezTo>
                <a:cubicBezTo>
                  <a:pt x="6099969" y="763079"/>
                  <a:pt x="6108956" y="760355"/>
                  <a:pt x="6118808" y="757035"/>
                </a:cubicBezTo>
                <a:cubicBezTo>
                  <a:pt x="6128660" y="753715"/>
                  <a:pt x="6138741" y="754644"/>
                  <a:pt x="6149052" y="759820"/>
                </a:cubicBezTo>
                <a:cubicBezTo>
                  <a:pt x="6159363" y="764997"/>
                  <a:pt x="6158624" y="770411"/>
                  <a:pt x="6146836" y="776061"/>
                </a:cubicBezTo>
                <a:cubicBezTo>
                  <a:pt x="6135048" y="781711"/>
                  <a:pt x="6120705" y="785450"/>
                  <a:pt x="6103805" y="787278"/>
                </a:cubicBezTo>
                <a:cubicBezTo>
                  <a:pt x="6086905" y="789107"/>
                  <a:pt x="6073766" y="790021"/>
                  <a:pt x="6064387" y="790021"/>
                </a:cubicBezTo>
                <a:cubicBezTo>
                  <a:pt x="6063613" y="806240"/>
                  <a:pt x="6062788" y="839480"/>
                  <a:pt x="6061913" y="889743"/>
                </a:cubicBezTo>
                <a:cubicBezTo>
                  <a:pt x="6085919" y="887979"/>
                  <a:pt x="6105475" y="886430"/>
                  <a:pt x="6120583" y="885097"/>
                </a:cubicBezTo>
                <a:cubicBezTo>
                  <a:pt x="6135690" y="883763"/>
                  <a:pt x="6147715" y="882178"/>
                  <a:pt x="6156656" y="880343"/>
                </a:cubicBezTo>
                <a:cubicBezTo>
                  <a:pt x="6165597" y="878507"/>
                  <a:pt x="6174990" y="879034"/>
                  <a:pt x="6184834" y="881924"/>
                </a:cubicBezTo>
                <a:cubicBezTo>
                  <a:pt x="6194679" y="884813"/>
                  <a:pt x="6202752" y="891137"/>
                  <a:pt x="6209055" y="900896"/>
                </a:cubicBezTo>
                <a:cubicBezTo>
                  <a:pt x="6215358" y="910654"/>
                  <a:pt x="6205871" y="914634"/>
                  <a:pt x="6180597" y="912834"/>
                </a:cubicBezTo>
                <a:cubicBezTo>
                  <a:pt x="6155322" y="911034"/>
                  <a:pt x="6132643" y="910360"/>
                  <a:pt x="6112560" y="910812"/>
                </a:cubicBezTo>
                <a:cubicBezTo>
                  <a:pt x="6092476" y="911264"/>
                  <a:pt x="6069962" y="912605"/>
                  <a:pt x="6045017" y="914835"/>
                </a:cubicBezTo>
                <a:cubicBezTo>
                  <a:pt x="6020072" y="917064"/>
                  <a:pt x="5996945" y="919535"/>
                  <a:pt x="5975636" y="922245"/>
                </a:cubicBezTo>
                <a:cubicBezTo>
                  <a:pt x="5954326" y="924955"/>
                  <a:pt x="5940262" y="926991"/>
                  <a:pt x="5933443" y="928354"/>
                </a:cubicBezTo>
                <a:cubicBezTo>
                  <a:pt x="5926625" y="929716"/>
                  <a:pt x="5917963" y="925651"/>
                  <a:pt x="5907459" y="916157"/>
                </a:cubicBezTo>
                <a:cubicBezTo>
                  <a:pt x="5896954" y="906664"/>
                  <a:pt x="5898026" y="901918"/>
                  <a:pt x="5910674" y="901918"/>
                </a:cubicBezTo>
                <a:cubicBezTo>
                  <a:pt x="5920741" y="901918"/>
                  <a:pt x="5937369" y="901025"/>
                  <a:pt x="5960557" y="899240"/>
                </a:cubicBezTo>
                <a:cubicBezTo>
                  <a:pt x="5983745" y="897454"/>
                  <a:pt x="6009385" y="895314"/>
                  <a:pt x="6037478" y="892819"/>
                </a:cubicBezTo>
                <a:lnTo>
                  <a:pt x="6037478" y="749431"/>
                </a:lnTo>
                <a:cubicBezTo>
                  <a:pt x="6037478" y="710669"/>
                  <a:pt x="6034330" y="685445"/>
                  <a:pt x="6028035" y="673758"/>
                </a:cubicBezTo>
                <a:cubicBezTo>
                  <a:pt x="6024887" y="667914"/>
                  <a:pt x="6024895" y="664439"/>
                  <a:pt x="6028059" y="663333"/>
                </a:cubicBezTo>
                <a:close/>
                <a:moveTo>
                  <a:pt x="5704326" y="660959"/>
                </a:moveTo>
                <a:cubicBezTo>
                  <a:pt x="5707707" y="661214"/>
                  <a:pt x="5713009" y="662594"/>
                  <a:pt x="5720233" y="665100"/>
                </a:cubicBezTo>
                <a:cubicBezTo>
                  <a:pt x="5734680" y="670112"/>
                  <a:pt x="5741145" y="674507"/>
                  <a:pt x="5739624" y="678286"/>
                </a:cubicBezTo>
                <a:cubicBezTo>
                  <a:pt x="5738105" y="682064"/>
                  <a:pt x="5732569" y="690909"/>
                  <a:pt x="5723018" y="704819"/>
                </a:cubicBezTo>
                <a:cubicBezTo>
                  <a:pt x="5737129" y="704044"/>
                  <a:pt x="5746583" y="702051"/>
                  <a:pt x="5751380" y="698839"/>
                </a:cubicBezTo>
                <a:cubicBezTo>
                  <a:pt x="5756177" y="695626"/>
                  <a:pt x="5760863" y="694763"/>
                  <a:pt x="5765437" y="696247"/>
                </a:cubicBezTo>
                <a:cubicBezTo>
                  <a:pt x="5770011" y="697731"/>
                  <a:pt x="5775558" y="700997"/>
                  <a:pt x="5782075" y="706045"/>
                </a:cubicBezTo>
                <a:cubicBezTo>
                  <a:pt x="5788593" y="711092"/>
                  <a:pt x="5786700" y="717384"/>
                  <a:pt x="5776397" y="724920"/>
                </a:cubicBezTo>
                <a:cubicBezTo>
                  <a:pt x="5766093" y="732456"/>
                  <a:pt x="5753248" y="744648"/>
                  <a:pt x="5737861" y="761498"/>
                </a:cubicBezTo>
                <a:cubicBezTo>
                  <a:pt x="5752646" y="759046"/>
                  <a:pt x="5763236" y="755733"/>
                  <a:pt x="5769631" y="751560"/>
                </a:cubicBezTo>
                <a:cubicBezTo>
                  <a:pt x="5776027" y="747387"/>
                  <a:pt x="5782208" y="746774"/>
                  <a:pt x="5788173" y="749721"/>
                </a:cubicBezTo>
                <a:cubicBezTo>
                  <a:pt x="5794139" y="752668"/>
                  <a:pt x="5800517" y="757128"/>
                  <a:pt x="5807307" y="763101"/>
                </a:cubicBezTo>
                <a:cubicBezTo>
                  <a:pt x="5814097" y="769073"/>
                  <a:pt x="5813724" y="774408"/>
                  <a:pt x="5806188" y="779104"/>
                </a:cubicBezTo>
                <a:cubicBezTo>
                  <a:pt x="5798652" y="783801"/>
                  <a:pt x="5790726" y="794258"/>
                  <a:pt x="5782408" y="810477"/>
                </a:cubicBezTo>
                <a:cubicBezTo>
                  <a:pt x="5786897" y="821132"/>
                  <a:pt x="5784617" y="826459"/>
                  <a:pt x="5775568" y="826459"/>
                </a:cubicBezTo>
                <a:cubicBezTo>
                  <a:pt x="5770478" y="826459"/>
                  <a:pt x="5764541" y="826882"/>
                  <a:pt x="5757758" y="827729"/>
                </a:cubicBezTo>
                <a:lnTo>
                  <a:pt x="5737744" y="830449"/>
                </a:lnTo>
                <a:lnTo>
                  <a:pt x="5749326" y="834870"/>
                </a:lnTo>
                <a:cubicBezTo>
                  <a:pt x="5756080" y="837365"/>
                  <a:pt x="5758274" y="841352"/>
                  <a:pt x="5755908" y="846830"/>
                </a:cubicBezTo>
                <a:cubicBezTo>
                  <a:pt x="5753542" y="852308"/>
                  <a:pt x="5750842" y="860209"/>
                  <a:pt x="5747809" y="870534"/>
                </a:cubicBezTo>
                <a:cubicBezTo>
                  <a:pt x="5744776" y="880859"/>
                  <a:pt x="5744511" y="890578"/>
                  <a:pt x="5747013" y="899691"/>
                </a:cubicBezTo>
                <a:cubicBezTo>
                  <a:pt x="5749516" y="908804"/>
                  <a:pt x="5755765" y="914146"/>
                  <a:pt x="5765759" y="915716"/>
                </a:cubicBezTo>
                <a:cubicBezTo>
                  <a:pt x="5775755" y="917287"/>
                  <a:pt x="5787592" y="916623"/>
                  <a:pt x="5801273" y="913727"/>
                </a:cubicBezTo>
                <a:cubicBezTo>
                  <a:pt x="5814953" y="910830"/>
                  <a:pt x="5822629" y="906040"/>
                  <a:pt x="5824300" y="899358"/>
                </a:cubicBezTo>
                <a:cubicBezTo>
                  <a:pt x="5825970" y="892675"/>
                  <a:pt x="5828451" y="881304"/>
                  <a:pt x="5831743" y="865243"/>
                </a:cubicBezTo>
                <a:cubicBezTo>
                  <a:pt x="5835034" y="849181"/>
                  <a:pt x="5838188" y="850737"/>
                  <a:pt x="5841207" y="869910"/>
                </a:cubicBezTo>
                <a:cubicBezTo>
                  <a:pt x="5844226" y="889083"/>
                  <a:pt x="5848001" y="902376"/>
                  <a:pt x="5852532" y="909790"/>
                </a:cubicBezTo>
                <a:cubicBezTo>
                  <a:pt x="5857064" y="917204"/>
                  <a:pt x="5856214" y="923127"/>
                  <a:pt x="5849983" y="927558"/>
                </a:cubicBezTo>
                <a:cubicBezTo>
                  <a:pt x="5843752" y="931989"/>
                  <a:pt x="5835073" y="935366"/>
                  <a:pt x="5823945" y="937689"/>
                </a:cubicBezTo>
                <a:cubicBezTo>
                  <a:pt x="5812817" y="940012"/>
                  <a:pt x="5802123" y="941400"/>
                  <a:pt x="5791862" y="941852"/>
                </a:cubicBezTo>
                <a:cubicBezTo>
                  <a:pt x="5781602" y="942303"/>
                  <a:pt x="5771309" y="941830"/>
                  <a:pt x="5760984" y="940432"/>
                </a:cubicBezTo>
                <a:cubicBezTo>
                  <a:pt x="5750659" y="939034"/>
                  <a:pt x="5741496" y="935040"/>
                  <a:pt x="5733494" y="928451"/>
                </a:cubicBezTo>
                <a:cubicBezTo>
                  <a:pt x="5725492" y="921861"/>
                  <a:pt x="5723069" y="907550"/>
                  <a:pt x="5726223" y="885516"/>
                </a:cubicBezTo>
                <a:cubicBezTo>
                  <a:pt x="5729378" y="863482"/>
                  <a:pt x="5729604" y="848102"/>
                  <a:pt x="5726901" y="839376"/>
                </a:cubicBezTo>
                <a:lnTo>
                  <a:pt x="5726773" y="838762"/>
                </a:lnTo>
                <a:lnTo>
                  <a:pt x="5719941" y="854592"/>
                </a:lnTo>
                <a:cubicBezTo>
                  <a:pt x="5709859" y="875818"/>
                  <a:pt x="5699416" y="891485"/>
                  <a:pt x="5688613" y="901595"/>
                </a:cubicBezTo>
                <a:cubicBezTo>
                  <a:pt x="5674208" y="915075"/>
                  <a:pt x="5659667" y="923919"/>
                  <a:pt x="5644990" y="928128"/>
                </a:cubicBezTo>
                <a:cubicBezTo>
                  <a:pt x="5630312" y="932337"/>
                  <a:pt x="5627610" y="930559"/>
                  <a:pt x="5636881" y="922793"/>
                </a:cubicBezTo>
                <a:cubicBezTo>
                  <a:pt x="5646152" y="915028"/>
                  <a:pt x="5655673" y="906037"/>
                  <a:pt x="5665446" y="895819"/>
                </a:cubicBezTo>
                <a:cubicBezTo>
                  <a:pt x="5675219" y="885602"/>
                  <a:pt x="5683185" y="875001"/>
                  <a:pt x="5689344" y="864016"/>
                </a:cubicBezTo>
                <a:cubicBezTo>
                  <a:pt x="5695503" y="853032"/>
                  <a:pt x="5700820" y="843660"/>
                  <a:pt x="5705294" y="835902"/>
                </a:cubicBezTo>
                <a:cubicBezTo>
                  <a:pt x="5700347" y="837709"/>
                  <a:pt x="5694216" y="838613"/>
                  <a:pt x="5686903" y="838613"/>
                </a:cubicBezTo>
                <a:cubicBezTo>
                  <a:pt x="5681138" y="852107"/>
                  <a:pt x="5675151" y="848762"/>
                  <a:pt x="5668941" y="828578"/>
                </a:cubicBezTo>
                <a:cubicBezTo>
                  <a:pt x="5662733" y="808394"/>
                  <a:pt x="5657340" y="793975"/>
                  <a:pt x="5652766" y="785321"/>
                </a:cubicBezTo>
                <a:cubicBezTo>
                  <a:pt x="5648192" y="776667"/>
                  <a:pt x="5649532" y="772339"/>
                  <a:pt x="5656788" y="772339"/>
                </a:cubicBezTo>
                <a:cubicBezTo>
                  <a:pt x="5662195" y="772339"/>
                  <a:pt x="5666884" y="772332"/>
                  <a:pt x="5670856" y="772318"/>
                </a:cubicBezTo>
                <a:cubicBezTo>
                  <a:pt x="5674828" y="772304"/>
                  <a:pt x="5679851" y="772092"/>
                  <a:pt x="5685924" y="771683"/>
                </a:cubicBezTo>
                <a:cubicBezTo>
                  <a:pt x="5691997" y="771275"/>
                  <a:pt x="5702842" y="769428"/>
                  <a:pt x="5718458" y="766144"/>
                </a:cubicBezTo>
                <a:cubicBezTo>
                  <a:pt x="5721542" y="760767"/>
                  <a:pt x="5725743" y="752969"/>
                  <a:pt x="5731063" y="742752"/>
                </a:cubicBezTo>
                <a:cubicBezTo>
                  <a:pt x="5736384" y="732535"/>
                  <a:pt x="5739495" y="726383"/>
                  <a:pt x="5740399" y="724296"/>
                </a:cubicBezTo>
                <a:cubicBezTo>
                  <a:pt x="5741302" y="722210"/>
                  <a:pt x="5739721" y="721618"/>
                  <a:pt x="5735656" y="722522"/>
                </a:cubicBezTo>
                <a:cubicBezTo>
                  <a:pt x="5731591" y="723425"/>
                  <a:pt x="5725184" y="722529"/>
                  <a:pt x="5716436" y="719833"/>
                </a:cubicBezTo>
                <a:cubicBezTo>
                  <a:pt x="5702856" y="738905"/>
                  <a:pt x="5689057" y="752672"/>
                  <a:pt x="5675040" y="761133"/>
                </a:cubicBezTo>
                <a:cubicBezTo>
                  <a:pt x="5661022" y="769593"/>
                  <a:pt x="5658990" y="767145"/>
                  <a:pt x="5668941" y="753787"/>
                </a:cubicBezTo>
                <a:cubicBezTo>
                  <a:pt x="5678894" y="740429"/>
                  <a:pt x="5687440" y="725135"/>
                  <a:pt x="5694582" y="707905"/>
                </a:cubicBezTo>
                <a:cubicBezTo>
                  <a:pt x="5701723" y="690676"/>
                  <a:pt x="5704635" y="679978"/>
                  <a:pt x="5703315" y="675812"/>
                </a:cubicBezTo>
                <a:cubicBezTo>
                  <a:pt x="5701996" y="671646"/>
                  <a:pt x="5700874" y="667566"/>
                  <a:pt x="5699949" y="663573"/>
                </a:cubicBezTo>
                <a:cubicBezTo>
                  <a:pt x="5699486" y="661576"/>
                  <a:pt x="5700945" y="660704"/>
                  <a:pt x="5704326" y="660959"/>
                </a:cubicBezTo>
                <a:close/>
                <a:moveTo>
                  <a:pt x="4628002" y="660959"/>
                </a:moveTo>
                <a:cubicBezTo>
                  <a:pt x="4631382" y="661214"/>
                  <a:pt x="4636684" y="662594"/>
                  <a:pt x="4643908" y="665100"/>
                </a:cubicBezTo>
                <a:cubicBezTo>
                  <a:pt x="4658356" y="670112"/>
                  <a:pt x="4664820" y="674507"/>
                  <a:pt x="4663300" y="678286"/>
                </a:cubicBezTo>
                <a:cubicBezTo>
                  <a:pt x="4661780" y="682064"/>
                  <a:pt x="4656244" y="690909"/>
                  <a:pt x="4646694" y="704819"/>
                </a:cubicBezTo>
                <a:cubicBezTo>
                  <a:pt x="4660804" y="704044"/>
                  <a:pt x="4670259" y="702051"/>
                  <a:pt x="4675055" y="698839"/>
                </a:cubicBezTo>
                <a:cubicBezTo>
                  <a:pt x="4679852" y="695626"/>
                  <a:pt x="4684538" y="694763"/>
                  <a:pt x="4689112" y="696247"/>
                </a:cubicBezTo>
                <a:cubicBezTo>
                  <a:pt x="4693686" y="697731"/>
                  <a:pt x="4699233" y="700997"/>
                  <a:pt x="4705751" y="706045"/>
                </a:cubicBezTo>
                <a:cubicBezTo>
                  <a:pt x="4712268" y="711092"/>
                  <a:pt x="4710375" y="717384"/>
                  <a:pt x="4700072" y="724920"/>
                </a:cubicBezTo>
                <a:cubicBezTo>
                  <a:pt x="4689768" y="732456"/>
                  <a:pt x="4676923" y="744648"/>
                  <a:pt x="4661536" y="761498"/>
                </a:cubicBezTo>
                <a:cubicBezTo>
                  <a:pt x="4676321" y="759046"/>
                  <a:pt x="4686911" y="755733"/>
                  <a:pt x="4693307" y="751560"/>
                </a:cubicBezTo>
                <a:cubicBezTo>
                  <a:pt x="4699702" y="747387"/>
                  <a:pt x="4705883" y="746774"/>
                  <a:pt x="4711848" y="749721"/>
                </a:cubicBezTo>
                <a:cubicBezTo>
                  <a:pt x="4717814" y="752668"/>
                  <a:pt x="4724192" y="757128"/>
                  <a:pt x="4730982" y="763101"/>
                </a:cubicBezTo>
                <a:cubicBezTo>
                  <a:pt x="4737772" y="769073"/>
                  <a:pt x="4737399" y="774408"/>
                  <a:pt x="4729864" y="779104"/>
                </a:cubicBezTo>
                <a:cubicBezTo>
                  <a:pt x="4722327" y="783801"/>
                  <a:pt x="4714401" y="794258"/>
                  <a:pt x="4706084" y="810477"/>
                </a:cubicBezTo>
                <a:cubicBezTo>
                  <a:pt x="4710572" y="821132"/>
                  <a:pt x="4708292" y="826459"/>
                  <a:pt x="4699243" y="826459"/>
                </a:cubicBezTo>
                <a:cubicBezTo>
                  <a:pt x="4694153" y="826459"/>
                  <a:pt x="4688216" y="826882"/>
                  <a:pt x="4681433" y="827729"/>
                </a:cubicBezTo>
                <a:lnTo>
                  <a:pt x="4661419" y="830449"/>
                </a:lnTo>
                <a:lnTo>
                  <a:pt x="4673001" y="834870"/>
                </a:lnTo>
                <a:cubicBezTo>
                  <a:pt x="4679755" y="837365"/>
                  <a:pt x="4681949" y="841352"/>
                  <a:pt x="4679583" y="846830"/>
                </a:cubicBezTo>
                <a:cubicBezTo>
                  <a:pt x="4677217" y="852308"/>
                  <a:pt x="4674518" y="860209"/>
                  <a:pt x="4671485" y="870534"/>
                </a:cubicBezTo>
                <a:cubicBezTo>
                  <a:pt x="4668452" y="880859"/>
                  <a:pt x="4668186" y="890578"/>
                  <a:pt x="4670689" y="899691"/>
                </a:cubicBezTo>
                <a:cubicBezTo>
                  <a:pt x="4673191" y="908804"/>
                  <a:pt x="4679440" y="914146"/>
                  <a:pt x="4689435" y="915716"/>
                </a:cubicBezTo>
                <a:cubicBezTo>
                  <a:pt x="4699430" y="917287"/>
                  <a:pt x="4711268" y="916623"/>
                  <a:pt x="4724948" y="913727"/>
                </a:cubicBezTo>
                <a:cubicBezTo>
                  <a:pt x="4738629" y="910830"/>
                  <a:pt x="4746304" y="906040"/>
                  <a:pt x="4747975" y="899358"/>
                </a:cubicBezTo>
                <a:cubicBezTo>
                  <a:pt x="4749646" y="892675"/>
                  <a:pt x="4752127" y="881304"/>
                  <a:pt x="4755418" y="865243"/>
                </a:cubicBezTo>
                <a:cubicBezTo>
                  <a:pt x="4758709" y="849181"/>
                  <a:pt x="4761863" y="850737"/>
                  <a:pt x="4764882" y="869910"/>
                </a:cubicBezTo>
                <a:cubicBezTo>
                  <a:pt x="4767901" y="889083"/>
                  <a:pt x="4771676" y="902376"/>
                  <a:pt x="4776207" y="909790"/>
                </a:cubicBezTo>
                <a:cubicBezTo>
                  <a:pt x="4780739" y="917204"/>
                  <a:pt x="4779889" y="923127"/>
                  <a:pt x="4773658" y="927558"/>
                </a:cubicBezTo>
                <a:cubicBezTo>
                  <a:pt x="4767427" y="931989"/>
                  <a:pt x="4758748" y="935366"/>
                  <a:pt x="4747620" y="937689"/>
                </a:cubicBezTo>
                <a:cubicBezTo>
                  <a:pt x="4736492" y="940012"/>
                  <a:pt x="4725798" y="941400"/>
                  <a:pt x="4715538" y="941852"/>
                </a:cubicBezTo>
                <a:cubicBezTo>
                  <a:pt x="4705277" y="942303"/>
                  <a:pt x="4694984" y="941830"/>
                  <a:pt x="4684659" y="940432"/>
                </a:cubicBezTo>
                <a:cubicBezTo>
                  <a:pt x="4674334" y="939034"/>
                  <a:pt x="4665171" y="935040"/>
                  <a:pt x="4657169" y="928451"/>
                </a:cubicBezTo>
                <a:cubicBezTo>
                  <a:pt x="4649167" y="921861"/>
                  <a:pt x="4646744" y="907550"/>
                  <a:pt x="4649899" y="885516"/>
                </a:cubicBezTo>
                <a:cubicBezTo>
                  <a:pt x="4653053" y="863482"/>
                  <a:pt x="4653279" y="848102"/>
                  <a:pt x="4650577" y="839376"/>
                </a:cubicBezTo>
                <a:lnTo>
                  <a:pt x="4650449" y="838762"/>
                </a:lnTo>
                <a:lnTo>
                  <a:pt x="4643616" y="854592"/>
                </a:lnTo>
                <a:cubicBezTo>
                  <a:pt x="4633534" y="875818"/>
                  <a:pt x="4623091" y="891485"/>
                  <a:pt x="4612288" y="901595"/>
                </a:cubicBezTo>
                <a:cubicBezTo>
                  <a:pt x="4597883" y="915075"/>
                  <a:pt x="4583342" y="923919"/>
                  <a:pt x="4568665" y="928128"/>
                </a:cubicBezTo>
                <a:cubicBezTo>
                  <a:pt x="4553988" y="932337"/>
                  <a:pt x="4551285" y="930559"/>
                  <a:pt x="4560556" y="922793"/>
                </a:cubicBezTo>
                <a:cubicBezTo>
                  <a:pt x="4569827" y="915028"/>
                  <a:pt x="4579348" y="906037"/>
                  <a:pt x="4589122" y="895819"/>
                </a:cubicBezTo>
                <a:cubicBezTo>
                  <a:pt x="4598894" y="885602"/>
                  <a:pt x="4606860" y="875001"/>
                  <a:pt x="4613020" y="864016"/>
                </a:cubicBezTo>
                <a:cubicBezTo>
                  <a:pt x="4619179" y="853032"/>
                  <a:pt x="4624495" y="843660"/>
                  <a:pt x="4628969" y="835902"/>
                </a:cubicBezTo>
                <a:cubicBezTo>
                  <a:pt x="4624022" y="837709"/>
                  <a:pt x="4617891" y="838613"/>
                  <a:pt x="4610578" y="838613"/>
                </a:cubicBezTo>
                <a:cubicBezTo>
                  <a:pt x="4604813" y="852107"/>
                  <a:pt x="4598826" y="848762"/>
                  <a:pt x="4592617" y="828578"/>
                </a:cubicBezTo>
                <a:cubicBezTo>
                  <a:pt x="4586408" y="808394"/>
                  <a:pt x="4581015" y="793975"/>
                  <a:pt x="4576441" y="785321"/>
                </a:cubicBezTo>
                <a:cubicBezTo>
                  <a:pt x="4571867" y="776667"/>
                  <a:pt x="4573207" y="772339"/>
                  <a:pt x="4580463" y="772339"/>
                </a:cubicBezTo>
                <a:cubicBezTo>
                  <a:pt x="4585870" y="772339"/>
                  <a:pt x="4590559" y="772332"/>
                  <a:pt x="4594531" y="772318"/>
                </a:cubicBezTo>
                <a:cubicBezTo>
                  <a:pt x="4598503" y="772304"/>
                  <a:pt x="4603526" y="772092"/>
                  <a:pt x="4609599" y="771683"/>
                </a:cubicBezTo>
                <a:cubicBezTo>
                  <a:pt x="4615672" y="771275"/>
                  <a:pt x="4626517" y="769428"/>
                  <a:pt x="4642133" y="766144"/>
                </a:cubicBezTo>
                <a:cubicBezTo>
                  <a:pt x="4645217" y="760767"/>
                  <a:pt x="4649418" y="752969"/>
                  <a:pt x="4654739" y="742752"/>
                </a:cubicBezTo>
                <a:cubicBezTo>
                  <a:pt x="4660059" y="732535"/>
                  <a:pt x="4663171" y="726383"/>
                  <a:pt x="4664074" y="724296"/>
                </a:cubicBezTo>
                <a:cubicBezTo>
                  <a:pt x="4664977" y="722210"/>
                  <a:pt x="4663397" y="721618"/>
                  <a:pt x="4659331" y="722522"/>
                </a:cubicBezTo>
                <a:cubicBezTo>
                  <a:pt x="4655266" y="723425"/>
                  <a:pt x="4648859" y="722529"/>
                  <a:pt x="4640112" y="719833"/>
                </a:cubicBezTo>
                <a:cubicBezTo>
                  <a:pt x="4626531" y="738905"/>
                  <a:pt x="4612732" y="752672"/>
                  <a:pt x="4598715" y="761133"/>
                </a:cubicBezTo>
                <a:cubicBezTo>
                  <a:pt x="4584697" y="769593"/>
                  <a:pt x="4582665" y="767145"/>
                  <a:pt x="4592617" y="753787"/>
                </a:cubicBezTo>
                <a:cubicBezTo>
                  <a:pt x="4602569" y="740429"/>
                  <a:pt x="4611116" y="725135"/>
                  <a:pt x="4618257" y="707905"/>
                </a:cubicBezTo>
                <a:cubicBezTo>
                  <a:pt x="4625398" y="690676"/>
                  <a:pt x="4628310" y="679978"/>
                  <a:pt x="4626990" y="675812"/>
                </a:cubicBezTo>
                <a:cubicBezTo>
                  <a:pt x="4625671" y="671646"/>
                  <a:pt x="4624549" y="667566"/>
                  <a:pt x="4623624" y="663573"/>
                </a:cubicBezTo>
                <a:cubicBezTo>
                  <a:pt x="4623162" y="661576"/>
                  <a:pt x="4624621" y="660704"/>
                  <a:pt x="4628002" y="660959"/>
                </a:cubicBezTo>
                <a:close/>
                <a:moveTo>
                  <a:pt x="2170056" y="658920"/>
                </a:moveTo>
                <a:cubicBezTo>
                  <a:pt x="2171372" y="658544"/>
                  <a:pt x="2173170" y="658593"/>
                  <a:pt x="2175450" y="659066"/>
                </a:cubicBezTo>
                <a:cubicBezTo>
                  <a:pt x="2184571" y="660959"/>
                  <a:pt x="2193372" y="663698"/>
                  <a:pt x="2201854" y="667283"/>
                </a:cubicBezTo>
                <a:cubicBezTo>
                  <a:pt x="2210336" y="670868"/>
                  <a:pt x="2212996" y="677282"/>
                  <a:pt x="2209834" y="686524"/>
                </a:cubicBezTo>
                <a:cubicBezTo>
                  <a:pt x="2206672" y="695766"/>
                  <a:pt x="2205507" y="717158"/>
                  <a:pt x="2206339" y="750700"/>
                </a:cubicBezTo>
                <a:cubicBezTo>
                  <a:pt x="2221066" y="749883"/>
                  <a:pt x="2234220" y="748104"/>
                  <a:pt x="2245800" y="745366"/>
                </a:cubicBezTo>
                <a:cubicBezTo>
                  <a:pt x="2257380" y="742627"/>
                  <a:pt x="2267894" y="746459"/>
                  <a:pt x="2277345" y="756863"/>
                </a:cubicBezTo>
                <a:cubicBezTo>
                  <a:pt x="2286795" y="767267"/>
                  <a:pt x="2283443" y="772243"/>
                  <a:pt x="2267289" y="771791"/>
                </a:cubicBezTo>
                <a:cubicBezTo>
                  <a:pt x="2251134" y="771339"/>
                  <a:pt x="2230861" y="772339"/>
                  <a:pt x="2206468" y="774792"/>
                </a:cubicBezTo>
                <a:cubicBezTo>
                  <a:pt x="2206468" y="808090"/>
                  <a:pt x="2207368" y="841377"/>
                  <a:pt x="2209168" y="874653"/>
                </a:cubicBezTo>
                <a:cubicBezTo>
                  <a:pt x="2210967" y="907930"/>
                  <a:pt x="2207002" y="932287"/>
                  <a:pt x="2197272" y="947724"/>
                </a:cubicBezTo>
                <a:cubicBezTo>
                  <a:pt x="2187543" y="963161"/>
                  <a:pt x="2180193" y="965194"/>
                  <a:pt x="2175224" y="953822"/>
                </a:cubicBezTo>
                <a:cubicBezTo>
                  <a:pt x="2170255" y="942450"/>
                  <a:pt x="2162723" y="930727"/>
                  <a:pt x="2152628" y="918653"/>
                </a:cubicBezTo>
                <a:cubicBezTo>
                  <a:pt x="2142532" y="906578"/>
                  <a:pt x="2141109" y="901706"/>
                  <a:pt x="2148358" y="904036"/>
                </a:cubicBezTo>
                <a:cubicBezTo>
                  <a:pt x="2155607" y="906367"/>
                  <a:pt x="2162132" y="908614"/>
                  <a:pt x="2167932" y="910780"/>
                </a:cubicBezTo>
                <a:cubicBezTo>
                  <a:pt x="2173733" y="912945"/>
                  <a:pt x="2177311" y="912174"/>
                  <a:pt x="2178666" y="908468"/>
                </a:cubicBezTo>
                <a:cubicBezTo>
                  <a:pt x="2180021" y="904761"/>
                  <a:pt x="2180917" y="896902"/>
                  <a:pt x="2181355" y="884892"/>
                </a:cubicBezTo>
                <a:cubicBezTo>
                  <a:pt x="2181792" y="872882"/>
                  <a:pt x="2182011" y="836756"/>
                  <a:pt x="2182011" y="776512"/>
                </a:cubicBezTo>
                <a:cubicBezTo>
                  <a:pt x="2150419" y="781919"/>
                  <a:pt x="2129970" y="785522"/>
                  <a:pt x="2120663" y="787321"/>
                </a:cubicBezTo>
                <a:cubicBezTo>
                  <a:pt x="2111357" y="789121"/>
                  <a:pt x="2102157" y="785267"/>
                  <a:pt x="2093066" y="775760"/>
                </a:cubicBezTo>
                <a:cubicBezTo>
                  <a:pt x="2083974" y="766252"/>
                  <a:pt x="2084153" y="761957"/>
                  <a:pt x="2093603" y="762875"/>
                </a:cubicBezTo>
                <a:cubicBezTo>
                  <a:pt x="2103054" y="763793"/>
                  <a:pt x="2115257" y="763592"/>
                  <a:pt x="2130214" y="762273"/>
                </a:cubicBezTo>
                <a:cubicBezTo>
                  <a:pt x="2145171" y="760953"/>
                  <a:pt x="2161992" y="759075"/>
                  <a:pt x="2180677" y="756637"/>
                </a:cubicBezTo>
                <a:cubicBezTo>
                  <a:pt x="2180677" y="713071"/>
                  <a:pt x="2177526" y="685445"/>
                  <a:pt x="2171223" y="673758"/>
                </a:cubicBezTo>
                <a:cubicBezTo>
                  <a:pt x="2166497" y="664992"/>
                  <a:pt x="2166107" y="660046"/>
                  <a:pt x="2170056" y="658920"/>
                </a:cubicBezTo>
                <a:close/>
                <a:moveTo>
                  <a:pt x="4325902" y="657347"/>
                </a:moveTo>
                <a:cubicBezTo>
                  <a:pt x="4331138" y="658102"/>
                  <a:pt x="4338914" y="662088"/>
                  <a:pt x="4349228" y="669305"/>
                </a:cubicBezTo>
                <a:cubicBezTo>
                  <a:pt x="4362980" y="678927"/>
                  <a:pt x="4367196" y="685947"/>
                  <a:pt x="4361876" y="690364"/>
                </a:cubicBezTo>
                <a:cubicBezTo>
                  <a:pt x="4356556" y="694780"/>
                  <a:pt x="4352705" y="698975"/>
                  <a:pt x="4350325" y="702947"/>
                </a:cubicBezTo>
                <a:cubicBezTo>
                  <a:pt x="4347944" y="706919"/>
                  <a:pt x="4343026" y="715430"/>
                  <a:pt x="4335568" y="728480"/>
                </a:cubicBezTo>
                <a:cubicBezTo>
                  <a:pt x="4328112" y="741529"/>
                  <a:pt x="4321974" y="749872"/>
                  <a:pt x="4317156" y="753507"/>
                </a:cubicBezTo>
                <a:cubicBezTo>
                  <a:pt x="4312337" y="757142"/>
                  <a:pt x="4308222" y="754916"/>
                  <a:pt x="4304809" y="746828"/>
                </a:cubicBezTo>
                <a:cubicBezTo>
                  <a:pt x="4274623" y="751317"/>
                  <a:pt x="4252732" y="754364"/>
                  <a:pt x="4239138" y="755970"/>
                </a:cubicBezTo>
                <a:cubicBezTo>
                  <a:pt x="4233602" y="766066"/>
                  <a:pt x="4228354" y="765893"/>
                  <a:pt x="4223392" y="755454"/>
                </a:cubicBezTo>
                <a:cubicBezTo>
                  <a:pt x="4218431" y="745014"/>
                  <a:pt x="4213738" y="732058"/>
                  <a:pt x="4209314" y="716585"/>
                </a:cubicBezTo>
                <a:cubicBezTo>
                  <a:pt x="4204890" y="701112"/>
                  <a:pt x="4200143" y="689209"/>
                  <a:pt x="4195074" y="680878"/>
                </a:cubicBezTo>
                <a:cubicBezTo>
                  <a:pt x="4190005" y="672546"/>
                  <a:pt x="4192794" y="669298"/>
                  <a:pt x="4203441" y="671133"/>
                </a:cubicBezTo>
                <a:cubicBezTo>
                  <a:pt x="4214089" y="672969"/>
                  <a:pt x="4221507" y="673869"/>
                  <a:pt x="4225694" y="673833"/>
                </a:cubicBezTo>
                <a:cubicBezTo>
                  <a:pt x="4229881" y="673797"/>
                  <a:pt x="4240342" y="672904"/>
                  <a:pt x="4257077" y="671155"/>
                </a:cubicBezTo>
                <a:cubicBezTo>
                  <a:pt x="4273812" y="669405"/>
                  <a:pt x="4287554" y="667186"/>
                  <a:pt x="4298302" y="664497"/>
                </a:cubicBezTo>
                <a:cubicBezTo>
                  <a:pt x="4309050" y="661809"/>
                  <a:pt x="4316786" y="659532"/>
                  <a:pt x="4321511" y="657668"/>
                </a:cubicBezTo>
                <a:cubicBezTo>
                  <a:pt x="4322693" y="657202"/>
                  <a:pt x="4324156" y="657095"/>
                  <a:pt x="4325902" y="657347"/>
                </a:cubicBezTo>
                <a:close/>
                <a:moveTo>
                  <a:pt x="2465614" y="655001"/>
                </a:moveTo>
                <a:cubicBezTo>
                  <a:pt x="2467114" y="654891"/>
                  <a:pt x="2469014" y="655131"/>
                  <a:pt x="2471314" y="655721"/>
                </a:cubicBezTo>
                <a:cubicBezTo>
                  <a:pt x="2480513" y="658080"/>
                  <a:pt x="2489089" y="661633"/>
                  <a:pt x="2497040" y="666380"/>
                </a:cubicBezTo>
                <a:cubicBezTo>
                  <a:pt x="2504992" y="671126"/>
                  <a:pt x="2506870" y="676364"/>
                  <a:pt x="2502676" y="682093"/>
                </a:cubicBezTo>
                <a:cubicBezTo>
                  <a:pt x="2498481" y="687822"/>
                  <a:pt x="2495330" y="694289"/>
                  <a:pt x="2493222" y="701495"/>
                </a:cubicBezTo>
                <a:cubicBezTo>
                  <a:pt x="2491114" y="708701"/>
                  <a:pt x="2487364" y="722407"/>
                  <a:pt x="2481972" y="742612"/>
                </a:cubicBezTo>
                <a:cubicBezTo>
                  <a:pt x="2513621" y="735499"/>
                  <a:pt x="2534841" y="731022"/>
                  <a:pt x="2545632" y="729179"/>
                </a:cubicBezTo>
                <a:cubicBezTo>
                  <a:pt x="2556423" y="727336"/>
                  <a:pt x="2565382" y="730638"/>
                  <a:pt x="2572509" y="739085"/>
                </a:cubicBezTo>
                <a:cubicBezTo>
                  <a:pt x="2579636" y="747531"/>
                  <a:pt x="2574477" y="752281"/>
                  <a:pt x="2557032" y="753335"/>
                </a:cubicBezTo>
                <a:cubicBezTo>
                  <a:pt x="2539588" y="754389"/>
                  <a:pt x="2512861" y="758343"/>
                  <a:pt x="2476853" y="765198"/>
                </a:cubicBezTo>
                <a:cubicBezTo>
                  <a:pt x="2473741" y="773759"/>
                  <a:pt x="2467797" y="786923"/>
                  <a:pt x="2459021" y="804691"/>
                </a:cubicBezTo>
                <a:cubicBezTo>
                  <a:pt x="2469891" y="803902"/>
                  <a:pt x="2480682" y="802009"/>
                  <a:pt x="2491394" y="799012"/>
                </a:cubicBezTo>
                <a:cubicBezTo>
                  <a:pt x="2502106" y="796015"/>
                  <a:pt x="2509495" y="792165"/>
                  <a:pt x="2513560" y="787461"/>
                </a:cubicBezTo>
                <a:cubicBezTo>
                  <a:pt x="2517626" y="782758"/>
                  <a:pt x="2523017" y="781872"/>
                  <a:pt x="2529736" y="784805"/>
                </a:cubicBezTo>
                <a:cubicBezTo>
                  <a:pt x="2536454" y="787737"/>
                  <a:pt x="2542771" y="791627"/>
                  <a:pt x="2548686" y="796474"/>
                </a:cubicBezTo>
                <a:cubicBezTo>
                  <a:pt x="2554602" y="801321"/>
                  <a:pt x="2555222" y="806096"/>
                  <a:pt x="2550547" y="810800"/>
                </a:cubicBezTo>
                <a:cubicBezTo>
                  <a:pt x="2545872" y="815503"/>
                  <a:pt x="2541542" y="824506"/>
                  <a:pt x="2537555" y="837806"/>
                </a:cubicBezTo>
                <a:cubicBezTo>
                  <a:pt x="2533568" y="851107"/>
                  <a:pt x="2528535" y="863909"/>
                  <a:pt x="2522455" y="876213"/>
                </a:cubicBezTo>
                <a:cubicBezTo>
                  <a:pt x="2530801" y="885018"/>
                  <a:pt x="2544704" y="895174"/>
                  <a:pt x="2564163" y="906682"/>
                </a:cubicBezTo>
                <a:cubicBezTo>
                  <a:pt x="2583623" y="918190"/>
                  <a:pt x="2602459" y="926948"/>
                  <a:pt x="2620671" y="932957"/>
                </a:cubicBezTo>
                <a:cubicBezTo>
                  <a:pt x="2638883" y="938966"/>
                  <a:pt x="2638058" y="943189"/>
                  <a:pt x="2618197" y="945627"/>
                </a:cubicBezTo>
                <a:cubicBezTo>
                  <a:pt x="2598336" y="948064"/>
                  <a:pt x="2582246" y="948581"/>
                  <a:pt x="2569928" y="947175"/>
                </a:cubicBezTo>
                <a:cubicBezTo>
                  <a:pt x="2557610" y="945770"/>
                  <a:pt x="2547141" y="940758"/>
                  <a:pt x="2538523" y="932140"/>
                </a:cubicBezTo>
                <a:lnTo>
                  <a:pt x="2507376" y="893937"/>
                </a:lnTo>
                <a:cubicBezTo>
                  <a:pt x="2497395" y="906069"/>
                  <a:pt x="2484976" y="915616"/>
                  <a:pt x="2470120" y="922578"/>
                </a:cubicBezTo>
                <a:cubicBezTo>
                  <a:pt x="2455264" y="929540"/>
                  <a:pt x="2440898" y="933706"/>
                  <a:pt x="2427024" y="935076"/>
                </a:cubicBezTo>
                <a:cubicBezTo>
                  <a:pt x="2413150" y="936445"/>
                  <a:pt x="2412315" y="933624"/>
                  <a:pt x="2424518" y="926611"/>
                </a:cubicBezTo>
                <a:cubicBezTo>
                  <a:pt x="2436722" y="919599"/>
                  <a:pt x="2448753" y="911920"/>
                  <a:pt x="2460612" y="903574"/>
                </a:cubicBezTo>
                <a:cubicBezTo>
                  <a:pt x="2472472" y="895228"/>
                  <a:pt x="2482238" y="886344"/>
                  <a:pt x="2489910" y="876923"/>
                </a:cubicBezTo>
                <a:cubicBezTo>
                  <a:pt x="2482539" y="869408"/>
                  <a:pt x="2475354" y="861934"/>
                  <a:pt x="2468356" y="854498"/>
                </a:cubicBezTo>
                <a:cubicBezTo>
                  <a:pt x="2461358" y="847063"/>
                  <a:pt x="2454876" y="841287"/>
                  <a:pt x="2448911" y="837172"/>
                </a:cubicBezTo>
                <a:cubicBezTo>
                  <a:pt x="2442945" y="833056"/>
                  <a:pt x="2444534" y="829765"/>
                  <a:pt x="2453675" y="827298"/>
                </a:cubicBezTo>
                <a:cubicBezTo>
                  <a:pt x="2462817" y="824832"/>
                  <a:pt x="2470041" y="826581"/>
                  <a:pt x="2475347" y="832547"/>
                </a:cubicBezTo>
                <a:lnTo>
                  <a:pt x="2502106" y="861392"/>
                </a:lnTo>
                <a:cubicBezTo>
                  <a:pt x="2506566" y="850436"/>
                  <a:pt x="2509696" y="839624"/>
                  <a:pt x="2511495" y="828955"/>
                </a:cubicBezTo>
                <a:cubicBezTo>
                  <a:pt x="2513295" y="818286"/>
                  <a:pt x="2513320" y="812951"/>
                  <a:pt x="2511570" y="812951"/>
                </a:cubicBezTo>
                <a:cubicBezTo>
                  <a:pt x="2507569" y="812951"/>
                  <a:pt x="2502748" y="813818"/>
                  <a:pt x="2497105" y="815554"/>
                </a:cubicBezTo>
                <a:cubicBezTo>
                  <a:pt x="2491462" y="817289"/>
                  <a:pt x="2485199" y="819314"/>
                  <a:pt x="2478315" y="821630"/>
                </a:cubicBezTo>
                <a:cubicBezTo>
                  <a:pt x="2471432" y="823946"/>
                  <a:pt x="2463810" y="822408"/>
                  <a:pt x="2455450" y="817016"/>
                </a:cubicBezTo>
                <a:cubicBezTo>
                  <a:pt x="2444881" y="841682"/>
                  <a:pt x="2432473" y="863669"/>
                  <a:pt x="2418226" y="882978"/>
                </a:cubicBezTo>
                <a:cubicBezTo>
                  <a:pt x="2403979" y="902287"/>
                  <a:pt x="2385818" y="917939"/>
                  <a:pt x="2363741" y="929935"/>
                </a:cubicBezTo>
                <a:cubicBezTo>
                  <a:pt x="2341664" y="941930"/>
                  <a:pt x="2340158" y="938030"/>
                  <a:pt x="2359224" y="918233"/>
                </a:cubicBezTo>
                <a:cubicBezTo>
                  <a:pt x="2378289" y="898437"/>
                  <a:pt x="2394734" y="877163"/>
                  <a:pt x="2408557" y="854412"/>
                </a:cubicBezTo>
                <a:cubicBezTo>
                  <a:pt x="2422381" y="831661"/>
                  <a:pt x="2435546" y="803443"/>
                  <a:pt x="2448050" y="769758"/>
                </a:cubicBezTo>
                <a:cubicBezTo>
                  <a:pt x="2429537" y="774075"/>
                  <a:pt x="2416007" y="779431"/>
                  <a:pt x="2407460" y="785826"/>
                </a:cubicBezTo>
                <a:cubicBezTo>
                  <a:pt x="2398914" y="792222"/>
                  <a:pt x="2392522" y="792710"/>
                  <a:pt x="2388284" y="787289"/>
                </a:cubicBezTo>
                <a:cubicBezTo>
                  <a:pt x="2384046" y="781869"/>
                  <a:pt x="2381928" y="776448"/>
                  <a:pt x="2381928" y="771027"/>
                </a:cubicBezTo>
                <a:cubicBezTo>
                  <a:pt x="2381928" y="765047"/>
                  <a:pt x="2384452" y="759989"/>
                  <a:pt x="2389499" y="755852"/>
                </a:cubicBezTo>
                <a:cubicBezTo>
                  <a:pt x="2394547" y="751715"/>
                  <a:pt x="2399046" y="744910"/>
                  <a:pt x="2402997" y="735439"/>
                </a:cubicBezTo>
                <a:cubicBezTo>
                  <a:pt x="2406948" y="725967"/>
                  <a:pt x="2407572" y="716470"/>
                  <a:pt x="2404868" y="706948"/>
                </a:cubicBezTo>
                <a:cubicBezTo>
                  <a:pt x="2402165" y="697426"/>
                  <a:pt x="2405815" y="694368"/>
                  <a:pt x="2415817" y="697774"/>
                </a:cubicBezTo>
                <a:cubicBezTo>
                  <a:pt x="2425820" y="701180"/>
                  <a:pt x="2432821" y="705589"/>
                  <a:pt x="2436822" y="711003"/>
                </a:cubicBezTo>
                <a:cubicBezTo>
                  <a:pt x="2440823" y="716416"/>
                  <a:pt x="2441336" y="720779"/>
                  <a:pt x="2438360" y="724092"/>
                </a:cubicBezTo>
                <a:cubicBezTo>
                  <a:pt x="2435384" y="727404"/>
                  <a:pt x="2432595" y="731448"/>
                  <a:pt x="2429993" y="736224"/>
                </a:cubicBezTo>
                <a:cubicBezTo>
                  <a:pt x="2427390" y="740999"/>
                  <a:pt x="2424827" y="745505"/>
                  <a:pt x="2422303" y="749743"/>
                </a:cubicBezTo>
                <a:cubicBezTo>
                  <a:pt x="2419779" y="753980"/>
                  <a:pt x="2421220" y="755902"/>
                  <a:pt x="2426626" y="755508"/>
                </a:cubicBezTo>
                <a:cubicBezTo>
                  <a:pt x="2432033" y="755113"/>
                  <a:pt x="2440751" y="752916"/>
                  <a:pt x="2452783" y="748915"/>
                </a:cubicBezTo>
                <a:cubicBezTo>
                  <a:pt x="2457730" y="737371"/>
                  <a:pt x="2461555" y="722776"/>
                  <a:pt x="2464258" y="705130"/>
                </a:cubicBezTo>
                <a:cubicBezTo>
                  <a:pt x="2466961" y="687485"/>
                  <a:pt x="2466514" y="674249"/>
                  <a:pt x="2462914" y="665422"/>
                </a:cubicBezTo>
                <a:cubicBezTo>
                  <a:pt x="2460215" y="658803"/>
                  <a:pt x="2461115" y="655329"/>
                  <a:pt x="2465614" y="655001"/>
                </a:cubicBezTo>
                <a:close/>
                <a:moveTo>
                  <a:pt x="7466066" y="654248"/>
                </a:moveTo>
                <a:cubicBezTo>
                  <a:pt x="7468226" y="654108"/>
                  <a:pt x="7470988" y="654395"/>
                  <a:pt x="7474354" y="655108"/>
                </a:cubicBezTo>
                <a:cubicBezTo>
                  <a:pt x="7487820" y="657962"/>
                  <a:pt x="7497296" y="662214"/>
                  <a:pt x="7502780" y="667864"/>
                </a:cubicBezTo>
                <a:cubicBezTo>
                  <a:pt x="7508266" y="673514"/>
                  <a:pt x="7509861" y="679049"/>
                  <a:pt x="7507566" y="684470"/>
                </a:cubicBezTo>
                <a:cubicBezTo>
                  <a:pt x="7505272" y="689890"/>
                  <a:pt x="7503462" y="700133"/>
                  <a:pt x="7502135" y="715197"/>
                </a:cubicBezTo>
                <a:cubicBezTo>
                  <a:pt x="7500808" y="730262"/>
                  <a:pt x="7499715" y="752450"/>
                  <a:pt x="7498854" y="781761"/>
                </a:cubicBezTo>
                <a:cubicBezTo>
                  <a:pt x="7530819" y="777301"/>
                  <a:pt x="7552466" y="774318"/>
                  <a:pt x="7563794" y="772813"/>
                </a:cubicBezTo>
                <a:cubicBezTo>
                  <a:pt x="7566290" y="757583"/>
                  <a:pt x="7565738" y="744692"/>
                  <a:pt x="7562138" y="734137"/>
                </a:cubicBezTo>
                <a:cubicBezTo>
                  <a:pt x="7558538" y="723583"/>
                  <a:pt x="7562360" y="719983"/>
                  <a:pt x="7573603" y="723339"/>
                </a:cubicBezTo>
                <a:cubicBezTo>
                  <a:pt x="7584846" y="726695"/>
                  <a:pt x="7593196" y="731025"/>
                  <a:pt x="7598652" y="736331"/>
                </a:cubicBezTo>
                <a:cubicBezTo>
                  <a:pt x="7604108" y="741637"/>
                  <a:pt x="7604998" y="746574"/>
                  <a:pt x="7601319" y="751141"/>
                </a:cubicBezTo>
                <a:cubicBezTo>
                  <a:pt x="7597641" y="755708"/>
                  <a:pt x="7594924" y="763481"/>
                  <a:pt x="7593167" y="774458"/>
                </a:cubicBezTo>
                <a:cubicBezTo>
                  <a:pt x="7591410" y="785436"/>
                  <a:pt x="7588036" y="797073"/>
                  <a:pt x="7583046" y="809369"/>
                </a:cubicBezTo>
                <a:cubicBezTo>
                  <a:pt x="7578056" y="821666"/>
                  <a:pt x="7572424" y="824126"/>
                  <a:pt x="7566150" y="816748"/>
                </a:cubicBezTo>
                <a:cubicBezTo>
                  <a:pt x="7559876" y="809369"/>
                  <a:pt x="7558538" y="801357"/>
                  <a:pt x="7562138" y="792710"/>
                </a:cubicBezTo>
                <a:cubicBezTo>
                  <a:pt x="7532984" y="796295"/>
                  <a:pt x="7511846" y="799629"/>
                  <a:pt x="7498726" y="802712"/>
                </a:cubicBezTo>
                <a:cubicBezTo>
                  <a:pt x="7497880" y="842019"/>
                  <a:pt x="7497026" y="871029"/>
                  <a:pt x="7496166" y="889743"/>
                </a:cubicBezTo>
                <a:cubicBezTo>
                  <a:pt x="7525922" y="886244"/>
                  <a:pt x="7548429" y="883684"/>
                  <a:pt x="7563686" y="882064"/>
                </a:cubicBezTo>
                <a:cubicBezTo>
                  <a:pt x="7565350" y="864353"/>
                  <a:pt x="7564382" y="850856"/>
                  <a:pt x="7560782" y="841570"/>
                </a:cubicBezTo>
                <a:cubicBezTo>
                  <a:pt x="7557184" y="832285"/>
                  <a:pt x="7561486" y="829786"/>
                  <a:pt x="7573689" y="834074"/>
                </a:cubicBezTo>
                <a:cubicBezTo>
                  <a:pt x="7585893" y="838362"/>
                  <a:pt x="7593794" y="842399"/>
                  <a:pt x="7597394" y="846184"/>
                </a:cubicBezTo>
                <a:cubicBezTo>
                  <a:pt x="7600993" y="849970"/>
                  <a:pt x="7601642" y="854348"/>
                  <a:pt x="7599340" y="859316"/>
                </a:cubicBezTo>
                <a:cubicBezTo>
                  <a:pt x="7597038" y="864285"/>
                  <a:pt x="7594998" y="874323"/>
                  <a:pt x="7593220" y="889431"/>
                </a:cubicBezTo>
                <a:cubicBezTo>
                  <a:pt x="7591442" y="904538"/>
                  <a:pt x="7589843" y="915415"/>
                  <a:pt x="7588424" y="922062"/>
                </a:cubicBezTo>
                <a:cubicBezTo>
                  <a:pt x="7587004" y="928709"/>
                  <a:pt x="7584022" y="934681"/>
                  <a:pt x="7579475" y="939980"/>
                </a:cubicBezTo>
                <a:cubicBezTo>
                  <a:pt x="7574930" y="945279"/>
                  <a:pt x="7570456" y="944716"/>
                  <a:pt x="7566052" y="938292"/>
                </a:cubicBezTo>
                <a:cubicBezTo>
                  <a:pt x="7561650" y="931867"/>
                  <a:pt x="7559678" y="925887"/>
                  <a:pt x="7560138" y="920352"/>
                </a:cubicBezTo>
                <a:cubicBezTo>
                  <a:pt x="7560596" y="914817"/>
                  <a:pt x="7561715" y="908263"/>
                  <a:pt x="7563493" y="900692"/>
                </a:cubicBezTo>
                <a:cubicBezTo>
                  <a:pt x="7523613" y="906987"/>
                  <a:pt x="7492886" y="912146"/>
                  <a:pt x="7471311" y="916168"/>
                </a:cubicBezTo>
                <a:cubicBezTo>
                  <a:pt x="7449736" y="920191"/>
                  <a:pt x="7433506" y="923944"/>
                  <a:pt x="7422622" y="927429"/>
                </a:cubicBezTo>
                <a:cubicBezTo>
                  <a:pt x="7411738" y="930914"/>
                  <a:pt x="7402528" y="934979"/>
                  <a:pt x="7394992" y="939625"/>
                </a:cubicBezTo>
                <a:cubicBezTo>
                  <a:pt x="7387456" y="944271"/>
                  <a:pt x="7381488" y="941816"/>
                  <a:pt x="7377084" y="932258"/>
                </a:cubicBezTo>
                <a:cubicBezTo>
                  <a:pt x="7372682" y="922700"/>
                  <a:pt x="7372554" y="915756"/>
                  <a:pt x="7376698" y="911425"/>
                </a:cubicBezTo>
                <a:cubicBezTo>
                  <a:pt x="7380842" y="907094"/>
                  <a:pt x="7384890" y="899784"/>
                  <a:pt x="7388840" y="889495"/>
                </a:cubicBezTo>
                <a:cubicBezTo>
                  <a:pt x="7392791" y="879206"/>
                  <a:pt x="7392292" y="868125"/>
                  <a:pt x="7387345" y="856251"/>
                </a:cubicBezTo>
                <a:cubicBezTo>
                  <a:pt x="7382398" y="844378"/>
                  <a:pt x="7385083" y="839645"/>
                  <a:pt x="7395401" y="842054"/>
                </a:cubicBezTo>
                <a:cubicBezTo>
                  <a:pt x="7405719" y="844464"/>
                  <a:pt x="7413168" y="848052"/>
                  <a:pt x="7417750" y="852820"/>
                </a:cubicBezTo>
                <a:cubicBezTo>
                  <a:pt x="7422332" y="857588"/>
                  <a:pt x="7423454" y="862496"/>
                  <a:pt x="7421116" y="867544"/>
                </a:cubicBezTo>
                <a:cubicBezTo>
                  <a:pt x="7418779" y="872592"/>
                  <a:pt x="7416754" y="879192"/>
                  <a:pt x="7415040" y="887344"/>
                </a:cubicBezTo>
                <a:cubicBezTo>
                  <a:pt x="7413326" y="895497"/>
                  <a:pt x="7412469" y="900821"/>
                  <a:pt x="7412469" y="903316"/>
                </a:cubicBezTo>
                <a:cubicBezTo>
                  <a:pt x="7412469" y="902355"/>
                  <a:pt x="7418349" y="901000"/>
                  <a:pt x="7430108" y="899250"/>
                </a:cubicBezTo>
                <a:cubicBezTo>
                  <a:pt x="7441866" y="897501"/>
                  <a:pt x="7455734" y="895823"/>
                  <a:pt x="7471708" y="894217"/>
                </a:cubicBezTo>
                <a:lnTo>
                  <a:pt x="7471708" y="806218"/>
                </a:lnTo>
                <a:cubicBezTo>
                  <a:pt x="7434252" y="814134"/>
                  <a:pt x="7411354" y="821060"/>
                  <a:pt x="7403016" y="826997"/>
                </a:cubicBezTo>
                <a:cubicBezTo>
                  <a:pt x="7394676" y="832934"/>
                  <a:pt x="7388292" y="831167"/>
                  <a:pt x="7383860" y="821695"/>
                </a:cubicBezTo>
                <a:cubicBezTo>
                  <a:pt x="7379429" y="812223"/>
                  <a:pt x="7379466" y="804465"/>
                  <a:pt x="7383968" y="798421"/>
                </a:cubicBezTo>
                <a:cubicBezTo>
                  <a:pt x="7388471" y="792376"/>
                  <a:pt x="7390722" y="783697"/>
                  <a:pt x="7390722" y="772382"/>
                </a:cubicBezTo>
                <a:cubicBezTo>
                  <a:pt x="7390722" y="761297"/>
                  <a:pt x="7389371" y="751765"/>
                  <a:pt x="7386668" y="743785"/>
                </a:cubicBezTo>
                <a:cubicBezTo>
                  <a:pt x="7383964" y="735804"/>
                  <a:pt x="7386797" y="732775"/>
                  <a:pt x="7395164" y="734696"/>
                </a:cubicBezTo>
                <a:cubicBezTo>
                  <a:pt x="7403532" y="736618"/>
                  <a:pt x="7410760" y="739690"/>
                  <a:pt x="7416846" y="743914"/>
                </a:cubicBezTo>
                <a:cubicBezTo>
                  <a:pt x="7422934" y="748137"/>
                  <a:pt x="7424601" y="753253"/>
                  <a:pt x="7421848" y="759261"/>
                </a:cubicBezTo>
                <a:cubicBezTo>
                  <a:pt x="7419094" y="765270"/>
                  <a:pt x="7417284" y="771526"/>
                  <a:pt x="7416416" y="778029"/>
                </a:cubicBezTo>
                <a:cubicBezTo>
                  <a:pt x="7415549" y="784532"/>
                  <a:pt x="7414900" y="788802"/>
                  <a:pt x="7414470" y="790838"/>
                </a:cubicBezTo>
                <a:cubicBezTo>
                  <a:pt x="7414040" y="792875"/>
                  <a:pt x="7414964" y="793921"/>
                  <a:pt x="7417244" y="793979"/>
                </a:cubicBezTo>
                <a:cubicBezTo>
                  <a:pt x="7419524" y="794036"/>
                  <a:pt x="7437679" y="791505"/>
                  <a:pt x="7471708" y="786386"/>
                </a:cubicBezTo>
                <a:lnTo>
                  <a:pt x="7471708" y="710304"/>
                </a:lnTo>
                <a:cubicBezTo>
                  <a:pt x="7471708" y="692249"/>
                  <a:pt x="7468783" y="677823"/>
                  <a:pt x="7462932" y="667025"/>
                </a:cubicBezTo>
                <a:cubicBezTo>
                  <a:pt x="7458544" y="658926"/>
                  <a:pt x="7459589" y="654667"/>
                  <a:pt x="7466066" y="654248"/>
                </a:cubicBezTo>
                <a:close/>
                <a:moveTo>
                  <a:pt x="2817867" y="654248"/>
                </a:moveTo>
                <a:cubicBezTo>
                  <a:pt x="2820026" y="654108"/>
                  <a:pt x="2822788" y="654395"/>
                  <a:pt x="2826155" y="655108"/>
                </a:cubicBezTo>
                <a:cubicBezTo>
                  <a:pt x="2839620" y="657962"/>
                  <a:pt x="2849095" y="662214"/>
                  <a:pt x="2854581" y="667864"/>
                </a:cubicBezTo>
                <a:cubicBezTo>
                  <a:pt x="2860066" y="673514"/>
                  <a:pt x="2861661" y="679049"/>
                  <a:pt x="2859367" y="684470"/>
                </a:cubicBezTo>
                <a:cubicBezTo>
                  <a:pt x="2857072" y="689890"/>
                  <a:pt x="2855262" y="700133"/>
                  <a:pt x="2853935" y="715197"/>
                </a:cubicBezTo>
                <a:cubicBezTo>
                  <a:pt x="2852609" y="730262"/>
                  <a:pt x="2851515" y="752450"/>
                  <a:pt x="2850655" y="781761"/>
                </a:cubicBezTo>
                <a:cubicBezTo>
                  <a:pt x="2882619" y="777301"/>
                  <a:pt x="2904266" y="774318"/>
                  <a:pt x="2915595" y="772813"/>
                </a:cubicBezTo>
                <a:cubicBezTo>
                  <a:pt x="2918090" y="757583"/>
                  <a:pt x="2917538" y="744692"/>
                  <a:pt x="2913938" y="734137"/>
                </a:cubicBezTo>
                <a:cubicBezTo>
                  <a:pt x="2910339" y="723583"/>
                  <a:pt x="2914161" y="719983"/>
                  <a:pt x="2925403" y="723339"/>
                </a:cubicBezTo>
                <a:cubicBezTo>
                  <a:pt x="2936646" y="726695"/>
                  <a:pt x="2944995" y="731025"/>
                  <a:pt x="2950452" y="736331"/>
                </a:cubicBezTo>
                <a:cubicBezTo>
                  <a:pt x="2955909" y="741637"/>
                  <a:pt x="2956798" y="746574"/>
                  <a:pt x="2953119" y="751141"/>
                </a:cubicBezTo>
                <a:cubicBezTo>
                  <a:pt x="2949441" y="755708"/>
                  <a:pt x="2946724" y="763481"/>
                  <a:pt x="2944967" y="774458"/>
                </a:cubicBezTo>
                <a:cubicBezTo>
                  <a:pt x="2943210" y="785436"/>
                  <a:pt x="2939837" y="797073"/>
                  <a:pt x="2934846" y="809369"/>
                </a:cubicBezTo>
                <a:cubicBezTo>
                  <a:pt x="2929856" y="821666"/>
                  <a:pt x="2924224" y="824126"/>
                  <a:pt x="2917950" y="816748"/>
                </a:cubicBezTo>
                <a:cubicBezTo>
                  <a:pt x="2911676" y="809369"/>
                  <a:pt x="2910339" y="801357"/>
                  <a:pt x="2913938" y="792710"/>
                </a:cubicBezTo>
                <a:cubicBezTo>
                  <a:pt x="2884785" y="796295"/>
                  <a:pt x="2863647" y="799629"/>
                  <a:pt x="2850526" y="802712"/>
                </a:cubicBezTo>
                <a:cubicBezTo>
                  <a:pt x="2849680" y="842019"/>
                  <a:pt x="2848827" y="871029"/>
                  <a:pt x="2847966" y="889743"/>
                </a:cubicBezTo>
                <a:cubicBezTo>
                  <a:pt x="2877722" y="886244"/>
                  <a:pt x="2900229" y="883684"/>
                  <a:pt x="2915487" y="882064"/>
                </a:cubicBezTo>
                <a:cubicBezTo>
                  <a:pt x="2917151" y="864353"/>
                  <a:pt x="2916182" y="850856"/>
                  <a:pt x="2912583" y="841570"/>
                </a:cubicBezTo>
                <a:cubicBezTo>
                  <a:pt x="2908984" y="832285"/>
                  <a:pt x="2913286" y="829786"/>
                  <a:pt x="2925489" y="834074"/>
                </a:cubicBezTo>
                <a:cubicBezTo>
                  <a:pt x="2937693" y="838362"/>
                  <a:pt x="2945594" y="842399"/>
                  <a:pt x="2949194" y="846184"/>
                </a:cubicBezTo>
                <a:cubicBezTo>
                  <a:pt x="2952793" y="849970"/>
                  <a:pt x="2953442" y="854348"/>
                  <a:pt x="2951140" y="859316"/>
                </a:cubicBezTo>
                <a:cubicBezTo>
                  <a:pt x="2948839" y="864285"/>
                  <a:pt x="2946799" y="874323"/>
                  <a:pt x="2945021" y="889431"/>
                </a:cubicBezTo>
                <a:cubicBezTo>
                  <a:pt x="2943242" y="904538"/>
                  <a:pt x="2941644" y="915415"/>
                  <a:pt x="2940224" y="922062"/>
                </a:cubicBezTo>
                <a:cubicBezTo>
                  <a:pt x="2938804" y="928709"/>
                  <a:pt x="2935821" y="934681"/>
                  <a:pt x="2931276" y="939980"/>
                </a:cubicBezTo>
                <a:cubicBezTo>
                  <a:pt x="2926730" y="945279"/>
                  <a:pt x="2922256" y="944716"/>
                  <a:pt x="2917853" y="938292"/>
                </a:cubicBezTo>
                <a:cubicBezTo>
                  <a:pt x="2913451" y="931867"/>
                  <a:pt x="2911479" y="925887"/>
                  <a:pt x="2911938" y="920352"/>
                </a:cubicBezTo>
                <a:cubicBezTo>
                  <a:pt x="2912397" y="914817"/>
                  <a:pt x="2913515" y="908263"/>
                  <a:pt x="2915293" y="900692"/>
                </a:cubicBezTo>
                <a:cubicBezTo>
                  <a:pt x="2875413" y="906987"/>
                  <a:pt x="2844686" y="912146"/>
                  <a:pt x="2823111" y="916168"/>
                </a:cubicBezTo>
                <a:cubicBezTo>
                  <a:pt x="2801536" y="920191"/>
                  <a:pt x="2785307" y="923944"/>
                  <a:pt x="2774422" y="927429"/>
                </a:cubicBezTo>
                <a:cubicBezTo>
                  <a:pt x="2763538" y="930914"/>
                  <a:pt x="2754328" y="934979"/>
                  <a:pt x="2746792" y="939625"/>
                </a:cubicBezTo>
                <a:cubicBezTo>
                  <a:pt x="2739257" y="944271"/>
                  <a:pt x="2733288" y="941816"/>
                  <a:pt x="2728885" y="932258"/>
                </a:cubicBezTo>
                <a:cubicBezTo>
                  <a:pt x="2724483" y="922700"/>
                  <a:pt x="2724354" y="915756"/>
                  <a:pt x="2728498" y="911425"/>
                </a:cubicBezTo>
                <a:cubicBezTo>
                  <a:pt x="2732642" y="907094"/>
                  <a:pt x="2736690" y="899784"/>
                  <a:pt x="2740640" y="889495"/>
                </a:cubicBezTo>
                <a:cubicBezTo>
                  <a:pt x="2744591" y="879206"/>
                  <a:pt x="2744093" y="868125"/>
                  <a:pt x="2739145" y="856251"/>
                </a:cubicBezTo>
                <a:cubicBezTo>
                  <a:pt x="2734198" y="844378"/>
                  <a:pt x="2736883" y="839645"/>
                  <a:pt x="2747201" y="842054"/>
                </a:cubicBezTo>
                <a:cubicBezTo>
                  <a:pt x="2757519" y="844464"/>
                  <a:pt x="2764969" y="848052"/>
                  <a:pt x="2769550" y="852820"/>
                </a:cubicBezTo>
                <a:cubicBezTo>
                  <a:pt x="2774132" y="857588"/>
                  <a:pt x="2775254" y="862496"/>
                  <a:pt x="2772917" y="867544"/>
                </a:cubicBezTo>
                <a:cubicBezTo>
                  <a:pt x="2770579" y="872592"/>
                  <a:pt x="2768554" y="879192"/>
                  <a:pt x="2766840" y="887344"/>
                </a:cubicBezTo>
                <a:cubicBezTo>
                  <a:pt x="2765126" y="895497"/>
                  <a:pt x="2764270" y="900821"/>
                  <a:pt x="2764270" y="903316"/>
                </a:cubicBezTo>
                <a:cubicBezTo>
                  <a:pt x="2764270" y="902355"/>
                  <a:pt x="2770149" y="901000"/>
                  <a:pt x="2781908" y="899250"/>
                </a:cubicBezTo>
                <a:cubicBezTo>
                  <a:pt x="2793667" y="897501"/>
                  <a:pt x="2807534" y="895823"/>
                  <a:pt x="2823509" y="894217"/>
                </a:cubicBezTo>
                <a:lnTo>
                  <a:pt x="2823509" y="806218"/>
                </a:lnTo>
                <a:cubicBezTo>
                  <a:pt x="2786052" y="814134"/>
                  <a:pt x="2763155" y="821060"/>
                  <a:pt x="2754816" y="826997"/>
                </a:cubicBezTo>
                <a:cubicBezTo>
                  <a:pt x="2746477" y="832934"/>
                  <a:pt x="2740092" y="831167"/>
                  <a:pt x="2735661" y="821695"/>
                </a:cubicBezTo>
                <a:cubicBezTo>
                  <a:pt x="2731230" y="812223"/>
                  <a:pt x="2731266" y="804465"/>
                  <a:pt x="2735768" y="798421"/>
                </a:cubicBezTo>
                <a:cubicBezTo>
                  <a:pt x="2740271" y="792376"/>
                  <a:pt x="2742523" y="783697"/>
                  <a:pt x="2742523" y="772382"/>
                </a:cubicBezTo>
                <a:cubicBezTo>
                  <a:pt x="2742523" y="761297"/>
                  <a:pt x="2741171" y="751765"/>
                  <a:pt x="2738468" y="743785"/>
                </a:cubicBezTo>
                <a:cubicBezTo>
                  <a:pt x="2735765" y="735804"/>
                  <a:pt x="2738597" y="732775"/>
                  <a:pt x="2746964" y="734696"/>
                </a:cubicBezTo>
                <a:cubicBezTo>
                  <a:pt x="2755332" y="736618"/>
                  <a:pt x="2762559" y="739690"/>
                  <a:pt x="2768647" y="743914"/>
                </a:cubicBezTo>
                <a:cubicBezTo>
                  <a:pt x="2774734" y="748137"/>
                  <a:pt x="2776401" y="753253"/>
                  <a:pt x="2773648" y="759261"/>
                </a:cubicBezTo>
                <a:cubicBezTo>
                  <a:pt x="2770895" y="765270"/>
                  <a:pt x="2769084" y="771526"/>
                  <a:pt x="2768217" y="778029"/>
                </a:cubicBezTo>
                <a:cubicBezTo>
                  <a:pt x="2767349" y="784532"/>
                  <a:pt x="2766700" y="788802"/>
                  <a:pt x="2766270" y="790838"/>
                </a:cubicBezTo>
                <a:cubicBezTo>
                  <a:pt x="2765840" y="792875"/>
                  <a:pt x="2766765" y="793921"/>
                  <a:pt x="2769045" y="793979"/>
                </a:cubicBezTo>
                <a:cubicBezTo>
                  <a:pt x="2771325" y="794036"/>
                  <a:pt x="2789480" y="791505"/>
                  <a:pt x="2823509" y="786386"/>
                </a:cubicBezTo>
                <a:lnTo>
                  <a:pt x="2823509" y="710304"/>
                </a:lnTo>
                <a:cubicBezTo>
                  <a:pt x="2823509" y="692249"/>
                  <a:pt x="2820584" y="677823"/>
                  <a:pt x="2814733" y="667025"/>
                </a:cubicBezTo>
                <a:cubicBezTo>
                  <a:pt x="2810345" y="658926"/>
                  <a:pt x="2811389" y="654667"/>
                  <a:pt x="2817867" y="654248"/>
                </a:cubicBezTo>
                <a:close/>
                <a:moveTo>
                  <a:pt x="131817" y="654248"/>
                </a:moveTo>
                <a:cubicBezTo>
                  <a:pt x="133976" y="654108"/>
                  <a:pt x="136740" y="654395"/>
                  <a:pt x="140106" y="655108"/>
                </a:cubicBezTo>
                <a:cubicBezTo>
                  <a:pt x="153572" y="657962"/>
                  <a:pt x="163046" y="662214"/>
                  <a:pt x="168532" y="667864"/>
                </a:cubicBezTo>
                <a:cubicBezTo>
                  <a:pt x="174016" y="673514"/>
                  <a:pt x="175611" y="679049"/>
                  <a:pt x="173318" y="684470"/>
                </a:cubicBezTo>
                <a:cubicBezTo>
                  <a:pt x="171023" y="689890"/>
                  <a:pt x="169213" y="700133"/>
                  <a:pt x="167886" y="715197"/>
                </a:cubicBezTo>
                <a:cubicBezTo>
                  <a:pt x="166559" y="730262"/>
                  <a:pt x="165466" y="752450"/>
                  <a:pt x="164605" y="781761"/>
                </a:cubicBezTo>
                <a:cubicBezTo>
                  <a:pt x="196570" y="777301"/>
                  <a:pt x="218216" y="774318"/>
                  <a:pt x="229546" y="772813"/>
                </a:cubicBezTo>
                <a:cubicBezTo>
                  <a:pt x="232040" y="757583"/>
                  <a:pt x="231488" y="744692"/>
                  <a:pt x="227889" y="734137"/>
                </a:cubicBezTo>
                <a:cubicBezTo>
                  <a:pt x="224289" y="723583"/>
                  <a:pt x="228111" y="719983"/>
                  <a:pt x="239354" y="723339"/>
                </a:cubicBezTo>
                <a:cubicBezTo>
                  <a:pt x="250596" y="726695"/>
                  <a:pt x="258947" y="731025"/>
                  <a:pt x="264402" y="736331"/>
                </a:cubicBezTo>
                <a:cubicBezTo>
                  <a:pt x="269859" y="741637"/>
                  <a:pt x="270749" y="746574"/>
                  <a:pt x="267070" y="751141"/>
                </a:cubicBezTo>
                <a:cubicBezTo>
                  <a:pt x="263392" y="755708"/>
                  <a:pt x="260674" y="763481"/>
                  <a:pt x="258917" y="774458"/>
                </a:cubicBezTo>
                <a:cubicBezTo>
                  <a:pt x="257161" y="785436"/>
                  <a:pt x="253788" y="797073"/>
                  <a:pt x="248797" y="809369"/>
                </a:cubicBezTo>
                <a:cubicBezTo>
                  <a:pt x="243807" y="821666"/>
                  <a:pt x="238175" y="824126"/>
                  <a:pt x="231901" y="816748"/>
                </a:cubicBezTo>
                <a:cubicBezTo>
                  <a:pt x="225627" y="809369"/>
                  <a:pt x="224289" y="801357"/>
                  <a:pt x="227889" y="792710"/>
                </a:cubicBezTo>
                <a:cubicBezTo>
                  <a:pt x="198735" y="796295"/>
                  <a:pt x="177598" y="799629"/>
                  <a:pt x="164477" y="802712"/>
                </a:cubicBezTo>
                <a:cubicBezTo>
                  <a:pt x="163630" y="842019"/>
                  <a:pt x="162777" y="871029"/>
                  <a:pt x="161917" y="889743"/>
                </a:cubicBezTo>
                <a:cubicBezTo>
                  <a:pt x="191673" y="886244"/>
                  <a:pt x="214180" y="883684"/>
                  <a:pt x="229438" y="882064"/>
                </a:cubicBezTo>
                <a:cubicBezTo>
                  <a:pt x="231101" y="864353"/>
                  <a:pt x="230133" y="850856"/>
                  <a:pt x="226534" y="841570"/>
                </a:cubicBezTo>
                <a:cubicBezTo>
                  <a:pt x="222934" y="832285"/>
                  <a:pt x="227236" y="829786"/>
                  <a:pt x="239441" y="834074"/>
                </a:cubicBezTo>
                <a:cubicBezTo>
                  <a:pt x="251644" y="838362"/>
                  <a:pt x="259545" y="842399"/>
                  <a:pt x="263144" y="846184"/>
                </a:cubicBezTo>
                <a:cubicBezTo>
                  <a:pt x="266744" y="849970"/>
                  <a:pt x="267393" y="854348"/>
                  <a:pt x="265091" y="859316"/>
                </a:cubicBezTo>
                <a:cubicBezTo>
                  <a:pt x="262790" y="864285"/>
                  <a:pt x="260750" y="874323"/>
                  <a:pt x="258972" y="889431"/>
                </a:cubicBezTo>
                <a:cubicBezTo>
                  <a:pt x="257194" y="904538"/>
                  <a:pt x="255595" y="915415"/>
                  <a:pt x="254175" y="922062"/>
                </a:cubicBezTo>
                <a:cubicBezTo>
                  <a:pt x="252755" y="928709"/>
                  <a:pt x="249772" y="934681"/>
                  <a:pt x="245226" y="939980"/>
                </a:cubicBezTo>
                <a:cubicBezTo>
                  <a:pt x="240680" y="945279"/>
                  <a:pt x="236206" y="944716"/>
                  <a:pt x="231803" y="938292"/>
                </a:cubicBezTo>
                <a:cubicBezTo>
                  <a:pt x="227402" y="931867"/>
                  <a:pt x="225430" y="925887"/>
                  <a:pt x="225889" y="920352"/>
                </a:cubicBezTo>
                <a:cubicBezTo>
                  <a:pt x="226348" y="914817"/>
                  <a:pt x="227466" y="908263"/>
                  <a:pt x="229244" y="900692"/>
                </a:cubicBezTo>
                <a:cubicBezTo>
                  <a:pt x="189364" y="906987"/>
                  <a:pt x="158637" y="912146"/>
                  <a:pt x="137061" y="916168"/>
                </a:cubicBezTo>
                <a:cubicBezTo>
                  <a:pt x="115487" y="920191"/>
                  <a:pt x="99257" y="923944"/>
                  <a:pt x="88373" y="927429"/>
                </a:cubicBezTo>
                <a:cubicBezTo>
                  <a:pt x="77489" y="930914"/>
                  <a:pt x="68279" y="934979"/>
                  <a:pt x="60744" y="939625"/>
                </a:cubicBezTo>
                <a:cubicBezTo>
                  <a:pt x="53207" y="944271"/>
                  <a:pt x="47238" y="941816"/>
                  <a:pt x="42835" y="932258"/>
                </a:cubicBezTo>
                <a:cubicBezTo>
                  <a:pt x="38434" y="922700"/>
                  <a:pt x="38305" y="915756"/>
                  <a:pt x="42449" y="911425"/>
                </a:cubicBezTo>
                <a:cubicBezTo>
                  <a:pt x="46592" y="907094"/>
                  <a:pt x="50640" y="899784"/>
                  <a:pt x="54591" y="889495"/>
                </a:cubicBezTo>
                <a:cubicBezTo>
                  <a:pt x="58541" y="879206"/>
                  <a:pt x="58044" y="868125"/>
                  <a:pt x="53096" y="856251"/>
                </a:cubicBezTo>
                <a:cubicBezTo>
                  <a:pt x="48150" y="844378"/>
                  <a:pt x="50834" y="839645"/>
                  <a:pt x="61151" y="842054"/>
                </a:cubicBezTo>
                <a:cubicBezTo>
                  <a:pt x="71469" y="844464"/>
                  <a:pt x="78919" y="848052"/>
                  <a:pt x="83501" y="852820"/>
                </a:cubicBezTo>
                <a:cubicBezTo>
                  <a:pt x="88082" y="857588"/>
                  <a:pt x="89205" y="862496"/>
                  <a:pt x="86867" y="867544"/>
                </a:cubicBezTo>
                <a:cubicBezTo>
                  <a:pt x="84530" y="872592"/>
                  <a:pt x="82504" y="879192"/>
                  <a:pt x="80791" y="887344"/>
                </a:cubicBezTo>
                <a:cubicBezTo>
                  <a:pt x="79077" y="895497"/>
                  <a:pt x="78220" y="900821"/>
                  <a:pt x="78220" y="903316"/>
                </a:cubicBezTo>
                <a:cubicBezTo>
                  <a:pt x="78220" y="902355"/>
                  <a:pt x="84100" y="901000"/>
                  <a:pt x="95858" y="899250"/>
                </a:cubicBezTo>
                <a:cubicBezTo>
                  <a:pt x="107617" y="897501"/>
                  <a:pt x="121484" y="895823"/>
                  <a:pt x="137460" y="894217"/>
                </a:cubicBezTo>
                <a:lnTo>
                  <a:pt x="137460" y="806218"/>
                </a:lnTo>
                <a:cubicBezTo>
                  <a:pt x="100003" y="814134"/>
                  <a:pt x="77106" y="821060"/>
                  <a:pt x="68766" y="826997"/>
                </a:cubicBezTo>
                <a:cubicBezTo>
                  <a:pt x="60427" y="832934"/>
                  <a:pt x="54042" y="831167"/>
                  <a:pt x="49611" y="821695"/>
                </a:cubicBezTo>
                <a:cubicBezTo>
                  <a:pt x="45180" y="812223"/>
                  <a:pt x="45217" y="804465"/>
                  <a:pt x="49719" y="798421"/>
                </a:cubicBezTo>
                <a:cubicBezTo>
                  <a:pt x="54222" y="792376"/>
                  <a:pt x="56473" y="783697"/>
                  <a:pt x="56473" y="772382"/>
                </a:cubicBezTo>
                <a:cubicBezTo>
                  <a:pt x="56473" y="761297"/>
                  <a:pt x="55121" y="751765"/>
                  <a:pt x="52419" y="743785"/>
                </a:cubicBezTo>
                <a:cubicBezTo>
                  <a:pt x="49715" y="735804"/>
                  <a:pt x="52547" y="732775"/>
                  <a:pt x="60915" y="734696"/>
                </a:cubicBezTo>
                <a:cubicBezTo>
                  <a:pt x="69283" y="736618"/>
                  <a:pt x="76510" y="739690"/>
                  <a:pt x="82598" y="743914"/>
                </a:cubicBezTo>
                <a:cubicBezTo>
                  <a:pt x="88685" y="748137"/>
                  <a:pt x="90352" y="753253"/>
                  <a:pt x="87599" y="759261"/>
                </a:cubicBezTo>
                <a:cubicBezTo>
                  <a:pt x="84845" y="765270"/>
                  <a:pt x="83035" y="771526"/>
                  <a:pt x="82167" y="778029"/>
                </a:cubicBezTo>
                <a:cubicBezTo>
                  <a:pt x="81299" y="784532"/>
                  <a:pt x="80651" y="788802"/>
                  <a:pt x="80220" y="790838"/>
                </a:cubicBezTo>
                <a:cubicBezTo>
                  <a:pt x="79791" y="792875"/>
                  <a:pt x="80716" y="793921"/>
                  <a:pt x="82996" y="793979"/>
                </a:cubicBezTo>
                <a:cubicBezTo>
                  <a:pt x="85276" y="794036"/>
                  <a:pt x="103430" y="791505"/>
                  <a:pt x="137460" y="786386"/>
                </a:cubicBezTo>
                <a:lnTo>
                  <a:pt x="137460" y="710304"/>
                </a:lnTo>
                <a:cubicBezTo>
                  <a:pt x="137460" y="692249"/>
                  <a:pt x="134534" y="677823"/>
                  <a:pt x="128684" y="667025"/>
                </a:cubicBezTo>
                <a:cubicBezTo>
                  <a:pt x="124295" y="658926"/>
                  <a:pt x="125340" y="654667"/>
                  <a:pt x="131817" y="654248"/>
                </a:cubicBezTo>
                <a:close/>
                <a:moveTo>
                  <a:pt x="847371" y="647725"/>
                </a:moveTo>
                <a:cubicBezTo>
                  <a:pt x="849004" y="647834"/>
                  <a:pt x="850947" y="648313"/>
                  <a:pt x="853200" y="649161"/>
                </a:cubicBezTo>
                <a:cubicBezTo>
                  <a:pt x="862213" y="652552"/>
                  <a:pt x="868989" y="656549"/>
                  <a:pt x="873528" y="661153"/>
                </a:cubicBezTo>
                <a:cubicBezTo>
                  <a:pt x="878066" y="665756"/>
                  <a:pt x="878113" y="669753"/>
                  <a:pt x="873667" y="673145"/>
                </a:cubicBezTo>
                <a:cubicBezTo>
                  <a:pt x="869222" y="676536"/>
                  <a:pt x="862898" y="682147"/>
                  <a:pt x="854695" y="689976"/>
                </a:cubicBezTo>
                <a:cubicBezTo>
                  <a:pt x="882631" y="689145"/>
                  <a:pt x="904969" y="685560"/>
                  <a:pt x="921711" y="679221"/>
                </a:cubicBezTo>
                <a:cubicBezTo>
                  <a:pt x="938453" y="672883"/>
                  <a:pt x="951492" y="672843"/>
                  <a:pt x="960828" y="679103"/>
                </a:cubicBezTo>
                <a:cubicBezTo>
                  <a:pt x="970163" y="685362"/>
                  <a:pt x="969811" y="690779"/>
                  <a:pt x="959773" y="695354"/>
                </a:cubicBezTo>
                <a:cubicBezTo>
                  <a:pt x="949735" y="699929"/>
                  <a:pt x="935890" y="703571"/>
                  <a:pt x="918238" y="706281"/>
                </a:cubicBezTo>
                <a:cubicBezTo>
                  <a:pt x="900584" y="708992"/>
                  <a:pt x="886298" y="710576"/>
                  <a:pt x="875377" y="711035"/>
                </a:cubicBezTo>
                <a:cubicBezTo>
                  <a:pt x="864458" y="711494"/>
                  <a:pt x="855104" y="709472"/>
                  <a:pt x="847317" y="704969"/>
                </a:cubicBezTo>
                <a:cubicBezTo>
                  <a:pt x="823154" y="729763"/>
                  <a:pt x="803695" y="744738"/>
                  <a:pt x="788938" y="749893"/>
                </a:cubicBezTo>
                <a:cubicBezTo>
                  <a:pt x="774183" y="755049"/>
                  <a:pt x="772319" y="751966"/>
                  <a:pt x="783346" y="740644"/>
                </a:cubicBezTo>
                <a:cubicBezTo>
                  <a:pt x="794374" y="729322"/>
                  <a:pt x="806971" y="714609"/>
                  <a:pt x="821139" y="696505"/>
                </a:cubicBezTo>
                <a:cubicBezTo>
                  <a:pt x="835307" y="678400"/>
                  <a:pt x="841940" y="665136"/>
                  <a:pt x="841037" y="656711"/>
                </a:cubicBezTo>
                <a:cubicBezTo>
                  <a:pt x="840359" y="650392"/>
                  <a:pt x="842470" y="647397"/>
                  <a:pt x="847371" y="647725"/>
                </a:cubicBezTo>
                <a:close/>
                <a:moveTo>
                  <a:pt x="2680532" y="239494"/>
                </a:moveTo>
                <a:cubicBezTo>
                  <a:pt x="2673469" y="240390"/>
                  <a:pt x="2654106" y="242093"/>
                  <a:pt x="2622443" y="244602"/>
                </a:cubicBezTo>
                <a:cubicBezTo>
                  <a:pt x="2622443" y="257824"/>
                  <a:pt x="2622809" y="269117"/>
                  <a:pt x="2623540" y="278481"/>
                </a:cubicBezTo>
                <a:cubicBezTo>
                  <a:pt x="2642871" y="278538"/>
                  <a:pt x="2662947" y="276904"/>
                  <a:pt x="2683769" y="273577"/>
                </a:cubicBezTo>
                <a:cubicBezTo>
                  <a:pt x="2685977" y="267726"/>
                  <a:pt x="2687756" y="260359"/>
                  <a:pt x="2689104" y="251475"/>
                </a:cubicBezTo>
                <a:cubicBezTo>
                  <a:pt x="2690452" y="242591"/>
                  <a:pt x="2687595" y="238597"/>
                  <a:pt x="2680532" y="239494"/>
                </a:cubicBezTo>
                <a:close/>
                <a:moveTo>
                  <a:pt x="6683166" y="236665"/>
                </a:moveTo>
                <a:cubicBezTo>
                  <a:pt x="6689963" y="236665"/>
                  <a:pt x="6695728" y="239031"/>
                  <a:pt x="6700460" y="243763"/>
                </a:cubicBezTo>
                <a:cubicBezTo>
                  <a:pt x="6705192" y="248496"/>
                  <a:pt x="6707558" y="253794"/>
                  <a:pt x="6707558" y="259660"/>
                </a:cubicBezTo>
                <a:cubicBezTo>
                  <a:pt x="6707558" y="267117"/>
                  <a:pt x="6705136" y="273268"/>
                  <a:pt x="6700288" y="278115"/>
                </a:cubicBezTo>
                <a:cubicBezTo>
                  <a:pt x="6695442" y="282962"/>
                  <a:pt x="6689734" y="285386"/>
                  <a:pt x="6683166" y="285386"/>
                </a:cubicBezTo>
                <a:cubicBezTo>
                  <a:pt x="6676570" y="285386"/>
                  <a:pt x="6670858" y="282973"/>
                  <a:pt x="6666034" y="278148"/>
                </a:cubicBezTo>
                <a:cubicBezTo>
                  <a:pt x="6661208" y="273322"/>
                  <a:pt x="6658794" y="267160"/>
                  <a:pt x="6658794" y="259660"/>
                </a:cubicBezTo>
                <a:cubicBezTo>
                  <a:pt x="6658794" y="253751"/>
                  <a:pt x="6661150" y="248442"/>
                  <a:pt x="6665861" y="243731"/>
                </a:cubicBezTo>
                <a:cubicBezTo>
                  <a:pt x="6670572" y="239020"/>
                  <a:pt x="6676340" y="236665"/>
                  <a:pt x="6683166" y="236665"/>
                </a:cubicBezTo>
                <a:close/>
                <a:moveTo>
                  <a:pt x="3269244" y="235404"/>
                </a:moveTo>
                <a:cubicBezTo>
                  <a:pt x="3273227" y="234761"/>
                  <a:pt x="3277629" y="235059"/>
                  <a:pt x="3282451" y="236299"/>
                </a:cubicBezTo>
                <a:cubicBezTo>
                  <a:pt x="3292095" y="238780"/>
                  <a:pt x="3298394" y="243997"/>
                  <a:pt x="3301348" y="251948"/>
                </a:cubicBezTo>
                <a:cubicBezTo>
                  <a:pt x="3304302" y="259900"/>
                  <a:pt x="3303886" y="269848"/>
                  <a:pt x="3300100" y="281794"/>
                </a:cubicBezTo>
                <a:cubicBezTo>
                  <a:pt x="3296314" y="293739"/>
                  <a:pt x="3289438" y="305165"/>
                  <a:pt x="3279472" y="316070"/>
                </a:cubicBezTo>
                <a:cubicBezTo>
                  <a:pt x="3269506" y="326976"/>
                  <a:pt x="3259897" y="332913"/>
                  <a:pt x="3250648" y="333881"/>
                </a:cubicBezTo>
                <a:cubicBezTo>
                  <a:pt x="3241399" y="334849"/>
                  <a:pt x="3239592" y="332364"/>
                  <a:pt x="3245227" y="326428"/>
                </a:cubicBezTo>
                <a:cubicBezTo>
                  <a:pt x="3250863" y="320491"/>
                  <a:pt x="3256058" y="314500"/>
                  <a:pt x="3260812" y="308456"/>
                </a:cubicBezTo>
                <a:cubicBezTo>
                  <a:pt x="3265565" y="302411"/>
                  <a:pt x="3269699" y="295173"/>
                  <a:pt x="3273212" y="286741"/>
                </a:cubicBezTo>
                <a:cubicBezTo>
                  <a:pt x="3266888" y="286741"/>
                  <a:pt x="3261571" y="285124"/>
                  <a:pt x="3257262" y="281890"/>
                </a:cubicBezTo>
                <a:cubicBezTo>
                  <a:pt x="3252953" y="278657"/>
                  <a:pt x="3250035" y="274426"/>
                  <a:pt x="3248508" y="269199"/>
                </a:cubicBezTo>
                <a:cubicBezTo>
                  <a:pt x="3246980" y="263972"/>
                  <a:pt x="3246701" y="259090"/>
                  <a:pt x="3247669" y="254551"/>
                </a:cubicBezTo>
                <a:cubicBezTo>
                  <a:pt x="3248637" y="250012"/>
                  <a:pt x="3252265" y="245215"/>
                  <a:pt x="3258553" y="240160"/>
                </a:cubicBezTo>
                <a:cubicBezTo>
                  <a:pt x="3261697" y="237633"/>
                  <a:pt x="3265261" y="236048"/>
                  <a:pt x="3269244" y="235404"/>
                </a:cubicBezTo>
                <a:close/>
                <a:moveTo>
                  <a:pt x="4491269" y="174715"/>
                </a:moveTo>
                <a:lnTo>
                  <a:pt x="4440850" y="178669"/>
                </a:lnTo>
                <a:lnTo>
                  <a:pt x="4445334" y="179856"/>
                </a:lnTo>
                <a:cubicBezTo>
                  <a:pt x="4456999" y="184302"/>
                  <a:pt x="4463323" y="189626"/>
                  <a:pt x="4464306" y="195828"/>
                </a:cubicBezTo>
                <a:cubicBezTo>
                  <a:pt x="4465288" y="202030"/>
                  <a:pt x="4463718" y="207934"/>
                  <a:pt x="4459595" y="213541"/>
                </a:cubicBezTo>
                <a:cubicBezTo>
                  <a:pt x="4455472" y="219149"/>
                  <a:pt x="4450808" y="218008"/>
                  <a:pt x="4445602" y="210121"/>
                </a:cubicBezTo>
                <a:cubicBezTo>
                  <a:pt x="4440397" y="202234"/>
                  <a:pt x="4435952" y="195064"/>
                  <a:pt x="4432266" y="188611"/>
                </a:cubicBezTo>
                <a:cubicBezTo>
                  <a:pt x="4431527" y="186041"/>
                  <a:pt x="4431246" y="183930"/>
                  <a:pt x="4431421" y="182280"/>
                </a:cubicBezTo>
                <a:lnTo>
                  <a:pt x="4433013" y="179284"/>
                </a:lnTo>
                <a:lnTo>
                  <a:pt x="4407615" y="181276"/>
                </a:lnTo>
                <a:cubicBezTo>
                  <a:pt x="4395584" y="205296"/>
                  <a:pt x="4387976" y="217901"/>
                  <a:pt x="4384793" y="219091"/>
                </a:cubicBezTo>
                <a:cubicBezTo>
                  <a:pt x="4421676" y="219134"/>
                  <a:pt x="4455504" y="219134"/>
                  <a:pt x="4486278" y="219091"/>
                </a:cubicBezTo>
                <a:cubicBezTo>
                  <a:pt x="4487842" y="210630"/>
                  <a:pt x="4489505" y="195838"/>
                  <a:pt x="4491269" y="174715"/>
                </a:cubicBezTo>
                <a:close/>
                <a:moveTo>
                  <a:pt x="1652944" y="172005"/>
                </a:moveTo>
                <a:lnTo>
                  <a:pt x="1652944" y="247463"/>
                </a:lnTo>
                <a:lnTo>
                  <a:pt x="1679854" y="247463"/>
                </a:lnTo>
                <a:cubicBezTo>
                  <a:pt x="1694911" y="247463"/>
                  <a:pt x="1706311" y="244610"/>
                  <a:pt x="1714055" y="238902"/>
                </a:cubicBezTo>
                <a:cubicBezTo>
                  <a:pt x="1721799" y="233195"/>
                  <a:pt x="1725671" y="222569"/>
                  <a:pt x="1725671" y="207024"/>
                </a:cubicBezTo>
                <a:cubicBezTo>
                  <a:pt x="1725671" y="194189"/>
                  <a:pt x="1721426" y="185144"/>
                  <a:pt x="1712936" y="179889"/>
                </a:cubicBezTo>
                <a:cubicBezTo>
                  <a:pt x="1704447" y="174633"/>
                  <a:pt x="1694767" y="172005"/>
                  <a:pt x="1683898" y="172005"/>
                </a:cubicBezTo>
                <a:close/>
                <a:moveTo>
                  <a:pt x="6503696" y="154324"/>
                </a:moveTo>
                <a:cubicBezTo>
                  <a:pt x="6490948" y="156030"/>
                  <a:pt x="6481678" y="162254"/>
                  <a:pt x="6475884" y="172995"/>
                </a:cubicBezTo>
                <a:cubicBezTo>
                  <a:pt x="6470090" y="183735"/>
                  <a:pt x="6467628" y="195337"/>
                  <a:pt x="6468496" y="207798"/>
                </a:cubicBezTo>
                <a:cubicBezTo>
                  <a:pt x="6469362" y="220260"/>
                  <a:pt x="6473560" y="230463"/>
                  <a:pt x="6481090" y="238407"/>
                </a:cubicBezTo>
                <a:cubicBezTo>
                  <a:pt x="6488618" y="246352"/>
                  <a:pt x="6498380" y="250518"/>
                  <a:pt x="6510376" y="250905"/>
                </a:cubicBezTo>
                <a:cubicBezTo>
                  <a:pt x="6522372" y="251292"/>
                  <a:pt x="6532542" y="247105"/>
                  <a:pt x="6540888" y="238343"/>
                </a:cubicBezTo>
                <a:cubicBezTo>
                  <a:pt x="6549234" y="229581"/>
                  <a:pt x="6553407" y="216252"/>
                  <a:pt x="6553407" y="198355"/>
                </a:cubicBezTo>
                <a:cubicBezTo>
                  <a:pt x="6553407" y="180459"/>
                  <a:pt x="6548309" y="168219"/>
                  <a:pt x="6538113" y="161637"/>
                </a:cubicBezTo>
                <a:cubicBezTo>
                  <a:pt x="6527918" y="155055"/>
                  <a:pt x="6516446" y="152617"/>
                  <a:pt x="6503696" y="154324"/>
                </a:cubicBezTo>
                <a:close/>
                <a:moveTo>
                  <a:pt x="2320327" y="154107"/>
                </a:moveTo>
                <a:cubicBezTo>
                  <a:pt x="2322645" y="154418"/>
                  <a:pt x="2325450" y="155053"/>
                  <a:pt x="2328741" y="156012"/>
                </a:cubicBezTo>
                <a:cubicBezTo>
                  <a:pt x="2341906" y="159848"/>
                  <a:pt x="2351381" y="165660"/>
                  <a:pt x="2357167" y="173446"/>
                </a:cubicBezTo>
                <a:cubicBezTo>
                  <a:pt x="2362954" y="181233"/>
                  <a:pt x="2364381" y="190812"/>
                  <a:pt x="2361448" y="202184"/>
                </a:cubicBezTo>
                <a:cubicBezTo>
                  <a:pt x="2358515" y="213556"/>
                  <a:pt x="2349270" y="210874"/>
                  <a:pt x="2333710" y="194139"/>
                </a:cubicBezTo>
                <a:cubicBezTo>
                  <a:pt x="2322023" y="177949"/>
                  <a:pt x="2314982" y="166588"/>
                  <a:pt x="2312587" y="160056"/>
                </a:cubicBezTo>
                <a:cubicBezTo>
                  <a:pt x="2310791" y="155157"/>
                  <a:pt x="2313371" y="153174"/>
                  <a:pt x="2320327" y="154107"/>
                </a:cubicBezTo>
                <a:close/>
                <a:moveTo>
                  <a:pt x="5228192" y="150982"/>
                </a:moveTo>
                <a:cubicBezTo>
                  <a:pt x="5232593" y="150413"/>
                  <a:pt x="5238172" y="152710"/>
                  <a:pt x="5244932" y="157873"/>
                </a:cubicBezTo>
                <a:cubicBezTo>
                  <a:pt x="5253945" y="164756"/>
                  <a:pt x="5256724" y="169944"/>
                  <a:pt x="5253267" y="173435"/>
                </a:cubicBezTo>
                <a:cubicBezTo>
                  <a:pt x="5249812" y="176927"/>
                  <a:pt x="5247072" y="180491"/>
                  <a:pt x="5245050" y="184126"/>
                </a:cubicBezTo>
                <a:cubicBezTo>
                  <a:pt x="5243029" y="187761"/>
                  <a:pt x="5240691" y="194874"/>
                  <a:pt x="5238038" y="205464"/>
                </a:cubicBezTo>
                <a:cubicBezTo>
                  <a:pt x="5235385" y="216055"/>
                  <a:pt x="5232740" y="225014"/>
                  <a:pt x="5230101" y="232341"/>
                </a:cubicBezTo>
                <a:cubicBezTo>
                  <a:pt x="5240197" y="243054"/>
                  <a:pt x="5252848" y="252106"/>
                  <a:pt x="5268055" y="259498"/>
                </a:cubicBezTo>
                <a:cubicBezTo>
                  <a:pt x="5283263" y="266891"/>
                  <a:pt x="5297389" y="271687"/>
                  <a:pt x="5310431" y="273889"/>
                </a:cubicBezTo>
                <a:cubicBezTo>
                  <a:pt x="5323474" y="276090"/>
                  <a:pt x="5327518" y="279442"/>
                  <a:pt x="5322563" y="283945"/>
                </a:cubicBezTo>
                <a:cubicBezTo>
                  <a:pt x="5317608" y="288448"/>
                  <a:pt x="5305204" y="291387"/>
                  <a:pt x="5285350" y="292764"/>
                </a:cubicBezTo>
                <a:cubicBezTo>
                  <a:pt x="5265496" y="294141"/>
                  <a:pt x="5252138" y="291907"/>
                  <a:pt x="5245276" y="286063"/>
                </a:cubicBezTo>
                <a:cubicBezTo>
                  <a:pt x="5238414" y="280220"/>
                  <a:pt x="5227943" y="269196"/>
                  <a:pt x="5213861" y="252991"/>
                </a:cubicBezTo>
                <a:cubicBezTo>
                  <a:pt x="5208225" y="260663"/>
                  <a:pt x="5201144" y="266396"/>
                  <a:pt x="5192619" y="270189"/>
                </a:cubicBezTo>
                <a:cubicBezTo>
                  <a:pt x="5184094" y="273982"/>
                  <a:pt x="5174909" y="276337"/>
                  <a:pt x="5165064" y="277255"/>
                </a:cubicBezTo>
                <a:cubicBezTo>
                  <a:pt x="5155220" y="278173"/>
                  <a:pt x="5154162" y="275789"/>
                  <a:pt x="5161892" y="270103"/>
                </a:cubicBezTo>
                <a:cubicBezTo>
                  <a:pt x="5169621" y="264417"/>
                  <a:pt x="5176673" y="259240"/>
                  <a:pt x="5183047" y="254572"/>
                </a:cubicBezTo>
                <a:cubicBezTo>
                  <a:pt x="5189421" y="249905"/>
                  <a:pt x="5195154" y="243276"/>
                  <a:pt x="5200244" y="234686"/>
                </a:cubicBezTo>
                <a:cubicBezTo>
                  <a:pt x="5195369" y="228706"/>
                  <a:pt x="5189863" y="221543"/>
                  <a:pt x="5183725" y="213197"/>
                </a:cubicBezTo>
                <a:cubicBezTo>
                  <a:pt x="5177587" y="204851"/>
                  <a:pt x="5172059" y="198352"/>
                  <a:pt x="5167140" y="193698"/>
                </a:cubicBezTo>
                <a:cubicBezTo>
                  <a:pt x="5162222" y="189045"/>
                  <a:pt x="5164287" y="186718"/>
                  <a:pt x="5173335" y="186718"/>
                </a:cubicBezTo>
                <a:cubicBezTo>
                  <a:pt x="5182068" y="186718"/>
                  <a:pt x="5188973" y="189765"/>
                  <a:pt x="5194050" y="195860"/>
                </a:cubicBezTo>
                <a:lnTo>
                  <a:pt x="5209279" y="217736"/>
                </a:lnTo>
                <a:cubicBezTo>
                  <a:pt x="5212276" y="205791"/>
                  <a:pt x="5214219" y="196082"/>
                  <a:pt x="5215108" y="188611"/>
                </a:cubicBezTo>
                <a:cubicBezTo>
                  <a:pt x="5215998" y="181140"/>
                  <a:pt x="5216019" y="177404"/>
                  <a:pt x="5215173" y="177404"/>
                </a:cubicBezTo>
                <a:cubicBezTo>
                  <a:pt x="5212176" y="177404"/>
                  <a:pt x="5206400" y="178978"/>
                  <a:pt x="5197846" y="182126"/>
                </a:cubicBezTo>
                <a:cubicBezTo>
                  <a:pt x="5189292" y="185273"/>
                  <a:pt x="5182922" y="186847"/>
                  <a:pt x="5178734" y="186847"/>
                </a:cubicBezTo>
                <a:cubicBezTo>
                  <a:pt x="5175077" y="186847"/>
                  <a:pt x="5170549" y="184004"/>
                  <a:pt x="5165150" y="178318"/>
                </a:cubicBezTo>
                <a:cubicBezTo>
                  <a:pt x="5159751" y="172632"/>
                  <a:pt x="5160938" y="169481"/>
                  <a:pt x="5168710" y="168865"/>
                </a:cubicBezTo>
                <a:cubicBezTo>
                  <a:pt x="5176483" y="168248"/>
                  <a:pt x="5186467" y="166194"/>
                  <a:pt x="5198663" y="162702"/>
                </a:cubicBezTo>
                <a:cubicBezTo>
                  <a:pt x="5210860" y="159210"/>
                  <a:pt x="5219367" y="155811"/>
                  <a:pt x="5224185" y="152506"/>
                </a:cubicBezTo>
                <a:cubicBezTo>
                  <a:pt x="5225390" y="151680"/>
                  <a:pt x="5226725" y="151172"/>
                  <a:pt x="5228192" y="150982"/>
                </a:cubicBezTo>
                <a:close/>
                <a:moveTo>
                  <a:pt x="5127325" y="149054"/>
                </a:moveTo>
                <a:cubicBezTo>
                  <a:pt x="5113874" y="151692"/>
                  <a:pt x="5100444" y="153578"/>
                  <a:pt x="5087036" y="154711"/>
                </a:cubicBezTo>
                <a:cubicBezTo>
                  <a:pt x="5096027" y="158525"/>
                  <a:pt x="5100074" y="161996"/>
                  <a:pt x="5099178" y="165122"/>
                </a:cubicBezTo>
                <a:cubicBezTo>
                  <a:pt x="5098282" y="168248"/>
                  <a:pt x="5097834" y="171388"/>
                  <a:pt x="5097834" y="174543"/>
                </a:cubicBezTo>
                <a:cubicBezTo>
                  <a:pt x="5101262" y="172908"/>
                  <a:pt x="5105642" y="170926"/>
                  <a:pt x="5110977" y="168596"/>
                </a:cubicBezTo>
                <a:cubicBezTo>
                  <a:pt x="5116311" y="166265"/>
                  <a:pt x="5121527" y="167854"/>
                  <a:pt x="5126625" y="173360"/>
                </a:cubicBezTo>
                <a:cubicBezTo>
                  <a:pt x="5131723" y="178867"/>
                  <a:pt x="5130576" y="183391"/>
                  <a:pt x="5123183" y="186933"/>
                </a:cubicBezTo>
                <a:cubicBezTo>
                  <a:pt x="5115792" y="190475"/>
                  <a:pt x="5107341" y="192246"/>
                  <a:pt x="5097834" y="192246"/>
                </a:cubicBezTo>
                <a:lnTo>
                  <a:pt x="5097834" y="205583"/>
                </a:lnTo>
                <a:lnTo>
                  <a:pt x="5108546" y="201732"/>
                </a:lnTo>
                <a:cubicBezTo>
                  <a:pt x="5115458" y="198907"/>
                  <a:pt x="5121248" y="199707"/>
                  <a:pt x="5125915" y="204131"/>
                </a:cubicBezTo>
                <a:cubicBezTo>
                  <a:pt x="5130583" y="208555"/>
                  <a:pt x="5129490" y="212857"/>
                  <a:pt x="5122635" y="217037"/>
                </a:cubicBezTo>
                <a:cubicBezTo>
                  <a:pt x="5115781" y="221217"/>
                  <a:pt x="5107514" y="223307"/>
                  <a:pt x="5097834" y="223307"/>
                </a:cubicBezTo>
                <a:lnTo>
                  <a:pt x="5097834" y="247442"/>
                </a:lnTo>
                <a:cubicBezTo>
                  <a:pt x="5104846" y="245793"/>
                  <a:pt x="5115587" y="242157"/>
                  <a:pt x="5130056" y="236536"/>
                </a:cubicBezTo>
                <a:lnTo>
                  <a:pt x="5130056" y="177318"/>
                </a:lnTo>
                <a:cubicBezTo>
                  <a:pt x="5130056" y="164340"/>
                  <a:pt x="5129146" y="154919"/>
                  <a:pt x="5127325" y="149054"/>
                </a:cubicBezTo>
                <a:close/>
                <a:moveTo>
                  <a:pt x="6683166" y="134082"/>
                </a:moveTo>
                <a:cubicBezTo>
                  <a:pt x="6689963" y="134082"/>
                  <a:pt x="6695728" y="136449"/>
                  <a:pt x="6700460" y="141181"/>
                </a:cubicBezTo>
                <a:cubicBezTo>
                  <a:pt x="6705192" y="145913"/>
                  <a:pt x="6707558" y="151212"/>
                  <a:pt x="6707558" y="157077"/>
                </a:cubicBezTo>
                <a:cubicBezTo>
                  <a:pt x="6707558" y="164534"/>
                  <a:pt x="6705136" y="170686"/>
                  <a:pt x="6700288" y="175533"/>
                </a:cubicBezTo>
                <a:cubicBezTo>
                  <a:pt x="6695442" y="180380"/>
                  <a:pt x="6689734" y="182803"/>
                  <a:pt x="6683166" y="182803"/>
                </a:cubicBezTo>
                <a:cubicBezTo>
                  <a:pt x="6676570" y="182803"/>
                  <a:pt x="6670858" y="180391"/>
                  <a:pt x="6666034" y="175565"/>
                </a:cubicBezTo>
                <a:cubicBezTo>
                  <a:pt x="6661208" y="170740"/>
                  <a:pt x="6658794" y="164577"/>
                  <a:pt x="6658794" y="157077"/>
                </a:cubicBezTo>
                <a:cubicBezTo>
                  <a:pt x="6658794" y="151169"/>
                  <a:pt x="6661150" y="145859"/>
                  <a:pt x="6665861" y="141149"/>
                </a:cubicBezTo>
                <a:cubicBezTo>
                  <a:pt x="6670572" y="136438"/>
                  <a:pt x="6676340" y="134082"/>
                  <a:pt x="6683166" y="134082"/>
                </a:cubicBezTo>
                <a:close/>
                <a:moveTo>
                  <a:pt x="5976324" y="127803"/>
                </a:moveTo>
                <a:cubicBezTo>
                  <a:pt x="5992504" y="126719"/>
                  <a:pt x="6006076" y="129092"/>
                  <a:pt x="6017041" y="134921"/>
                </a:cubicBezTo>
                <a:cubicBezTo>
                  <a:pt x="6031661" y="142694"/>
                  <a:pt x="6038100" y="149692"/>
                  <a:pt x="6036357" y="155915"/>
                </a:cubicBezTo>
                <a:cubicBezTo>
                  <a:pt x="6034615" y="162139"/>
                  <a:pt x="6027581" y="164803"/>
                  <a:pt x="6015256" y="163906"/>
                </a:cubicBezTo>
                <a:cubicBezTo>
                  <a:pt x="6002930" y="163010"/>
                  <a:pt x="5985611" y="162562"/>
                  <a:pt x="5963297" y="162562"/>
                </a:cubicBezTo>
                <a:cubicBezTo>
                  <a:pt x="5941013" y="162562"/>
                  <a:pt x="5917072" y="163684"/>
                  <a:pt x="5891474" y="165928"/>
                </a:cubicBezTo>
                <a:cubicBezTo>
                  <a:pt x="5865877" y="168173"/>
                  <a:pt x="5844453" y="170843"/>
                  <a:pt x="5827202" y="173941"/>
                </a:cubicBezTo>
                <a:cubicBezTo>
                  <a:pt x="5809950" y="177038"/>
                  <a:pt x="5794893" y="179964"/>
                  <a:pt x="5782030" y="182717"/>
                </a:cubicBezTo>
                <a:cubicBezTo>
                  <a:pt x="5769167" y="185471"/>
                  <a:pt x="5755780" y="182481"/>
                  <a:pt x="5741870" y="173747"/>
                </a:cubicBezTo>
                <a:cubicBezTo>
                  <a:pt x="5729265" y="159880"/>
                  <a:pt x="5728369" y="153632"/>
                  <a:pt x="5739181" y="155001"/>
                </a:cubicBezTo>
                <a:cubicBezTo>
                  <a:pt x="5749994" y="156371"/>
                  <a:pt x="5768518" y="155940"/>
                  <a:pt x="5794754" y="153711"/>
                </a:cubicBezTo>
                <a:cubicBezTo>
                  <a:pt x="5820989" y="151481"/>
                  <a:pt x="5848995" y="148107"/>
                  <a:pt x="5878773" y="143590"/>
                </a:cubicBezTo>
                <a:cubicBezTo>
                  <a:pt x="5908550" y="139073"/>
                  <a:pt x="5935385" y="134556"/>
                  <a:pt x="5959275" y="130038"/>
                </a:cubicBezTo>
                <a:cubicBezTo>
                  <a:pt x="5965248" y="128909"/>
                  <a:pt x="5970931" y="128164"/>
                  <a:pt x="5976324" y="127803"/>
                </a:cubicBezTo>
                <a:close/>
                <a:moveTo>
                  <a:pt x="2244195" y="126780"/>
                </a:moveTo>
                <a:cubicBezTo>
                  <a:pt x="2239269" y="127217"/>
                  <a:pt x="2226732" y="129443"/>
                  <a:pt x="2206584" y="133459"/>
                </a:cubicBezTo>
                <a:lnTo>
                  <a:pt x="2207767" y="171854"/>
                </a:lnTo>
                <a:cubicBezTo>
                  <a:pt x="2215698" y="171109"/>
                  <a:pt x="2222298" y="169345"/>
                  <a:pt x="2227568" y="166563"/>
                </a:cubicBezTo>
                <a:cubicBezTo>
                  <a:pt x="2232838" y="163781"/>
                  <a:pt x="2238531" y="165398"/>
                  <a:pt x="2244647" y="171414"/>
                </a:cubicBezTo>
                <a:cubicBezTo>
                  <a:pt x="2250763" y="177429"/>
                  <a:pt x="2249006" y="182405"/>
                  <a:pt x="2239377" y="186342"/>
                </a:cubicBezTo>
                <a:cubicBezTo>
                  <a:pt x="2229747" y="190278"/>
                  <a:pt x="2219268" y="192246"/>
                  <a:pt x="2207940" y="192246"/>
                </a:cubicBezTo>
                <a:lnTo>
                  <a:pt x="2209101" y="227179"/>
                </a:lnTo>
                <a:cubicBezTo>
                  <a:pt x="2213633" y="227308"/>
                  <a:pt x="2220387" y="225541"/>
                  <a:pt x="2229364" y="221877"/>
                </a:cubicBezTo>
                <a:cubicBezTo>
                  <a:pt x="2238341" y="218213"/>
                  <a:pt x="2244360" y="218406"/>
                  <a:pt x="2247422" y="222457"/>
                </a:cubicBezTo>
                <a:cubicBezTo>
                  <a:pt x="2250483" y="226509"/>
                  <a:pt x="2252738" y="226250"/>
                  <a:pt x="2254187" y="221683"/>
                </a:cubicBezTo>
                <a:cubicBezTo>
                  <a:pt x="2255635" y="217116"/>
                  <a:pt x="2256585" y="201600"/>
                  <a:pt x="2257037" y="175135"/>
                </a:cubicBezTo>
                <a:cubicBezTo>
                  <a:pt x="2257489" y="148670"/>
                  <a:pt x="2256693" y="133885"/>
                  <a:pt x="2254649" y="130781"/>
                </a:cubicBezTo>
                <a:cubicBezTo>
                  <a:pt x="2252606" y="127676"/>
                  <a:pt x="2249121" y="126342"/>
                  <a:pt x="2244195" y="126780"/>
                </a:cubicBezTo>
                <a:close/>
                <a:moveTo>
                  <a:pt x="2666421" y="122897"/>
                </a:moveTo>
                <a:cubicBezTo>
                  <a:pt x="2666156" y="122338"/>
                  <a:pt x="2664722" y="122506"/>
                  <a:pt x="2662119" y="123402"/>
                </a:cubicBezTo>
                <a:cubicBezTo>
                  <a:pt x="2659516" y="124299"/>
                  <a:pt x="2656064" y="125424"/>
                  <a:pt x="2651762" y="126780"/>
                </a:cubicBezTo>
                <a:cubicBezTo>
                  <a:pt x="2647460" y="128135"/>
                  <a:pt x="2641258" y="127464"/>
                  <a:pt x="2633155" y="124768"/>
                </a:cubicBezTo>
                <a:cubicBezTo>
                  <a:pt x="2628624" y="130461"/>
                  <a:pt x="2624157" y="134111"/>
                  <a:pt x="2619754" y="135717"/>
                </a:cubicBezTo>
                <a:cubicBezTo>
                  <a:pt x="2626337" y="136621"/>
                  <a:pt x="2632180" y="138463"/>
                  <a:pt x="2637285" y="141245"/>
                </a:cubicBezTo>
                <a:cubicBezTo>
                  <a:pt x="2642391" y="144027"/>
                  <a:pt x="2647646" y="146580"/>
                  <a:pt x="2653052" y="148903"/>
                </a:cubicBezTo>
                <a:cubicBezTo>
                  <a:pt x="2657828" y="142163"/>
                  <a:pt x="2661316" y="136284"/>
                  <a:pt x="2663517" y="131265"/>
                </a:cubicBezTo>
                <a:cubicBezTo>
                  <a:pt x="2665719" y="126245"/>
                  <a:pt x="2666687" y="123456"/>
                  <a:pt x="2666421" y="122897"/>
                </a:cubicBezTo>
                <a:close/>
                <a:moveTo>
                  <a:pt x="4440219" y="115916"/>
                </a:moveTo>
                <a:cubicBezTo>
                  <a:pt x="4441816" y="115804"/>
                  <a:pt x="4443808" y="116112"/>
                  <a:pt x="4446194" y="116842"/>
                </a:cubicBezTo>
                <a:cubicBezTo>
                  <a:pt x="4455738" y="119760"/>
                  <a:pt x="4462287" y="123575"/>
                  <a:pt x="4465844" y="128285"/>
                </a:cubicBezTo>
                <a:cubicBezTo>
                  <a:pt x="4469400" y="132996"/>
                  <a:pt x="4469601" y="139213"/>
                  <a:pt x="4466446" y="146935"/>
                </a:cubicBezTo>
                <a:cubicBezTo>
                  <a:pt x="4463291" y="154657"/>
                  <a:pt x="4458168" y="154790"/>
                  <a:pt x="4451077" y="147333"/>
                </a:cubicBezTo>
                <a:cubicBezTo>
                  <a:pt x="4443986" y="139876"/>
                  <a:pt x="4439121" y="133530"/>
                  <a:pt x="4436482" y="128296"/>
                </a:cubicBezTo>
                <a:cubicBezTo>
                  <a:pt x="4434180" y="120380"/>
                  <a:pt x="4435426" y="116254"/>
                  <a:pt x="4440219" y="115916"/>
                </a:cubicBezTo>
                <a:close/>
                <a:moveTo>
                  <a:pt x="6203581" y="110346"/>
                </a:moveTo>
                <a:cubicBezTo>
                  <a:pt x="6205160" y="109632"/>
                  <a:pt x="6207196" y="110464"/>
                  <a:pt x="6209688" y="112841"/>
                </a:cubicBezTo>
                <a:cubicBezTo>
                  <a:pt x="6214670" y="117595"/>
                  <a:pt x="6217628" y="125152"/>
                  <a:pt x="6218560" y="135513"/>
                </a:cubicBezTo>
                <a:cubicBezTo>
                  <a:pt x="6219493" y="145874"/>
                  <a:pt x="6217098" y="157697"/>
                  <a:pt x="6211376" y="170983"/>
                </a:cubicBezTo>
                <a:cubicBezTo>
                  <a:pt x="6205654" y="184270"/>
                  <a:pt x="6200004" y="185990"/>
                  <a:pt x="6194426" y="176146"/>
                </a:cubicBezTo>
                <a:cubicBezTo>
                  <a:pt x="6188848" y="166301"/>
                  <a:pt x="6186962" y="159457"/>
                  <a:pt x="6188768" y="155614"/>
                </a:cubicBezTo>
                <a:cubicBezTo>
                  <a:pt x="6190575" y="151771"/>
                  <a:pt x="6192375" y="146379"/>
                  <a:pt x="6194168" y="139438"/>
                </a:cubicBezTo>
                <a:cubicBezTo>
                  <a:pt x="6196864" y="132168"/>
                  <a:pt x="6198878" y="124729"/>
                  <a:pt x="6200212" y="117121"/>
                </a:cubicBezTo>
                <a:cubicBezTo>
                  <a:pt x="6200879" y="113318"/>
                  <a:pt x="6202002" y="111059"/>
                  <a:pt x="6203581" y="110346"/>
                </a:cubicBezTo>
                <a:close/>
                <a:moveTo>
                  <a:pt x="430623" y="107146"/>
                </a:moveTo>
                <a:lnTo>
                  <a:pt x="411842" y="175920"/>
                </a:lnTo>
                <a:lnTo>
                  <a:pt x="449463" y="175920"/>
                </a:lnTo>
                <a:close/>
                <a:moveTo>
                  <a:pt x="4483439" y="107127"/>
                </a:moveTo>
                <a:cubicBezTo>
                  <a:pt x="4480499" y="107172"/>
                  <a:pt x="4476620" y="107639"/>
                  <a:pt x="4471802" y="108528"/>
                </a:cubicBezTo>
                <a:cubicBezTo>
                  <a:pt x="4462165" y="110306"/>
                  <a:pt x="4448141" y="112034"/>
                  <a:pt x="4429728" y="113712"/>
                </a:cubicBezTo>
                <a:cubicBezTo>
                  <a:pt x="4425870" y="126088"/>
                  <a:pt x="4420794" y="140966"/>
                  <a:pt x="4414499" y="158346"/>
                </a:cubicBezTo>
                <a:cubicBezTo>
                  <a:pt x="4439379" y="157500"/>
                  <a:pt x="4464991" y="155836"/>
                  <a:pt x="4491333" y="153356"/>
                </a:cubicBezTo>
                <a:cubicBezTo>
                  <a:pt x="4492194" y="124890"/>
                  <a:pt x="4491563" y="109858"/>
                  <a:pt x="4489440" y="108259"/>
                </a:cubicBezTo>
                <a:cubicBezTo>
                  <a:pt x="4488379" y="107460"/>
                  <a:pt x="4486379" y="107082"/>
                  <a:pt x="4483439" y="107127"/>
                </a:cubicBezTo>
                <a:close/>
                <a:moveTo>
                  <a:pt x="5268050" y="103774"/>
                </a:moveTo>
                <a:cubicBezTo>
                  <a:pt x="5272585" y="104685"/>
                  <a:pt x="5276929" y="106750"/>
                  <a:pt x="5281080" y="109969"/>
                </a:cubicBezTo>
                <a:cubicBezTo>
                  <a:pt x="5289383" y="116408"/>
                  <a:pt x="5289408" y="121148"/>
                  <a:pt x="5281155" y="124188"/>
                </a:cubicBezTo>
                <a:cubicBezTo>
                  <a:pt x="5272903" y="127228"/>
                  <a:pt x="5262406" y="129658"/>
                  <a:pt x="5249664" y="131480"/>
                </a:cubicBezTo>
                <a:cubicBezTo>
                  <a:pt x="5236923" y="133301"/>
                  <a:pt x="5220869" y="135563"/>
                  <a:pt x="5201503" y="138266"/>
                </a:cubicBezTo>
                <a:cubicBezTo>
                  <a:pt x="5182136" y="140969"/>
                  <a:pt x="5166473" y="143023"/>
                  <a:pt x="5154514" y="144429"/>
                </a:cubicBezTo>
                <a:cubicBezTo>
                  <a:pt x="5157210" y="152086"/>
                  <a:pt x="5157884" y="158869"/>
                  <a:pt x="5156536" y="164778"/>
                </a:cubicBezTo>
                <a:cubicBezTo>
                  <a:pt x="5155188" y="170686"/>
                  <a:pt x="5154514" y="191486"/>
                  <a:pt x="5154514" y="227179"/>
                </a:cubicBezTo>
                <a:cubicBezTo>
                  <a:pt x="5161454" y="223580"/>
                  <a:pt x="5168363" y="223088"/>
                  <a:pt x="5175238" y="225706"/>
                </a:cubicBezTo>
                <a:cubicBezTo>
                  <a:pt x="5182115" y="228323"/>
                  <a:pt x="5175206" y="235561"/>
                  <a:pt x="5154514" y="247420"/>
                </a:cubicBezTo>
                <a:cubicBezTo>
                  <a:pt x="5154514" y="262650"/>
                  <a:pt x="5154732" y="274685"/>
                  <a:pt x="5155169" y="283525"/>
                </a:cubicBezTo>
                <a:cubicBezTo>
                  <a:pt x="5155607" y="292366"/>
                  <a:pt x="5153280" y="302759"/>
                  <a:pt x="5148190" y="314704"/>
                </a:cubicBezTo>
                <a:cubicBezTo>
                  <a:pt x="5143099" y="326650"/>
                  <a:pt x="5138356" y="326377"/>
                  <a:pt x="5133960" y="313887"/>
                </a:cubicBezTo>
                <a:cubicBezTo>
                  <a:pt x="5129565" y="301397"/>
                  <a:pt x="5127816" y="291430"/>
                  <a:pt x="5128712" y="283988"/>
                </a:cubicBezTo>
                <a:cubicBezTo>
                  <a:pt x="5129608" y="276545"/>
                  <a:pt x="5130056" y="267117"/>
                  <a:pt x="5130056" y="255702"/>
                </a:cubicBezTo>
                <a:cubicBezTo>
                  <a:pt x="5115444" y="262872"/>
                  <a:pt x="5103086" y="268210"/>
                  <a:pt x="5092983" y="271716"/>
                </a:cubicBezTo>
                <a:cubicBezTo>
                  <a:pt x="5082881" y="275222"/>
                  <a:pt x="5074427" y="279051"/>
                  <a:pt x="5067622" y="283203"/>
                </a:cubicBezTo>
                <a:cubicBezTo>
                  <a:pt x="5060818" y="287354"/>
                  <a:pt x="5055132" y="288394"/>
                  <a:pt x="5050565" y="286322"/>
                </a:cubicBezTo>
                <a:cubicBezTo>
                  <a:pt x="5045998" y="284249"/>
                  <a:pt x="5041233" y="279349"/>
                  <a:pt x="5036271" y="271619"/>
                </a:cubicBezTo>
                <a:cubicBezTo>
                  <a:pt x="5031310" y="263890"/>
                  <a:pt x="5033640" y="259746"/>
                  <a:pt x="5043262" y="259186"/>
                </a:cubicBezTo>
                <a:cubicBezTo>
                  <a:pt x="5052885" y="258627"/>
                  <a:pt x="5063367" y="256835"/>
                  <a:pt x="5074710" y="253809"/>
                </a:cubicBezTo>
                <a:cubicBezTo>
                  <a:pt x="5074710" y="238981"/>
                  <a:pt x="5074047" y="220489"/>
                  <a:pt x="5072720" y="198334"/>
                </a:cubicBezTo>
                <a:cubicBezTo>
                  <a:pt x="5071394" y="176178"/>
                  <a:pt x="5069526" y="162906"/>
                  <a:pt x="5067117" y="158518"/>
                </a:cubicBezTo>
                <a:cubicBezTo>
                  <a:pt x="5060148" y="159393"/>
                  <a:pt x="5054831" y="160286"/>
                  <a:pt x="5051167" y="161196"/>
                </a:cubicBezTo>
                <a:cubicBezTo>
                  <a:pt x="5047503" y="162107"/>
                  <a:pt x="5041513" y="158941"/>
                  <a:pt x="5033195" y="151699"/>
                </a:cubicBezTo>
                <a:cubicBezTo>
                  <a:pt x="5024878" y="144458"/>
                  <a:pt x="5023451" y="140837"/>
                  <a:pt x="5028915" y="140837"/>
                </a:cubicBezTo>
                <a:cubicBezTo>
                  <a:pt x="5032429" y="140837"/>
                  <a:pt x="5040057" y="140184"/>
                  <a:pt x="5051802" y="138879"/>
                </a:cubicBezTo>
                <a:cubicBezTo>
                  <a:pt x="5063546" y="137574"/>
                  <a:pt x="5082192" y="135097"/>
                  <a:pt x="5107739" y="131447"/>
                </a:cubicBezTo>
                <a:cubicBezTo>
                  <a:pt x="5133286" y="127798"/>
                  <a:pt x="5161569" y="123094"/>
                  <a:pt x="5192587" y="117337"/>
                </a:cubicBezTo>
                <a:cubicBezTo>
                  <a:pt x="5223605" y="111579"/>
                  <a:pt x="5244033" y="107302"/>
                  <a:pt x="5253870" y="104506"/>
                </a:cubicBezTo>
                <a:cubicBezTo>
                  <a:pt x="5258789" y="103108"/>
                  <a:pt x="5263515" y="102864"/>
                  <a:pt x="5268050" y="103774"/>
                </a:cubicBezTo>
                <a:close/>
                <a:moveTo>
                  <a:pt x="3660230" y="102336"/>
                </a:moveTo>
                <a:cubicBezTo>
                  <a:pt x="3663630" y="101976"/>
                  <a:pt x="3667966" y="102742"/>
                  <a:pt x="3673236" y="104635"/>
                </a:cubicBezTo>
                <a:cubicBezTo>
                  <a:pt x="3687561" y="109295"/>
                  <a:pt x="3692165" y="114418"/>
                  <a:pt x="3687045" y="120004"/>
                </a:cubicBezTo>
                <a:cubicBezTo>
                  <a:pt x="3681926" y="125589"/>
                  <a:pt x="3678305" y="131985"/>
                  <a:pt x="3676182" y="139191"/>
                </a:cubicBezTo>
                <a:cubicBezTo>
                  <a:pt x="3674060" y="146397"/>
                  <a:pt x="3670790" y="170327"/>
                  <a:pt x="3666374" y="210982"/>
                </a:cubicBezTo>
                <a:cubicBezTo>
                  <a:pt x="3677975" y="204328"/>
                  <a:pt x="3689648" y="198391"/>
                  <a:pt x="3701393" y="193171"/>
                </a:cubicBezTo>
                <a:cubicBezTo>
                  <a:pt x="3713137" y="187951"/>
                  <a:pt x="3716536" y="187840"/>
                  <a:pt x="3711588" y="192838"/>
                </a:cubicBezTo>
                <a:cubicBezTo>
                  <a:pt x="3706641" y="197835"/>
                  <a:pt x="3697263" y="207296"/>
                  <a:pt x="3683453" y="221221"/>
                </a:cubicBezTo>
                <a:cubicBezTo>
                  <a:pt x="3669643" y="235145"/>
                  <a:pt x="3659225" y="247072"/>
                  <a:pt x="3652198" y="257003"/>
                </a:cubicBezTo>
                <a:cubicBezTo>
                  <a:pt x="3645172" y="266934"/>
                  <a:pt x="3638328" y="265994"/>
                  <a:pt x="3631667" y="254185"/>
                </a:cubicBezTo>
                <a:cubicBezTo>
                  <a:pt x="3625006" y="242376"/>
                  <a:pt x="3624196" y="234077"/>
                  <a:pt x="3629236" y="229287"/>
                </a:cubicBezTo>
                <a:cubicBezTo>
                  <a:pt x="3634277" y="224497"/>
                  <a:pt x="3638324" y="217302"/>
                  <a:pt x="3641379" y="207701"/>
                </a:cubicBezTo>
                <a:cubicBezTo>
                  <a:pt x="3644433" y="198101"/>
                  <a:pt x="3646638" y="185886"/>
                  <a:pt x="3647993" y="171059"/>
                </a:cubicBezTo>
                <a:cubicBezTo>
                  <a:pt x="3649348" y="156231"/>
                  <a:pt x="3650248" y="146157"/>
                  <a:pt x="3650693" y="140837"/>
                </a:cubicBezTo>
                <a:cubicBezTo>
                  <a:pt x="3651137" y="135516"/>
                  <a:pt x="3647796" y="134172"/>
                  <a:pt x="3640669" y="136803"/>
                </a:cubicBezTo>
                <a:cubicBezTo>
                  <a:pt x="3633542" y="139435"/>
                  <a:pt x="3626576" y="142360"/>
                  <a:pt x="3619772" y="145580"/>
                </a:cubicBezTo>
                <a:cubicBezTo>
                  <a:pt x="3612967" y="148799"/>
                  <a:pt x="3604611" y="147265"/>
                  <a:pt x="3594701" y="140976"/>
                </a:cubicBezTo>
                <a:cubicBezTo>
                  <a:pt x="3584792" y="134688"/>
                  <a:pt x="3585276" y="130637"/>
                  <a:pt x="3596153" y="128823"/>
                </a:cubicBezTo>
                <a:cubicBezTo>
                  <a:pt x="3607031" y="127009"/>
                  <a:pt x="3618431" y="124191"/>
                  <a:pt x="3630355" y="120370"/>
                </a:cubicBezTo>
                <a:cubicBezTo>
                  <a:pt x="3642278" y="116548"/>
                  <a:pt x="3649771" y="112024"/>
                  <a:pt x="3652833" y="106797"/>
                </a:cubicBezTo>
                <a:cubicBezTo>
                  <a:pt x="3654364" y="104183"/>
                  <a:pt x="3656829" y="102696"/>
                  <a:pt x="3660230" y="102336"/>
                </a:cubicBezTo>
                <a:close/>
                <a:moveTo>
                  <a:pt x="1339769" y="96023"/>
                </a:moveTo>
                <a:cubicBezTo>
                  <a:pt x="1343383" y="96268"/>
                  <a:pt x="1349366" y="98684"/>
                  <a:pt x="1357719" y="103269"/>
                </a:cubicBezTo>
                <a:cubicBezTo>
                  <a:pt x="1374425" y="112439"/>
                  <a:pt x="1380086" y="119054"/>
                  <a:pt x="1374702" y="123112"/>
                </a:cubicBezTo>
                <a:cubicBezTo>
                  <a:pt x="1369317" y="127170"/>
                  <a:pt x="1357161" y="142479"/>
                  <a:pt x="1338230" y="169037"/>
                </a:cubicBezTo>
                <a:cubicBezTo>
                  <a:pt x="1349029" y="176723"/>
                  <a:pt x="1353754" y="185227"/>
                  <a:pt x="1352406" y="194548"/>
                </a:cubicBezTo>
                <a:cubicBezTo>
                  <a:pt x="1351058" y="203869"/>
                  <a:pt x="1350384" y="215678"/>
                  <a:pt x="1350384" y="229975"/>
                </a:cubicBezTo>
                <a:cubicBezTo>
                  <a:pt x="1350384" y="243197"/>
                  <a:pt x="1349667" y="258598"/>
                  <a:pt x="1348234" y="276180"/>
                </a:cubicBezTo>
                <a:cubicBezTo>
                  <a:pt x="1346799" y="293761"/>
                  <a:pt x="1343831" y="303741"/>
                  <a:pt x="1339329" y="306122"/>
                </a:cubicBezTo>
                <a:cubicBezTo>
                  <a:pt x="1334825" y="308502"/>
                  <a:pt x="1329888" y="304838"/>
                  <a:pt x="1324519" y="295130"/>
                </a:cubicBezTo>
                <a:cubicBezTo>
                  <a:pt x="1319147" y="285422"/>
                  <a:pt x="1318487" y="272555"/>
                  <a:pt x="1322539" y="256530"/>
                </a:cubicBezTo>
                <a:cubicBezTo>
                  <a:pt x="1326590" y="240505"/>
                  <a:pt x="1328615" y="224899"/>
                  <a:pt x="1328615" y="209713"/>
                </a:cubicBezTo>
                <a:cubicBezTo>
                  <a:pt x="1328615" y="195157"/>
                  <a:pt x="1328257" y="186188"/>
                  <a:pt x="1327540" y="182803"/>
                </a:cubicBezTo>
                <a:cubicBezTo>
                  <a:pt x="1322649" y="189629"/>
                  <a:pt x="1313885" y="198900"/>
                  <a:pt x="1301244" y="210616"/>
                </a:cubicBezTo>
                <a:cubicBezTo>
                  <a:pt x="1288603" y="222332"/>
                  <a:pt x="1276058" y="230298"/>
                  <a:pt x="1263611" y="234514"/>
                </a:cubicBezTo>
                <a:cubicBezTo>
                  <a:pt x="1251164" y="238730"/>
                  <a:pt x="1247518" y="237895"/>
                  <a:pt x="1252674" y="232008"/>
                </a:cubicBezTo>
                <a:cubicBezTo>
                  <a:pt x="1257829" y="226121"/>
                  <a:pt x="1266038" y="217768"/>
                  <a:pt x="1277303" y="206949"/>
                </a:cubicBezTo>
                <a:cubicBezTo>
                  <a:pt x="1288567" y="196129"/>
                  <a:pt x="1300397" y="182086"/>
                  <a:pt x="1312794" y="164821"/>
                </a:cubicBezTo>
                <a:cubicBezTo>
                  <a:pt x="1325192" y="147555"/>
                  <a:pt x="1332728" y="134781"/>
                  <a:pt x="1335402" y="126500"/>
                </a:cubicBezTo>
                <a:cubicBezTo>
                  <a:pt x="1338076" y="118219"/>
                  <a:pt x="1338288" y="109984"/>
                  <a:pt x="1336036" y="101795"/>
                </a:cubicBezTo>
                <a:cubicBezTo>
                  <a:pt x="1334910" y="97701"/>
                  <a:pt x="1336155" y="95777"/>
                  <a:pt x="1339769" y="96023"/>
                </a:cubicBezTo>
                <a:close/>
                <a:moveTo>
                  <a:pt x="1497503" y="83463"/>
                </a:moveTo>
                <a:cubicBezTo>
                  <a:pt x="1504613" y="82780"/>
                  <a:pt x="1511657" y="84808"/>
                  <a:pt x="1518637" y="89545"/>
                </a:cubicBezTo>
                <a:cubicBezTo>
                  <a:pt x="1527945" y="95862"/>
                  <a:pt x="1525829" y="101709"/>
                  <a:pt x="1512292" y="107087"/>
                </a:cubicBezTo>
                <a:cubicBezTo>
                  <a:pt x="1498755" y="112464"/>
                  <a:pt x="1481676" y="116724"/>
                  <a:pt x="1461055" y="119864"/>
                </a:cubicBezTo>
                <a:cubicBezTo>
                  <a:pt x="1470950" y="122316"/>
                  <a:pt x="1474996" y="126529"/>
                  <a:pt x="1473197" y="132501"/>
                </a:cubicBezTo>
                <a:cubicBezTo>
                  <a:pt x="1471397" y="138474"/>
                  <a:pt x="1470497" y="143970"/>
                  <a:pt x="1470497" y="148989"/>
                </a:cubicBezTo>
                <a:lnTo>
                  <a:pt x="1470497" y="163745"/>
                </a:lnTo>
                <a:cubicBezTo>
                  <a:pt x="1474958" y="163845"/>
                  <a:pt x="1480851" y="162297"/>
                  <a:pt x="1488179" y="159099"/>
                </a:cubicBezTo>
                <a:cubicBezTo>
                  <a:pt x="1495507" y="155901"/>
                  <a:pt x="1503168" y="157188"/>
                  <a:pt x="1511163" y="162960"/>
                </a:cubicBezTo>
                <a:cubicBezTo>
                  <a:pt x="1519158" y="168732"/>
                  <a:pt x="1519305" y="173690"/>
                  <a:pt x="1511604" y="177834"/>
                </a:cubicBezTo>
                <a:cubicBezTo>
                  <a:pt x="1503904" y="181979"/>
                  <a:pt x="1490129" y="185707"/>
                  <a:pt x="1470284" y="189020"/>
                </a:cubicBezTo>
                <a:cubicBezTo>
                  <a:pt x="1469536" y="206328"/>
                  <a:pt x="1469165" y="222203"/>
                  <a:pt x="1469165" y="236644"/>
                </a:cubicBezTo>
                <a:cubicBezTo>
                  <a:pt x="1497042" y="234048"/>
                  <a:pt x="1517469" y="231599"/>
                  <a:pt x="1530446" y="229298"/>
                </a:cubicBezTo>
                <a:cubicBezTo>
                  <a:pt x="1543424" y="226996"/>
                  <a:pt x="1553732" y="228581"/>
                  <a:pt x="1561368" y="234052"/>
                </a:cubicBezTo>
                <a:cubicBezTo>
                  <a:pt x="1569004" y="239522"/>
                  <a:pt x="1573318" y="245398"/>
                  <a:pt x="1574307" y="251679"/>
                </a:cubicBezTo>
                <a:cubicBezTo>
                  <a:pt x="1575296" y="257960"/>
                  <a:pt x="1563874" y="260201"/>
                  <a:pt x="1540040" y="258401"/>
                </a:cubicBezTo>
                <a:cubicBezTo>
                  <a:pt x="1516207" y="256602"/>
                  <a:pt x="1492887" y="257046"/>
                  <a:pt x="1470078" y="259735"/>
                </a:cubicBezTo>
                <a:cubicBezTo>
                  <a:pt x="1447270" y="262424"/>
                  <a:pt x="1428051" y="265346"/>
                  <a:pt x="1412420" y="268500"/>
                </a:cubicBezTo>
                <a:cubicBezTo>
                  <a:pt x="1396789" y="271655"/>
                  <a:pt x="1386167" y="273684"/>
                  <a:pt x="1380552" y="274588"/>
                </a:cubicBezTo>
                <a:cubicBezTo>
                  <a:pt x="1374938" y="275491"/>
                  <a:pt x="1367578" y="271415"/>
                  <a:pt x="1358472" y="262359"/>
                </a:cubicBezTo>
                <a:cubicBezTo>
                  <a:pt x="1349366" y="253303"/>
                  <a:pt x="1350402" y="249227"/>
                  <a:pt x="1361581" y="250131"/>
                </a:cubicBezTo>
                <a:cubicBezTo>
                  <a:pt x="1372758" y="251034"/>
                  <a:pt x="1400467" y="247678"/>
                  <a:pt x="1444707" y="240064"/>
                </a:cubicBezTo>
                <a:lnTo>
                  <a:pt x="1444707" y="193601"/>
                </a:lnTo>
                <a:cubicBezTo>
                  <a:pt x="1437737" y="194505"/>
                  <a:pt x="1431173" y="195182"/>
                  <a:pt x="1425014" y="195634"/>
                </a:cubicBezTo>
                <a:cubicBezTo>
                  <a:pt x="1418855" y="196086"/>
                  <a:pt x="1410921" y="193580"/>
                  <a:pt x="1401213" y="188116"/>
                </a:cubicBezTo>
                <a:cubicBezTo>
                  <a:pt x="1391505" y="182653"/>
                  <a:pt x="1392096" y="179276"/>
                  <a:pt x="1402987" y="177985"/>
                </a:cubicBezTo>
                <a:cubicBezTo>
                  <a:pt x="1413879" y="176694"/>
                  <a:pt x="1427334" y="174041"/>
                  <a:pt x="1443352" y="170026"/>
                </a:cubicBezTo>
                <a:cubicBezTo>
                  <a:pt x="1443352" y="149261"/>
                  <a:pt x="1442268" y="134176"/>
                  <a:pt x="1440104" y="124768"/>
                </a:cubicBezTo>
                <a:cubicBezTo>
                  <a:pt x="1436275" y="124768"/>
                  <a:pt x="1431944" y="124994"/>
                  <a:pt x="1427112" y="125446"/>
                </a:cubicBezTo>
                <a:cubicBezTo>
                  <a:pt x="1422279" y="125898"/>
                  <a:pt x="1415452" y="124069"/>
                  <a:pt x="1406634" y="119961"/>
                </a:cubicBezTo>
                <a:cubicBezTo>
                  <a:pt x="1397814" y="115852"/>
                  <a:pt x="1399016" y="112264"/>
                  <a:pt x="1410236" y="109195"/>
                </a:cubicBezTo>
                <a:cubicBezTo>
                  <a:pt x="1421458" y="106126"/>
                  <a:pt x="1435235" y="102165"/>
                  <a:pt x="1451569" y="97310"/>
                </a:cubicBezTo>
                <a:cubicBezTo>
                  <a:pt x="1467902" y="92456"/>
                  <a:pt x="1480837" y="88369"/>
                  <a:pt x="1490373" y="85050"/>
                </a:cubicBezTo>
                <a:cubicBezTo>
                  <a:pt x="1492756" y="84220"/>
                  <a:pt x="1495134" y="83691"/>
                  <a:pt x="1497503" y="83463"/>
                </a:cubicBezTo>
                <a:close/>
                <a:moveTo>
                  <a:pt x="4492361" y="79339"/>
                </a:moveTo>
                <a:cubicBezTo>
                  <a:pt x="4496222" y="79048"/>
                  <a:pt x="4500095" y="79869"/>
                  <a:pt x="4503981" y="81802"/>
                </a:cubicBezTo>
                <a:cubicBezTo>
                  <a:pt x="4511754" y="85666"/>
                  <a:pt x="4518580" y="90183"/>
                  <a:pt x="4524459" y="95353"/>
                </a:cubicBezTo>
                <a:cubicBezTo>
                  <a:pt x="4530339" y="100523"/>
                  <a:pt x="4531253" y="106037"/>
                  <a:pt x="4527202" y="111894"/>
                </a:cubicBezTo>
                <a:cubicBezTo>
                  <a:pt x="4523151" y="117752"/>
                  <a:pt x="4521125" y="130540"/>
                  <a:pt x="4521125" y="150258"/>
                </a:cubicBezTo>
                <a:cubicBezTo>
                  <a:pt x="4540527" y="149398"/>
                  <a:pt x="4558080" y="147831"/>
                  <a:pt x="4573782" y="145558"/>
                </a:cubicBezTo>
                <a:cubicBezTo>
                  <a:pt x="4589485" y="143285"/>
                  <a:pt x="4601284" y="147799"/>
                  <a:pt x="4609178" y="159099"/>
                </a:cubicBezTo>
                <a:cubicBezTo>
                  <a:pt x="4617072" y="170399"/>
                  <a:pt x="4615799" y="175827"/>
                  <a:pt x="4605360" y="175382"/>
                </a:cubicBezTo>
                <a:cubicBezTo>
                  <a:pt x="4594920" y="174938"/>
                  <a:pt x="4583208" y="174489"/>
                  <a:pt x="4570222" y="174038"/>
                </a:cubicBezTo>
                <a:cubicBezTo>
                  <a:pt x="4557238" y="173586"/>
                  <a:pt x="4540348" y="173360"/>
                  <a:pt x="4519555" y="173360"/>
                </a:cubicBezTo>
                <a:cubicBezTo>
                  <a:pt x="4518752" y="194526"/>
                  <a:pt x="4517476" y="210681"/>
                  <a:pt x="4515726" y="221823"/>
                </a:cubicBezTo>
                <a:cubicBezTo>
                  <a:pt x="4521333" y="221823"/>
                  <a:pt x="4531185" y="223035"/>
                  <a:pt x="4545281" y="225458"/>
                </a:cubicBezTo>
                <a:cubicBezTo>
                  <a:pt x="4559378" y="227882"/>
                  <a:pt x="4567649" y="234428"/>
                  <a:pt x="4570093" y="245097"/>
                </a:cubicBezTo>
                <a:cubicBezTo>
                  <a:pt x="4572539" y="255766"/>
                  <a:pt x="4567480" y="259280"/>
                  <a:pt x="4554918" y="255637"/>
                </a:cubicBezTo>
                <a:cubicBezTo>
                  <a:pt x="4542356" y="251995"/>
                  <a:pt x="4528546" y="248417"/>
                  <a:pt x="4513489" y="244904"/>
                </a:cubicBezTo>
                <a:cubicBezTo>
                  <a:pt x="4508456" y="273125"/>
                  <a:pt x="4499515" y="293900"/>
                  <a:pt x="4486666" y="307230"/>
                </a:cubicBezTo>
                <a:cubicBezTo>
                  <a:pt x="4473817" y="320559"/>
                  <a:pt x="4464768" y="322506"/>
                  <a:pt x="4459520" y="313070"/>
                </a:cubicBezTo>
                <a:cubicBezTo>
                  <a:pt x="4454271" y="303634"/>
                  <a:pt x="4446327" y="294384"/>
                  <a:pt x="4435686" y="285321"/>
                </a:cubicBezTo>
                <a:cubicBezTo>
                  <a:pt x="4425046" y="276258"/>
                  <a:pt x="4427168" y="273078"/>
                  <a:pt x="4442053" y="275782"/>
                </a:cubicBezTo>
                <a:cubicBezTo>
                  <a:pt x="4456938" y="278485"/>
                  <a:pt x="4466633" y="278320"/>
                  <a:pt x="4471135" y="275287"/>
                </a:cubicBezTo>
                <a:cubicBezTo>
                  <a:pt x="4475638" y="272254"/>
                  <a:pt x="4479653" y="261144"/>
                  <a:pt x="4483181" y="241957"/>
                </a:cubicBezTo>
                <a:cubicBezTo>
                  <a:pt x="4435715" y="239418"/>
                  <a:pt x="4404747" y="239469"/>
                  <a:pt x="4390278" y="242107"/>
                </a:cubicBezTo>
                <a:cubicBezTo>
                  <a:pt x="4375809" y="244746"/>
                  <a:pt x="4364562" y="248119"/>
                  <a:pt x="4356539" y="252228"/>
                </a:cubicBezTo>
                <a:cubicBezTo>
                  <a:pt x="4348516" y="256336"/>
                  <a:pt x="4342869" y="253221"/>
                  <a:pt x="4339600" y="242882"/>
                </a:cubicBezTo>
                <a:cubicBezTo>
                  <a:pt x="4336330" y="232542"/>
                  <a:pt x="4339317" y="225483"/>
                  <a:pt x="4348559" y="221705"/>
                </a:cubicBezTo>
                <a:cubicBezTo>
                  <a:pt x="4357801" y="217926"/>
                  <a:pt x="4368925" y="204959"/>
                  <a:pt x="4381932" y="182803"/>
                </a:cubicBezTo>
                <a:cubicBezTo>
                  <a:pt x="4352735" y="185485"/>
                  <a:pt x="4333563" y="187729"/>
                  <a:pt x="4324413" y="189536"/>
                </a:cubicBezTo>
                <a:cubicBezTo>
                  <a:pt x="4315264" y="191343"/>
                  <a:pt x="4306144" y="187496"/>
                  <a:pt x="4297052" y="177996"/>
                </a:cubicBezTo>
                <a:cubicBezTo>
                  <a:pt x="4287961" y="168495"/>
                  <a:pt x="4290370" y="164204"/>
                  <a:pt x="4304280" y="165122"/>
                </a:cubicBezTo>
                <a:cubicBezTo>
                  <a:pt x="4318190" y="166040"/>
                  <a:pt x="4346605" y="164785"/>
                  <a:pt x="4389525" y="161357"/>
                </a:cubicBezTo>
                <a:cubicBezTo>
                  <a:pt x="4400667" y="132634"/>
                  <a:pt x="4404439" y="113027"/>
                  <a:pt x="4400840" y="102537"/>
                </a:cubicBezTo>
                <a:cubicBezTo>
                  <a:pt x="4397240" y="92048"/>
                  <a:pt x="4398409" y="87287"/>
                  <a:pt x="4404346" y="88255"/>
                </a:cubicBezTo>
                <a:cubicBezTo>
                  <a:pt x="4410283" y="89223"/>
                  <a:pt x="4415402" y="90574"/>
                  <a:pt x="4419704" y="92309"/>
                </a:cubicBezTo>
                <a:cubicBezTo>
                  <a:pt x="4424006" y="94045"/>
                  <a:pt x="4433349" y="94274"/>
                  <a:pt x="4447732" y="92998"/>
                </a:cubicBezTo>
                <a:cubicBezTo>
                  <a:pt x="4462115" y="91721"/>
                  <a:pt x="4473143" y="88570"/>
                  <a:pt x="4480815" y="83544"/>
                </a:cubicBezTo>
                <a:cubicBezTo>
                  <a:pt x="4484651" y="81031"/>
                  <a:pt x="4488500" y="79629"/>
                  <a:pt x="4492361" y="79339"/>
                </a:cubicBezTo>
                <a:close/>
                <a:moveTo>
                  <a:pt x="1652944" y="74821"/>
                </a:moveTo>
                <a:lnTo>
                  <a:pt x="1652944" y="139481"/>
                </a:lnTo>
                <a:lnTo>
                  <a:pt x="1687941" y="139481"/>
                </a:lnTo>
                <a:cubicBezTo>
                  <a:pt x="1696618" y="139481"/>
                  <a:pt x="1704175" y="136864"/>
                  <a:pt x="1710614" y="131630"/>
                </a:cubicBezTo>
                <a:cubicBezTo>
                  <a:pt x="1717052" y="126396"/>
                  <a:pt x="1720272" y="117333"/>
                  <a:pt x="1720272" y="104441"/>
                </a:cubicBezTo>
                <a:cubicBezTo>
                  <a:pt x="1720272" y="94059"/>
                  <a:pt x="1717339" y="86527"/>
                  <a:pt x="1711474" y="81845"/>
                </a:cubicBezTo>
                <a:cubicBezTo>
                  <a:pt x="1705609" y="77162"/>
                  <a:pt x="1698216" y="74821"/>
                  <a:pt x="1689297" y="74821"/>
                </a:cubicBezTo>
                <a:close/>
                <a:moveTo>
                  <a:pt x="4118207" y="73033"/>
                </a:moveTo>
                <a:cubicBezTo>
                  <a:pt x="4119633" y="72861"/>
                  <a:pt x="4121448" y="73016"/>
                  <a:pt x="4123651" y="73499"/>
                </a:cubicBezTo>
                <a:cubicBezTo>
                  <a:pt x="4132463" y="75427"/>
                  <a:pt x="4139837" y="78371"/>
                  <a:pt x="4145774" y="82329"/>
                </a:cubicBezTo>
                <a:cubicBezTo>
                  <a:pt x="4152916" y="87247"/>
                  <a:pt x="4155131" y="91137"/>
                  <a:pt x="4152421" y="93998"/>
                </a:cubicBezTo>
                <a:cubicBezTo>
                  <a:pt x="4149711" y="96859"/>
                  <a:pt x="4148578" y="108600"/>
                  <a:pt x="4149022" y="129221"/>
                </a:cubicBezTo>
                <a:cubicBezTo>
                  <a:pt x="4149467" y="149842"/>
                  <a:pt x="4148008" y="167979"/>
                  <a:pt x="4144645" y="183631"/>
                </a:cubicBezTo>
                <a:cubicBezTo>
                  <a:pt x="4141282" y="199284"/>
                  <a:pt x="4136087" y="202754"/>
                  <a:pt x="4129061" y="194042"/>
                </a:cubicBezTo>
                <a:cubicBezTo>
                  <a:pt x="4122034" y="185331"/>
                  <a:pt x="4119194" y="177200"/>
                  <a:pt x="4120543" y="169650"/>
                </a:cubicBezTo>
                <a:cubicBezTo>
                  <a:pt x="4121891" y="162100"/>
                  <a:pt x="4122565" y="153858"/>
                  <a:pt x="4122565" y="144924"/>
                </a:cubicBezTo>
                <a:cubicBezTo>
                  <a:pt x="4122565" y="136061"/>
                  <a:pt x="4122350" y="125729"/>
                  <a:pt x="4121919" y="113927"/>
                </a:cubicBezTo>
                <a:cubicBezTo>
                  <a:pt x="4121489" y="102125"/>
                  <a:pt x="4119467" y="91954"/>
                  <a:pt x="4115853" y="83415"/>
                </a:cubicBezTo>
                <a:cubicBezTo>
                  <a:pt x="4113143" y="77010"/>
                  <a:pt x="4113927" y="73550"/>
                  <a:pt x="4118207" y="73033"/>
                </a:cubicBezTo>
                <a:close/>
                <a:moveTo>
                  <a:pt x="6177279" y="70495"/>
                </a:moveTo>
                <a:cubicBezTo>
                  <a:pt x="6180783" y="70823"/>
                  <a:pt x="6184445" y="72011"/>
                  <a:pt x="6188263" y="74058"/>
                </a:cubicBezTo>
                <a:cubicBezTo>
                  <a:pt x="6195899" y="78152"/>
                  <a:pt x="6196824" y="82407"/>
                  <a:pt x="6191038" y="86824"/>
                </a:cubicBezTo>
                <a:cubicBezTo>
                  <a:pt x="6185252" y="91241"/>
                  <a:pt x="6174651" y="95055"/>
                  <a:pt x="6159235" y="98268"/>
                </a:cubicBezTo>
                <a:cubicBezTo>
                  <a:pt x="6166434" y="100935"/>
                  <a:pt x="6169119" y="105689"/>
                  <a:pt x="6167291" y="112529"/>
                </a:cubicBezTo>
                <a:cubicBezTo>
                  <a:pt x="6165462" y="119369"/>
                  <a:pt x="6164125" y="130591"/>
                  <a:pt x="6163279" y="146193"/>
                </a:cubicBezTo>
                <a:cubicBezTo>
                  <a:pt x="6165358" y="145318"/>
                  <a:pt x="6168477" y="144881"/>
                  <a:pt x="6172636" y="144881"/>
                </a:cubicBezTo>
                <a:cubicBezTo>
                  <a:pt x="6178028" y="144881"/>
                  <a:pt x="6182764" y="146250"/>
                  <a:pt x="6186844" y="148989"/>
                </a:cubicBezTo>
                <a:cubicBezTo>
                  <a:pt x="6190923" y="151728"/>
                  <a:pt x="6190833" y="155270"/>
                  <a:pt x="6186574" y="159615"/>
                </a:cubicBezTo>
                <a:cubicBezTo>
                  <a:pt x="6182315" y="163960"/>
                  <a:pt x="6174493" y="168169"/>
                  <a:pt x="6163107" y="172242"/>
                </a:cubicBezTo>
                <a:cubicBezTo>
                  <a:pt x="6162318" y="194197"/>
                  <a:pt x="6161924" y="208910"/>
                  <a:pt x="6161924" y="216381"/>
                </a:cubicBezTo>
                <a:cubicBezTo>
                  <a:pt x="6168004" y="213857"/>
                  <a:pt x="6177174" y="210752"/>
                  <a:pt x="6189435" y="207067"/>
                </a:cubicBezTo>
                <a:cubicBezTo>
                  <a:pt x="6201696" y="203381"/>
                  <a:pt x="6203912" y="205515"/>
                  <a:pt x="6196082" y="213466"/>
                </a:cubicBezTo>
                <a:cubicBezTo>
                  <a:pt x="6188252" y="221418"/>
                  <a:pt x="6176680" y="229222"/>
                  <a:pt x="6161364" y="236880"/>
                </a:cubicBezTo>
                <a:cubicBezTo>
                  <a:pt x="6146049" y="244538"/>
                  <a:pt x="6135782" y="250324"/>
                  <a:pt x="6130562" y="254239"/>
                </a:cubicBezTo>
                <a:cubicBezTo>
                  <a:pt x="6125342" y="258154"/>
                  <a:pt x="6120821" y="261850"/>
                  <a:pt x="6117000" y="265328"/>
                </a:cubicBezTo>
                <a:cubicBezTo>
                  <a:pt x="6113178" y="268805"/>
                  <a:pt x="6108675" y="269275"/>
                  <a:pt x="6103491" y="266736"/>
                </a:cubicBezTo>
                <a:cubicBezTo>
                  <a:pt x="6098307" y="264198"/>
                  <a:pt x="6093001" y="259072"/>
                  <a:pt x="6087573" y="251357"/>
                </a:cubicBezTo>
                <a:cubicBezTo>
                  <a:pt x="6082145" y="243642"/>
                  <a:pt x="6083960" y="239504"/>
                  <a:pt x="6093016" y="238945"/>
                </a:cubicBezTo>
                <a:cubicBezTo>
                  <a:pt x="6102071" y="238386"/>
                  <a:pt x="6116889" y="233991"/>
                  <a:pt x="6137466" y="225759"/>
                </a:cubicBezTo>
                <a:lnTo>
                  <a:pt x="6137466" y="177404"/>
                </a:lnTo>
                <a:cubicBezTo>
                  <a:pt x="6124546" y="179211"/>
                  <a:pt x="6114569" y="178358"/>
                  <a:pt x="6107535" y="174844"/>
                </a:cubicBezTo>
                <a:cubicBezTo>
                  <a:pt x="6100501" y="171331"/>
                  <a:pt x="6101035" y="167961"/>
                  <a:pt x="6109137" y="164735"/>
                </a:cubicBezTo>
                <a:cubicBezTo>
                  <a:pt x="6117240" y="161508"/>
                  <a:pt x="6126683" y="157966"/>
                  <a:pt x="6137466" y="154108"/>
                </a:cubicBezTo>
                <a:lnTo>
                  <a:pt x="6137466" y="121994"/>
                </a:lnTo>
                <a:cubicBezTo>
                  <a:pt x="6137466" y="113605"/>
                  <a:pt x="6136577" y="107331"/>
                  <a:pt x="6134799" y="103172"/>
                </a:cubicBezTo>
                <a:cubicBezTo>
                  <a:pt x="6128059" y="103172"/>
                  <a:pt x="6120971" y="101663"/>
                  <a:pt x="6113536" y="98644"/>
                </a:cubicBezTo>
                <a:cubicBezTo>
                  <a:pt x="6106101" y="95626"/>
                  <a:pt x="6106467" y="92700"/>
                  <a:pt x="6114633" y="89868"/>
                </a:cubicBezTo>
                <a:cubicBezTo>
                  <a:pt x="6122800" y="87036"/>
                  <a:pt x="6132014" y="84060"/>
                  <a:pt x="6142274" y="80941"/>
                </a:cubicBezTo>
                <a:cubicBezTo>
                  <a:pt x="6152535" y="77822"/>
                  <a:pt x="6160856" y="74872"/>
                  <a:pt x="6167237" y="72090"/>
                </a:cubicBezTo>
                <a:cubicBezTo>
                  <a:pt x="6170427" y="70699"/>
                  <a:pt x="6173775" y="70167"/>
                  <a:pt x="6177279" y="70495"/>
                </a:cubicBezTo>
                <a:close/>
                <a:moveTo>
                  <a:pt x="7326182" y="69422"/>
                </a:moveTo>
                <a:cubicBezTo>
                  <a:pt x="7300499" y="72993"/>
                  <a:pt x="7283786" y="74994"/>
                  <a:pt x="7276042" y="75424"/>
                </a:cubicBezTo>
                <a:cubicBezTo>
                  <a:pt x="7285936" y="82063"/>
                  <a:pt x="7289966" y="87190"/>
                  <a:pt x="7288131" y="90804"/>
                </a:cubicBezTo>
                <a:cubicBezTo>
                  <a:pt x="7286296" y="94417"/>
                  <a:pt x="7284968" y="107481"/>
                  <a:pt x="7284152" y="129995"/>
                </a:cubicBezTo>
                <a:lnTo>
                  <a:pt x="7332571" y="126360"/>
                </a:lnTo>
                <a:cubicBezTo>
                  <a:pt x="7332571" y="111016"/>
                  <a:pt x="7332352" y="99451"/>
                  <a:pt x="7331916" y="91664"/>
                </a:cubicBezTo>
                <a:cubicBezTo>
                  <a:pt x="7331478" y="83877"/>
                  <a:pt x="7329567" y="76463"/>
                  <a:pt x="7326182" y="69422"/>
                </a:cubicBezTo>
                <a:close/>
                <a:moveTo>
                  <a:pt x="1068258" y="69422"/>
                </a:moveTo>
                <a:cubicBezTo>
                  <a:pt x="1042575" y="72993"/>
                  <a:pt x="1025862" y="74994"/>
                  <a:pt x="1018118" y="75424"/>
                </a:cubicBezTo>
                <a:cubicBezTo>
                  <a:pt x="1028013" y="82063"/>
                  <a:pt x="1032043" y="87190"/>
                  <a:pt x="1030207" y="90804"/>
                </a:cubicBezTo>
                <a:cubicBezTo>
                  <a:pt x="1028371" y="94417"/>
                  <a:pt x="1027045" y="107481"/>
                  <a:pt x="1026228" y="129995"/>
                </a:cubicBezTo>
                <a:lnTo>
                  <a:pt x="1074648" y="126360"/>
                </a:lnTo>
                <a:cubicBezTo>
                  <a:pt x="1074648" y="111016"/>
                  <a:pt x="1074429" y="99451"/>
                  <a:pt x="1073991" y="91664"/>
                </a:cubicBezTo>
                <a:cubicBezTo>
                  <a:pt x="1073554" y="83877"/>
                  <a:pt x="1071644" y="76463"/>
                  <a:pt x="1068258" y="69422"/>
                </a:cubicBezTo>
                <a:close/>
                <a:moveTo>
                  <a:pt x="6344192" y="61820"/>
                </a:moveTo>
                <a:cubicBezTo>
                  <a:pt x="6350094" y="61204"/>
                  <a:pt x="6355822" y="63319"/>
                  <a:pt x="6361378" y="68164"/>
                </a:cubicBezTo>
                <a:cubicBezTo>
                  <a:pt x="6368784" y="74624"/>
                  <a:pt x="6366992" y="79812"/>
                  <a:pt x="6356000" y="83727"/>
                </a:cubicBezTo>
                <a:cubicBezTo>
                  <a:pt x="6345008" y="87642"/>
                  <a:pt x="6332056" y="90789"/>
                  <a:pt x="6317142" y="93170"/>
                </a:cubicBezTo>
                <a:cubicBezTo>
                  <a:pt x="6324340" y="95608"/>
                  <a:pt x="6326804" y="101623"/>
                  <a:pt x="6324531" y="111217"/>
                </a:cubicBezTo>
                <a:cubicBezTo>
                  <a:pt x="6322258" y="120811"/>
                  <a:pt x="6320698" y="134269"/>
                  <a:pt x="6319852" y="151592"/>
                </a:cubicBezTo>
                <a:cubicBezTo>
                  <a:pt x="6327080" y="149900"/>
                  <a:pt x="6333292" y="148129"/>
                  <a:pt x="6338491" y="146279"/>
                </a:cubicBezTo>
                <a:cubicBezTo>
                  <a:pt x="6343689" y="144429"/>
                  <a:pt x="6349081" y="145841"/>
                  <a:pt x="6354667" y="150516"/>
                </a:cubicBezTo>
                <a:cubicBezTo>
                  <a:pt x="6360252" y="155191"/>
                  <a:pt x="6360610" y="159687"/>
                  <a:pt x="6355742" y="164003"/>
                </a:cubicBezTo>
                <a:cubicBezTo>
                  <a:pt x="6350874" y="168320"/>
                  <a:pt x="6338824" y="172148"/>
                  <a:pt x="6319594" y="175490"/>
                </a:cubicBezTo>
                <a:cubicBezTo>
                  <a:pt x="6318862" y="187048"/>
                  <a:pt x="6318497" y="206529"/>
                  <a:pt x="6318497" y="233933"/>
                </a:cubicBezTo>
                <a:cubicBezTo>
                  <a:pt x="6333396" y="231452"/>
                  <a:pt x="6346102" y="228807"/>
                  <a:pt x="6356613" y="225996"/>
                </a:cubicBezTo>
                <a:cubicBezTo>
                  <a:pt x="6367125" y="223185"/>
                  <a:pt x="6377349" y="226982"/>
                  <a:pt x="6387287" y="237386"/>
                </a:cubicBezTo>
                <a:cubicBezTo>
                  <a:pt x="6397224" y="247789"/>
                  <a:pt x="6390915" y="252991"/>
                  <a:pt x="6368358" y="252991"/>
                </a:cubicBezTo>
                <a:cubicBezTo>
                  <a:pt x="6348912" y="252991"/>
                  <a:pt x="6334088" y="253655"/>
                  <a:pt x="6323886" y="254981"/>
                </a:cubicBezTo>
                <a:cubicBezTo>
                  <a:pt x="6313682" y="256308"/>
                  <a:pt x="6304050" y="258104"/>
                  <a:pt x="6294986" y="260369"/>
                </a:cubicBezTo>
                <a:cubicBezTo>
                  <a:pt x="6285924" y="262635"/>
                  <a:pt x="6277738" y="264897"/>
                  <a:pt x="6270432" y="267156"/>
                </a:cubicBezTo>
                <a:cubicBezTo>
                  <a:pt x="6263126" y="269415"/>
                  <a:pt x="6255110" y="266245"/>
                  <a:pt x="6246384" y="257648"/>
                </a:cubicBezTo>
                <a:cubicBezTo>
                  <a:pt x="6237658" y="249051"/>
                  <a:pt x="6239626" y="244753"/>
                  <a:pt x="6252288" y="244753"/>
                </a:cubicBezTo>
                <a:cubicBezTo>
                  <a:pt x="6262742" y="244753"/>
                  <a:pt x="6277111" y="242774"/>
                  <a:pt x="6295395" y="238816"/>
                </a:cubicBezTo>
                <a:lnTo>
                  <a:pt x="6295395" y="180114"/>
                </a:lnTo>
                <a:cubicBezTo>
                  <a:pt x="6288311" y="181907"/>
                  <a:pt x="6282227" y="182556"/>
                  <a:pt x="6277144" y="182061"/>
                </a:cubicBezTo>
                <a:cubicBezTo>
                  <a:pt x="6272060" y="181566"/>
                  <a:pt x="6267080" y="178831"/>
                  <a:pt x="6262204" y="173855"/>
                </a:cubicBezTo>
                <a:cubicBezTo>
                  <a:pt x="6257329" y="168879"/>
                  <a:pt x="6258344" y="165746"/>
                  <a:pt x="6265248" y="164455"/>
                </a:cubicBezTo>
                <a:cubicBezTo>
                  <a:pt x="6272153" y="163164"/>
                  <a:pt x="6282202" y="160970"/>
                  <a:pt x="6295395" y="157873"/>
                </a:cubicBezTo>
                <a:lnTo>
                  <a:pt x="6295395" y="120638"/>
                </a:lnTo>
                <a:cubicBezTo>
                  <a:pt x="6295395" y="110313"/>
                  <a:pt x="6294843" y="103143"/>
                  <a:pt x="6293738" y="99128"/>
                </a:cubicBezTo>
                <a:cubicBezTo>
                  <a:pt x="6282582" y="100017"/>
                  <a:pt x="6273770" y="98397"/>
                  <a:pt x="6267302" y="94267"/>
                </a:cubicBezTo>
                <a:cubicBezTo>
                  <a:pt x="6260836" y="90137"/>
                  <a:pt x="6261014" y="86828"/>
                  <a:pt x="6267840" y="84340"/>
                </a:cubicBezTo>
                <a:cubicBezTo>
                  <a:pt x="6274666" y="81852"/>
                  <a:pt x="6286099" y="78543"/>
                  <a:pt x="6302138" y="74413"/>
                </a:cubicBezTo>
                <a:cubicBezTo>
                  <a:pt x="6318178" y="70283"/>
                  <a:pt x="6330210" y="66594"/>
                  <a:pt x="6338233" y="63346"/>
                </a:cubicBezTo>
                <a:cubicBezTo>
                  <a:pt x="6340238" y="62534"/>
                  <a:pt x="6342225" y="62025"/>
                  <a:pt x="6344192" y="61820"/>
                </a:cubicBezTo>
                <a:close/>
                <a:moveTo>
                  <a:pt x="4048268" y="46578"/>
                </a:moveTo>
                <a:cubicBezTo>
                  <a:pt x="4058120" y="45503"/>
                  <a:pt x="4066867" y="47324"/>
                  <a:pt x="4074510" y="52042"/>
                </a:cubicBezTo>
                <a:cubicBezTo>
                  <a:pt x="4083258" y="56459"/>
                  <a:pt x="4087062" y="63611"/>
                  <a:pt x="4085922" y="73499"/>
                </a:cubicBezTo>
                <a:cubicBezTo>
                  <a:pt x="4084782" y="83386"/>
                  <a:pt x="4080071" y="86631"/>
                  <a:pt x="4071789" y="83232"/>
                </a:cubicBezTo>
                <a:cubicBezTo>
                  <a:pt x="4063508" y="79833"/>
                  <a:pt x="4055054" y="73144"/>
                  <a:pt x="4046429" y="63163"/>
                </a:cubicBezTo>
                <a:cubicBezTo>
                  <a:pt x="4037803" y="53182"/>
                  <a:pt x="4038416" y="47654"/>
                  <a:pt x="4048268" y="46578"/>
                </a:cubicBezTo>
                <a:close/>
                <a:moveTo>
                  <a:pt x="2048504" y="46071"/>
                </a:moveTo>
                <a:cubicBezTo>
                  <a:pt x="2059163" y="45481"/>
                  <a:pt x="2068949" y="48095"/>
                  <a:pt x="2077860" y="53913"/>
                </a:cubicBezTo>
                <a:cubicBezTo>
                  <a:pt x="2089741" y="61671"/>
                  <a:pt x="2093433" y="67547"/>
                  <a:pt x="2088938" y="71541"/>
                </a:cubicBezTo>
                <a:cubicBezTo>
                  <a:pt x="2084442" y="75535"/>
                  <a:pt x="2076767" y="77532"/>
                  <a:pt x="2065911" y="77532"/>
                </a:cubicBezTo>
                <a:cubicBezTo>
                  <a:pt x="2056059" y="77532"/>
                  <a:pt x="2041760" y="77754"/>
                  <a:pt x="2023009" y="78199"/>
                </a:cubicBezTo>
                <a:cubicBezTo>
                  <a:pt x="2004260" y="78643"/>
                  <a:pt x="1982144" y="80507"/>
                  <a:pt x="1956660" y="83791"/>
                </a:cubicBezTo>
                <a:lnTo>
                  <a:pt x="1956660" y="116508"/>
                </a:lnTo>
                <a:cubicBezTo>
                  <a:pt x="1977239" y="113927"/>
                  <a:pt x="1990930" y="111031"/>
                  <a:pt x="1997736" y="107818"/>
                </a:cubicBezTo>
                <a:cubicBezTo>
                  <a:pt x="2004540" y="104606"/>
                  <a:pt x="2011245" y="104674"/>
                  <a:pt x="2017847" y="108023"/>
                </a:cubicBezTo>
                <a:cubicBezTo>
                  <a:pt x="2024451" y="111371"/>
                  <a:pt x="2031202" y="115383"/>
                  <a:pt x="2038099" y="120058"/>
                </a:cubicBezTo>
                <a:cubicBezTo>
                  <a:pt x="2044997" y="124733"/>
                  <a:pt x="2045972" y="130920"/>
                  <a:pt x="2041025" y="138621"/>
                </a:cubicBezTo>
                <a:cubicBezTo>
                  <a:pt x="2036077" y="146322"/>
                  <a:pt x="2034277" y="158479"/>
                  <a:pt x="2035625" y="175092"/>
                </a:cubicBezTo>
                <a:cubicBezTo>
                  <a:pt x="2036973" y="191705"/>
                  <a:pt x="2032779" y="207042"/>
                  <a:pt x="2023042" y="221102"/>
                </a:cubicBezTo>
                <a:cubicBezTo>
                  <a:pt x="2013305" y="235163"/>
                  <a:pt x="2006404" y="238092"/>
                  <a:pt x="2002338" y="229889"/>
                </a:cubicBezTo>
                <a:cubicBezTo>
                  <a:pt x="1998273" y="221687"/>
                  <a:pt x="1991194" y="211986"/>
                  <a:pt x="1981097" y="200786"/>
                </a:cubicBezTo>
                <a:cubicBezTo>
                  <a:pt x="1971002" y="189586"/>
                  <a:pt x="1968814" y="184456"/>
                  <a:pt x="1974536" y="185395"/>
                </a:cubicBezTo>
                <a:cubicBezTo>
                  <a:pt x="1980258" y="186335"/>
                  <a:pt x="1986650" y="187686"/>
                  <a:pt x="1993712" y="189450"/>
                </a:cubicBezTo>
                <a:cubicBezTo>
                  <a:pt x="2000775" y="191214"/>
                  <a:pt x="2004888" y="188693"/>
                  <a:pt x="2006048" y="181889"/>
                </a:cubicBezTo>
                <a:cubicBezTo>
                  <a:pt x="2007210" y="175085"/>
                  <a:pt x="2007361" y="165541"/>
                  <a:pt x="2006500" y="153259"/>
                </a:cubicBezTo>
                <a:cubicBezTo>
                  <a:pt x="2005640" y="140976"/>
                  <a:pt x="2004063" y="133831"/>
                  <a:pt x="2001768" y="131824"/>
                </a:cubicBezTo>
                <a:cubicBezTo>
                  <a:pt x="1999474" y="129816"/>
                  <a:pt x="1995104" y="129031"/>
                  <a:pt x="1988658" y="129468"/>
                </a:cubicBezTo>
                <a:cubicBezTo>
                  <a:pt x="1982212" y="129906"/>
                  <a:pt x="1971510" y="131300"/>
                  <a:pt x="1956554" y="133652"/>
                </a:cubicBezTo>
                <a:cubicBezTo>
                  <a:pt x="1955680" y="192719"/>
                  <a:pt x="1953843" y="239074"/>
                  <a:pt x="1951047" y="272716"/>
                </a:cubicBezTo>
                <a:cubicBezTo>
                  <a:pt x="1948251" y="306358"/>
                  <a:pt x="1943347" y="323180"/>
                  <a:pt x="1936334" y="323180"/>
                </a:cubicBezTo>
                <a:cubicBezTo>
                  <a:pt x="1929981" y="323180"/>
                  <a:pt x="1926805" y="309205"/>
                  <a:pt x="1926805" y="281256"/>
                </a:cubicBezTo>
                <a:cubicBezTo>
                  <a:pt x="1926805" y="255157"/>
                  <a:pt x="1927256" y="207490"/>
                  <a:pt x="1928159" y="138255"/>
                </a:cubicBezTo>
                <a:cubicBezTo>
                  <a:pt x="1915914" y="140837"/>
                  <a:pt x="1901566" y="143361"/>
                  <a:pt x="1885117" y="145827"/>
                </a:cubicBezTo>
                <a:cubicBezTo>
                  <a:pt x="1885117" y="155507"/>
                  <a:pt x="1884655" y="167789"/>
                  <a:pt x="1883730" y="182674"/>
                </a:cubicBezTo>
                <a:cubicBezTo>
                  <a:pt x="1882806" y="197559"/>
                  <a:pt x="1880562" y="210526"/>
                  <a:pt x="1876998" y="221576"/>
                </a:cubicBezTo>
                <a:cubicBezTo>
                  <a:pt x="1873434" y="232625"/>
                  <a:pt x="1868022" y="233309"/>
                  <a:pt x="1860758" y="223630"/>
                </a:cubicBezTo>
                <a:cubicBezTo>
                  <a:pt x="1853494" y="213950"/>
                  <a:pt x="1851214" y="205335"/>
                  <a:pt x="1853917" y="197785"/>
                </a:cubicBezTo>
                <a:cubicBezTo>
                  <a:pt x="1856620" y="190235"/>
                  <a:pt x="1858419" y="180351"/>
                  <a:pt x="1859316" y="168133"/>
                </a:cubicBezTo>
                <a:cubicBezTo>
                  <a:pt x="1860213" y="155915"/>
                  <a:pt x="1858412" y="144257"/>
                  <a:pt x="1853917" y="133157"/>
                </a:cubicBezTo>
                <a:cubicBezTo>
                  <a:pt x="1849421" y="122058"/>
                  <a:pt x="1852914" y="118082"/>
                  <a:pt x="1864393" y="121230"/>
                </a:cubicBezTo>
                <a:cubicBezTo>
                  <a:pt x="1875872" y="124378"/>
                  <a:pt x="1884734" y="125969"/>
                  <a:pt x="1890980" y="126005"/>
                </a:cubicBezTo>
                <a:cubicBezTo>
                  <a:pt x="1897225" y="126041"/>
                  <a:pt x="1909618" y="124446"/>
                  <a:pt x="1928159" y="121219"/>
                </a:cubicBezTo>
                <a:lnTo>
                  <a:pt x="1928159" y="85620"/>
                </a:lnTo>
                <a:cubicBezTo>
                  <a:pt x="1892568" y="90122"/>
                  <a:pt x="1868060" y="93267"/>
                  <a:pt x="1854638" y="95052"/>
                </a:cubicBezTo>
                <a:cubicBezTo>
                  <a:pt x="1841215" y="96837"/>
                  <a:pt x="1831453" y="97963"/>
                  <a:pt x="1825351" y="98429"/>
                </a:cubicBezTo>
                <a:cubicBezTo>
                  <a:pt x="1819249" y="98895"/>
                  <a:pt x="1811464" y="94374"/>
                  <a:pt x="1801992" y="84867"/>
                </a:cubicBezTo>
                <a:cubicBezTo>
                  <a:pt x="1792520" y="75359"/>
                  <a:pt x="1794086" y="71512"/>
                  <a:pt x="1806692" y="73326"/>
                </a:cubicBezTo>
                <a:cubicBezTo>
                  <a:pt x="1819296" y="75141"/>
                  <a:pt x="1843284" y="74029"/>
                  <a:pt x="1878654" y="69992"/>
                </a:cubicBezTo>
                <a:cubicBezTo>
                  <a:pt x="1914024" y="65956"/>
                  <a:pt x="1945601" y="62145"/>
                  <a:pt x="1973386" y="58560"/>
                </a:cubicBezTo>
                <a:cubicBezTo>
                  <a:pt x="2001170" y="54975"/>
                  <a:pt x="2022558" y="51364"/>
                  <a:pt x="2037550" y="47729"/>
                </a:cubicBezTo>
                <a:cubicBezTo>
                  <a:pt x="2041299" y="46820"/>
                  <a:pt x="2044949" y="46268"/>
                  <a:pt x="2048504" y="46071"/>
                </a:cubicBezTo>
                <a:close/>
                <a:moveTo>
                  <a:pt x="800728" y="46071"/>
                </a:moveTo>
                <a:cubicBezTo>
                  <a:pt x="811389" y="45481"/>
                  <a:pt x="821176" y="48095"/>
                  <a:pt x="830086" y="53913"/>
                </a:cubicBezTo>
                <a:cubicBezTo>
                  <a:pt x="841966" y="61671"/>
                  <a:pt x="845660" y="67547"/>
                  <a:pt x="841163" y="71541"/>
                </a:cubicBezTo>
                <a:cubicBezTo>
                  <a:pt x="836669" y="75535"/>
                  <a:pt x="828993" y="77532"/>
                  <a:pt x="818137" y="77532"/>
                </a:cubicBezTo>
                <a:cubicBezTo>
                  <a:pt x="808285" y="77532"/>
                  <a:pt x="793984" y="77754"/>
                  <a:pt x="775235" y="78199"/>
                </a:cubicBezTo>
                <a:cubicBezTo>
                  <a:pt x="756485" y="78643"/>
                  <a:pt x="734368" y="80507"/>
                  <a:pt x="708886" y="83791"/>
                </a:cubicBezTo>
                <a:lnTo>
                  <a:pt x="708886" y="116508"/>
                </a:lnTo>
                <a:cubicBezTo>
                  <a:pt x="729464" y="113927"/>
                  <a:pt x="743155" y="111031"/>
                  <a:pt x="749960" y="107818"/>
                </a:cubicBezTo>
                <a:cubicBezTo>
                  <a:pt x="756763" y="104606"/>
                  <a:pt x="763469" y="104674"/>
                  <a:pt x="770072" y="108023"/>
                </a:cubicBezTo>
                <a:cubicBezTo>
                  <a:pt x="776676" y="111371"/>
                  <a:pt x="783427" y="115383"/>
                  <a:pt x="790325" y="120058"/>
                </a:cubicBezTo>
                <a:cubicBezTo>
                  <a:pt x="797222" y="124733"/>
                  <a:pt x="798196" y="130920"/>
                  <a:pt x="793250" y="138621"/>
                </a:cubicBezTo>
                <a:cubicBezTo>
                  <a:pt x="788302" y="146322"/>
                  <a:pt x="786502" y="158479"/>
                  <a:pt x="787849" y="175092"/>
                </a:cubicBezTo>
                <a:cubicBezTo>
                  <a:pt x="789199" y="191705"/>
                  <a:pt x="785004" y="207042"/>
                  <a:pt x="775267" y="221102"/>
                </a:cubicBezTo>
                <a:cubicBezTo>
                  <a:pt x="765530" y="235163"/>
                  <a:pt x="758628" y="238092"/>
                  <a:pt x="754562" y="229889"/>
                </a:cubicBezTo>
                <a:cubicBezTo>
                  <a:pt x="750498" y="221687"/>
                  <a:pt x="743416" y="211986"/>
                  <a:pt x="733322" y="200786"/>
                </a:cubicBezTo>
                <a:cubicBezTo>
                  <a:pt x="723226" y="189586"/>
                  <a:pt x="721039" y="184456"/>
                  <a:pt x="726761" y="185395"/>
                </a:cubicBezTo>
                <a:cubicBezTo>
                  <a:pt x="732483" y="186335"/>
                  <a:pt x="738874" y="187686"/>
                  <a:pt x="745938" y="189450"/>
                </a:cubicBezTo>
                <a:cubicBezTo>
                  <a:pt x="753000" y="191214"/>
                  <a:pt x="757112" y="188693"/>
                  <a:pt x="758274" y="181889"/>
                </a:cubicBezTo>
                <a:cubicBezTo>
                  <a:pt x="759435" y="175085"/>
                  <a:pt x="759585" y="165541"/>
                  <a:pt x="758725" y="153259"/>
                </a:cubicBezTo>
                <a:cubicBezTo>
                  <a:pt x="757865" y="140976"/>
                  <a:pt x="756287" y="133831"/>
                  <a:pt x="753992" y="131824"/>
                </a:cubicBezTo>
                <a:cubicBezTo>
                  <a:pt x="751698" y="129816"/>
                  <a:pt x="747329" y="129031"/>
                  <a:pt x="740883" y="129468"/>
                </a:cubicBezTo>
                <a:cubicBezTo>
                  <a:pt x="734436" y="129906"/>
                  <a:pt x="723735" y="131300"/>
                  <a:pt x="708778" y="133652"/>
                </a:cubicBezTo>
                <a:cubicBezTo>
                  <a:pt x="707904" y="192719"/>
                  <a:pt x="706067" y="239074"/>
                  <a:pt x="703272" y="272716"/>
                </a:cubicBezTo>
                <a:cubicBezTo>
                  <a:pt x="700475" y="306358"/>
                  <a:pt x="695571" y="323180"/>
                  <a:pt x="688559" y="323180"/>
                </a:cubicBezTo>
                <a:cubicBezTo>
                  <a:pt x="682206" y="323180"/>
                  <a:pt x="679029" y="309205"/>
                  <a:pt x="679029" y="281256"/>
                </a:cubicBezTo>
                <a:cubicBezTo>
                  <a:pt x="679029" y="255157"/>
                  <a:pt x="679481" y="207490"/>
                  <a:pt x="680385" y="138255"/>
                </a:cubicBezTo>
                <a:cubicBezTo>
                  <a:pt x="668138" y="140837"/>
                  <a:pt x="653791" y="143361"/>
                  <a:pt x="637343" y="145827"/>
                </a:cubicBezTo>
                <a:cubicBezTo>
                  <a:pt x="637343" y="155507"/>
                  <a:pt x="636880" y="167789"/>
                  <a:pt x="635955" y="182674"/>
                </a:cubicBezTo>
                <a:cubicBezTo>
                  <a:pt x="635031" y="197559"/>
                  <a:pt x="632786" y="210526"/>
                  <a:pt x="629223" y="221576"/>
                </a:cubicBezTo>
                <a:cubicBezTo>
                  <a:pt x="625659" y="232625"/>
                  <a:pt x="620245" y="233309"/>
                  <a:pt x="612982" y="223630"/>
                </a:cubicBezTo>
                <a:cubicBezTo>
                  <a:pt x="605719" y="213950"/>
                  <a:pt x="603439" y="205335"/>
                  <a:pt x="606142" y="197785"/>
                </a:cubicBezTo>
                <a:cubicBezTo>
                  <a:pt x="608846" y="190235"/>
                  <a:pt x="610644" y="180351"/>
                  <a:pt x="611541" y="168133"/>
                </a:cubicBezTo>
                <a:cubicBezTo>
                  <a:pt x="612437" y="155915"/>
                  <a:pt x="610637" y="144257"/>
                  <a:pt x="606142" y="133157"/>
                </a:cubicBezTo>
                <a:cubicBezTo>
                  <a:pt x="601646" y="122058"/>
                  <a:pt x="605138" y="118082"/>
                  <a:pt x="616618" y="121230"/>
                </a:cubicBezTo>
                <a:cubicBezTo>
                  <a:pt x="628097" y="124378"/>
                  <a:pt x="636959" y="125969"/>
                  <a:pt x="643205" y="126005"/>
                </a:cubicBezTo>
                <a:cubicBezTo>
                  <a:pt x="649449" y="126041"/>
                  <a:pt x="661842" y="124446"/>
                  <a:pt x="680385" y="121219"/>
                </a:cubicBezTo>
                <a:lnTo>
                  <a:pt x="680385" y="85620"/>
                </a:lnTo>
                <a:cubicBezTo>
                  <a:pt x="644792" y="90122"/>
                  <a:pt x="620285" y="93267"/>
                  <a:pt x="606863" y="95052"/>
                </a:cubicBezTo>
                <a:cubicBezTo>
                  <a:pt x="593441" y="96837"/>
                  <a:pt x="583678" y="97963"/>
                  <a:pt x="577577" y="98429"/>
                </a:cubicBezTo>
                <a:cubicBezTo>
                  <a:pt x="571474" y="98895"/>
                  <a:pt x="563688" y="94374"/>
                  <a:pt x="554216" y="84867"/>
                </a:cubicBezTo>
                <a:cubicBezTo>
                  <a:pt x="544745" y="75359"/>
                  <a:pt x="546311" y="71512"/>
                  <a:pt x="558916" y="73326"/>
                </a:cubicBezTo>
                <a:cubicBezTo>
                  <a:pt x="571521" y="75141"/>
                  <a:pt x="595508" y="74029"/>
                  <a:pt x="630879" y="69992"/>
                </a:cubicBezTo>
                <a:cubicBezTo>
                  <a:pt x="666249" y="65956"/>
                  <a:pt x="697826" y="62145"/>
                  <a:pt x="725611" y="58560"/>
                </a:cubicBezTo>
                <a:cubicBezTo>
                  <a:pt x="753394" y="54975"/>
                  <a:pt x="774783" y="51364"/>
                  <a:pt x="789775" y="47729"/>
                </a:cubicBezTo>
                <a:cubicBezTo>
                  <a:pt x="793523" y="46820"/>
                  <a:pt x="797175" y="46268"/>
                  <a:pt x="800728" y="46071"/>
                </a:cubicBezTo>
                <a:close/>
                <a:moveTo>
                  <a:pt x="6990161" y="43653"/>
                </a:moveTo>
                <a:lnTo>
                  <a:pt x="7104510" y="43653"/>
                </a:lnTo>
                <a:lnTo>
                  <a:pt x="7104510" y="74821"/>
                </a:lnTo>
                <a:lnTo>
                  <a:pt x="7017372" y="74821"/>
                </a:lnTo>
                <a:cubicBezTo>
                  <a:pt x="7013228" y="97336"/>
                  <a:pt x="7008982" y="113927"/>
                  <a:pt x="7004638" y="124596"/>
                </a:cubicBezTo>
                <a:cubicBezTo>
                  <a:pt x="7014562" y="119219"/>
                  <a:pt x="7025797" y="116770"/>
                  <a:pt x="7038344" y="117251"/>
                </a:cubicBezTo>
                <a:cubicBezTo>
                  <a:pt x="7050892" y="117731"/>
                  <a:pt x="7062906" y="120603"/>
                  <a:pt x="7074385" y="125865"/>
                </a:cubicBezTo>
                <a:cubicBezTo>
                  <a:pt x="7085864" y="131128"/>
                  <a:pt x="7094171" y="138194"/>
                  <a:pt x="7099304" y="147064"/>
                </a:cubicBezTo>
                <a:cubicBezTo>
                  <a:pt x="7104438" y="155933"/>
                  <a:pt x="7108160" y="164745"/>
                  <a:pt x="7110468" y="173500"/>
                </a:cubicBezTo>
                <a:cubicBezTo>
                  <a:pt x="7112778" y="182255"/>
                  <a:pt x="7113695" y="191769"/>
                  <a:pt x="7113222" y="202044"/>
                </a:cubicBezTo>
                <a:cubicBezTo>
                  <a:pt x="7112748" y="212319"/>
                  <a:pt x="7110637" y="222845"/>
                  <a:pt x="7106887" y="233621"/>
                </a:cubicBezTo>
                <a:cubicBezTo>
                  <a:pt x="7103138" y="244398"/>
                  <a:pt x="7097426" y="253386"/>
                  <a:pt x="7089754" y="260585"/>
                </a:cubicBezTo>
                <a:cubicBezTo>
                  <a:pt x="7082082" y="267783"/>
                  <a:pt x="7072826" y="273491"/>
                  <a:pt x="7061984" y="277707"/>
                </a:cubicBezTo>
                <a:cubicBezTo>
                  <a:pt x="7051143" y="281923"/>
                  <a:pt x="7038596" y="283568"/>
                  <a:pt x="7024341" y="282643"/>
                </a:cubicBezTo>
                <a:cubicBezTo>
                  <a:pt x="7010088" y="281718"/>
                  <a:pt x="6996528" y="276491"/>
                  <a:pt x="6983665" y="266962"/>
                </a:cubicBezTo>
                <a:cubicBezTo>
                  <a:pt x="6970802" y="257433"/>
                  <a:pt x="6961990" y="240494"/>
                  <a:pt x="6957229" y="216144"/>
                </a:cubicBezTo>
                <a:lnTo>
                  <a:pt x="6988784" y="206938"/>
                </a:lnTo>
                <a:cubicBezTo>
                  <a:pt x="6995366" y="232506"/>
                  <a:pt x="7005538" y="246323"/>
                  <a:pt x="7019297" y="248388"/>
                </a:cubicBezTo>
                <a:cubicBezTo>
                  <a:pt x="7033057" y="250453"/>
                  <a:pt x="7044228" y="249012"/>
                  <a:pt x="7052810" y="244065"/>
                </a:cubicBezTo>
                <a:cubicBezTo>
                  <a:pt x="7061393" y="239117"/>
                  <a:pt x="7067631" y="232112"/>
                  <a:pt x="7071524" y="223049"/>
                </a:cubicBezTo>
                <a:cubicBezTo>
                  <a:pt x="7075418" y="213986"/>
                  <a:pt x="7077146" y="203890"/>
                  <a:pt x="7076708" y="192763"/>
                </a:cubicBezTo>
                <a:cubicBezTo>
                  <a:pt x="7076271" y="181635"/>
                  <a:pt x="7073388" y="172381"/>
                  <a:pt x="7068061" y="165003"/>
                </a:cubicBezTo>
                <a:cubicBezTo>
                  <a:pt x="7062734" y="157625"/>
                  <a:pt x="7055961" y="152674"/>
                  <a:pt x="7047744" y="150151"/>
                </a:cubicBezTo>
                <a:cubicBezTo>
                  <a:pt x="7039528" y="147627"/>
                  <a:pt x="7030224" y="147641"/>
                  <a:pt x="7019835" y="150194"/>
                </a:cubicBezTo>
                <a:cubicBezTo>
                  <a:pt x="7009446" y="152746"/>
                  <a:pt x="7000472" y="159120"/>
                  <a:pt x="6992914" y="169316"/>
                </a:cubicBezTo>
                <a:lnTo>
                  <a:pt x="6963983" y="166025"/>
                </a:lnTo>
                <a:cubicBezTo>
                  <a:pt x="6965790" y="158009"/>
                  <a:pt x="6974516" y="117218"/>
                  <a:pt x="6990161" y="43653"/>
                </a:cubicBezTo>
                <a:close/>
                <a:moveTo>
                  <a:pt x="1613623" y="42298"/>
                </a:moveTo>
                <a:lnTo>
                  <a:pt x="1687941" y="42298"/>
                </a:lnTo>
                <a:cubicBezTo>
                  <a:pt x="1711876" y="42298"/>
                  <a:pt x="1729797" y="48489"/>
                  <a:pt x="1741707" y="60872"/>
                </a:cubicBezTo>
                <a:cubicBezTo>
                  <a:pt x="1753616" y="73255"/>
                  <a:pt x="1759571" y="87778"/>
                  <a:pt x="1759571" y="104441"/>
                </a:cubicBezTo>
                <a:cubicBezTo>
                  <a:pt x="1759571" y="121793"/>
                  <a:pt x="1755434" y="134606"/>
                  <a:pt x="1747161" y="142880"/>
                </a:cubicBezTo>
                <a:cubicBezTo>
                  <a:pt x="1738885" y="151154"/>
                  <a:pt x="1731321" y="155507"/>
                  <a:pt x="1724466" y="155937"/>
                </a:cubicBezTo>
                <a:cubicBezTo>
                  <a:pt x="1734232" y="156998"/>
                  <a:pt x="1743649" y="162060"/>
                  <a:pt x="1752719" y="171123"/>
                </a:cubicBezTo>
                <a:cubicBezTo>
                  <a:pt x="1761790" y="180186"/>
                  <a:pt x="1766326" y="192153"/>
                  <a:pt x="1766326" y="207024"/>
                </a:cubicBezTo>
                <a:cubicBezTo>
                  <a:pt x="1766326" y="234571"/>
                  <a:pt x="1758653" y="253619"/>
                  <a:pt x="1743310" y="264166"/>
                </a:cubicBezTo>
                <a:cubicBezTo>
                  <a:pt x="1727964" y="274713"/>
                  <a:pt x="1708613" y="279987"/>
                  <a:pt x="1685253" y="279987"/>
                </a:cubicBezTo>
                <a:lnTo>
                  <a:pt x="1613623" y="279987"/>
                </a:lnTo>
                <a:close/>
                <a:moveTo>
                  <a:pt x="6868314" y="39588"/>
                </a:moveTo>
                <a:lnTo>
                  <a:pt x="6891222" y="39588"/>
                </a:lnTo>
                <a:lnTo>
                  <a:pt x="6891222" y="278632"/>
                </a:lnTo>
                <a:lnTo>
                  <a:pt x="6855967" y="278632"/>
                </a:lnTo>
                <a:lnTo>
                  <a:pt x="6855967" y="92374"/>
                </a:lnTo>
                <a:cubicBezTo>
                  <a:pt x="6848826" y="103430"/>
                  <a:pt x="6833976" y="114680"/>
                  <a:pt x="6811419" y="126124"/>
                </a:cubicBezTo>
                <a:lnTo>
                  <a:pt x="6811419" y="95321"/>
                </a:lnTo>
                <a:cubicBezTo>
                  <a:pt x="6834335" y="79762"/>
                  <a:pt x="6853300" y="61184"/>
                  <a:pt x="6868314" y="39588"/>
                </a:cubicBezTo>
                <a:close/>
                <a:moveTo>
                  <a:pt x="6514388" y="39588"/>
                </a:moveTo>
                <a:lnTo>
                  <a:pt x="6552224" y="39588"/>
                </a:lnTo>
                <a:lnTo>
                  <a:pt x="6495522" y="127307"/>
                </a:lnTo>
                <a:cubicBezTo>
                  <a:pt x="6517550" y="121011"/>
                  <a:pt x="6536228" y="122348"/>
                  <a:pt x="6551557" y="131318"/>
                </a:cubicBezTo>
                <a:cubicBezTo>
                  <a:pt x="6566887" y="140288"/>
                  <a:pt x="6577116" y="150133"/>
                  <a:pt x="6582242" y="160852"/>
                </a:cubicBezTo>
                <a:cubicBezTo>
                  <a:pt x="6587368" y="171571"/>
                  <a:pt x="6590164" y="183194"/>
                  <a:pt x="6590631" y="195720"/>
                </a:cubicBezTo>
                <a:cubicBezTo>
                  <a:pt x="6591097" y="208246"/>
                  <a:pt x="6589208" y="220640"/>
                  <a:pt x="6584962" y="232901"/>
                </a:cubicBezTo>
                <a:cubicBezTo>
                  <a:pt x="6580718" y="245162"/>
                  <a:pt x="6573128" y="256290"/>
                  <a:pt x="6562194" y="266285"/>
                </a:cubicBezTo>
                <a:cubicBezTo>
                  <a:pt x="6551260" y="276280"/>
                  <a:pt x="6536088" y="281736"/>
                  <a:pt x="6516678" y="282654"/>
                </a:cubicBezTo>
                <a:cubicBezTo>
                  <a:pt x="6497269" y="283572"/>
                  <a:pt x="6480659" y="279998"/>
                  <a:pt x="6466850" y="271931"/>
                </a:cubicBezTo>
                <a:cubicBezTo>
                  <a:pt x="6453040" y="263865"/>
                  <a:pt x="6443544" y="252493"/>
                  <a:pt x="6438360" y="237816"/>
                </a:cubicBezTo>
                <a:cubicBezTo>
                  <a:pt x="6433176" y="223139"/>
                  <a:pt x="6431035" y="209089"/>
                  <a:pt x="6431938" y="195666"/>
                </a:cubicBezTo>
                <a:cubicBezTo>
                  <a:pt x="6432842" y="182244"/>
                  <a:pt x="6435316" y="171048"/>
                  <a:pt x="6439360" y="162078"/>
                </a:cubicBezTo>
                <a:cubicBezTo>
                  <a:pt x="6443403" y="153108"/>
                  <a:pt x="6449576" y="141676"/>
                  <a:pt x="6457880" y="127780"/>
                </a:cubicBezTo>
                <a:close/>
                <a:moveTo>
                  <a:pt x="413734" y="39588"/>
                </a:moveTo>
                <a:lnTo>
                  <a:pt x="447505" y="39588"/>
                </a:lnTo>
                <a:lnTo>
                  <a:pt x="515757" y="279987"/>
                </a:lnTo>
                <a:lnTo>
                  <a:pt x="476028" y="279987"/>
                </a:lnTo>
                <a:lnTo>
                  <a:pt x="457142" y="208444"/>
                </a:lnTo>
                <a:lnTo>
                  <a:pt x="404097" y="208444"/>
                </a:lnTo>
                <a:lnTo>
                  <a:pt x="385191" y="279987"/>
                </a:lnTo>
                <a:lnTo>
                  <a:pt x="345525" y="279987"/>
                </a:lnTo>
                <a:close/>
                <a:moveTo>
                  <a:pt x="5547701" y="39445"/>
                </a:moveTo>
                <a:cubicBezTo>
                  <a:pt x="5541118" y="39407"/>
                  <a:pt x="5532349" y="40176"/>
                  <a:pt x="5521393" y="41749"/>
                </a:cubicBezTo>
                <a:cubicBezTo>
                  <a:pt x="5499482" y="44897"/>
                  <a:pt x="5483414" y="47554"/>
                  <a:pt x="5473189" y="49719"/>
                </a:cubicBezTo>
                <a:cubicBezTo>
                  <a:pt x="5474021" y="56932"/>
                  <a:pt x="5475197" y="64798"/>
                  <a:pt x="5476717" y="73316"/>
                </a:cubicBezTo>
                <a:cubicBezTo>
                  <a:pt x="5489738" y="72498"/>
                  <a:pt x="5503569" y="69594"/>
                  <a:pt x="5518210" y="64604"/>
                </a:cubicBezTo>
                <a:cubicBezTo>
                  <a:pt x="5532852" y="59614"/>
                  <a:pt x="5542058" y="61274"/>
                  <a:pt x="5545829" y="69584"/>
                </a:cubicBezTo>
                <a:cubicBezTo>
                  <a:pt x="5549601" y="77894"/>
                  <a:pt x="5541072" y="83770"/>
                  <a:pt x="5520242" y="87211"/>
                </a:cubicBezTo>
                <a:cubicBezTo>
                  <a:pt x="5499413" y="90653"/>
                  <a:pt x="5485084" y="90574"/>
                  <a:pt x="5477254" y="86975"/>
                </a:cubicBezTo>
                <a:lnTo>
                  <a:pt x="5482137" y="112464"/>
                </a:lnTo>
                <a:cubicBezTo>
                  <a:pt x="5513069" y="108965"/>
                  <a:pt x="5536372" y="106384"/>
                  <a:pt x="5552046" y="104721"/>
                </a:cubicBezTo>
                <a:cubicBezTo>
                  <a:pt x="5558757" y="86322"/>
                  <a:pt x="5563012" y="72090"/>
                  <a:pt x="5564812" y="62023"/>
                </a:cubicBezTo>
                <a:cubicBezTo>
                  <a:pt x="5566612" y="51956"/>
                  <a:pt x="5565304" y="45273"/>
                  <a:pt x="5560886" y="41975"/>
                </a:cubicBezTo>
                <a:cubicBezTo>
                  <a:pt x="5558678" y="40326"/>
                  <a:pt x="5554283" y="39483"/>
                  <a:pt x="5547701" y="39445"/>
                </a:cubicBezTo>
                <a:close/>
                <a:moveTo>
                  <a:pt x="2732463" y="39190"/>
                </a:moveTo>
                <a:cubicBezTo>
                  <a:pt x="2739218" y="38299"/>
                  <a:pt x="2746310" y="40184"/>
                  <a:pt x="2753742" y="44847"/>
                </a:cubicBezTo>
                <a:cubicBezTo>
                  <a:pt x="2763651" y="51063"/>
                  <a:pt x="2772367" y="58653"/>
                  <a:pt x="2779888" y="67615"/>
                </a:cubicBezTo>
                <a:cubicBezTo>
                  <a:pt x="2787409" y="76578"/>
                  <a:pt x="2783681" y="81586"/>
                  <a:pt x="2768703" y="82640"/>
                </a:cubicBezTo>
                <a:cubicBezTo>
                  <a:pt x="2753724" y="83694"/>
                  <a:pt x="2738850" y="87380"/>
                  <a:pt x="2724080" y="93697"/>
                </a:cubicBezTo>
                <a:cubicBezTo>
                  <a:pt x="2709309" y="100014"/>
                  <a:pt x="2707323" y="96593"/>
                  <a:pt x="2718121" y="83436"/>
                </a:cubicBezTo>
                <a:cubicBezTo>
                  <a:pt x="2728919" y="70279"/>
                  <a:pt x="2732501" y="63306"/>
                  <a:pt x="2728866" y="62518"/>
                </a:cubicBezTo>
                <a:cubicBezTo>
                  <a:pt x="2725230" y="61729"/>
                  <a:pt x="2706541" y="63794"/>
                  <a:pt x="2672799" y="68713"/>
                </a:cubicBezTo>
                <a:lnTo>
                  <a:pt x="2622472" y="75305"/>
                </a:lnTo>
                <a:lnTo>
                  <a:pt x="2627530" y="76284"/>
                </a:lnTo>
                <a:cubicBezTo>
                  <a:pt x="2636428" y="79167"/>
                  <a:pt x="2643878" y="82866"/>
                  <a:pt x="2649880" y="87383"/>
                </a:cubicBezTo>
                <a:cubicBezTo>
                  <a:pt x="2655881" y="91901"/>
                  <a:pt x="2657100" y="95712"/>
                  <a:pt x="2653536" y="98816"/>
                </a:cubicBezTo>
                <a:cubicBezTo>
                  <a:pt x="2649973" y="101921"/>
                  <a:pt x="2645459" y="105567"/>
                  <a:pt x="2639996" y="109754"/>
                </a:cubicBezTo>
                <a:cubicBezTo>
                  <a:pt x="2653547" y="108191"/>
                  <a:pt x="2662589" y="104875"/>
                  <a:pt x="2667120" y="99806"/>
                </a:cubicBezTo>
                <a:cubicBezTo>
                  <a:pt x="2671652" y="94736"/>
                  <a:pt x="2677424" y="94109"/>
                  <a:pt x="2684436" y="97924"/>
                </a:cubicBezTo>
                <a:cubicBezTo>
                  <a:pt x="2691448" y="101738"/>
                  <a:pt x="2698167" y="105961"/>
                  <a:pt x="2704591" y="110593"/>
                </a:cubicBezTo>
                <a:cubicBezTo>
                  <a:pt x="2711015" y="115225"/>
                  <a:pt x="2711306" y="119273"/>
                  <a:pt x="2705462" y="122736"/>
                </a:cubicBezTo>
                <a:cubicBezTo>
                  <a:pt x="2699619" y="126199"/>
                  <a:pt x="2689046" y="138822"/>
                  <a:pt x="2673745" y="160605"/>
                </a:cubicBezTo>
                <a:cubicBezTo>
                  <a:pt x="2709237" y="180079"/>
                  <a:pt x="2736244" y="192465"/>
                  <a:pt x="2754764" y="197764"/>
                </a:cubicBezTo>
                <a:cubicBezTo>
                  <a:pt x="2773284" y="203062"/>
                  <a:pt x="2790729" y="207468"/>
                  <a:pt x="2807099" y="210982"/>
                </a:cubicBezTo>
                <a:cubicBezTo>
                  <a:pt x="2823468" y="214495"/>
                  <a:pt x="2824590" y="218994"/>
                  <a:pt x="2810465" y="224479"/>
                </a:cubicBezTo>
                <a:cubicBezTo>
                  <a:pt x="2796340" y="229965"/>
                  <a:pt x="2782412" y="233614"/>
                  <a:pt x="2768681" y="235428"/>
                </a:cubicBezTo>
                <a:cubicBezTo>
                  <a:pt x="2754950" y="237242"/>
                  <a:pt x="2740929" y="232879"/>
                  <a:pt x="2726618" y="222339"/>
                </a:cubicBezTo>
                <a:cubicBezTo>
                  <a:pt x="2712306" y="211799"/>
                  <a:pt x="2690373" y="196821"/>
                  <a:pt x="2660818" y="177404"/>
                </a:cubicBezTo>
                <a:cubicBezTo>
                  <a:pt x="2641544" y="199216"/>
                  <a:pt x="2623354" y="215384"/>
                  <a:pt x="2606246" y="225910"/>
                </a:cubicBezTo>
                <a:cubicBezTo>
                  <a:pt x="2609630" y="225967"/>
                  <a:pt x="2612792" y="226193"/>
                  <a:pt x="2615732" y="226587"/>
                </a:cubicBezTo>
                <a:cubicBezTo>
                  <a:pt x="2618672" y="226982"/>
                  <a:pt x="2630144" y="226315"/>
                  <a:pt x="2650149" y="224587"/>
                </a:cubicBezTo>
                <a:cubicBezTo>
                  <a:pt x="2670153" y="222859"/>
                  <a:pt x="2682575" y="220611"/>
                  <a:pt x="2687415" y="217844"/>
                </a:cubicBezTo>
                <a:cubicBezTo>
                  <a:pt x="2692255" y="215076"/>
                  <a:pt x="2698274" y="214893"/>
                  <a:pt x="2705473" y="217295"/>
                </a:cubicBezTo>
                <a:cubicBezTo>
                  <a:pt x="2712672" y="219697"/>
                  <a:pt x="2720430" y="223565"/>
                  <a:pt x="2728747" y="228900"/>
                </a:cubicBezTo>
                <a:cubicBezTo>
                  <a:pt x="2737064" y="234234"/>
                  <a:pt x="2737925" y="239802"/>
                  <a:pt x="2731328" y="245603"/>
                </a:cubicBezTo>
                <a:cubicBezTo>
                  <a:pt x="2724732" y="251403"/>
                  <a:pt x="2718135" y="260054"/>
                  <a:pt x="2711539" y="271555"/>
                </a:cubicBezTo>
                <a:cubicBezTo>
                  <a:pt x="2725033" y="283887"/>
                  <a:pt x="2728966" y="291072"/>
                  <a:pt x="2723337" y="293108"/>
                </a:cubicBezTo>
                <a:cubicBezTo>
                  <a:pt x="2717709" y="295144"/>
                  <a:pt x="2704444" y="296392"/>
                  <a:pt x="2683543" y="296851"/>
                </a:cubicBezTo>
                <a:cubicBezTo>
                  <a:pt x="2662643" y="297310"/>
                  <a:pt x="2642441" y="297948"/>
                  <a:pt x="2622938" y="298765"/>
                </a:cubicBezTo>
                <a:cubicBezTo>
                  <a:pt x="2618091" y="313249"/>
                  <a:pt x="2613187" y="317092"/>
                  <a:pt x="2608225" y="310295"/>
                </a:cubicBezTo>
                <a:cubicBezTo>
                  <a:pt x="2603263" y="303498"/>
                  <a:pt x="2600098" y="292388"/>
                  <a:pt x="2598728" y="276965"/>
                </a:cubicBezTo>
                <a:cubicBezTo>
                  <a:pt x="2597359" y="261542"/>
                  <a:pt x="2594996" y="248152"/>
                  <a:pt x="2591641" y="236794"/>
                </a:cubicBezTo>
                <a:cubicBezTo>
                  <a:pt x="2565255" y="252038"/>
                  <a:pt x="2541944" y="260574"/>
                  <a:pt x="2521710" y="262402"/>
                </a:cubicBezTo>
                <a:cubicBezTo>
                  <a:pt x="2501477" y="264231"/>
                  <a:pt x="2501548" y="260484"/>
                  <a:pt x="2521926" y="251163"/>
                </a:cubicBezTo>
                <a:cubicBezTo>
                  <a:pt x="2542303" y="241842"/>
                  <a:pt x="2562483" y="230520"/>
                  <a:pt x="2582466" y="217198"/>
                </a:cubicBezTo>
                <a:cubicBezTo>
                  <a:pt x="2602449" y="203876"/>
                  <a:pt x="2622924" y="186102"/>
                  <a:pt x="2643889" y="163874"/>
                </a:cubicBezTo>
                <a:cubicBezTo>
                  <a:pt x="2628416" y="155629"/>
                  <a:pt x="2616965" y="150244"/>
                  <a:pt x="2609537" y="147720"/>
                </a:cubicBezTo>
                <a:cubicBezTo>
                  <a:pt x="2598567" y="155593"/>
                  <a:pt x="2589626" y="160260"/>
                  <a:pt x="2582714" y="161723"/>
                </a:cubicBezTo>
                <a:cubicBezTo>
                  <a:pt x="2575802" y="163186"/>
                  <a:pt x="2576694" y="158529"/>
                  <a:pt x="2585392" y="147752"/>
                </a:cubicBezTo>
                <a:cubicBezTo>
                  <a:pt x="2594089" y="136976"/>
                  <a:pt x="2602188" y="125926"/>
                  <a:pt x="2609688" y="114605"/>
                </a:cubicBezTo>
                <a:cubicBezTo>
                  <a:pt x="2617187" y="103283"/>
                  <a:pt x="2619812" y="93345"/>
                  <a:pt x="2617560" y="84791"/>
                </a:cubicBezTo>
                <a:cubicBezTo>
                  <a:pt x="2616435" y="80515"/>
                  <a:pt x="2616703" y="77667"/>
                  <a:pt x="2618364" y="76249"/>
                </a:cubicBezTo>
                <a:lnTo>
                  <a:pt x="2620795" y="75525"/>
                </a:lnTo>
                <a:lnTo>
                  <a:pt x="2577229" y="81232"/>
                </a:lnTo>
                <a:cubicBezTo>
                  <a:pt x="2573773" y="100189"/>
                  <a:pt x="2567545" y="112185"/>
                  <a:pt x="2558547" y="117218"/>
                </a:cubicBezTo>
                <a:cubicBezTo>
                  <a:pt x="2549548" y="122252"/>
                  <a:pt x="2544200" y="119997"/>
                  <a:pt x="2542500" y="110453"/>
                </a:cubicBezTo>
                <a:cubicBezTo>
                  <a:pt x="2540801" y="100910"/>
                  <a:pt x="2542654" y="91141"/>
                  <a:pt x="2548061" y="81145"/>
                </a:cubicBezTo>
                <a:cubicBezTo>
                  <a:pt x="2553467" y="71150"/>
                  <a:pt x="2556632" y="62883"/>
                  <a:pt x="2557557" y="56344"/>
                </a:cubicBezTo>
                <a:cubicBezTo>
                  <a:pt x="2558482" y="49805"/>
                  <a:pt x="2561142" y="45374"/>
                  <a:pt x="2565538" y="43051"/>
                </a:cubicBezTo>
                <a:cubicBezTo>
                  <a:pt x="2569933" y="40728"/>
                  <a:pt x="2575078" y="47217"/>
                  <a:pt x="2580971" y="62518"/>
                </a:cubicBezTo>
                <a:cubicBezTo>
                  <a:pt x="2602554" y="61686"/>
                  <a:pt x="2629915" y="58807"/>
                  <a:pt x="2663055" y="53881"/>
                </a:cubicBezTo>
                <a:cubicBezTo>
                  <a:pt x="2696195" y="48955"/>
                  <a:pt x="2717117" y="44664"/>
                  <a:pt x="2725822" y="41007"/>
                </a:cubicBezTo>
                <a:cubicBezTo>
                  <a:pt x="2727998" y="40093"/>
                  <a:pt x="2730212" y="39487"/>
                  <a:pt x="2732463" y="39190"/>
                </a:cubicBezTo>
                <a:close/>
                <a:moveTo>
                  <a:pt x="87960" y="37410"/>
                </a:moveTo>
                <a:cubicBezTo>
                  <a:pt x="89632" y="37404"/>
                  <a:pt x="91695" y="37761"/>
                  <a:pt x="94149" y="38480"/>
                </a:cubicBezTo>
                <a:cubicBezTo>
                  <a:pt x="103965" y="41355"/>
                  <a:pt x="112315" y="45639"/>
                  <a:pt x="119198" y="51332"/>
                </a:cubicBezTo>
                <a:cubicBezTo>
                  <a:pt x="126081" y="57025"/>
                  <a:pt x="127175" y="63159"/>
                  <a:pt x="122479" y="69734"/>
                </a:cubicBezTo>
                <a:cubicBezTo>
                  <a:pt x="117782" y="76309"/>
                  <a:pt x="112576" y="87079"/>
                  <a:pt x="106862" y="102043"/>
                </a:cubicBezTo>
                <a:cubicBezTo>
                  <a:pt x="101147" y="117007"/>
                  <a:pt x="95650" y="133064"/>
                  <a:pt x="90374" y="150215"/>
                </a:cubicBezTo>
                <a:cubicBezTo>
                  <a:pt x="112300" y="157113"/>
                  <a:pt x="126332" y="166552"/>
                  <a:pt x="132470" y="178533"/>
                </a:cubicBezTo>
                <a:cubicBezTo>
                  <a:pt x="138606" y="190515"/>
                  <a:pt x="139065" y="201646"/>
                  <a:pt x="133846" y="211928"/>
                </a:cubicBezTo>
                <a:cubicBezTo>
                  <a:pt x="128626" y="222210"/>
                  <a:pt x="120054" y="218776"/>
                  <a:pt x="108131" y="201625"/>
                </a:cubicBezTo>
                <a:cubicBezTo>
                  <a:pt x="96207" y="184474"/>
                  <a:pt x="88245" y="171001"/>
                  <a:pt x="84243" y="161207"/>
                </a:cubicBezTo>
                <a:cubicBezTo>
                  <a:pt x="77231" y="181326"/>
                  <a:pt x="67271" y="200144"/>
                  <a:pt x="54365" y="217661"/>
                </a:cubicBezTo>
                <a:cubicBezTo>
                  <a:pt x="41460" y="235177"/>
                  <a:pt x="27560" y="247919"/>
                  <a:pt x="12668" y="255885"/>
                </a:cubicBezTo>
                <a:cubicBezTo>
                  <a:pt x="-2225" y="263851"/>
                  <a:pt x="-3985" y="260448"/>
                  <a:pt x="7386" y="245678"/>
                </a:cubicBezTo>
                <a:cubicBezTo>
                  <a:pt x="18759" y="230907"/>
                  <a:pt x="29786" y="213947"/>
                  <a:pt x="40470" y="194795"/>
                </a:cubicBezTo>
                <a:cubicBezTo>
                  <a:pt x="51153" y="175644"/>
                  <a:pt x="59876" y="156830"/>
                  <a:pt x="66637" y="138352"/>
                </a:cubicBezTo>
                <a:cubicBezTo>
                  <a:pt x="73398" y="119875"/>
                  <a:pt x="78568" y="102247"/>
                  <a:pt x="82146" y="85469"/>
                </a:cubicBezTo>
                <a:cubicBezTo>
                  <a:pt x="85724" y="68691"/>
                  <a:pt x="86165" y="55946"/>
                  <a:pt x="83469" y="47234"/>
                </a:cubicBezTo>
                <a:cubicBezTo>
                  <a:pt x="81447" y="40701"/>
                  <a:pt x="82944" y="37426"/>
                  <a:pt x="87960" y="37410"/>
                </a:cubicBezTo>
                <a:close/>
                <a:moveTo>
                  <a:pt x="7381938" y="33610"/>
                </a:moveTo>
                <a:cubicBezTo>
                  <a:pt x="7390796" y="33422"/>
                  <a:pt x="7398446" y="36533"/>
                  <a:pt x="7404888" y="42943"/>
                </a:cubicBezTo>
                <a:cubicBezTo>
                  <a:pt x="7413479" y="51490"/>
                  <a:pt x="7412425" y="56914"/>
                  <a:pt x="7401726" y="59216"/>
                </a:cubicBezTo>
                <a:cubicBezTo>
                  <a:pt x="7391029" y="61517"/>
                  <a:pt x="7374330" y="63715"/>
                  <a:pt x="7351629" y="65809"/>
                </a:cubicBezTo>
                <a:cubicBezTo>
                  <a:pt x="7356662" y="67300"/>
                  <a:pt x="7360395" y="70125"/>
                  <a:pt x="7362826" y="74284"/>
                </a:cubicBezTo>
                <a:cubicBezTo>
                  <a:pt x="7365256" y="78442"/>
                  <a:pt x="7365332" y="82479"/>
                  <a:pt x="7363051" y="86394"/>
                </a:cubicBezTo>
                <a:cubicBezTo>
                  <a:pt x="7360771" y="90309"/>
                  <a:pt x="7359216" y="102147"/>
                  <a:pt x="7358384" y="121908"/>
                </a:cubicBezTo>
                <a:cubicBezTo>
                  <a:pt x="7391882" y="119283"/>
                  <a:pt x="7413923" y="116602"/>
                  <a:pt x="7424506" y="113863"/>
                </a:cubicBezTo>
                <a:cubicBezTo>
                  <a:pt x="7435089" y="111124"/>
                  <a:pt x="7445838" y="114669"/>
                  <a:pt x="7456750" y="124500"/>
                </a:cubicBezTo>
                <a:cubicBezTo>
                  <a:pt x="7467664" y="134330"/>
                  <a:pt x="7465950" y="139532"/>
                  <a:pt x="7451609" y="140105"/>
                </a:cubicBezTo>
                <a:cubicBezTo>
                  <a:pt x="7437270" y="140679"/>
                  <a:pt x="7406646" y="142672"/>
                  <a:pt x="7359738" y="146085"/>
                </a:cubicBezTo>
                <a:cubicBezTo>
                  <a:pt x="7360585" y="199431"/>
                  <a:pt x="7360542" y="240132"/>
                  <a:pt x="7359610" y="268188"/>
                </a:cubicBezTo>
                <a:cubicBezTo>
                  <a:pt x="7358678" y="296245"/>
                  <a:pt x="7354867" y="310851"/>
                  <a:pt x="7348177" y="312005"/>
                </a:cubicBezTo>
                <a:cubicBezTo>
                  <a:pt x="7341488" y="313159"/>
                  <a:pt x="7337666" y="300235"/>
                  <a:pt x="7336712" y="273233"/>
                </a:cubicBezTo>
                <a:cubicBezTo>
                  <a:pt x="7335758" y="246230"/>
                  <a:pt x="7334851" y="204392"/>
                  <a:pt x="7333990" y="147720"/>
                </a:cubicBezTo>
                <a:lnTo>
                  <a:pt x="7282323" y="152818"/>
                </a:lnTo>
                <a:cubicBezTo>
                  <a:pt x="7278021" y="186317"/>
                  <a:pt x="7270084" y="212556"/>
                  <a:pt x="7258511" y="231535"/>
                </a:cubicBezTo>
                <a:cubicBezTo>
                  <a:pt x="7246938" y="250514"/>
                  <a:pt x="7231868" y="265134"/>
                  <a:pt x="7213296" y="275394"/>
                </a:cubicBezTo>
                <a:cubicBezTo>
                  <a:pt x="7194726" y="285655"/>
                  <a:pt x="7191800" y="283608"/>
                  <a:pt x="7204520" y="269253"/>
                </a:cubicBezTo>
                <a:cubicBezTo>
                  <a:pt x="7217240" y="254899"/>
                  <a:pt x="7228268" y="239053"/>
                  <a:pt x="7237603" y="221715"/>
                </a:cubicBezTo>
                <a:cubicBezTo>
                  <a:pt x="7246938" y="204378"/>
                  <a:pt x="7253399" y="182409"/>
                  <a:pt x="7256984" y="155808"/>
                </a:cubicBezTo>
                <a:cubicBezTo>
                  <a:pt x="7222582" y="159378"/>
                  <a:pt x="7200989" y="161845"/>
                  <a:pt x="7192206" y="163207"/>
                </a:cubicBezTo>
                <a:cubicBezTo>
                  <a:pt x="7183422" y="164570"/>
                  <a:pt x="7174026" y="160275"/>
                  <a:pt x="7164016" y="150323"/>
                </a:cubicBezTo>
                <a:cubicBezTo>
                  <a:pt x="7154007" y="140371"/>
                  <a:pt x="7158205" y="135853"/>
                  <a:pt x="7176611" y="136771"/>
                </a:cubicBezTo>
                <a:cubicBezTo>
                  <a:pt x="7195016" y="137689"/>
                  <a:pt x="7222280" y="136470"/>
                  <a:pt x="7258404" y="133114"/>
                </a:cubicBezTo>
                <a:cubicBezTo>
                  <a:pt x="7259264" y="101537"/>
                  <a:pt x="7257722" y="83454"/>
                  <a:pt x="7253779" y="78865"/>
                </a:cubicBezTo>
                <a:cubicBezTo>
                  <a:pt x="7244644" y="78865"/>
                  <a:pt x="7237614" y="78127"/>
                  <a:pt x="7232688" y="76650"/>
                </a:cubicBezTo>
                <a:cubicBezTo>
                  <a:pt x="7227762" y="75173"/>
                  <a:pt x="7222708" y="71387"/>
                  <a:pt x="7217524" y="65292"/>
                </a:cubicBezTo>
                <a:cubicBezTo>
                  <a:pt x="7212340" y="59198"/>
                  <a:pt x="7216372" y="55878"/>
                  <a:pt x="7229622" y="55333"/>
                </a:cubicBezTo>
                <a:cubicBezTo>
                  <a:pt x="7242873" y="54788"/>
                  <a:pt x="7258300" y="53386"/>
                  <a:pt x="7275902" y="51128"/>
                </a:cubicBezTo>
                <a:cubicBezTo>
                  <a:pt x="7293505" y="48869"/>
                  <a:pt x="7310814" y="46396"/>
                  <a:pt x="7327828" y="43707"/>
                </a:cubicBezTo>
                <a:cubicBezTo>
                  <a:pt x="7344843" y="41018"/>
                  <a:pt x="7359792" y="38082"/>
                  <a:pt x="7372678" y="34898"/>
                </a:cubicBezTo>
                <a:cubicBezTo>
                  <a:pt x="7375898" y="34102"/>
                  <a:pt x="7378986" y="33673"/>
                  <a:pt x="7381938" y="33610"/>
                </a:cubicBezTo>
                <a:close/>
                <a:moveTo>
                  <a:pt x="1124014" y="33610"/>
                </a:moveTo>
                <a:cubicBezTo>
                  <a:pt x="1132873" y="33422"/>
                  <a:pt x="1140524" y="36533"/>
                  <a:pt x="1146965" y="42943"/>
                </a:cubicBezTo>
                <a:cubicBezTo>
                  <a:pt x="1155554" y="51490"/>
                  <a:pt x="1154501" y="56914"/>
                  <a:pt x="1143803" y="59216"/>
                </a:cubicBezTo>
                <a:cubicBezTo>
                  <a:pt x="1133105" y="61517"/>
                  <a:pt x="1116406" y="63715"/>
                  <a:pt x="1093706" y="65809"/>
                </a:cubicBezTo>
                <a:cubicBezTo>
                  <a:pt x="1098739" y="67300"/>
                  <a:pt x="1102471" y="70125"/>
                  <a:pt x="1104902" y="74284"/>
                </a:cubicBezTo>
                <a:cubicBezTo>
                  <a:pt x="1107332" y="78442"/>
                  <a:pt x="1107408" y="82479"/>
                  <a:pt x="1105127" y="86394"/>
                </a:cubicBezTo>
                <a:cubicBezTo>
                  <a:pt x="1102847" y="90309"/>
                  <a:pt x="1101291" y="102147"/>
                  <a:pt x="1100459" y="121908"/>
                </a:cubicBezTo>
                <a:cubicBezTo>
                  <a:pt x="1133958" y="119283"/>
                  <a:pt x="1156000" y="116602"/>
                  <a:pt x="1166582" y="113863"/>
                </a:cubicBezTo>
                <a:cubicBezTo>
                  <a:pt x="1177165" y="111124"/>
                  <a:pt x="1187913" y="114669"/>
                  <a:pt x="1198827" y="124500"/>
                </a:cubicBezTo>
                <a:cubicBezTo>
                  <a:pt x="1209739" y="134330"/>
                  <a:pt x="1208026" y="139532"/>
                  <a:pt x="1193685" y="140105"/>
                </a:cubicBezTo>
                <a:cubicBezTo>
                  <a:pt x="1179346" y="140679"/>
                  <a:pt x="1148722" y="142672"/>
                  <a:pt x="1101815" y="146085"/>
                </a:cubicBezTo>
                <a:cubicBezTo>
                  <a:pt x="1102661" y="199431"/>
                  <a:pt x="1102619" y="240132"/>
                  <a:pt x="1101686" y="268188"/>
                </a:cubicBezTo>
                <a:cubicBezTo>
                  <a:pt x="1100754" y="296245"/>
                  <a:pt x="1096943" y="310851"/>
                  <a:pt x="1090253" y="312005"/>
                </a:cubicBezTo>
                <a:cubicBezTo>
                  <a:pt x="1083563" y="313159"/>
                  <a:pt x="1079742" y="300235"/>
                  <a:pt x="1078788" y="273233"/>
                </a:cubicBezTo>
                <a:cubicBezTo>
                  <a:pt x="1077835" y="246230"/>
                  <a:pt x="1076928" y="204392"/>
                  <a:pt x="1076067" y="147720"/>
                </a:cubicBezTo>
                <a:lnTo>
                  <a:pt x="1024398" y="152818"/>
                </a:lnTo>
                <a:cubicBezTo>
                  <a:pt x="1020096" y="186317"/>
                  <a:pt x="1012160" y="212556"/>
                  <a:pt x="1000587" y="231535"/>
                </a:cubicBezTo>
                <a:cubicBezTo>
                  <a:pt x="989014" y="250514"/>
                  <a:pt x="973944" y="265134"/>
                  <a:pt x="955373" y="275394"/>
                </a:cubicBezTo>
                <a:cubicBezTo>
                  <a:pt x="936803" y="285655"/>
                  <a:pt x="933876" y="283608"/>
                  <a:pt x="946596" y="269253"/>
                </a:cubicBezTo>
                <a:cubicBezTo>
                  <a:pt x="959316" y="254899"/>
                  <a:pt x="970343" y="239053"/>
                  <a:pt x="979679" y="221715"/>
                </a:cubicBezTo>
                <a:cubicBezTo>
                  <a:pt x="989014" y="204378"/>
                  <a:pt x="995475" y="182409"/>
                  <a:pt x="999061" y="155808"/>
                </a:cubicBezTo>
                <a:cubicBezTo>
                  <a:pt x="964657" y="159378"/>
                  <a:pt x="943065" y="161845"/>
                  <a:pt x="934282" y="163207"/>
                </a:cubicBezTo>
                <a:cubicBezTo>
                  <a:pt x="925499" y="164570"/>
                  <a:pt x="916102" y="160275"/>
                  <a:pt x="906093" y="150323"/>
                </a:cubicBezTo>
                <a:cubicBezTo>
                  <a:pt x="896083" y="140371"/>
                  <a:pt x="900281" y="135853"/>
                  <a:pt x="918687" y="136771"/>
                </a:cubicBezTo>
                <a:cubicBezTo>
                  <a:pt x="937092" y="137689"/>
                  <a:pt x="964357" y="136470"/>
                  <a:pt x="1000480" y="133114"/>
                </a:cubicBezTo>
                <a:cubicBezTo>
                  <a:pt x="1001340" y="101537"/>
                  <a:pt x="999798" y="83454"/>
                  <a:pt x="995855" y="78865"/>
                </a:cubicBezTo>
                <a:cubicBezTo>
                  <a:pt x="986720" y="78865"/>
                  <a:pt x="979691" y="78127"/>
                  <a:pt x="974764" y="76650"/>
                </a:cubicBezTo>
                <a:cubicBezTo>
                  <a:pt x="969838" y="75173"/>
                  <a:pt x="964784" y="71387"/>
                  <a:pt x="959599" y="65292"/>
                </a:cubicBezTo>
                <a:cubicBezTo>
                  <a:pt x="954416" y="59198"/>
                  <a:pt x="958448" y="55878"/>
                  <a:pt x="971700" y="55333"/>
                </a:cubicBezTo>
                <a:cubicBezTo>
                  <a:pt x="984949" y="54788"/>
                  <a:pt x="1000375" y="53386"/>
                  <a:pt x="1017979" y="51128"/>
                </a:cubicBezTo>
                <a:cubicBezTo>
                  <a:pt x="1035581" y="48869"/>
                  <a:pt x="1052890" y="46396"/>
                  <a:pt x="1069904" y="43707"/>
                </a:cubicBezTo>
                <a:cubicBezTo>
                  <a:pt x="1086919" y="41018"/>
                  <a:pt x="1101870" y="38082"/>
                  <a:pt x="1114754" y="34898"/>
                </a:cubicBezTo>
                <a:cubicBezTo>
                  <a:pt x="1117974" y="34102"/>
                  <a:pt x="1121061" y="33673"/>
                  <a:pt x="1124014" y="33610"/>
                </a:cubicBezTo>
                <a:close/>
                <a:moveTo>
                  <a:pt x="5204062" y="32296"/>
                </a:moveTo>
                <a:cubicBezTo>
                  <a:pt x="5196713" y="32740"/>
                  <a:pt x="5170747" y="36784"/>
                  <a:pt x="5126163" y="44427"/>
                </a:cubicBezTo>
                <a:cubicBezTo>
                  <a:pt x="5127023" y="47267"/>
                  <a:pt x="5127791" y="51053"/>
                  <a:pt x="5128465" y="55785"/>
                </a:cubicBezTo>
                <a:cubicBezTo>
                  <a:pt x="5137155" y="55785"/>
                  <a:pt x="5148616" y="53533"/>
                  <a:pt x="5162849" y="49031"/>
                </a:cubicBezTo>
                <a:cubicBezTo>
                  <a:pt x="5177081" y="44528"/>
                  <a:pt x="5186901" y="45657"/>
                  <a:pt x="5192307" y="52418"/>
                </a:cubicBezTo>
                <a:cubicBezTo>
                  <a:pt x="5197714" y="59180"/>
                  <a:pt x="5192092" y="64378"/>
                  <a:pt x="5175443" y="68013"/>
                </a:cubicBezTo>
                <a:cubicBezTo>
                  <a:pt x="5158794" y="71649"/>
                  <a:pt x="5143723" y="72570"/>
                  <a:pt x="5130228" y="70778"/>
                </a:cubicBezTo>
                <a:cubicBezTo>
                  <a:pt x="5131075" y="78650"/>
                  <a:pt x="5132193" y="85347"/>
                  <a:pt x="5133584" y="90868"/>
                </a:cubicBezTo>
                <a:cubicBezTo>
                  <a:pt x="5140338" y="90969"/>
                  <a:pt x="5151381" y="89664"/>
                  <a:pt x="5166710" y="86953"/>
                </a:cubicBezTo>
                <a:cubicBezTo>
                  <a:pt x="5182040" y="84243"/>
                  <a:pt x="5194810" y="82501"/>
                  <a:pt x="5205020" y="81726"/>
                </a:cubicBezTo>
                <a:cubicBezTo>
                  <a:pt x="5211731" y="60747"/>
                  <a:pt x="5215087" y="46722"/>
                  <a:pt x="5215087" y="39652"/>
                </a:cubicBezTo>
                <a:cubicBezTo>
                  <a:pt x="5215087" y="34303"/>
                  <a:pt x="5211412" y="31851"/>
                  <a:pt x="5204062" y="32296"/>
                </a:cubicBezTo>
                <a:close/>
                <a:moveTo>
                  <a:pt x="4852128" y="31181"/>
                </a:moveTo>
                <a:cubicBezTo>
                  <a:pt x="4860118" y="30393"/>
                  <a:pt x="4867581" y="32586"/>
                  <a:pt x="4874518" y="37759"/>
                </a:cubicBezTo>
                <a:cubicBezTo>
                  <a:pt x="4883767" y="44657"/>
                  <a:pt x="4882663" y="50081"/>
                  <a:pt x="4871205" y="54032"/>
                </a:cubicBezTo>
                <a:cubicBezTo>
                  <a:pt x="4859748" y="57982"/>
                  <a:pt x="4835785" y="62747"/>
                  <a:pt x="4799318" y="68325"/>
                </a:cubicBezTo>
                <a:cubicBezTo>
                  <a:pt x="4807420" y="75237"/>
                  <a:pt x="4810550" y="80920"/>
                  <a:pt x="4808707" y="85372"/>
                </a:cubicBezTo>
                <a:cubicBezTo>
                  <a:pt x="4806864" y="89825"/>
                  <a:pt x="4805083" y="102900"/>
                  <a:pt x="4803362" y="124596"/>
                </a:cubicBezTo>
                <a:cubicBezTo>
                  <a:pt x="4829246" y="119377"/>
                  <a:pt x="4848942" y="114924"/>
                  <a:pt x="4862451" y="111238"/>
                </a:cubicBezTo>
                <a:cubicBezTo>
                  <a:pt x="4875959" y="107553"/>
                  <a:pt x="4887711" y="110568"/>
                  <a:pt x="4897706" y="120283"/>
                </a:cubicBezTo>
                <a:cubicBezTo>
                  <a:pt x="4907701" y="129999"/>
                  <a:pt x="4903614" y="135642"/>
                  <a:pt x="4885445" y="137212"/>
                </a:cubicBezTo>
                <a:cubicBezTo>
                  <a:pt x="4867276" y="138782"/>
                  <a:pt x="4851695" y="140475"/>
                  <a:pt x="4838703" y="142289"/>
                </a:cubicBezTo>
                <a:cubicBezTo>
                  <a:pt x="4825711" y="144103"/>
                  <a:pt x="4813343" y="146150"/>
                  <a:pt x="4801598" y="148430"/>
                </a:cubicBezTo>
                <a:cubicBezTo>
                  <a:pt x="4800939" y="154567"/>
                  <a:pt x="4800178" y="160447"/>
                  <a:pt x="4799318" y="166068"/>
                </a:cubicBezTo>
                <a:cubicBezTo>
                  <a:pt x="4819438" y="189644"/>
                  <a:pt x="4837786" y="208150"/>
                  <a:pt x="4854363" y="221586"/>
                </a:cubicBezTo>
                <a:cubicBezTo>
                  <a:pt x="4870940" y="235023"/>
                  <a:pt x="4884040" y="244803"/>
                  <a:pt x="4893662" y="250926"/>
                </a:cubicBezTo>
                <a:cubicBezTo>
                  <a:pt x="4903285" y="257050"/>
                  <a:pt x="4912713" y="261373"/>
                  <a:pt x="4921948" y="263897"/>
                </a:cubicBezTo>
                <a:cubicBezTo>
                  <a:pt x="4931184" y="266421"/>
                  <a:pt x="4940275" y="269207"/>
                  <a:pt x="4949223" y="272254"/>
                </a:cubicBezTo>
                <a:cubicBezTo>
                  <a:pt x="4958171" y="275301"/>
                  <a:pt x="4962646" y="278754"/>
                  <a:pt x="4962646" y="282611"/>
                </a:cubicBezTo>
                <a:cubicBezTo>
                  <a:pt x="4962646" y="286899"/>
                  <a:pt x="4953163" y="290007"/>
                  <a:pt x="4934199" y="291936"/>
                </a:cubicBezTo>
                <a:cubicBezTo>
                  <a:pt x="4915233" y="293865"/>
                  <a:pt x="4901814" y="294101"/>
                  <a:pt x="4893942" y="292646"/>
                </a:cubicBezTo>
                <a:cubicBezTo>
                  <a:pt x="4886069" y="291190"/>
                  <a:pt x="4878856" y="287186"/>
                  <a:pt x="4872302" y="280632"/>
                </a:cubicBezTo>
                <a:cubicBezTo>
                  <a:pt x="4865749" y="274079"/>
                  <a:pt x="4855618" y="262578"/>
                  <a:pt x="4841908" y="246130"/>
                </a:cubicBezTo>
                <a:cubicBezTo>
                  <a:pt x="4828199" y="229681"/>
                  <a:pt x="4812626" y="208121"/>
                  <a:pt x="4795188" y="181448"/>
                </a:cubicBezTo>
                <a:cubicBezTo>
                  <a:pt x="4785809" y="212781"/>
                  <a:pt x="4770459" y="236794"/>
                  <a:pt x="4749135" y="253486"/>
                </a:cubicBezTo>
                <a:cubicBezTo>
                  <a:pt x="4727811" y="270178"/>
                  <a:pt x="4706071" y="279442"/>
                  <a:pt x="4683915" y="281277"/>
                </a:cubicBezTo>
                <a:cubicBezTo>
                  <a:pt x="4661760" y="283113"/>
                  <a:pt x="4657515" y="280496"/>
                  <a:pt x="4671181" y="273426"/>
                </a:cubicBezTo>
                <a:cubicBezTo>
                  <a:pt x="4684847" y="266356"/>
                  <a:pt x="4697373" y="259538"/>
                  <a:pt x="4708760" y="252970"/>
                </a:cubicBezTo>
                <a:cubicBezTo>
                  <a:pt x="4720146" y="246402"/>
                  <a:pt x="4730464" y="238271"/>
                  <a:pt x="4739713" y="228577"/>
                </a:cubicBezTo>
                <a:cubicBezTo>
                  <a:pt x="4748962" y="218883"/>
                  <a:pt x="4756459" y="207415"/>
                  <a:pt x="4762202" y="194171"/>
                </a:cubicBezTo>
                <a:cubicBezTo>
                  <a:pt x="4767945" y="180928"/>
                  <a:pt x="4771713" y="167244"/>
                  <a:pt x="4773505" y="153119"/>
                </a:cubicBezTo>
                <a:cubicBezTo>
                  <a:pt x="4751508" y="157607"/>
                  <a:pt x="4737587" y="160529"/>
                  <a:pt x="4731744" y="161884"/>
                </a:cubicBezTo>
                <a:cubicBezTo>
                  <a:pt x="4725900" y="163240"/>
                  <a:pt x="4717453" y="159920"/>
                  <a:pt x="4706405" y="151925"/>
                </a:cubicBezTo>
                <a:cubicBezTo>
                  <a:pt x="4695355" y="143931"/>
                  <a:pt x="4696922" y="139643"/>
                  <a:pt x="4711104" y="139062"/>
                </a:cubicBezTo>
                <a:cubicBezTo>
                  <a:pt x="4725287" y="138481"/>
                  <a:pt x="4746604" y="135258"/>
                  <a:pt x="4775054" y="129393"/>
                </a:cubicBezTo>
                <a:cubicBezTo>
                  <a:pt x="4775829" y="122395"/>
                  <a:pt x="4776216" y="113174"/>
                  <a:pt x="4776216" y="101731"/>
                </a:cubicBezTo>
                <a:cubicBezTo>
                  <a:pt x="4776216" y="89398"/>
                  <a:pt x="4775879" y="79532"/>
                  <a:pt x="4775205" y="72133"/>
                </a:cubicBezTo>
                <a:cubicBezTo>
                  <a:pt x="4776309" y="72133"/>
                  <a:pt x="4772344" y="72807"/>
                  <a:pt x="4763310" y="74155"/>
                </a:cubicBezTo>
                <a:cubicBezTo>
                  <a:pt x="4754275" y="75503"/>
                  <a:pt x="4745169" y="72696"/>
                  <a:pt x="4735992" y="65733"/>
                </a:cubicBezTo>
                <a:cubicBezTo>
                  <a:pt x="4726814" y="58771"/>
                  <a:pt x="4728847" y="54713"/>
                  <a:pt x="4742090" y="53559"/>
                </a:cubicBezTo>
                <a:cubicBezTo>
                  <a:pt x="4755333" y="52404"/>
                  <a:pt x="4772842" y="49608"/>
                  <a:pt x="4794618" y="45169"/>
                </a:cubicBezTo>
                <a:cubicBezTo>
                  <a:pt x="4816394" y="40731"/>
                  <a:pt x="4832842" y="36662"/>
                  <a:pt x="4843963" y="32962"/>
                </a:cubicBezTo>
                <a:cubicBezTo>
                  <a:pt x="4846743" y="32037"/>
                  <a:pt x="4849465" y="31444"/>
                  <a:pt x="4852128" y="31181"/>
                </a:cubicBezTo>
                <a:close/>
                <a:moveTo>
                  <a:pt x="3984734" y="27073"/>
                </a:moveTo>
                <a:cubicBezTo>
                  <a:pt x="3986340" y="26905"/>
                  <a:pt x="3988442" y="27054"/>
                  <a:pt x="3991040" y="27520"/>
                </a:cubicBezTo>
                <a:cubicBezTo>
                  <a:pt x="4001429" y="29385"/>
                  <a:pt x="4010453" y="31930"/>
                  <a:pt x="4018110" y="35156"/>
                </a:cubicBezTo>
                <a:cubicBezTo>
                  <a:pt x="4025768" y="38383"/>
                  <a:pt x="4027797" y="43452"/>
                  <a:pt x="4024198" y="50364"/>
                </a:cubicBezTo>
                <a:cubicBezTo>
                  <a:pt x="4020599" y="57276"/>
                  <a:pt x="4022133" y="78421"/>
                  <a:pt x="4028801" y="113798"/>
                </a:cubicBezTo>
                <a:cubicBezTo>
                  <a:pt x="4037075" y="111317"/>
                  <a:pt x="4045902" y="107775"/>
                  <a:pt x="4055280" y="103172"/>
                </a:cubicBezTo>
                <a:cubicBezTo>
                  <a:pt x="4064659" y="98569"/>
                  <a:pt x="4072395" y="99257"/>
                  <a:pt x="4078490" y="105237"/>
                </a:cubicBezTo>
                <a:cubicBezTo>
                  <a:pt x="4084584" y="111217"/>
                  <a:pt x="4082362" y="116408"/>
                  <a:pt x="4071822" y="120811"/>
                </a:cubicBezTo>
                <a:cubicBezTo>
                  <a:pt x="4061282" y="125213"/>
                  <a:pt x="4049006" y="129666"/>
                  <a:pt x="4034996" y="134168"/>
                </a:cubicBezTo>
                <a:cubicBezTo>
                  <a:pt x="4041177" y="154417"/>
                  <a:pt x="4045859" y="168327"/>
                  <a:pt x="4049042" y="175898"/>
                </a:cubicBezTo>
                <a:cubicBezTo>
                  <a:pt x="4057589" y="162992"/>
                  <a:pt x="4062698" y="152115"/>
                  <a:pt x="4064368" y="143267"/>
                </a:cubicBezTo>
                <a:cubicBezTo>
                  <a:pt x="4066039" y="134419"/>
                  <a:pt x="4070194" y="131999"/>
                  <a:pt x="4076834" y="136008"/>
                </a:cubicBezTo>
                <a:cubicBezTo>
                  <a:pt x="4083473" y="140016"/>
                  <a:pt x="4088958" y="144985"/>
                  <a:pt x="4093289" y="150914"/>
                </a:cubicBezTo>
                <a:cubicBezTo>
                  <a:pt x="4097620" y="156844"/>
                  <a:pt x="4097301" y="161454"/>
                  <a:pt x="4092332" y="164745"/>
                </a:cubicBezTo>
                <a:cubicBezTo>
                  <a:pt x="4087363" y="168036"/>
                  <a:pt x="4076798" y="178845"/>
                  <a:pt x="4060636" y="197172"/>
                </a:cubicBezTo>
                <a:cubicBezTo>
                  <a:pt x="4066673" y="210207"/>
                  <a:pt x="4073865" y="221393"/>
                  <a:pt x="4082211" y="230728"/>
                </a:cubicBezTo>
                <a:cubicBezTo>
                  <a:pt x="4090557" y="240064"/>
                  <a:pt x="4095791" y="242602"/>
                  <a:pt x="4097914" y="238343"/>
                </a:cubicBezTo>
                <a:cubicBezTo>
                  <a:pt x="4100036" y="234084"/>
                  <a:pt x="4104478" y="225759"/>
                  <a:pt x="4111239" y="213369"/>
                </a:cubicBezTo>
                <a:cubicBezTo>
                  <a:pt x="4118001" y="200979"/>
                  <a:pt x="4120482" y="204453"/>
                  <a:pt x="4118682" y="223791"/>
                </a:cubicBezTo>
                <a:cubicBezTo>
                  <a:pt x="4116882" y="243129"/>
                  <a:pt x="4117782" y="258903"/>
                  <a:pt x="4121382" y="271114"/>
                </a:cubicBezTo>
                <a:cubicBezTo>
                  <a:pt x="4124981" y="283325"/>
                  <a:pt x="4120292" y="287085"/>
                  <a:pt x="4107314" y="282396"/>
                </a:cubicBezTo>
                <a:cubicBezTo>
                  <a:pt x="4094336" y="277707"/>
                  <a:pt x="4082294" y="269576"/>
                  <a:pt x="4071187" y="258003"/>
                </a:cubicBezTo>
                <a:cubicBezTo>
                  <a:pt x="4060081" y="246431"/>
                  <a:pt x="4050354" y="231711"/>
                  <a:pt x="4042008" y="213843"/>
                </a:cubicBezTo>
                <a:cubicBezTo>
                  <a:pt x="4021660" y="236945"/>
                  <a:pt x="3998730" y="251719"/>
                  <a:pt x="3973218" y="258165"/>
                </a:cubicBezTo>
                <a:cubicBezTo>
                  <a:pt x="3947707" y="264611"/>
                  <a:pt x="3945918" y="260997"/>
                  <a:pt x="3967852" y="247323"/>
                </a:cubicBezTo>
                <a:cubicBezTo>
                  <a:pt x="3989785" y="233650"/>
                  <a:pt x="4010317" y="215671"/>
                  <a:pt x="4029446" y="193386"/>
                </a:cubicBezTo>
                <a:cubicBezTo>
                  <a:pt x="4020527" y="171804"/>
                  <a:pt x="4014618" y="154331"/>
                  <a:pt x="4011722" y="140966"/>
                </a:cubicBezTo>
                <a:cubicBezTo>
                  <a:pt x="4004853" y="144924"/>
                  <a:pt x="3995489" y="149061"/>
                  <a:pt x="3983629" y="153377"/>
                </a:cubicBezTo>
                <a:cubicBezTo>
                  <a:pt x="3971770" y="157694"/>
                  <a:pt x="3961366" y="157335"/>
                  <a:pt x="3952418" y="152302"/>
                </a:cubicBezTo>
                <a:cubicBezTo>
                  <a:pt x="3943470" y="147268"/>
                  <a:pt x="3944316" y="143031"/>
                  <a:pt x="3954956" y="139589"/>
                </a:cubicBezTo>
                <a:cubicBezTo>
                  <a:pt x="3965597" y="136147"/>
                  <a:pt x="3982776" y="130268"/>
                  <a:pt x="4006495" y="121951"/>
                </a:cubicBezTo>
                <a:cubicBezTo>
                  <a:pt x="4003813" y="114465"/>
                  <a:pt x="4000701" y="100526"/>
                  <a:pt x="3997159" y="80134"/>
                </a:cubicBezTo>
                <a:cubicBezTo>
                  <a:pt x="3993617" y="59743"/>
                  <a:pt x="3989115" y="45410"/>
                  <a:pt x="3983651" y="37135"/>
                </a:cubicBezTo>
                <a:cubicBezTo>
                  <a:pt x="3979553" y="30930"/>
                  <a:pt x="3979914" y="27575"/>
                  <a:pt x="3984734" y="27073"/>
                </a:cubicBezTo>
                <a:close/>
                <a:moveTo>
                  <a:pt x="6225711" y="27056"/>
                </a:moveTo>
                <a:cubicBezTo>
                  <a:pt x="6227094" y="26932"/>
                  <a:pt x="6228822" y="27108"/>
                  <a:pt x="6230897" y="27585"/>
                </a:cubicBezTo>
                <a:cubicBezTo>
                  <a:pt x="6239192" y="29492"/>
                  <a:pt x="6247094" y="32801"/>
                  <a:pt x="6254601" y="37512"/>
                </a:cubicBezTo>
                <a:cubicBezTo>
                  <a:pt x="6262108" y="42223"/>
                  <a:pt x="6264048" y="47797"/>
                  <a:pt x="6260419" y="54236"/>
                </a:cubicBezTo>
                <a:cubicBezTo>
                  <a:pt x="6256792" y="60675"/>
                  <a:pt x="6254755" y="79274"/>
                  <a:pt x="6254310" y="110034"/>
                </a:cubicBezTo>
                <a:cubicBezTo>
                  <a:pt x="6253866" y="140794"/>
                  <a:pt x="6252958" y="162795"/>
                  <a:pt x="6251590" y="176038"/>
                </a:cubicBezTo>
                <a:cubicBezTo>
                  <a:pt x="6250220" y="189281"/>
                  <a:pt x="6247474" y="204367"/>
                  <a:pt x="6243351" y="221296"/>
                </a:cubicBezTo>
                <a:cubicBezTo>
                  <a:pt x="6239228" y="238225"/>
                  <a:pt x="6231782" y="253479"/>
                  <a:pt x="6221012" y="267059"/>
                </a:cubicBezTo>
                <a:cubicBezTo>
                  <a:pt x="6210243" y="280639"/>
                  <a:pt x="6198068" y="290140"/>
                  <a:pt x="6184488" y="295560"/>
                </a:cubicBezTo>
                <a:cubicBezTo>
                  <a:pt x="6166634" y="302272"/>
                  <a:pt x="6163429" y="299762"/>
                  <a:pt x="6174873" y="288032"/>
                </a:cubicBezTo>
                <a:cubicBezTo>
                  <a:pt x="6186316" y="276301"/>
                  <a:pt x="6196003" y="263829"/>
                  <a:pt x="6203933" y="250614"/>
                </a:cubicBezTo>
                <a:cubicBezTo>
                  <a:pt x="6211864" y="237400"/>
                  <a:pt x="6218066" y="219371"/>
                  <a:pt x="6222540" y="196527"/>
                </a:cubicBezTo>
                <a:cubicBezTo>
                  <a:pt x="6227014" y="173683"/>
                  <a:pt x="6229251" y="145684"/>
                  <a:pt x="6229251" y="112529"/>
                </a:cubicBezTo>
                <a:cubicBezTo>
                  <a:pt x="6229251" y="78614"/>
                  <a:pt x="6228832" y="59356"/>
                  <a:pt x="6227993" y="54752"/>
                </a:cubicBezTo>
                <a:cubicBezTo>
                  <a:pt x="6227154" y="50149"/>
                  <a:pt x="6225354" y="43994"/>
                  <a:pt x="6222594" y="36286"/>
                </a:cubicBezTo>
                <a:cubicBezTo>
                  <a:pt x="6220523" y="30505"/>
                  <a:pt x="6221562" y="27428"/>
                  <a:pt x="6225711" y="27056"/>
                </a:cubicBezTo>
                <a:close/>
                <a:moveTo>
                  <a:pt x="1432527" y="25660"/>
                </a:moveTo>
                <a:cubicBezTo>
                  <a:pt x="1437524" y="25140"/>
                  <a:pt x="1445661" y="25835"/>
                  <a:pt x="1456935" y="27746"/>
                </a:cubicBezTo>
                <a:cubicBezTo>
                  <a:pt x="1479485" y="31568"/>
                  <a:pt x="1489947" y="41495"/>
                  <a:pt x="1488318" y="57527"/>
                </a:cubicBezTo>
                <a:cubicBezTo>
                  <a:pt x="1486692" y="73559"/>
                  <a:pt x="1475797" y="74527"/>
                  <a:pt x="1455634" y="60431"/>
                </a:cubicBezTo>
                <a:cubicBezTo>
                  <a:pt x="1439071" y="46621"/>
                  <a:pt x="1429510" y="36766"/>
                  <a:pt x="1426951" y="30865"/>
                </a:cubicBezTo>
                <a:cubicBezTo>
                  <a:pt x="1425670" y="27915"/>
                  <a:pt x="1427530" y="26179"/>
                  <a:pt x="1432527" y="25660"/>
                </a:cubicBezTo>
                <a:close/>
                <a:moveTo>
                  <a:pt x="182469" y="24122"/>
                </a:moveTo>
                <a:cubicBezTo>
                  <a:pt x="184112" y="23973"/>
                  <a:pt x="186160" y="24256"/>
                  <a:pt x="188612" y="24971"/>
                </a:cubicBezTo>
                <a:cubicBezTo>
                  <a:pt x="198420" y="27832"/>
                  <a:pt x="206770" y="32084"/>
                  <a:pt x="213660" y="37727"/>
                </a:cubicBezTo>
                <a:cubicBezTo>
                  <a:pt x="220550" y="43370"/>
                  <a:pt x="222379" y="48962"/>
                  <a:pt x="219145" y="54505"/>
                </a:cubicBezTo>
                <a:cubicBezTo>
                  <a:pt x="215911" y="60047"/>
                  <a:pt x="212495" y="71369"/>
                  <a:pt x="208896" y="88470"/>
                </a:cubicBezTo>
                <a:cubicBezTo>
                  <a:pt x="205296" y="105570"/>
                  <a:pt x="200886" y="124331"/>
                  <a:pt x="195667" y="144751"/>
                </a:cubicBezTo>
                <a:cubicBezTo>
                  <a:pt x="217751" y="178179"/>
                  <a:pt x="236092" y="201521"/>
                  <a:pt x="250690" y="214778"/>
                </a:cubicBezTo>
                <a:cubicBezTo>
                  <a:pt x="265289" y="228036"/>
                  <a:pt x="282037" y="239117"/>
                  <a:pt x="300939" y="248023"/>
                </a:cubicBezTo>
                <a:cubicBezTo>
                  <a:pt x="319838" y="256928"/>
                  <a:pt x="321854" y="262008"/>
                  <a:pt x="306983" y="263263"/>
                </a:cubicBezTo>
                <a:cubicBezTo>
                  <a:pt x="292113" y="264517"/>
                  <a:pt x="277058" y="264908"/>
                  <a:pt x="261822" y="264435"/>
                </a:cubicBezTo>
                <a:cubicBezTo>
                  <a:pt x="246586" y="263962"/>
                  <a:pt x="234039" y="255268"/>
                  <a:pt x="224179" y="238354"/>
                </a:cubicBezTo>
                <a:cubicBezTo>
                  <a:pt x="214320" y="221439"/>
                  <a:pt x="202636" y="195724"/>
                  <a:pt x="189127" y="161207"/>
                </a:cubicBezTo>
                <a:cubicBezTo>
                  <a:pt x="177799" y="195882"/>
                  <a:pt x="164792" y="222630"/>
                  <a:pt x="150108" y="241451"/>
                </a:cubicBezTo>
                <a:cubicBezTo>
                  <a:pt x="135423" y="260273"/>
                  <a:pt x="118621" y="274326"/>
                  <a:pt x="99699" y="283611"/>
                </a:cubicBezTo>
                <a:cubicBezTo>
                  <a:pt x="80777" y="292897"/>
                  <a:pt x="79683" y="288587"/>
                  <a:pt x="96417" y="270684"/>
                </a:cubicBezTo>
                <a:cubicBezTo>
                  <a:pt x="113154" y="252780"/>
                  <a:pt x="127802" y="231492"/>
                  <a:pt x="140364" y="206819"/>
                </a:cubicBezTo>
                <a:cubicBezTo>
                  <a:pt x="152926" y="182147"/>
                  <a:pt x="162107" y="158690"/>
                  <a:pt x="167908" y="136449"/>
                </a:cubicBezTo>
                <a:cubicBezTo>
                  <a:pt x="173708" y="114207"/>
                  <a:pt x="177731" y="94833"/>
                  <a:pt x="179975" y="78328"/>
                </a:cubicBezTo>
                <a:cubicBezTo>
                  <a:pt x="182219" y="61822"/>
                  <a:pt x="181768" y="48088"/>
                  <a:pt x="178620" y="37125"/>
                </a:cubicBezTo>
                <a:cubicBezTo>
                  <a:pt x="176259" y="28902"/>
                  <a:pt x="177542" y="24568"/>
                  <a:pt x="182469" y="24122"/>
                </a:cubicBezTo>
                <a:close/>
                <a:moveTo>
                  <a:pt x="1348206" y="20613"/>
                </a:moveTo>
                <a:cubicBezTo>
                  <a:pt x="1352039" y="20794"/>
                  <a:pt x="1358351" y="23204"/>
                  <a:pt x="1367140" y="27843"/>
                </a:cubicBezTo>
                <a:cubicBezTo>
                  <a:pt x="1382957" y="37766"/>
                  <a:pt x="1387246" y="45453"/>
                  <a:pt x="1380003" y="50902"/>
                </a:cubicBezTo>
                <a:cubicBezTo>
                  <a:pt x="1372763" y="56351"/>
                  <a:pt x="1365879" y="62338"/>
                  <a:pt x="1359354" y="68863"/>
                </a:cubicBezTo>
                <a:cubicBezTo>
                  <a:pt x="1352829" y="75388"/>
                  <a:pt x="1345110" y="82637"/>
                  <a:pt x="1336198" y="90610"/>
                </a:cubicBezTo>
                <a:cubicBezTo>
                  <a:pt x="1327286" y="98583"/>
                  <a:pt x="1315021" y="106270"/>
                  <a:pt x="1299405" y="113669"/>
                </a:cubicBezTo>
                <a:cubicBezTo>
                  <a:pt x="1283788" y="121069"/>
                  <a:pt x="1283692" y="117136"/>
                  <a:pt x="1299115" y="101871"/>
                </a:cubicBezTo>
                <a:cubicBezTo>
                  <a:pt x="1314537" y="86606"/>
                  <a:pt x="1326461" y="72409"/>
                  <a:pt x="1334886" y="59280"/>
                </a:cubicBezTo>
                <a:cubicBezTo>
                  <a:pt x="1343310" y="46152"/>
                  <a:pt x="1346398" y="35311"/>
                  <a:pt x="1344146" y="26757"/>
                </a:cubicBezTo>
                <a:cubicBezTo>
                  <a:pt x="1343021" y="22480"/>
                  <a:pt x="1344373" y="20432"/>
                  <a:pt x="1348206" y="20613"/>
                </a:cubicBezTo>
                <a:close/>
                <a:moveTo>
                  <a:pt x="3654641" y="18583"/>
                </a:moveTo>
                <a:cubicBezTo>
                  <a:pt x="3658512" y="18436"/>
                  <a:pt x="3663405" y="18705"/>
                  <a:pt x="3669321" y="19389"/>
                </a:cubicBezTo>
                <a:cubicBezTo>
                  <a:pt x="3681366" y="20408"/>
                  <a:pt x="3690186" y="23487"/>
                  <a:pt x="3695778" y="28628"/>
                </a:cubicBezTo>
                <a:cubicBezTo>
                  <a:pt x="3701371" y="33769"/>
                  <a:pt x="3703045" y="41179"/>
                  <a:pt x="3700801" y="50859"/>
                </a:cubicBezTo>
                <a:cubicBezTo>
                  <a:pt x="3698557" y="60539"/>
                  <a:pt x="3691358" y="62313"/>
                  <a:pt x="3679205" y="56183"/>
                </a:cubicBezTo>
                <a:cubicBezTo>
                  <a:pt x="3667051" y="50052"/>
                  <a:pt x="3656450" y="41703"/>
                  <a:pt x="3647402" y="31134"/>
                </a:cubicBezTo>
                <a:cubicBezTo>
                  <a:pt x="3640615" y="23207"/>
                  <a:pt x="3643028" y="19024"/>
                  <a:pt x="3654641" y="18583"/>
                </a:cubicBezTo>
                <a:close/>
                <a:moveTo>
                  <a:pt x="5568571" y="17284"/>
                </a:moveTo>
                <a:cubicBezTo>
                  <a:pt x="5575301" y="17790"/>
                  <a:pt x="5585387" y="22159"/>
                  <a:pt x="5598831" y="30392"/>
                </a:cubicBezTo>
                <a:cubicBezTo>
                  <a:pt x="5616756" y="41369"/>
                  <a:pt x="5623059" y="48851"/>
                  <a:pt x="5617738" y="52838"/>
                </a:cubicBezTo>
                <a:cubicBezTo>
                  <a:pt x="5612418" y="56824"/>
                  <a:pt x="5606205" y="64586"/>
                  <a:pt x="5599099" y="76123"/>
                </a:cubicBezTo>
                <a:cubicBezTo>
                  <a:pt x="5591994" y="87660"/>
                  <a:pt x="5584139" y="100451"/>
                  <a:pt x="5575535" y="114497"/>
                </a:cubicBezTo>
                <a:cubicBezTo>
                  <a:pt x="5566931" y="128543"/>
                  <a:pt x="5559130" y="131967"/>
                  <a:pt x="5552132" y="124768"/>
                </a:cubicBezTo>
                <a:lnTo>
                  <a:pt x="5531245" y="126790"/>
                </a:lnTo>
                <a:cubicBezTo>
                  <a:pt x="5535734" y="130791"/>
                  <a:pt x="5536856" y="135631"/>
                  <a:pt x="5534611" y="141310"/>
                </a:cubicBezTo>
                <a:cubicBezTo>
                  <a:pt x="5532367" y="146989"/>
                  <a:pt x="5531245" y="152216"/>
                  <a:pt x="5531245" y="156991"/>
                </a:cubicBezTo>
                <a:cubicBezTo>
                  <a:pt x="5576302" y="153506"/>
                  <a:pt x="5604474" y="150835"/>
                  <a:pt x="5615759" y="148978"/>
                </a:cubicBezTo>
                <a:cubicBezTo>
                  <a:pt x="5627045" y="147121"/>
                  <a:pt x="5639084" y="147892"/>
                  <a:pt x="5651875" y="151291"/>
                </a:cubicBezTo>
                <a:cubicBezTo>
                  <a:pt x="5664667" y="154689"/>
                  <a:pt x="5672055" y="160791"/>
                  <a:pt x="5674041" y="169596"/>
                </a:cubicBezTo>
                <a:cubicBezTo>
                  <a:pt x="5676028" y="178401"/>
                  <a:pt x="5663473" y="181229"/>
                  <a:pt x="5636377" y="178082"/>
                </a:cubicBezTo>
                <a:cubicBezTo>
                  <a:pt x="5609281" y="174934"/>
                  <a:pt x="5574194" y="175060"/>
                  <a:pt x="5531116" y="178458"/>
                </a:cubicBezTo>
                <a:cubicBezTo>
                  <a:pt x="5530256" y="227416"/>
                  <a:pt x="5529370" y="258925"/>
                  <a:pt x="5528459" y="272985"/>
                </a:cubicBezTo>
                <a:cubicBezTo>
                  <a:pt x="5527549" y="287046"/>
                  <a:pt x="5525821" y="298927"/>
                  <a:pt x="5523275" y="308628"/>
                </a:cubicBezTo>
                <a:cubicBezTo>
                  <a:pt x="5520730" y="318329"/>
                  <a:pt x="5517056" y="323180"/>
                  <a:pt x="5512252" y="323180"/>
                </a:cubicBezTo>
                <a:cubicBezTo>
                  <a:pt x="5506860" y="323180"/>
                  <a:pt x="5503924" y="311245"/>
                  <a:pt x="5503443" y="287376"/>
                </a:cubicBezTo>
                <a:cubicBezTo>
                  <a:pt x="5502963" y="263506"/>
                  <a:pt x="5502723" y="228197"/>
                  <a:pt x="5502723" y="181448"/>
                </a:cubicBezTo>
                <a:cubicBezTo>
                  <a:pt x="5474974" y="185047"/>
                  <a:pt x="5451205" y="188647"/>
                  <a:pt x="5431416" y="192246"/>
                </a:cubicBezTo>
                <a:lnTo>
                  <a:pt x="5393364" y="198914"/>
                </a:lnTo>
                <a:cubicBezTo>
                  <a:pt x="5383613" y="199875"/>
                  <a:pt x="5374206" y="195828"/>
                  <a:pt x="5365143" y="186772"/>
                </a:cubicBezTo>
                <a:cubicBezTo>
                  <a:pt x="5356080" y="177716"/>
                  <a:pt x="5355789" y="173647"/>
                  <a:pt x="5364271" y="174565"/>
                </a:cubicBezTo>
                <a:cubicBezTo>
                  <a:pt x="5372754" y="175483"/>
                  <a:pt x="5389772" y="174371"/>
                  <a:pt x="5415326" y="171231"/>
                </a:cubicBezTo>
                <a:cubicBezTo>
                  <a:pt x="5440880" y="168090"/>
                  <a:pt x="5470013" y="164419"/>
                  <a:pt x="5502723" y="160217"/>
                </a:cubicBezTo>
                <a:cubicBezTo>
                  <a:pt x="5502723" y="150423"/>
                  <a:pt x="5501640" y="140406"/>
                  <a:pt x="5499474" y="130167"/>
                </a:cubicBezTo>
                <a:lnTo>
                  <a:pt x="5481965" y="131415"/>
                </a:lnTo>
                <a:cubicBezTo>
                  <a:pt x="5473232" y="139575"/>
                  <a:pt x="5466191" y="136119"/>
                  <a:pt x="5460842" y="121047"/>
                </a:cubicBezTo>
                <a:cubicBezTo>
                  <a:pt x="5455493" y="105976"/>
                  <a:pt x="5451277" y="91628"/>
                  <a:pt x="5448194" y="78005"/>
                </a:cubicBezTo>
                <a:cubicBezTo>
                  <a:pt x="5445111" y="64382"/>
                  <a:pt x="5440830" y="53279"/>
                  <a:pt x="5435352" y="44696"/>
                </a:cubicBezTo>
                <a:cubicBezTo>
                  <a:pt x="5429875" y="36114"/>
                  <a:pt x="5429168" y="30865"/>
                  <a:pt x="5433233" y="28951"/>
                </a:cubicBezTo>
                <a:cubicBezTo>
                  <a:pt x="5437299" y="27036"/>
                  <a:pt x="5443013" y="27201"/>
                  <a:pt x="5450377" y="29445"/>
                </a:cubicBezTo>
                <a:cubicBezTo>
                  <a:pt x="5457741" y="31690"/>
                  <a:pt x="5469009" y="31941"/>
                  <a:pt x="5484181" y="30198"/>
                </a:cubicBezTo>
                <a:cubicBezTo>
                  <a:pt x="5499353" y="28456"/>
                  <a:pt x="5514779" y="26689"/>
                  <a:pt x="5530460" y="24896"/>
                </a:cubicBezTo>
                <a:cubicBezTo>
                  <a:pt x="5546141" y="23103"/>
                  <a:pt x="5556975" y="20827"/>
                  <a:pt x="5562962" y="18066"/>
                </a:cubicBezTo>
                <a:cubicBezTo>
                  <a:pt x="5564459" y="17376"/>
                  <a:pt x="5566329" y="17116"/>
                  <a:pt x="5568571" y="17284"/>
                </a:cubicBezTo>
                <a:close/>
                <a:moveTo>
                  <a:pt x="2352423" y="13687"/>
                </a:moveTo>
                <a:cubicBezTo>
                  <a:pt x="2354311" y="13629"/>
                  <a:pt x="2356646" y="14014"/>
                  <a:pt x="2359426" y="14840"/>
                </a:cubicBezTo>
                <a:cubicBezTo>
                  <a:pt x="2370547" y="18145"/>
                  <a:pt x="2378897" y="21992"/>
                  <a:pt x="2384475" y="26380"/>
                </a:cubicBezTo>
                <a:cubicBezTo>
                  <a:pt x="2390053" y="30768"/>
                  <a:pt x="2390709" y="35587"/>
                  <a:pt x="2386443" y="40835"/>
                </a:cubicBezTo>
                <a:cubicBezTo>
                  <a:pt x="2382177" y="46084"/>
                  <a:pt x="2377136" y="54516"/>
                  <a:pt x="2371321" y="66131"/>
                </a:cubicBezTo>
                <a:cubicBezTo>
                  <a:pt x="2365506" y="77747"/>
                  <a:pt x="2356934" y="89592"/>
                  <a:pt x="2345606" y="101666"/>
                </a:cubicBezTo>
                <a:cubicBezTo>
                  <a:pt x="2373956" y="100878"/>
                  <a:pt x="2391484" y="97981"/>
                  <a:pt x="2398187" y="92976"/>
                </a:cubicBezTo>
                <a:cubicBezTo>
                  <a:pt x="2404892" y="87971"/>
                  <a:pt x="2412660" y="87398"/>
                  <a:pt x="2421494" y="91255"/>
                </a:cubicBezTo>
                <a:cubicBezTo>
                  <a:pt x="2430328" y="95113"/>
                  <a:pt x="2437437" y="99935"/>
                  <a:pt x="2442821" y="105721"/>
                </a:cubicBezTo>
                <a:cubicBezTo>
                  <a:pt x="2448206" y="111507"/>
                  <a:pt x="2448611" y="116892"/>
                  <a:pt x="2444037" y="121875"/>
                </a:cubicBezTo>
                <a:cubicBezTo>
                  <a:pt x="2439462" y="126858"/>
                  <a:pt x="2436290" y="138675"/>
                  <a:pt x="2434518" y="157324"/>
                </a:cubicBezTo>
                <a:cubicBezTo>
                  <a:pt x="2432748" y="175974"/>
                  <a:pt x="2431188" y="194731"/>
                  <a:pt x="2429840" y="213595"/>
                </a:cubicBezTo>
                <a:cubicBezTo>
                  <a:pt x="2428492" y="232460"/>
                  <a:pt x="2424513" y="248732"/>
                  <a:pt x="2417902" y="262413"/>
                </a:cubicBezTo>
                <a:cubicBezTo>
                  <a:pt x="2411291" y="276093"/>
                  <a:pt x="2401034" y="286494"/>
                  <a:pt x="2387131" y="293614"/>
                </a:cubicBezTo>
                <a:cubicBezTo>
                  <a:pt x="2373228" y="300734"/>
                  <a:pt x="2365750" y="298945"/>
                  <a:pt x="2364696" y="288247"/>
                </a:cubicBezTo>
                <a:cubicBezTo>
                  <a:pt x="2363642" y="277549"/>
                  <a:pt x="2357920" y="265374"/>
                  <a:pt x="2347531" y="251722"/>
                </a:cubicBezTo>
                <a:cubicBezTo>
                  <a:pt x="2337141" y="238070"/>
                  <a:pt x="2338547" y="234442"/>
                  <a:pt x="2351747" y="240838"/>
                </a:cubicBezTo>
                <a:cubicBezTo>
                  <a:pt x="2364947" y="247234"/>
                  <a:pt x="2374164" y="250833"/>
                  <a:pt x="2379398" y="251636"/>
                </a:cubicBezTo>
                <a:cubicBezTo>
                  <a:pt x="2384633" y="252439"/>
                  <a:pt x="2389505" y="247632"/>
                  <a:pt x="2394014" y="237214"/>
                </a:cubicBezTo>
                <a:cubicBezTo>
                  <a:pt x="2398525" y="226795"/>
                  <a:pt x="2401679" y="211018"/>
                  <a:pt x="2403479" y="189880"/>
                </a:cubicBezTo>
                <a:cubicBezTo>
                  <a:pt x="2405279" y="168743"/>
                  <a:pt x="2406179" y="151061"/>
                  <a:pt x="2406179" y="136836"/>
                </a:cubicBezTo>
                <a:cubicBezTo>
                  <a:pt x="2406179" y="124001"/>
                  <a:pt x="2404942" y="116756"/>
                  <a:pt x="2402468" y="115100"/>
                </a:cubicBezTo>
                <a:cubicBezTo>
                  <a:pt x="2399994" y="113443"/>
                  <a:pt x="2393846" y="113848"/>
                  <a:pt x="2384023" y="116315"/>
                </a:cubicBezTo>
                <a:lnTo>
                  <a:pt x="2355887" y="123370"/>
                </a:lnTo>
                <a:cubicBezTo>
                  <a:pt x="2349061" y="124302"/>
                  <a:pt x="2342996" y="122065"/>
                  <a:pt x="2337690" y="116659"/>
                </a:cubicBezTo>
                <a:cubicBezTo>
                  <a:pt x="2323966" y="132247"/>
                  <a:pt x="2309680" y="144242"/>
                  <a:pt x="2294830" y="152646"/>
                </a:cubicBezTo>
                <a:cubicBezTo>
                  <a:pt x="2291118" y="154747"/>
                  <a:pt x="2288323" y="156025"/>
                  <a:pt x="2286445" y="156481"/>
                </a:cubicBezTo>
                <a:lnTo>
                  <a:pt x="2284783" y="155848"/>
                </a:lnTo>
                <a:lnTo>
                  <a:pt x="2284465" y="161411"/>
                </a:lnTo>
                <a:cubicBezTo>
                  <a:pt x="2284259" y="168743"/>
                  <a:pt x="2284380" y="177806"/>
                  <a:pt x="2284828" y="188600"/>
                </a:cubicBezTo>
                <a:cubicBezTo>
                  <a:pt x="2285724" y="210189"/>
                  <a:pt x="2285014" y="226537"/>
                  <a:pt x="2282699" y="237644"/>
                </a:cubicBezTo>
                <a:cubicBezTo>
                  <a:pt x="2280383" y="248750"/>
                  <a:pt x="2277271" y="257684"/>
                  <a:pt x="2273363" y="264446"/>
                </a:cubicBezTo>
                <a:cubicBezTo>
                  <a:pt x="2269456" y="271207"/>
                  <a:pt x="2265272" y="271307"/>
                  <a:pt x="2260812" y="264747"/>
                </a:cubicBezTo>
                <a:cubicBezTo>
                  <a:pt x="2256352" y="258186"/>
                  <a:pt x="2252939" y="252737"/>
                  <a:pt x="2250573" y="248399"/>
                </a:cubicBezTo>
                <a:cubicBezTo>
                  <a:pt x="2248207" y="244061"/>
                  <a:pt x="2245894" y="241716"/>
                  <a:pt x="2243636" y="241365"/>
                </a:cubicBezTo>
                <a:cubicBezTo>
                  <a:pt x="2241377" y="241014"/>
                  <a:pt x="2230153" y="242487"/>
                  <a:pt x="2209961" y="245785"/>
                </a:cubicBezTo>
                <a:cubicBezTo>
                  <a:pt x="2205258" y="265890"/>
                  <a:pt x="2199891" y="271390"/>
                  <a:pt x="2193861" y="262284"/>
                </a:cubicBezTo>
                <a:cubicBezTo>
                  <a:pt x="2187831" y="253178"/>
                  <a:pt x="2184816" y="241053"/>
                  <a:pt x="2184816" y="225910"/>
                </a:cubicBezTo>
                <a:cubicBezTo>
                  <a:pt x="2184816" y="211641"/>
                  <a:pt x="2184375" y="193913"/>
                  <a:pt x="2183493" y="172726"/>
                </a:cubicBezTo>
                <a:cubicBezTo>
                  <a:pt x="2182611" y="151538"/>
                  <a:pt x="2179463" y="136201"/>
                  <a:pt x="2174050" y="126715"/>
                </a:cubicBezTo>
                <a:cubicBezTo>
                  <a:pt x="2168637" y="117229"/>
                  <a:pt x="2169558" y="112486"/>
                  <a:pt x="2176814" y="112486"/>
                </a:cubicBezTo>
                <a:cubicBezTo>
                  <a:pt x="2181604" y="112486"/>
                  <a:pt x="2187204" y="112923"/>
                  <a:pt x="2193614" y="113798"/>
                </a:cubicBezTo>
                <a:cubicBezTo>
                  <a:pt x="2200497" y="105151"/>
                  <a:pt x="2208176" y="91779"/>
                  <a:pt x="2216651" y="73681"/>
                </a:cubicBezTo>
                <a:cubicBezTo>
                  <a:pt x="2225126" y="55584"/>
                  <a:pt x="2227790" y="41326"/>
                  <a:pt x="2224642" y="30908"/>
                </a:cubicBezTo>
                <a:cubicBezTo>
                  <a:pt x="2221495" y="20490"/>
                  <a:pt x="2229421" y="19404"/>
                  <a:pt x="2248422" y="27649"/>
                </a:cubicBezTo>
                <a:cubicBezTo>
                  <a:pt x="2264626" y="35479"/>
                  <a:pt x="2269635" y="42373"/>
                  <a:pt x="2263447" y="48331"/>
                </a:cubicBezTo>
                <a:cubicBezTo>
                  <a:pt x="2257259" y="54290"/>
                  <a:pt x="2250594" y="62625"/>
                  <a:pt x="2243453" y="73337"/>
                </a:cubicBezTo>
                <a:cubicBezTo>
                  <a:pt x="2236312" y="84049"/>
                  <a:pt x="2225370" y="97536"/>
                  <a:pt x="2210628" y="113798"/>
                </a:cubicBezTo>
                <a:cubicBezTo>
                  <a:pt x="2227980" y="111303"/>
                  <a:pt x="2240040" y="107080"/>
                  <a:pt x="2246809" y="101129"/>
                </a:cubicBezTo>
                <a:cubicBezTo>
                  <a:pt x="2253577" y="95177"/>
                  <a:pt x="2260905" y="94123"/>
                  <a:pt x="2268792" y="97967"/>
                </a:cubicBezTo>
                <a:cubicBezTo>
                  <a:pt x="2276679" y="101810"/>
                  <a:pt x="2283581" y="105811"/>
                  <a:pt x="2289496" y="109969"/>
                </a:cubicBezTo>
                <a:cubicBezTo>
                  <a:pt x="2295411" y="114128"/>
                  <a:pt x="2296748" y="119007"/>
                  <a:pt x="2293508" y="124607"/>
                </a:cubicBezTo>
                <a:cubicBezTo>
                  <a:pt x="2290267" y="130207"/>
                  <a:pt x="2287786" y="136875"/>
                  <a:pt x="2286065" y="144612"/>
                </a:cubicBezTo>
                <a:cubicBezTo>
                  <a:pt x="2285635" y="146546"/>
                  <a:pt x="2285286" y="148913"/>
                  <a:pt x="2285020" y="151713"/>
                </a:cubicBezTo>
                <a:lnTo>
                  <a:pt x="2284998" y="152085"/>
                </a:lnTo>
                <a:lnTo>
                  <a:pt x="2286187" y="149351"/>
                </a:lnTo>
                <a:cubicBezTo>
                  <a:pt x="2287979" y="146518"/>
                  <a:pt x="2290688" y="142862"/>
                  <a:pt x="2294314" y="138384"/>
                </a:cubicBezTo>
                <a:cubicBezTo>
                  <a:pt x="2308819" y="120474"/>
                  <a:pt x="2322091" y="99999"/>
                  <a:pt x="2334130" y="76962"/>
                </a:cubicBezTo>
                <a:cubicBezTo>
                  <a:pt x="2346168" y="53924"/>
                  <a:pt x="2350614" y="36985"/>
                  <a:pt x="2347466" y="26144"/>
                </a:cubicBezTo>
                <a:cubicBezTo>
                  <a:pt x="2345106" y="18013"/>
                  <a:pt x="2346758" y="13861"/>
                  <a:pt x="2352423" y="13687"/>
                </a:cubicBezTo>
                <a:close/>
                <a:moveTo>
                  <a:pt x="4178760" y="10645"/>
                </a:moveTo>
                <a:cubicBezTo>
                  <a:pt x="4189221" y="12058"/>
                  <a:pt x="4198922" y="15381"/>
                  <a:pt x="4207864" y="20615"/>
                </a:cubicBezTo>
                <a:cubicBezTo>
                  <a:pt x="4216805" y="25850"/>
                  <a:pt x="4219698" y="30790"/>
                  <a:pt x="4216543" y="35436"/>
                </a:cubicBezTo>
                <a:cubicBezTo>
                  <a:pt x="4213388" y="40082"/>
                  <a:pt x="4211811" y="58137"/>
                  <a:pt x="4211811" y="89599"/>
                </a:cubicBezTo>
                <a:cubicBezTo>
                  <a:pt x="4211811" y="121793"/>
                  <a:pt x="4212478" y="150057"/>
                  <a:pt x="4213811" y="174393"/>
                </a:cubicBezTo>
                <a:cubicBezTo>
                  <a:pt x="4215145" y="198728"/>
                  <a:pt x="4216493" y="220016"/>
                  <a:pt x="4217855" y="238257"/>
                </a:cubicBezTo>
                <a:cubicBezTo>
                  <a:pt x="4219218" y="256498"/>
                  <a:pt x="4218716" y="270347"/>
                  <a:pt x="4216350" y="279804"/>
                </a:cubicBezTo>
                <a:cubicBezTo>
                  <a:pt x="4213983" y="289261"/>
                  <a:pt x="4209997" y="297267"/>
                  <a:pt x="4204390" y="303820"/>
                </a:cubicBezTo>
                <a:cubicBezTo>
                  <a:pt x="4196072" y="312224"/>
                  <a:pt x="4189462" y="311646"/>
                  <a:pt x="4184557" y="302089"/>
                </a:cubicBezTo>
                <a:cubicBezTo>
                  <a:pt x="4179653" y="292531"/>
                  <a:pt x="4170794" y="281034"/>
                  <a:pt x="4157981" y="267597"/>
                </a:cubicBezTo>
                <a:cubicBezTo>
                  <a:pt x="4145168" y="254160"/>
                  <a:pt x="4145237" y="249489"/>
                  <a:pt x="4158186" y="253583"/>
                </a:cubicBezTo>
                <a:cubicBezTo>
                  <a:pt x="4171135" y="257677"/>
                  <a:pt x="4179033" y="259699"/>
                  <a:pt x="4181879" y="259649"/>
                </a:cubicBezTo>
                <a:cubicBezTo>
                  <a:pt x="4184726" y="259599"/>
                  <a:pt x="4186350" y="255089"/>
                  <a:pt x="4186751" y="246119"/>
                </a:cubicBezTo>
                <a:cubicBezTo>
                  <a:pt x="4187153" y="237149"/>
                  <a:pt x="4187354" y="228168"/>
                  <a:pt x="4187354" y="219177"/>
                </a:cubicBezTo>
                <a:cubicBezTo>
                  <a:pt x="4187354" y="209354"/>
                  <a:pt x="4186909" y="177225"/>
                  <a:pt x="4186020" y="122789"/>
                </a:cubicBezTo>
                <a:cubicBezTo>
                  <a:pt x="4185131" y="68354"/>
                  <a:pt x="4181083" y="35701"/>
                  <a:pt x="4173877" y="24831"/>
                </a:cubicBezTo>
                <a:cubicBezTo>
                  <a:pt x="4166672" y="13962"/>
                  <a:pt x="4168299" y="9233"/>
                  <a:pt x="4178760" y="10645"/>
                </a:cubicBezTo>
                <a:close/>
                <a:moveTo>
                  <a:pt x="5221251" y="9647"/>
                </a:moveTo>
                <a:cubicBezTo>
                  <a:pt x="5226488" y="10402"/>
                  <a:pt x="5234263" y="14388"/>
                  <a:pt x="5244577" y="21605"/>
                </a:cubicBezTo>
                <a:cubicBezTo>
                  <a:pt x="5258330" y="31227"/>
                  <a:pt x="5262546" y="38247"/>
                  <a:pt x="5257225" y="42664"/>
                </a:cubicBezTo>
                <a:cubicBezTo>
                  <a:pt x="5251905" y="47080"/>
                  <a:pt x="5248055" y="51275"/>
                  <a:pt x="5245674" y="55247"/>
                </a:cubicBezTo>
                <a:cubicBezTo>
                  <a:pt x="5243294" y="59219"/>
                  <a:pt x="5238375" y="67730"/>
                  <a:pt x="5230918" y="80780"/>
                </a:cubicBezTo>
                <a:cubicBezTo>
                  <a:pt x="5223462" y="93829"/>
                  <a:pt x="5217324" y="102172"/>
                  <a:pt x="5212505" y="105807"/>
                </a:cubicBezTo>
                <a:cubicBezTo>
                  <a:pt x="5207687" y="109442"/>
                  <a:pt x="5203572" y="107216"/>
                  <a:pt x="5200158" y="99128"/>
                </a:cubicBezTo>
                <a:cubicBezTo>
                  <a:pt x="5169973" y="103617"/>
                  <a:pt x="5148082" y="106664"/>
                  <a:pt x="5134487" y="108270"/>
                </a:cubicBezTo>
                <a:cubicBezTo>
                  <a:pt x="5128952" y="118366"/>
                  <a:pt x="5123704" y="118193"/>
                  <a:pt x="5118742" y="107754"/>
                </a:cubicBezTo>
                <a:cubicBezTo>
                  <a:pt x="5113781" y="97314"/>
                  <a:pt x="5109087" y="84358"/>
                  <a:pt x="5104663" y="68885"/>
                </a:cubicBezTo>
                <a:cubicBezTo>
                  <a:pt x="5100240" y="53412"/>
                  <a:pt x="5095493" y="41509"/>
                  <a:pt x="5090423" y="33177"/>
                </a:cubicBezTo>
                <a:cubicBezTo>
                  <a:pt x="5085354" y="24846"/>
                  <a:pt x="5088143" y="21598"/>
                  <a:pt x="5098791" y="23433"/>
                </a:cubicBezTo>
                <a:cubicBezTo>
                  <a:pt x="5109438" y="25269"/>
                  <a:pt x="5116857" y="26169"/>
                  <a:pt x="5121044" y="26133"/>
                </a:cubicBezTo>
                <a:cubicBezTo>
                  <a:pt x="5125231" y="26097"/>
                  <a:pt x="5135692" y="25204"/>
                  <a:pt x="5152427" y="23455"/>
                </a:cubicBezTo>
                <a:cubicBezTo>
                  <a:pt x="5169162" y="21705"/>
                  <a:pt x="5182904" y="19486"/>
                  <a:pt x="5193651" y="16797"/>
                </a:cubicBezTo>
                <a:cubicBezTo>
                  <a:pt x="5204399" y="14109"/>
                  <a:pt x="5212136" y="11832"/>
                  <a:pt x="5216861" y="9968"/>
                </a:cubicBezTo>
                <a:cubicBezTo>
                  <a:pt x="5218042" y="9502"/>
                  <a:pt x="5219506" y="9395"/>
                  <a:pt x="5221251" y="9647"/>
                </a:cubicBezTo>
                <a:close/>
                <a:moveTo>
                  <a:pt x="2635892" y="7209"/>
                </a:moveTo>
                <a:cubicBezTo>
                  <a:pt x="2638565" y="6994"/>
                  <a:pt x="2642009" y="7304"/>
                  <a:pt x="2646223" y="8139"/>
                </a:cubicBezTo>
                <a:cubicBezTo>
                  <a:pt x="2663080" y="11481"/>
                  <a:pt x="2673003" y="16464"/>
                  <a:pt x="2675993" y="23089"/>
                </a:cubicBezTo>
                <a:cubicBezTo>
                  <a:pt x="2678983" y="29714"/>
                  <a:pt x="2678983" y="36619"/>
                  <a:pt x="2675993" y="43804"/>
                </a:cubicBezTo>
                <a:cubicBezTo>
                  <a:pt x="2673003" y="50988"/>
                  <a:pt x="2666902" y="51712"/>
                  <a:pt x="2657688" y="45976"/>
                </a:cubicBezTo>
                <a:cubicBezTo>
                  <a:pt x="2648474" y="40240"/>
                  <a:pt x="2640125" y="32690"/>
                  <a:pt x="2632639" y="23326"/>
                </a:cubicBezTo>
                <a:cubicBezTo>
                  <a:pt x="2626788" y="13227"/>
                  <a:pt x="2627873" y="7854"/>
                  <a:pt x="2635892" y="7209"/>
                </a:cubicBezTo>
                <a:close/>
                <a:moveTo>
                  <a:pt x="3769717" y="6545"/>
                </a:moveTo>
                <a:cubicBezTo>
                  <a:pt x="3771345" y="6407"/>
                  <a:pt x="3773432" y="6695"/>
                  <a:pt x="3775980" y="7408"/>
                </a:cubicBezTo>
                <a:cubicBezTo>
                  <a:pt x="3786168" y="10262"/>
                  <a:pt x="3795418" y="14238"/>
                  <a:pt x="3803728" y="19336"/>
                </a:cubicBezTo>
                <a:cubicBezTo>
                  <a:pt x="3812038" y="24434"/>
                  <a:pt x="3813712" y="31098"/>
                  <a:pt x="3808751" y="39329"/>
                </a:cubicBezTo>
                <a:cubicBezTo>
                  <a:pt x="3803789" y="47561"/>
                  <a:pt x="3801731" y="73739"/>
                  <a:pt x="3802577" y="117864"/>
                </a:cubicBezTo>
                <a:cubicBezTo>
                  <a:pt x="3822696" y="115239"/>
                  <a:pt x="3837051" y="112784"/>
                  <a:pt x="3845641" y="110496"/>
                </a:cubicBezTo>
                <a:cubicBezTo>
                  <a:pt x="3854231" y="108209"/>
                  <a:pt x="3863620" y="110027"/>
                  <a:pt x="3873808" y="115949"/>
                </a:cubicBezTo>
                <a:cubicBezTo>
                  <a:pt x="3883997" y="121872"/>
                  <a:pt x="3884244" y="126389"/>
                  <a:pt x="3874551" y="129501"/>
                </a:cubicBezTo>
                <a:cubicBezTo>
                  <a:pt x="3864856" y="132613"/>
                  <a:pt x="3840908" y="135868"/>
                  <a:pt x="3802706" y="139266"/>
                </a:cubicBezTo>
                <a:cubicBezTo>
                  <a:pt x="3802706" y="191149"/>
                  <a:pt x="3802226" y="233596"/>
                  <a:pt x="3801265" y="266607"/>
                </a:cubicBezTo>
                <a:cubicBezTo>
                  <a:pt x="3800304" y="299619"/>
                  <a:pt x="3795776" y="316400"/>
                  <a:pt x="3787681" y="316952"/>
                </a:cubicBezTo>
                <a:cubicBezTo>
                  <a:pt x="3779586" y="317504"/>
                  <a:pt x="3775539" y="301110"/>
                  <a:pt x="3775539" y="267769"/>
                </a:cubicBezTo>
                <a:lnTo>
                  <a:pt x="3775539" y="142321"/>
                </a:lnTo>
                <a:cubicBezTo>
                  <a:pt x="3755821" y="146695"/>
                  <a:pt x="3740867" y="150036"/>
                  <a:pt x="3730679" y="152345"/>
                </a:cubicBezTo>
                <a:cubicBezTo>
                  <a:pt x="3720490" y="154653"/>
                  <a:pt x="3710574" y="151828"/>
                  <a:pt x="3700930" y="143870"/>
                </a:cubicBezTo>
                <a:cubicBezTo>
                  <a:pt x="3691286" y="135911"/>
                  <a:pt x="3691587" y="131623"/>
                  <a:pt x="3701834" y="131006"/>
                </a:cubicBezTo>
                <a:cubicBezTo>
                  <a:pt x="3712080" y="130390"/>
                  <a:pt x="3722049" y="129637"/>
                  <a:pt x="3731744" y="128748"/>
                </a:cubicBezTo>
                <a:cubicBezTo>
                  <a:pt x="3741438" y="127859"/>
                  <a:pt x="3756036" y="125787"/>
                  <a:pt x="3775539" y="122531"/>
                </a:cubicBezTo>
                <a:cubicBezTo>
                  <a:pt x="3775539" y="90796"/>
                  <a:pt x="3775323" y="68347"/>
                  <a:pt x="3774893" y="55183"/>
                </a:cubicBezTo>
                <a:cubicBezTo>
                  <a:pt x="3774463" y="42018"/>
                  <a:pt x="3771989" y="30051"/>
                  <a:pt x="3767472" y="19282"/>
                </a:cubicBezTo>
                <a:cubicBezTo>
                  <a:pt x="3764084" y="11205"/>
                  <a:pt x="3764833" y="6959"/>
                  <a:pt x="3769717" y="6545"/>
                </a:cubicBezTo>
                <a:close/>
                <a:moveTo>
                  <a:pt x="3013503" y="4505"/>
                </a:moveTo>
                <a:cubicBezTo>
                  <a:pt x="3015358" y="4849"/>
                  <a:pt x="3017596" y="5680"/>
                  <a:pt x="3020219" y="6999"/>
                </a:cubicBezTo>
                <a:cubicBezTo>
                  <a:pt x="3030709" y="12277"/>
                  <a:pt x="3038384" y="17640"/>
                  <a:pt x="3043246" y="23089"/>
                </a:cubicBezTo>
                <a:cubicBezTo>
                  <a:pt x="3048107" y="28538"/>
                  <a:pt x="3047659" y="33382"/>
                  <a:pt x="3041901" y="37619"/>
                </a:cubicBezTo>
                <a:cubicBezTo>
                  <a:pt x="3036144" y="41857"/>
                  <a:pt x="3027321" y="52852"/>
                  <a:pt x="3015433" y="70605"/>
                </a:cubicBezTo>
                <a:cubicBezTo>
                  <a:pt x="3039782" y="68010"/>
                  <a:pt x="3058826" y="65339"/>
                  <a:pt x="3072564" y="62593"/>
                </a:cubicBezTo>
                <a:cubicBezTo>
                  <a:pt x="3086302" y="59847"/>
                  <a:pt x="3097763" y="61750"/>
                  <a:pt x="3106948" y="68304"/>
                </a:cubicBezTo>
                <a:cubicBezTo>
                  <a:pt x="3116133" y="74857"/>
                  <a:pt x="3114072" y="79830"/>
                  <a:pt x="3100764" y="83221"/>
                </a:cubicBezTo>
                <a:cubicBezTo>
                  <a:pt x="3087456" y="86613"/>
                  <a:pt x="3073467" y="88972"/>
                  <a:pt x="3058797" y="90298"/>
                </a:cubicBezTo>
                <a:cubicBezTo>
                  <a:pt x="3044127" y="91625"/>
                  <a:pt x="3025987" y="93586"/>
                  <a:pt x="3004376" y="96181"/>
                </a:cubicBezTo>
                <a:cubicBezTo>
                  <a:pt x="2996790" y="109675"/>
                  <a:pt x="2988638" y="122062"/>
                  <a:pt x="2979919" y="133340"/>
                </a:cubicBezTo>
                <a:cubicBezTo>
                  <a:pt x="2971200" y="144619"/>
                  <a:pt x="2971222" y="149817"/>
                  <a:pt x="2979984" y="148935"/>
                </a:cubicBezTo>
                <a:cubicBezTo>
                  <a:pt x="2988746" y="148053"/>
                  <a:pt x="3000999" y="146429"/>
                  <a:pt x="3016745" y="144063"/>
                </a:cubicBezTo>
                <a:cubicBezTo>
                  <a:pt x="3017562" y="128260"/>
                  <a:pt x="3015949" y="116118"/>
                  <a:pt x="3011905" y="107635"/>
                </a:cubicBezTo>
                <a:cubicBezTo>
                  <a:pt x="3007861" y="99153"/>
                  <a:pt x="3010661" y="96092"/>
                  <a:pt x="3020305" y="98451"/>
                </a:cubicBezTo>
                <a:cubicBezTo>
                  <a:pt x="3029948" y="100810"/>
                  <a:pt x="3038072" y="103911"/>
                  <a:pt x="3044676" y="107754"/>
                </a:cubicBezTo>
                <a:cubicBezTo>
                  <a:pt x="3051280" y="111597"/>
                  <a:pt x="3053198" y="115447"/>
                  <a:pt x="3050430" y="119305"/>
                </a:cubicBezTo>
                <a:cubicBezTo>
                  <a:pt x="3047662" y="123162"/>
                  <a:pt x="3045447" y="129881"/>
                  <a:pt x="3043783" y="139460"/>
                </a:cubicBezTo>
                <a:cubicBezTo>
                  <a:pt x="3059271" y="138643"/>
                  <a:pt x="3071664" y="137313"/>
                  <a:pt x="3080964" y="135470"/>
                </a:cubicBezTo>
                <a:cubicBezTo>
                  <a:pt x="3090264" y="133627"/>
                  <a:pt x="3099441" y="136889"/>
                  <a:pt x="3108497" y="145257"/>
                </a:cubicBezTo>
                <a:cubicBezTo>
                  <a:pt x="3117553" y="153624"/>
                  <a:pt x="3115137" y="158375"/>
                  <a:pt x="3101248" y="159508"/>
                </a:cubicBezTo>
                <a:cubicBezTo>
                  <a:pt x="3087359" y="160640"/>
                  <a:pt x="3068205" y="162024"/>
                  <a:pt x="3043783" y="163659"/>
                </a:cubicBezTo>
                <a:lnTo>
                  <a:pt x="3043783" y="194784"/>
                </a:lnTo>
                <a:cubicBezTo>
                  <a:pt x="3071618" y="193092"/>
                  <a:pt x="3094139" y="191095"/>
                  <a:pt x="3111347" y="188794"/>
                </a:cubicBezTo>
                <a:cubicBezTo>
                  <a:pt x="3128555" y="186492"/>
                  <a:pt x="3142294" y="190992"/>
                  <a:pt x="3152561" y="202292"/>
                </a:cubicBezTo>
                <a:cubicBezTo>
                  <a:pt x="3162828" y="213592"/>
                  <a:pt x="3157569" y="218342"/>
                  <a:pt x="3136783" y="216542"/>
                </a:cubicBezTo>
                <a:cubicBezTo>
                  <a:pt x="3115997" y="214742"/>
                  <a:pt x="3084947" y="214696"/>
                  <a:pt x="3043633" y="216402"/>
                </a:cubicBezTo>
                <a:cubicBezTo>
                  <a:pt x="3042772" y="252984"/>
                  <a:pt x="3041148" y="279406"/>
                  <a:pt x="3038761" y="295668"/>
                </a:cubicBezTo>
                <a:cubicBezTo>
                  <a:pt x="3036373" y="311930"/>
                  <a:pt x="3032333" y="320355"/>
                  <a:pt x="3026640" y="320942"/>
                </a:cubicBezTo>
                <a:cubicBezTo>
                  <a:pt x="3020947" y="321530"/>
                  <a:pt x="3017856" y="313037"/>
                  <a:pt x="3017369" y="295464"/>
                </a:cubicBezTo>
                <a:cubicBezTo>
                  <a:pt x="3016881" y="277890"/>
                  <a:pt x="3016637" y="252482"/>
                  <a:pt x="3016637" y="219242"/>
                </a:cubicBezTo>
                <a:cubicBezTo>
                  <a:pt x="3000591" y="221866"/>
                  <a:pt x="2984092" y="224548"/>
                  <a:pt x="2967142" y="227287"/>
                </a:cubicBezTo>
                <a:cubicBezTo>
                  <a:pt x="2950192" y="230026"/>
                  <a:pt x="2936952" y="232069"/>
                  <a:pt x="2927423" y="233417"/>
                </a:cubicBezTo>
                <a:cubicBezTo>
                  <a:pt x="2917894" y="234765"/>
                  <a:pt x="2907659" y="230689"/>
                  <a:pt x="2896717" y="221188"/>
                </a:cubicBezTo>
                <a:cubicBezTo>
                  <a:pt x="2885776" y="211688"/>
                  <a:pt x="2887651" y="207397"/>
                  <a:pt x="2902342" y="208314"/>
                </a:cubicBezTo>
                <a:cubicBezTo>
                  <a:pt x="2917034" y="209232"/>
                  <a:pt x="2933324" y="208350"/>
                  <a:pt x="2951214" y="205669"/>
                </a:cubicBezTo>
                <a:cubicBezTo>
                  <a:pt x="2969103" y="202987"/>
                  <a:pt x="2990911" y="200406"/>
                  <a:pt x="3016637" y="197925"/>
                </a:cubicBezTo>
                <a:lnTo>
                  <a:pt x="3016637" y="166606"/>
                </a:lnTo>
                <a:cubicBezTo>
                  <a:pt x="2980586" y="170162"/>
                  <a:pt x="2959022" y="173525"/>
                  <a:pt x="2951945" y="176694"/>
                </a:cubicBezTo>
                <a:cubicBezTo>
                  <a:pt x="2944868" y="179864"/>
                  <a:pt x="2939813" y="179810"/>
                  <a:pt x="2936780" y="176533"/>
                </a:cubicBezTo>
                <a:cubicBezTo>
                  <a:pt x="2933747" y="173256"/>
                  <a:pt x="2931224" y="169080"/>
                  <a:pt x="2929209" y="164003"/>
                </a:cubicBezTo>
                <a:cubicBezTo>
                  <a:pt x="2927194" y="158927"/>
                  <a:pt x="2930775" y="153564"/>
                  <a:pt x="2939953" y="147913"/>
                </a:cubicBezTo>
                <a:cubicBezTo>
                  <a:pt x="2949131" y="142263"/>
                  <a:pt x="2962094" y="125550"/>
                  <a:pt x="2978844" y="97773"/>
                </a:cubicBezTo>
                <a:cubicBezTo>
                  <a:pt x="2967759" y="99537"/>
                  <a:pt x="2959205" y="100652"/>
                  <a:pt x="2953182" y="101118"/>
                </a:cubicBezTo>
                <a:cubicBezTo>
                  <a:pt x="2947159" y="101584"/>
                  <a:pt x="2939806" y="98504"/>
                  <a:pt x="2931123" y="91879"/>
                </a:cubicBezTo>
                <a:cubicBezTo>
                  <a:pt x="2922440" y="85254"/>
                  <a:pt x="2924487" y="81644"/>
                  <a:pt x="2937264" y="81049"/>
                </a:cubicBezTo>
                <a:cubicBezTo>
                  <a:pt x="2950041" y="80454"/>
                  <a:pt x="2966475" y="78485"/>
                  <a:pt x="2986566" y="75144"/>
                </a:cubicBezTo>
                <a:cubicBezTo>
                  <a:pt x="3002111" y="45101"/>
                  <a:pt x="3008983" y="24914"/>
                  <a:pt x="3007183" y="14582"/>
                </a:cubicBezTo>
                <a:cubicBezTo>
                  <a:pt x="3005834" y="6833"/>
                  <a:pt x="3007940" y="3474"/>
                  <a:pt x="3013503" y="4505"/>
                </a:cubicBezTo>
                <a:close/>
                <a:moveTo>
                  <a:pt x="1922054" y="3199"/>
                </a:moveTo>
                <a:cubicBezTo>
                  <a:pt x="1925165" y="2940"/>
                  <a:pt x="1929112" y="3224"/>
                  <a:pt x="1933893" y="4053"/>
                </a:cubicBezTo>
                <a:cubicBezTo>
                  <a:pt x="1953015" y="7365"/>
                  <a:pt x="1964290" y="13259"/>
                  <a:pt x="1967717" y="21734"/>
                </a:cubicBezTo>
                <a:cubicBezTo>
                  <a:pt x="1971146" y="30209"/>
                  <a:pt x="1971389" y="38250"/>
                  <a:pt x="1968448" y="45858"/>
                </a:cubicBezTo>
                <a:cubicBezTo>
                  <a:pt x="1965509" y="53465"/>
                  <a:pt x="1958063" y="53508"/>
                  <a:pt x="1946110" y="45987"/>
                </a:cubicBezTo>
                <a:cubicBezTo>
                  <a:pt x="1934158" y="38465"/>
                  <a:pt x="1924310" y="29872"/>
                  <a:pt x="1916566" y="20207"/>
                </a:cubicBezTo>
                <a:cubicBezTo>
                  <a:pt x="1910887" y="9645"/>
                  <a:pt x="1912717" y="3976"/>
                  <a:pt x="1922054" y="3199"/>
                </a:cubicBezTo>
                <a:close/>
                <a:moveTo>
                  <a:pt x="674278" y="3199"/>
                </a:moveTo>
                <a:cubicBezTo>
                  <a:pt x="677390" y="2940"/>
                  <a:pt x="681337" y="3224"/>
                  <a:pt x="686118" y="4053"/>
                </a:cubicBezTo>
                <a:cubicBezTo>
                  <a:pt x="705240" y="7365"/>
                  <a:pt x="716515" y="13259"/>
                  <a:pt x="719943" y="21734"/>
                </a:cubicBezTo>
                <a:cubicBezTo>
                  <a:pt x="723370" y="30209"/>
                  <a:pt x="723614" y="38250"/>
                  <a:pt x="720674" y="45858"/>
                </a:cubicBezTo>
                <a:cubicBezTo>
                  <a:pt x="717734" y="53465"/>
                  <a:pt x="710287" y="53508"/>
                  <a:pt x="698335" y="45987"/>
                </a:cubicBezTo>
                <a:cubicBezTo>
                  <a:pt x="686383" y="38465"/>
                  <a:pt x="676535" y="29872"/>
                  <a:pt x="668791" y="20207"/>
                </a:cubicBezTo>
                <a:cubicBezTo>
                  <a:pt x="663112" y="9645"/>
                  <a:pt x="664941" y="3976"/>
                  <a:pt x="674278" y="3199"/>
                </a:cubicBezTo>
                <a:close/>
                <a:moveTo>
                  <a:pt x="4428770" y="25"/>
                </a:moveTo>
                <a:cubicBezTo>
                  <a:pt x="4430403" y="134"/>
                  <a:pt x="4432347" y="613"/>
                  <a:pt x="4434600" y="1461"/>
                </a:cubicBezTo>
                <a:cubicBezTo>
                  <a:pt x="4443613" y="4852"/>
                  <a:pt x="4450389" y="8849"/>
                  <a:pt x="4454927" y="13453"/>
                </a:cubicBezTo>
                <a:cubicBezTo>
                  <a:pt x="4459466" y="18056"/>
                  <a:pt x="4459513" y="22053"/>
                  <a:pt x="4455067" y="25445"/>
                </a:cubicBezTo>
                <a:cubicBezTo>
                  <a:pt x="4450622" y="28836"/>
                  <a:pt x="4444298" y="34447"/>
                  <a:pt x="4436095" y="42276"/>
                </a:cubicBezTo>
                <a:cubicBezTo>
                  <a:pt x="4464030" y="41445"/>
                  <a:pt x="4486368" y="37860"/>
                  <a:pt x="4503110" y="31521"/>
                </a:cubicBezTo>
                <a:cubicBezTo>
                  <a:pt x="4519853" y="25183"/>
                  <a:pt x="4532891" y="25143"/>
                  <a:pt x="4542227" y="31403"/>
                </a:cubicBezTo>
                <a:cubicBezTo>
                  <a:pt x="4551562" y="37662"/>
                  <a:pt x="4551211" y="43079"/>
                  <a:pt x="4541173" y="47654"/>
                </a:cubicBezTo>
                <a:cubicBezTo>
                  <a:pt x="4531135" y="52228"/>
                  <a:pt x="4517289" y="55871"/>
                  <a:pt x="4499636" y="58581"/>
                </a:cubicBezTo>
                <a:cubicBezTo>
                  <a:pt x="4481984" y="61291"/>
                  <a:pt x="4467697" y="62876"/>
                  <a:pt x="4456777" y="63335"/>
                </a:cubicBezTo>
                <a:cubicBezTo>
                  <a:pt x="4445857" y="63794"/>
                  <a:pt x="4436504" y="61772"/>
                  <a:pt x="4428717" y="57269"/>
                </a:cubicBezTo>
                <a:cubicBezTo>
                  <a:pt x="4404554" y="82063"/>
                  <a:pt x="4385094" y="97038"/>
                  <a:pt x="4370338" y="102193"/>
                </a:cubicBezTo>
                <a:cubicBezTo>
                  <a:pt x="4355582" y="107349"/>
                  <a:pt x="4353718" y="104265"/>
                  <a:pt x="4364745" y="92944"/>
                </a:cubicBezTo>
                <a:cubicBezTo>
                  <a:pt x="4375773" y="81622"/>
                  <a:pt x="4388371" y="66909"/>
                  <a:pt x="4402539" y="48805"/>
                </a:cubicBezTo>
                <a:cubicBezTo>
                  <a:pt x="4416707" y="30700"/>
                  <a:pt x="4423339" y="17436"/>
                  <a:pt x="4422436" y="9011"/>
                </a:cubicBezTo>
                <a:cubicBezTo>
                  <a:pt x="4421758" y="2692"/>
                  <a:pt x="4423870" y="-303"/>
                  <a:pt x="4428770" y="25"/>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marL="0" marR="0" lvl="0" indent="0" algn="l" defTabSz="914400" rtl="0" eaLnBrk="1" fontAlgn="auto" latinLnBrk="1" hangingPunct="1">
              <a:lnSpc>
                <a:spcPct val="15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prstClr val="black"/>
              </a:solidFill>
              <a:effectLst/>
              <a:uLnTx/>
              <a:uFillTx/>
              <a:cs typeface="+mn-ea"/>
              <a:sym typeface="+mn-lt"/>
            </a:endParaRPr>
          </a:p>
        </p:txBody>
      </p:sp>
      <p:sp>
        <p:nvSpPr>
          <p:cNvPr id="72" name="TextBox 12"/>
          <p:cNvSpPr txBox="1">
            <a:spLocks noChangeArrowheads="1"/>
          </p:cNvSpPr>
          <p:nvPr/>
        </p:nvSpPr>
        <p:spPr bwMode="auto">
          <a:xfrm>
            <a:off x="2154076" y="3319884"/>
            <a:ext cx="46699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晚上</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8:15</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为</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20:15</a:t>
            </a:r>
            <a:endPar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endParaRPr>
          </a:p>
        </p:txBody>
      </p:sp>
      <p:grpSp>
        <p:nvGrpSpPr>
          <p:cNvPr id="13" name="组合 12"/>
          <p:cNvGrpSpPr/>
          <p:nvPr/>
        </p:nvGrpSpPr>
        <p:grpSpPr>
          <a:xfrm>
            <a:off x="6546756" y="2554484"/>
            <a:ext cx="2592748" cy="1440161"/>
            <a:chOff x="2799267" y="3590945"/>
            <a:chExt cx="3191090" cy="1581126"/>
          </a:xfrm>
          <a:solidFill>
            <a:schemeClr val="accent2">
              <a:lumMod val="20000"/>
              <a:lumOff val="80000"/>
            </a:schemeClr>
          </a:solidFill>
        </p:grpSpPr>
        <p:sp>
          <p:nvSpPr>
            <p:cNvPr id="14" name="AutoShape 27"/>
            <p:cNvSpPr>
              <a:spLocks noChangeArrowheads="1"/>
            </p:cNvSpPr>
            <p:nvPr/>
          </p:nvSpPr>
          <p:spPr bwMode="auto">
            <a:xfrm>
              <a:off x="2799267" y="3590945"/>
              <a:ext cx="3191090" cy="1581126"/>
            </a:xfrm>
            <a:prstGeom prst="cloudCallout">
              <a:avLst>
                <a:gd name="adj1" fmla="val 25404"/>
                <a:gd name="adj2" fmla="val 74274"/>
              </a:avLst>
            </a:prstGeom>
            <a:solidFill>
              <a:schemeClr val="accent1">
                <a:lumMod val="20000"/>
                <a:lumOff val="80000"/>
              </a:schemeClr>
            </a:solidFill>
            <a:ln w="19050">
              <a:solidFill>
                <a:srgbClr val="3399FF"/>
              </a:solidFill>
              <a:miter lim="800000"/>
            </a:ln>
          </p:spPr>
          <p:txBody>
            <a:bodyPr lIns="68580" tIns="34290" rIns="68580" bIns="34290"/>
            <a:lstStyle>
              <a:lvl1pPr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342900" algn="l" defTabSz="914400" rtl="0" eaLnBrk="1" fontAlgn="auto" latinLnBrk="0" hangingPunct="1">
                <a:lnSpc>
                  <a:spcPct val="100000"/>
                </a:lnSpc>
                <a:spcBef>
                  <a:spcPct val="20000"/>
                </a:spcBef>
                <a:spcAft>
                  <a:spcPts val="0"/>
                </a:spcAft>
                <a:buClrTx/>
                <a:buSzTx/>
                <a:buFontTx/>
                <a:buNone/>
                <a:defRPr/>
              </a:pPr>
              <a:endParaRPr kumimoji="0" lang="zh-CN" altLang="en-US" sz="2100" b="1"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15" name="矩形 14"/>
            <p:cNvSpPr/>
            <p:nvPr/>
          </p:nvSpPr>
          <p:spPr>
            <a:xfrm>
              <a:off x="2923071" y="4049836"/>
              <a:ext cx="2886089" cy="777175"/>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Tx/>
                <a:buNone/>
                <a:defRPr/>
              </a:pPr>
              <a:r>
                <a:rPr kumimoji="0" lang="zh-CN" altLang="en-US" sz="2000" b="1" i="0" u="none" strike="noStrike" kern="1200" cap="none" spc="0" normalizeH="0" baseline="0" noProof="0" dirty="0">
                  <a:ln>
                    <a:noFill/>
                  </a:ln>
                  <a:solidFill>
                    <a:prstClr val="black"/>
                  </a:solidFill>
                  <a:effectLst/>
                  <a:uLnTx/>
                  <a:uFillTx/>
                  <a:cs typeface="+mn-ea"/>
                  <a:sym typeface="+mn-lt"/>
                </a:rPr>
                <a:t>结束时刻－开始时刻＝经过时间</a:t>
              </a:r>
            </a:p>
          </p:txBody>
        </p:sp>
      </p:grpSp>
      <p:sp>
        <p:nvSpPr>
          <p:cNvPr id="16" name="TextBox 12"/>
          <p:cNvSpPr txBox="1">
            <a:spLocks noChangeArrowheads="1"/>
          </p:cNvSpPr>
          <p:nvPr/>
        </p:nvSpPr>
        <p:spPr bwMode="auto">
          <a:xfrm>
            <a:off x="2087778" y="3859356"/>
            <a:ext cx="46699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20:15</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6:15</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14</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（小时）</a:t>
            </a:r>
          </a:p>
        </p:txBody>
      </p:sp>
      <p:sp>
        <p:nvSpPr>
          <p:cNvPr id="17" name="TextBox 12"/>
          <p:cNvSpPr txBox="1">
            <a:spLocks noChangeArrowheads="1"/>
          </p:cNvSpPr>
          <p:nvPr/>
        </p:nvSpPr>
        <p:spPr bwMode="auto">
          <a:xfrm>
            <a:off x="2093234" y="4399095"/>
            <a:ext cx="46699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14÷2</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7</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（个）</a:t>
            </a:r>
          </a:p>
        </p:txBody>
      </p:sp>
      <p:sp>
        <p:nvSpPr>
          <p:cNvPr id="18" name="TextBox 12"/>
          <p:cNvSpPr txBox="1">
            <a:spLocks noChangeArrowheads="1"/>
          </p:cNvSpPr>
          <p:nvPr/>
        </p:nvSpPr>
        <p:spPr bwMode="auto">
          <a:xfrm>
            <a:off x="5106978" y="4418259"/>
            <a:ext cx="46699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7</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1</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8</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（个）</a:t>
            </a:r>
          </a:p>
        </p:txBody>
      </p:sp>
      <p:sp>
        <p:nvSpPr>
          <p:cNvPr id="19" name="TextBox 12"/>
          <p:cNvSpPr txBox="1">
            <a:spLocks noChangeArrowheads="1"/>
          </p:cNvSpPr>
          <p:nvPr/>
        </p:nvSpPr>
        <p:spPr bwMode="auto">
          <a:xfrm>
            <a:off x="2159793" y="4952288"/>
            <a:ext cx="46699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答：每天共有</a:t>
            </a:r>
            <a:r>
              <a:rPr kumimoji="0" lang="en-US" altLang="zh-CN" sz="2800" b="1" i="0" u="none" strike="noStrike" kern="1200" cap="none" spc="0" normalizeH="0" baseline="0" noProof="0" dirty="0">
                <a:ln>
                  <a:noFill/>
                </a:ln>
                <a:solidFill>
                  <a:srgbClr val="FF0000"/>
                </a:solidFill>
                <a:effectLst/>
                <a:uLnTx/>
                <a:uFillTx/>
                <a:latin typeface="+mn-lt"/>
                <a:ea typeface="+mn-ea"/>
                <a:cs typeface="+mn-ea"/>
                <a:sym typeface="+mn-lt"/>
              </a:rPr>
              <a:t>8</a:t>
            </a:r>
            <a:r>
              <a:rPr kumimoji="0" lang="zh-CN" altLang="en-US" sz="2800" b="1" i="0" u="none" strike="noStrike" kern="1200" cap="none" spc="0" normalizeH="0" baseline="0" noProof="0" dirty="0">
                <a:ln>
                  <a:noFill/>
                </a:ln>
                <a:solidFill>
                  <a:srgbClr val="FF0000"/>
                </a:solidFill>
                <a:effectLst/>
                <a:uLnTx/>
                <a:uFillTx/>
                <a:latin typeface="+mn-lt"/>
                <a:ea typeface="+mn-ea"/>
                <a:cs typeface="+mn-ea"/>
                <a:sym typeface="+mn-lt"/>
              </a:rPr>
              <a:t>个班次。</a:t>
            </a:r>
          </a:p>
        </p:txBody>
      </p:sp>
      <p:sp>
        <p:nvSpPr>
          <p:cNvPr id="12" name="文本框 11"/>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温故知新</a:t>
            </a:r>
          </a:p>
        </p:txBody>
      </p:sp>
      <p:pic>
        <p:nvPicPr>
          <p:cNvPr id="22" name="图片 2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5399" y="3733503"/>
            <a:ext cx="3124497" cy="31244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wipe(left)">
                                      <p:cBhvr>
                                        <p:cTn id="12" dur="500"/>
                                        <p:tgtEl>
                                          <p:spTgt spid="7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16" grpId="0"/>
      <p:bldP spid="17" grpId="0"/>
      <p:bldP spid="18" grpId="0"/>
      <p:bldP spid="19"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任意多边形: 形状 25"/>
          <p:cNvSpPr/>
          <p:nvPr/>
        </p:nvSpPr>
        <p:spPr>
          <a:xfrm>
            <a:off x="3010966" y="1559065"/>
            <a:ext cx="7768724" cy="1606846"/>
          </a:xfrm>
          <a:custGeom>
            <a:avLst/>
            <a:gdLst/>
            <a:ahLst/>
            <a:cxnLst/>
            <a:rect l="l" t="t" r="r" b="b"/>
            <a:pathLst>
              <a:path w="7768724" h="1606846">
                <a:moveTo>
                  <a:pt x="1823920" y="1528493"/>
                </a:moveTo>
                <a:cubicBezTo>
                  <a:pt x="1827288" y="1528267"/>
                  <a:pt x="1833290" y="1530033"/>
                  <a:pt x="1841926" y="1533790"/>
                </a:cubicBezTo>
                <a:cubicBezTo>
                  <a:pt x="1859199" y="1541304"/>
                  <a:pt x="1870700" y="1548908"/>
                  <a:pt x="1876429" y="1556602"/>
                </a:cubicBezTo>
                <a:cubicBezTo>
                  <a:pt x="1882158" y="1564295"/>
                  <a:pt x="1883581" y="1574061"/>
                  <a:pt x="1880699" y="1585899"/>
                </a:cubicBezTo>
                <a:cubicBezTo>
                  <a:pt x="1877816" y="1597737"/>
                  <a:pt x="1871754" y="1599042"/>
                  <a:pt x="1862512" y="1589814"/>
                </a:cubicBezTo>
                <a:cubicBezTo>
                  <a:pt x="1853269" y="1580586"/>
                  <a:pt x="1844655" y="1570981"/>
                  <a:pt x="1836667" y="1561001"/>
                </a:cubicBezTo>
                <a:cubicBezTo>
                  <a:pt x="1830501" y="1552181"/>
                  <a:pt x="1825518" y="1543563"/>
                  <a:pt x="1821717" y="1535145"/>
                </a:cubicBezTo>
                <a:cubicBezTo>
                  <a:pt x="1819817" y="1530936"/>
                  <a:pt x="1820551" y="1528719"/>
                  <a:pt x="1823920" y="1528493"/>
                </a:cubicBezTo>
                <a:close/>
                <a:moveTo>
                  <a:pt x="3575882" y="1525369"/>
                </a:moveTo>
                <a:cubicBezTo>
                  <a:pt x="3568819" y="1526265"/>
                  <a:pt x="3549456" y="1527968"/>
                  <a:pt x="3517793" y="1530478"/>
                </a:cubicBezTo>
                <a:cubicBezTo>
                  <a:pt x="3517793" y="1543699"/>
                  <a:pt x="3518159" y="1554992"/>
                  <a:pt x="3518890" y="1564356"/>
                </a:cubicBezTo>
                <a:cubicBezTo>
                  <a:pt x="3538221" y="1564414"/>
                  <a:pt x="3558297" y="1562779"/>
                  <a:pt x="3579119" y="1559452"/>
                </a:cubicBezTo>
                <a:cubicBezTo>
                  <a:pt x="3581327" y="1553601"/>
                  <a:pt x="3583106" y="1546234"/>
                  <a:pt x="3584454" y="1537350"/>
                </a:cubicBezTo>
                <a:cubicBezTo>
                  <a:pt x="3585802" y="1528466"/>
                  <a:pt x="3582945" y="1524472"/>
                  <a:pt x="3575882" y="1525369"/>
                </a:cubicBezTo>
                <a:close/>
                <a:moveTo>
                  <a:pt x="5963910" y="1511097"/>
                </a:moveTo>
                <a:cubicBezTo>
                  <a:pt x="5960538" y="1511287"/>
                  <a:pt x="5957258" y="1512567"/>
                  <a:pt x="5954071" y="1514936"/>
                </a:cubicBezTo>
                <a:cubicBezTo>
                  <a:pt x="5947697" y="1519676"/>
                  <a:pt x="5944510" y="1525993"/>
                  <a:pt x="5944510" y="1533887"/>
                </a:cubicBezTo>
                <a:cubicBezTo>
                  <a:pt x="5944510" y="1541781"/>
                  <a:pt x="5948059" y="1547707"/>
                  <a:pt x="5955158" y="1551665"/>
                </a:cubicBezTo>
                <a:cubicBezTo>
                  <a:pt x="5962256" y="1555623"/>
                  <a:pt x="5969204" y="1555422"/>
                  <a:pt x="5976001" y="1551063"/>
                </a:cubicBezTo>
                <a:cubicBezTo>
                  <a:pt x="5982798" y="1546689"/>
                  <a:pt x="5985992" y="1540379"/>
                  <a:pt x="5985584" y="1532134"/>
                </a:cubicBezTo>
                <a:cubicBezTo>
                  <a:pt x="5985175" y="1523888"/>
                  <a:pt x="5981415" y="1517776"/>
                  <a:pt x="5974302" y="1513796"/>
                </a:cubicBezTo>
                <a:cubicBezTo>
                  <a:pt x="5970746" y="1511807"/>
                  <a:pt x="5967282" y="1510907"/>
                  <a:pt x="5963910" y="1511097"/>
                </a:cubicBezTo>
                <a:close/>
                <a:moveTo>
                  <a:pt x="5966391" y="1488177"/>
                </a:moveTo>
                <a:cubicBezTo>
                  <a:pt x="5971913" y="1488299"/>
                  <a:pt x="5977557" y="1489572"/>
                  <a:pt x="5983325" y="1491996"/>
                </a:cubicBezTo>
                <a:cubicBezTo>
                  <a:pt x="5994862" y="1496842"/>
                  <a:pt x="6002523" y="1504522"/>
                  <a:pt x="6006309" y="1515033"/>
                </a:cubicBezTo>
                <a:cubicBezTo>
                  <a:pt x="6010095" y="1525544"/>
                  <a:pt x="6010540" y="1535941"/>
                  <a:pt x="6007643" y="1546223"/>
                </a:cubicBezTo>
                <a:cubicBezTo>
                  <a:pt x="6004747" y="1556505"/>
                  <a:pt x="5999326" y="1564374"/>
                  <a:pt x="5991381" y="1569831"/>
                </a:cubicBezTo>
                <a:cubicBezTo>
                  <a:pt x="5983437" y="1575287"/>
                  <a:pt x="5973997" y="1578015"/>
                  <a:pt x="5963062" y="1578015"/>
                </a:cubicBezTo>
                <a:cubicBezTo>
                  <a:pt x="5952128" y="1578015"/>
                  <a:pt x="5942227" y="1573577"/>
                  <a:pt x="5933357" y="1564700"/>
                </a:cubicBezTo>
                <a:cubicBezTo>
                  <a:pt x="5924487" y="1555824"/>
                  <a:pt x="5920053" y="1546280"/>
                  <a:pt x="5920053" y="1536070"/>
                </a:cubicBezTo>
                <a:cubicBezTo>
                  <a:pt x="5920053" y="1525860"/>
                  <a:pt x="5922441" y="1516929"/>
                  <a:pt x="5927216" y="1509279"/>
                </a:cubicBezTo>
                <a:cubicBezTo>
                  <a:pt x="5931991" y="1501629"/>
                  <a:pt x="5939652" y="1495624"/>
                  <a:pt x="5950199" y="1491264"/>
                </a:cubicBezTo>
                <a:cubicBezTo>
                  <a:pt x="5955473" y="1489084"/>
                  <a:pt x="5960871" y="1488056"/>
                  <a:pt x="5966391" y="1488177"/>
                </a:cubicBezTo>
                <a:close/>
                <a:moveTo>
                  <a:pt x="1500574" y="1471457"/>
                </a:moveTo>
                <a:cubicBezTo>
                  <a:pt x="1504313" y="1472078"/>
                  <a:pt x="1509115" y="1473418"/>
                  <a:pt x="1514980" y="1475476"/>
                </a:cubicBezTo>
                <a:cubicBezTo>
                  <a:pt x="1536146" y="1483176"/>
                  <a:pt x="1548873" y="1491856"/>
                  <a:pt x="1553161" y="1501514"/>
                </a:cubicBezTo>
                <a:cubicBezTo>
                  <a:pt x="1557449" y="1511172"/>
                  <a:pt x="1557843" y="1520938"/>
                  <a:pt x="1554344" y="1530811"/>
                </a:cubicBezTo>
                <a:cubicBezTo>
                  <a:pt x="1550845" y="1540684"/>
                  <a:pt x="1542825" y="1539246"/>
                  <a:pt x="1530285" y="1526498"/>
                </a:cubicBezTo>
                <a:cubicBezTo>
                  <a:pt x="1517744" y="1513750"/>
                  <a:pt x="1506193" y="1500001"/>
                  <a:pt x="1495632" y="1485252"/>
                </a:cubicBezTo>
                <a:cubicBezTo>
                  <a:pt x="1487711" y="1474190"/>
                  <a:pt x="1489358" y="1469592"/>
                  <a:pt x="1500574" y="1471457"/>
                </a:cubicBezTo>
                <a:close/>
                <a:moveTo>
                  <a:pt x="2519594" y="1460590"/>
                </a:moveTo>
                <a:lnTo>
                  <a:pt x="2469175" y="1464545"/>
                </a:lnTo>
                <a:lnTo>
                  <a:pt x="2473658" y="1465731"/>
                </a:lnTo>
                <a:cubicBezTo>
                  <a:pt x="2485324" y="1470177"/>
                  <a:pt x="2491648" y="1475501"/>
                  <a:pt x="2492631" y="1481703"/>
                </a:cubicBezTo>
                <a:cubicBezTo>
                  <a:pt x="2493613" y="1487905"/>
                  <a:pt x="2492043" y="1493810"/>
                  <a:pt x="2487920" y="1499417"/>
                </a:cubicBezTo>
                <a:cubicBezTo>
                  <a:pt x="2483797" y="1505024"/>
                  <a:pt x="2479133" y="1503883"/>
                  <a:pt x="2473927" y="1495996"/>
                </a:cubicBezTo>
                <a:cubicBezTo>
                  <a:pt x="2468722" y="1488109"/>
                  <a:pt x="2464276" y="1480939"/>
                  <a:pt x="2460591" y="1474486"/>
                </a:cubicBezTo>
                <a:cubicBezTo>
                  <a:pt x="2459852" y="1471916"/>
                  <a:pt x="2459571" y="1469805"/>
                  <a:pt x="2459746" y="1468155"/>
                </a:cubicBezTo>
                <a:lnTo>
                  <a:pt x="2461338" y="1465159"/>
                </a:lnTo>
                <a:lnTo>
                  <a:pt x="2435940" y="1467151"/>
                </a:lnTo>
                <a:cubicBezTo>
                  <a:pt x="2423909" y="1491171"/>
                  <a:pt x="2416301" y="1503776"/>
                  <a:pt x="2413118" y="1504966"/>
                </a:cubicBezTo>
                <a:cubicBezTo>
                  <a:pt x="2450001" y="1505009"/>
                  <a:pt x="2483829" y="1505009"/>
                  <a:pt x="2514603" y="1504966"/>
                </a:cubicBezTo>
                <a:cubicBezTo>
                  <a:pt x="2516167" y="1496505"/>
                  <a:pt x="2517830" y="1481714"/>
                  <a:pt x="2519594" y="1460590"/>
                </a:cubicBezTo>
                <a:close/>
                <a:moveTo>
                  <a:pt x="1403221" y="1458649"/>
                </a:moveTo>
                <a:cubicBezTo>
                  <a:pt x="1405693" y="1459807"/>
                  <a:pt x="1407092" y="1464871"/>
                  <a:pt x="1407418" y="1473841"/>
                </a:cubicBezTo>
                <a:cubicBezTo>
                  <a:pt x="1408070" y="1491780"/>
                  <a:pt x="1403253" y="1508677"/>
                  <a:pt x="1392963" y="1524530"/>
                </a:cubicBezTo>
                <a:cubicBezTo>
                  <a:pt x="1382674" y="1540383"/>
                  <a:pt x="1375450" y="1542652"/>
                  <a:pt x="1371291" y="1531338"/>
                </a:cubicBezTo>
                <a:cubicBezTo>
                  <a:pt x="1367133" y="1520023"/>
                  <a:pt x="1368445" y="1509333"/>
                  <a:pt x="1375228" y="1499266"/>
                </a:cubicBezTo>
                <a:cubicBezTo>
                  <a:pt x="1382011" y="1489199"/>
                  <a:pt x="1387797" y="1478408"/>
                  <a:pt x="1392587" y="1466893"/>
                </a:cubicBezTo>
                <a:cubicBezTo>
                  <a:pt x="1397204" y="1460239"/>
                  <a:pt x="1400749" y="1457491"/>
                  <a:pt x="1403221" y="1458649"/>
                </a:cubicBezTo>
                <a:close/>
                <a:moveTo>
                  <a:pt x="5323696" y="1446217"/>
                </a:moveTo>
                <a:cubicBezTo>
                  <a:pt x="5326178" y="1445763"/>
                  <a:pt x="5329396" y="1445833"/>
                  <a:pt x="5333353" y="1446426"/>
                </a:cubicBezTo>
                <a:cubicBezTo>
                  <a:pt x="5349177" y="1448799"/>
                  <a:pt x="5359326" y="1453750"/>
                  <a:pt x="5363800" y="1461279"/>
                </a:cubicBezTo>
                <a:cubicBezTo>
                  <a:pt x="5368274" y="1468807"/>
                  <a:pt x="5369321" y="1476648"/>
                  <a:pt x="5366941" y="1484800"/>
                </a:cubicBezTo>
                <a:cubicBezTo>
                  <a:pt x="5364561" y="1492953"/>
                  <a:pt x="5358452" y="1493928"/>
                  <a:pt x="5348614" y="1487726"/>
                </a:cubicBezTo>
                <a:cubicBezTo>
                  <a:pt x="5338777" y="1481524"/>
                  <a:pt x="5329663" y="1473762"/>
                  <a:pt x="5321274" y="1464441"/>
                </a:cubicBezTo>
                <a:cubicBezTo>
                  <a:pt x="5315445" y="1453653"/>
                  <a:pt x="5316253" y="1447579"/>
                  <a:pt x="5323696" y="1446217"/>
                </a:cubicBezTo>
                <a:close/>
                <a:moveTo>
                  <a:pt x="4282477" y="1439982"/>
                </a:moveTo>
                <a:cubicBezTo>
                  <a:pt x="4284795" y="1440293"/>
                  <a:pt x="4287600" y="1440928"/>
                  <a:pt x="4290891" y="1441887"/>
                </a:cubicBezTo>
                <a:cubicBezTo>
                  <a:pt x="4304056" y="1445723"/>
                  <a:pt x="4313531" y="1451535"/>
                  <a:pt x="4319317" y="1459321"/>
                </a:cubicBezTo>
                <a:cubicBezTo>
                  <a:pt x="4325103" y="1467108"/>
                  <a:pt x="4326531" y="1476687"/>
                  <a:pt x="4323598" y="1488059"/>
                </a:cubicBezTo>
                <a:cubicBezTo>
                  <a:pt x="4320665" y="1499431"/>
                  <a:pt x="4311420" y="1496749"/>
                  <a:pt x="4295860" y="1480014"/>
                </a:cubicBezTo>
                <a:cubicBezTo>
                  <a:pt x="4284173" y="1463824"/>
                  <a:pt x="4277132" y="1452463"/>
                  <a:pt x="4274737" y="1445931"/>
                </a:cubicBezTo>
                <a:cubicBezTo>
                  <a:pt x="4272941" y="1441032"/>
                  <a:pt x="4275521" y="1439049"/>
                  <a:pt x="4282477" y="1439982"/>
                </a:cubicBezTo>
                <a:close/>
                <a:moveTo>
                  <a:pt x="3128294" y="1435332"/>
                </a:moveTo>
                <a:cubicBezTo>
                  <a:pt x="3130800" y="1435364"/>
                  <a:pt x="3130418" y="1439180"/>
                  <a:pt x="3127149" y="1446781"/>
                </a:cubicBezTo>
                <a:cubicBezTo>
                  <a:pt x="3120609" y="1461981"/>
                  <a:pt x="3112633" y="1476755"/>
                  <a:pt x="3103218" y="1491103"/>
                </a:cubicBezTo>
                <a:cubicBezTo>
                  <a:pt x="3093804" y="1505450"/>
                  <a:pt x="3085207" y="1520597"/>
                  <a:pt x="3077427" y="1536543"/>
                </a:cubicBezTo>
                <a:cubicBezTo>
                  <a:pt x="3069648" y="1552490"/>
                  <a:pt x="3061173" y="1552794"/>
                  <a:pt x="3052002" y="1537458"/>
                </a:cubicBezTo>
                <a:cubicBezTo>
                  <a:pt x="3042832" y="1522121"/>
                  <a:pt x="3040957" y="1513646"/>
                  <a:pt x="3046377" y="1512032"/>
                </a:cubicBezTo>
                <a:cubicBezTo>
                  <a:pt x="3051798" y="1510419"/>
                  <a:pt x="3061094" y="1502586"/>
                  <a:pt x="3074265" y="1488532"/>
                </a:cubicBezTo>
                <a:cubicBezTo>
                  <a:pt x="3087437" y="1474479"/>
                  <a:pt x="3100053" y="1460497"/>
                  <a:pt x="3112113" y="1446587"/>
                </a:cubicBezTo>
                <a:cubicBezTo>
                  <a:pt x="3120394" y="1439051"/>
                  <a:pt x="3125788" y="1435300"/>
                  <a:pt x="3128294" y="1435332"/>
                </a:cubicBezTo>
                <a:close/>
                <a:moveTo>
                  <a:pt x="3177429" y="1432853"/>
                </a:moveTo>
                <a:cubicBezTo>
                  <a:pt x="3185624" y="1434265"/>
                  <a:pt x="3192848" y="1436675"/>
                  <a:pt x="3199101" y="1440080"/>
                </a:cubicBezTo>
                <a:cubicBezTo>
                  <a:pt x="3205353" y="1443486"/>
                  <a:pt x="3207357" y="1446860"/>
                  <a:pt x="3205113" y="1450201"/>
                </a:cubicBezTo>
                <a:cubicBezTo>
                  <a:pt x="3202869" y="1453542"/>
                  <a:pt x="3201746" y="1458145"/>
                  <a:pt x="3201746" y="1464011"/>
                </a:cubicBezTo>
                <a:cubicBezTo>
                  <a:pt x="3218352" y="1485005"/>
                  <a:pt x="3234636" y="1502815"/>
                  <a:pt x="3250596" y="1517442"/>
                </a:cubicBezTo>
                <a:cubicBezTo>
                  <a:pt x="3266557" y="1532069"/>
                  <a:pt x="3280901" y="1541577"/>
                  <a:pt x="3293628" y="1545965"/>
                </a:cubicBezTo>
                <a:cubicBezTo>
                  <a:pt x="3306355" y="1550353"/>
                  <a:pt x="3320093" y="1554698"/>
                  <a:pt x="3334841" y="1559000"/>
                </a:cubicBezTo>
                <a:cubicBezTo>
                  <a:pt x="3349590" y="1563302"/>
                  <a:pt x="3353770" y="1567536"/>
                  <a:pt x="3347382" y="1571702"/>
                </a:cubicBezTo>
                <a:cubicBezTo>
                  <a:pt x="3340993" y="1575868"/>
                  <a:pt x="3325119" y="1578861"/>
                  <a:pt x="3299758" y="1580683"/>
                </a:cubicBezTo>
                <a:cubicBezTo>
                  <a:pt x="3274397" y="1582504"/>
                  <a:pt x="3256780" y="1576624"/>
                  <a:pt x="3246907" y="1563044"/>
                </a:cubicBezTo>
                <a:cubicBezTo>
                  <a:pt x="3237034" y="1549464"/>
                  <a:pt x="3219829" y="1521608"/>
                  <a:pt x="3195293" y="1479477"/>
                </a:cubicBezTo>
                <a:cubicBezTo>
                  <a:pt x="3189457" y="1507741"/>
                  <a:pt x="3179745" y="1529133"/>
                  <a:pt x="3166157" y="1543653"/>
                </a:cubicBezTo>
                <a:cubicBezTo>
                  <a:pt x="3152570" y="1558172"/>
                  <a:pt x="3133706" y="1568429"/>
                  <a:pt x="3109564" y="1574423"/>
                </a:cubicBezTo>
                <a:cubicBezTo>
                  <a:pt x="3085422" y="1580417"/>
                  <a:pt x="3082063" y="1578370"/>
                  <a:pt x="3099486" y="1568282"/>
                </a:cubicBezTo>
                <a:cubicBezTo>
                  <a:pt x="3116910" y="1558194"/>
                  <a:pt x="3131117" y="1546556"/>
                  <a:pt x="3142109" y="1533371"/>
                </a:cubicBezTo>
                <a:cubicBezTo>
                  <a:pt x="3153101" y="1520185"/>
                  <a:pt x="3160586" y="1507440"/>
                  <a:pt x="3164566" y="1495136"/>
                </a:cubicBezTo>
                <a:cubicBezTo>
                  <a:pt x="3168545" y="1482832"/>
                  <a:pt x="3171209" y="1472342"/>
                  <a:pt x="3172557" y="1463666"/>
                </a:cubicBezTo>
                <a:cubicBezTo>
                  <a:pt x="3173905" y="1454991"/>
                  <a:pt x="3173005" y="1447333"/>
                  <a:pt x="3169857" y="1440693"/>
                </a:cubicBezTo>
                <a:cubicBezTo>
                  <a:pt x="3166710" y="1434054"/>
                  <a:pt x="3169233" y="1431440"/>
                  <a:pt x="3177429" y="1432853"/>
                </a:cubicBezTo>
                <a:close/>
                <a:moveTo>
                  <a:pt x="1117259" y="1428258"/>
                </a:moveTo>
                <a:cubicBezTo>
                  <a:pt x="1119908" y="1427930"/>
                  <a:pt x="1122572" y="1428131"/>
                  <a:pt x="1125250" y="1428863"/>
                </a:cubicBezTo>
                <a:cubicBezTo>
                  <a:pt x="1130606" y="1430325"/>
                  <a:pt x="1137037" y="1433168"/>
                  <a:pt x="1144545" y="1437392"/>
                </a:cubicBezTo>
                <a:cubicBezTo>
                  <a:pt x="1152051" y="1441615"/>
                  <a:pt x="1154421" y="1446107"/>
                  <a:pt x="1151654" y="1450868"/>
                </a:cubicBezTo>
                <a:cubicBezTo>
                  <a:pt x="1148886" y="1455629"/>
                  <a:pt x="1147079" y="1461408"/>
                  <a:pt x="1146233" y="1468205"/>
                </a:cubicBezTo>
                <a:cubicBezTo>
                  <a:pt x="1145387" y="1475002"/>
                  <a:pt x="1145645" y="1489769"/>
                  <a:pt x="1147008" y="1512506"/>
                </a:cubicBezTo>
                <a:cubicBezTo>
                  <a:pt x="1148370" y="1535242"/>
                  <a:pt x="1149051" y="1551199"/>
                  <a:pt x="1149051" y="1560377"/>
                </a:cubicBezTo>
                <a:cubicBezTo>
                  <a:pt x="1149051" y="1571204"/>
                  <a:pt x="1144839" y="1581797"/>
                  <a:pt x="1136414" y="1592158"/>
                </a:cubicBezTo>
                <a:cubicBezTo>
                  <a:pt x="1127989" y="1602519"/>
                  <a:pt x="1121349" y="1602756"/>
                  <a:pt x="1116495" y="1592868"/>
                </a:cubicBezTo>
                <a:cubicBezTo>
                  <a:pt x="1111641" y="1582981"/>
                  <a:pt x="1104352" y="1573505"/>
                  <a:pt x="1094630" y="1564442"/>
                </a:cubicBezTo>
                <a:cubicBezTo>
                  <a:pt x="1084907" y="1555379"/>
                  <a:pt x="1085136" y="1551991"/>
                  <a:pt x="1095318" y="1554279"/>
                </a:cubicBezTo>
                <a:cubicBezTo>
                  <a:pt x="1105500" y="1556566"/>
                  <a:pt x="1112100" y="1557692"/>
                  <a:pt x="1115118" y="1557656"/>
                </a:cubicBezTo>
                <a:cubicBezTo>
                  <a:pt x="1118137" y="1557620"/>
                  <a:pt x="1120019" y="1555526"/>
                  <a:pt x="1120765" y="1551375"/>
                </a:cubicBezTo>
                <a:cubicBezTo>
                  <a:pt x="1121510" y="1547223"/>
                  <a:pt x="1121883" y="1534930"/>
                  <a:pt x="1121883" y="1514495"/>
                </a:cubicBezTo>
                <a:cubicBezTo>
                  <a:pt x="1121883" y="1493329"/>
                  <a:pt x="1121238" y="1478423"/>
                  <a:pt x="1119947" y="1469775"/>
                </a:cubicBezTo>
                <a:cubicBezTo>
                  <a:pt x="1118657" y="1461128"/>
                  <a:pt x="1117208" y="1455636"/>
                  <a:pt x="1115602" y="1453298"/>
                </a:cubicBezTo>
                <a:cubicBezTo>
                  <a:pt x="1113996" y="1450961"/>
                  <a:pt x="1109673" y="1450226"/>
                  <a:pt x="1102632" y="1451094"/>
                </a:cubicBezTo>
                <a:cubicBezTo>
                  <a:pt x="1095591" y="1451961"/>
                  <a:pt x="1084069" y="1453592"/>
                  <a:pt x="1068065" y="1455987"/>
                </a:cubicBezTo>
                <a:lnTo>
                  <a:pt x="1068065" y="1471217"/>
                </a:lnTo>
                <a:cubicBezTo>
                  <a:pt x="1077070" y="1470428"/>
                  <a:pt x="1084621" y="1468883"/>
                  <a:pt x="1090715" y="1466581"/>
                </a:cubicBezTo>
                <a:cubicBezTo>
                  <a:pt x="1096809" y="1464280"/>
                  <a:pt x="1102883" y="1466000"/>
                  <a:pt x="1108934" y="1471744"/>
                </a:cubicBezTo>
                <a:cubicBezTo>
                  <a:pt x="1114986" y="1477487"/>
                  <a:pt x="1111462" y="1482011"/>
                  <a:pt x="1098362" y="1485317"/>
                </a:cubicBezTo>
                <a:cubicBezTo>
                  <a:pt x="1085262" y="1488622"/>
                  <a:pt x="1075163" y="1488927"/>
                  <a:pt x="1068065" y="1486231"/>
                </a:cubicBezTo>
                <a:lnTo>
                  <a:pt x="1068065" y="1504988"/>
                </a:lnTo>
                <a:cubicBezTo>
                  <a:pt x="1068609" y="1504988"/>
                  <a:pt x="1074553" y="1503858"/>
                  <a:pt x="1085896" y="1501600"/>
                </a:cubicBezTo>
                <a:cubicBezTo>
                  <a:pt x="1097240" y="1499341"/>
                  <a:pt x="1105650" y="1500833"/>
                  <a:pt x="1111128" y="1506074"/>
                </a:cubicBezTo>
                <a:cubicBezTo>
                  <a:pt x="1116606" y="1511315"/>
                  <a:pt x="1112308" y="1515843"/>
                  <a:pt x="1098233" y="1519658"/>
                </a:cubicBezTo>
                <a:cubicBezTo>
                  <a:pt x="1084158" y="1523472"/>
                  <a:pt x="1074002" y="1523580"/>
                  <a:pt x="1067764" y="1519980"/>
                </a:cubicBezTo>
                <a:cubicBezTo>
                  <a:pt x="1067004" y="1540315"/>
                  <a:pt x="1064096" y="1557770"/>
                  <a:pt x="1059041" y="1572347"/>
                </a:cubicBezTo>
                <a:cubicBezTo>
                  <a:pt x="1053986" y="1586924"/>
                  <a:pt x="1048350" y="1589337"/>
                  <a:pt x="1042134" y="1579586"/>
                </a:cubicBezTo>
                <a:cubicBezTo>
                  <a:pt x="1035917" y="1569834"/>
                  <a:pt x="1034157" y="1561280"/>
                  <a:pt x="1036853" y="1553924"/>
                </a:cubicBezTo>
                <a:cubicBezTo>
                  <a:pt x="1039549" y="1546567"/>
                  <a:pt x="1042023" y="1538311"/>
                  <a:pt x="1044274" y="1529155"/>
                </a:cubicBezTo>
                <a:cubicBezTo>
                  <a:pt x="1046526" y="1519998"/>
                  <a:pt x="1047651" y="1505662"/>
                  <a:pt x="1047651" y="1486145"/>
                </a:cubicBezTo>
                <a:cubicBezTo>
                  <a:pt x="1047651" y="1467130"/>
                  <a:pt x="1046077" y="1453815"/>
                  <a:pt x="1042930" y="1446200"/>
                </a:cubicBezTo>
                <a:cubicBezTo>
                  <a:pt x="1039782" y="1438585"/>
                  <a:pt x="1042514" y="1435452"/>
                  <a:pt x="1051125" y="1436800"/>
                </a:cubicBezTo>
                <a:cubicBezTo>
                  <a:pt x="1059737" y="1438148"/>
                  <a:pt x="1067394" y="1438628"/>
                  <a:pt x="1074098" y="1438241"/>
                </a:cubicBezTo>
                <a:cubicBezTo>
                  <a:pt x="1080802" y="1437854"/>
                  <a:pt x="1087044" y="1437216"/>
                  <a:pt x="1092823" y="1436327"/>
                </a:cubicBezTo>
                <a:cubicBezTo>
                  <a:pt x="1098602" y="1435438"/>
                  <a:pt x="1104112" y="1433606"/>
                  <a:pt x="1109353" y="1430831"/>
                </a:cubicBezTo>
                <a:cubicBezTo>
                  <a:pt x="1111975" y="1429444"/>
                  <a:pt x="1114609" y="1428586"/>
                  <a:pt x="1117259" y="1428258"/>
                </a:cubicBezTo>
                <a:close/>
                <a:moveTo>
                  <a:pt x="1446126" y="1414558"/>
                </a:moveTo>
                <a:cubicBezTo>
                  <a:pt x="1453224" y="1414558"/>
                  <a:pt x="1460860" y="1416684"/>
                  <a:pt x="1469034" y="1420936"/>
                </a:cubicBezTo>
                <a:cubicBezTo>
                  <a:pt x="1477208" y="1425188"/>
                  <a:pt x="1479948" y="1430100"/>
                  <a:pt x="1477252" y="1435671"/>
                </a:cubicBezTo>
                <a:cubicBezTo>
                  <a:pt x="1474556" y="1441242"/>
                  <a:pt x="1473207" y="1455371"/>
                  <a:pt x="1473207" y="1478057"/>
                </a:cubicBezTo>
                <a:cubicBezTo>
                  <a:pt x="1473207" y="1500901"/>
                  <a:pt x="1473881" y="1520310"/>
                  <a:pt x="1475230" y="1536285"/>
                </a:cubicBezTo>
                <a:cubicBezTo>
                  <a:pt x="1476577" y="1552260"/>
                  <a:pt x="1472415" y="1566583"/>
                  <a:pt x="1462742" y="1579252"/>
                </a:cubicBezTo>
                <a:cubicBezTo>
                  <a:pt x="1453070" y="1591922"/>
                  <a:pt x="1445545" y="1593553"/>
                  <a:pt x="1440167" y="1584146"/>
                </a:cubicBezTo>
                <a:cubicBezTo>
                  <a:pt x="1434790" y="1574738"/>
                  <a:pt x="1426551" y="1565489"/>
                  <a:pt x="1415452" y="1556397"/>
                </a:cubicBezTo>
                <a:cubicBezTo>
                  <a:pt x="1404353" y="1547306"/>
                  <a:pt x="1404711" y="1543660"/>
                  <a:pt x="1416528" y="1545459"/>
                </a:cubicBezTo>
                <a:cubicBezTo>
                  <a:pt x="1428344" y="1547259"/>
                  <a:pt x="1436228" y="1548224"/>
                  <a:pt x="1440178" y="1548353"/>
                </a:cubicBezTo>
                <a:cubicBezTo>
                  <a:pt x="1444129" y="1548482"/>
                  <a:pt x="1446320" y="1539752"/>
                  <a:pt x="1446749" y="1522164"/>
                </a:cubicBezTo>
                <a:cubicBezTo>
                  <a:pt x="1447180" y="1504575"/>
                  <a:pt x="1446954" y="1486059"/>
                  <a:pt x="1446072" y="1466613"/>
                </a:cubicBezTo>
                <a:cubicBezTo>
                  <a:pt x="1445190" y="1447168"/>
                  <a:pt x="1442942" y="1433631"/>
                  <a:pt x="1439329" y="1426002"/>
                </a:cubicBezTo>
                <a:cubicBezTo>
                  <a:pt x="1435715" y="1418373"/>
                  <a:pt x="1437981" y="1414558"/>
                  <a:pt x="1446126" y="1414558"/>
                </a:cubicBezTo>
                <a:close/>
                <a:moveTo>
                  <a:pt x="4206345" y="1412655"/>
                </a:moveTo>
                <a:cubicBezTo>
                  <a:pt x="4201419" y="1413092"/>
                  <a:pt x="4188882" y="1415318"/>
                  <a:pt x="4168734" y="1419334"/>
                </a:cubicBezTo>
                <a:lnTo>
                  <a:pt x="4169917" y="1457730"/>
                </a:lnTo>
                <a:cubicBezTo>
                  <a:pt x="4177848" y="1456984"/>
                  <a:pt x="4184447" y="1455220"/>
                  <a:pt x="4189718" y="1452438"/>
                </a:cubicBezTo>
                <a:cubicBezTo>
                  <a:pt x="4194988" y="1449656"/>
                  <a:pt x="4200681" y="1451273"/>
                  <a:pt x="4206797" y="1457289"/>
                </a:cubicBezTo>
                <a:cubicBezTo>
                  <a:pt x="4212913" y="1463304"/>
                  <a:pt x="4211156" y="1468280"/>
                  <a:pt x="4201527" y="1472217"/>
                </a:cubicBezTo>
                <a:cubicBezTo>
                  <a:pt x="4191898" y="1476153"/>
                  <a:pt x="4181418" y="1478121"/>
                  <a:pt x="4170089" y="1478121"/>
                </a:cubicBezTo>
                <a:lnTo>
                  <a:pt x="4171251" y="1513054"/>
                </a:lnTo>
                <a:cubicBezTo>
                  <a:pt x="4175783" y="1513183"/>
                  <a:pt x="4182537" y="1511416"/>
                  <a:pt x="4191514" y="1507752"/>
                </a:cubicBezTo>
                <a:cubicBezTo>
                  <a:pt x="4200491" y="1504088"/>
                  <a:pt x="4206510" y="1504281"/>
                  <a:pt x="4209572" y="1508333"/>
                </a:cubicBezTo>
                <a:cubicBezTo>
                  <a:pt x="4212634" y="1512384"/>
                  <a:pt x="4214888" y="1512126"/>
                  <a:pt x="4216337" y="1507558"/>
                </a:cubicBezTo>
                <a:cubicBezTo>
                  <a:pt x="4217785" y="1502991"/>
                  <a:pt x="4218735" y="1487475"/>
                  <a:pt x="4219187" y="1461010"/>
                </a:cubicBezTo>
                <a:cubicBezTo>
                  <a:pt x="4219638" y="1434545"/>
                  <a:pt x="4218842" y="1419760"/>
                  <a:pt x="4216799" y="1416656"/>
                </a:cubicBezTo>
                <a:cubicBezTo>
                  <a:pt x="4214756" y="1413551"/>
                  <a:pt x="4211271" y="1412217"/>
                  <a:pt x="4206345" y="1412655"/>
                </a:cubicBezTo>
                <a:close/>
                <a:moveTo>
                  <a:pt x="3561771" y="1408772"/>
                </a:moveTo>
                <a:cubicBezTo>
                  <a:pt x="3561506" y="1408213"/>
                  <a:pt x="3560072" y="1408381"/>
                  <a:pt x="3557469" y="1409278"/>
                </a:cubicBezTo>
                <a:cubicBezTo>
                  <a:pt x="3554867" y="1410174"/>
                  <a:pt x="3551414" y="1411300"/>
                  <a:pt x="3547112" y="1412655"/>
                </a:cubicBezTo>
                <a:cubicBezTo>
                  <a:pt x="3542810" y="1414010"/>
                  <a:pt x="3536608" y="1413339"/>
                  <a:pt x="3528505" y="1410644"/>
                </a:cubicBezTo>
                <a:cubicBezTo>
                  <a:pt x="3523974" y="1416337"/>
                  <a:pt x="3519507" y="1419986"/>
                  <a:pt x="3515104" y="1421592"/>
                </a:cubicBezTo>
                <a:cubicBezTo>
                  <a:pt x="3521687" y="1422496"/>
                  <a:pt x="3527530" y="1424338"/>
                  <a:pt x="3532635" y="1427120"/>
                </a:cubicBezTo>
                <a:cubicBezTo>
                  <a:pt x="3537741" y="1429902"/>
                  <a:pt x="3542996" y="1432455"/>
                  <a:pt x="3548402" y="1434778"/>
                </a:cubicBezTo>
                <a:cubicBezTo>
                  <a:pt x="3553178" y="1428038"/>
                  <a:pt x="3556666" y="1422159"/>
                  <a:pt x="3558868" y="1417140"/>
                </a:cubicBezTo>
                <a:cubicBezTo>
                  <a:pt x="3561069" y="1412120"/>
                  <a:pt x="3562037" y="1409331"/>
                  <a:pt x="3561771" y="1408772"/>
                </a:cubicBezTo>
                <a:close/>
                <a:moveTo>
                  <a:pt x="2468544" y="1401791"/>
                </a:moveTo>
                <a:cubicBezTo>
                  <a:pt x="2470141" y="1401679"/>
                  <a:pt x="2472133" y="1401987"/>
                  <a:pt x="2474519" y="1402717"/>
                </a:cubicBezTo>
                <a:cubicBezTo>
                  <a:pt x="2484062" y="1405635"/>
                  <a:pt x="2490612" y="1409450"/>
                  <a:pt x="2494169" y="1414160"/>
                </a:cubicBezTo>
                <a:cubicBezTo>
                  <a:pt x="2497725" y="1418871"/>
                  <a:pt x="2497926" y="1425088"/>
                  <a:pt x="2494771" y="1432810"/>
                </a:cubicBezTo>
                <a:cubicBezTo>
                  <a:pt x="2491616" y="1440532"/>
                  <a:pt x="2486493" y="1440665"/>
                  <a:pt x="2479402" y="1433208"/>
                </a:cubicBezTo>
                <a:cubicBezTo>
                  <a:pt x="2472310" y="1425751"/>
                  <a:pt x="2467445" y="1419405"/>
                  <a:pt x="2464807" y="1414171"/>
                </a:cubicBezTo>
                <a:cubicBezTo>
                  <a:pt x="2462505" y="1406255"/>
                  <a:pt x="2463751" y="1402129"/>
                  <a:pt x="2468544" y="1401791"/>
                </a:cubicBezTo>
                <a:close/>
                <a:moveTo>
                  <a:pt x="5714285" y="1398178"/>
                </a:moveTo>
                <a:cubicBezTo>
                  <a:pt x="5710959" y="1397483"/>
                  <a:pt x="5697221" y="1398777"/>
                  <a:pt x="5673071" y="1402061"/>
                </a:cubicBezTo>
                <a:lnTo>
                  <a:pt x="5673071" y="1432111"/>
                </a:lnTo>
                <a:cubicBezTo>
                  <a:pt x="5676155" y="1432111"/>
                  <a:pt x="5682589" y="1430756"/>
                  <a:pt x="5692377" y="1428045"/>
                </a:cubicBezTo>
                <a:cubicBezTo>
                  <a:pt x="5702164" y="1425335"/>
                  <a:pt x="5709266" y="1427153"/>
                  <a:pt x="5713683" y="1433498"/>
                </a:cubicBezTo>
                <a:cubicBezTo>
                  <a:pt x="5718100" y="1439844"/>
                  <a:pt x="5714264" y="1444368"/>
                  <a:pt x="5702175" y="1447071"/>
                </a:cubicBezTo>
                <a:cubicBezTo>
                  <a:pt x="5690086" y="1449774"/>
                  <a:pt x="5680385" y="1450681"/>
                  <a:pt x="5673071" y="1449792"/>
                </a:cubicBezTo>
                <a:lnTo>
                  <a:pt x="5673071" y="1480660"/>
                </a:lnTo>
                <a:cubicBezTo>
                  <a:pt x="5682608" y="1480717"/>
                  <a:pt x="5691746" y="1480057"/>
                  <a:pt x="5700486" y="1478681"/>
                </a:cubicBezTo>
                <a:cubicBezTo>
                  <a:pt x="5709227" y="1477304"/>
                  <a:pt x="5715364" y="1477067"/>
                  <a:pt x="5718899" y="1477971"/>
                </a:cubicBezTo>
                <a:cubicBezTo>
                  <a:pt x="5722434" y="1478874"/>
                  <a:pt x="5723753" y="1468237"/>
                  <a:pt x="5722857" y="1446060"/>
                </a:cubicBezTo>
                <a:cubicBezTo>
                  <a:pt x="5721961" y="1423883"/>
                  <a:pt x="5721140" y="1410532"/>
                  <a:pt x="5720394" y="1406008"/>
                </a:cubicBezTo>
                <a:cubicBezTo>
                  <a:pt x="5719649" y="1401484"/>
                  <a:pt x="5717612" y="1398874"/>
                  <a:pt x="5714285" y="1398178"/>
                </a:cubicBezTo>
                <a:close/>
                <a:moveTo>
                  <a:pt x="1820782" y="1397813"/>
                </a:moveTo>
                <a:cubicBezTo>
                  <a:pt x="1811840" y="1399153"/>
                  <a:pt x="1797260" y="1402247"/>
                  <a:pt x="1777040" y="1407094"/>
                </a:cubicBezTo>
                <a:lnTo>
                  <a:pt x="1777040" y="1419936"/>
                </a:lnTo>
                <a:cubicBezTo>
                  <a:pt x="1786892" y="1419133"/>
                  <a:pt x="1795274" y="1417355"/>
                  <a:pt x="1802186" y="1414601"/>
                </a:cubicBezTo>
                <a:cubicBezTo>
                  <a:pt x="1809098" y="1411848"/>
                  <a:pt x="1815408" y="1412594"/>
                  <a:pt x="1821115" y="1416839"/>
                </a:cubicBezTo>
                <a:cubicBezTo>
                  <a:pt x="1826822" y="1421083"/>
                  <a:pt x="1827213" y="1425138"/>
                  <a:pt x="1822287" y="1429003"/>
                </a:cubicBezTo>
                <a:cubicBezTo>
                  <a:pt x="1817362" y="1432867"/>
                  <a:pt x="1810173" y="1435499"/>
                  <a:pt x="1800723" y="1436897"/>
                </a:cubicBezTo>
                <a:cubicBezTo>
                  <a:pt x="1791274" y="1438295"/>
                  <a:pt x="1783379" y="1438542"/>
                  <a:pt x="1777040" y="1437639"/>
                </a:cubicBezTo>
                <a:lnTo>
                  <a:pt x="1777040" y="1448265"/>
                </a:lnTo>
                <a:cubicBezTo>
                  <a:pt x="1783321" y="1448380"/>
                  <a:pt x="1791087" y="1446835"/>
                  <a:pt x="1800336" y="1443630"/>
                </a:cubicBezTo>
                <a:cubicBezTo>
                  <a:pt x="1809586" y="1440425"/>
                  <a:pt x="1817014" y="1441331"/>
                  <a:pt x="1822621" y="1446351"/>
                </a:cubicBezTo>
                <a:cubicBezTo>
                  <a:pt x="1828228" y="1451370"/>
                  <a:pt x="1827554" y="1455442"/>
                  <a:pt x="1820599" y="1458569"/>
                </a:cubicBezTo>
                <a:cubicBezTo>
                  <a:pt x="1813644" y="1461695"/>
                  <a:pt x="1806166" y="1463935"/>
                  <a:pt x="1798164" y="1465291"/>
                </a:cubicBezTo>
                <a:cubicBezTo>
                  <a:pt x="1790162" y="1466646"/>
                  <a:pt x="1783121" y="1465975"/>
                  <a:pt x="1777040" y="1463279"/>
                </a:cubicBezTo>
                <a:lnTo>
                  <a:pt x="1777040" y="1477971"/>
                </a:lnTo>
                <a:cubicBezTo>
                  <a:pt x="1785186" y="1478057"/>
                  <a:pt x="1793869" y="1476504"/>
                  <a:pt x="1803089" y="1473314"/>
                </a:cubicBezTo>
                <a:cubicBezTo>
                  <a:pt x="1812311" y="1470123"/>
                  <a:pt x="1819721" y="1471023"/>
                  <a:pt x="1825320" y="1476013"/>
                </a:cubicBezTo>
                <a:cubicBezTo>
                  <a:pt x="1830920" y="1481004"/>
                  <a:pt x="1830519" y="1485069"/>
                  <a:pt x="1824116" y="1488210"/>
                </a:cubicBezTo>
                <a:cubicBezTo>
                  <a:pt x="1817713" y="1491350"/>
                  <a:pt x="1809586" y="1493379"/>
                  <a:pt x="1799734" y="1494297"/>
                </a:cubicBezTo>
                <a:cubicBezTo>
                  <a:pt x="1789882" y="1495215"/>
                  <a:pt x="1782203" y="1495222"/>
                  <a:pt x="1776696" y="1494319"/>
                </a:cubicBezTo>
                <a:cubicBezTo>
                  <a:pt x="1775994" y="1505189"/>
                  <a:pt x="1775657" y="1510086"/>
                  <a:pt x="1775685" y="1509010"/>
                </a:cubicBezTo>
                <a:cubicBezTo>
                  <a:pt x="1800394" y="1506357"/>
                  <a:pt x="1820162" y="1503869"/>
                  <a:pt x="1834989" y="1501546"/>
                </a:cubicBezTo>
                <a:cubicBezTo>
                  <a:pt x="1835835" y="1472378"/>
                  <a:pt x="1836258" y="1449699"/>
                  <a:pt x="1836258" y="1433509"/>
                </a:cubicBezTo>
                <a:cubicBezTo>
                  <a:pt x="1836258" y="1417735"/>
                  <a:pt x="1835914" y="1407507"/>
                  <a:pt x="1835226" y="1402825"/>
                </a:cubicBezTo>
                <a:cubicBezTo>
                  <a:pt x="1834538" y="1398142"/>
                  <a:pt x="1829723" y="1396472"/>
                  <a:pt x="1820782" y="1397813"/>
                </a:cubicBezTo>
                <a:close/>
                <a:moveTo>
                  <a:pt x="2812681" y="1396221"/>
                </a:moveTo>
                <a:cubicBezTo>
                  <a:pt x="2814260" y="1395507"/>
                  <a:pt x="2816296" y="1396339"/>
                  <a:pt x="2818787" y="1398716"/>
                </a:cubicBezTo>
                <a:cubicBezTo>
                  <a:pt x="2823771" y="1403470"/>
                  <a:pt x="2826728" y="1411027"/>
                  <a:pt x="2827660" y="1421388"/>
                </a:cubicBezTo>
                <a:cubicBezTo>
                  <a:pt x="2828593" y="1431749"/>
                  <a:pt x="2826198" y="1443572"/>
                  <a:pt x="2820476" y="1456858"/>
                </a:cubicBezTo>
                <a:cubicBezTo>
                  <a:pt x="2814754" y="1470145"/>
                  <a:pt x="2809104" y="1471865"/>
                  <a:pt x="2803526" y="1462021"/>
                </a:cubicBezTo>
                <a:cubicBezTo>
                  <a:pt x="2797948" y="1452176"/>
                  <a:pt x="2796062" y="1445332"/>
                  <a:pt x="2797869" y="1441489"/>
                </a:cubicBezTo>
                <a:cubicBezTo>
                  <a:pt x="2799675" y="1437646"/>
                  <a:pt x="2801475" y="1432254"/>
                  <a:pt x="2803268" y="1425314"/>
                </a:cubicBezTo>
                <a:cubicBezTo>
                  <a:pt x="2805964" y="1418043"/>
                  <a:pt x="2807978" y="1410604"/>
                  <a:pt x="2809312" y="1402997"/>
                </a:cubicBezTo>
                <a:cubicBezTo>
                  <a:pt x="2809979" y="1399193"/>
                  <a:pt x="2811102" y="1396934"/>
                  <a:pt x="2812681" y="1396221"/>
                </a:cubicBezTo>
                <a:close/>
                <a:moveTo>
                  <a:pt x="2511764" y="1393002"/>
                </a:moveTo>
                <a:cubicBezTo>
                  <a:pt x="2508824" y="1393047"/>
                  <a:pt x="2504945" y="1393514"/>
                  <a:pt x="2500127" y="1394403"/>
                </a:cubicBezTo>
                <a:cubicBezTo>
                  <a:pt x="2490490" y="1396181"/>
                  <a:pt x="2476466" y="1397909"/>
                  <a:pt x="2458053" y="1399587"/>
                </a:cubicBezTo>
                <a:cubicBezTo>
                  <a:pt x="2454195" y="1411963"/>
                  <a:pt x="2449119" y="1426841"/>
                  <a:pt x="2442823" y="1444221"/>
                </a:cubicBezTo>
                <a:cubicBezTo>
                  <a:pt x="2467704" y="1443375"/>
                  <a:pt x="2493315" y="1441712"/>
                  <a:pt x="2519658" y="1439231"/>
                </a:cubicBezTo>
                <a:cubicBezTo>
                  <a:pt x="2520519" y="1410765"/>
                  <a:pt x="2519888" y="1395733"/>
                  <a:pt x="2517765" y="1394134"/>
                </a:cubicBezTo>
                <a:cubicBezTo>
                  <a:pt x="2516704" y="1393335"/>
                  <a:pt x="2514704" y="1392958"/>
                  <a:pt x="2511764" y="1393002"/>
                </a:cubicBezTo>
                <a:close/>
                <a:moveTo>
                  <a:pt x="972150" y="1391607"/>
                </a:moveTo>
                <a:cubicBezTo>
                  <a:pt x="977384" y="1391607"/>
                  <a:pt x="984329" y="1393808"/>
                  <a:pt x="992983" y="1398211"/>
                </a:cubicBezTo>
                <a:cubicBezTo>
                  <a:pt x="1001637" y="1402613"/>
                  <a:pt x="1003003" y="1408127"/>
                  <a:pt x="997081" y="1414752"/>
                </a:cubicBezTo>
                <a:cubicBezTo>
                  <a:pt x="991158" y="1421377"/>
                  <a:pt x="987544" y="1430763"/>
                  <a:pt x="986239" y="1442909"/>
                </a:cubicBezTo>
                <a:cubicBezTo>
                  <a:pt x="984934" y="1455055"/>
                  <a:pt x="983414" y="1477541"/>
                  <a:pt x="981679" y="1510365"/>
                </a:cubicBezTo>
                <a:cubicBezTo>
                  <a:pt x="992607" y="1503582"/>
                  <a:pt x="1004785" y="1496488"/>
                  <a:pt x="1018214" y="1489081"/>
                </a:cubicBezTo>
                <a:cubicBezTo>
                  <a:pt x="1031644" y="1481674"/>
                  <a:pt x="1033677" y="1483632"/>
                  <a:pt x="1024313" y="1494953"/>
                </a:cubicBezTo>
                <a:cubicBezTo>
                  <a:pt x="1014948" y="1506275"/>
                  <a:pt x="1005796" y="1516851"/>
                  <a:pt x="996855" y="1526681"/>
                </a:cubicBezTo>
                <a:cubicBezTo>
                  <a:pt x="987914" y="1536511"/>
                  <a:pt x="979395" y="1547073"/>
                  <a:pt x="971300" y="1558366"/>
                </a:cubicBezTo>
                <a:cubicBezTo>
                  <a:pt x="963206" y="1569659"/>
                  <a:pt x="956361" y="1569013"/>
                  <a:pt x="950769" y="1556430"/>
                </a:cubicBezTo>
                <a:cubicBezTo>
                  <a:pt x="945176" y="1543846"/>
                  <a:pt x="943753" y="1535178"/>
                  <a:pt x="946499" y="1530424"/>
                </a:cubicBezTo>
                <a:cubicBezTo>
                  <a:pt x="949245" y="1525670"/>
                  <a:pt x="951719" y="1520425"/>
                  <a:pt x="953920" y="1514689"/>
                </a:cubicBezTo>
                <a:cubicBezTo>
                  <a:pt x="956121" y="1508953"/>
                  <a:pt x="957896" y="1496222"/>
                  <a:pt x="959244" y="1476497"/>
                </a:cubicBezTo>
                <a:cubicBezTo>
                  <a:pt x="960592" y="1456772"/>
                  <a:pt x="961492" y="1442439"/>
                  <a:pt x="961943" y="1433498"/>
                </a:cubicBezTo>
                <a:cubicBezTo>
                  <a:pt x="962395" y="1424557"/>
                  <a:pt x="960993" y="1420979"/>
                  <a:pt x="957739" y="1422765"/>
                </a:cubicBezTo>
                <a:cubicBezTo>
                  <a:pt x="954483" y="1424550"/>
                  <a:pt x="949718" y="1426791"/>
                  <a:pt x="943444" y="1429487"/>
                </a:cubicBezTo>
                <a:cubicBezTo>
                  <a:pt x="937171" y="1432182"/>
                  <a:pt x="931338" y="1434441"/>
                  <a:pt x="925946" y="1436262"/>
                </a:cubicBezTo>
                <a:cubicBezTo>
                  <a:pt x="920554" y="1438083"/>
                  <a:pt x="913394" y="1436036"/>
                  <a:pt x="904468" y="1430121"/>
                </a:cubicBezTo>
                <a:cubicBezTo>
                  <a:pt x="895541" y="1424206"/>
                  <a:pt x="895584" y="1420606"/>
                  <a:pt x="904597" y="1419323"/>
                </a:cubicBezTo>
                <a:cubicBezTo>
                  <a:pt x="913610" y="1418039"/>
                  <a:pt x="924154" y="1414809"/>
                  <a:pt x="936228" y="1409633"/>
                </a:cubicBezTo>
                <a:cubicBezTo>
                  <a:pt x="948303" y="1404456"/>
                  <a:pt x="956050" y="1400157"/>
                  <a:pt x="959470" y="1396737"/>
                </a:cubicBezTo>
                <a:cubicBezTo>
                  <a:pt x="962890" y="1393317"/>
                  <a:pt x="967117" y="1391607"/>
                  <a:pt x="972150" y="1391607"/>
                </a:cubicBezTo>
                <a:close/>
                <a:moveTo>
                  <a:pt x="5724400" y="1371099"/>
                </a:moveTo>
                <a:cubicBezTo>
                  <a:pt x="5727462" y="1370897"/>
                  <a:pt x="5730826" y="1371516"/>
                  <a:pt x="5734494" y="1372957"/>
                </a:cubicBezTo>
                <a:cubicBezTo>
                  <a:pt x="5741829" y="1375840"/>
                  <a:pt x="5748049" y="1379192"/>
                  <a:pt x="5753154" y="1383014"/>
                </a:cubicBezTo>
                <a:cubicBezTo>
                  <a:pt x="5758260" y="1386835"/>
                  <a:pt x="5758991" y="1391503"/>
                  <a:pt x="5755348" y="1397017"/>
                </a:cubicBezTo>
                <a:cubicBezTo>
                  <a:pt x="5751706" y="1402531"/>
                  <a:pt x="5749670" y="1408657"/>
                  <a:pt x="5749239" y="1415397"/>
                </a:cubicBezTo>
                <a:cubicBezTo>
                  <a:pt x="5748809" y="1422137"/>
                  <a:pt x="5749049" y="1435499"/>
                  <a:pt x="5749960" y="1455482"/>
                </a:cubicBezTo>
                <a:cubicBezTo>
                  <a:pt x="5750871" y="1475465"/>
                  <a:pt x="5748763" y="1492110"/>
                  <a:pt x="5743636" y="1505418"/>
                </a:cubicBezTo>
                <a:cubicBezTo>
                  <a:pt x="5738509" y="1518726"/>
                  <a:pt x="5733601" y="1522078"/>
                  <a:pt x="5728912" y="1515474"/>
                </a:cubicBezTo>
                <a:cubicBezTo>
                  <a:pt x="5724223" y="1508870"/>
                  <a:pt x="5720466" y="1502722"/>
                  <a:pt x="5717641" y="1497029"/>
                </a:cubicBezTo>
                <a:cubicBezTo>
                  <a:pt x="5695070" y="1497932"/>
                  <a:pt x="5680005" y="1498384"/>
                  <a:pt x="5672448" y="1498384"/>
                </a:cubicBezTo>
                <a:cubicBezTo>
                  <a:pt x="5669064" y="1515478"/>
                  <a:pt x="5663571" y="1519690"/>
                  <a:pt x="5655971" y="1511021"/>
                </a:cubicBezTo>
                <a:cubicBezTo>
                  <a:pt x="5648371" y="1502353"/>
                  <a:pt x="5645470" y="1491497"/>
                  <a:pt x="5647270" y="1478455"/>
                </a:cubicBezTo>
                <a:cubicBezTo>
                  <a:pt x="5649069" y="1465412"/>
                  <a:pt x="5649747" y="1450796"/>
                  <a:pt x="5649303" y="1434606"/>
                </a:cubicBezTo>
                <a:cubicBezTo>
                  <a:pt x="5648858" y="1418416"/>
                  <a:pt x="5646381" y="1405173"/>
                  <a:pt x="5641870" y="1394876"/>
                </a:cubicBezTo>
                <a:cubicBezTo>
                  <a:pt x="5637361" y="1384580"/>
                  <a:pt x="5639576" y="1380135"/>
                  <a:pt x="5648517" y="1381540"/>
                </a:cubicBezTo>
                <a:cubicBezTo>
                  <a:pt x="5657458" y="1382945"/>
                  <a:pt x="5663363" y="1383845"/>
                  <a:pt x="5666231" y="1384240"/>
                </a:cubicBezTo>
                <a:cubicBezTo>
                  <a:pt x="5669100" y="1384634"/>
                  <a:pt x="5676904" y="1383978"/>
                  <a:pt x="5689645" y="1382271"/>
                </a:cubicBezTo>
                <a:cubicBezTo>
                  <a:pt x="5702387" y="1380565"/>
                  <a:pt x="5711213" y="1377865"/>
                  <a:pt x="5716124" y="1374173"/>
                </a:cubicBezTo>
                <a:cubicBezTo>
                  <a:pt x="5718580" y="1372326"/>
                  <a:pt x="5721339" y="1371302"/>
                  <a:pt x="5724400" y="1371099"/>
                </a:cubicBezTo>
                <a:close/>
                <a:moveTo>
                  <a:pt x="2520686" y="1365214"/>
                </a:moveTo>
                <a:cubicBezTo>
                  <a:pt x="2524547" y="1364923"/>
                  <a:pt x="2528420" y="1365744"/>
                  <a:pt x="2532306" y="1367677"/>
                </a:cubicBezTo>
                <a:cubicBezTo>
                  <a:pt x="2540079" y="1371541"/>
                  <a:pt x="2546905" y="1376059"/>
                  <a:pt x="2552784" y="1381228"/>
                </a:cubicBezTo>
                <a:cubicBezTo>
                  <a:pt x="2558664" y="1386398"/>
                  <a:pt x="2559578" y="1391912"/>
                  <a:pt x="2555527" y="1397770"/>
                </a:cubicBezTo>
                <a:cubicBezTo>
                  <a:pt x="2551476" y="1403628"/>
                  <a:pt x="2549450" y="1416415"/>
                  <a:pt x="2549450" y="1436133"/>
                </a:cubicBezTo>
                <a:cubicBezTo>
                  <a:pt x="2568852" y="1435273"/>
                  <a:pt x="2586405" y="1433706"/>
                  <a:pt x="2602107" y="1431433"/>
                </a:cubicBezTo>
                <a:cubicBezTo>
                  <a:pt x="2617810" y="1429160"/>
                  <a:pt x="2629608" y="1433674"/>
                  <a:pt x="2637503" y="1444974"/>
                </a:cubicBezTo>
                <a:cubicBezTo>
                  <a:pt x="2645397" y="1456274"/>
                  <a:pt x="2644124" y="1461702"/>
                  <a:pt x="2633684" y="1461257"/>
                </a:cubicBezTo>
                <a:cubicBezTo>
                  <a:pt x="2623245" y="1460813"/>
                  <a:pt x="2611533" y="1460365"/>
                  <a:pt x="2598547" y="1459913"/>
                </a:cubicBezTo>
                <a:cubicBezTo>
                  <a:pt x="2585562" y="1459461"/>
                  <a:pt x="2568673" y="1459235"/>
                  <a:pt x="2547880" y="1459235"/>
                </a:cubicBezTo>
                <a:cubicBezTo>
                  <a:pt x="2547077" y="1480401"/>
                  <a:pt x="2545800" y="1496556"/>
                  <a:pt x="2544051" y="1507698"/>
                </a:cubicBezTo>
                <a:cubicBezTo>
                  <a:pt x="2549658" y="1507698"/>
                  <a:pt x="2559510" y="1508910"/>
                  <a:pt x="2573606" y="1511333"/>
                </a:cubicBezTo>
                <a:cubicBezTo>
                  <a:pt x="2587703" y="1513757"/>
                  <a:pt x="2595973" y="1520303"/>
                  <a:pt x="2598418" y="1530972"/>
                </a:cubicBezTo>
                <a:cubicBezTo>
                  <a:pt x="2600863" y="1541641"/>
                  <a:pt x="2595805" y="1545155"/>
                  <a:pt x="2583243" y="1541512"/>
                </a:cubicBezTo>
                <a:cubicBezTo>
                  <a:pt x="2570681" y="1537870"/>
                  <a:pt x="2556871" y="1534292"/>
                  <a:pt x="2541814" y="1530779"/>
                </a:cubicBezTo>
                <a:cubicBezTo>
                  <a:pt x="2536780" y="1559000"/>
                  <a:pt x="2527839" y="1579776"/>
                  <a:pt x="2514991" y="1593105"/>
                </a:cubicBezTo>
                <a:cubicBezTo>
                  <a:pt x="2502142" y="1606434"/>
                  <a:pt x="2493093" y="1608381"/>
                  <a:pt x="2487845" y="1598945"/>
                </a:cubicBezTo>
                <a:cubicBezTo>
                  <a:pt x="2482596" y="1589509"/>
                  <a:pt x="2474652" y="1580260"/>
                  <a:pt x="2464011" y="1571197"/>
                </a:cubicBezTo>
                <a:cubicBezTo>
                  <a:pt x="2453371" y="1562133"/>
                  <a:pt x="2455493" y="1558954"/>
                  <a:pt x="2470378" y="1561657"/>
                </a:cubicBezTo>
                <a:cubicBezTo>
                  <a:pt x="2485263" y="1564360"/>
                  <a:pt x="2494957" y="1564195"/>
                  <a:pt x="2499460" y="1561162"/>
                </a:cubicBezTo>
                <a:cubicBezTo>
                  <a:pt x="2503963" y="1558129"/>
                  <a:pt x="2507978" y="1547019"/>
                  <a:pt x="2511506" y="1527832"/>
                </a:cubicBezTo>
                <a:cubicBezTo>
                  <a:pt x="2464040" y="1525294"/>
                  <a:pt x="2433072" y="1525344"/>
                  <a:pt x="2418603" y="1527982"/>
                </a:cubicBezTo>
                <a:cubicBezTo>
                  <a:pt x="2404134" y="1530621"/>
                  <a:pt x="2392887" y="1533994"/>
                  <a:pt x="2384864" y="1538103"/>
                </a:cubicBezTo>
                <a:cubicBezTo>
                  <a:pt x="2376841" y="1542211"/>
                  <a:pt x="2371194" y="1539096"/>
                  <a:pt x="2367925" y="1528757"/>
                </a:cubicBezTo>
                <a:cubicBezTo>
                  <a:pt x="2364655" y="1518417"/>
                  <a:pt x="2367641" y="1511358"/>
                  <a:pt x="2376884" y="1507580"/>
                </a:cubicBezTo>
                <a:cubicBezTo>
                  <a:pt x="2386126" y="1503801"/>
                  <a:pt x="2397250" y="1490834"/>
                  <a:pt x="2410257" y="1468678"/>
                </a:cubicBezTo>
                <a:cubicBezTo>
                  <a:pt x="2381060" y="1471360"/>
                  <a:pt x="2361887" y="1473604"/>
                  <a:pt x="2352738" y="1475411"/>
                </a:cubicBezTo>
                <a:cubicBezTo>
                  <a:pt x="2343589" y="1477218"/>
                  <a:pt x="2334469" y="1473371"/>
                  <a:pt x="2325377" y="1463871"/>
                </a:cubicBezTo>
                <a:cubicBezTo>
                  <a:pt x="2316286" y="1454370"/>
                  <a:pt x="2318695" y="1450079"/>
                  <a:pt x="2332605" y="1450997"/>
                </a:cubicBezTo>
                <a:cubicBezTo>
                  <a:pt x="2346514" y="1451915"/>
                  <a:pt x="2374930" y="1450660"/>
                  <a:pt x="2417850" y="1447233"/>
                </a:cubicBezTo>
                <a:cubicBezTo>
                  <a:pt x="2428992" y="1418509"/>
                  <a:pt x="2432764" y="1398902"/>
                  <a:pt x="2429164" y="1388413"/>
                </a:cubicBezTo>
                <a:cubicBezTo>
                  <a:pt x="2425565" y="1377923"/>
                  <a:pt x="2426734" y="1373162"/>
                  <a:pt x="2432671" y="1374130"/>
                </a:cubicBezTo>
                <a:cubicBezTo>
                  <a:pt x="2438607" y="1375098"/>
                  <a:pt x="2443727" y="1376449"/>
                  <a:pt x="2448029" y="1378184"/>
                </a:cubicBezTo>
                <a:cubicBezTo>
                  <a:pt x="2452331" y="1379920"/>
                  <a:pt x="2461674" y="1380149"/>
                  <a:pt x="2476057" y="1378873"/>
                </a:cubicBezTo>
                <a:cubicBezTo>
                  <a:pt x="2490440" y="1377597"/>
                  <a:pt x="2501468" y="1374445"/>
                  <a:pt x="2509140" y="1369419"/>
                </a:cubicBezTo>
                <a:cubicBezTo>
                  <a:pt x="2512976" y="1366906"/>
                  <a:pt x="2516824" y="1365504"/>
                  <a:pt x="2520686" y="1365214"/>
                </a:cubicBezTo>
                <a:close/>
                <a:moveTo>
                  <a:pt x="5256275" y="1363275"/>
                </a:moveTo>
                <a:cubicBezTo>
                  <a:pt x="5250730" y="1363915"/>
                  <a:pt x="5242912" y="1365866"/>
                  <a:pt x="5232824" y="1369129"/>
                </a:cubicBezTo>
                <a:lnTo>
                  <a:pt x="5232824" y="1429379"/>
                </a:lnTo>
                <a:cubicBezTo>
                  <a:pt x="5235119" y="1427830"/>
                  <a:pt x="5240266" y="1425869"/>
                  <a:pt x="5248268" y="1423496"/>
                </a:cubicBezTo>
                <a:cubicBezTo>
                  <a:pt x="5256270" y="1421123"/>
                  <a:pt x="5262222" y="1423062"/>
                  <a:pt x="5266122" y="1429314"/>
                </a:cubicBezTo>
                <a:cubicBezTo>
                  <a:pt x="5270023" y="1435567"/>
                  <a:pt x="5267341" y="1440091"/>
                  <a:pt x="5258077" y="1442888"/>
                </a:cubicBezTo>
                <a:cubicBezTo>
                  <a:pt x="5248814" y="1445684"/>
                  <a:pt x="5239951" y="1447082"/>
                  <a:pt x="5231490" y="1447082"/>
                </a:cubicBezTo>
                <a:lnTo>
                  <a:pt x="5231490" y="1511721"/>
                </a:lnTo>
                <a:cubicBezTo>
                  <a:pt x="5243694" y="1509928"/>
                  <a:pt x="5254786" y="1509032"/>
                  <a:pt x="5264767" y="1509032"/>
                </a:cubicBezTo>
                <a:cubicBezTo>
                  <a:pt x="5267664" y="1502521"/>
                  <a:pt x="5269112" y="1491745"/>
                  <a:pt x="5269112" y="1476702"/>
                </a:cubicBezTo>
                <a:lnTo>
                  <a:pt x="5269112" y="1411913"/>
                </a:lnTo>
                <a:cubicBezTo>
                  <a:pt x="5269112" y="1384795"/>
                  <a:pt x="5268108" y="1369254"/>
                  <a:pt x="5266100" y="1365289"/>
                </a:cubicBezTo>
                <a:cubicBezTo>
                  <a:pt x="5265096" y="1363306"/>
                  <a:pt x="5261822" y="1362635"/>
                  <a:pt x="5256275" y="1363275"/>
                </a:cubicBezTo>
                <a:close/>
                <a:moveTo>
                  <a:pt x="3067261" y="1357048"/>
                </a:moveTo>
                <a:cubicBezTo>
                  <a:pt x="3070529" y="1356358"/>
                  <a:pt x="3076270" y="1357205"/>
                  <a:pt x="3084483" y="1359589"/>
                </a:cubicBezTo>
                <a:cubicBezTo>
                  <a:pt x="3100910" y="1364357"/>
                  <a:pt x="3111285" y="1371391"/>
                  <a:pt x="3115608" y="1380690"/>
                </a:cubicBezTo>
                <a:cubicBezTo>
                  <a:pt x="3119932" y="1389990"/>
                  <a:pt x="3120297" y="1398433"/>
                  <a:pt x="3116705" y="1406019"/>
                </a:cubicBezTo>
                <a:cubicBezTo>
                  <a:pt x="3113113" y="1413605"/>
                  <a:pt x="3107162" y="1414003"/>
                  <a:pt x="3098852" y="1407213"/>
                </a:cubicBezTo>
                <a:cubicBezTo>
                  <a:pt x="3090542" y="1400423"/>
                  <a:pt x="3083648" y="1393378"/>
                  <a:pt x="3078170" y="1386079"/>
                </a:cubicBezTo>
                <a:cubicBezTo>
                  <a:pt x="3072663" y="1378708"/>
                  <a:pt x="3068232" y="1371258"/>
                  <a:pt x="3064876" y="1363730"/>
                </a:cubicBezTo>
                <a:cubicBezTo>
                  <a:pt x="3063198" y="1359965"/>
                  <a:pt x="3063993" y="1357738"/>
                  <a:pt x="3067261" y="1357048"/>
                </a:cubicBezTo>
                <a:close/>
                <a:moveTo>
                  <a:pt x="2786379" y="1356370"/>
                </a:moveTo>
                <a:cubicBezTo>
                  <a:pt x="2789884" y="1356698"/>
                  <a:pt x="2793545" y="1357886"/>
                  <a:pt x="2797363" y="1359933"/>
                </a:cubicBezTo>
                <a:cubicBezTo>
                  <a:pt x="2804999" y="1364027"/>
                  <a:pt x="2805924" y="1368283"/>
                  <a:pt x="2800138" y="1372699"/>
                </a:cubicBezTo>
                <a:cubicBezTo>
                  <a:pt x="2794352" y="1377116"/>
                  <a:pt x="2783751" y="1380931"/>
                  <a:pt x="2768335" y="1384143"/>
                </a:cubicBezTo>
                <a:cubicBezTo>
                  <a:pt x="2775534" y="1386810"/>
                  <a:pt x="2778219" y="1391564"/>
                  <a:pt x="2776391" y="1398404"/>
                </a:cubicBezTo>
                <a:cubicBezTo>
                  <a:pt x="2774562" y="1405244"/>
                  <a:pt x="2773225" y="1416466"/>
                  <a:pt x="2772379" y="1432068"/>
                </a:cubicBezTo>
                <a:cubicBezTo>
                  <a:pt x="2774458" y="1431193"/>
                  <a:pt x="2777577" y="1430756"/>
                  <a:pt x="2781736" y="1430756"/>
                </a:cubicBezTo>
                <a:cubicBezTo>
                  <a:pt x="2787128" y="1430756"/>
                  <a:pt x="2791863" y="1432125"/>
                  <a:pt x="2795943" y="1434864"/>
                </a:cubicBezTo>
                <a:cubicBezTo>
                  <a:pt x="2800023" y="1437603"/>
                  <a:pt x="2799934" y="1441145"/>
                  <a:pt x="2795675" y="1445490"/>
                </a:cubicBezTo>
                <a:cubicBezTo>
                  <a:pt x="2791416" y="1449835"/>
                  <a:pt x="2783593" y="1454044"/>
                  <a:pt x="2772207" y="1458117"/>
                </a:cubicBezTo>
                <a:cubicBezTo>
                  <a:pt x="2771418" y="1480072"/>
                  <a:pt x="2771024" y="1494785"/>
                  <a:pt x="2771024" y="1502256"/>
                </a:cubicBezTo>
                <a:cubicBezTo>
                  <a:pt x="2777104" y="1499732"/>
                  <a:pt x="2786275" y="1496627"/>
                  <a:pt x="2798535" y="1492942"/>
                </a:cubicBezTo>
                <a:cubicBezTo>
                  <a:pt x="2810796" y="1489256"/>
                  <a:pt x="2813012" y="1491390"/>
                  <a:pt x="2805182" y="1499341"/>
                </a:cubicBezTo>
                <a:cubicBezTo>
                  <a:pt x="2797352" y="1507293"/>
                  <a:pt x="2785780" y="1515098"/>
                  <a:pt x="2770464" y="1522755"/>
                </a:cubicBezTo>
                <a:cubicBezTo>
                  <a:pt x="2755149" y="1530413"/>
                  <a:pt x="2744881" y="1536199"/>
                  <a:pt x="2739662" y="1540114"/>
                </a:cubicBezTo>
                <a:cubicBezTo>
                  <a:pt x="2734442" y="1544029"/>
                  <a:pt x="2729921" y="1547725"/>
                  <a:pt x="2726099" y="1551203"/>
                </a:cubicBezTo>
                <a:cubicBezTo>
                  <a:pt x="2722278" y="1554680"/>
                  <a:pt x="2717775" y="1555150"/>
                  <a:pt x="2712591" y="1552612"/>
                </a:cubicBezTo>
                <a:cubicBezTo>
                  <a:pt x="2707407" y="1550073"/>
                  <a:pt x="2702101" y="1544947"/>
                  <a:pt x="2696673" y="1537232"/>
                </a:cubicBezTo>
                <a:cubicBezTo>
                  <a:pt x="2691245" y="1529517"/>
                  <a:pt x="2693060" y="1525380"/>
                  <a:pt x="2702115" y="1524820"/>
                </a:cubicBezTo>
                <a:cubicBezTo>
                  <a:pt x="2711171" y="1524261"/>
                  <a:pt x="2725988" y="1519866"/>
                  <a:pt x="2746567" y="1511634"/>
                </a:cubicBezTo>
                <a:lnTo>
                  <a:pt x="2746567" y="1463279"/>
                </a:lnTo>
                <a:cubicBezTo>
                  <a:pt x="2733646" y="1465086"/>
                  <a:pt x="2723669" y="1464233"/>
                  <a:pt x="2716635" y="1460720"/>
                </a:cubicBezTo>
                <a:cubicBezTo>
                  <a:pt x="2709601" y="1457206"/>
                  <a:pt x="2710135" y="1453836"/>
                  <a:pt x="2718237" y="1450610"/>
                </a:cubicBezTo>
                <a:cubicBezTo>
                  <a:pt x="2726340" y="1447383"/>
                  <a:pt x="2735783" y="1443841"/>
                  <a:pt x="2746567" y="1439984"/>
                </a:cubicBezTo>
                <a:lnTo>
                  <a:pt x="2746567" y="1407869"/>
                </a:lnTo>
                <a:cubicBezTo>
                  <a:pt x="2746567" y="1399480"/>
                  <a:pt x="2745677" y="1393206"/>
                  <a:pt x="2743899" y="1389047"/>
                </a:cubicBezTo>
                <a:cubicBezTo>
                  <a:pt x="2737159" y="1389047"/>
                  <a:pt x="2730072" y="1387538"/>
                  <a:pt x="2722636" y="1384519"/>
                </a:cubicBezTo>
                <a:cubicBezTo>
                  <a:pt x="2715201" y="1381501"/>
                  <a:pt x="2715567" y="1378575"/>
                  <a:pt x="2723733" y="1375743"/>
                </a:cubicBezTo>
                <a:cubicBezTo>
                  <a:pt x="2731900" y="1372911"/>
                  <a:pt x="2741114" y="1369935"/>
                  <a:pt x="2751374" y="1366816"/>
                </a:cubicBezTo>
                <a:cubicBezTo>
                  <a:pt x="2761634" y="1363697"/>
                  <a:pt x="2769955" y="1360747"/>
                  <a:pt x="2776337" y="1357965"/>
                </a:cubicBezTo>
                <a:cubicBezTo>
                  <a:pt x="2779528" y="1356574"/>
                  <a:pt x="2782875" y="1356042"/>
                  <a:pt x="2786379" y="1356370"/>
                </a:cubicBezTo>
                <a:close/>
                <a:moveTo>
                  <a:pt x="2953293" y="1347695"/>
                </a:moveTo>
                <a:cubicBezTo>
                  <a:pt x="2959195" y="1347079"/>
                  <a:pt x="2964923" y="1349194"/>
                  <a:pt x="2970478" y="1354039"/>
                </a:cubicBezTo>
                <a:cubicBezTo>
                  <a:pt x="2977885" y="1360499"/>
                  <a:pt x="2976092" y="1365687"/>
                  <a:pt x="2965101" y="1369602"/>
                </a:cubicBezTo>
                <a:cubicBezTo>
                  <a:pt x="2954109" y="1373517"/>
                  <a:pt x="2941156" y="1376664"/>
                  <a:pt x="2926242" y="1379045"/>
                </a:cubicBezTo>
                <a:cubicBezTo>
                  <a:pt x="2933441" y="1381483"/>
                  <a:pt x="2935904" y="1387498"/>
                  <a:pt x="2933631" y="1397092"/>
                </a:cubicBezTo>
                <a:cubicBezTo>
                  <a:pt x="2931358" y="1406686"/>
                  <a:pt x="2929799" y="1420144"/>
                  <a:pt x="2928952" y="1437467"/>
                </a:cubicBezTo>
                <a:cubicBezTo>
                  <a:pt x="2936180" y="1435775"/>
                  <a:pt x="2942393" y="1434004"/>
                  <a:pt x="2947591" y="1432154"/>
                </a:cubicBezTo>
                <a:cubicBezTo>
                  <a:pt x="2952790" y="1430304"/>
                  <a:pt x="2958182" y="1431716"/>
                  <a:pt x="2963767" y="1436391"/>
                </a:cubicBezTo>
                <a:cubicBezTo>
                  <a:pt x="2969353" y="1441066"/>
                  <a:pt x="2969711" y="1445562"/>
                  <a:pt x="2964842" y="1449878"/>
                </a:cubicBezTo>
                <a:cubicBezTo>
                  <a:pt x="2959974" y="1454195"/>
                  <a:pt x="2947925" y="1458024"/>
                  <a:pt x="2928694" y="1461365"/>
                </a:cubicBezTo>
                <a:cubicBezTo>
                  <a:pt x="2927963" y="1472923"/>
                  <a:pt x="2927597" y="1492404"/>
                  <a:pt x="2927597" y="1519808"/>
                </a:cubicBezTo>
                <a:cubicBezTo>
                  <a:pt x="2942497" y="1517327"/>
                  <a:pt x="2955202" y="1514682"/>
                  <a:pt x="2965714" y="1511871"/>
                </a:cubicBezTo>
                <a:cubicBezTo>
                  <a:pt x="2976225" y="1509060"/>
                  <a:pt x="2986450" y="1512857"/>
                  <a:pt x="2996387" y="1523261"/>
                </a:cubicBezTo>
                <a:cubicBezTo>
                  <a:pt x="3006325" y="1533665"/>
                  <a:pt x="3000016" y="1538867"/>
                  <a:pt x="2977458" y="1538867"/>
                </a:cubicBezTo>
                <a:cubicBezTo>
                  <a:pt x="2958013" y="1538867"/>
                  <a:pt x="2943189" y="1539530"/>
                  <a:pt x="2932986" y="1540856"/>
                </a:cubicBezTo>
                <a:cubicBezTo>
                  <a:pt x="2922783" y="1542183"/>
                  <a:pt x="2913149" y="1543979"/>
                  <a:pt x="2904087" y="1546245"/>
                </a:cubicBezTo>
                <a:cubicBezTo>
                  <a:pt x="2895024" y="1548510"/>
                  <a:pt x="2886839" y="1550772"/>
                  <a:pt x="2879533" y="1553031"/>
                </a:cubicBezTo>
                <a:cubicBezTo>
                  <a:pt x="2872226" y="1555290"/>
                  <a:pt x="2864210" y="1552120"/>
                  <a:pt x="2855484" y="1543524"/>
                </a:cubicBezTo>
                <a:cubicBezTo>
                  <a:pt x="2846758" y="1534927"/>
                  <a:pt x="2848726" y="1530628"/>
                  <a:pt x="2861389" y="1530628"/>
                </a:cubicBezTo>
                <a:cubicBezTo>
                  <a:pt x="2871843" y="1530628"/>
                  <a:pt x="2886211" y="1528649"/>
                  <a:pt x="2904495" y="1524691"/>
                </a:cubicBezTo>
                <a:lnTo>
                  <a:pt x="2904495" y="1465990"/>
                </a:lnTo>
                <a:cubicBezTo>
                  <a:pt x="2897411" y="1467782"/>
                  <a:pt x="2891327" y="1468431"/>
                  <a:pt x="2886244" y="1467936"/>
                </a:cubicBezTo>
                <a:cubicBezTo>
                  <a:pt x="2881160" y="1467442"/>
                  <a:pt x="2876181" y="1464706"/>
                  <a:pt x="2871305" y="1459730"/>
                </a:cubicBezTo>
                <a:cubicBezTo>
                  <a:pt x="2866429" y="1454754"/>
                  <a:pt x="2867444" y="1451621"/>
                  <a:pt x="2874349" y="1450330"/>
                </a:cubicBezTo>
                <a:cubicBezTo>
                  <a:pt x="2881253" y="1449039"/>
                  <a:pt x="2891302" y="1446845"/>
                  <a:pt x="2904495" y="1443748"/>
                </a:cubicBezTo>
                <a:lnTo>
                  <a:pt x="2904495" y="1406514"/>
                </a:lnTo>
                <a:cubicBezTo>
                  <a:pt x="2904495" y="1396189"/>
                  <a:pt x="2903943" y="1389019"/>
                  <a:pt x="2902839" y="1385003"/>
                </a:cubicBezTo>
                <a:cubicBezTo>
                  <a:pt x="2891682" y="1385892"/>
                  <a:pt x="2882870" y="1384272"/>
                  <a:pt x="2876403" y="1380142"/>
                </a:cubicBezTo>
                <a:cubicBezTo>
                  <a:pt x="2869935" y="1376012"/>
                  <a:pt x="2870115" y="1372703"/>
                  <a:pt x="2876941" y="1370215"/>
                </a:cubicBezTo>
                <a:cubicBezTo>
                  <a:pt x="2883766" y="1367727"/>
                  <a:pt x="2895199" y="1364418"/>
                  <a:pt x="2911239" y="1360288"/>
                </a:cubicBezTo>
                <a:cubicBezTo>
                  <a:pt x="2927278" y="1356158"/>
                  <a:pt x="2939310" y="1352469"/>
                  <a:pt x="2947333" y="1349221"/>
                </a:cubicBezTo>
                <a:cubicBezTo>
                  <a:pt x="2949339" y="1348409"/>
                  <a:pt x="2951326" y="1347900"/>
                  <a:pt x="2953293" y="1347695"/>
                </a:cubicBezTo>
                <a:close/>
                <a:moveTo>
                  <a:pt x="5584547" y="1342018"/>
                </a:moveTo>
                <a:cubicBezTo>
                  <a:pt x="5585984" y="1341763"/>
                  <a:pt x="5587923" y="1341934"/>
                  <a:pt x="5590364" y="1342531"/>
                </a:cubicBezTo>
                <a:cubicBezTo>
                  <a:pt x="5600130" y="1344919"/>
                  <a:pt x="5608325" y="1348479"/>
                  <a:pt x="5614951" y="1353211"/>
                </a:cubicBezTo>
                <a:cubicBezTo>
                  <a:pt x="5623096" y="1357685"/>
                  <a:pt x="5625133" y="1363407"/>
                  <a:pt x="5621060" y="1370376"/>
                </a:cubicBezTo>
                <a:cubicBezTo>
                  <a:pt x="5616987" y="1377346"/>
                  <a:pt x="5614728" y="1391890"/>
                  <a:pt x="5614284" y="1414010"/>
                </a:cubicBezTo>
                <a:cubicBezTo>
                  <a:pt x="5613840" y="1436130"/>
                  <a:pt x="5613162" y="1458780"/>
                  <a:pt x="5612251" y="1481961"/>
                </a:cubicBezTo>
                <a:cubicBezTo>
                  <a:pt x="5611340" y="1505142"/>
                  <a:pt x="5608917" y="1526946"/>
                  <a:pt x="5604980" y="1547374"/>
                </a:cubicBezTo>
                <a:cubicBezTo>
                  <a:pt x="5601044" y="1567801"/>
                  <a:pt x="5594734" y="1569038"/>
                  <a:pt x="5586051" y="1551084"/>
                </a:cubicBezTo>
                <a:cubicBezTo>
                  <a:pt x="5577369" y="1533130"/>
                  <a:pt x="5575504" y="1519324"/>
                  <a:pt x="5580458" y="1509666"/>
                </a:cubicBezTo>
                <a:cubicBezTo>
                  <a:pt x="5585413" y="1500008"/>
                  <a:pt x="5589013" y="1474759"/>
                  <a:pt x="5591257" y="1433918"/>
                </a:cubicBezTo>
                <a:cubicBezTo>
                  <a:pt x="5593501" y="1393077"/>
                  <a:pt x="5591472" y="1367039"/>
                  <a:pt x="5585169" y="1355803"/>
                </a:cubicBezTo>
                <a:cubicBezTo>
                  <a:pt x="5580442" y="1347376"/>
                  <a:pt x="5580235" y="1342781"/>
                  <a:pt x="5584547" y="1342018"/>
                </a:cubicBezTo>
                <a:close/>
                <a:moveTo>
                  <a:pt x="5273126" y="1341095"/>
                </a:moveTo>
                <a:cubicBezTo>
                  <a:pt x="5277355" y="1341812"/>
                  <a:pt x="5282685" y="1343696"/>
                  <a:pt x="5289116" y="1346747"/>
                </a:cubicBezTo>
                <a:cubicBezTo>
                  <a:pt x="5301980" y="1352849"/>
                  <a:pt x="5306769" y="1358363"/>
                  <a:pt x="5303485" y="1363289"/>
                </a:cubicBezTo>
                <a:cubicBezTo>
                  <a:pt x="5300202" y="1368214"/>
                  <a:pt x="5297272" y="1374965"/>
                  <a:pt x="5294699" y="1383541"/>
                </a:cubicBezTo>
                <a:cubicBezTo>
                  <a:pt x="5292124" y="1392116"/>
                  <a:pt x="5291512" y="1416190"/>
                  <a:pt x="5292859" y="1455761"/>
                </a:cubicBezTo>
                <a:cubicBezTo>
                  <a:pt x="5294207" y="1495333"/>
                  <a:pt x="5292766" y="1522002"/>
                  <a:pt x="5288536" y="1535769"/>
                </a:cubicBezTo>
                <a:cubicBezTo>
                  <a:pt x="5284306" y="1549536"/>
                  <a:pt x="5279827" y="1554974"/>
                  <a:pt x="5275103" y="1552085"/>
                </a:cubicBezTo>
                <a:cubicBezTo>
                  <a:pt x="5270377" y="1549195"/>
                  <a:pt x="5266789" y="1540738"/>
                  <a:pt x="5264337" y="1526713"/>
                </a:cubicBezTo>
                <a:cubicBezTo>
                  <a:pt x="5254428" y="1527602"/>
                  <a:pt x="5243364" y="1529194"/>
                  <a:pt x="5231146" y="1531488"/>
                </a:cubicBezTo>
                <a:cubicBezTo>
                  <a:pt x="5228694" y="1551708"/>
                  <a:pt x="5223162" y="1555394"/>
                  <a:pt x="5214551" y="1542545"/>
                </a:cubicBezTo>
                <a:cubicBezTo>
                  <a:pt x="5205939" y="1529696"/>
                  <a:pt x="5202982" y="1518166"/>
                  <a:pt x="5205678" y="1507956"/>
                </a:cubicBezTo>
                <a:cubicBezTo>
                  <a:pt x="5208374" y="1497746"/>
                  <a:pt x="5209948" y="1473515"/>
                  <a:pt x="5210400" y="1435262"/>
                </a:cubicBezTo>
                <a:cubicBezTo>
                  <a:pt x="5210851" y="1397009"/>
                  <a:pt x="5208603" y="1372068"/>
                  <a:pt x="5203656" y="1360438"/>
                </a:cubicBezTo>
                <a:cubicBezTo>
                  <a:pt x="5198709" y="1348809"/>
                  <a:pt x="5200401" y="1344342"/>
                  <a:pt x="5208732" y="1347038"/>
                </a:cubicBezTo>
                <a:cubicBezTo>
                  <a:pt x="5217064" y="1349733"/>
                  <a:pt x="5227303" y="1350451"/>
                  <a:pt x="5239449" y="1349189"/>
                </a:cubicBezTo>
                <a:cubicBezTo>
                  <a:pt x="5251595" y="1347927"/>
                  <a:pt x="5259694" y="1345679"/>
                  <a:pt x="5263745" y="1342445"/>
                </a:cubicBezTo>
                <a:cubicBezTo>
                  <a:pt x="5265771" y="1340828"/>
                  <a:pt x="5268898" y="1340378"/>
                  <a:pt x="5273126" y="1341095"/>
                </a:cubicBezTo>
                <a:close/>
                <a:moveTo>
                  <a:pt x="3627813" y="1325065"/>
                </a:moveTo>
                <a:cubicBezTo>
                  <a:pt x="3634567" y="1324174"/>
                  <a:pt x="3641660" y="1326060"/>
                  <a:pt x="3649092" y="1330722"/>
                </a:cubicBezTo>
                <a:cubicBezTo>
                  <a:pt x="3659001" y="1336938"/>
                  <a:pt x="3667717" y="1344528"/>
                  <a:pt x="3675238" y="1353491"/>
                </a:cubicBezTo>
                <a:cubicBezTo>
                  <a:pt x="3682759" y="1362453"/>
                  <a:pt x="3679031" y="1367462"/>
                  <a:pt x="3664053" y="1368516"/>
                </a:cubicBezTo>
                <a:cubicBezTo>
                  <a:pt x="3649074" y="1369570"/>
                  <a:pt x="3634200" y="1373255"/>
                  <a:pt x="3619430" y="1379572"/>
                </a:cubicBezTo>
                <a:cubicBezTo>
                  <a:pt x="3604659" y="1385889"/>
                  <a:pt x="3602673" y="1382469"/>
                  <a:pt x="3613471" y="1369311"/>
                </a:cubicBezTo>
                <a:cubicBezTo>
                  <a:pt x="3624269" y="1356154"/>
                  <a:pt x="3627851" y="1349181"/>
                  <a:pt x="3624216" y="1348393"/>
                </a:cubicBezTo>
                <a:cubicBezTo>
                  <a:pt x="3620581" y="1347604"/>
                  <a:pt x="3601891" y="1349669"/>
                  <a:pt x="3568149" y="1354588"/>
                </a:cubicBezTo>
                <a:lnTo>
                  <a:pt x="3517823" y="1361180"/>
                </a:lnTo>
                <a:lnTo>
                  <a:pt x="3522881" y="1362159"/>
                </a:lnTo>
                <a:cubicBezTo>
                  <a:pt x="3531778" y="1365042"/>
                  <a:pt x="3539229" y="1368741"/>
                  <a:pt x="3545230" y="1373259"/>
                </a:cubicBezTo>
                <a:cubicBezTo>
                  <a:pt x="3551231" y="1377776"/>
                  <a:pt x="3552450" y="1381587"/>
                  <a:pt x="3548887" y="1384691"/>
                </a:cubicBezTo>
                <a:cubicBezTo>
                  <a:pt x="3545323" y="1387796"/>
                  <a:pt x="3540809" y="1391442"/>
                  <a:pt x="3535346" y="1395629"/>
                </a:cubicBezTo>
                <a:cubicBezTo>
                  <a:pt x="3548897" y="1394066"/>
                  <a:pt x="3557939" y="1390750"/>
                  <a:pt x="3562470" y="1385681"/>
                </a:cubicBezTo>
                <a:cubicBezTo>
                  <a:pt x="3567002" y="1380612"/>
                  <a:pt x="3572774" y="1379984"/>
                  <a:pt x="3579786" y="1383799"/>
                </a:cubicBezTo>
                <a:cubicBezTo>
                  <a:pt x="3586798" y="1387613"/>
                  <a:pt x="3593517" y="1391836"/>
                  <a:pt x="3599941" y="1396468"/>
                </a:cubicBezTo>
                <a:cubicBezTo>
                  <a:pt x="3606365" y="1401100"/>
                  <a:pt x="3606656" y="1405148"/>
                  <a:pt x="3600813" y="1408611"/>
                </a:cubicBezTo>
                <a:cubicBezTo>
                  <a:pt x="3594969" y="1412074"/>
                  <a:pt x="3584396" y="1424697"/>
                  <a:pt x="3569095" y="1446480"/>
                </a:cubicBezTo>
                <a:cubicBezTo>
                  <a:pt x="3604587" y="1465954"/>
                  <a:pt x="3631594" y="1478340"/>
                  <a:pt x="3650114" y="1483639"/>
                </a:cubicBezTo>
                <a:cubicBezTo>
                  <a:pt x="3668635" y="1488937"/>
                  <a:pt x="3686080" y="1493343"/>
                  <a:pt x="3702449" y="1496857"/>
                </a:cubicBezTo>
                <a:cubicBezTo>
                  <a:pt x="3718818" y="1500370"/>
                  <a:pt x="3719940" y="1504869"/>
                  <a:pt x="3705815" y="1510355"/>
                </a:cubicBezTo>
                <a:cubicBezTo>
                  <a:pt x="3691690" y="1515840"/>
                  <a:pt x="3677762" y="1519489"/>
                  <a:pt x="3664031" y="1521303"/>
                </a:cubicBezTo>
                <a:cubicBezTo>
                  <a:pt x="3650300" y="1523117"/>
                  <a:pt x="3636279" y="1518754"/>
                  <a:pt x="3621968" y="1508214"/>
                </a:cubicBezTo>
                <a:cubicBezTo>
                  <a:pt x="3607656" y="1497674"/>
                  <a:pt x="3585723" y="1482696"/>
                  <a:pt x="3556168" y="1463279"/>
                </a:cubicBezTo>
                <a:cubicBezTo>
                  <a:pt x="3536894" y="1485091"/>
                  <a:pt x="3518704" y="1501259"/>
                  <a:pt x="3501596" y="1511785"/>
                </a:cubicBezTo>
                <a:cubicBezTo>
                  <a:pt x="3504980" y="1511842"/>
                  <a:pt x="3508142" y="1512068"/>
                  <a:pt x="3511082" y="1512463"/>
                </a:cubicBezTo>
                <a:cubicBezTo>
                  <a:pt x="3514022" y="1512857"/>
                  <a:pt x="3525494" y="1512190"/>
                  <a:pt x="3545499" y="1510462"/>
                </a:cubicBezTo>
                <a:cubicBezTo>
                  <a:pt x="3565503" y="1508734"/>
                  <a:pt x="3577926" y="1506486"/>
                  <a:pt x="3582765" y="1503719"/>
                </a:cubicBezTo>
                <a:cubicBezTo>
                  <a:pt x="3587605" y="1500951"/>
                  <a:pt x="3593624" y="1500768"/>
                  <a:pt x="3600823" y="1503170"/>
                </a:cubicBezTo>
                <a:cubicBezTo>
                  <a:pt x="3608022" y="1505572"/>
                  <a:pt x="3615780" y="1509440"/>
                  <a:pt x="3624097" y="1514775"/>
                </a:cubicBezTo>
                <a:cubicBezTo>
                  <a:pt x="3632414" y="1520110"/>
                  <a:pt x="3633275" y="1525677"/>
                  <a:pt x="3626678" y="1531478"/>
                </a:cubicBezTo>
                <a:cubicBezTo>
                  <a:pt x="3620082" y="1537278"/>
                  <a:pt x="3613485" y="1545929"/>
                  <a:pt x="3606889" y="1557430"/>
                </a:cubicBezTo>
                <a:cubicBezTo>
                  <a:pt x="3620383" y="1569762"/>
                  <a:pt x="3624316" y="1576947"/>
                  <a:pt x="3618688" y="1578983"/>
                </a:cubicBezTo>
                <a:cubicBezTo>
                  <a:pt x="3613059" y="1581019"/>
                  <a:pt x="3599794" y="1582267"/>
                  <a:pt x="3578894" y="1582726"/>
                </a:cubicBezTo>
                <a:cubicBezTo>
                  <a:pt x="3557993" y="1583185"/>
                  <a:pt x="3537791" y="1583823"/>
                  <a:pt x="3518288" y="1584640"/>
                </a:cubicBezTo>
                <a:cubicBezTo>
                  <a:pt x="3513441" y="1599124"/>
                  <a:pt x="3508537" y="1602967"/>
                  <a:pt x="3503575" y="1596170"/>
                </a:cubicBezTo>
                <a:cubicBezTo>
                  <a:pt x="3498613" y="1589373"/>
                  <a:pt x="3495448" y="1578263"/>
                  <a:pt x="3494078" y="1562840"/>
                </a:cubicBezTo>
                <a:cubicBezTo>
                  <a:pt x="3492709" y="1547417"/>
                  <a:pt x="3490346" y="1534027"/>
                  <a:pt x="3486991" y="1522669"/>
                </a:cubicBezTo>
                <a:cubicBezTo>
                  <a:pt x="3460605" y="1537913"/>
                  <a:pt x="3437294" y="1546449"/>
                  <a:pt x="3417060" y="1548277"/>
                </a:cubicBezTo>
                <a:cubicBezTo>
                  <a:pt x="3396827" y="1550106"/>
                  <a:pt x="3396898" y="1546359"/>
                  <a:pt x="3417276" y="1537038"/>
                </a:cubicBezTo>
                <a:cubicBezTo>
                  <a:pt x="3437653" y="1527717"/>
                  <a:pt x="3457834" y="1516395"/>
                  <a:pt x="3477817" y="1503073"/>
                </a:cubicBezTo>
                <a:cubicBezTo>
                  <a:pt x="3497800" y="1489751"/>
                  <a:pt x="3518274" y="1471977"/>
                  <a:pt x="3539239" y="1449749"/>
                </a:cubicBezTo>
                <a:cubicBezTo>
                  <a:pt x="3523766" y="1441504"/>
                  <a:pt x="3512315" y="1436119"/>
                  <a:pt x="3504887" y="1433595"/>
                </a:cubicBezTo>
                <a:cubicBezTo>
                  <a:pt x="3493917" y="1441468"/>
                  <a:pt x="3484976" y="1446136"/>
                  <a:pt x="3478064" y="1447598"/>
                </a:cubicBezTo>
                <a:cubicBezTo>
                  <a:pt x="3471152" y="1449061"/>
                  <a:pt x="3472044" y="1444404"/>
                  <a:pt x="3480742" y="1433627"/>
                </a:cubicBezTo>
                <a:cubicBezTo>
                  <a:pt x="3489439" y="1422851"/>
                  <a:pt x="3497538" y="1411801"/>
                  <a:pt x="3505038" y="1400480"/>
                </a:cubicBezTo>
                <a:cubicBezTo>
                  <a:pt x="3512537" y="1389158"/>
                  <a:pt x="3515162" y="1379221"/>
                  <a:pt x="3512910" y="1370667"/>
                </a:cubicBezTo>
                <a:cubicBezTo>
                  <a:pt x="3511785" y="1366390"/>
                  <a:pt x="3512053" y="1363542"/>
                  <a:pt x="3513714" y="1362124"/>
                </a:cubicBezTo>
                <a:lnTo>
                  <a:pt x="3516145" y="1361400"/>
                </a:lnTo>
                <a:lnTo>
                  <a:pt x="3472579" y="1367107"/>
                </a:lnTo>
                <a:cubicBezTo>
                  <a:pt x="3469123" y="1386064"/>
                  <a:pt x="3462895" y="1398060"/>
                  <a:pt x="3453897" y="1403093"/>
                </a:cubicBezTo>
                <a:cubicBezTo>
                  <a:pt x="3444898" y="1408127"/>
                  <a:pt x="3439550" y="1405872"/>
                  <a:pt x="3437850" y="1396328"/>
                </a:cubicBezTo>
                <a:cubicBezTo>
                  <a:pt x="3436151" y="1386785"/>
                  <a:pt x="3438004" y="1377016"/>
                  <a:pt x="3443411" y="1367021"/>
                </a:cubicBezTo>
                <a:cubicBezTo>
                  <a:pt x="3448817" y="1357025"/>
                  <a:pt x="3451983" y="1348758"/>
                  <a:pt x="3452908" y="1342219"/>
                </a:cubicBezTo>
                <a:cubicBezTo>
                  <a:pt x="3453833" y="1335680"/>
                  <a:pt x="3456492" y="1331249"/>
                  <a:pt x="3460888" y="1328926"/>
                </a:cubicBezTo>
                <a:cubicBezTo>
                  <a:pt x="3465283" y="1326603"/>
                  <a:pt x="3470428" y="1333092"/>
                  <a:pt x="3476321" y="1348393"/>
                </a:cubicBezTo>
                <a:cubicBezTo>
                  <a:pt x="3497904" y="1347561"/>
                  <a:pt x="3525265" y="1344682"/>
                  <a:pt x="3558405" y="1339756"/>
                </a:cubicBezTo>
                <a:cubicBezTo>
                  <a:pt x="3591545" y="1334830"/>
                  <a:pt x="3612467" y="1330539"/>
                  <a:pt x="3621172" y="1326882"/>
                </a:cubicBezTo>
                <a:cubicBezTo>
                  <a:pt x="3623348" y="1325968"/>
                  <a:pt x="3625562" y="1325363"/>
                  <a:pt x="3627813" y="1325065"/>
                </a:cubicBezTo>
                <a:close/>
                <a:moveTo>
                  <a:pt x="422962" y="1324215"/>
                </a:moveTo>
                <a:cubicBezTo>
                  <a:pt x="432713" y="1322337"/>
                  <a:pt x="441482" y="1322354"/>
                  <a:pt x="449269" y="1324269"/>
                </a:cubicBezTo>
                <a:cubicBezTo>
                  <a:pt x="457055" y="1326183"/>
                  <a:pt x="465046" y="1329793"/>
                  <a:pt x="473242" y="1335099"/>
                </a:cubicBezTo>
                <a:cubicBezTo>
                  <a:pt x="481437" y="1340405"/>
                  <a:pt x="488099" y="1348188"/>
                  <a:pt x="493225" y="1358449"/>
                </a:cubicBezTo>
                <a:cubicBezTo>
                  <a:pt x="498351" y="1368709"/>
                  <a:pt x="500216" y="1381092"/>
                  <a:pt x="498818" y="1395597"/>
                </a:cubicBezTo>
                <a:cubicBezTo>
                  <a:pt x="497420" y="1410102"/>
                  <a:pt x="490289" y="1427228"/>
                  <a:pt x="477426" y="1446974"/>
                </a:cubicBezTo>
                <a:cubicBezTo>
                  <a:pt x="464563" y="1466721"/>
                  <a:pt x="440449" y="1495509"/>
                  <a:pt x="405086" y="1533338"/>
                </a:cubicBezTo>
                <a:lnTo>
                  <a:pt x="502270" y="1533338"/>
                </a:lnTo>
                <a:lnTo>
                  <a:pt x="502270" y="1564507"/>
                </a:lnTo>
                <a:lnTo>
                  <a:pt x="357678" y="1564507"/>
                </a:lnTo>
                <a:lnTo>
                  <a:pt x="357678" y="1554806"/>
                </a:lnTo>
                <a:cubicBezTo>
                  <a:pt x="358610" y="1540838"/>
                  <a:pt x="365023" y="1528362"/>
                  <a:pt x="376918" y="1517378"/>
                </a:cubicBezTo>
                <a:cubicBezTo>
                  <a:pt x="388814" y="1506393"/>
                  <a:pt x="403699" y="1489511"/>
                  <a:pt x="421574" y="1466732"/>
                </a:cubicBezTo>
                <a:cubicBezTo>
                  <a:pt x="439449" y="1443952"/>
                  <a:pt x="451040" y="1426411"/>
                  <a:pt x="456345" y="1414107"/>
                </a:cubicBezTo>
                <a:cubicBezTo>
                  <a:pt x="461651" y="1401803"/>
                  <a:pt x="463670" y="1391532"/>
                  <a:pt x="462400" y="1383293"/>
                </a:cubicBezTo>
                <a:cubicBezTo>
                  <a:pt x="461131" y="1375055"/>
                  <a:pt x="457324" y="1368329"/>
                  <a:pt x="450979" y="1363117"/>
                </a:cubicBezTo>
                <a:cubicBezTo>
                  <a:pt x="444634" y="1357904"/>
                  <a:pt x="437205" y="1355731"/>
                  <a:pt x="428694" y="1356599"/>
                </a:cubicBezTo>
                <a:cubicBezTo>
                  <a:pt x="420183" y="1357466"/>
                  <a:pt x="411984" y="1360804"/>
                  <a:pt x="404097" y="1366612"/>
                </a:cubicBezTo>
                <a:cubicBezTo>
                  <a:pt x="396210" y="1372420"/>
                  <a:pt x="389764" y="1382149"/>
                  <a:pt x="384760" y="1395801"/>
                </a:cubicBezTo>
                <a:lnTo>
                  <a:pt x="352279" y="1390983"/>
                </a:lnTo>
                <a:cubicBezTo>
                  <a:pt x="359649" y="1367279"/>
                  <a:pt x="369250" y="1350458"/>
                  <a:pt x="381081" y="1340520"/>
                </a:cubicBezTo>
                <a:cubicBezTo>
                  <a:pt x="392911" y="1330582"/>
                  <a:pt x="406871" y="1325147"/>
                  <a:pt x="422962" y="1324215"/>
                </a:cubicBezTo>
                <a:close/>
                <a:moveTo>
                  <a:pt x="965396" y="1316020"/>
                </a:moveTo>
                <a:cubicBezTo>
                  <a:pt x="977901" y="1316020"/>
                  <a:pt x="988688" y="1318300"/>
                  <a:pt x="997758" y="1322860"/>
                </a:cubicBezTo>
                <a:cubicBezTo>
                  <a:pt x="1006828" y="1327420"/>
                  <a:pt x="1010807" y="1335318"/>
                  <a:pt x="1009696" y="1346554"/>
                </a:cubicBezTo>
                <a:cubicBezTo>
                  <a:pt x="1008585" y="1357789"/>
                  <a:pt x="1002992" y="1361270"/>
                  <a:pt x="992918" y="1356997"/>
                </a:cubicBezTo>
                <a:cubicBezTo>
                  <a:pt x="982844" y="1352723"/>
                  <a:pt x="972125" y="1344826"/>
                  <a:pt x="960760" y="1333303"/>
                </a:cubicBezTo>
                <a:cubicBezTo>
                  <a:pt x="949396" y="1321781"/>
                  <a:pt x="950941" y="1316020"/>
                  <a:pt x="965396" y="1316020"/>
                </a:cubicBezTo>
                <a:close/>
                <a:moveTo>
                  <a:pt x="4679357" y="1314567"/>
                </a:moveTo>
                <a:cubicBezTo>
                  <a:pt x="4681565" y="1314229"/>
                  <a:pt x="4684437" y="1314293"/>
                  <a:pt x="4687972" y="1314761"/>
                </a:cubicBezTo>
                <a:cubicBezTo>
                  <a:pt x="4702112" y="1316633"/>
                  <a:pt x="4712938" y="1320074"/>
                  <a:pt x="4720452" y="1325086"/>
                </a:cubicBezTo>
                <a:cubicBezTo>
                  <a:pt x="4727967" y="1330098"/>
                  <a:pt x="4731433" y="1337060"/>
                  <a:pt x="4730853" y="1345973"/>
                </a:cubicBezTo>
                <a:cubicBezTo>
                  <a:pt x="4730272" y="1354885"/>
                  <a:pt x="4726554" y="1358606"/>
                  <a:pt x="4719699" y="1357137"/>
                </a:cubicBezTo>
                <a:cubicBezTo>
                  <a:pt x="4712845" y="1355667"/>
                  <a:pt x="4705682" y="1352128"/>
                  <a:pt x="4698211" y="1346521"/>
                </a:cubicBezTo>
                <a:cubicBezTo>
                  <a:pt x="4690740" y="1340914"/>
                  <a:pt x="4683799" y="1334906"/>
                  <a:pt x="4677389" y="1328496"/>
                </a:cubicBezTo>
                <a:cubicBezTo>
                  <a:pt x="4672076" y="1320225"/>
                  <a:pt x="4672732" y="1315582"/>
                  <a:pt x="4679357" y="1314567"/>
                </a:cubicBezTo>
                <a:close/>
                <a:moveTo>
                  <a:pt x="2834811" y="1312931"/>
                </a:moveTo>
                <a:cubicBezTo>
                  <a:pt x="2836194" y="1312807"/>
                  <a:pt x="2837923" y="1312983"/>
                  <a:pt x="2839997" y="1313460"/>
                </a:cubicBezTo>
                <a:cubicBezTo>
                  <a:pt x="2848293" y="1315367"/>
                  <a:pt x="2856194" y="1318676"/>
                  <a:pt x="2863701" y="1323387"/>
                </a:cubicBezTo>
                <a:cubicBezTo>
                  <a:pt x="2871208" y="1328098"/>
                  <a:pt x="2873148" y="1333673"/>
                  <a:pt x="2869519" y="1340111"/>
                </a:cubicBezTo>
                <a:cubicBezTo>
                  <a:pt x="2865892" y="1346550"/>
                  <a:pt x="2863855" y="1365149"/>
                  <a:pt x="2863411" y="1395909"/>
                </a:cubicBezTo>
                <a:cubicBezTo>
                  <a:pt x="2862966" y="1426669"/>
                  <a:pt x="2862059" y="1448670"/>
                  <a:pt x="2860689" y="1461913"/>
                </a:cubicBezTo>
                <a:cubicBezTo>
                  <a:pt x="2859320" y="1475156"/>
                  <a:pt x="2856574" y="1490242"/>
                  <a:pt x="2852451" y="1507171"/>
                </a:cubicBezTo>
                <a:cubicBezTo>
                  <a:pt x="2848328" y="1524100"/>
                  <a:pt x="2840882" y="1539354"/>
                  <a:pt x="2830113" y="1552934"/>
                </a:cubicBezTo>
                <a:cubicBezTo>
                  <a:pt x="2819343" y="1566514"/>
                  <a:pt x="2807168" y="1576015"/>
                  <a:pt x="2793588" y="1581435"/>
                </a:cubicBezTo>
                <a:cubicBezTo>
                  <a:pt x="2775735" y="1588147"/>
                  <a:pt x="2772529" y="1585637"/>
                  <a:pt x="2783973" y="1573907"/>
                </a:cubicBezTo>
                <a:cubicBezTo>
                  <a:pt x="2795416" y="1562176"/>
                  <a:pt x="2805103" y="1549704"/>
                  <a:pt x="2813033" y="1536490"/>
                </a:cubicBezTo>
                <a:cubicBezTo>
                  <a:pt x="2820964" y="1523275"/>
                  <a:pt x="2827166" y="1505246"/>
                  <a:pt x="2831640" y="1482402"/>
                </a:cubicBezTo>
                <a:cubicBezTo>
                  <a:pt x="2836114" y="1459558"/>
                  <a:pt x="2838351" y="1431559"/>
                  <a:pt x="2838351" y="1398404"/>
                </a:cubicBezTo>
                <a:cubicBezTo>
                  <a:pt x="2838351" y="1364490"/>
                  <a:pt x="2837932" y="1345231"/>
                  <a:pt x="2837093" y="1340627"/>
                </a:cubicBezTo>
                <a:cubicBezTo>
                  <a:pt x="2836254" y="1336024"/>
                  <a:pt x="2834454" y="1329869"/>
                  <a:pt x="2831694" y="1322161"/>
                </a:cubicBezTo>
                <a:cubicBezTo>
                  <a:pt x="2829623" y="1316380"/>
                  <a:pt x="2830663" y="1313303"/>
                  <a:pt x="2834811" y="1312931"/>
                </a:cubicBezTo>
                <a:close/>
                <a:moveTo>
                  <a:pt x="1661583" y="1311717"/>
                </a:moveTo>
                <a:cubicBezTo>
                  <a:pt x="1663182" y="1311477"/>
                  <a:pt x="1665237" y="1311592"/>
                  <a:pt x="1667747" y="1312062"/>
                </a:cubicBezTo>
                <a:cubicBezTo>
                  <a:pt x="1677785" y="1313940"/>
                  <a:pt x="1686361" y="1316991"/>
                  <a:pt x="1693473" y="1321214"/>
                </a:cubicBezTo>
                <a:cubicBezTo>
                  <a:pt x="1700586" y="1325438"/>
                  <a:pt x="1702568" y="1330969"/>
                  <a:pt x="1699420" y="1337810"/>
                </a:cubicBezTo>
                <a:cubicBezTo>
                  <a:pt x="1696273" y="1344650"/>
                  <a:pt x="1694699" y="1367522"/>
                  <a:pt x="1694699" y="1406428"/>
                </a:cubicBezTo>
                <a:cubicBezTo>
                  <a:pt x="1696391" y="1406557"/>
                  <a:pt x="1701306" y="1405241"/>
                  <a:pt x="1709444" y="1402480"/>
                </a:cubicBezTo>
                <a:cubicBezTo>
                  <a:pt x="1717582" y="1399720"/>
                  <a:pt x="1724132" y="1401426"/>
                  <a:pt x="1729094" y="1407600"/>
                </a:cubicBezTo>
                <a:cubicBezTo>
                  <a:pt x="1734056" y="1413773"/>
                  <a:pt x="1732209" y="1418276"/>
                  <a:pt x="1723555" y="1421108"/>
                </a:cubicBezTo>
                <a:cubicBezTo>
                  <a:pt x="1714901" y="1423940"/>
                  <a:pt x="1705217" y="1426504"/>
                  <a:pt x="1694505" y="1428798"/>
                </a:cubicBezTo>
                <a:cubicBezTo>
                  <a:pt x="1693731" y="1448831"/>
                  <a:pt x="1693344" y="1466119"/>
                  <a:pt x="1693344" y="1480660"/>
                </a:cubicBezTo>
                <a:cubicBezTo>
                  <a:pt x="1705189" y="1474364"/>
                  <a:pt x="1716700" y="1468743"/>
                  <a:pt x="1727879" y="1463796"/>
                </a:cubicBezTo>
                <a:cubicBezTo>
                  <a:pt x="1739057" y="1458848"/>
                  <a:pt x="1743603" y="1459795"/>
                  <a:pt x="1741517" y="1466635"/>
                </a:cubicBezTo>
                <a:cubicBezTo>
                  <a:pt x="1739430" y="1473475"/>
                  <a:pt x="1724559" y="1485055"/>
                  <a:pt x="1696904" y="1501374"/>
                </a:cubicBezTo>
                <a:cubicBezTo>
                  <a:pt x="1669249" y="1517693"/>
                  <a:pt x="1652535" y="1528696"/>
                  <a:pt x="1646763" y="1534382"/>
                </a:cubicBezTo>
                <a:cubicBezTo>
                  <a:pt x="1640992" y="1540067"/>
                  <a:pt x="1633115" y="1538020"/>
                  <a:pt x="1623134" y="1528240"/>
                </a:cubicBezTo>
                <a:cubicBezTo>
                  <a:pt x="1613153" y="1518460"/>
                  <a:pt x="1610228" y="1512835"/>
                  <a:pt x="1614358" y="1511366"/>
                </a:cubicBezTo>
                <a:cubicBezTo>
                  <a:pt x="1618488" y="1509896"/>
                  <a:pt x="1622306" y="1508946"/>
                  <a:pt x="1625812" y="1508515"/>
                </a:cubicBezTo>
                <a:cubicBezTo>
                  <a:pt x="1629318" y="1508085"/>
                  <a:pt x="1636030" y="1505712"/>
                  <a:pt x="1645946" y="1501396"/>
                </a:cubicBezTo>
                <a:cubicBezTo>
                  <a:pt x="1655862" y="1497079"/>
                  <a:pt x="1663509" y="1492999"/>
                  <a:pt x="1668886" y="1489156"/>
                </a:cubicBezTo>
                <a:lnTo>
                  <a:pt x="1668886" y="1434929"/>
                </a:lnTo>
                <a:cubicBezTo>
                  <a:pt x="1666893" y="1435789"/>
                  <a:pt x="1663107" y="1436904"/>
                  <a:pt x="1657529" y="1438274"/>
                </a:cubicBezTo>
                <a:cubicBezTo>
                  <a:pt x="1651951" y="1439643"/>
                  <a:pt x="1646323" y="1440084"/>
                  <a:pt x="1640643" y="1439596"/>
                </a:cubicBezTo>
                <a:cubicBezTo>
                  <a:pt x="1634965" y="1439109"/>
                  <a:pt x="1629480" y="1435803"/>
                  <a:pt x="1624188" y="1429680"/>
                </a:cubicBezTo>
                <a:cubicBezTo>
                  <a:pt x="1618897" y="1423557"/>
                  <a:pt x="1620603" y="1420194"/>
                  <a:pt x="1629308" y="1419592"/>
                </a:cubicBezTo>
                <a:cubicBezTo>
                  <a:pt x="1638012" y="1418990"/>
                  <a:pt x="1651205" y="1416674"/>
                  <a:pt x="1668886" y="1412644"/>
                </a:cubicBezTo>
                <a:cubicBezTo>
                  <a:pt x="1668886" y="1402391"/>
                  <a:pt x="1668446" y="1387330"/>
                  <a:pt x="1667564" y="1367462"/>
                </a:cubicBezTo>
                <a:cubicBezTo>
                  <a:pt x="1666682" y="1347593"/>
                  <a:pt x="1663983" y="1332923"/>
                  <a:pt x="1659465" y="1323451"/>
                </a:cubicBezTo>
                <a:cubicBezTo>
                  <a:pt x="1656077" y="1316348"/>
                  <a:pt x="1656783" y="1312436"/>
                  <a:pt x="1661583" y="1311717"/>
                </a:cubicBezTo>
                <a:close/>
                <a:moveTo>
                  <a:pt x="5785439" y="1307507"/>
                </a:moveTo>
                <a:cubicBezTo>
                  <a:pt x="5788509" y="1307410"/>
                  <a:pt x="5791995" y="1308082"/>
                  <a:pt x="5795895" y="1309524"/>
                </a:cubicBezTo>
                <a:cubicBezTo>
                  <a:pt x="5803697" y="1312406"/>
                  <a:pt x="5811498" y="1316730"/>
                  <a:pt x="5819299" y="1322494"/>
                </a:cubicBezTo>
                <a:cubicBezTo>
                  <a:pt x="5827100" y="1328259"/>
                  <a:pt x="5828075" y="1334113"/>
                  <a:pt x="5822224" y="1340057"/>
                </a:cubicBezTo>
                <a:cubicBezTo>
                  <a:pt x="5816373" y="1346001"/>
                  <a:pt x="5813886" y="1362582"/>
                  <a:pt x="5814760" y="1389800"/>
                </a:cubicBezTo>
                <a:cubicBezTo>
                  <a:pt x="5815635" y="1417018"/>
                  <a:pt x="5817201" y="1445999"/>
                  <a:pt x="5819460" y="1476745"/>
                </a:cubicBezTo>
                <a:cubicBezTo>
                  <a:pt x="5821718" y="1507490"/>
                  <a:pt x="5821933" y="1531116"/>
                  <a:pt x="5820105" y="1547621"/>
                </a:cubicBezTo>
                <a:cubicBezTo>
                  <a:pt x="5818277" y="1564127"/>
                  <a:pt x="5814215" y="1577592"/>
                  <a:pt x="5807920" y="1588018"/>
                </a:cubicBezTo>
                <a:cubicBezTo>
                  <a:pt x="5801625" y="1598443"/>
                  <a:pt x="5795236" y="1598235"/>
                  <a:pt x="5788754" y="1587394"/>
                </a:cubicBezTo>
                <a:cubicBezTo>
                  <a:pt x="5782272" y="1576553"/>
                  <a:pt x="5773718" y="1565503"/>
                  <a:pt x="5763092" y="1554246"/>
                </a:cubicBezTo>
                <a:cubicBezTo>
                  <a:pt x="5752466" y="1542989"/>
                  <a:pt x="5752183" y="1538490"/>
                  <a:pt x="5762242" y="1540749"/>
                </a:cubicBezTo>
                <a:cubicBezTo>
                  <a:pt x="5772302" y="1543007"/>
                  <a:pt x="5779448" y="1544137"/>
                  <a:pt x="5783677" y="1544137"/>
                </a:cubicBezTo>
                <a:cubicBezTo>
                  <a:pt x="5785671" y="1544137"/>
                  <a:pt x="5787442" y="1539519"/>
                  <a:pt x="5788991" y="1530284"/>
                </a:cubicBezTo>
                <a:cubicBezTo>
                  <a:pt x="5790783" y="1518597"/>
                  <a:pt x="5791457" y="1499341"/>
                  <a:pt x="5791013" y="1472518"/>
                </a:cubicBezTo>
                <a:cubicBezTo>
                  <a:pt x="5790568" y="1445695"/>
                  <a:pt x="5789897" y="1417663"/>
                  <a:pt x="5789001" y="1388423"/>
                </a:cubicBezTo>
                <a:cubicBezTo>
                  <a:pt x="5788105" y="1359184"/>
                  <a:pt x="5786259" y="1342753"/>
                  <a:pt x="5783462" y="1339133"/>
                </a:cubicBezTo>
                <a:cubicBezTo>
                  <a:pt x="5780666" y="1335512"/>
                  <a:pt x="5771080" y="1335053"/>
                  <a:pt x="5754703" y="1337756"/>
                </a:cubicBezTo>
                <a:cubicBezTo>
                  <a:pt x="5738327" y="1340459"/>
                  <a:pt x="5724076" y="1343384"/>
                  <a:pt x="5711951" y="1346532"/>
                </a:cubicBezTo>
                <a:cubicBezTo>
                  <a:pt x="5699827" y="1349680"/>
                  <a:pt x="5689165" y="1347177"/>
                  <a:pt x="5679965" y="1339025"/>
                </a:cubicBezTo>
                <a:cubicBezTo>
                  <a:pt x="5670766" y="1330873"/>
                  <a:pt x="5671935" y="1327255"/>
                  <a:pt x="5683471" y="1328173"/>
                </a:cubicBezTo>
                <a:cubicBezTo>
                  <a:pt x="5695008" y="1329091"/>
                  <a:pt x="5712439" y="1327126"/>
                  <a:pt x="5735763" y="1322279"/>
                </a:cubicBezTo>
                <a:cubicBezTo>
                  <a:pt x="5759088" y="1317432"/>
                  <a:pt x="5772990" y="1313374"/>
                  <a:pt x="5777471" y="1310104"/>
                </a:cubicBezTo>
                <a:cubicBezTo>
                  <a:pt x="5779712" y="1308470"/>
                  <a:pt x="5782368" y="1307604"/>
                  <a:pt x="5785439" y="1307507"/>
                </a:cubicBezTo>
                <a:close/>
                <a:moveTo>
                  <a:pt x="1349722" y="1302514"/>
                </a:moveTo>
                <a:cubicBezTo>
                  <a:pt x="1353221" y="1302318"/>
                  <a:pt x="1358808" y="1304827"/>
                  <a:pt x="1366484" y="1310040"/>
                </a:cubicBezTo>
                <a:cubicBezTo>
                  <a:pt x="1381835" y="1320465"/>
                  <a:pt x="1387553" y="1327900"/>
                  <a:pt x="1383638" y="1332346"/>
                </a:cubicBezTo>
                <a:cubicBezTo>
                  <a:pt x="1379723" y="1336792"/>
                  <a:pt x="1374967" y="1343302"/>
                  <a:pt x="1369366" y="1351877"/>
                </a:cubicBezTo>
                <a:cubicBezTo>
                  <a:pt x="1363766" y="1360453"/>
                  <a:pt x="1355187" y="1374571"/>
                  <a:pt x="1343629" y="1394231"/>
                </a:cubicBezTo>
                <a:cubicBezTo>
                  <a:pt x="1354427" y="1403939"/>
                  <a:pt x="1358701" y="1412135"/>
                  <a:pt x="1356450" y="1418817"/>
                </a:cubicBezTo>
                <a:cubicBezTo>
                  <a:pt x="1354198" y="1425500"/>
                  <a:pt x="1353072" y="1437144"/>
                  <a:pt x="1353072" y="1453750"/>
                </a:cubicBezTo>
                <a:cubicBezTo>
                  <a:pt x="1353072" y="1468965"/>
                  <a:pt x="1352610" y="1488672"/>
                  <a:pt x="1351685" y="1512871"/>
                </a:cubicBezTo>
                <a:cubicBezTo>
                  <a:pt x="1350760" y="1537070"/>
                  <a:pt x="1347885" y="1554877"/>
                  <a:pt x="1343059" y="1566292"/>
                </a:cubicBezTo>
                <a:cubicBezTo>
                  <a:pt x="1338234" y="1577707"/>
                  <a:pt x="1332594" y="1576922"/>
                  <a:pt x="1326141" y="1563937"/>
                </a:cubicBezTo>
                <a:cubicBezTo>
                  <a:pt x="1319688" y="1550952"/>
                  <a:pt x="1318043" y="1540308"/>
                  <a:pt x="1321204" y="1532005"/>
                </a:cubicBezTo>
                <a:cubicBezTo>
                  <a:pt x="1324367" y="1523702"/>
                  <a:pt x="1326618" y="1511240"/>
                  <a:pt x="1327959" y="1494620"/>
                </a:cubicBezTo>
                <a:cubicBezTo>
                  <a:pt x="1329300" y="1477999"/>
                  <a:pt x="1329970" y="1461229"/>
                  <a:pt x="1329970" y="1444307"/>
                </a:cubicBezTo>
                <a:cubicBezTo>
                  <a:pt x="1329970" y="1426826"/>
                  <a:pt x="1329762" y="1415605"/>
                  <a:pt x="1329346" y="1410644"/>
                </a:cubicBezTo>
                <a:cubicBezTo>
                  <a:pt x="1321817" y="1423363"/>
                  <a:pt x="1313705" y="1433617"/>
                  <a:pt x="1305007" y="1441403"/>
                </a:cubicBezTo>
                <a:cubicBezTo>
                  <a:pt x="1296310" y="1449190"/>
                  <a:pt x="1285024" y="1456582"/>
                  <a:pt x="1271150" y="1463580"/>
                </a:cubicBezTo>
                <a:cubicBezTo>
                  <a:pt x="1257276" y="1470578"/>
                  <a:pt x="1256520" y="1467079"/>
                  <a:pt x="1268881" y="1453083"/>
                </a:cubicBezTo>
                <a:cubicBezTo>
                  <a:pt x="1281242" y="1439087"/>
                  <a:pt x="1292965" y="1424553"/>
                  <a:pt x="1304050" y="1409482"/>
                </a:cubicBezTo>
                <a:cubicBezTo>
                  <a:pt x="1315135" y="1394410"/>
                  <a:pt x="1325152" y="1377066"/>
                  <a:pt x="1334100" y="1357449"/>
                </a:cubicBezTo>
                <a:cubicBezTo>
                  <a:pt x="1343049" y="1337831"/>
                  <a:pt x="1346845" y="1322419"/>
                  <a:pt x="1345490" y="1311212"/>
                </a:cubicBezTo>
                <a:cubicBezTo>
                  <a:pt x="1344812" y="1305609"/>
                  <a:pt x="1346223" y="1302709"/>
                  <a:pt x="1349722" y="1302514"/>
                </a:cubicBezTo>
                <a:close/>
                <a:moveTo>
                  <a:pt x="3189499" y="1301881"/>
                </a:moveTo>
                <a:cubicBezTo>
                  <a:pt x="3191051" y="1301737"/>
                  <a:pt x="3192994" y="1302022"/>
                  <a:pt x="3195325" y="1302737"/>
                </a:cubicBezTo>
                <a:cubicBezTo>
                  <a:pt x="3204654" y="1305598"/>
                  <a:pt x="3212555" y="1309681"/>
                  <a:pt x="3219030" y="1314987"/>
                </a:cubicBezTo>
                <a:cubicBezTo>
                  <a:pt x="3225504" y="1320293"/>
                  <a:pt x="3227060" y="1325108"/>
                  <a:pt x="3223698" y="1329431"/>
                </a:cubicBezTo>
                <a:cubicBezTo>
                  <a:pt x="3220335" y="1333755"/>
                  <a:pt x="3216194" y="1342180"/>
                  <a:pt x="3211275" y="1354706"/>
                </a:cubicBezTo>
                <a:cubicBezTo>
                  <a:pt x="3206357" y="1367232"/>
                  <a:pt x="3199581" y="1381325"/>
                  <a:pt x="3190948" y="1396984"/>
                </a:cubicBezTo>
                <a:cubicBezTo>
                  <a:pt x="3200040" y="1397056"/>
                  <a:pt x="3211168" y="1394902"/>
                  <a:pt x="3224332" y="1390521"/>
                </a:cubicBezTo>
                <a:cubicBezTo>
                  <a:pt x="3237496" y="1386140"/>
                  <a:pt x="3247714" y="1381622"/>
                  <a:pt x="3254984" y="1376969"/>
                </a:cubicBezTo>
                <a:cubicBezTo>
                  <a:pt x="3262255" y="1372316"/>
                  <a:pt x="3270224" y="1371663"/>
                  <a:pt x="3278893" y="1375012"/>
                </a:cubicBezTo>
                <a:cubicBezTo>
                  <a:pt x="3287562" y="1378360"/>
                  <a:pt x="3295990" y="1383899"/>
                  <a:pt x="3304178" y="1391628"/>
                </a:cubicBezTo>
                <a:cubicBezTo>
                  <a:pt x="3312367" y="1399358"/>
                  <a:pt x="3309807" y="1405295"/>
                  <a:pt x="3296499" y="1409439"/>
                </a:cubicBezTo>
                <a:cubicBezTo>
                  <a:pt x="3283192" y="1413583"/>
                  <a:pt x="3269217" y="1421567"/>
                  <a:pt x="3254576" y="1433391"/>
                </a:cubicBezTo>
                <a:cubicBezTo>
                  <a:pt x="3239934" y="1445214"/>
                  <a:pt x="3235116" y="1445368"/>
                  <a:pt x="3240121" y="1433853"/>
                </a:cubicBezTo>
                <a:cubicBezTo>
                  <a:pt x="3245126" y="1422338"/>
                  <a:pt x="3248503" y="1414691"/>
                  <a:pt x="3250252" y="1410912"/>
                </a:cubicBezTo>
                <a:cubicBezTo>
                  <a:pt x="3252002" y="1407134"/>
                  <a:pt x="3250768" y="1405463"/>
                  <a:pt x="3246552" y="1405901"/>
                </a:cubicBezTo>
                <a:cubicBezTo>
                  <a:pt x="3242336" y="1406338"/>
                  <a:pt x="3232811" y="1408586"/>
                  <a:pt x="3217976" y="1412644"/>
                </a:cubicBezTo>
                <a:cubicBezTo>
                  <a:pt x="3203141" y="1416702"/>
                  <a:pt x="3192289" y="1416487"/>
                  <a:pt x="3185420" y="1411999"/>
                </a:cubicBezTo>
                <a:cubicBezTo>
                  <a:pt x="3175726" y="1427429"/>
                  <a:pt x="3164749" y="1438485"/>
                  <a:pt x="3152488" y="1445168"/>
                </a:cubicBezTo>
                <a:cubicBezTo>
                  <a:pt x="3140227" y="1451850"/>
                  <a:pt x="3139076" y="1447383"/>
                  <a:pt x="3149035" y="1431767"/>
                </a:cubicBezTo>
                <a:cubicBezTo>
                  <a:pt x="3158995" y="1416150"/>
                  <a:pt x="3168441" y="1395475"/>
                  <a:pt x="3177375" y="1369742"/>
                </a:cubicBezTo>
                <a:cubicBezTo>
                  <a:pt x="3186309" y="1344008"/>
                  <a:pt x="3189202" y="1325692"/>
                  <a:pt x="3186055" y="1314794"/>
                </a:cubicBezTo>
                <a:cubicBezTo>
                  <a:pt x="3183694" y="1306620"/>
                  <a:pt x="3184842" y="1302316"/>
                  <a:pt x="3189499" y="1301881"/>
                </a:cubicBezTo>
                <a:close/>
                <a:moveTo>
                  <a:pt x="4314573" y="1299562"/>
                </a:moveTo>
                <a:cubicBezTo>
                  <a:pt x="4316461" y="1299504"/>
                  <a:pt x="4318796" y="1299889"/>
                  <a:pt x="4321576" y="1300715"/>
                </a:cubicBezTo>
                <a:cubicBezTo>
                  <a:pt x="4332697" y="1304021"/>
                  <a:pt x="4341046" y="1307867"/>
                  <a:pt x="4346625" y="1312255"/>
                </a:cubicBezTo>
                <a:cubicBezTo>
                  <a:pt x="4352203" y="1316643"/>
                  <a:pt x="4352859" y="1321462"/>
                  <a:pt x="4348593" y="1326710"/>
                </a:cubicBezTo>
                <a:cubicBezTo>
                  <a:pt x="4344327" y="1331959"/>
                  <a:pt x="4339286" y="1340391"/>
                  <a:pt x="4333471" y="1352006"/>
                </a:cubicBezTo>
                <a:cubicBezTo>
                  <a:pt x="4327656" y="1363622"/>
                  <a:pt x="4319084" y="1375467"/>
                  <a:pt x="4307755" y="1387541"/>
                </a:cubicBezTo>
                <a:cubicBezTo>
                  <a:pt x="4336106" y="1386753"/>
                  <a:pt x="4353634" y="1383856"/>
                  <a:pt x="4360337" y="1378851"/>
                </a:cubicBezTo>
                <a:cubicBezTo>
                  <a:pt x="4367042" y="1373847"/>
                  <a:pt x="4374811" y="1373273"/>
                  <a:pt x="4383644" y="1377130"/>
                </a:cubicBezTo>
                <a:cubicBezTo>
                  <a:pt x="4392478" y="1380988"/>
                  <a:pt x="4399587" y="1385810"/>
                  <a:pt x="4404971" y="1391596"/>
                </a:cubicBezTo>
                <a:cubicBezTo>
                  <a:pt x="4410356" y="1397382"/>
                  <a:pt x="4410761" y="1402767"/>
                  <a:pt x="4406187" y="1407750"/>
                </a:cubicBezTo>
                <a:cubicBezTo>
                  <a:pt x="4401612" y="1412734"/>
                  <a:pt x="4398440" y="1424550"/>
                  <a:pt x="4396668" y="1443199"/>
                </a:cubicBezTo>
                <a:cubicBezTo>
                  <a:pt x="4394897" y="1461849"/>
                  <a:pt x="4393338" y="1480606"/>
                  <a:pt x="4391990" y="1499470"/>
                </a:cubicBezTo>
                <a:cubicBezTo>
                  <a:pt x="4390642" y="1518335"/>
                  <a:pt x="4386663" y="1534607"/>
                  <a:pt x="4380052" y="1548288"/>
                </a:cubicBezTo>
                <a:cubicBezTo>
                  <a:pt x="4373441" y="1561969"/>
                  <a:pt x="4363184" y="1572369"/>
                  <a:pt x="4349281" y="1579489"/>
                </a:cubicBezTo>
                <a:cubicBezTo>
                  <a:pt x="4335378" y="1586609"/>
                  <a:pt x="4327900" y="1584820"/>
                  <a:pt x="4326846" y="1574122"/>
                </a:cubicBezTo>
                <a:cubicBezTo>
                  <a:pt x="4325792" y="1563424"/>
                  <a:pt x="4320070" y="1551249"/>
                  <a:pt x="4309681" y="1537597"/>
                </a:cubicBezTo>
                <a:cubicBezTo>
                  <a:pt x="4299291" y="1523945"/>
                  <a:pt x="4300697" y="1520317"/>
                  <a:pt x="4313897" y="1526713"/>
                </a:cubicBezTo>
                <a:cubicBezTo>
                  <a:pt x="4327097" y="1533109"/>
                  <a:pt x="4336314" y="1536708"/>
                  <a:pt x="4341548" y="1537511"/>
                </a:cubicBezTo>
                <a:cubicBezTo>
                  <a:pt x="4346783" y="1538314"/>
                  <a:pt x="4351655" y="1533507"/>
                  <a:pt x="4356164" y="1523089"/>
                </a:cubicBezTo>
                <a:cubicBezTo>
                  <a:pt x="4360675" y="1512670"/>
                  <a:pt x="4363830" y="1496893"/>
                  <a:pt x="4365629" y="1475755"/>
                </a:cubicBezTo>
                <a:cubicBezTo>
                  <a:pt x="4367429" y="1454618"/>
                  <a:pt x="4368328" y="1436936"/>
                  <a:pt x="4368328" y="1422711"/>
                </a:cubicBezTo>
                <a:cubicBezTo>
                  <a:pt x="4368328" y="1409876"/>
                  <a:pt x="4367092" y="1402631"/>
                  <a:pt x="4364618" y="1400975"/>
                </a:cubicBezTo>
                <a:cubicBezTo>
                  <a:pt x="4362144" y="1399318"/>
                  <a:pt x="4355996" y="1399723"/>
                  <a:pt x="4346173" y="1402190"/>
                </a:cubicBezTo>
                <a:lnTo>
                  <a:pt x="4318037" y="1409245"/>
                </a:lnTo>
                <a:cubicBezTo>
                  <a:pt x="4311212" y="1410177"/>
                  <a:pt x="4305146" y="1407940"/>
                  <a:pt x="4299840" y="1402534"/>
                </a:cubicBezTo>
                <a:cubicBezTo>
                  <a:pt x="4286116" y="1418122"/>
                  <a:pt x="4271830" y="1430118"/>
                  <a:pt x="4256980" y="1438521"/>
                </a:cubicBezTo>
                <a:cubicBezTo>
                  <a:pt x="4253268" y="1440622"/>
                  <a:pt x="4250473" y="1441900"/>
                  <a:pt x="4248595" y="1442356"/>
                </a:cubicBezTo>
                <a:lnTo>
                  <a:pt x="4246933" y="1441723"/>
                </a:lnTo>
                <a:lnTo>
                  <a:pt x="4246615" y="1447286"/>
                </a:lnTo>
                <a:cubicBezTo>
                  <a:pt x="4246409" y="1454618"/>
                  <a:pt x="4246530" y="1463681"/>
                  <a:pt x="4246978" y="1474475"/>
                </a:cubicBezTo>
                <a:cubicBezTo>
                  <a:pt x="4247874" y="1496064"/>
                  <a:pt x="4247165" y="1512412"/>
                  <a:pt x="4244848" y="1523519"/>
                </a:cubicBezTo>
                <a:cubicBezTo>
                  <a:pt x="4242533" y="1534625"/>
                  <a:pt x="4239421" y="1543559"/>
                  <a:pt x="4235513" y="1550321"/>
                </a:cubicBezTo>
                <a:cubicBezTo>
                  <a:pt x="4231606" y="1557082"/>
                  <a:pt x="4227422" y="1557183"/>
                  <a:pt x="4222962" y="1550622"/>
                </a:cubicBezTo>
                <a:cubicBezTo>
                  <a:pt x="4218502" y="1544061"/>
                  <a:pt x="4215089" y="1538612"/>
                  <a:pt x="4212723" y="1534274"/>
                </a:cubicBezTo>
                <a:cubicBezTo>
                  <a:pt x="4210357" y="1529936"/>
                  <a:pt x="4208044" y="1527591"/>
                  <a:pt x="4205786" y="1527240"/>
                </a:cubicBezTo>
                <a:cubicBezTo>
                  <a:pt x="4203527" y="1526889"/>
                  <a:pt x="4192303" y="1528362"/>
                  <a:pt x="4172111" y="1531661"/>
                </a:cubicBezTo>
                <a:cubicBezTo>
                  <a:pt x="4167408" y="1551765"/>
                  <a:pt x="4162041" y="1557265"/>
                  <a:pt x="4156011" y="1548159"/>
                </a:cubicBezTo>
                <a:cubicBezTo>
                  <a:pt x="4149981" y="1539053"/>
                  <a:pt x="4146966" y="1526928"/>
                  <a:pt x="4146966" y="1511785"/>
                </a:cubicBezTo>
                <a:cubicBezTo>
                  <a:pt x="4146966" y="1497516"/>
                  <a:pt x="4146525" y="1479788"/>
                  <a:pt x="4145643" y="1458601"/>
                </a:cubicBezTo>
                <a:cubicBezTo>
                  <a:pt x="4144761" y="1437413"/>
                  <a:pt x="4141613" y="1422076"/>
                  <a:pt x="4136200" y="1412590"/>
                </a:cubicBezTo>
                <a:cubicBezTo>
                  <a:pt x="4130787" y="1403104"/>
                  <a:pt x="4131708" y="1398361"/>
                  <a:pt x="4138964" y="1398361"/>
                </a:cubicBezTo>
                <a:cubicBezTo>
                  <a:pt x="4143754" y="1398361"/>
                  <a:pt x="4149353" y="1398798"/>
                  <a:pt x="4155763" y="1399673"/>
                </a:cubicBezTo>
                <a:cubicBezTo>
                  <a:pt x="4162647" y="1391026"/>
                  <a:pt x="4170326" y="1377654"/>
                  <a:pt x="4178801" y="1359557"/>
                </a:cubicBezTo>
                <a:cubicBezTo>
                  <a:pt x="4187276" y="1341459"/>
                  <a:pt x="4189940" y="1327201"/>
                  <a:pt x="4186792" y="1316783"/>
                </a:cubicBezTo>
                <a:cubicBezTo>
                  <a:pt x="4183645" y="1306365"/>
                  <a:pt x="4191571" y="1305279"/>
                  <a:pt x="4210572" y="1313524"/>
                </a:cubicBezTo>
                <a:cubicBezTo>
                  <a:pt x="4226777" y="1321354"/>
                  <a:pt x="4231785" y="1328248"/>
                  <a:pt x="4225597" y="1334207"/>
                </a:cubicBezTo>
                <a:cubicBezTo>
                  <a:pt x="4219409" y="1340165"/>
                  <a:pt x="4212744" y="1348500"/>
                  <a:pt x="4205603" y="1359212"/>
                </a:cubicBezTo>
                <a:cubicBezTo>
                  <a:pt x="4198461" y="1369925"/>
                  <a:pt x="4187520" y="1383411"/>
                  <a:pt x="4172778" y="1399673"/>
                </a:cubicBezTo>
                <a:cubicBezTo>
                  <a:pt x="4190130" y="1397178"/>
                  <a:pt x="4202190" y="1392955"/>
                  <a:pt x="4208958" y="1387004"/>
                </a:cubicBezTo>
                <a:cubicBezTo>
                  <a:pt x="4215727" y="1381052"/>
                  <a:pt x="4223055" y="1379998"/>
                  <a:pt x="4230942" y="1383842"/>
                </a:cubicBezTo>
                <a:cubicBezTo>
                  <a:pt x="4238829" y="1387685"/>
                  <a:pt x="4245730" y="1391686"/>
                  <a:pt x="4251646" y="1395844"/>
                </a:cubicBezTo>
                <a:cubicBezTo>
                  <a:pt x="4257561" y="1400003"/>
                  <a:pt x="4258898" y="1404882"/>
                  <a:pt x="4255657" y="1410482"/>
                </a:cubicBezTo>
                <a:cubicBezTo>
                  <a:pt x="4252417" y="1416082"/>
                  <a:pt x="4249936" y="1422750"/>
                  <a:pt x="4248215" y="1430487"/>
                </a:cubicBezTo>
                <a:cubicBezTo>
                  <a:pt x="4247785" y="1432421"/>
                  <a:pt x="4247436" y="1434788"/>
                  <a:pt x="4247170" y="1437588"/>
                </a:cubicBezTo>
                <a:lnTo>
                  <a:pt x="4247148" y="1437960"/>
                </a:lnTo>
                <a:lnTo>
                  <a:pt x="4248337" y="1435226"/>
                </a:lnTo>
                <a:cubicBezTo>
                  <a:pt x="4250129" y="1432393"/>
                  <a:pt x="4252838" y="1428737"/>
                  <a:pt x="4256464" y="1424260"/>
                </a:cubicBezTo>
                <a:cubicBezTo>
                  <a:pt x="4270970" y="1406349"/>
                  <a:pt x="4284241" y="1385874"/>
                  <a:pt x="4296280" y="1362837"/>
                </a:cubicBezTo>
                <a:cubicBezTo>
                  <a:pt x="4308318" y="1339799"/>
                  <a:pt x="4312764" y="1322860"/>
                  <a:pt x="4309616" y="1312019"/>
                </a:cubicBezTo>
                <a:cubicBezTo>
                  <a:pt x="4307255" y="1303888"/>
                  <a:pt x="4308908" y="1299736"/>
                  <a:pt x="4314573" y="1299562"/>
                </a:cubicBezTo>
                <a:close/>
                <a:moveTo>
                  <a:pt x="5612263" y="1299348"/>
                </a:moveTo>
                <a:cubicBezTo>
                  <a:pt x="5614094" y="1299094"/>
                  <a:pt x="5616524" y="1299324"/>
                  <a:pt x="5619554" y="1300038"/>
                </a:cubicBezTo>
                <a:cubicBezTo>
                  <a:pt x="5631672" y="1302891"/>
                  <a:pt x="5641107" y="1307702"/>
                  <a:pt x="5647861" y="1314471"/>
                </a:cubicBezTo>
                <a:cubicBezTo>
                  <a:pt x="5655663" y="1321512"/>
                  <a:pt x="5657853" y="1330077"/>
                  <a:pt x="5654432" y="1340165"/>
                </a:cubicBezTo>
                <a:cubicBezTo>
                  <a:pt x="5651012" y="1350253"/>
                  <a:pt x="5644843" y="1351687"/>
                  <a:pt x="5635923" y="1344467"/>
                </a:cubicBezTo>
                <a:cubicBezTo>
                  <a:pt x="5627004" y="1337247"/>
                  <a:pt x="5619016" y="1327323"/>
                  <a:pt x="5611961" y="1314697"/>
                </a:cubicBezTo>
                <a:cubicBezTo>
                  <a:pt x="5606669" y="1305227"/>
                  <a:pt x="5606770" y="1300111"/>
                  <a:pt x="5612263" y="1299348"/>
                </a:cubicBezTo>
                <a:close/>
                <a:moveTo>
                  <a:pt x="5379981" y="1297095"/>
                </a:moveTo>
                <a:cubicBezTo>
                  <a:pt x="5381297" y="1296719"/>
                  <a:pt x="5383095" y="1296768"/>
                  <a:pt x="5385375" y="1297241"/>
                </a:cubicBezTo>
                <a:cubicBezTo>
                  <a:pt x="5394495" y="1299134"/>
                  <a:pt x="5403297" y="1301873"/>
                  <a:pt x="5411779" y="1305458"/>
                </a:cubicBezTo>
                <a:cubicBezTo>
                  <a:pt x="5420261" y="1309043"/>
                  <a:pt x="5422921" y="1315457"/>
                  <a:pt x="5419759" y="1324699"/>
                </a:cubicBezTo>
                <a:cubicBezTo>
                  <a:pt x="5416597" y="1333941"/>
                  <a:pt x="5415433" y="1355333"/>
                  <a:pt x="5416264" y="1388875"/>
                </a:cubicBezTo>
                <a:cubicBezTo>
                  <a:pt x="5430991" y="1388058"/>
                  <a:pt x="5444145" y="1386279"/>
                  <a:pt x="5455724" y="1383541"/>
                </a:cubicBezTo>
                <a:cubicBezTo>
                  <a:pt x="5467304" y="1380802"/>
                  <a:pt x="5477819" y="1384634"/>
                  <a:pt x="5487269" y="1395038"/>
                </a:cubicBezTo>
                <a:cubicBezTo>
                  <a:pt x="5496720" y="1405442"/>
                  <a:pt x="5493367" y="1410418"/>
                  <a:pt x="5477213" y="1409966"/>
                </a:cubicBezTo>
                <a:cubicBezTo>
                  <a:pt x="5461059" y="1409514"/>
                  <a:pt x="5440786" y="1410514"/>
                  <a:pt x="5416393" y="1412967"/>
                </a:cubicBezTo>
                <a:cubicBezTo>
                  <a:pt x="5416393" y="1446265"/>
                  <a:pt x="5417293" y="1479552"/>
                  <a:pt x="5419092" y="1512828"/>
                </a:cubicBezTo>
                <a:cubicBezTo>
                  <a:pt x="5420892" y="1546105"/>
                  <a:pt x="5416927" y="1570462"/>
                  <a:pt x="5407197" y="1585899"/>
                </a:cubicBezTo>
                <a:cubicBezTo>
                  <a:pt x="5397467" y="1601336"/>
                  <a:pt x="5390118" y="1603369"/>
                  <a:pt x="5385149" y="1591997"/>
                </a:cubicBezTo>
                <a:cubicBezTo>
                  <a:pt x="5380181" y="1580625"/>
                  <a:pt x="5372649" y="1568902"/>
                  <a:pt x="5362553" y="1556828"/>
                </a:cubicBezTo>
                <a:cubicBezTo>
                  <a:pt x="5352457" y="1544753"/>
                  <a:pt x="5351034" y="1539881"/>
                  <a:pt x="5358283" y="1542211"/>
                </a:cubicBezTo>
                <a:cubicBezTo>
                  <a:pt x="5365532" y="1544542"/>
                  <a:pt x="5372057" y="1546789"/>
                  <a:pt x="5377857" y="1548955"/>
                </a:cubicBezTo>
                <a:cubicBezTo>
                  <a:pt x="5383658" y="1551120"/>
                  <a:pt x="5387236" y="1550349"/>
                  <a:pt x="5388591" y="1546643"/>
                </a:cubicBezTo>
                <a:cubicBezTo>
                  <a:pt x="5389946" y="1542935"/>
                  <a:pt x="5390842" y="1535077"/>
                  <a:pt x="5391280" y="1523067"/>
                </a:cubicBezTo>
                <a:cubicBezTo>
                  <a:pt x="5391717" y="1511057"/>
                  <a:pt x="5391936" y="1474931"/>
                  <a:pt x="5391936" y="1414687"/>
                </a:cubicBezTo>
                <a:cubicBezTo>
                  <a:pt x="5360345" y="1420094"/>
                  <a:pt x="5339895" y="1423697"/>
                  <a:pt x="5330588" y="1425496"/>
                </a:cubicBezTo>
                <a:cubicBezTo>
                  <a:pt x="5321282" y="1427296"/>
                  <a:pt x="5312082" y="1423442"/>
                  <a:pt x="5302991" y="1413935"/>
                </a:cubicBezTo>
                <a:cubicBezTo>
                  <a:pt x="5293899" y="1404427"/>
                  <a:pt x="5294078" y="1400132"/>
                  <a:pt x="5303528" y="1401050"/>
                </a:cubicBezTo>
                <a:cubicBezTo>
                  <a:pt x="5312979" y="1401968"/>
                  <a:pt x="5325182" y="1401767"/>
                  <a:pt x="5340139" y="1400448"/>
                </a:cubicBezTo>
                <a:cubicBezTo>
                  <a:pt x="5355096" y="1399128"/>
                  <a:pt x="5371917" y="1397250"/>
                  <a:pt x="5390602" y="1394812"/>
                </a:cubicBezTo>
                <a:cubicBezTo>
                  <a:pt x="5390602" y="1351246"/>
                  <a:pt x="5387451" y="1323620"/>
                  <a:pt x="5381149" y="1311933"/>
                </a:cubicBezTo>
                <a:cubicBezTo>
                  <a:pt x="5376422" y="1303167"/>
                  <a:pt x="5376033" y="1298221"/>
                  <a:pt x="5379981" y="1297095"/>
                </a:cubicBezTo>
                <a:close/>
                <a:moveTo>
                  <a:pt x="1435277" y="1294711"/>
                </a:moveTo>
                <a:cubicBezTo>
                  <a:pt x="1438889" y="1294240"/>
                  <a:pt x="1444757" y="1296123"/>
                  <a:pt x="1452880" y="1300360"/>
                </a:cubicBezTo>
                <a:cubicBezTo>
                  <a:pt x="1469128" y="1308835"/>
                  <a:pt x="1474874" y="1316009"/>
                  <a:pt x="1470120" y="1321881"/>
                </a:cubicBezTo>
                <a:cubicBezTo>
                  <a:pt x="1465367" y="1327754"/>
                  <a:pt x="1460419" y="1335386"/>
                  <a:pt x="1455278" y="1344779"/>
                </a:cubicBezTo>
                <a:cubicBezTo>
                  <a:pt x="1450137" y="1354172"/>
                  <a:pt x="1440813" y="1368885"/>
                  <a:pt x="1427304" y="1388918"/>
                </a:cubicBezTo>
                <a:cubicBezTo>
                  <a:pt x="1429513" y="1388918"/>
                  <a:pt x="1437016" y="1387369"/>
                  <a:pt x="1449815" y="1384272"/>
                </a:cubicBezTo>
                <a:cubicBezTo>
                  <a:pt x="1462613" y="1381174"/>
                  <a:pt x="1473372" y="1378102"/>
                  <a:pt x="1482091" y="1375055"/>
                </a:cubicBezTo>
                <a:cubicBezTo>
                  <a:pt x="1490810" y="1372007"/>
                  <a:pt x="1497912" y="1368602"/>
                  <a:pt x="1503397" y="1364837"/>
                </a:cubicBezTo>
                <a:cubicBezTo>
                  <a:pt x="1508882" y="1361073"/>
                  <a:pt x="1515758" y="1360876"/>
                  <a:pt x="1524026" y="1364246"/>
                </a:cubicBezTo>
                <a:cubicBezTo>
                  <a:pt x="1532292" y="1367616"/>
                  <a:pt x="1540735" y="1373130"/>
                  <a:pt x="1549354" y="1380787"/>
                </a:cubicBezTo>
                <a:cubicBezTo>
                  <a:pt x="1557972" y="1388445"/>
                  <a:pt x="1556112" y="1394360"/>
                  <a:pt x="1543772" y="1398533"/>
                </a:cubicBezTo>
                <a:cubicBezTo>
                  <a:pt x="1531432" y="1402706"/>
                  <a:pt x="1518583" y="1410941"/>
                  <a:pt x="1505226" y="1423238"/>
                </a:cubicBezTo>
                <a:cubicBezTo>
                  <a:pt x="1491867" y="1435534"/>
                  <a:pt x="1488340" y="1433197"/>
                  <a:pt x="1494642" y="1416225"/>
                </a:cubicBezTo>
                <a:cubicBezTo>
                  <a:pt x="1500945" y="1399254"/>
                  <a:pt x="1503953" y="1390481"/>
                  <a:pt x="1503666" y="1389908"/>
                </a:cubicBezTo>
                <a:cubicBezTo>
                  <a:pt x="1503379" y="1389334"/>
                  <a:pt x="1500841" y="1389710"/>
                  <a:pt x="1496052" y="1391037"/>
                </a:cubicBezTo>
                <a:cubicBezTo>
                  <a:pt x="1491262" y="1392363"/>
                  <a:pt x="1479438" y="1395271"/>
                  <a:pt x="1460581" y="1399759"/>
                </a:cubicBezTo>
                <a:lnTo>
                  <a:pt x="1449933" y="1403760"/>
                </a:lnTo>
                <a:cubicBezTo>
                  <a:pt x="1443752" y="1405524"/>
                  <a:pt x="1438268" y="1407112"/>
                  <a:pt x="1433478" y="1408525"/>
                </a:cubicBezTo>
                <a:cubicBezTo>
                  <a:pt x="1428688" y="1409937"/>
                  <a:pt x="1423676" y="1407940"/>
                  <a:pt x="1418442" y="1402534"/>
                </a:cubicBezTo>
                <a:cubicBezTo>
                  <a:pt x="1410010" y="1415311"/>
                  <a:pt x="1399230" y="1425704"/>
                  <a:pt x="1386101" y="1433713"/>
                </a:cubicBezTo>
                <a:cubicBezTo>
                  <a:pt x="1372973" y="1441722"/>
                  <a:pt x="1370065" y="1439926"/>
                  <a:pt x="1377379" y="1428325"/>
                </a:cubicBezTo>
                <a:cubicBezTo>
                  <a:pt x="1384692" y="1416724"/>
                  <a:pt x="1393031" y="1403567"/>
                  <a:pt x="1402396" y="1388854"/>
                </a:cubicBezTo>
                <a:cubicBezTo>
                  <a:pt x="1411760" y="1374141"/>
                  <a:pt x="1419353" y="1358775"/>
                  <a:pt x="1425175" y="1342757"/>
                </a:cubicBezTo>
                <a:cubicBezTo>
                  <a:pt x="1430997" y="1326739"/>
                  <a:pt x="1433008" y="1313550"/>
                  <a:pt x="1431208" y="1303189"/>
                </a:cubicBezTo>
                <a:cubicBezTo>
                  <a:pt x="1430308" y="1298008"/>
                  <a:pt x="1431665" y="1295182"/>
                  <a:pt x="1435277" y="1294711"/>
                </a:cubicBezTo>
                <a:close/>
                <a:moveTo>
                  <a:pt x="4608739" y="1293176"/>
                </a:moveTo>
                <a:cubicBezTo>
                  <a:pt x="4610239" y="1293066"/>
                  <a:pt x="4612139" y="1293307"/>
                  <a:pt x="4614439" y="1293896"/>
                </a:cubicBezTo>
                <a:cubicBezTo>
                  <a:pt x="4623638" y="1296255"/>
                  <a:pt x="4632214" y="1299808"/>
                  <a:pt x="4640165" y="1304555"/>
                </a:cubicBezTo>
                <a:cubicBezTo>
                  <a:pt x="4648117" y="1309301"/>
                  <a:pt x="4649995" y="1314539"/>
                  <a:pt x="4645801" y="1320268"/>
                </a:cubicBezTo>
                <a:cubicBezTo>
                  <a:pt x="4641606" y="1325997"/>
                  <a:pt x="4638455" y="1332464"/>
                  <a:pt x="4636347" y="1339670"/>
                </a:cubicBezTo>
                <a:cubicBezTo>
                  <a:pt x="4634239" y="1346876"/>
                  <a:pt x="4630489" y="1360582"/>
                  <a:pt x="4625097" y="1380787"/>
                </a:cubicBezTo>
                <a:cubicBezTo>
                  <a:pt x="4656746" y="1373674"/>
                  <a:pt x="4677966" y="1369197"/>
                  <a:pt x="4688757" y="1367354"/>
                </a:cubicBezTo>
                <a:cubicBezTo>
                  <a:pt x="4699548" y="1365511"/>
                  <a:pt x="4708507" y="1368813"/>
                  <a:pt x="4715634" y="1377260"/>
                </a:cubicBezTo>
                <a:cubicBezTo>
                  <a:pt x="4722761" y="1385706"/>
                  <a:pt x="4717602" y="1390456"/>
                  <a:pt x="4700157" y="1391510"/>
                </a:cubicBezTo>
                <a:cubicBezTo>
                  <a:pt x="4682712" y="1392564"/>
                  <a:pt x="4655986" y="1396518"/>
                  <a:pt x="4619978" y="1403373"/>
                </a:cubicBezTo>
                <a:cubicBezTo>
                  <a:pt x="4616866" y="1411934"/>
                  <a:pt x="4610922" y="1425098"/>
                  <a:pt x="4602146" y="1442866"/>
                </a:cubicBezTo>
                <a:cubicBezTo>
                  <a:pt x="4613016" y="1442077"/>
                  <a:pt x="4623806" y="1440184"/>
                  <a:pt x="4634519" y="1437187"/>
                </a:cubicBezTo>
                <a:cubicBezTo>
                  <a:pt x="4645231" y="1434190"/>
                  <a:pt x="4652619" y="1430340"/>
                  <a:pt x="4656685" y="1425636"/>
                </a:cubicBezTo>
                <a:cubicBezTo>
                  <a:pt x="4660750" y="1420933"/>
                  <a:pt x="4666142" y="1420047"/>
                  <a:pt x="4672861" y="1422980"/>
                </a:cubicBezTo>
                <a:cubicBezTo>
                  <a:pt x="4679579" y="1425912"/>
                  <a:pt x="4685896" y="1429802"/>
                  <a:pt x="4691811" y="1434649"/>
                </a:cubicBezTo>
                <a:cubicBezTo>
                  <a:pt x="4697727" y="1439496"/>
                  <a:pt x="4698347" y="1444271"/>
                  <a:pt x="4693672" y="1448975"/>
                </a:cubicBezTo>
                <a:cubicBezTo>
                  <a:pt x="4688997" y="1453678"/>
                  <a:pt x="4684667" y="1462680"/>
                  <a:pt x="4680680" y="1475981"/>
                </a:cubicBezTo>
                <a:cubicBezTo>
                  <a:pt x="4676693" y="1489282"/>
                  <a:pt x="4671660" y="1502084"/>
                  <a:pt x="4665579" y="1514388"/>
                </a:cubicBezTo>
                <a:cubicBezTo>
                  <a:pt x="4673925" y="1523193"/>
                  <a:pt x="4687829" y="1533349"/>
                  <a:pt x="4707288" y="1544857"/>
                </a:cubicBezTo>
                <a:cubicBezTo>
                  <a:pt x="4726748" y="1556365"/>
                  <a:pt x="4745584" y="1565123"/>
                  <a:pt x="4763796" y="1571132"/>
                </a:cubicBezTo>
                <a:cubicBezTo>
                  <a:pt x="4782008" y="1577141"/>
                  <a:pt x="4781183" y="1581364"/>
                  <a:pt x="4761322" y="1583802"/>
                </a:cubicBezTo>
                <a:cubicBezTo>
                  <a:pt x="4741461" y="1586239"/>
                  <a:pt x="4725371" y="1586756"/>
                  <a:pt x="4713053" y="1585350"/>
                </a:cubicBezTo>
                <a:cubicBezTo>
                  <a:pt x="4700735" y="1583945"/>
                  <a:pt x="4690266" y="1578933"/>
                  <a:pt x="4681648" y="1570315"/>
                </a:cubicBezTo>
                <a:lnTo>
                  <a:pt x="4650501" y="1532112"/>
                </a:lnTo>
                <a:cubicBezTo>
                  <a:pt x="4640520" y="1544244"/>
                  <a:pt x="4628102" y="1553791"/>
                  <a:pt x="4613245" y="1560753"/>
                </a:cubicBezTo>
                <a:cubicBezTo>
                  <a:pt x="4598389" y="1567715"/>
                  <a:pt x="4584023" y="1571881"/>
                  <a:pt x="4570149" y="1573251"/>
                </a:cubicBezTo>
                <a:cubicBezTo>
                  <a:pt x="4556275" y="1574620"/>
                  <a:pt x="4555440" y="1571799"/>
                  <a:pt x="4567643" y="1564786"/>
                </a:cubicBezTo>
                <a:cubicBezTo>
                  <a:pt x="4579847" y="1557774"/>
                  <a:pt x="4591878" y="1550095"/>
                  <a:pt x="4603737" y="1541749"/>
                </a:cubicBezTo>
                <a:cubicBezTo>
                  <a:pt x="4615597" y="1533403"/>
                  <a:pt x="4625363" y="1524519"/>
                  <a:pt x="4633034" y="1515098"/>
                </a:cubicBezTo>
                <a:cubicBezTo>
                  <a:pt x="4625664" y="1507583"/>
                  <a:pt x="4618479" y="1500108"/>
                  <a:pt x="4611481" y="1492673"/>
                </a:cubicBezTo>
                <a:cubicBezTo>
                  <a:pt x="4604483" y="1485238"/>
                  <a:pt x="4598002" y="1479462"/>
                  <a:pt x="4592036" y="1475347"/>
                </a:cubicBezTo>
                <a:cubicBezTo>
                  <a:pt x="4586070" y="1471231"/>
                  <a:pt x="4587658" y="1467940"/>
                  <a:pt x="4596800" y="1465473"/>
                </a:cubicBezTo>
                <a:cubicBezTo>
                  <a:pt x="4605942" y="1463007"/>
                  <a:pt x="4613166" y="1464756"/>
                  <a:pt x="4618472" y="1470722"/>
                </a:cubicBezTo>
                <a:lnTo>
                  <a:pt x="4645231" y="1499567"/>
                </a:lnTo>
                <a:cubicBezTo>
                  <a:pt x="4649691" y="1488611"/>
                  <a:pt x="4652821" y="1477799"/>
                  <a:pt x="4654620" y="1467130"/>
                </a:cubicBezTo>
                <a:cubicBezTo>
                  <a:pt x="4656420" y="1456461"/>
                  <a:pt x="4656445" y="1451126"/>
                  <a:pt x="4654695" y="1451126"/>
                </a:cubicBezTo>
                <a:cubicBezTo>
                  <a:pt x="4650694" y="1451126"/>
                  <a:pt x="4645873" y="1451993"/>
                  <a:pt x="4640230" y="1453729"/>
                </a:cubicBezTo>
                <a:cubicBezTo>
                  <a:pt x="4634587" y="1455464"/>
                  <a:pt x="4628324" y="1457489"/>
                  <a:pt x="4621440" y="1459805"/>
                </a:cubicBezTo>
                <a:cubicBezTo>
                  <a:pt x="4614557" y="1462121"/>
                  <a:pt x="4606935" y="1460583"/>
                  <a:pt x="4598575" y="1455191"/>
                </a:cubicBezTo>
                <a:cubicBezTo>
                  <a:pt x="4588006" y="1479856"/>
                  <a:pt x="4575599" y="1501844"/>
                  <a:pt x="4561351" y="1521153"/>
                </a:cubicBezTo>
                <a:cubicBezTo>
                  <a:pt x="4547104" y="1540462"/>
                  <a:pt x="4528943" y="1556114"/>
                  <a:pt x="4506866" y="1568110"/>
                </a:cubicBezTo>
                <a:cubicBezTo>
                  <a:pt x="4484789" y="1580105"/>
                  <a:pt x="4483283" y="1576205"/>
                  <a:pt x="4502348" y="1556408"/>
                </a:cubicBezTo>
                <a:cubicBezTo>
                  <a:pt x="4521414" y="1536611"/>
                  <a:pt x="4537859" y="1515338"/>
                  <a:pt x="4551682" y="1492587"/>
                </a:cubicBezTo>
                <a:cubicBezTo>
                  <a:pt x="4565506" y="1469836"/>
                  <a:pt x="4578671" y="1441618"/>
                  <a:pt x="4591175" y="1407933"/>
                </a:cubicBezTo>
                <a:cubicBezTo>
                  <a:pt x="4572662" y="1412250"/>
                  <a:pt x="4559132" y="1417606"/>
                  <a:pt x="4550585" y="1424001"/>
                </a:cubicBezTo>
                <a:cubicBezTo>
                  <a:pt x="4542039" y="1430397"/>
                  <a:pt x="4535646" y="1430885"/>
                  <a:pt x="4531409" y="1425464"/>
                </a:cubicBezTo>
                <a:cubicBezTo>
                  <a:pt x="4527171" y="1420044"/>
                  <a:pt x="4525053" y="1414623"/>
                  <a:pt x="4525053" y="1409202"/>
                </a:cubicBezTo>
                <a:cubicBezTo>
                  <a:pt x="4525053" y="1403222"/>
                  <a:pt x="4527577" y="1398164"/>
                  <a:pt x="4532624" y="1394027"/>
                </a:cubicBezTo>
                <a:cubicBezTo>
                  <a:pt x="4537672" y="1389890"/>
                  <a:pt x="4542172" y="1383085"/>
                  <a:pt x="4546122" y="1373614"/>
                </a:cubicBezTo>
                <a:cubicBezTo>
                  <a:pt x="4550073" y="1364142"/>
                  <a:pt x="4550697" y="1354645"/>
                  <a:pt x="4547993" y="1345123"/>
                </a:cubicBezTo>
                <a:cubicBezTo>
                  <a:pt x="4545291" y="1335601"/>
                  <a:pt x="4548940" y="1332543"/>
                  <a:pt x="4558942" y="1335949"/>
                </a:cubicBezTo>
                <a:cubicBezTo>
                  <a:pt x="4568944" y="1339355"/>
                  <a:pt x="4575946" y="1343764"/>
                  <a:pt x="4579947" y="1349178"/>
                </a:cubicBezTo>
                <a:cubicBezTo>
                  <a:pt x="4583948" y="1354591"/>
                  <a:pt x="4584461" y="1358954"/>
                  <a:pt x="4581485" y="1362267"/>
                </a:cubicBezTo>
                <a:cubicBezTo>
                  <a:pt x="4578509" y="1365579"/>
                  <a:pt x="4575720" y="1369623"/>
                  <a:pt x="4573117" y="1374399"/>
                </a:cubicBezTo>
                <a:cubicBezTo>
                  <a:pt x="4570515" y="1379174"/>
                  <a:pt x="4567952" y="1383680"/>
                  <a:pt x="4565427" y="1387918"/>
                </a:cubicBezTo>
                <a:cubicBezTo>
                  <a:pt x="4562904" y="1392155"/>
                  <a:pt x="4564345" y="1394077"/>
                  <a:pt x="4569751" y="1393683"/>
                </a:cubicBezTo>
                <a:cubicBezTo>
                  <a:pt x="4575158" y="1393288"/>
                  <a:pt x="4583876" y="1391091"/>
                  <a:pt x="4595908" y="1387090"/>
                </a:cubicBezTo>
                <a:cubicBezTo>
                  <a:pt x="4600855" y="1375546"/>
                  <a:pt x="4604681" y="1360951"/>
                  <a:pt x="4607383" y="1343306"/>
                </a:cubicBezTo>
                <a:cubicBezTo>
                  <a:pt x="4610087" y="1325660"/>
                  <a:pt x="4609639" y="1312424"/>
                  <a:pt x="4606039" y="1303597"/>
                </a:cubicBezTo>
                <a:cubicBezTo>
                  <a:pt x="4603340" y="1296978"/>
                  <a:pt x="4604240" y="1293504"/>
                  <a:pt x="4608739" y="1293176"/>
                </a:cubicBezTo>
                <a:close/>
                <a:moveTo>
                  <a:pt x="1801218" y="1293133"/>
                </a:moveTo>
                <a:cubicBezTo>
                  <a:pt x="1807542" y="1294094"/>
                  <a:pt x="1815218" y="1296696"/>
                  <a:pt x="1824245" y="1300941"/>
                </a:cubicBezTo>
                <a:cubicBezTo>
                  <a:pt x="1833272" y="1305186"/>
                  <a:pt x="1836119" y="1309796"/>
                  <a:pt x="1832784" y="1314772"/>
                </a:cubicBezTo>
                <a:cubicBezTo>
                  <a:pt x="1829450" y="1319748"/>
                  <a:pt x="1824815" y="1328252"/>
                  <a:pt x="1818878" y="1340283"/>
                </a:cubicBezTo>
                <a:cubicBezTo>
                  <a:pt x="1828500" y="1338677"/>
                  <a:pt x="1837367" y="1336476"/>
                  <a:pt x="1845475" y="1333680"/>
                </a:cubicBezTo>
                <a:cubicBezTo>
                  <a:pt x="1853585" y="1330883"/>
                  <a:pt x="1860629" y="1332468"/>
                  <a:pt x="1866610" y="1338433"/>
                </a:cubicBezTo>
                <a:cubicBezTo>
                  <a:pt x="1872589" y="1344399"/>
                  <a:pt x="1872841" y="1348676"/>
                  <a:pt x="1867363" y="1351264"/>
                </a:cubicBezTo>
                <a:cubicBezTo>
                  <a:pt x="1861884" y="1353853"/>
                  <a:pt x="1854506" y="1356079"/>
                  <a:pt x="1845228" y="1357943"/>
                </a:cubicBezTo>
                <a:lnTo>
                  <a:pt x="1813781" y="1364203"/>
                </a:lnTo>
                <a:cubicBezTo>
                  <a:pt x="1810553" y="1373094"/>
                  <a:pt x="1807757" y="1379518"/>
                  <a:pt x="1805391" y="1383476"/>
                </a:cubicBezTo>
                <a:cubicBezTo>
                  <a:pt x="1817293" y="1381067"/>
                  <a:pt x="1825278" y="1378217"/>
                  <a:pt x="1829343" y="1374926"/>
                </a:cubicBezTo>
                <a:cubicBezTo>
                  <a:pt x="1833408" y="1371635"/>
                  <a:pt x="1839664" y="1371692"/>
                  <a:pt x="1848111" y="1375098"/>
                </a:cubicBezTo>
                <a:cubicBezTo>
                  <a:pt x="1856557" y="1378504"/>
                  <a:pt x="1863469" y="1383078"/>
                  <a:pt x="1868847" y="1388821"/>
                </a:cubicBezTo>
                <a:cubicBezTo>
                  <a:pt x="1874225" y="1394565"/>
                  <a:pt x="1874866" y="1399910"/>
                  <a:pt x="1870771" y="1404857"/>
                </a:cubicBezTo>
                <a:cubicBezTo>
                  <a:pt x="1866678" y="1409805"/>
                  <a:pt x="1864193" y="1419663"/>
                  <a:pt x="1863318" y="1434434"/>
                </a:cubicBezTo>
                <a:cubicBezTo>
                  <a:pt x="1862443" y="1449204"/>
                  <a:pt x="1861576" y="1470464"/>
                  <a:pt x="1860716" y="1498212"/>
                </a:cubicBezTo>
                <a:cubicBezTo>
                  <a:pt x="1874439" y="1495588"/>
                  <a:pt x="1885793" y="1493584"/>
                  <a:pt x="1894777" y="1492200"/>
                </a:cubicBezTo>
                <a:cubicBezTo>
                  <a:pt x="1903761" y="1490816"/>
                  <a:pt x="1912029" y="1494476"/>
                  <a:pt x="1919579" y="1503181"/>
                </a:cubicBezTo>
                <a:cubicBezTo>
                  <a:pt x="1927129" y="1511885"/>
                  <a:pt x="1926896" y="1516861"/>
                  <a:pt x="1918880" y="1518109"/>
                </a:cubicBezTo>
                <a:cubicBezTo>
                  <a:pt x="1910864" y="1519357"/>
                  <a:pt x="1900316" y="1519755"/>
                  <a:pt x="1887238" y="1519303"/>
                </a:cubicBezTo>
                <a:cubicBezTo>
                  <a:pt x="1874160" y="1518851"/>
                  <a:pt x="1856966" y="1519740"/>
                  <a:pt x="1835656" y="1521970"/>
                </a:cubicBezTo>
                <a:cubicBezTo>
                  <a:pt x="1814347" y="1524200"/>
                  <a:pt x="1794450" y="1526663"/>
                  <a:pt x="1775965" y="1529359"/>
                </a:cubicBezTo>
                <a:lnTo>
                  <a:pt x="1774548" y="1529603"/>
                </a:lnTo>
                <a:lnTo>
                  <a:pt x="1774922" y="1529725"/>
                </a:lnTo>
                <a:cubicBezTo>
                  <a:pt x="1782773" y="1533640"/>
                  <a:pt x="1789072" y="1537963"/>
                  <a:pt x="1793818" y="1542695"/>
                </a:cubicBezTo>
                <a:cubicBezTo>
                  <a:pt x="1798823" y="1547901"/>
                  <a:pt x="1798156" y="1552687"/>
                  <a:pt x="1791818" y="1557054"/>
                </a:cubicBezTo>
                <a:cubicBezTo>
                  <a:pt x="1785480" y="1561420"/>
                  <a:pt x="1776610" y="1568389"/>
                  <a:pt x="1765210" y="1577962"/>
                </a:cubicBezTo>
                <a:cubicBezTo>
                  <a:pt x="1753809" y="1587534"/>
                  <a:pt x="1740082" y="1595109"/>
                  <a:pt x="1724029" y="1600687"/>
                </a:cubicBezTo>
                <a:cubicBezTo>
                  <a:pt x="1707975" y="1606265"/>
                  <a:pt x="1705257" y="1604272"/>
                  <a:pt x="1715876" y="1594707"/>
                </a:cubicBezTo>
                <a:cubicBezTo>
                  <a:pt x="1726495" y="1585142"/>
                  <a:pt x="1735959" y="1575330"/>
                  <a:pt x="1744269" y="1565270"/>
                </a:cubicBezTo>
                <a:cubicBezTo>
                  <a:pt x="1752580" y="1555211"/>
                  <a:pt x="1757803" y="1545793"/>
                  <a:pt x="1759940" y="1537017"/>
                </a:cubicBezTo>
                <a:lnTo>
                  <a:pt x="1762026" y="1531756"/>
                </a:lnTo>
                <a:lnTo>
                  <a:pt x="1736558" y="1536135"/>
                </a:lnTo>
                <a:cubicBezTo>
                  <a:pt x="1728772" y="1537956"/>
                  <a:pt x="1720272" y="1535020"/>
                  <a:pt x="1711058" y="1527326"/>
                </a:cubicBezTo>
                <a:cubicBezTo>
                  <a:pt x="1701844" y="1519633"/>
                  <a:pt x="1704465" y="1515786"/>
                  <a:pt x="1718920" y="1515786"/>
                </a:cubicBezTo>
                <a:cubicBezTo>
                  <a:pt x="1730507" y="1515786"/>
                  <a:pt x="1742216" y="1515047"/>
                  <a:pt x="1754046" y="1513570"/>
                </a:cubicBezTo>
                <a:cubicBezTo>
                  <a:pt x="1754863" y="1498886"/>
                  <a:pt x="1755272" y="1478050"/>
                  <a:pt x="1755272" y="1451061"/>
                </a:cubicBezTo>
                <a:cubicBezTo>
                  <a:pt x="1755272" y="1425034"/>
                  <a:pt x="1753024" y="1407940"/>
                  <a:pt x="1748528" y="1399781"/>
                </a:cubicBezTo>
                <a:cubicBezTo>
                  <a:pt x="1744033" y="1391621"/>
                  <a:pt x="1745596" y="1388244"/>
                  <a:pt x="1753218" y="1389649"/>
                </a:cubicBezTo>
                <a:cubicBezTo>
                  <a:pt x="1760840" y="1391055"/>
                  <a:pt x="1765371" y="1391729"/>
                  <a:pt x="1766812" y="1391671"/>
                </a:cubicBezTo>
                <a:cubicBezTo>
                  <a:pt x="1768253" y="1391614"/>
                  <a:pt x="1774058" y="1390911"/>
                  <a:pt x="1784225" y="1389563"/>
                </a:cubicBezTo>
                <a:cubicBezTo>
                  <a:pt x="1785659" y="1385319"/>
                  <a:pt x="1787710" y="1377948"/>
                  <a:pt x="1790377" y="1367451"/>
                </a:cubicBezTo>
                <a:cubicBezTo>
                  <a:pt x="1782031" y="1369243"/>
                  <a:pt x="1775560" y="1370591"/>
                  <a:pt x="1770964" y="1371495"/>
                </a:cubicBezTo>
                <a:cubicBezTo>
                  <a:pt x="1766368" y="1372398"/>
                  <a:pt x="1759904" y="1369942"/>
                  <a:pt x="1751572" y="1364127"/>
                </a:cubicBezTo>
                <a:cubicBezTo>
                  <a:pt x="1743240" y="1358313"/>
                  <a:pt x="1744022" y="1354236"/>
                  <a:pt x="1753917" y="1351899"/>
                </a:cubicBezTo>
                <a:cubicBezTo>
                  <a:pt x="1763812" y="1349561"/>
                  <a:pt x="1777040" y="1347260"/>
                  <a:pt x="1793603" y="1344994"/>
                </a:cubicBezTo>
                <a:cubicBezTo>
                  <a:pt x="1795052" y="1339903"/>
                  <a:pt x="1796224" y="1332615"/>
                  <a:pt x="1797120" y="1323129"/>
                </a:cubicBezTo>
                <a:cubicBezTo>
                  <a:pt x="1798017" y="1313643"/>
                  <a:pt x="1797343" y="1306032"/>
                  <a:pt x="1795098" y="1300296"/>
                </a:cubicBezTo>
                <a:cubicBezTo>
                  <a:pt x="1792855" y="1294559"/>
                  <a:pt x="1794894" y="1292172"/>
                  <a:pt x="1801218" y="1293133"/>
                </a:cubicBezTo>
                <a:close/>
                <a:moveTo>
                  <a:pt x="3531242" y="1293084"/>
                </a:moveTo>
                <a:cubicBezTo>
                  <a:pt x="3533915" y="1292869"/>
                  <a:pt x="3537359" y="1293179"/>
                  <a:pt x="3541573" y="1294015"/>
                </a:cubicBezTo>
                <a:cubicBezTo>
                  <a:pt x="3558430" y="1297356"/>
                  <a:pt x="3568354" y="1302339"/>
                  <a:pt x="3571344" y="1308964"/>
                </a:cubicBezTo>
                <a:cubicBezTo>
                  <a:pt x="3574333" y="1315589"/>
                  <a:pt x="3574333" y="1322494"/>
                  <a:pt x="3571344" y="1329679"/>
                </a:cubicBezTo>
                <a:cubicBezTo>
                  <a:pt x="3568354" y="1336863"/>
                  <a:pt x="3562252" y="1337587"/>
                  <a:pt x="3553038" y="1331851"/>
                </a:cubicBezTo>
                <a:cubicBezTo>
                  <a:pt x="3543824" y="1326115"/>
                  <a:pt x="3535475" y="1318565"/>
                  <a:pt x="3527989" y="1309201"/>
                </a:cubicBezTo>
                <a:cubicBezTo>
                  <a:pt x="3522138" y="1299102"/>
                  <a:pt x="3523223" y="1293730"/>
                  <a:pt x="3531242" y="1293084"/>
                </a:cubicBezTo>
                <a:close/>
                <a:moveTo>
                  <a:pt x="2103492" y="1292423"/>
                </a:moveTo>
                <a:cubicBezTo>
                  <a:pt x="2105651" y="1292283"/>
                  <a:pt x="2108413" y="1292570"/>
                  <a:pt x="2111780" y="1293283"/>
                </a:cubicBezTo>
                <a:cubicBezTo>
                  <a:pt x="2125245" y="1296137"/>
                  <a:pt x="2134721" y="1300389"/>
                  <a:pt x="2140206" y="1306039"/>
                </a:cubicBezTo>
                <a:cubicBezTo>
                  <a:pt x="2145691" y="1311689"/>
                  <a:pt x="2147286" y="1317224"/>
                  <a:pt x="2144992" y="1322645"/>
                </a:cubicBezTo>
                <a:cubicBezTo>
                  <a:pt x="2142697" y="1328065"/>
                  <a:pt x="2140887" y="1338308"/>
                  <a:pt x="2139560" y="1353372"/>
                </a:cubicBezTo>
                <a:cubicBezTo>
                  <a:pt x="2138234" y="1368437"/>
                  <a:pt x="2137140" y="1390625"/>
                  <a:pt x="2136280" y="1419936"/>
                </a:cubicBezTo>
                <a:cubicBezTo>
                  <a:pt x="2168244" y="1415476"/>
                  <a:pt x="2189891" y="1412493"/>
                  <a:pt x="2201220" y="1410988"/>
                </a:cubicBezTo>
                <a:cubicBezTo>
                  <a:pt x="2203715" y="1395758"/>
                  <a:pt x="2203163" y="1382867"/>
                  <a:pt x="2199563" y="1372312"/>
                </a:cubicBezTo>
                <a:cubicBezTo>
                  <a:pt x="2195964" y="1361758"/>
                  <a:pt x="2199786" y="1358158"/>
                  <a:pt x="2211028" y="1361514"/>
                </a:cubicBezTo>
                <a:cubicBezTo>
                  <a:pt x="2222271" y="1364870"/>
                  <a:pt x="2230621" y="1369200"/>
                  <a:pt x="2236077" y="1374506"/>
                </a:cubicBezTo>
                <a:cubicBezTo>
                  <a:pt x="2241534" y="1379812"/>
                  <a:pt x="2242423" y="1384749"/>
                  <a:pt x="2238744" y="1389316"/>
                </a:cubicBezTo>
                <a:cubicBezTo>
                  <a:pt x="2235066" y="1393883"/>
                  <a:pt x="2232349" y="1401656"/>
                  <a:pt x="2230592" y="1412633"/>
                </a:cubicBezTo>
                <a:cubicBezTo>
                  <a:pt x="2228835" y="1423611"/>
                  <a:pt x="2225462" y="1435248"/>
                  <a:pt x="2220471" y="1447544"/>
                </a:cubicBezTo>
                <a:cubicBezTo>
                  <a:pt x="2215481" y="1459841"/>
                  <a:pt x="2209849" y="1462301"/>
                  <a:pt x="2203575" y="1454923"/>
                </a:cubicBezTo>
                <a:cubicBezTo>
                  <a:pt x="2197301" y="1447544"/>
                  <a:pt x="2195964" y="1439532"/>
                  <a:pt x="2199563" y="1430885"/>
                </a:cubicBezTo>
                <a:cubicBezTo>
                  <a:pt x="2170410" y="1434470"/>
                  <a:pt x="2149272" y="1437804"/>
                  <a:pt x="2136151" y="1440887"/>
                </a:cubicBezTo>
                <a:cubicBezTo>
                  <a:pt x="2135305" y="1480194"/>
                  <a:pt x="2134452" y="1509204"/>
                  <a:pt x="2133591" y="1527918"/>
                </a:cubicBezTo>
                <a:cubicBezTo>
                  <a:pt x="2163347" y="1524419"/>
                  <a:pt x="2185854" y="1521859"/>
                  <a:pt x="2201112" y="1520239"/>
                </a:cubicBezTo>
                <a:cubicBezTo>
                  <a:pt x="2202776" y="1502528"/>
                  <a:pt x="2201807" y="1489031"/>
                  <a:pt x="2198208" y="1479745"/>
                </a:cubicBezTo>
                <a:cubicBezTo>
                  <a:pt x="2194609" y="1470460"/>
                  <a:pt x="2198911" y="1467961"/>
                  <a:pt x="2211114" y="1472249"/>
                </a:cubicBezTo>
                <a:cubicBezTo>
                  <a:pt x="2223318" y="1476537"/>
                  <a:pt x="2231219" y="1480574"/>
                  <a:pt x="2234819" y="1484359"/>
                </a:cubicBezTo>
                <a:cubicBezTo>
                  <a:pt x="2238418" y="1488145"/>
                  <a:pt x="2239067" y="1492523"/>
                  <a:pt x="2236766" y="1497491"/>
                </a:cubicBezTo>
                <a:cubicBezTo>
                  <a:pt x="2234464" y="1502460"/>
                  <a:pt x="2232424" y="1512498"/>
                  <a:pt x="2230646" y="1527606"/>
                </a:cubicBezTo>
                <a:cubicBezTo>
                  <a:pt x="2228868" y="1542713"/>
                  <a:pt x="2227269" y="1553590"/>
                  <a:pt x="2225849" y="1560237"/>
                </a:cubicBezTo>
                <a:cubicBezTo>
                  <a:pt x="2224429" y="1566884"/>
                  <a:pt x="2221447" y="1572856"/>
                  <a:pt x="2216901" y="1578155"/>
                </a:cubicBezTo>
                <a:cubicBezTo>
                  <a:pt x="2212355" y="1583454"/>
                  <a:pt x="2207881" y="1582891"/>
                  <a:pt x="2203478" y="1576467"/>
                </a:cubicBezTo>
                <a:cubicBezTo>
                  <a:pt x="2199076" y="1570042"/>
                  <a:pt x="2197104" y="1564062"/>
                  <a:pt x="2197563" y="1558527"/>
                </a:cubicBezTo>
                <a:cubicBezTo>
                  <a:pt x="2198022" y="1552992"/>
                  <a:pt x="2199140" y="1546438"/>
                  <a:pt x="2200919" y="1538867"/>
                </a:cubicBezTo>
                <a:cubicBezTo>
                  <a:pt x="2161038" y="1545162"/>
                  <a:pt x="2130311" y="1550321"/>
                  <a:pt x="2108736" y="1554343"/>
                </a:cubicBezTo>
                <a:cubicBezTo>
                  <a:pt x="2087161" y="1558366"/>
                  <a:pt x="2070932" y="1562119"/>
                  <a:pt x="2060047" y="1565604"/>
                </a:cubicBezTo>
                <a:cubicBezTo>
                  <a:pt x="2049164" y="1569089"/>
                  <a:pt x="2039953" y="1573154"/>
                  <a:pt x="2032418" y="1577800"/>
                </a:cubicBezTo>
                <a:cubicBezTo>
                  <a:pt x="2024882" y="1582446"/>
                  <a:pt x="2018913" y="1579991"/>
                  <a:pt x="2014510" y="1570433"/>
                </a:cubicBezTo>
                <a:cubicBezTo>
                  <a:pt x="2010108" y="1560875"/>
                  <a:pt x="2009979" y="1553931"/>
                  <a:pt x="2014123" y="1549600"/>
                </a:cubicBezTo>
                <a:cubicBezTo>
                  <a:pt x="2018268" y="1545269"/>
                  <a:pt x="2022315" y="1537959"/>
                  <a:pt x="2026266" y="1527670"/>
                </a:cubicBezTo>
                <a:cubicBezTo>
                  <a:pt x="2030217" y="1517381"/>
                  <a:pt x="2029718" y="1506300"/>
                  <a:pt x="2024771" y="1494426"/>
                </a:cubicBezTo>
                <a:cubicBezTo>
                  <a:pt x="2019824" y="1482553"/>
                  <a:pt x="2022508" y="1477820"/>
                  <a:pt x="2032826" y="1480229"/>
                </a:cubicBezTo>
                <a:cubicBezTo>
                  <a:pt x="2043144" y="1482639"/>
                  <a:pt x="2050594" y="1486227"/>
                  <a:pt x="2055175" y="1490995"/>
                </a:cubicBezTo>
                <a:cubicBezTo>
                  <a:pt x="2059757" y="1495763"/>
                  <a:pt x="2060879" y="1500671"/>
                  <a:pt x="2058542" y="1505719"/>
                </a:cubicBezTo>
                <a:cubicBezTo>
                  <a:pt x="2056204" y="1510767"/>
                  <a:pt x="2054179" y="1517367"/>
                  <a:pt x="2052465" y="1525519"/>
                </a:cubicBezTo>
                <a:cubicBezTo>
                  <a:pt x="2050751" y="1533672"/>
                  <a:pt x="2049895" y="1538996"/>
                  <a:pt x="2049895" y="1541491"/>
                </a:cubicBezTo>
                <a:cubicBezTo>
                  <a:pt x="2049895" y="1540530"/>
                  <a:pt x="2055774" y="1539175"/>
                  <a:pt x="2067533" y="1537425"/>
                </a:cubicBezTo>
                <a:cubicBezTo>
                  <a:pt x="2079292" y="1535676"/>
                  <a:pt x="2093159" y="1533998"/>
                  <a:pt x="2109134" y="1532392"/>
                </a:cubicBezTo>
                <a:lnTo>
                  <a:pt x="2109134" y="1444393"/>
                </a:lnTo>
                <a:cubicBezTo>
                  <a:pt x="2071677" y="1452309"/>
                  <a:pt x="2048780" y="1459235"/>
                  <a:pt x="2040441" y="1465172"/>
                </a:cubicBezTo>
                <a:cubicBezTo>
                  <a:pt x="2032102" y="1471109"/>
                  <a:pt x="2025717" y="1469342"/>
                  <a:pt x="2021286" y="1459870"/>
                </a:cubicBezTo>
                <a:cubicBezTo>
                  <a:pt x="2016855" y="1450398"/>
                  <a:pt x="2016891" y="1442640"/>
                  <a:pt x="2021393" y="1436596"/>
                </a:cubicBezTo>
                <a:cubicBezTo>
                  <a:pt x="2025897" y="1430551"/>
                  <a:pt x="2028148" y="1421872"/>
                  <a:pt x="2028148" y="1410558"/>
                </a:cubicBezTo>
                <a:cubicBezTo>
                  <a:pt x="2028148" y="1399472"/>
                  <a:pt x="2026796" y="1389940"/>
                  <a:pt x="2024093" y="1381960"/>
                </a:cubicBezTo>
                <a:cubicBezTo>
                  <a:pt x="2021390" y="1373979"/>
                  <a:pt x="2024222" y="1370950"/>
                  <a:pt x="2032590" y="1372871"/>
                </a:cubicBezTo>
                <a:cubicBezTo>
                  <a:pt x="2040957" y="1374793"/>
                  <a:pt x="2048185" y="1377865"/>
                  <a:pt x="2054272" y="1382089"/>
                </a:cubicBezTo>
                <a:cubicBezTo>
                  <a:pt x="2060359" y="1386312"/>
                  <a:pt x="2062026" y="1391428"/>
                  <a:pt x="2059273" y="1397436"/>
                </a:cubicBezTo>
                <a:cubicBezTo>
                  <a:pt x="2056520" y="1403445"/>
                  <a:pt x="2054709" y="1409701"/>
                  <a:pt x="2053842" y="1416204"/>
                </a:cubicBezTo>
                <a:cubicBezTo>
                  <a:pt x="2052974" y="1422707"/>
                  <a:pt x="2052325" y="1426977"/>
                  <a:pt x="2051895" y="1429013"/>
                </a:cubicBezTo>
                <a:cubicBezTo>
                  <a:pt x="2051465" y="1431050"/>
                  <a:pt x="2052390" y="1432096"/>
                  <a:pt x="2054670" y="1432154"/>
                </a:cubicBezTo>
                <a:cubicBezTo>
                  <a:pt x="2056950" y="1432211"/>
                  <a:pt x="2075105" y="1429680"/>
                  <a:pt x="2109134" y="1424561"/>
                </a:cubicBezTo>
                <a:lnTo>
                  <a:pt x="2109134" y="1348479"/>
                </a:lnTo>
                <a:cubicBezTo>
                  <a:pt x="2109134" y="1330424"/>
                  <a:pt x="2106209" y="1315998"/>
                  <a:pt x="2100358" y="1305200"/>
                </a:cubicBezTo>
                <a:cubicBezTo>
                  <a:pt x="2095970" y="1297101"/>
                  <a:pt x="2097014" y="1292842"/>
                  <a:pt x="2103492" y="1292423"/>
                </a:cubicBezTo>
                <a:close/>
                <a:moveTo>
                  <a:pt x="4975654" y="1290380"/>
                </a:moveTo>
                <a:cubicBezTo>
                  <a:pt x="4977508" y="1290724"/>
                  <a:pt x="4979746" y="1291555"/>
                  <a:pt x="4982369" y="1292875"/>
                </a:cubicBezTo>
                <a:cubicBezTo>
                  <a:pt x="4992858" y="1298152"/>
                  <a:pt x="5000534" y="1303515"/>
                  <a:pt x="5005395" y="1308964"/>
                </a:cubicBezTo>
                <a:cubicBezTo>
                  <a:pt x="5010257" y="1314414"/>
                  <a:pt x="5009808" y="1319257"/>
                  <a:pt x="5004051" y="1323495"/>
                </a:cubicBezTo>
                <a:cubicBezTo>
                  <a:pt x="4998293" y="1327732"/>
                  <a:pt x="4989471" y="1338727"/>
                  <a:pt x="4977583" y="1356481"/>
                </a:cubicBezTo>
                <a:cubicBezTo>
                  <a:pt x="5001932" y="1353885"/>
                  <a:pt x="5020976" y="1351214"/>
                  <a:pt x="5034714" y="1348468"/>
                </a:cubicBezTo>
                <a:cubicBezTo>
                  <a:pt x="5048452" y="1345722"/>
                  <a:pt x="5059914" y="1347625"/>
                  <a:pt x="5069098" y="1354179"/>
                </a:cubicBezTo>
                <a:cubicBezTo>
                  <a:pt x="5078283" y="1360732"/>
                  <a:pt x="5076222" y="1365705"/>
                  <a:pt x="5062914" y="1369096"/>
                </a:cubicBezTo>
                <a:cubicBezTo>
                  <a:pt x="5049607" y="1372488"/>
                  <a:pt x="5035617" y="1374847"/>
                  <a:pt x="5020947" y="1376173"/>
                </a:cubicBezTo>
                <a:cubicBezTo>
                  <a:pt x="5006277" y="1377500"/>
                  <a:pt x="4988137" y="1379461"/>
                  <a:pt x="4966526" y="1382056"/>
                </a:cubicBezTo>
                <a:cubicBezTo>
                  <a:pt x="4958941" y="1395550"/>
                  <a:pt x="4950788" y="1407937"/>
                  <a:pt x="4942069" y="1419215"/>
                </a:cubicBezTo>
                <a:cubicBezTo>
                  <a:pt x="4933350" y="1430494"/>
                  <a:pt x="4933372" y="1435692"/>
                  <a:pt x="4942134" y="1434810"/>
                </a:cubicBezTo>
                <a:cubicBezTo>
                  <a:pt x="4950896" y="1433928"/>
                  <a:pt x="4963149" y="1432304"/>
                  <a:pt x="4978895" y="1429938"/>
                </a:cubicBezTo>
                <a:cubicBezTo>
                  <a:pt x="4979712" y="1414135"/>
                  <a:pt x="4978099" y="1401993"/>
                  <a:pt x="4974055" y="1393511"/>
                </a:cubicBezTo>
                <a:cubicBezTo>
                  <a:pt x="4970011" y="1385028"/>
                  <a:pt x="4972811" y="1381967"/>
                  <a:pt x="4982455" y="1384326"/>
                </a:cubicBezTo>
                <a:cubicBezTo>
                  <a:pt x="4992098" y="1386685"/>
                  <a:pt x="5000222" y="1389786"/>
                  <a:pt x="5006826" y="1393629"/>
                </a:cubicBezTo>
                <a:cubicBezTo>
                  <a:pt x="5013430" y="1397472"/>
                  <a:pt x="5015348" y="1401322"/>
                  <a:pt x="5012580" y="1405180"/>
                </a:cubicBezTo>
                <a:cubicBezTo>
                  <a:pt x="5009813" y="1409037"/>
                  <a:pt x="5007597" y="1415756"/>
                  <a:pt x="5005933" y="1425335"/>
                </a:cubicBezTo>
                <a:cubicBezTo>
                  <a:pt x="5021421" y="1424518"/>
                  <a:pt x="5033814" y="1423188"/>
                  <a:pt x="5043114" y="1421345"/>
                </a:cubicBezTo>
                <a:cubicBezTo>
                  <a:pt x="5052413" y="1419502"/>
                  <a:pt x="5061591" y="1422765"/>
                  <a:pt x="5070647" y="1431132"/>
                </a:cubicBezTo>
                <a:cubicBezTo>
                  <a:pt x="5079703" y="1439500"/>
                  <a:pt x="5077286" y="1444250"/>
                  <a:pt x="5063398" y="1445383"/>
                </a:cubicBezTo>
                <a:cubicBezTo>
                  <a:pt x="5049510" y="1446515"/>
                  <a:pt x="5030355" y="1447899"/>
                  <a:pt x="5005933" y="1449534"/>
                </a:cubicBezTo>
                <a:lnTo>
                  <a:pt x="5005933" y="1480660"/>
                </a:lnTo>
                <a:cubicBezTo>
                  <a:pt x="5033767" y="1478967"/>
                  <a:pt x="5056289" y="1476971"/>
                  <a:pt x="5073497" y="1474669"/>
                </a:cubicBezTo>
                <a:cubicBezTo>
                  <a:pt x="5090705" y="1472367"/>
                  <a:pt x="5104443" y="1476867"/>
                  <a:pt x="5114711" y="1488167"/>
                </a:cubicBezTo>
                <a:cubicBezTo>
                  <a:pt x="5124979" y="1499467"/>
                  <a:pt x="5119719" y="1504217"/>
                  <a:pt x="5098933" y="1502417"/>
                </a:cubicBezTo>
                <a:cubicBezTo>
                  <a:pt x="5078147" y="1500618"/>
                  <a:pt x="5047097" y="1500571"/>
                  <a:pt x="5005783" y="1502277"/>
                </a:cubicBezTo>
                <a:cubicBezTo>
                  <a:pt x="5004922" y="1538859"/>
                  <a:pt x="5003298" y="1565281"/>
                  <a:pt x="5000911" y="1581543"/>
                </a:cubicBezTo>
                <a:cubicBezTo>
                  <a:pt x="4998523" y="1597805"/>
                  <a:pt x="4994483" y="1606230"/>
                  <a:pt x="4988789" y="1606818"/>
                </a:cubicBezTo>
                <a:cubicBezTo>
                  <a:pt x="4983097" y="1607406"/>
                  <a:pt x="4980006" y="1598913"/>
                  <a:pt x="4979518" y="1581339"/>
                </a:cubicBezTo>
                <a:cubicBezTo>
                  <a:pt x="4979031" y="1563765"/>
                  <a:pt x="4978787" y="1538357"/>
                  <a:pt x="4978787" y="1505117"/>
                </a:cubicBezTo>
                <a:cubicBezTo>
                  <a:pt x="4962740" y="1507741"/>
                  <a:pt x="4946242" y="1510423"/>
                  <a:pt x="4929292" y="1513162"/>
                </a:cubicBezTo>
                <a:cubicBezTo>
                  <a:pt x="4912342" y="1515901"/>
                  <a:pt x="4899102" y="1517944"/>
                  <a:pt x="4889573" y="1519292"/>
                </a:cubicBezTo>
                <a:cubicBezTo>
                  <a:pt x="4880044" y="1520640"/>
                  <a:pt x="4869809" y="1516564"/>
                  <a:pt x="4858867" y="1507064"/>
                </a:cubicBezTo>
                <a:cubicBezTo>
                  <a:pt x="4847926" y="1497563"/>
                  <a:pt x="4849801" y="1493272"/>
                  <a:pt x="4864492" y="1494190"/>
                </a:cubicBezTo>
                <a:cubicBezTo>
                  <a:pt x="4879184" y="1495107"/>
                  <a:pt x="4895474" y="1494225"/>
                  <a:pt x="4913364" y="1491544"/>
                </a:cubicBezTo>
                <a:cubicBezTo>
                  <a:pt x="4931253" y="1488862"/>
                  <a:pt x="4953061" y="1486281"/>
                  <a:pt x="4978787" y="1483800"/>
                </a:cubicBezTo>
                <a:lnTo>
                  <a:pt x="4978787" y="1452481"/>
                </a:lnTo>
                <a:cubicBezTo>
                  <a:pt x="4942736" y="1456037"/>
                  <a:pt x="4921172" y="1459400"/>
                  <a:pt x="4914095" y="1462569"/>
                </a:cubicBezTo>
                <a:cubicBezTo>
                  <a:pt x="4907018" y="1465739"/>
                  <a:pt x="4901963" y="1465685"/>
                  <a:pt x="4898930" y="1462408"/>
                </a:cubicBezTo>
                <a:cubicBezTo>
                  <a:pt x="4895897" y="1459131"/>
                  <a:pt x="4893373" y="1454955"/>
                  <a:pt x="4891359" y="1449878"/>
                </a:cubicBezTo>
                <a:cubicBezTo>
                  <a:pt x="4889344" y="1444802"/>
                  <a:pt x="4892925" y="1439439"/>
                  <a:pt x="4902103" y="1433789"/>
                </a:cubicBezTo>
                <a:cubicBezTo>
                  <a:pt x="4911281" y="1428139"/>
                  <a:pt x="4924244" y="1411425"/>
                  <a:pt x="4940993" y="1383648"/>
                </a:cubicBezTo>
                <a:cubicBezTo>
                  <a:pt x="4929909" y="1385412"/>
                  <a:pt x="4921355" y="1386527"/>
                  <a:pt x="4915332" y="1386993"/>
                </a:cubicBezTo>
                <a:cubicBezTo>
                  <a:pt x="4909309" y="1387459"/>
                  <a:pt x="4901956" y="1384379"/>
                  <a:pt x="4893273" y="1377754"/>
                </a:cubicBezTo>
                <a:cubicBezTo>
                  <a:pt x="4884590" y="1371129"/>
                  <a:pt x="4886637" y="1367519"/>
                  <a:pt x="4899414" y="1366924"/>
                </a:cubicBezTo>
                <a:cubicBezTo>
                  <a:pt x="4912191" y="1366329"/>
                  <a:pt x="4928625" y="1364360"/>
                  <a:pt x="4948716" y="1361019"/>
                </a:cubicBezTo>
                <a:cubicBezTo>
                  <a:pt x="4964261" y="1330976"/>
                  <a:pt x="4971133" y="1310789"/>
                  <a:pt x="4969334" y="1300457"/>
                </a:cubicBezTo>
                <a:cubicBezTo>
                  <a:pt x="4967984" y="1292708"/>
                  <a:pt x="4970091" y="1289349"/>
                  <a:pt x="4975654" y="1290380"/>
                </a:cubicBezTo>
                <a:close/>
                <a:moveTo>
                  <a:pt x="3899329" y="1290380"/>
                </a:moveTo>
                <a:cubicBezTo>
                  <a:pt x="3901183" y="1290724"/>
                  <a:pt x="3903421" y="1291555"/>
                  <a:pt x="3906044" y="1292875"/>
                </a:cubicBezTo>
                <a:cubicBezTo>
                  <a:pt x="3916533" y="1298152"/>
                  <a:pt x="3924209" y="1303515"/>
                  <a:pt x="3929071" y="1308964"/>
                </a:cubicBezTo>
                <a:cubicBezTo>
                  <a:pt x="3933932" y="1314414"/>
                  <a:pt x="3933484" y="1319257"/>
                  <a:pt x="3927726" y="1323495"/>
                </a:cubicBezTo>
                <a:cubicBezTo>
                  <a:pt x="3921969" y="1327732"/>
                  <a:pt x="3913146" y="1338727"/>
                  <a:pt x="3901258" y="1356481"/>
                </a:cubicBezTo>
                <a:cubicBezTo>
                  <a:pt x="3925607" y="1353885"/>
                  <a:pt x="3944651" y="1351214"/>
                  <a:pt x="3958389" y="1348468"/>
                </a:cubicBezTo>
                <a:cubicBezTo>
                  <a:pt x="3972127" y="1345722"/>
                  <a:pt x="3983589" y="1347625"/>
                  <a:pt x="3992774" y="1354179"/>
                </a:cubicBezTo>
                <a:cubicBezTo>
                  <a:pt x="4001958" y="1360732"/>
                  <a:pt x="3999897" y="1365705"/>
                  <a:pt x="3986589" y="1369096"/>
                </a:cubicBezTo>
                <a:cubicBezTo>
                  <a:pt x="3973281" y="1372488"/>
                  <a:pt x="3959292" y="1374847"/>
                  <a:pt x="3944622" y="1376173"/>
                </a:cubicBezTo>
                <a:cubicBezTo>
                  <a:pt x="3929952" y="1377500"/>
                  <a:pt x="3911812" y="1379461"/>
                  <a:pt x="3890201" y="1382056"/>
                </a:cubicBezTo>
                <a:cubicBezTo>
                  <a:pt x="3882615" y="1395550"/>
                  <a:pt x="3874463" y="1407937"/>
                  <a:pt x="3865744" y="1419215"/>
                </a:cubicBezTo>
                <a:cubicBezTo>
                  <a:pt x="3857025" y="1430494"/>
                  <a:pt x="3857047" y="1435692"/>
                  <a:pt x="3865809" y="1434810"/>
                </a:cubicBezTo>
                <a:cubicBezTo>
                  <a:pt x="3874571" y="1433928"/>
                  <a:pt x="3886824" y="1432304"/>
                  <a:pt x="3902570" y="1429938"/>
                </a:cubicBezTo>
                <a:cubicBezTo>
                  <a:pt x="3903387" y="1414135"/>
                  <a:pt x="3901774" y="1401993"/>
                  <a:pt x="3897730" y="1393511"/>
                </a:cubicBezTo>
                <a:cubicBezTo>
                  <a:pt x="3893686" y="1385028"/>
                  <a:pt x="3896486" y="1381967"/>
                  <a:pt x="3906130" y="1384326"/>
                </a:cubicBezTo>
                <a:cubicBezTo>
                  <a:pt x="3915774" y="1386685"/>
                  <a:pt x="3923898" y="1389786"/>
                  <a:pt x="3930501" y="1393629"/>
                </a:cubicBezTo>
                <a:cubicBezTo>
                  <a:pt x="3937105" y="1397472"/>
                  <a:pt x="3939023" y="1401322"/>
                  <a:pt x="3936255" y="1405180"/>
                </a:cubicBezTo>
                <a:cubicBezTo>
                  <a:pt x="3933487" y="1409037"/>
                  <a:pt x="3931272" y="1415756"/>
                  <a:pt x="3929608" y="1425335"/>
                </a:cubicBezTo>
                <a:cubicBezTo>
                  <a:pt x="3945096" y="1424518"/>
                  <a:pt x="3957489" y="1423188"/>
                  <a:pt x="3966789" y="1421345"/>
                </a:cubicBezTo>
                <a:cubicBezTo>
                  <a:pt x="3976089" y="1419502"/>
                  <a:pt x="3985266" y="1422765"/>
                  <a:pt x="3994322" y="1431132"/>
                </a:cubicBezTo>
                <a:cubicBezTo>
                  <a:pt x="4003378" y="1439500"/>
                  <a:pt x="4000961" y="1444250"/>
                  <a:pt x="3987073" y="1445383"/>
                </a:cubicBezTo>
                <a:cubicBezTo>
                  <a:pt x="3973185" y="1446515"/>
                  <a:pt x="3954030" y="1447899"/>
                  <a:pt x="3929608" y="1449534"/>
                </a:cubicBezTo>
                <a:lnTo>
                  <a:pt x="3929608" y="1480660"/>
                </a:lnTo>
                <a:cubicBezTo>
                  <a:pt x="3957443" y="1478967"/>
                  <a:pt x="3979964" y="1476971"/>
                  <a:pt x="3997172" y="1474669"/>
                </a:cubicBezTo>
                <a:cubicBezTo>
                  <a:pt x="4014380" y="1472367"/>
                  <a:pt x="4028118" y="1476867"/>
                  <a:pt x="4038386" y="1488167"/>
                </a:cubicBezTo>
                <a:cubicBezTo>
                  <a:pt x="4048654" y="1499467"/>
                  <a:pt x="4043394" y="1504217"/>
                  <a:pt x="4022608" y="1502417"/>
                </a:cubicBezTo>
                <a:cubicBezTo>
                  <a:pt x="4001822" y="1500618"/>
                  <a:pt x="3970772" y="1500571"/>
                  <a:pt x="3929458" y="1502277"/>
                </a:cubicBezTo>
                <a:cubicBezTo>
                  <a:pt x="3928597" y="1538859"/>
                  <a:pt x="3926974" y="1565281"/>
                  <a:pt x="3924586" y="1581543"/>
                </a:cubicBezTo>
                <a:cubicBezTo>
                  <a:pt x="3922198" y="1597805"/>
                  <a:pt x="3918158" y="1606230"/>
                  <a:pt x="3912465" y="1606818"/>
                </a:cubicBezTo>
                <a:cubicBezTo>
                  <a:pt x="3906772" y="1607406"/>
                  <a:pt x="3903681" y="1598913"/>
                  <a:pt x="3903194" y="1581339"/>
                </a:cubicBezTo>
                <a:cubicBezTo>
                  <a:pt x="3902706" y="1563765"/>
                  <a:pt x="3902462" y="1538357"/>
                  <a:pt x="3902462" y="1505117"/>
                </a:cubicBezTo>
                <a:cubicBezTo>
                  <a:pt x="3886416" y="1507741"/>
                  <a:pt x="3869917" y="1510423"/>
                  <a:pt x="3852967" y="1513162"/>
                </a:cubicBezTo>
                <a:cubicBezTo>
                  <a:pt x="3836017" y="1515901"/>
                  <a:pt x="3822778" y="1517944"/>
                  <a:pt x="3813249" y="1519292"/>
                </a:cubicBezTo>
                <a:cubicBezTo>
                  <a:pt x="3803719" y="1520640"/>
                  <a:pt x="3793484" y="1516564"/>
                  <a:pt x="3782542" y="1507064"/>
                </a:cubicBezTo>
                <a:cubicBezTo>
                  <a:pt x="3771601" y="1497563"/>
                  <a:pt x="3773476" y="1493272"/>
                  <a:pt x="3788167" y="1494190"/>
                </a:cubicBezTo>
                <a:cubicBezTo>
                  <a:pt x="3802859" y="1495107"/>
                  <a:pt x="3819149" y="1494225"/>
                  <a:pt x="3837039" y="1491544"/>
                </a:cubicBezTo>
                <a:cubicBezTo>
                  <a:pt x="3854928" y="1488862"/>
                  <a:pt x="3876736" y="1486281"/>
                  <a:pt x="3902462" y="1483800"/>
                </a:cubicBezTo>
                <a:lnTo>
                  <a:pt x="3902462" y="1452481"/>
                </a:lnTo>
                <a:cubicBezTo>
                  <a:pt x="3866411" y="1456037"/>
                  <a:pt x="3844847" y="1459400"/>
                  <a:pt x="3837770" y="1462569"/>
                </a:cubicBezTo>
                <a:cubicBezTo>
                  <a:pt x="3830693" y="1465739"/>
                  <a:pt x="3825638" y="1465685"/>
                  <a:pt x="3822605" y="1462408"/>
                </a:cubicBezTo>
                <a:cubicBezTo>
                  <a:pt x="3819573" y="1459131"/>
                  <a:pt x="3817048" y="1454955"/>
                  <a:pt x="3815034" y="1449878"/>
                </a:cubicBezTo>
                <a:cubicBezTo>
                  <a:pt x="3813019" y="1444802"/>
                  <a:pt x="3816600" y="1439439"/>
                  <a:pt x="3825778" y="1433789"/>
                </a:cubicBezTo>
                <a:cubicBezTo>
                  <a:pt x="3834956" y="1428139"/>
                  <a:pt x="3847919" y="1411425"/>
                  <a:pt x="3864669" y="1383648"/>
                </a:cubicBezTo>
                <a:cubicBezTo>
                  <a:pt x="3853584" y="1385412"/>
                  <a:pt x="3845030" y="1386527"/>
                  <a:pt x="3839007" y="1386993"/>
                </a:cubicBezTo>
                <a:cubicBezTo>
                  <a:pt x="3832984" y="1387459"/>
                  <a:pt x="3825631" y="1384379"/>
                  <a:pt x="3816948" y="1377754"/>
                </a:cubicBezTo>
                <a:cubicBezTo>
                  <a:pt x="3808265" y="1371129"/>
                  <a:pt x="3810312" y="1367519"/>
                  <a:pt x="3823089" y="1366924"/>
                </a:cubicBezTo>
                <a:cubicBezTo>
                  <a:pt x="3835866" y="1366329"/>
                  <a:pt x="3852300" y="1364360"/>
                  <a:pt x="3872391" y="1361019"/>
                </a:cubicBezTo>
                <a:cubicBezTo>
                  <a:pt x="3887936" y="1330976"/>
                  <a:pt x="3894808" y="1310789"/>
                  <a:pt x="3893009" y="1300457"/>
                </a:cubicBezTo>
                <a:cubicBezTo>
                  <a:pt x="3891659" y="1292708"/>
                  <a:pt x="3893765" y="1289349"/>
                  <a:pt x="3899329" y="1290380"/>
                </a:cubicBezTo>
                <a:close/>
                <a:moveTo>
                  <a:pt x="579931" y="1289003"/>
                </a:moveTo>
                <a:cubicBezTo>
                  <a:pt x="637105" y="1335293"/>
                  <a:pt x="665693" y="1384164"/>
                  <a:pt x="665693" y="1435617"/>
                </a:cubicBezTo>
                <a:cubicBezTo>
                  <a:pt x="667500" y="1495889"/>
                  <a:pt x="639335" y="1546503"/>
                  <a:pt x="581200" y="1587458"/>
                </a:cubicBezTo>
                <a:lnTo>
                  <a:pt x="562960" y="1565797"/>
                </a:lnTo>
                <a:cubicBezTo>
                  <a:pt x="610655" y="1530033"/>
                  <a:pt x="634947" y="1488604"/>
                  <a:pt x="635836" y="1441511"/>
                </a:cubicBezTo>
                <a:cubicBezTo>
                  <a:pt x="637643" y="1393457"/>
                  <a:pt x="612899" y="1350207"/>
                  <a:pt x="561604" y="1311761"/>
                </a:cubicBezTo>
                <a:close/>
                <a:moveTo>
                  <a:pt x="277147" y="1289003"/>
                </a:moveTo>
                <a:lnTo>
                  <a:pt x="295538" y="1311761"/>
                </a:lnTo>
                <a:cubicBezTo>
                  <a:pt x="244243" y="1350207"/>
                  <a:pt x="219478" y="1393471"/>
                  <a:pt x="221242" y="1441554"/>
                </a:cubicBezTo>
                <a:cubicBezTo>
                  <a:pt x="222131" y="1488633"/>
                  <a:pt x="246445" y="1530040"/>
                  <a:pt x="294183" y="1565776"/>
                </a:cubicBezTo>
                <a:lnTo>
                  <a:pt x="275878" y="1587458"/>
                </a:lnTo>
                <a:cubicBezTo>
                  <a:pt x="217786" y="1546517"/>
                  <a:pt x="189643" y="1495201"/>
                  <a:pt x="191450" y="1433509"/>
                </a:cubicBezTo>
                <a:cubicBezTo>
                  <a:pt x="191450" y="1383419"/>
                  <a:pt x="220016" y="1335250"/>
                  <a:pt x="277147" y="1289003"/>
                </a:cubicBezTo>
                <a:close/>
                <a:moveTo>
                  <a:pt x="1079249" y="1286906"/>
                </a:moveTo>
                <a:cubicBezTo>
                  <a:pt x="1082184" y="1287345"/>
                  <a:pt x="1085852" y="1288305"/>
                  <a:pt x="1090252" y="1289788"/>
                </a:cubicBezTo>
                <a:cubicBezTo>
                  <a:pt x="1107855" y="1295718"/>
                  <a:pt x="1114856" y="1302206"/>
                  <a:pt x="1111257" y="1309255"/>
                </a:cubicBezTo>
                <a:cubicBezTo>
                  <a:pt x="1107658" y="1316303"/>
                  <a:pt x="1105858" y="1323498"/>
                  <a:pt x="1105858" y="1330840"/>
                </a:cubicBezTo>
                <a:cubicBezTo>
                  <a:pt x="1109486" y="1330052"/>
                  <a:pt x="1116843" y="1327829"/>
                  <a:pt x="1127928" y="1324172"/>
                </a:cubicBezTo>
                <a:cubicBezTo>
                  <a:pt x="1139013" y="1320515"/>
                  <a:pt x="1147778" y="1321745"/>
                  <a:pt x="1154224" y="1327861"/>
                </a:cubicBezTo>
                <a:cubicBezTo>
                  <a:pt x="1160670" y="1333977"/>
                  <a:pt x="1156820" y="1339168"/>
                  <a:pt x="1142673" y="1343435"/>
                </a:cubicBezTo>
                <a:cubicBezTo>
                  <a:pt x="1128526" y="1347701"/>
                  <a:pt x="1116111" y="1350981"/>
                  <a:pt x="1105428" y="1353276"/>
                </a:cubicBezTo>
                <a:cubicBezTo>
                  <a:pt x="1104811" y="1358165"/>
                  <a:pt x="1104503" y="1361937"/>
                  <a:pt x="1104503" y="1364590"/>
                </a:cubicBezTo>
                <a:lnTo>
                  <a:pt x="1124572" y="1360783"/>
                </a:lnTo>
                <a:cubicBezTo>
                  <a:pt x="1132301" y="1357915"/>
                  <a:pt x="1138988" y="1358675"/>
                  <a:pt x="1144630" y="1363063"/>
                </a:cubicBezTo>
                <a:cubicBezTo>
                  <a:pt x="1150273" y="1367451"/>
                  <a:pt x="1149502" y="1371721"/>
                  <a:pt x="1142318" y="1375872"/>
                </a:cubicBezTo>
                <a:cubicBezTo>
                  <a:pt x="1135134" y="1380024"/>
                  <a:pt x="1122392" y="1383763"/>
                  <a:pt x="1104095" y="1387090"/>
                </a:cubicBezTo>
                <a:cubicBezTo>
                  <a:pt x="1103464" y="1392840"/>
                  <a:pt x="1103148" y="1396590"/>
                  <a:pt x="1103148" y="1398340"/>
                </a:cubicBezTo>
                <a:cubicBezTo>
                  <a:pt x="1129878" y="1393837"/>
                  <a:pt x="1149205" y="1390460"/>
                  <a:pt x="1161129" y="1388208"/>
                </a:cubicBezTo>
                <a:cubicBezTo>
                  <a:pt x="1173053" y="1385957"/>
                  <a:pt x="1183507" y="1386538"/>
                  <a:pt x="1192491" y="1389951"/>
                </a:cubicBezTo>
                <a:cubicBezTo>
                  <a:pt x="1201475" y="1393364"/>
                  <a:pt x="1207505" y="1397891"/>
                  <a:pt x="1210581" y="1403534"/>
                </a:cubicBezTo>
                <a:cubicBezTo>
                  <a:pt x="1213657" y="1409177"/>
                  <a:pt x="1208864" y="1411999"/>
                  <a:pt x="1196202" y="1411999"/>
                </a:cubicBezTo>
                <a:cubicBezTo>
                  <a:pt x="1187296" y="1411999"/>
                  <a:pt x="1177322" y="1412217"/>
                  <a:pt x="1166281" y="1412655"/>
                </a:cubicBezTo>
                <a:cubicBezTo>
                  <a:pt x="1155239" y="1413092"/>
                  <a:pt x="1137758" y="1414892"/>
                  <a:pt x="1113839" y="1418054"/>
                </a:cubicBezTo>
                <a:cubicBezTo>
                  <a:pt x="1089919" y="1421216"/>
                  <a:pt x="1073041" y="1424080"/>
                  <a:pt x="1063204" y="1426647"/>
                </a:cubicBezTo>
                <a:cubicBezTo>
                  <a:pt x="1053366" y="1429214"/>
                  <a:pt x="1044428" y="1431688"/>
                  <a:pt x="1036391" y="1434068"/>
                </a:cubicBezTo>
                <a:cubicBezTo>
                  <a:pt x="1028353" y="1436449"/>
                  <a:pt x="1019222" y="1434129"/>
                  <a:pt x="1008997" y="1427110"/>
                </a:cubicBezTo>
                <a:cubicBezTo>
                  <a:pt x="998773" y="1420090"/>
                  <a:pt x="998730" y="1416254"/>
                  <a:pt x="1008868" y="1415602"/>
                </a:cubicBezTo>
                <a:cubicBezTo>
                  <a:pt x="1019007" y="1414949"/>
                  <a:pt x="1042733" y="1410801"/>
                  <a:pt x="1080046" y="1403158"/>
                </a:cubicBezTo>
                <a:lnTo>
                  <a:pt x="1080046" y="1393091"/>
                </a:lnTo>
                <a:cubicBezTo>
                  <a:pt x="1076905" y="1393995"/>
                  <a:pt x="1071986" y="1394446"/>
                  <a:pt x="1065290" y="1394446"/>
                </a:cubicBezTo>
                <a:cubicBezTo>
                  <a:pt x="1058249" y="1394446"/>
                  <a:pt x="1051075" y="1391958"/>
                  <a:pt x="1043769" y="1386982"/>
                </a:cubicBezTo>
                <a:cubicBezTo>
                  <a:pt x="1036462" y="1382006"/>
                  <a:pt x="1037172" y="1378848"/>
                  <a:pt x="1045898" y="1377507"/>
                </a:cubicBezTo>
                <a:cubicBezTo>
                  <a:pt x="1054625" y="1376166"/>
                  <a:pt x="1066007" y="1373933"/>
                  <a:pt x="1080046" y="1370806"/>
                </a:cubicBezTo>
                <a:lnTo>
                  <a:pt x="1080046" y="1360697"/>
                </a:lnTo>
                <a:cubicBezTo>
                  <a:pt x="1075041" y="1362503"/>
                  <a:pt x="1068954" y="1363855"/>
                  <a:pt x="1061784" y="1364751"/>
                </a:cubicBezTo>
                <a:cubicBezTo>
                  <a:pt x="1054613" y="1365648"/>
                  <a:pt x="1046418" y="1363102"/>
                  <a:pt x="1037197" y="1357115"/>
                </a:cubicBezTo>
                <a:cubicBezTo>
                  <a:pt x="1027976" y="1351128"/>
                  <a:pt x="1029278" y="1347525"/>
                  <a:pt x="1041101" y="1346306"/>
                </a:cubicBezTo>
                <a:cubicBezTo>
                  <a:pt x="1052925" y="1345087"/>
                  <a:pt x="1065935" y="1342499"/>
                  <a:pt x="1080132" y="1338541"/>
                </a:cubicBezTo>
                <a:cubicBezTo>
                  <a:pt x="1080978" y="1321648"/>
                  <a:pt x="1078476" y="1307817"/>
                  <a:pt x="1072625" y="1297048"/>
                </a:cubicBezTo>
                <a:cubicBezTo>
                  <a:pt x="1068237" y="1288970"/>
                  <a:pt x="1070445" y="1285590"/>
                  <a:pt x="1079249" y="1286906"/>
                </a:cubicBezTo>
                <a:close/>
                <a:moveTo>
                  <a:pt x="2457095" y="1285900"/>
                </a:moveTo>
                <a:cubicBezTo>
                  <a:pt x="2458728" y="1286009"/>
                  <a:pt x="2460672" y="1286488"/>
                  <a:pt x="2462925" y="1287336"/>
                </a:cubicBezTo>
                <a:cubicBezTo>
                  <a:pt x="2471938" y="1290727"/>
                  <a:pt x="2478713" y="1294724"/>
                  <a:pt x="2483252" y="1299328"/>
                </a:cubicBezTo>
                <a:cubicBezTo>
                  <a:pt x="2487791" y="1303931"/>
                  <a:pt x="2487838" y="1307928"/>
                  <a:pt x="2483392" y="1311320"/>
                </a:cubicBezTo>
                <a:cubicBezTo>
                  <a:pt x="2478946" y="1314711"/>
                  <a:pt x="2472622" y="1320322"/>
                  <a:pt x="2464420" y="1328151"/>
                </a:cubicBezTo>
                <a:cubicBezTo>
                  <a:pt x="2492355" y="1327320"/>
                  <a:pt x="2514693" y="1323735"/>
                  <a:pt x="2531435" y="1317396"/>
                </a:cubicBezTo>
                <a:cubicBezTo>
                  <a:pt x="2548177" y="1311058"/>
                  <a:pt x="2561216" y="1311019"/>
                  <a:pt x="2570552" y="1317278"/>
                </a:cubicBezTo>
                <a:cubicBezTo>
                  <a:pt x="2579887" y="1323538"/>
                  <a:pt x="2579536" y="1328954"/>
                  <a:pt x="2569498" y="1333529"/>
                </a:cubicBezTo>
                <a:cubicBezTo>
                  <a:pt x="2559460" y="1338104"/>
                  <a:pt x="2545614" y="1341746"/>
                  <a:pt x="2527961" y="1344456"/>
                </a:cubicBezTo>
                <a:cubicBezTo>
                  <a:pt x="2510309" y="1347167"/>
                  <a:pt x="2496022" y="1348751"/>
                  <a:pt x="2485102" y="1349210"/>
                </a:cubicBezTo>
                <a:cubicBezTo>
                  <a:pt x="2474182" y="1349669"/>
                  <a:pt x="2464828" y="1347647"/>
                  <a:pt x="2457042" y="1343144"/>
                </a:cubicBezTo>
                <a:cubicBezTo>
                  <a:pt x="2432878" y="1367938"/>
                  <a:pt x="2413419" y="1382913"/>
                  <a:pt x="2398663" y="1388068"/>
                </a:cubicBezTo>
                <a:cubicBezTo>
                  <a:pt x="2383907" y="1393224"/>
                  <a:pt x="2382043" y="1390141"/>
                  <a:pt x="2393070" y="1378819"/>
                </a:cubicBezTo>
                <a:cubicBezTo>
                  <a:pt x="2404098" y="1367497"/>
                  <a:pt x="2416696" y="1352784"/>
                  <a:pt x="2430864" y="1334680"/>
                </a:cubicBezTo>
                <a:cubicBezTo>
                  <a:pt x="2445032" y="1316575"/>
                  <a:pt x="2451664" y="1303311"/>
                  <a:pt x="2450761" y="1294886"/>
                </a:cubicBezTo>
                <a:cubicBezTo>
                  <a:pt x="2450083" y="1288567"/>
                  <a:pt x="2452195" y="1285572"/>
                  <a:pt x="2457095" y="1285900"/>
                </a:cubicBezTo>
                <a:close/>
                <a:moveTo>
                  <a:pt x="6502191" y="884365"/>
                </a:moveTo>
                <a:cubicBezTo>
                  <a:pt x="6508988" y="884365"/>
                  <a:pt x="6514753" y="886731"/>
                  <a:pt x="6519485" y="891464"/>
                </a:cubicBezTo>
                <a:cubicBezTo>
                  <a:pt x="6524218" y="896196"/>
                  <a:pt x="6526584" y="901495"/>
                  <a:pt x="6526584" y="907360"/>
                </a:cubicBezTo>
                <a:cubicBezTo>
                  <a:pt x="6526584" y="914817"/>
                  <a:pt x="6524160" y="920969"/>
                  <a:pt x="6519313" y="925816"/>
                </a:cubicBezTo>
                <a:cubicBezTo>
                  <a:pt x="6514466" y="930663"/>
                  <a:pt x="6508759" y="933086"/>
                  <a:pt x="6502191" y="933086"/>
                </a:cubicBezTo>
                <a:cubicBezTo>
                  <a:pt x="6495595" y="933086"/>
                  <a:pt x="6489884" y="930673"/>
                  <a:pt x="6485058" y="925848"/>
                </a:cubicBezTo>
                <a:cubicBezTo>
                  <a:pt x="6480233" y="921022"/>
                  <a:pt x="6477820" y="914860"/>
                  <a:pt x="6477820" y="907360"/>
                </a:cubicBezTo>
                <a:cubicBezTo>
                  <a:pt x="6477820" y="901452"/>
                  <a:pt x="6480176" y="896142"/>
                  <a:pt x="6484886" y="891431"/>
                </a:cubicBezTo>
                <a:cubicBezTo>
                  <a:pt x="6489597" y="886721"/>
                  <a:pt x="6495365" y="884365"/>
                  <a:pt x="6502191" y="884365"/>
                </a:cubicBezTo>
                <a:close/>
                <a:moveTo>
                  <a:pt x="3802644" y="883104"/>
                </a:moveTo>
                <a:cubicBezTo>
                  <a:pt x="3806627" y="882461"/>
                  <a:pt x="3811029" y="882759"/>
                  <a:pt x="3815851" y="884000"/>
                </a:cubicBezTo>
                <a:cubicBezTo>
                  <a:pt x="3825495" y="886480"/>
                  <a:pt x="3831794" y="891697"/>
                  <a:pt x="3834748" y="899648"/>
                </a:cubicBezTo>
                <a:cubicBezTo>
                  <a:pt x="3837702" y="907600"/>
                  <a:pt x="3837286" y="917548"/>
                  <a:pt x="3833500" y="929494"/>
                </a:cubicBezTo>
                <a:cubicBezTo>
                  <a:pt x="3829714" y="941439"/>
                  <a:pt x="3822838" y="952865"/>
                  <a:pt x="3812872" y="963771"/>
                </a:cubicBezTo>
                <a:cubicBezTo>
                  <a:pt x="3802906" y="974676"/>
                  <a:pt x="3793297" y="980613"/>
                  <a:pt x="3784048" y="981581"/>
                </a:cubicBezTo>
                <a:cubicBezTo>
                  <a:pt x="3774799" y="982549"/>
                  <a:pt x="3772992" y="980065"/>
                  <a:pt x="3778627" y="974128"/>
                </a:cubicBezTo>
                <a:cubicBezTo>
                  <a:pt x="3784263" y="968191"/>
                  <a:pt x="3789458" y="962200"/>
                  <a:pt x="3794212" y="956156"/>
                </a:cubicBezTo>
                <a:cubicBezTo>
                  <a:pt x="3798965" y="950111"/>
                  <a:pt x="3803099" y="942873"/>
                  <a:pt x="3806612" y="934441"/>
                </a:cubicBezTo>
                <a:cubicBezTo>
                  <a:pt x="3800288" y="934441"/>
                  <a:pt x="3794971" y="932824"/>
                  <a:pt x="3790662" y="929591"/>
                </a:cubicBezTo>
                <a:cubicBezTo>
                  <a:pt x="3786353" y="926357"/>
                  <a:pt x="3783435" y="922127"/>
                  <a:pt x="3781908" y="916900"/>
                </a:cubicBezTo>
                <a:cubicBezTo>
                  <a:pt x="3780380" y="911673"/>
                  <a:pt x="3780101" y="906790"/>
                  <a:pt x="3781069" y="902251"/>
                </a:cubicBezTo>
                <a:cubicBezTo>
                  <a:pt x="3782037" y="897712"/>
                  <a:pt x="3785665" y="892916"/>
                  <a:pt x="3791953" y="887861"/>
                </a:cubicBezTo>
                <a:cubicBezTo>
                  <a:pt x="3795097" y="885333"/>
                  <a:pt x="3798661" y="883748"/>
                  <a:pt x="3802644" y="883104"/>
                </a:cubicBezTo>
                <a:close/>
                <a:moveTo>
                  <a:pt x="411745" y="883104"/>
                </a:moveTo>
                <a:cubicBezTo>
                  <a:pt x="415728" y="882461"/>
                  <a:pt x="420130" y="882759"/>
                  <a:pt x="424952" y="884000"/>
                </a:cubicBezTo>
                <a:cubicBezTo>
                  <a:pt x="434596" y="886480"/>
                  <a:pt x="440895" y="891697"/>
                  <a:pt x="443849" y="899648"/>
                </a:cubicBezTo>
                <a:cubicBezTo>
                  <a:pt x="446803" y="907600"/>
                  <a:pt x="446387" y="917548"/>
                  <a:pt x="442600" y="929494"/>
                </a:cubicBezTo>
                <a:cubicBezTo>
                  <a:pt x="438816" y="941439"/>
                  <a:pt x="431939" y="952865"/>
                  <a:pt x="421973" y="963771"/>
                </a:cubicBezTo>
                <a:cubicBezTo>
                  <a:pt x="412006" y="974676"/>
                  <a:pt x="402398" y="980613"/>
                  <a:pt x="393148" y="981581"/>
                </a:cubicBezTo>
                <a:cubicBezTo>
                  <a:pt x="383900" y="982549"/>
                  <a:pt x="382092" y="980065"/>
                  <a:pt x="387728" y="974128"/>
                </a:cubicBezTo>
                <a:cubicBezTo>
                  <a:pt x="393364" y="968191"/>
                  <a:pt x="398559" y="962200"/>
                  <a:pt x="403313" y="956156"/>
                </a:cubicBezTo>
                <a:cubicBezTo>
                  <a:pt x="408066" y="950111"/>
                  <a:pt x="412200" y="942873"/>
                  <a:pt x="415713" y="934441"/>
                </a:cubicBezTo>
                <a:cubicBezTo>
                  <a:pt x="409389" y="934441"/>
                  <a:pt x="404072" y="932824"/>
                  <a:pt x="399763" y="929591"/>
                </a:cubicBezTo>
                <a:cubicBezTo>
                  <a:pt x="395454" y="926357"/>
                  <a:pt x="392536" y="922127"/>
                  <a:pt x="391009" y="916900"/>
                </a:cubicBezTo>
                <a:cubicBezTo>
                  <a:pt x="389481" y="911673"/>
                  <a:pt x="389202" y="906790"/>
                  <a:pt x="390169" y="902251"/>
                </a:cubicBezTo>
                <a:cubicBezTo>
                  <a:pt x="391138" y="897712"/>
                  <a:pt x="394765" y="892916"/>
                  <a:pt x="401054" y="887861"/>
                </a:cubicBezTo>
                <a:cubicBezTo>
                  <a:pt x="404198" y="885333"/>
                  <a:pt x="407763" y="883748"/>
                  <a:pt x="411745" y="883104"/>
                </a:cubicBezTo>
                <a:close/>
                <a:moveTo>
                  <a:pt x="7757092" y="850002"/>
                </a:moveTo>
                <a:lnTo>
                  <a:pt x="7768724" y="852625"/>
                </a:lnTo>
                <a:lnTo>
                  <a:pt x="7768724" y="881671"/>
                </a:lnTo>
                <a:lnTo>
                  <a:pt x="7765002" y="875621"/>
                </a:lnTo>
                <a:cubicBezTo>
                  <a:pt x="7761446" y="873632"/>
                  <a:pt x="7757982" y="872732"/>
                  <a:pt x="7754610" y="872922"/>
                </a:cubicBezTo>
                <a:cubicBezTo>
                  <a:pt x="7751238" y="873112"/>
                  <a:pt x="7747958" y="874392"/>
                  <a:pt x="7744772" y="876761"/>
                </a:cubicBezTo>
                <a:cubicBezTo>
                  <a:pt x="7738398" y="881501"/>
                  <a:pt x="7735210" y="887818"/>
                  <a:pt x="7735210" y="895712"/>
                </a:cubicBezTo>
                <a:cubicBezTo>
                  <a:pt x="7735210" y="903606"/>
                  <a:pt x="7738759" y="909532"/>
                  <a:pt x="7745858" y="913490"/>
                </a:cubicBezTo>
                <a:cubicBezTo>
                  <a:pt x="7752956" y="917448"/>
                  <a:pt x="7759904" y="917247"/>
                  <a:pt x="7766701" y="912888"/>
                </a:cubicBezTo>
                <a:lnTo>
                  <a:pt x="7768724" y="908892"/>
                </a:lnTo>
                <a:lnTo>
                  <a:pt x="7768724" y="935516"/>
                </a:lnTo>
                <a:lnTo>
                  <a:pt x="7753763" y="939840"/>
                </a:lnTo>
                <a:cubicBezTo>
                  <a:pt x="7742828" y="939840"/>
                  <a:pt x="7732926" y="935402"/>
                  <a:pt x="7724057" y="926525"/>
                </a:cubicBezTo>
                <a:cubicBezTo>
                  <a:pt x="7715188" y="917649"/>
                  <a:pt x="7710752" y="908105"/>
                  <a:pt x="7710752" y="897895"/>
                </a:cubicBezTo>
                <a:cubicBezTo>
                  <a:pt x="7710752" y="887685"/>
                  <a:pt x="7713140" y="878755"/>
                  <a:pt x="7717916" y="871104"/>
                </a:cubicBezTo>
                <a:cubicBezTo>
                  <a:pt x="7722691" y="863454"/>
                  <a:pt x="7730352" y="857449"/>
                  <a:pt x="7740900" y="853089"/>
                </a:cubicBezTo>
                <a:cubicBezTo>
                  <a:pt x="7746173" y="850909"/>
                  <a:pt x="7751570" y="849881"/>
                  <a:pt x="7757092" y="850002"/>
                </a:cubicBezTo>
                <a:close/>
                <a:moveTo>
                  <a:pt x="1232236" y="833515"/>
                </a:moveTo>
                <a:cubicBezTo>
                  <a:pt x="1233690" y="833284"/>
                  <a:pt x="1235509" y="833481"/>
                  <a:pt x="1237693" y="834106"/>
                </a:cubicBezTo>
                <a:cubicBezTo>
                  <a:pt x="1246435" y="836609"/>
                  <a:pt x="1252311" y="840746"/>
                  <a:pt x="1255322" y="846518"/>
                </a:cubicBezTo>
                <a:cubicBezTo>
                  <a:pt x="1258333" y="852290"/>
                  <a:pt x="1258172" y="857588"/>
                  <a:pt x="1254837" y="862414"/>
                </a:cubicBezTo>
                <a:cubicBezTo>
                  <a:pt x="1251503" y="867239"/>
                  <a:pt x="1247086" y="867576"/>
                  <a:pt x="1241586" y="863425"/>
                </a:cubicBezTo>
                <a:cubicBezTo>
                  <a:pt x="1236088" y="859273"/>
                  <a:pt x="1231903" y="853856"/>
                  <a:pt x="1229035" y="847174"/>
                </a:cubicBezTo>
                <a:cubicBezTo>
                  <a:pt x="1226809" y="838763"/>
                  <a:pt x="1227876" y="834210"/>
                  <a:pt x="1232236" y="833515"/>
                </a:cubicBezTo>
                <a:close/>
                <a:moveTo>
                  <a:pt x="909869" y="822415"/>
                </a:moveTo>
                <a:lnTo>
                  <a:pt x="859451" y="826370"/>
                </a:lnTo>
                <a:lnTo>
                  <a:pt x="863934" y="827556"/>
                </a:lnTo>
                <a:cubicBezTo>
                  <a:pt x="875599" y="832002"/>
                  <a:pt x="881924" y="837326"/>
                  <a:pt x="882906" y="843528"/>
                </a:cubicBezTo>
                <a:cubicBezTo>
                  <a:pt x="883889" y="849730"/>
                  <a:pt x="882319" y="855635"/>
                  <a:pt x="878195" y="861242"/>
                </a:cubicBezTo>
                <a:cubicBezTo>
                  <a:pt x="874073" y="866849"/>
                  <a:pt x="869409" y="865709"/>
                  <a:pt x="864203" y="857821"/>
                </a:cubicBezTo>
                <a:cubicBezTo>
                  <a:pt x="858998" y="849934"/>
                  <a:pt x="854552" y="842764"/>
                  <a:pt x="850867" y="836311"/>
                </a:cubicBezTo>
                <a:cubicBezTo>
                  <a:pt x="850128" y="833741"/>
                  <a:pt x="849846" y="831630"/>
                  <a:pt x="850022" y="829980"/>
                </a:cubicBezTo>
                <a:lnTo>
                  <a:pt x="851613" y="826984"/>
                </a:lnTo>
                <a:lnTo>
                  <a:pt x="826216" y="828976"/>
                </a:lnTo>
                <a:cubicBezTo>
                  <a:pt x="814185" y="852996"/>
                  <a:pt x="806577" y="865601"/>
                  <a:pt x="803393" y="866791"/>
                </a:cubicBezTo>
                <a:cubicBezTo>
                  <a:pt x="840276" y="866834"/>
                  <a:pt x="874105" y="866834"/>
                  <a:pt x="904879" y="866791"/>
                </a:cubicBezTo>
                <a:cubicBezTo>
                  <a:pt x="906442" y="858331"/>
                  <a:pt x="908106" y="843539"/>
                  <a:pt x="909869" y="822415"/>
                </a:cubicBezTo>
                <a:close/>
                <a:moveTo>
                  <a:pt x="6320140" y="819651"/>
                </a:moveTo>
                <a:cubicBezTo>
                  <a:pt x="6309414" y="820519"/>
                  <a:pt x="6300606" y="824197"/>
                  <a:pt x="6293716" y="830686"/>
                </a:cubicBezTo>
                <a:cubicBezTo>
                  <a:pt x="6286825" y="837175"/>
                  <a:pt x="6283164" y="845446"/>
                  <a:pt x="6282734" y="855498"/>
                </a:cubicBezTo>
                <a:cubicBezTo>
                  <a:pt x="6282318" y="865536"/>
                  <a:pt x="6283986" y="874302"/>
                  <a:pt x="6287736" y="881795"/>
                </a:cubicBezTo>
                <a:cubicBezTo>
                  <a:pt x="6291485" y="889287"/>
                  <a:pt x="6298214" y="893833"/>
                  <a:pt x="6307922" y="895432"/>
                </a:cubicBezTo>
                <a:cubicBezTo>
                  <a:pt x="6317632" y="897031"/>
                  <a:pt x="6327791" y="896816"/>
                  <a:pt x="6338402" y="894787"/>
                </a:cubicBezTo>
                <a:cubicBezTo>
                  <a:pt x="6349015" y="892758"/>
                  <a:pt x="6356440" y="887115"/>
                  <a:pt x="6360677" y="877858"/>
                </a:cubicBezTo>
                <a:cubicBezTo>
                  <a:pt x="6364914" y="868602"/>
                  <a:pt x="6366402" y="859460"/>
                  <a:pt x="6365140" y="850433"/>
                </a:cubicBezTo>
                <a:cubicBezTo>
                  <a:pt x="6363878" y="841405"/>
                  <a:pt x="6358744" y="833802"/>
                  <a:pt x="6349738" y="827621"/>
                </a:cubicBezTo>
                <a:cubicBezTo>
                  <a:pt x="6340734" y="821440"/>
                  <a:pt x="6330867" y="818784"/>
                  <a:pt x="6320140" y="819651"/>
                </a:cubicBezTo>
                <a:close/>
                <a:moveTo>
                  <a:pt x="2113771" y="808042"/>
                </a:moveTo>
                <a:cubicBezTo>
                  <a:pt x="2116253" y="807588"/>
                  <a:pt x="2119472" y="807658"/>
                  <a:pt x="2123428" y="808251"/>
                </a:cubicBezTo>
                <a:cubicBezTo>
                  <a:pt x="2139252" y="810624"/>
                  <a:pt x="2149401" y="815575"/>
                  <a:pt x="2153875" y="823104"/>
                </a:cubicBezTo>
                <a:cubicBezTo>
                  <a:pt x="2158350" y="830632"/>
                  <a:pt x="2159396" y="838473"/>
                  <a:pt x="2157016" y="846625"/>
                </a:cubicBezTo>
                <a:cubicBezTo>
                  <a:pt x="2154635" y="854778"/>
                  <a:pt x="2148526" y="855753"/>
                  <a:pt x="2138689" y="849551"/>
                </a:cubicBezTo>
                <a:cubicBezTo>
                  <a:pt x="2128852" y="843349"/>
                  <a:pt x="2119739" y="835587"/>
                  <a:pt x="2111349" y="826266"/>
                </a:cubicBezTo>
                <a:cubicBezTo>
                  <a:pt x="2105520" y="815478"/>
                  <a:pt x="2106328" y="809404"/>
                  <a:pt x="2113771" y="808042"/>
                </a:cubicBezTo>
                <a:close/>
                <a:moveTo>
                  <a:pt x="4332843" y="798682"/>
                </a:moveTo>
                <a:cubicBezTo>
                  <a:pt x="4337243" y="798113"/>
                  <a:pt x="4342823" y="800410"/>
                  <a:pt x="4349582" y="805573"/>
                </a:cubicBezTo>
                <a:cubicBezTo>
                  <a:pt x="4358595" y="812456"/>
                  <a:pt x="4361374" y="817644"/>
                  <a:pt x="4357918" y="821136"/>
                </a:cubicBezTo>
                <a:cubicBezTo>
                  <a:pt x="4354462" y="824627"/>
                  <a:pt x="4351723" y="828191"/>
                  <a:pt x="4349701" y="831826"/>
                </a:cubicBezTo>
                <a:cubicBezTo>
                  <a:pt x="4347679" y="835462"/>
                  <a:pt x="4345341" y="842574"/>
                  <a:pt x="4342688" y="853164"/>
                </a:cubicBezTo>
                <a:cubicBezTo>
                  <a:pt x="4340036" y="863755"/>
                  <a:pt x="4337390" y="872714"/>
                  <a:pt x="4334751" y="880042"/>
                </a:cubicBezTo>
                <a:cubicBezTo>
                  <a:pt x="4344847" y="890754"/>
                  <a:pt x="4357498" y="899806"/>
                  <a:pt x="4372706" y="907198"/>
                </a:cubicBezTo>
                <a:cubicBezTo>
                  <a:pt x="4387914" y="914591"/>
                  <a:pt x="4402039" y="919388"/>
                  <a:pt x="4415082" y="921589"/>
                </a:cubicBezTo>
                <a:cubicBezTo>
                  <a:pt x="4428124" y="923790"/>
                  <a:pt x="4432168" y="927142"/>
                  <a:pt x="4427213" y="931645"/>
                </a:cubicBezTo>
                <a:cubicBezTo>
                  <a:pt x="4422259" y="936148"/>
                  <a:pt x="4409855" y="939087"/>
                  <a:pt x="4390000" y="940464"/>
                </a:cubicBezTo>
                <a:cubicBezTo>
                  <a:pt x="4370146" y="941841"/>
                  <a:pt x="4356788" y="939607"/>
                  <a:pt x="4349927" y="933764"/>
                </a:cubicBezTo>
                <a:cubicBezTo>
                  <a:pt x="4343065" y="927920"/>
                  <a:pt x="4332593" y="916896"/>
                  <a:pt x="4318511" y="900692"/>
                </a:cubicBezTo>
                <a:cubicBezTo>
                  <a:pt x="4312875" y="908364"/>
                  <a:pt x="4305795" y="914096"/>
                  <a:pt x="4297269" y="917889"/>
                </a:cubicBezTo>
                <a:cubicBezTo>
                  <a:pt x="4288744" y="921682"/>
                  <a:pt x="4279559" y="924037"/>
                  <a:pt x="4269715" y="924955"/>
                </a:cubicBezTo>
                <a:cubicBezTo>
                  <a:pt x="4259870" y="925873"/>
                  <a:pt x="4258812" y="923489"/>
                  <a:pt x="4266542" y="917803"/>
                </a:cubicBezTo>
                <a:cubicBezTo>
                  <a:pt x="4274271" y="912117"/>
                  <a:pt x="4281323" y="906940"/>
                  <a:pt x="4287697" y="902273"/>
                </a:cubicBezTo>
                <a:cubicBezTo>
                  <a:pt x="4294072" y="897605"/>
                  <a:pt x="4299804" y="890976"/>
                  <a:pt x="4304895" y="882386"/>
                </a:cubicBezTo>
                <a:cubicBezTo>
                  <a:pt x="4300019" y="876406"/>
                  <a:pt x="4294513" y="869243"/>
                  <a:pt x="4288375" y="860897"/>
                </a:cubicBezTo>
                <a:cubicBezTo>
                  <a:pt x="4282237" y="852551"/>
                  <a:pt x="4276709" y="846052"/>
                  <a:pt x="4271790" y="841398"/>
                </a:cubicBezTo>
                <a:cubicBezTo>
                  <a:pt x="4266872" y="836745"/>
                  <a:pt x="4268937" y="834418"/>
                  <a:pt x="4277985" y="834418"/>
                </a:cubicBezTo>
                <a:cubicBezTo>
                  <a:pt x="4286719" y="834418"/>
                  <a:pt x="4293623" y="837466"/>
                  <a:pt x="4298700" y="843560"/>
                </a:cubicBezTo>
                <a:lnTo>
                  <a:pt x="4313929" y="865436"/>
                </a:lnTo>
                <a:cubicBezTo>
                  <a:pt x="4316926" y="853491"/>
                  <a:pt x="4318870" y="843782"/>
                  <a:pt x="4319758" y="836311"/>
                </a:cubicBezTo>
                <a:cubicBezTo>
                  <a:pt x="4320648" y="828840"/>
                  <a:pt x="4320669" y="825104"/>
                  <a:pt x="4319823" y="825104"/>
                </a:cubicBezTo>
                <a:cubicBezTo>
                  <a:pt x="4316826" y="825104"/>
                  <a:pt x="4311051" y="826678"/>
                  <a:pt x="4302496" y="829826"/>
                </a:cubicBezTo>
                <a:cubicBezTo>
                  <a:pt x="4293943" y="832973"/>
                  <a:pt x="4287572" y="834547"/>
                  <a:pt x="4283384" y="834547"/>
                </a:cubicBezTo>
                <a:cubicBezTo>
                  <a:pt x="4279728" y="834547"/>
                  <a:pt x="4275200" y="831704"/>
                  <a:pt x="4269801" y="826018"/>
                </a:cubicBezTo>
                <a:cubicBezTo>
                  <a:pt x="4264402" y="820333"/>
                  <a:pt x="4265588" y="817181"/>
                  <a:pt x="4273361" y="816565"/>
                </a:cubicBezTo>
                <a:cubicBezTo>
                  <a:pt x="4281133" y="815948"/>
                  <a:pt x="4291117" y="813894"/>
                  <a:pt x="4303314" y="810402"/>
                </a:cubicBezTo>
                <a:cubicBezTo>
                  <a:pt x="4315510" y="806910"/>
                  <a:pt x="4324017" y="803511"/>
                  <a:pt x="4328836" y="800206"/>
                </a:cubicBezTo>
                <a:cubicBezTo>
                  <a:pt x="4330040" y="799380"/>
                  <a:pt x="4331376" y="798872"/>
                  <a:pt x="4332843" y="798682"/>
                </a:cubicBezTo>
                <a:close/>
                <a:moveTo>
                  <a:pt x="4537185" y="796893"/>
                </a:moveTo>
                <a:lnTo>
                  <a:pt x="4530140" y="801895"/>
                </a:lnTo>
                <a:cubicBezTo>
                  <a:pt x="4522633" y="804777"/>
                  <a:pt x="4516040" y="805766"/>
                  <a:pt x="4510361" y="804863"/>
                </a:cubicBezTo>
                <a:lnTo>
                  <a:pt x="4510361" y="858682"/>
                </a:lnTo>
                <a:cubicBezTo>
                  <a:pt x="4515194" y="858754"/>
                  <a:pt x="4523791" y="858402"/>
                  <a:pt x="4536152" y="857628"/>
                </a:cubicBezTo>
                <a:cubicBezTo>
                  <a:pt x="4536841" y="852795"/>
                  <a:pt x="4537185" y="841029"/>
                  <a:pt x="4537185" y="822329"/>
                </a:cubicBezTo>
                <a:close/>
                <a:moveTo>
                  <a:pt x="5613509" y="796893"/>
                </a:moveTo>
                <a:lnTo>
                  <a:pt x="5606465" y="801895"/>
                </a:lnTo>
                <a:cubicBezTo>
                  <a:pt x="5598958" y="804777"/>
                  <a:pt x="5592365" y="805766"/>
                  <a:pt x="5586686" y="804863"/>
                </a:cubicBezTo>
                <a:lnTo>
                  <a:pt x="5586686" y="858682"/>
                </a:lnTo>
                <a:cubicBezTo>
                  <a:pt x="5591519" y="858754"/>
                  <a:pt x="5600116" y="858402"/>
                  <a:pt x="5612477" y="857628"/>
                </a:cubicBezTo>
                <a:cubicBezTo>
                  <a:pt x="5613165" y="852795"/>
                  <a:pt x="5613509" y="841029"/>
                  <a:pt x="5613509" y="822329"/>
                </a:cubicBezTo>
                <a:close/>
                <a:moveTo>
                  <a:pt x="4231975" y="796754"/>
                </a:moveTo>
                <a:cubicBezTo>
                  <a:pt x="4218524" y="799392"/>
                  <a:pt x="4205094" y="801278"/>
                  <a:pt x="4191686" y="802411"/>
                </a:cubicBezTo>
                <a:cubicBezTo>
                  <a:pt x="4200677" y="806225"/>
                  <a:pt x="4204725" y="809696"/>
                  <a:pt x="4203829" y="812822"/>
                </a:cubicBezTo>
                <a:cubicBezTo>
                  <a:pt x="4202932" y="815948"/>
                  <a:pt x="4202484" y="819089"/>
                  <a:pt x="4202484" y="822243"/>
                </a:cubicBezTo>
                <a:cubicBezTo>
                  <a:pt x="4205912" y="820609"/>
                  <a:pt x="4210292" y="818626"/>
                  <a:pt x="4215627" y="816296"/>
                </a:cubicBezTo>
                <a:cubicBezTo>
                  <a:pt x="4220962" y="813966"/>
                  <a:pt x="4226178" y="815554"/>
                  <a:pt x="4231276" y="821060"/>
                </a:cubicBezTo>
                <a:cubicBezTo>
                  <a:pt x="4236374" y="826567"/>
                  <a:pt x="4235226" y="831091"/>
                  <a:pt x="4227834" y="834633"/>
                </a:cubicBezTo>
                <a:cubicBezTo>
                  <a:pt x="4220442" y="838175"/>
                  <a:pt x="4211992" y="839946"/>
                  <a:pt x="4202484" y="839946"/>
                </a:cubicBezTo>
                <a:lnTo>
                  <a:pt x="4202484" y="853283"/>
                </a:lnTo>
                <a:lnTo>
                  <a:pt x="4213196" y="849432"/>
                </a:lnTo>
                <a:cubicBezTo>
                  <a:pt x="4220108" y="846607"/>
                  <a:pt x="4225898" y="847407"/>
                  <a:pt x="4230566" y="851831"/>
                </a:cubicBezTo>
                <a:cubicBezTo>
                  <a:pt x="4235234" y="856255"/>
                  <a:pt x="4234140" y="860557"/>
                  <a:pt x="4227286" y="864737"/>
                </a:cubicBezTo>
                <a:cubicBezTo>
                  <a:pt x="4220431" y="868917"/>
                  <a:pt x="4212164" y="871007"/>
                  <a:pt x="4202484" y="871007"/>
                </a:cubicBezTo>
                <a:lnTo>
                  <a:pt x="4202484" y="895142"/>
                </a:lnTo>
                <a:cubicBezTo>
                  <a:pt x="4209497" y="893493"/>
                  <a:pt x="4220237" y="889857"/>
                  <a:pt x="4234707" y="884236"/>
                </a:cubicBezTo>
                <a:lnTo>
                  <a:pt x="4234707" y="825018"/>
                </a:lnTo>
                <a:cubicBezTo>
                  <a:pt x="4234707" y="812040"/>
                  <a:pt x="4233796" y="802619"/>
                  <a:pt x="4231975" y="796754"/>
                </a:cubicBezTo>
                <a:close/>
                <a:moveTo>
                  <a:pt x="1335068" y="785888"/>
                </a:moveTo>
                <a:cubicBezTo>
                  <a:pt x="1338325" y="785679"/>
                  <a:pt x="1341620" y="786400"/>
                  <a:pt x="1344954" y="788053"/>
                </a:cubicBezTo>
                <a:cubicBezTo>
                  <a:pt x="1351623" y="791358"/>
                  <a:pt x="1358674" y="795323"/>
                  <a:pt x="1366110" y="799948"/>
                </a:cubicBezTo>
                <a:cubicBezTo>
                  <a:pt x="1373546" y="804573"/>
                  <a:pt x="1375689" y="810287"/>
                  <a:pt x="1372541" y="817092"/>
                </a:cubicBezTo>
                <a:cubicBezTo>
                  <a:pt x="1369394" y="823896"/>
                  <a:pt x="1368257" y="833414"/>
                  <a:pt x="1369132" y="845647"/>
                </a:cubicBezTo>
                <a:cubicBezTo>
                  <a:pt x="1370007" y="857879"/>
                  <a:pt x="1370907" y="871090"/>
                  <a:pt x="1371832" y="885279"/>
                </a:cubicBezTo>
                <a:cubicBezTo>
                  <a:pt x="1372756" y="899469"/>
                  <a:pt x="1371800" y="912225"/>
                  <a:pt x="1368960" y="923546"/>
                </a:cubicBezTo>
                <a:cubicBezTo>
                  <a:pt x="1366121" y="934868"/>
                  <a:pt x="1360216" y="944239"/>
                  <a:pt x="1351246" y="951660"/>
                </a:cubicBezTo>
                <a:cubicBezTo>
                  <a:pt x="1342277" y="959081"/>
                  <a:pt x="1335902" y="958708"/>
                  <a:pt x="1332123" y="950542"/>
                </a:cubicBezTo>
                <a:cubicBezTo>
                  <a:pt x="1328345" y="942375"/>
                  <a:pt x="1320949" y="932900"/>
                  <a:pt x="1309936" y="922116"/>
                </a:cubicBezTo>
                <a:cubicBezTo>
                  <a:pt x="1298922" y="911332"/>
                  <a:pt x="1299148" y="907517"/>
                  <a:pt x="1310613" y="910672"/>
                </a:cubicBezTo>
                <a:cubicBezTo>
                  <a:pt x="1322079" y="913827"/>
                  <a:pt x="1330320" y="915405"/>
                  <a:pt x="1335340" y="915405"/>
                </a:cubicBezTo>
                <a:cubicBezTo>
                  <a:pt x="1338221" y="915405"/>
                  <a:pt x="1340505" y="909762"/>
                  <a:pt x="1342190" y="898476"/>
                </a:cubicBezTo>
                <a:cubicBezTo>
                  <a:pt x="1343876" y="887190"/>
                  <a:pt x="1344051" y="872524"/>
                  <a:pt x="1342717" y="854477"/>
                </a:cubicBezTo>
                <a:cubicBezTo>
                  <a:pt x="1341384" y="836429"/>
                  <a:pt x="1339778" y="824774"/>
                  <a:pt x="1337899" y="819512"/>
                </a:cubicBezTo>
                <a:cubicBezTo>
                  <a:pt x="1336021" y="814249"/>
                  <a:pt x="1331568" y="811617"/>
                  <a:pt x="1324542" y="811617"/>
                </a:cubicBezTo>
                <a:cubicBezTo>
                  <a:pt x="1320160" y="811617"/>
                  <a:pt x="1313978" y="812123"/>
                  <a:pt x="1305994" y="813134"/>
                </a:cubicBezTo>
                <a:lnTo>
                  <a:pt x="1288079" y="815910"/>
                </a:lnTo>
                <a:lnTo>
                  <a:pt x="1294180" y="818329"/>
                </a:lnTo>
                <a:cubicBezTo>
                  <a:pt x="1308183" y="824710"/>
                  <a:pt x="1312685" y="829754"/>
                  <a:pt x="1307688" y="833461"/>
                </a:cubicBezTo>
                <a:cubicBezTo>
                  <a:pt x="1302691" y="837168"/>
                  <a:pt x="1292990" y="845926"/>
                  <a:pt x="1278585" y="859736"/>
                </a:cubicBezTo>
                <a:lnTo>
                  <a:pt x="1271925" y="865239"/>
                </a:lnTo>
                <a:lnTo>
                  <a:pt x="1278532" y="863468"/>
                </a:lnTo>
                <a:cubicBezTo>
                  <a:pt x="1289917" y="860277"/>
                  <a:pt x="1299771" y="859187"/>
                  <a:pt x="1308097" y="860198"/>
                </a:cubicBezTo>
                <a:cubicBezTo>
                  <a:pt x="1316421" y="861209"/>
                  <a:pt x="1320583" y="863880"/>
                  <a:pt x="1320583" y="868211"/>
                </a:cubicBezTo>
                <a:cubicBezTo>
                  <a:pt x="1320583" y="871982"/>
                  <a:pt x="1316955" y="875166"/>
                  <a:pt x="1309699" y="877762"/>
                </a:cubicBezTo>
                <a:cubicBezTo>
                  <a:pt x="1302443" y="880357"/>
                  <a:pt x="1291222" y="883254"/>
                  <a:pt x="1276036" y="886452"/>
                </a:cubicBezTo>
                <a:cubicBezTo>
                  <a:pt x="1276036" y="901638"/>
                  <a:pt x="1275028" y="913257"/>
                  <a:pt x="1273013" y="921309"/>
                </a:cubicBezTo>
                <a:cubicBezTo>
                  <a:pt x="1270998" y="929361"/>
                  <a:pt x="1267737" y="934011"/>
                  <a:pt x="1263226" y="935259"/>
                </a:cubicBezTo>
                <a:cubicBezTo>
                  <a:pt x="1258716" y="936506"/>
                  <a:pt x="1255647" y="932502"/>
                  <a:pt x="1254020" y="923245"/>
                </a:cubicBezTo>
                <a:cubicBezTo>
                  <a:pt x="1252392" y="913988"/>
                  <a:pt x="1251578" y="903323"/>
                  <a:pt x="1251578" y="891249"/>
                </a:cubicBezTo>
                <a:cubicBezTo>
                  <a:pt x="1235203" y="894848"/>
                  <a:pt x="1221883" y="894590"/>
                  <a:pt x="1211623" y="890474"/>
                </a:cubicBezTo>
                <a:cubicBezTo>
                  <a:pt x="1201362" y="886358"/>
                  <a:pt x="1206952" y="881698"/>
                  <a:pt x="1228390" y="876492"/>
                </a:cubicBezTo>
                <a:cubicBezTo>
                  <a:pt x="1239411" y="873746"/>
                  <a:pt x="1249100" y="871288"/>
                  <a:pt x="1257456" y="869117"/>
                </a:cubicBezTo>
                <a:lnTo>
                  <a:pt x="1264992" y="867097"/>
                </a:lnTo>
                <a:lnTo>
                  <a:pt x="1264463" y="862821"/>
                </a:lnTo>
                <a:cubicBezTo>
                  <a:pt x="1264925" y="860054"/>
                  <a:pt x="1266065" y="856251"/>
                  <a:pt x="1267883" y="851411"/>
                </a:cubicBezTo>
                <a:cubicBezTo>
                  <a:pt x="1274107" y="835666"/>
                  <a:pt x="1276545" y="824620"/>
                  <a:pt x="1275198" y="818275"/>
                </a:cubicBezTo>
                <a:lnTo>
                  <a:pt x="1275239" y="817925"/>
                </a:lnTo>
                <a:lnTo>
                  <a:pt x="1205847" y="829901"/>
                </a:lnTo>
                <a:cubicBezTo>
                  <a:pt x="1206708" y="841043"/>
                  <a:pt x="1206905" y="852143"/>
                  <a:pt x="1206438" y="863199"/>
                </a:cubicBezTo>
                <a:cubicBezTo>
                  <a:pt x="1205973" y="874255"/>
                  <a:pt x="1204728" y="888667"/>
                  <a:pt x="1202706" y="906435"/>
                </a:cubicBezTo>
                <a:cubicBezTo>
                  <a:pt x="1200684" y="924202"/>
                  <a:pt x="1196720" y="931720"/>
                  <a:pt x="1190811" y="928988"/>
                </a:cubicBezTo>
                <a:cubicBezTo>
                  <a:pt x="1184903" y="926257"/>
                  <a:pt x="1180956" y="921327"/>
                  <a:pt x="1178971" y="914200"/>
                </a:cubicBezTo>
                <a:cubicBezTo>
                  <a:pt x="1176984" y="907073"/>
                  <a:pt x="1177120" y="898899"/>
                  <a:pt x="1179379" y="889678"/>
                </a:cubicBezTo>
                <a:cubicBezTo>
                  <a:pt x="1181637" y="880457"/>
                  <a:pt x="1183211" y="868645"/>
                  <a:pt x="1184100" y="854240"/>
                </a:cubicBezTo>
                <a:cubicBezTo>
                  <a:pt x="1184990" y="839835"/>
                  <a:pt x="1183860" y="828428"/>
                  <a:pt x="1180712" y="820017"/>
                </a:cubicBezTo>
                <a:cubicBezTo>
                  <a:pt x="1177565" y="811607"/>
                  <a:pt x="1179110" y="807874"/>
                  <a:pt x="1185348" y="808821"/>
                </a:cubicBezTo>
                <a:cubicBezTo>
                  <a:pt x="1191586" y="809767"/>
                  <a:pt x="1196608" y="810667"/>
                  <a:pt x="1200416" y="811520"/>
                </a:cubicBezTo>
                <a:cubicBezTo>
                  <a:pt x="1204224" y="812374"/>
                  <a:pt x="1224418" y="809922"/>
                  <a:pt x="1261001" y="804164"/>
                </a:cubicBezTo>
                <a:cubicBezTo>
                  <a:pt x="1297582" y="798406"/>
                  <a:pt x="1319052" y="793455"/>
                  <a:pt x="1325412" y="789311"/>
                </a:cubicBezTo>
                <a:cubicBezTo>
                  <a:pt x="1328592" y="787239"/>
                  <a:pt x="1331812" y="786098"/>
                  <a:pt x="1335068" y="785888"/>
                </a:cubicBezTo>
                <a:close/>
                <a:moveTo>
                  <a:pt x="5715081" y="783267"/>
                </a:moveTo>
                <a:cubicBezTo>
                  <a:pt x="5708929" y="784156"/>
                  <a:pt x="5697622" y="786149"/>
                  <a:pt x="5681159" y="789247"/>
                </a:cubicBezTo>
                <a:cubicBezTo>
                  <a:pt x="5681977" y="795485"/>
                  <a:pt x="5683598" y="806032"/>
                  <a:pt x="5686021" y="820888"/>
                </a:cubicBezTo>
                <a:cubicBezTo>
                  <a:pt x="5694281" y="819096"/>
                  <a:pt x="5701817" y="817963"/>
                  <a:pt x="5708628" y="817490"/>
                </a:cubicBezTo>
                <a:cubicBezTo>
                  <a:pt x="5713604" y="803465"/>
                  <a:pt x="5715755" y="792057"/>
                  <a:pt x="5715081" y="783267"/>
                </a:cubicBezTo>
                <a:close/>
                <a:moveTo>
                  <a:pt x="4638756" y="783267"/>
                </a:moveTo>
                <a:cubicBezTo>
                  <a:pt x="4632604" y="784156"/>
                  <a:pt x="4621297" y="786149"/>
                  <a:pt x="4604835" y="789247"/>
                </a:cubicBezTo>
                <a:cubicBezTo>
                  <a:pt x="4605652" y="795485"/>
                  <a:pt x="4607273" y="806032"/>
                  <a:pt x="4609696" y="820888"/>
                </a:cubicBezTo>
                <a:cubicBezTo>
                  <a:pt x="4617956" y="819096"/>
                  <a:pt x="4625492" y="817963"/>
                  <a:pt x="4632303" y="817490"/>
                </a:cubicBezTo>
                <a:cubicBezTo>
                  <a:pt x="4637279" y="803465"/>
                  <a:pt x="4639430" y="792057"/>
                  <a:pt x="4638756" y="783267"/>
                </a:cubicBezTo>
                <a:close/>
                <a:moveTo>
                  <a:pt x="6502191" y="781782"/>
                </a:moveTo>
                <a:cubicBezTo>
                  <a:pt x="6508988" y="781782"/>
                  <a:pt x="6514753" y="784149"/>
                  <a:pt x="6519485" y="788881"/>
                </a:cubicBezTo>
                <a:cubicBezTo>
                  <a:pt x="6524218" y="793613"/>
                  <a:pt x="6526584" y="798912"/>
                  <a:pt x="6526584" y="804777"/>
                </a:cubicBezTo>
                <a:cubicBezTo>
                  <a:pt x="6526584" y="812234"/>
                  <a:pt x="6524160" y="818386"/>
                  <a:pt x="6519313" y="823233"/>
                </a:cubicBezTo>
                <a:cubicBezTo>
                  <a:pt x="6514466" y="828080"/>
                  <a:pt x="6508759" y="830503"/>
                  <a:pt x="6502191" y="830503"/>
                </a:cubicBezTo>
                <a:cubicBezTo>
                  <a:pt x="6495595" y="830503"/>
                  <a:pt x="6489884" y="828091"/>
                  <a:pt x="6485058" y="823265"/>
                </a:cubicBezTo>
                <a:cubicBezTo>
                  <a:pt x="6480233" y="818440"/>
                  <a:pt x="6477820" y="812277"/>
                  <a:pt x="6477820" y="804777"/>
                </a:cubicBezTo>
                <a:cubicBezTo>
                  <a:pt x="6477820" y="798869"/>
                  <a:pt x="6480176" y="793559"/>
                  <a:pt x="6484886" y="788849"/>
                </a:cubicBezTo>
                <a:cubicBezTo>
                  <a:pt x="6489597" y="784138"/>
                  <a:pt x="6495365" y="781782"/>
                  <a:pt x="6502191" y="781782"/>
                </a:cubicBezTo>
                <a:close/>
                <a:moveTo>
                  <a:pt x="5080974" y="775503"/>
                </a:moveTo>
                <a:cubicBezTo>
                  <a:pt x="5097154" y="774419"/>
                  <a:pt x="5110726" y="776792"/>
                  <a:pt x="5121691" y="782621"/>
                </a:cubicBezTo>
                <a:cubicBezTo>
                  <a:pt x="5136311" y="790394"/>
                  <a:pt x="5142749" y="797392"/>
                  <a:pt x="5141007" y="803615"/>
                </a:cubicBezTo>
                <a:cubicBezTo>
                  <a:pt x="5139264" y="809839"/>
                  <a:pt x="5132231" y="812503"/>
                  <a:pt x="5119905" y="811607"/>
                </a:cubicBezTo>
                <a:cubicBezTo>
                  <a:pt x="5107580" y="810710"/>
                  <a:pt x="5090261" y="810262"/>
                  <a:pt x="5067947" y="810262"/>
                </a:cubicBezTo>
                <a:cubicBezTo>
                  <a:pt x="5045663" y="810262"/>
                  <a:pt x="5021722" y="811384"/>
                  <a:pt x="4996124" y="813629"/>
                </a:cubicBezTo>
                <a:cubicBezTo>
                  <a:pt x="4970527" y="815873"/>
                  <a:pt x="4949103" y="818544"/>
                  <a:pt x="4931852" y="821641"/>
                </a:cubicBezTo>
                <a:cubicBezTo>
                  <a:pt x="4914600" y="824739"/>
                  <a:pt x="4899543" y="827664"/>
                  <a:pt x="4886680" y="830417"/>
                </a:cubicBezTo>
                <a:cubicBezTo>
                  <a:pt x="4873817" y="833171"/>
                  <a:pt x="4860430" y="830181"/>
                  <a:pt x="4846520" y="821448"/>
                </a:cubicBezTo>
                <a:cubicBezTo>
                  <a:pt x="4833915" y="807580"/>
                  <a:pt x="4833019" y="801332"/>
                  <a:pt x="4843831" y="802701"/>
                </a:cubicBezTo>
                <a:cubicBezTo>
                  <a:pt x="4854644" y="804071"/>
                  <a:pt x="4873168" y="803641"/>
                  <a:pt x="4899403" y="801411"/>
                </a:cubicBezTo>
                <a:cubicBezTo>
                  <a:pt x="4925639" y="799181"/>
                  <a:pt x="4953645" y="795807"/>
                  <a:pt x="4983422" y="791290"/>
                </a:cubicBezTo>
                <a:cubicBezTo>
                  <a:pt x="5013200" y="786773"/>
                  <a:pt x="5040035" y="782256"/>
                  <a:pt x="5063925" y="777739"/>
                </a:cubicBezTo>
                <a:cubicBezTo>
                  <a:pt x="5069898" y="776609"/>
                  <a:pt x="5075581" y="775864"/>
                  <a:pt x="5080974" y="775503"/>
                </a:cubicBezTo>
                <a:close/>
                <a:moveTo>
                  <a:pt x="3290274" y="775503"/>
                </a:moveTo>
                <a:cubicBezTo>
                  <a:pt x="3306454" y="774419"/>
                  <a:pt x="3320026" y="776792"/>
                  <a:pt x="3330991" y="782621"/>
                </a:cubicBezTo>
                <a:cubicBezTo>
                  <a:pt x="3345611" y="790394"/>
                  <a:pt x="3352050" y="797392"/>
                  <a:pt x="3350307" y="803615"/>
                </a:cubicBezTo>
                <a:cubicBezTo>
                  <a:pt x="3348565" y="809839"/>
                  <a:pt x="3341531" y="812503"/>
                  <a:pt x="3329206" y="811607"/>
                </a:cubicBezTo>
                <a:cubicBezTo>
                  <a:pt x="3316880" y="810710"/>
                  <a:pt x="3299561" y="810262"/>
                  <a:pt x="3277247" y="810262"/>
                </a:cubicBezTo>
                <a:cubicBezTo>
                  <a:pt x="3254963" y="810262"/>
                  <a:pt x="3231022" y="811384"/>
                  <a:pt x="3205425" y="813629"/>
                </a:cubicBezTo>
                <a:cubicBezTo>
                  <a:pt x="3179827" y="815873"/>
                  <a:pt x="3158403" y="818544"/>
                  <a:pt x="3141152" y="821641"/>
                </a:cubicBezTo>
                <a:cubicBezTo>
                  <a:pt x="3123900" y="824739"/>
                  <a:pt x="3108843" y="827664"/>
                  <a:pt x="3095980" y="830417"/>
                </a:cubicBezTo>
                <a:cubicBezTo>
                  <a:pt x="3083117" y="833171"/>
                  <a:pt x="3069730" y="830181"/>
                  <a:pt x="3055820" y="821448"/>
                </a:cubicBezTo>
                <a:cubicBezTo>
                  <a:pt x="3043215" y="807580"/>
                  <a:pt x="3042319" y="801332"/>
                  <a:pt x="3053132" y="802701"/>
                </a:cubicBezTo>
                <a:cubicBezTo>
                  <a:pt x="3063944" y="804071"/>
                  <a:pt x="3082468" y="803641"/>
                  <a:pt x="3108703" y="801411"/>
                </a:cubicBezTo>
                <a:cubicBezTo>
                  <a:pt x="3134939" y="799181"/>
                  <a:pt x="3162945" y="795807"/>
                  <a:pt x="3192723" y="791290"/>
                </a:cubicBezTo>
                <a:cubicBezTo>
                  <a:pt x="3222500" y="786773"/>
                  <a:pt x="3249334" y="782256"/>
                  <a:pt x="3273225" y="777739"/>
                </a:cubicBezTo>
                <a:cubicBezTo>
                  <a:pt x="3279198" y="776609"/>
                  <a:pt x="3284881" y="775864"/>
                  <a:pt x="3290274" y="775503"/>
                </a:cubicBezTo>
                <a:close/>
                <a:moveTo>
                  <a:pt x="5765523" y="774275"/>
                </a:moveTo>
                <a:cubicBezTo>
                  <a:pt x="5762483" y="773974"/>
                  <a:pt x="5754158" y="775179"/>
                  <a:pt x="5740549" y="777889"/>
                </a:cubicBezTo>
                <a:cubicBezTo>
                  <a:pt x="5745053" y="782392"/>
                  <a:pt x="5746120" y="787149"/>
                  <a:pt x="5743754" y="792161"/>
                </a:cubicBezTo>
                <a:cubicBezTo>
                  <a:pt x="5741388" y="797173"/>
                  <a:pt x="5738520" y="804053"/>
                  <a:pt x="5735150" y="812800"/>
                </a:cubicBezTo>
                <a:cubicBezTo>
                  <a:pt x="5745318" y="811080"/>
                  <a:pt x="5753571" y="809509"/>
                  <a:pt x="5759909" y="808090"/>
                </a:cubicBezTo>
                <a:cubicBezTo>
                  <a:pt x="5764039" y="796546"/>
                  <a:pt x="5766767" y="788099"/>
                  <a:pt x="5768094" y="782750"/>
                </a:cubicBezTo>
                <a:cubicBezTo>
                  <a:pt x="5769420" y="777401"/>
                  <a:pt x="5768563" y="774577"/>
                  <a:pt x="5765523" y="774275"/>
                </a:cubicBezTo>
                <a:close/>
                <a:moveTo>
                  <a:pt x="4689198" y="774275"/>
                </a:moveTo>
                <a:cubicBezTo>
                  <a:pt x="4686158" y="773974"/>
                  <a:pt x="4677833" y="775179"/>
                  <a:pt x="4664225" y="777889"/>
                </a:cubicBezTo>
                <a:cubicBezTo>
                  <a:pt x="4668728" y="782392"/>
                  <a:pt x="4669796" y="787149"/>
                  <a:pt x="4667430" y="792161"/>
                </a:cubicBezTo>
                <a:cubicBezTo>
                  <a:pt x="4665063" y="797173"/>
                  <a:pt x="4662195" y="804053"/>
                  <a:pt x="4658826" y="812800"/>
                </a:cubicBezTo>
                <a:cubicBezTo>
                  <a:pt x="4668993" y="811080"/>
                  <a:pt x="4677246" y="809509"/>
                  <a:pt x="4683584" y="808090"/>
                </a:cubicBezTo>
                <a:cubicBezTo>
                  <a:pt x="4687714" y="796546"/>
                  <a:pt x="4690442" y="788099"/>
                  <a:pt x="4691769" y="782750"/>
                </a:cubicBezTo>
                <a:cubicBezTo>
                  <a:pt x="4693095" y="777401"/>
                  <a:pt x="4692238" y="774577"/>
                  <a:pt x="4689198" y="774275"/>
                </a:cubicBezTo>
                <a:close/>
                <a:moveTo>
                  <a:pt x="1677683" y="772780"/>
                </a:moveTo>
                <a:cubicBezTo>
                  <a:pt x="1681325" y="770305"/>
                  <a:pt x="1683831" y="776636"/>
                  <a:pt x="1685203" y="791774"/>
                </a:cubicBezTo>
                <a:cubicBezTo>
                  <a:pt x="1687031" y="811958"/>
                  <a:pt x="1681575" y="832231"/>
                  <a:pt x="1668833" y="852594"/>
                </a:cubicBezTo>
                <a:cubicBezTo>
                  <a:pt x="1656092" y="872958"/>
                  <a:pt x="1646617" y="877288"/>
                  <a:pt x="1640407" y="865587"/>
                </a:cubicBezTo>
                <a:cubicBezTo>
                  <a:pt x="1634198" y="853885"/>
                  <a:pt x="1634269" y="843625"/>
                  <a:pt x="1640622" y="834805"/>
                </a:cubicBezTo>
                <a:cubicBezTo>
                  <a:pt x="1646975" y="825986"/>
                  <a:pt x="1652353" y="817232"/>
                  <a:pt x="1656755" y="808541"/>
                </a:cubicBezTo>
                <a:cubicBezTo>
                  <a:pt x="1662161" y="799435"/>
                  <a:pt x="1667797" y="789318"/>
                  <a:pt x="1673662" y="778190"/>
                </a:cubicBezTo>
                <a:cubicBezTo>
                  <a:pt x="1675129" y="775408"/>
                  <a:pt x="1676469" y="773605"/>
                  <a:pt x="1677683" y="772780"/>
                </a:cubicBezTo>
                <a:close/>
                <a:moveTo>
                  <a:pt x="1833742" y="764994"/>
                </a:moveTo>
                <a:cubicBezTo>
                  <a:pt x="1841055" y="766420"/>
                  <a:pt x="1851201" y="770389"/>
                  <a:pt x="1864179" y="776900"/>
                </a:cubicBezTo>
                <a:cubicBezTo>
                  <a:pt x="1877486" y="782578"/>
                  <a:pt x="1888113" y="792032"/>
                  <a:pt x="1896058" y="805261"/>
                </a:cubicBezTo>
                <a:cubicBezTo>
                  <a:pt x="1904002" y="818490"/>
                  <a:pt x="1905174" y="831855"/>
                  <a:pt x="1899574" y="845356"/>
                </a:cubicBezTo>
                <a:cubicBezTo>
                  <a:pt x="1893974" y="858858"/>
                  <a:pt x="1885266" y="856516"/>
                  <a:pt x="1873450" y="838333"/>
                </a:cubicBezTo>
                <a:cubicBezTo>
                  <a:pt x="1861634" y="820150"/>
                  <a:pt x="1850233" y="803024"/>
                  <a:pt x="1839249" y="786956"/>
                </a:cubicBezTo>
                <a:cubicBezTo>
                  <a:pt x="1828264" y="770888"/>
                  <a:pt x="1826428" y="763567"/>
                  <a:pt x="1833742" y="764994"/>
                </a:cubicBezTo>
                <a:close/>
                <a:moveTo>
                  <a:pt x="858819" y="763616"/>
                </a:moveTo>
                <a:cubicBezTo>
                  <a:pt x="860417" y="763504"/>
                  <a:pt x="862409" y="763812"/>
                  <a:pt x="864795" y="764542"/>
                </a:cubicBezTo>
                <a:cubicBezTo>
                  <a:pt x="874339" y="767460"/>
                  <a:pt x="880888" y="771275"/>
                  <a:pt x="884444" y="775985"/>
                </a:cubicBezTo>
                <a:cubicBezTo>
                  <a:pt x="888000" y="780696"/>
                  <a:pt x="888201" y="786913"/>
                  <a:pt x="885047" y="794635"/>
                </a:cubicBezTo>
                <a:cubicBezTo>
                  <a:pt x="881892" y="802357"/>
                  <a:pt x="876770" y="802490"/>
                  <a:pt x="869677" y="795033"/>
                </a:cubicBezTo>
                <a:cubicBezTo>
                  <a:pt x="862586" y="787576"/>
                  <a:pt x="857721" y="781230"/>
                  <a:pt x="855083" y="775996"/>
                </a:cubicBezTo>
                <a:cubicBezTo>
                  <a:pt x="852781" y="768080"/>
                  <a:pt x="854027" y="763954"/>
                  <a:pt x="858819" y="763616"/>
                </a:cubicBezTo>
                <a:close/>
                <a:moveTo>
                  <a:pt x="5308231" y="758046"/>
                </a:moveTo>
                <a:cubicBezTo>
                  <a:pt x="5309810" y="757332"/>
                  <a:pt x="5311846" y="758164"/>
                  <a:pt x="5314337" y="760541"/>
                </a:cubicBezTo>
                <a:cubicBezTo>
                  <a:pt x="5319320" y="765295"/>
                  <a:pt x="5322278" y="772852"/>
                  <a:pt x="5323210" y="783213"/>
                </a:cubicBezTo>
                <a:cubicBezTo>
                  <a:pt x="5324143" y="793574"/>
                  <a:pt x="5321748" y="805397"/>
                  <a:pt x="5316026" y="818683"/>
                </a:cubicBezTo>
                <a:cubicBezTo>
                  <a:pt x="5310304" y="831970"/>
                  <a:pt x="5304654" y="833690"/>
                  <a:pt x="5299076" y="823846"/>
                </a:cubicBezTo>
                <a:cubicBezTo>
                  <a:pt x="5293498" y="814001"/>
                  <a:pt x="5291612" y="807157"/>
                  <a:pt x="5293418" y="803314"/>
                </a:cubicBezTo>
                <a:cubicBezTo>
                  <a:pt x="5295225" y="799471"/>
                  <a:pt x="5297025" y="794079"/>
                  <a:pt x="5298818" y="787139"/>
                </a:cubicBezTo>
                <a:cubicBezTo>
                  <a:pt x="5301514" y="779868"/>
                  <a:pt x="5303528" y="772429"/>
                  <a:pt x="5304862" y="764822"/>
                </a:cubicBezTo>
                <a:cubicBezTo>
                  <a:pt x="5305529" y="761018"/>
                  <a:pt x="5306652" y="758759"/>
                  <a:pt x="5308231" y="758046"/>
                </a:cubicBezTo>
                <a:close/>
                <a:moveTo>
                  <a:pt x="3527056" y="758046"/>
                </a:moveTo>
                <a:cubicBezTo>
                  <a:pt x="3528635" y="757332"/>
                  <a:pt x="3530671" y="758164"/>
                  <a:pt x="3533162" y="760541"/>
                </a:cubicBezTo>
                <a:cubicBezTo>
                  <a:pt x="3538146" y="765295"/>
                  <a:pt x="3541103" y="772852"/>
                  <a:pt x="3542035" y="783213"/>
                </a:cubicBezTo>
                <a:cubicBezTo>
                  <a:pt x="3542967" y="793574"/>
                  <a:pt x="3540573" y="805397"/>
                  <a:pt x="3534851" y="818683"/>
                </a:cubicBezTo>
                <a:cubicBezTo>
                  <a:pt x="3529129" y="831970"/>
                  <a:pt x="3523479" y="833690"/>
                  <a:pt x="3517901" y="823846"/>
                </a:cubicBezTo>
                <a:cubicBezTo>
                  <a:pt x="3512323" y="814001"/>
                  <a:pt x="3510437" y="807157"/>
                  <a:pt x="3512244" y="803314"/>
                </a:cubicBezTo>
                <a:cubicBezTo>
                  <a:pt x="3514050" y="799471"/>
                  <a:pt x="3515850" y="794079"/>
                  <a:pt x="3517643" y="787139"/>
                </a:cubicBezTo>
                <a:cubicBezTo>
                  <a:pt x="3520339" y="779868"/>
                  <a:pt x="3522353" y="772429"/>
                  <a:pt x="3523687" y="764822"/>
                </a:cubicBezTo>
                <a:cubicBezTo>
                  <a:pt x="3524354" y="761018"/>
                  <a:pt x="3525477" y="758759"/>
                  <a:pt x="3527056" y="758046"/>
                </a:cubicBezTo>
                <a:close/>
                <a:moveTo>
                  <a:pt x="902040" y="754827"/>
                </a:moveTo>
                <a:cubicBezTo>
                  <a:pt x="899100" y="754872"/>
                  <a:pt x="895221" y="755339"/>
                  <a:pt x="890403" y="756228"/>
                </a:cubicBezTo>
                <a:cubicBezTo>
                  <a:pt x="880766" y="758006"/>
                  <a:pt x="866742" y="759734"/>
                  <a:pt x="848328" y="761412"/>
                </a:cubicBezTo>
                <a:cubicBezTo>
                  <a:pt x="844470" y="773788"/>
                  <a:pt x="839394" y="788666"/>
                  <a:pt x="833099" y="806046"/>
                </a:cubicBezTo>
                <a:cubicBezTo>
                  <a:pt x="857980" y="805200"/>
                  <a:pt x="883591" y="803537"/>
                  <a:pt x="909934" y="801056"/>
                </a:cubicBezTo>
                <a:cubicBezTo>
                  <a:pt x="910794" y="772590"/>
                  <a:pt x="910163" y="757558"/>
                  <a:pt x="908041" y="755959"/>
                </a:cubicBezTo>
                <a:cubicBezTo>
                  <a:pt x="906980" y="755160"/>
                  <a:pt x="904979" y="754783"/>
                  <a:pt x="902040" y="754827"/>
                </a:cubicBezTo>
                <a:close/>
                <a:moveTo>
                  <a:pt x="4372701" y="751474"/>
                </a:moveTo>
                <a:cubicBezTo>
                  <a:pt x="4377236" y="752385"/>
                  <a:pt x="4381579" y="754450"/>
                  <a:pt x="4385731" y="757669"/>
                </a:cubicBezTo>
                <a:cubicBezTo>
                  <a:pt x="4394034" y="764108"/>
                  <a:pt x="4394059" y="768848"/>
                  <a:pt x="4385806" y="771888"/>
                </a:cubicBezTo>
                <a:cubicBezTo>
                  <a:pt x="4377553" y="774928"/>
                  <a:pt x="4367056" y="777358"/>
                  <a:pt x="4354315" y="779180"/>
                </a:cubicBezTo>
                <a:cubicBezTo>
                  <a:pt x="4341574" y="781001"/>
                  <a:pt x="4325520" y="783263"/>
                  <a:pt x="4306153" y="785966"/>
                </a:cubicBezTo>
                <a:cubicBezTo>
                  <a:pt x="4286787" y="788669"/>
                  <a:pt x="4271124" y="790724"/>
                  <a:pt x="4259164" y="792129"/>
                </a:cubicBezTo>
                <a:cubicBezTo>
                  <a:pt x="4261860" y="799787"/>
                  <a:pt x="4262534" y="806569"/>
                  <a:pt x="4261186" y="812478"/>
                </a:cubicBezTo>
                <a:cubicBezTo>
                  <a:pt x="4259838" y="818386"/>
                  <a:pt x="4259164" y="839186"/>
                  <a:pt x="4259164" y="874879"/>
                </a:cubicBezTo>
                <a:cubicBezTo>
                  <a:pt x="4266104" y="871280"/>
                  <a:pt x="4273013" y="870789"/>
                  <a:pt x="4279889" y="873406"/>
                </a:cubicBezTo>
                <a:cubicBezTo>
                  <a:pt x="4286765" y="876023"/>
                  <a:pt x="4279857" y="883261"/>
                  <a:pt x="4259164" y="895120"/>
                </a:cubicBezTo>
                <a:cubicBezTo>
                  <a:pt x="4259164" y="910350"/>
                  <a:pt x="4259382" y="922385"/>
                  <a:pt x="4259820" y="931225"/>
                </a:cubicBezTo>
                <a:cubicBezTo>
                  <a:pt x="4260257" y="940066"/>
                  <a:pt x="4257930" y="950459"/>
                  <a:pt x="4252840" y="962405"/>
                </a:cubicBezTo>
                <a:cubicBezTo>
                  <a:pt x="4247749" y="974350"/>
                  <a:pt x="4243006" y="974078"/>
                  <a:pt x="4238611" y="961587"/>
                </a:cubicBezTo>
                <a:cubicBezTo>
                  <a:pt x="4234215" y="949097"/>
                  <a:pt x="4232466" y="939130"/>
                  <a:pt x="4233362" y="931688"/>
                </a:cubicBezTo>
                <a:cubicBezTo>
                  <a:pt x="4234258" y="924245"/>
                  <a:pt x="4234707" y="914817"/>
                  <a:pt x="4234707" y="903402"/>
                </a:cubicBezTo>
                <a:cubicBezTo>
                  <a:pt x="4220094" y="910572"/>
                  <a:pt x="4207736" y="915910"/>
                  <a:pt x="4197634" y="919416"/>
                </a:cubicBezTo>
                <a:cubicBezTo>
                  <a:pt x="4187531" y="922922"/>
                  <a:pt x="4179077" y="926751"/>
                  <a:pt x="4172273" y="930903"/>
                </a:cubicBezTo>
                <a:cubicBezTo>
                  <a:pt x="4165468" y="935054"/>
                  <a:pt x="4159783" y="936094"/>
                  <a:pt x="4155215" y="934022"/>
                </a:cubicBezTo>
                <a:cubicBezTo>
                  <a:pt x="4150648" y="931950"/>
                  <a:pt x="4145883" y="927049"/>
                  <a:pt x="4140922" y="919319"/>
                </a:cubicBezTo>
                <a:cubicBezTo>
                  <a:pt x="4135960" y="911590"/>
                  <a:pt x="4138290" y="907446"/>
                  <a:pt x="4147913" y="906887"/>
                </a:cubicBezTo>
                <a:cubicBezTo>
                  <a:pt x="4157535" y="906327"/>
                  <a:pt x="4168017" y="904535"/>
                  <a:pt x="4179361" y="901509"/>
                </a:cubicBezTo>
                <a:cubicBezTo>
                  <a:pt x="4179361" y="886681"/>
                  <a:pt x="4178697" y="868189"/>
                  <a:pt x="4177371" y="846034"/>
                </a:cubicBezTo>
                <a:cubicBezTo>
                  <a:pt x="4176045" y="823878"/>
                  <a:pt x="4174177" y="810606"/>
                  <a:pt x="4171767" y="806218"/>
                </a:cubicBezTo>
                <a:cubicBezTo>
                  <a:pt x="4164798" y="807093"/>
                  <a:pt x="4159482" y="807986"/>
                  <a:pt x="4155818" y="808896"/>
                </a:cubicBezTo>
                <a:cubicBezTo>
                  <a:pt x="4152154" y="809807"/>
                  <a:pt x="4146163" y="806641"/>
                  <a:pt x="4137846" y="799399"/>
                </a:cubicBezTo>
                <a:cubicBezTo>
                  <a:pt x="4129528" y="792158"/>
                  <a:pt x="4128102" y="788537"/>
                  <a:pt x="4133565" y="788537"/>
                </a:cubicBezTo>
                <a:cubicBezTo>
                  <a:pt x="4137079" y="788537"/>
                  <a:pt x="4144707" y="787884"/>
                  <a:pt x="4156452" y="786579"/>
                </a:cubicBezTo>
                <a:cubicBezTo>
                  <a:pt x="4168197" y="785274"/>
                  <a:pt x="4186843" y="782797"/>
                  <a:pt x="4212390" y="779147"/>
                </a:cubicBezTo>
                <a:cubicBezTo>
                  <a:pt x="4237937" y="775498"/>
                  <a:pt x="4266219" y="770794"/>
                  <a:pt x="4297237" y="765037"/>
                </a:cubicBezTo>
                <a:cubicBezTo>
                  <a:pt x="4328255" y="759279"/>
                  <a:pt x="4348683" y="755002"/>
                  <a:pt x="4358520" y="752206"/>
                </a:cubicBezTo>
                <a:cubicBezTo>
                  <a:pt x="4363439" y="750808"/>
                  <a:pt x="4368166" y="750564"/>
                  <a:pt x="4372701" y="751474"/>
                </a:cubicBezTo>
                <a:close/>
                <a:moveTo>
                  <a:pt x="1287611" y="737861"/>
                </a:moveTo>
                <a:cubicBezTo>
                  <a:pt x="1285533" y="737762"/>
                  <a:pt x="1282417" y="738274"/>
                  <a:pt x="1278262" y="739396"/>
                </a:cubicBezTo>
                <a:cubicBezTo>
                  <a:pt x="1269953" y="741641"/>
                  <a:pt x="1258411" y="743910"/>
                  <a:pt x="1243641" y="746204"/>
                </a:cubicBezTo>
                <a:cubicBezTo>
                  <a:pt x="1244488" y="750693"/>
                  <a:pt x="1245290" y="758042"/>
                  <a:pt x="1246050" y="768252"/>
                </a:cubicBezTo>
                <a:cubicBezTo>
                  <a:pt x="1255615" y="767406"/>
                  <a:pt x="1270106" y="765363"/>
                  <a:pt x="1289522" y="762122"/>
                </a:cubicBezTo>
                <a:cubicBezTo>
                  <a:pt x="1290326" y="751682"/>
                  <a:pt x="1290726" y="744304"/>
                  <a:pt x="1290726" y="739988"/>
                </a:cubicBezTo>
                <a:cubicBezTo>
                  <a:pt x="1290726" y="738669"/>
                  <a:pt x="1289688" y="737960"/>
                  <a:pt x="1287611" y="737861"/>
                </a:cubicBezTo>
                <a:close/>
                <a:moveTo>
                  <a:pt x="5608997" y="731774"/>
                </a:moveTo>
                <a:cubicBezTo>
                  <a:pt x="5607711" y="731456"/>
                  <a:pt x="5606067" y="731520"/>
                  <a:pt x="5604066" y="731965"/>
                </a:cubicBezTo>
                <a:cubicBezTo>
                  <a:pt x="5600065" y="732854"/>
                  <a:pt x="5593820" y="734008"/>
                  <a:pt x="5585331" y="735428"/>
                </a:cubicBezTo>
                <a:cubicBezTo>
                  <a:pt x="5586234" y="754744"/>
                  <a:pt x="5586686" y="771995"/>
                  <a:pt x="5586686" y="787182"/>
                </a:cubicBezTo>
                <a:cubicBezTo>
                  <a:pt x="5587202" y="787182"/>
                  <a:pt x="5591046" y="786278"/>
                  <a:pt x="5598216" y="784471"/>
                </a:cubicBezTo>
                <a:cubicBezTo>
                  <a:pt x="5605386" y="782664"/>
                  <a:pt x="5610430" y="784396"/>
                  <a:pt x="5613348" y="789666"/>
                </a:cubicBezTo>
                <a:lnTo>
                  <a:pt x="5613509" y="792083"/>
                </a:lnTo>
                <a:lnTo>
                  <a:pt x="5613509" y="745387"/>
                </a:lnTo>
                <a:cubicBezTo>
                  <a:pt x="5613509" y="739866"/>
                  <a:pt x="5612936" y="736026"/>
                  <a:pt x="5611789" y="733868"/>
                </a:cubicBezTo>
                <a:cubicBezTo>
                  <a:pt x="5611215" y="732789"/>
                  <a:pt x="5610285" y="732091"/>
                  <a:pt x="5608997" y="731774"/>
                </a:cubicBezTo>
                <a:close/>
                <a:moveTo>
                  <a:pt x="4532673" y="731774"/>
                </a:moveTo>
                <a:cubicBezTo>
                  <a:pt x="4531386" y="731456"/>
                  <a:pt x="4529742" y="731520"/>
                  <a:pt x="4527742" y="731965"/>
                </a:cubicBezTo>
                <a:cubicBezTo>
                  <a:pt x="4523741" y="732854"/>
                  <a:pt x="4517495" y="734008"/>
                  <a:pt x="4509006" y="735428"/>
                </a:cubicBezTo>
                <a:cubicBezTo>
                  <a:pt x="4509910" y="754744"/>
                  <a:pt x="4510361" y="771995"/>
                  <a:pt x="4510361" y="787182"/>
                </a:cubicBezTo>
                <a:cubicBezTo>
                  <a:pt x="4510878" y="787182"/>
                  <a:pt x="4514721" y="786278"/>
                  <a:pt x="4521891" y="784471"/>
                </a:cubicBezTo>
                <a:cubicBezTo>
                  <a:pt x="4529061" y="782664"/>
                  <a:pt x="4534105" y="784396"/>
                  <a:pt x="4537024" y="789666"/>
                </a:cubicBezTo>
                <a:lnTo>
                  <a:pt x="4537185" y="792079"/>
                </a:lnTo>
                <a:lnTo>
                  <a:pt x="4537185" y="745387"/>
                </a:lnTo>
                <a:cubicBezTo>
                  <a:pt x="4537185" y="739866"/>
                  <a:pt x="4536611" y="736026"/>
                  <a:pt x="4535464" y="733868"/>
                </a:cubicBezTo>
                <a:cubicBezTo>
                  <a:pt x="4534890" y="732789"/>
                  <a:pt x="4533960" y="732091"/>
                  <a:pt x="4532673" y="731774"/>
                </a:cubicBezTo>
                <a:close/>
                <a:moveTo>
                  <a:pt x="910961" y="727039"/>
                </a:moveTo>
                <a:cubicBezTo>
                  <a:pt x="914822" y="726748"/>
                  <a:pt x="918697" y="727569"/>
                  <a:pt x="922581" y="729502"/>
                </a:cubicBezTo>
                <a:cubicBezTo>
                  <a:pt x="930354" y="733366"/>
                  <a:pt x="937180" y="737883"/>
                  <a:pt x="943060" y="743053"/>
                </a:cubicBezTo>
                <a:cubicBezTo>
                  <a:pt x="948939" y="748223"/>
                  <a:pt x="949853" y="753737"/>
                  <a:pt x="945802" y="759595"/>
                </a:cubicBezTo>
                <a:cubicBezTo>
                  <a:pt x="941752" y="765453"/>
                  <a:pt x="939726" y="778240"/>
                  <a:pt x="939726" y="797958"/>
                </a:cubicBezTo>
                <a:cubicBezTo>
                  <a:pt x="959127" y="797098"/>
                  <a:pt x="976680" y="795531"/>
                  <a:pt x="992383" y="793258"/>
                </a:cubicBezTo>
                <a:cubicBezTo>
                  <a:pt x="1008085" y="790985"/>
                  <a:pt x="1019884" y="795499"/>
                  <a:pt x="1027778" y="806799"/>
                </a:cubicBezTo>
                <a:cubicBezTo>
                  <a:pt x="1035672" y="818099"/>
                  <a:pt x="1034400" y="823527"/>
                  <a:pt x="1023961" y="823082"/>
                </a:cubicBezTo>
                <a:cubicBezTo>
                  <a:pt x="1013521" y="822638"/>
                  <a:pt x="1001808" y="822190"/>
                  <a:pt x="988823" y="821738"/>
                </a:cubicBezTo>
                <a:cubicBezTo>
                  <a:pt x="975838" y="821286"/>
                  <a:pt x="958949" y="821060"/>
                  <a:pt x="938155" y="821060"/>
                </a:cubicBezTo>
                <a:cubicBezTo>
                  <a:pt x="937352" y="842226"/>
                  <a:pt x="936077" y="858381"/>
                  <a:pt x="934327" y="869523"/>
                </a:cubicBezTo>
                <a:cubicBezTo>
                  <a:pt x="939934" y="869523"/>
                  <a:pt x="949785" y="870735"/>
                  <a:pt x="963882" y="873158"/>
                </a:cubicBezTo>
                <a:cubicBezTo>
                  <a:pt x="977979" y="875582"/>
                  <a:pt x="986250" y="882128"/>
                  <a:pt x="988694" y="892797"/>
                </a:cubicBezTo>
                <a:cubicBezTo>
                  <a:pt x="991139" y="903466"/>
                  <a:pt x="986081" y="906980"/>
                  <a:pt x="973518" y="903337"/>
                </a:cubicBezTo>
                <a:cubicBezTo>
                  <a:pt x="960957" y="899695"/>
                  <a:pt x="947147" y="896117"/>
                  <a:pt x="932089" y="892604"/>
                </a:cubicBezTo>
                <a:cubicBezTo>
                  <a:pt x="927057" y="920825"/>
                  <a:pt x="918115" y="941601"/>
                  <a:pt x="905266" y="954930"/>
                </a:cubicBezTo>
                <a:cubicBezTo>
                  <a:pt x="892418" y="968259"/>
                  <a:pt x="883368" y="970206"/>
                  <a:pt x="878120" y="960770"/>
                </a:cubicBezTo>
                <a:cubicBezTo>
                  <a:pt x="872872" y="951334"/>
                  <a:pt x="864928" y="942085"/>
                  <a:pt x="854287" y="933022"/>
                </a:cubicBezTo>
                <a:cubicBezTo>
                  <a:pt x="843647" y="923958"/>
                  <a:pt x="845769" y="920779"/>
                  <a:pt x="860654" y="923482"/>
                </a:cubicBezTo>
                <a:cubicBezTo>
                  <a:pt x="875539" y="926185"/>
                  <a:pt x="885232" y="926020"/>
                  <a:pt x="889735" y="922987"/>
                </a:cubicBezTo>
                <a:cubicBezTo>
                  <a:pt x="894239" y="919954"/>
                  <a:pt x="898254" y="908844"/>
                  <a:pt x="901781" y="889657"/>
                </a:cubicBezTo>
                <a:cubicBezTo>
                  <a:pt x="854315" y="887119"/>
                  <a:pt x="823347" y="887169"/>
                  <a:pt x="808878" y="889807"/>
                </a:cubicBezTo>
                <a:cubicBezTo>
                  <a:pt x="794410" y="892446"/>
                  <a:pt x="783163" y="895819"/>
                  <a:pt x="775139" y="899928"/>
                </a:cubicBezTo>
                <a:cubicBezTo>
                  <a:pt x="767116" y="904036"/>
                  <a:pt x="761470" y="900921"/>
                  <a:pt x="758200" y="890582"/>
                </a:cubicBezTo>
                <a:cubicBezTo>
                  <a:pt x="754930" y="880242"/>
                  <a:pt x="757917" y="873183"/>
                  <a:pt x="767159" y="869405"/>
                </a:cubicBezTo>
                <a:cubicBezTo>
                  <a:pt x="776402" y="865626"/>
                  <a:pt x="787526" y="852659"/>
                  <a:pt x="800532" y="830503"/>
                </a:cubicBezTo>
                <a:cubicBezTo>
                  <a:pt x="771336" y="833185"/>
                  <a:pt x="752163" y="835429"/>
                  <a:pt x="743014" y="837236"/>
                </a:cubicBezTo>
                <a:cubicBezTo>
                  <a:pt x="733865" y="839043"/>
                  <a:pt x="724744" y="835196"/>
                  <a:pt x="715653" y="825696"/>
                </a:cubicBezTo>
                <a:cubicBezTo>
                  <a:pt x="706561" y="816195"/>
                  <a:pt x="708970" y="811904"/>
                  <a:pt x="722880" y="812822"/>
                </a:cubicBezTo>
                <a:cubicBezTo>
                  <a:pt x="736790" y="813740"/>
                  <a:pt x="765205" y="812485"/>
                  <a:pt x="808125" y="809058"/>
                </a:cubicBezTo>
                <a:cubicBezTo>
                  <a:pt x="819268" y="780334"/>
                  <a:pt x="823039" y="760727"/>
                  <a:pt x="819440" y="750238"/>
                </a:cubicBezTo>
                <a:cubicBezTo>
                  <a:pt x="815841" y="739748"/>
                  <a:pt x="817009" y="734987"/>
                  <a:pt x="822946" y="735955"/>
                </a:cubicBezTo>
                <a:cubicBezTo>
                  <a:pt x="828883" y="736923"/>
                  <a:pt x="834002" y="738274"/>
                  <a:pt x="838306" y="740009"/>
                </a:cubicBezTo>
                <a:cubicBezTo>
                  <a:pt x="842607" y="741745"/>
                  <a:pt x="851949" y="741974"/>
                  <a:pt x="866333" y="740698"/>
                </a:cubicBezTo>
                <a:cubicBezTo>
                  <a:pt x="880716" y="739421"/>
                  <a:pt x="891743" y="736270"/>
                  <a:pt x="899416" y="731244"/>
                </a:cubicBezTo>
                <a:cubicBezTo>
                  <a:pt x="903251" y="728731"/>
                  <a:pt x="907100" y="727329"/>
                  <a:pt x="910961" y="727039"/>
                </a:cubicBezTo>
                <a:close/>
                <a:moveTo>
                  <a:pt x="2046351" y="725100"/>
                </a:moveTo>
                <a:cubicBezTo>
                  <a:pt x="2040805" y="725740"/>
                  <a:pt x="2032988" y="727691"/>
                  <a:pt x="2022900" y="730954"/>
                </a:cubicBezTo>
                <a:lnTo>
                  <a:pt x="2022900" y="791204"/>
                </a:lnTo>
                <a:cubicBezTo>
                  <a:pt x="2025194" y="789655"/>
                  <a:pt x="2030342" y="787694"/>
                  <a:pt x="2038344" y="785321"/>
                </a:cubicBezTo>
                <a:cubicBezTo>
                  <a:pt x="2046346" y="782948"/>
                  <a:pt x="2052297" y="784887"/>
                  <a:pt x="2056197" y="791139"/>
                </a:cubicBezTo>
                <a:cubicBezTo>
                  <a:pt x="2060098" y="797392"/>
                  <a:pt x="2057416" y="801916"/>
                  <a:pt x="2048153" y="804712"/>
                </a:cubicBezTo>
                <a:cubicBezTo>
                  <a:pt x="2038889" y="807509"/>
                  <a:pt x="2030027" y="808907"/>
                  <a:pt x="2021566" y="808907"/>
                </a:cubicBezTo>
                <a:lnTo>
                  <a:pt x="2021566" y="873546"/>
                </a:lnTo>
                <a:cubicBezTo>
                  <a:pt x="2033769" y="871753"/>
                  <a:pt x="2044861" y="870857"/>
                  <a:pt x="2054842" y="870857"/>
                </a:cubicBezTo>
                <a:cubicBezTo>
                  <a:pt x="2057739" y="864346"/>
                  <a:pt x="2059187" y="853570"/>
                  <a:pt x="2059187" y="838527"/>
                </a:cubicBezTo>
                <a:lnTo>
                  <a:pt x="2059187" y="773738"/>
                </a:lnTo>
                <a:cubicBezTo>
                  <a:pt x="2059187" y="746620"/>
                  <a:pt x="2058183" y="731079"/>
                  <a:pt x="2056176" y="727114"/>
                </a:cubicBezTo>
                <a:cubicBezTo>
                  <a:pt x="2055172" y="725131"/>
                  <a:pt x="2051897" y="724460"/>
                  <a:pt x="2046351" y="725100"/>
                </a:cubicBezTo>
                <a:close/>
                <a:moveTo>
                  <a:pt x="6319581" y="718424"/>
                </a:moveTo>
                <a:cubicBezTo>
                  <a:pt x="6307622" y="719291"/>
                  <a:pt x="6299294" y="722658"/>
                  <a:pt x="6294597" y="728523"/>
                </a:cubicBezTo>
                <a:cubicBezTo>
                  <a:pt x="6289901" y="734388"/>
                  <a:pt x="6287552" y="741508"/>
                  <a:pt x="6287552" y="749883"/>
                </a:cubicBezTo>
                <a:cubicBezTo>
                  <a:pt x="6287552" y="758243"/>
                  <a:pt x="6290413" y="766098"/>
                  <a:pt x="6296135" y="773447"/>
                </a:cubicBezTo>
                <a:cubicBezTo>
                  <a:pt x="6301856" y="780797"/>
                  <a:pt x="6310666" y="784471"/>
                  <a:pt x="6322560" y="784471"/>
                </a:cubicBezTo>
                <a:cubicBezTo>
                  <a:pt x="6334456" y="784471"/>
                  <a:pt x="6343494" y="780775"/>
                  <a:pt x="6349674" y="773383"/>
                </a:cubicBezTo>
                <a:cubicBezTo>
                  <a:pt x="6355855" y="765990"/>
                  <a:pt x="6358734" y="757153"/>
                  <a:pt x="6358311" y="746871"/>
                </a:cubicBezTo>
                <a:cubicBezTo>
                  <a:pt x="6357888" y="736589"/>
                  <a:pt x="6354317" y="729061"/>
                  <a:pt x="6347598" y="724285"/>
                </a:cubicBezTo>
                <a:cubicBezTo>
                  <a:pt x="6340880" y="719510"/>
                  <a:pt x="6331541" y="717556"/>
                  <a:pt x="6319581" y="718424"/>
                </a:cubicBezTo>
                <a:close/>
                <a:moveTo>
                  <a:pt x="5281929" y="718195"/>
                </a:moveTo>
                <a:cubicBezTo>
                  <a:pt x="5285433" y="718523"/>
                  <a:pt x="5289095" y="719711"/>
                  <a:pt x="5292913" y="721758"/>
                </a:cubicBezTo>
                <a:cubicBezTo>
                  <a:pt x="5300549" y="725852"/>
                  <a:pt x="5301474" y="730108"/>
                  <a:pt x="5295688" y="734524"/>
                </a:cubicBezTo>
                <a:cubicBezTo>
                  <a:pt x="5289901" y="738941"/>
                  <a:pt x="5279301" y="742756"/>
                  <a:pt x="5263885" y="745968"/>
                </a:cubicBezTo>
                <a:cubicBezTo>
                  <a:pt x="5271084" y="748635"/>
                  <a:pt x="5273768" y="753389"/>
                  <a:pt x="5271940" y="760229"/>
                </a:cubicBezTo>
                <a:cubicBezTo>
                  <a:pt x="5270112" y="767069"/>
                  <a:pt x="5268775" y="778291"/>
                  <a:pt x="5267929" y="793893"/>
                </a:cubicBezTo>
                <a:cubicBezTo>
                  <a:pt x="5270008" y="793018"/>
                  <a:pt x="5273127" y="792581"/>
                  <a:pt x="5277286" y="792581"/>
                </a:cubicBezTo>
                <a:cubicBezTo>
                  <a:pt x="5282678" y="792581"/>
                  <a:pt x="5287414" y="793950"/>
                  <a:pt x="5291493" y="796689"/>
                </a:cubicBezTo>
                <a:cubicBezTo>
                  <a:pt x="5295573" y="799428"/>
                  <a:pt x="5295483" y="802970"/>
                  <a:pt x="5291224" y="807315"/>
                </a:cubicBezTo>
                <a:cubicBezTo>
                  <a:pt x="5286965" y="811660"/>
                  <a:pt x="5279143" y="815869"/>
                  <a:pt x="5267757" y="819942"/>
                </a:cubicBezTo>
                <a:cubicBezTo>
                  <a:pt x="5266968" y="841897"/>
                  <a:pt x="5266574" y="856610"/>
                  <a:pt x="5266574" y="864081"/>
                </a:cubicBezTo>
                <a:cubicBezTo>
                  <a:pt x="5272654" y="861557"/>
                  <a:pt x="5281824" y="858452"/>
                  <a:pt x="5294085" y="854767"/>
                </a:cubicBezTo>
                <a:cubicBezTo>
                  <a:pt x="5306346" y="851082"/>
                  <a:pt x="5308562" y="853215"/>
                  <a:pt x="5300732" y="861166"/>
                </a:cubicBezTo>
                <a:cubicBezTo>
                  <a:pt x="5292902" y="869118"/>
                  <a:pt x="5281330" y="876923"/>
                  <a:pt x="5266014" y="884580"/>
                </a:cubicBezTo>
                <a:cubicBezTo>
                  <a:pt x="5250699" y="892238"/>
                  <a:pt x="5240432" y="898024"/>
                  <a:pt x="5235212" y="901939"/>
                </a:cubicBezTo>
                <a:cubicBezTo>
                  <a:pt x="5229992" y="905854"/>
                  <a:pt x="5225471" y="909550"/>
                  <a:pt x="5221649" y="913028"/>
                </a:cubicBezTo>
                <a:cubicBezTo>
                  <a:pt x="5217828" y="916505"/>
                  <a:pt x="5213325" y="916975"/>
                  <a:pt x="5208141" y="914437"/>
                </a:cubicBezTo>
                <a:cubicBezTo>
                  <a:pt x="5202957" y="911898"/>
                  <a:pt x="5197651" y="906772"/>
                  <a:pt x="5192223" y="899057"/>
                </a:cubicBezTo>
                <a:cubicBezTo>
                  <a:pt x="5186795" y="891342"/>
                  <a:pt x="5188609" y="887205"/>
                  <a:pt x="5197665" y="886645"/>
                </a:cubicBezTo>
                <a:cubicBezTo>
                  <a:pt x="5206721" y="886086"/>
                  <a:pt x="5221539" y="881691"/>
                  <a:pt x="5242116" y="873459"/>
                </a:cubicBezTo>
                <a:lnTo>
                  <a:pt x="5242116" y="825104"/>
                </a:lnTo>
                <a:cubicBezTo>
                  <a:pt x="5229196" y="826911"/>
                  <a:pt x="5219218" y="826058"/>
                  <a:pt x="5212184" y="822545"/>
                </a:cubicBezTo>
                <a:cubicBezTo>
                  <a:pt x="5205151" y="819031"/>
                  <a:pt x="5205685" y="815661"/>
                  <a:pt x="5213787" y="812435"/>
                </a:cubicBezTo>
                <a:cubicBezTo>
                  <a:pt x="5221890" y="809208"/>
                  <a:pt x="5231333" y="805666"/>
                  <a:pt x="5242116" y="801809"/>
                </a:cubicBezTo>
                <a:lnTo>
                  <a:pt x="5242116" y="769694"/>
                </a:lnTo>
                <a:cubicBezTo>
                  <a:pt x="5242116" y="761305"/>
                  <a:pt x="5241227" y="755031"/>
                  <a:pt x="5239449" y="750872"/>
                </a:cubicBezTo>
                <a:cubicBezTo>
                  <a:pt x="5232709" y="750872"/>
                  <a:pt x="5225621" y="749363"/>
                  <a:pt x="5218186" y="746344"/>
                </a:cubicBezTo>
                <a:cubicBezTo>
                  <a:pt x="5210751" y="743326"/>
                  <a:pt x="5211117" y="740400"/>
                  <a:pt x="5219283" y="737568"/>
                </a:cubicBezTo>
                <a:cubicBezTo>
                  <a:pt x="5227450" y="734736"/>
                  <a:pt x="5236663" y="731760"/>
                  <a:pt x="5246924" y="728641"/>
                </a:cubicBezTo>
                <a:cubicBezTo>
                  <a:pt x="5257184" y="725522"/>
                  <a:pt x="5265506" y="722572"/>
                  <a:pt x="5271887" y="719790"/>
                </a:cubicBezTo>
                <a:cubicBezTo>
                  <a:pt x="5275077" y="718399"/>
                  <a:pt x="5278425" y="717867"/>
                  <a:pt x="5281929" y="718195"/>
                </a:cubicBezTo>
                <a:close/>
                <a:moveTo>
                  <a:pt x="3500754" y="718195"/>
                </a:moveTo>
                <a:cubicBezTo>
                  <a:pt x="3504259" y="718523"/>
                  <a:pt x="3507920" y="719711"/>
                  <a:pt x="3511738" y="721758"/>
                </a:cubicBezTo>
                <a:cubicBezTo>
                  <a:pt x="3519374" y="725852"/>
                  <a:pt x="3520299" y="730108"/>
                  <a:pt x="3514513" y="734524"/>
                </a:cubicBezTo>
                <a:cubicBezTo>
                  <a:pt x="3508727" y="738941"/>
                  <a:pt x="3498126" y="742756"/>
                  <a:pt x="3482710" y="745968"/>
                </a:cubicBezTo>
                <a:cubicBezTo>
                  <a:pt x="3489909" y="748635"/>
                  <a:pt x="3492594" y="753389"/>
                  <a:pt x="3490766" y="760229"/>
                </a:cubicBezTo>
                <a:cubicBezTo>
                  <a:pt x="3488937" y="767069"/>
                  <a:pt x="3487600" y="778291"/>
                  <a:pt x="3486754" y="793893"/>
                </a:cubicBezTo>
                <a:cubicBezTo>
                  <a:pt x="3488833" y="793018"/>
                  <a:pt x="3491952" y="792581"/>
                  <a:pt x="3496111" y="792581"/>
                </a:cubicBezTo>
                <a:cubicBezTo>
                  <a:pt x="3501503" y="792581"/>
                  <a:pt x="3506238" y="793950"/>
                  <a:pt x="3510318" y="796689"/>
                </a:cubicBezTo>
                <a:cubicBezTo>
                  <a:pt x="3514398" y="799428"/>
                  <a:pt x="3514309" y="802970"/>
                  <a:pt x="3510050" y="807315"/>
                </a:cubicBezTo>
                <a:cubicBezTo>
                  <a:pt x="3505791" y="811660"/>
                  <a:pt x="3497968" y="815869"/>
                  <a:pt x="3486582" y="819942"/>
                </a:cubicBezTo>
                <a:cubicBezTo>
                  <a:pt x="3485793" y="841897"/>
                  <a:pt x="3485399" y="856610"/>
                  <a:pt x="3485399" y="864081"/>
                </a:cubicBezTo>
                <a:cubicBezTo>
                  <a:pt x="3491479" y="861557"/>
                  <a:pt x="3500650" y="858452"/>
                  <a:pt x="3512910" y="854767"/>
                </a:cubicBezTo>
                <a:cubicBezTo>
                  <a:pt x="3525171" y="851082"/>
                  <a:pt x="3527387" y="853215"/>
                  <a:pt x="3519557" y="861166"/>
                </a:cubicBezTo>
                <a:cubicBezTo>
                  <a:pt x="3511727" y="869118"/>
                  <a:pt x="3500155" y="876923"/>
                  <a:pt x="3484839" y="884580"/>
                </a:cubicBezTo>
                <a:cubicBezTo>
                  <a:pt x="3469524" y="892238"/>
                  <a:pt x="3459257" y="898024"/>
                  <a:pt x="3454037" y="901939"/>
                </a:cubicBezTo>
                <a:cubicBezTo>
                  <a:pt x="3448817" y="905854"/>
                  <a:pt x="3444296" y="909550"/>
                  <a:pt x="3440474" y="913028"/>
                </a:cubicBezTo>
                <a:cubicBezTo>
                  <a:pt x="3436653" y="916505"/>
                  <a:pt x="3432150" y="916975"/>
                  <a:pt x="3426966" y="914437"/>
                </a:cubicBezTo>
                <a:cubicBezTo>
                  <a:pt x="3421782" y="911898"/>
                  <a:pt x="3416476" y="906772"/>
                  <a:pt x="3411048" y="899057"/>
                </a:cubicBezTo>
                <a:cubicBezTo>
                  <a:pt x="3405621" y="891342"/>
                  <a:pt x="3407435" y="887205"/>
                  <a:pt x="3416490" y="886645"/>
                </a:cubicBezTo>
                <a:cubicBezTo>
                  <a:pt x="3425546" y="886086"/>
                  <a:pt x="3440363" y="881691"/>
                  <a:pt x="3460942" y="873459"/>
                </a:cubicBezTo>
                <a:lnTo>
                  <a:pt x="3460942" y="825104"/>
                </a:lnTo>
                <a:cubicBezTo>
                  <a:pt x="3448021" y="826911"/>
                  <a:pt x="3438044" y="826058"/>
                  <a:pt x="3431010" y="822545"/>
                </a:cubicBezTo>
                <a:cubicBezTo>
                  <a:pt x="3423976" y="819031"/>
                  <a:pt x="3424510" y="815661"/>
                  <a:pt x="3432612" y="812435"/>
                </a:cubicBezTo>
                <a:cubicBezTo>
                  <a:pt x="3440715" y="809208"/>
                  <a:pt x="3450158" y="805666"/>
                  <a:pt x="3460942" y="801809"/>
                </a:cubicBezTo>
                <a:lnTo>
                  <a:pt x="3460942" y="769694"/>
                </a:lnTo>
                <a:cubicBezTo>
                  <a:pt x="3460942" y="761305"/>
                  <a:pt x="3460053" y="755031"/>
                  <a:pt x="3458274" y="750872"/>
                </a:cubicBezTo>
                <a:cubicBezTo>
                  <a:pt x="3451534" y="750872"/>
                  <a:pt x="3444447" y="749363"/>
                  <a:pt x="3437011" y="746344"/>
                </a:cubicBezTo>
                <a:cubicBezTo>
                  <a:pt x="3429576" y="743326"/>
                  <a:pt x="3429942" y="740400"/>
                  <a:pt x="3438108" y="737568"/>
                </a:cubicBezTo>
                <a:cubicBezTo>
                  <a:pt x="3446275" y="734736"/>
                  <a:pt x="3455489" y="731760"/>
                  <a:pt x="3465749" y="728641"/>
                </a:cubicBezTo>
                <a:cubicBezTo>
                  <a:pt x="3476009" y="725522"/>
                  <a:pt x="3484330" y="722572"/>
                  <a:pt x="3490712" y="719790"/>
                </a:cubicBezTo>
                <a:cubicBezTo>
                  <a:pt x="3493903" y="718399"/>
                  <a:pt x="3497250" y="717867"/>
                  <a:pt x="3500754" y="718195"/>
                </a:cubicBezTo>
                <a:close/>
                <a:moveTo>
                  <a:pt x="7145208" y="717122"/>
                </a:moveTo>
                <a:cubicBezTo>
                  <a:pt x="7119524" y="720693"/>
                  <a:pt x="7102810" y="722694"/>
                  <a:pt x="7095067" y="723124"/>
                </a:cubicBezTo>
                <a:cubicBezTo>
                  <a:pt x="7104962" y="729763"/>
                  <a:pt x="7108992" y="734890"/>
                  <a:pt x="7107156" y="738504"/>
                </a:cubicBezTo>
                <a:cubicBezTo>
                  <a:pt x="7105320" y="742117"/>
                  <a:pt x="7103994" y="755181"/>
                  <a:pt x="7103176" y="777696"/>
                </a:cubicBezTo>
                <a:lnTo>
                  <a:pt x="7151596" y="774060"/>
                </a:lnTo>
                <a:cubicBezTo>
                  <a:pt x="7151596" y="758716"/>
                  <a:pt x="7151378" y="747151"/>
                  <a:pt x="7150940" y="739364"/>
                </a:cubicBezTo>
                <a:cubicBezTo>
                  <a:pt x="7150503" y="731577"/>
                  <a:pt x="7148592" y="724163"/>
                  <a:pt x="7145208" y="717122"/>
                </a:cubicBezTo>
                <a:close/>
                <a:moveTo>
                  <a:pt x="1300024" y="713057"/>
                </a:moveTo>
                <a:cubicBezTo>
                  <a:pt x="1303127" y="712867"/>
                  <a:pt x="1306286" y="713623"/>
                  <a:pt x="1309505" y="715326"/>
                </a:cubicBezTo>
                <a:cubicBezTo>
                  <a:pt x="1315945" y="718732"/>
                  <a:pt x="1322100" y="722970"/>
                  <a:pt x="1327972" y="728039"/>
                </a:cubicBezTo>
                <a:cubicBezTo>
                  <a:pt x="1333844" y="733108"/>
                  <a:pt x="1333661" y="737564"/>
                  <a:pt x="1327424" y="741408"/>
                </a:cubicBezTo>
                <a:cubicBezTo>
                  <a:pt x="1321186" y="745251"/>
                  <a:pt x="1315307" y="751560"/>
                  <a:pt x="1309786" y="760337"/>
                </a:cubicBezTo>
                <a:cubicBezTo>
                  <a:pt x="1316984" y="770690"/>
                  <a:pt x="1314891" y="776416"/>
                  <a:pt x="1303505" y="777513"/>
                </a:cubicBezTo>
                <a:cubicBezTo>
                  <a:pt x="1292119" y="778610"/>
                  <a:pt x="1273182" y="780865"/>
                  <a:pt x="1246695" y="784278"/>
                </a:cubicBezTo>
                <a:cubicBezTo>
                  <a:pt x="1240888" y="796194"/>
                  <a:pt x="1235976" y="796840"/>
                  <a:pt x="1231961" y="786214"/>
                </a:cubicBezTo>
                <a:cubicBezTo>
                  <a:pt x="1227946" y="775588"/>
                  <a:pt x="1225290" y="766643"/>
                  <a:pt x="1223991" y="759379"/>
                </a:cubicBezTo>
                <a:cubicBezTo>
                  <a:pt x="1222695" y="752116"/>
                  <a:pt x="1219994" y="745262"/>
                  <a:pt x="1215893" y="738816"/>
                </a:cubicBezTo>
                <a:cubicBezTo>
                  <a:pt x="1211791" y="732370"/>
                  <a:pt x="1213813" y="729147"/>
                  <a:pt x="1221959" y="729147"/>
                </a:cubicBezTo>
                <a:cubicBezTo>
                  <a:pt x="1227436" y="729147"/>
                  <a:pt x="1231932" y="729140"/>
                  <a:pt x="1235445" y="729125"/>
                </a:cubicBezTo>
                <a:cubicBezTo>
                  <a:pt x="1238959" y="729111"/>
                  <a:pt x="1247588" y="728039"/>
                  <a:pt x="1261334" y="725909"/>
                </a:cubicBezTo>
                <a:cubicBezTo>
                  <a:pt x="1275078" y="723780"/>
                  <a:pt x="1284933" y="720632"/>
                  <a:pt x="1290899" y="716466"/>
                </a:cubicBezTo>
                <a:cubicBezTo>
                  <a:pt x="1293882" y="714383"/>
                  <a:pt x="1296924" y="713247"/>
                  <a:pt x="1300024" y="713057"/>
                </a:cubicBezTo>
                <a:close/>
                <a:moveTo>
                  <a:pt x="5448843" y="709520"/>
                </a:moveTo>
                <a:cubicBezTo>
                  <a:pt x="5454745" y="708904"/>
                  <a:pt x="5460473" y="711019"/>
                  <a:pt x="5466028" y="715864"/>
                </a:cubicBezTo>
                <a:cubicBezTo>
                  <a:pt x="5473435" y="722324"/>
                  <a:pt x="5471642" y="727512"/>
                  <a:pt x="5460650" y="731427"/>
                </a:cubicBezTo>
                <a:cubicBezTo>
                  <a:pt x="5449658" y="735342"/>
                  <a:pt x="5436706" y="738489"/>
                  <a:pt x="5421792" y="740870"/>
                </a:cubicBezTo>
                <a:cubicBezTo>
                  <a:pt x="5428991" y="743308"/>
                  <a:pt x="5431454" y="749323"/>
                  <a:pt x="5429181" y="758917"/>
                </a:cubicBezTo>
                <a:cubicBezTo>
                  <a:pt x="5426908" y="768511"/>
                  <a:pt x="5425349" y="781969"/>
                  <a:pt x="5424502" y="799292"/>
                </a:cubicBezTo>
                <a:cubicBezTo>
                  <a:pt x="5431730" y="797600"/>
                  <a:pt x="5437943" y="795829"/>
                  <a:pt x="5443141" y="793979"/>
                </a:cubicBezTo>
                <a:cubicBezTo>
                  <a:pt x="5448339" y="792129"/>
                  <a:pt x="5453731" y="793541"/>
                  <a:pt x="5459316" y="798216"/>
                </a:cubicBezTo>
                <a:cubicBezTo>
                  <a:pt x="5464902" y="802891"/>
                  <a:pt x="5465261" y="807387"/>
                  <a:pt x="5460392" y="811703"/>
                </a:cubicBezTo>
                <a:cubicBezTo>
                  <a:pt x="5455524" y="816020"/>
                  <a:pt x="5443474" y="819849"/>
                  <a:pt x="5424244" y="823190"/>
                </a:cubicBezTo>
                <a:cubicBezTo>
                  <a:pt x="5423513" y="834748"/>
                  <a:pt x="5423147" y="854229"/>
                  <a:pt x="5423147" y="881633"/>
                </a:cubicBezTo>
                <a:cubicBezTo>
                  <a:pt x="5438047" y="879153"/>
                  <a:pt x="5450752" y="876507"/>
                  <a:pt x="5461263" y="873696"/>
                </a:cubicBezTo>
                <a:cubicBezTo>
                  <a:pt x="5471775" y="870885"/>
                  <a:pt x="5481999" y="874682"/>
                  <a:pt x="5491937" y="885086"/>
                </a:cubicBezTo>
                <a:cubicBezTo>
                  <a:pt x="5501875" y="895490"/>
                  <a:pt x="5495565" y="900692"/>
                  <a:pt x="5473008" y="900692"/>
                </a:cubicBezTo>
                <a:cubicBezTo>
                  <a:pt x="5453563" y="900692"/>
                  <a:pt x="5438739" y="901355"/>
                  <a:pt x="5428535" y="902681"/>
                </a:cubicBezTo>
                <a:cubicBezTo>
                  <a:pt x="5418332" y="904008"/>
                  <a:pt x="5408700" y="905804"/>
                  <a:pt x="5399636" y="908070"/>
                </a:cubicBezTo>
                <a:cubicBezTo>
                  <a:pt x="5390574" y="910335"/>
                  <a:pt x="5382389" y="912597"/>
                  <a:pt x="5375082" y="914856"/>
                </a:cubicBezTo>
                <a:cubicBezTo>
                  <a:pt x="5367776" y="917115"/>
                  <a:pt x="5359760" y="913945"/>
                  <a:pt x="5351034" y="905349"/>
                </a:cubicBezTo>
                <a:cubicBezTo>
                  <a:pt x="5342308" y="896752"/>
                  <a:pt x="5344276" y="892453"/>
                  <a:pt x="5356938" y="892453"/>
                </a:cubicBezTo>
                <a:cubicBezTo>
                  <a:pt x="5367392" y="892453"/>
                  <a:pt x="5381761" y="890474"/>
                  <a:pt x="5400045" y="886516"/>
                </a:cubicBezTo>
                <a:lnTo>
                  <a:pt x="5400045" y="827815"/>
                </a:lnTo>
                <a:cubicBezTo>
                  <a:pt x="5392961" y="829607"/>
                  <a:pt x="5386877" y="830256"/>
                  <a:pt x="5381793" y="829761"/>
                </a:cubicBezTo>
                <a:cubicBezTo>
                  <a:pt x="5376710" y="829267"/>
                  <a:pt x="5371731" y="826531"/>
                  <a:pt x="5366855" y="821555"/>
                </a:cubicBezTo>
                <a:cubicBezTo>
                  <a:pt x="5361979" y="816579"/>
                  <a:pt x="5362993" y="813446"/>
                  <a:pt x="5369898" y="812155"/>
                </a:cubicBezTo>
                <a:cubicBezTo>
                  <a:pt x="5376803" y="810864"/>
                  <a:pt x="5386852" y="808670"/>
                  <a:pt x="5400045" y="805573"/>
                </a:cubicBezTo>
                <a:lnTo>
                  <a:pt x="5400045" y="768339"/>
                </a:lnTo>
                <a:cubicBezTo>
                  <a:pt x="5400045" y="758014"/>
                  <a:pt x="5399493" y="750843"/>
                  <a:pt x="5398389" y="746828"/>
                </a:cubicBezTo>
                <a:cubicBezTo>
                  <a:pt x="5387232" y="747717"/>
                  <a:pt x="5378420" y="746097"/>
                  <a:pt x="5371953" y="741967"/>
                </a:cubicBezTo>
                <a:cubicBezTo>
                  <a:pt x="5365486" y="737837"/>
                  <a:pt x="5365665" y="734528"/>
                  <a:pt x="5372490" y="732040"/>
                </a:cubicBezTo>
                <a:cubicBezTo>
                  <a:pt x="5379317" y="729552"/>
                  <a:pt x="5390749" y="726243"/>
                  <a:pt x="5406788" y="722113"/>
                </a:cubicBezTo>
                <a:cubicBezTo>
                  <a:pt x="5422828" y="717983"/>
                  <a:pt x="5434859" y="714294"/>
                  <a:pt x="5442883" y="711046"/>
                </a:cubicBezTo>
                <a:cubicBezTo>
                  <a:pt x="5444888" y="710234"/>
                  <a:pt x="5446875" y="709725"/>
                  <a:pt x="5448843" y="709520"/>
                </a:cubicBezTo>
                <a:close/>
                <a:moveTo>
                  <a:pt x="3667668" y="709520"/>
                </a:moveTo>
                <a:cubicBezTo>
                  <a:pt x="3673570" y="708904"/>
                  <a:pt x="3679298" y="711019"/>
                  <a:pt x="3684853" y="715864"/>
                </a:cubicBezTo>
                <a:cubicBezTo>
                  <a:pt x="3692260" y="722324"/>
                  <a:pt x="3690467" y="727512"/>
                  <a:pt x="3679476" y="731427"/>
                </a:cubicBezTo>
                <a:cubicBezTo>
                  <a:pt x="3668484" y="735342"/>
                  <a:pt x="3655531" y="738489"/>
                  <a:pt x="3640617" y="740870"/>
                </a:cubicBezTo>
                <a:cubicBezTo>
                  <a:pt x="3647816" y="743308"/>
                  <a:pt x="3650279" y="749323"/>
                  <a:pt x="3648006" y="758917"/>
                </a:cubicBezTo>
                <a:cubicBezTo>
                  <a:pt x="3645733" y="768511"/>
                  <a:pt x="3644173" y="781969"/>
                  <a:pt x="3643327" y="799292"/>
                </a:cubicBezTo>
                <a:cubicBezTo>
                  <a:pt x="3650555" y="797600"/>
                  <a:pt x="3656768" y="795829"/>
                  <a:pt x="3661966" y="793979"/>
                </a:cubicBezTo>
                <a:cubicBezTo>
                  <a:pt x="3667165" y="792129"/>
                  <a:pt x="3672557" y="793541"/>
                  <a:pt x="3678142" y="798216"/>
                </a:cubicBezTo>
                <a:cubicBezTo>
                  <a:pt x="3683727" y="802891"/>
                  <a:pt x="3684086" y="807387"/>
                  <a:pt x="3679217" y="811703"/>
                </a:cubicBezTo>
                <a:cubicBezTo>
                  <a:pt x="3674349" y="816020"/>
                  <a:pt x="3662300" y="819849"/>
                  <a:pt x="3643069" y="823190"/>
                </a:cubicBezTo>
                <a:cubicBezTo>
                  <a:pt x="3642338" y="834748"/>
                  <a:pt x="3641972" y="854229"/>
                  <a:pt x="3641972" y="881633"/>
                </a:cubicBezTo>
                <a:cubicBezTo>
                  <a:pt x="3656872" y="879153"/>
                  <a:pt x="3669577" y="876507"/>
                  <a:pt x="3680089" y="873696"/>
                </a:cubicBezTo>
                <a:cubicBezTo>
                  <a:pt x="3690600" y="870885"/>
                  <a:pt x="3700825" y="874682"/>
                  <a:pt x="3710762" y="885086"/>
                </a:cubicBezTo>
                <a:cubicBezTo>
                  <a:pt x="3720700" y="895490"/>
                  <a:pt x="3714391" y="900692"/>
                  <a:pt x="3691833" y="900692"/>
                </a:cubicBezTo>
                <a:cubicBezTo>
                  <a:pt x="3672388" y="900692"/>
                  <a:pt x="3657564" y="901355"/>
                  <a:pt x="3647361" y="902681"/>
                </a:cubicBezTo>
                <a:cubicBezTo>
                  <a:pt x="3637158" y="904008"/>
                  <a:pt x="3627524" y="905804"/>
                  <a:pt x="3618462" y="908070"/>
                </a:cubicBezTo>
                <a:cubicBezTo>
                  <a:pt x="3609398" y="910335"/>
                  <a:pt x="3601214" y="912597"/>
                  <a:pt x="3593908" y="914856"/>
                </a:cubicBezTo>
                <a:cubicBezTo>
                  <a:pt x="3586601" y="917115"/>
                  <a:pt x="3578585" y="913945"/>
                  <a:pt x="3569859" y="905349"/>
                </a:cubicBezTo>
                <a:cubicBezTo>
                  <a:pt x="3561133" y="896752"/>
                  <a:pt x="3563101" y="892453"/>
                  <a:pt x="3575764" y="892453"/>
                </a:cubicBezTo>
                <a:cubicBezTo>
                  <a:pt x="3586218" y="892453"/>
                  <a:pt x="3600586" y="890474"/>
                  <a:pt x="3618870" y="886516"/>
                </a:cubicBezTo>
                <a:lnTo>
                  <a:pt x="3618870" y="827815"/>
                </a:lnTo>
                <a:cubicBezTo>
                  <a:pt x="3611786" y="829607"/>
                  <a:pt x="3605702" y="830256"/>
                  <a:pt x="3600619" y="829761"/>
                </a:cubicBezTo>
                <a:cubicBezTo>
                  <a:pt x="3595535" y="829267"/>
                  <a:pt x="3590556" y="826531"/>
                  <a:pt x="3585680" y="821555"/>
                </a:cubicBezTo>
                <a:cubicBezTo>
                  <a:pt x="3580804" y="816579"/>
                  <a:pt x="3581819" y="813446"/>
                  <a:pt x="3588724" y="812155"/>
                </a:cubicBezTo>
                <a:cubicBezTo>
                  <a:pt x="3595628" y="810864"/>
                  <a:pt x="3605677" y="808670"/>
                  <a:pt x="3618870" y="805573"/>
                </a:cubicBezTo>
                <a:lnTo>
                  <a:pt x="3618870" y="768339"/>
                </a:lnTo>
                <a:cubicBezTo>
                  <a:pt x="3618870" y="758014"/>
                  <a:pt x="3618318" y="750843"/>
                  <a:pt x="3617214" y="746828"/>
                </a:cubicBezTo>
                <a:cubicBezTo>
                  <a:pt x="3606057" y="747717"/>
                  <a:pt x="3597245" y="746097"/>
                  <a:pt x="3590778" y="741967"/>
                </a:cubicBezTo>
                <a:cubicBezTo>
                  <a:pt x="3584310" y="737837"/>
                  <a:pt x="3584490" y="734528"/>
                  <a:pt x="3591316" y="732040"/>
                </a:cubicBezTo>
                <a:cubicBezTo>
                  <a:pt x="3598142" y="729552"/>
                  <a:pt x="3609574" y="726243"/>
                  <a:pt x="3625614" y="722113"/>
                </a:cubicBezTo>
                <a:cubicBezTo>
                  <a:pt x="3641653" y="717983"/>
                  <a:pt x="3653685" y="714294"/>
                  <a:pt x="3661708" y="711046"/>
                </a:cubicBezTo>
                <a:cubicBezTo>
                  <a:pt x="3663714" y="710234"/>
                  <a:pt x="3665701" y="709725"/>
                  <a:pt x="3667668" y="709520"/>
                </a:cubicBezTo>
                <a:close/>
                <a:moveTo>
                  <a:pt x="5619175" y="705606"/>
                </a:moveTo>
                <a:cubicBezTo>
                  <a:pt x="5621901" y="705167"/>
                  <a:pt x="5624394" y="705442"/>
                  <a:pt x="5626652" y="706432"/>
                </a:cubicBezTo>
                <a:cubicBezTo>
                  <a:pt x="5631169" y="708411"/>
                  <a:pt x="5636210" y="711300"/>
                  <a:pt x="5641774" y="715101"/>
                </a:cubicBezTo>
                <a:cubicBezTo>
                  <a:pt x="5647338" y="718901"/>
                  <a:pt x="5648940" y="722726"/>
                  <a:pt x="5646582" y="726576"/>
                </a:cubicBezTo>
                <a:cubicBezTo>
                  <a:pt x="5644223" y="730427"/>
                  <a:pt x="5641968" y="736661"/>
                  <a:pt x="5639816" y="745279"/>
                </a:cubicBezTo>
                <a:cubicBezTo>
                  <a:pt x="5637665" y="753898"/>
                  <a:pt x="5637038" y="775043"/>
                  <a:pt x="5637935" y="808713"/>
                </a:cubicBezTo>
                <a:cubicBezTo>
                  <a:pt x="5638831" y="842384"/>
                  <a:pt x="5638035" y="865683"/>
                  <a:pt x="5635547" y="878611"/>
                </a:cubicBezTo>
                <a:cubicBezTo>
                  <a:pt x="5633059" y="891539"/>
                  <a:pt x="5629341" y="898003"/>
                  <a:pt x="5624394" y="898003"/>
                </a:cubicBezTo>
                <a:cubicBezTo>
                  <a:pt x="5619575" y="898003"/>
                  <a:pt x="5614951" y="889900"/>
                  <a:pt x="5610519" y="873696"/>
                </a:cubicBezTo>
                <a:cubicBezTo>
                  <a:pt x="5605199" y="874542"/>
                  <a:pt x="5597398" y="875754"/>
                  <a:pt x="5587116" y="877331"/>
                </a:cubicBezTo>
                <a:cubicBezTo>
                  <a:pt x="5579932" y="896504"/>
                  <a:pt x="5573088" y="898910"/>
                  <a:pt x="5566585" y="884548"/>
                </a:cubicBezTo>
                <a:cubicBezTo>
                  <a:pt x="5560081" y="870186"/>
                  <a:pt x="5558178" y="859775"/>
                  <a:pt x="5560874" y="853315"/>
                </a:cubicBezTo>
                <a:cubicBezTo>
                  <a:pt x="5563570" y="846855"/>
                  <a:pt x="5564918" y="827076"/>
                  <a:pt x="5564918" y="793979"/>
                </a:cubicBezTo>
                <a:cubicBezTo>
                  <a:pt x="5564918" y="761455"/>
                  <a:pt x="5562218" y="739590"/>
                  <a:pt x="5556819" y="728383"/>
                </a:cubicBezTo>
                <a:cubicBezTo>
                  <a:pt x="5551420" y="717176"/>
                  <a:pt x="5553489" y="712921"/>
                  <a:pt x="5563025" y="715617"/>
                </a:cubicBezTo>
                <a:cubicBezTo>
                  <a:pt x="5572561" y="718313"/>
                  <a:pt x="5581226" y="718829"/>
                  <a:pt x="5589020" y="717165"/>
                </a:cubicBezTo>
                <a:cubicBezTo>
                  <a:pt x="5596814" y="715502"/>
                  <a:pt x="5603905" y="712802"/>
                  <a:pt x="5610294" y="709067"/>
                </a:cubicBezTo>
                <a:cubicBezTo>
                  <a:pt x="5613488" y="707199"/>
                  <a:pt x="5616448" y="706046"/>
                  <a:pt x="5619175" y="705606"/>
                </a:cubicBezTo>
                <a:close/>
                <a:moveTo>
                  <a:pt x="4542850" y="705606"/>
                </a:moveTo>
                <a:cubicBezTo>
                  <a:pt x="4545576" y="705167"/>
                  <a:pt x="4548069" y="705442"/>
                  <a:pt x="4550327" y="706432"/>
                </a:cubicBezTo>
                <a:cubicBezTo>
                  <a:pt x="4554845" y="708411"/>
                  <a:pt x="4559885" y="711300"/>
                  <a:pt x="4565449" y="715101"/>
                </a:cubicBezTo>
                <a:cubicBezTo>
                  <a:pt x="4571013" y="718901"/>
                  <a:pt x="4572616" y="722726"/>
                  <a:pt x="4570257" y="726576"/>
                </a:cubicBezTo>
                <a:cubicBezTo>
                  <a:pt x="4567898" y="730427"/>
                  <a:pt x="4565643" y="736661"/>
                  <a:pt x="4563492" y="745279"/>
                </a:cubicBezTo>
                <a:cubicBezTo>
                  <a:pt x="4561341" y="753898"/>
                  <a:pt x="4560713" y="775043"/>
                  <a:pt x="4561610" y="808713"/>
                </a:cubicBezTo>
                <a:cubicBezTo>
                  <a:pt x="4562506" y="842384"/>
                  <a:pt x="4561710" y="865683"/>
                  <a:pt x="4559222" y="878611"/>
                </a:cubicBezTo>
                <a:cubicBezTo>
                  <a:pt x="4556734" y="891539"/>
                  <a:pt x="4553016" y="898003"/>
                  <a:pt x="4548069" y="898003"/>
                </a:cubicBezTo>
                <a:cubicBezTo>
                  <a:pt x="4543251" y="898003"/>
                  <a:pt x="4538626" y="889900"/>
                  <a:pt x="4534195" y="873696"/>
                </a:cubicBezTo>
                <a:cubicBezTo>
                  <a:pt x="4528874" y="874542"/>
                  <a:pt x="4521073" y="875754"/>
                  <a:pt x="4510792" y="877331"/>
                </a:cubicBezTo>
                <a:cubicBezTo>
                  <a:pt x="4503607" y="896504"/>
                  <a:pt x="4496763" y="898910"/>
                  <a:pt x="4490260" y="884548"/>
                </a:cubicBezTo>
                <a:cubicBezTo>
                  <a:pt x="4483757" y="870186"/>
                  <a:pt x="4481853" y="859775"/>
                  <a:pt x="4484549" y="853315"/>
                </a:cubicBezTo>
                <a:cubicBezTo>
                  <a:pt x="4487245" y="846855"/>
                  <a:pt x="4488593" y="827076"/>
                  <a:pt x="4488593" y="793979"/>
                </a:cubicBezTo>
                <a:cubicBezTo>
                  <a:pt x="4488593" y="761455"/>
                  <a:pt x="4485894" y="739590"/>
                  <a:pt x="4480495" y="728383"/>
                </a:cubicBezTo>
                <a:cubicBezTo>
                  <a:pt x="4475095" y="717176"/>
                  <a:pt x="4477164" y="712921"/>
                  <a:pt x="4486700" y="715617"/>
                </a:cubicBezTo>
                <a:cubicBezTo>
                  <a:pt x="4496236" y="718313"/>
                  <a:pt x="4504901" y="718829"/>
                  <a:pt x="4512695" y="717165"/>
                </a:cubicBezTo>
                <a:cubicBezTo>
                  <a:pt x="4520489" y="715502"/>
                  <a:pt x="4527581" y="712802"/>
                  <a:pt x="4533969" y="709067"/>
                </a:cubicBezTo>
                <a:cubicBezTo>
                  <a:pt x="4537163" y="707199"/>
                  <a:pt x="4540124" y="706046"/>
                  <a:pt x="4542850" y="705606"/>
                </a:cubicBezTo>
                <a:close/>
                <a:moveTo>
                  <a:pt x="2063201" y="702920"/>
                </a:moveTo>
                <a:cubicBezTo>
                  <a:pt x="2067430" y="703637"/>
                  <a:pt x="2072760" y="705521"/>
                  <a:pt x="2079192" y="708572"/>
                </a:cubicBezTo>
                <a:cubicBezTo>
                  <a:pt x="2092055" y="714674"/>
                  <a:pt x="2096844" y="720188"/>
                  <a:pt x="2093560" y="725114"/>
                </a:cubicBezTo>
                <a:cubicBezTo>
                  <a:pt x="2090276" y="730039"/>
                  <a:pt x="2087348" y="736790"/>
                  <a:pt x="2084773" y="745366"/>
                </a:cubicBezTo>
                <a:cubicBezTo>
                  <a:pt x="2082200" y="753941"/>
                  <a:pt x="2081586" y="778015"/>
                  <a:pt x="2082934" y="817586"/>
                </a:cubicBezTo>
                <a:cubicBezTo>
                  <a:pt x="2084282" y="857158"/>
                  <a:pt x="2082841" y="883827"/>
                  <a:pt x="2078611" y="897594"/>
                </a:cubicBezTo>
                <a:cubicBezTo>
                  <a:pt x="2074380" y="911361"/>
                  <a:pt x="2069903" y="916799"/>
                  <a:pt x="2065178" y="913910"/>
                </a:cubicBezTo>
                <a:cubicBezTo>
                  <a:pt x="2060452" y="911020"/>
                  <a:pt x="2056864" y="902563"/>
                  <a:pt x="2054412" y="888538"/>
                </a:cubicBezTo>
                <a:cubicBezTo>
                  <a:pt x="2044504" y="889427"/>
                  <a:pt x="2033439" y="891019"/>
                  <a:pt x="2021223" y="893313"/>
                </a:cubicBezTo>
                <a:cubicBezTo>
                  <a:pt x="2018770" y="913533"/>
                  <a:pt x="2013238" y="917219"/>
                  <a:pt x="2004626" y="904370"/>
                </a:cubicBezTo>
                <a:cubicBezTo>
                  <a:pt x="1996016" y="891521"/>
                  <a:pt x="1993058" y="879991"/>
                  <a:pt x="1995754" y="869781"/>
                </a:cubicBezTo>
                <a:cubicBezTo>
                  <a:pt x="1998449" y="859571"/>
                  <a:pt x="2000024" y="835340"/>
                  <a:pt x="2000475" y="797087"/>
                </a:cubicBezTo>
                <a:cubicBezTo>
                  <a:pt x="2000927" y="758835"/>
                  <a:pt x="1998679" y="733893"/>
                  <a:pt x="1993731" y="722263"/>
                </a:cubicBezTo>
                <a:cubicBezTo>
                  <a:pt x="1988784" y="710633"/>
                  <a:pt x="1990476" y="706167"/>
                  <a:pt x="1998808" y="708863"/>
                </a:cubicBezTo>
                <a:cubicBezTo>
                  <a:pt x="2007140" y="711558"/>
                  <a:pt x="2017378" y="712275"/>
                  <a:pt x="2029525" y="711014"/>
                </a:cubicBezTo>
                <a:cubicBezTo>
                  <a:pt x="2041671" y="709752"/>
                  <a:pt x="2049770" y="707504"/>
                  <a:pt x="2053820" y="704270"/>
                </a:cubicBezTo>
                <a:cubicBezTo>
                  <a:pt x="2055846" y="702653"/>
                  <a:pt x="2058973" y="702203"/>
                  <a:pt x="2063201" y="702920"/>
                </a:cubicBezTo>
                <a:close/>
                <a:moveTo>
                  <a:pt x="1157191" y="698258"/>
                </a:moveTo>
                <a:cubicBezTo>
                  <a:pt x="1156359" y="697340"/>
                  <a:pt x="1148730" y="699240"/>
                  <a:pt x="1134303" y="703958"/>
                </a:cubicBezTo>
                <a:cubicBezTo>
                  <a:pt x="1134303" y="716866"/>
                  <a:pt x="1134267" y="729224"/>
                  <a:pt x="1134194" y="741032"/>
                </a:cubicBezTo>
                <a:lnTo>
                  <a:pt x="1133927" y="768345"/>
                </a:lnTo>
                <a:lnTo>
                  <a:pt x="1137412" y="766919"/>
                </a:lnTo>
                <a:cubicBezTo>
                  <a:pt x="1144991" y="767822"/>
                  <a:pt x="1150680" y="768274"/>
                  <a:pt x="1154481" y="768274"/>
                </a:cubicBezTo>
                <a:cubicBezTo>
                  <a:pt x="1155327" y="768274"/>
                  <a:pt x="1154850" y="763373"/>
                  <a:pt x="1153050" y="753572"/>
                </a:cubicBezTo>
                <a:cubicBezTo>
                  <a:pt x="1151251" y="743770"/>
                  <a:pt x="1151700" y="732330"/>
                  <a:pt x="1154394" y="719252"/>
                </a:cubicBezTo>
                <a:cubicBezTo>
                  <a:pt x="1157090" y="706174"/>
                  <a:pt x="1158023" y="699176"/>
                  <a:pt x="1157191" y="698258"/>
                </a:cubicBezTo>
                <a:close/>
                <a:moveTo>
                  <a:pt x="6818711" y="691353"/>
                </a:moveTo>
                <a:lnTo>
                  <a:pt x="6933060" y="691353"/>
                </a:lnTo>
                <a:lnTo>
                  <a:pt x="6933060" y="722522"/>
                </a:lnTo>
                <a:lnTo>
                  <a:pt x="6845922" y="722522"/>
                </a:lnTo>
                <a:cubicBezTo>
                  <a:pt x="6841778" y="745036"/>
                  <a:pt x="6837532" y="761627"/>
                  <a:pt x="6833188" y="772296"/>
                </a:cubicBezTo>
                <a:cubicBezTo>
                  <a:pt x="6843112" y="766919"/>
                  <a:pt x="6854347" y="764470"/>
                  <a:pt x="6866894" y="764951"/>
                </a:cubicBezTo>
                <a:cubicBezTo>
                  <a:pt x="6879442" y="765431"/>
                  <a:pt x="6891456" y="768303"/>
                  <a:pt x="6902935" y="773566"/>
                </a:cubicBezTo>
                <a:cubicBezTo>
                  <a:pt x="6914414" y="778828"/>
                  <a:pt x="6922721" y="785895"/>
                  <a:pt x="6927854" y="794764"/>
                </a:cubicBezTo>
                <a:cubicBezTo>
                  <a:pt x="6932988" y="803633"/>
                  <a:pt x="6936710" y="812445"/>
                  <a:pt x="6939018" y="821200"/>
                </a:cubicBezTo>
                <a:cubicBezTo>
                  <a:pt x="6941328" y="829955"/>
                  <a:pt x="6942245" y="839470"/>
                  <a:pt x="6941772" y="849744"/>
                </a:cubicBezTo>
                <a:cubicBezTo>
                  <a:pt x="6941298" y="860019"/>
                  <a:pt x="6939187" y="870545"/>
                  <a:pt x="6935437" y="881321"/>
                </a:cubicBezTo>
                <a:cubicBezTo>
                  <a:pt x="6931688" y="892098"/>
                  <a:pt x="6925976" y="901086"/>
                  <a:pt x="6918304" y="908285"/>
                </a:cubicBezTo>
                <a:cubicBezTo>
                  <a:pt x="6910632" y="915483"/>
                  <a:pt x="6901376" y="921191"/>
                  <a:pt x="6890534" y="925407"/>
                </a:cubicBezTo>
                <a:cubicBezTo>
                  <a:pt x="6879693" y="929623"/>
                  <a:pt x="6867146" y="931268"/>
                  <a:pt x="6852891" y="930344"/>
                </a:cubicBezTo>
                <a:cubicBezTo>
                  <a:pt x="6838638" y="929419"/>
                  <a:pt x="6825078" y="924192"/>
                  <a:pt x="6812215" y="914662"/>
                </a:cubicBezTo>
                <a:cubicBezTo>
                  <a:pt x="6799352" y="905133"/>
                  <a:pt x="6790540" y="888194"/>
                  <a:pt x="6785779" y="863844"/>
                </a:cubicBezTo>
                <a:lnTo>
                  <a:pt x="6817334" y="854638"/>
                </a:lnTo>
                <a:cubicBezTo>
                  <a:pt x="6823916" y="880207"/>
                  <a:pt x="6834088" y="894023"/>
                  <a:pt x="6847847" y="896088"/>
                </a:cubicBezTo>
                <a:cubicBezTo>
                  <a:pt x="6861607" y="898153"/>
                  <a:pt x="6872778" y="896712"/>
                  <a:pt x="6881360" y="891765"/>
                </a:cubicBezTo>
                <a:cubicBezTo>
                  <a:pt x="6889943" y="886817"/>
                  <a:pt x="6896181" y="879812"/>
                  <a:pt x="6900074" y="870749"/>
                </a:cubicBezTo>
                <a:cubicBezTo>
                  <a:pt x="6903968" y="861686"/>
                  <a:pt x="6905696" y="851591"/>
                  <a:pt x="6905258" y="840463"/>
                </a:cubicBezTo>
                <a:cubicBezTo>
                  <a:pt x="6904821" y="829335"/>
                  <a:pt x="6901938" y="820082"/>
                  <a:pt x="6896611" y="812704"/>
                </a:cubicBezTo>
                <a:cubicBezTo>
                  <a:pt x="6891284" y="805326"/>
                  <a:pt x="6884511" y="800375"/>
                  <a:pt x="6876294" y="797851"/>
                </a:cubicBezTo>
                <a:cubicBezTo>
                  <a:pt x="6868078" y="795327"/>
                  <a:pt x="6858774" y="795341"/>
                  <a:pt x="6848385" y="797894"/>
                </a:cubicBezTo>
                <a:cubicBezTo>
                  <a:pt x="6837996" y="800446"/>
                  <a:pt x="6829022" y="806820"/>
                  <a:pt x="6821464" y="817016"/>
                </a:cubicBezTo>
                <a:lnTo>
                  <a:pt x="6792533" y="813725"/>
                </a:lnTo>
                <a:cubicBezTo>
                  <a:pt x="6794340" y="805709"/>
                  <a:pt x="6803066" y="764918"/>
                  <a:pt x="6818711" y="691353"/>
                </a:cubicBezTo>
                <a:close/>
                <a:moveTo>
                  <a:pt x="6687339" y="687288"/>
                </a:moveTo>
                <a:lnTo>
                  <a:pt x="6710248" y="687288"/>
                </a:lnTo>
                <a:lnTo>
                  <a:pt x="6710248" y="926332"/>
                </a:lnTo>
                <a:lnTo>
                  <a:pt x="6674992" y="926332"/>
                </a:lnTo>
                <a:lnTo>
                  <a:pt x="6674992" y="740074"/>
                </a:lnTo>
                <a:cubicBezTo>
                  <a:pt x="6667850" y="751130"/>
                  <a:pt x="6653002" y="762380"/>
                  <a:pt x="6630444" y="773824"/>
                </a:cubicBezTo>
                <a:lnTo>
                  <a:pt x="6630444" y="743021"/>
                </a:lnTo>
                <a:cubicBezTo>
                  <a:pt x="6653360" y="727462"/>
                  <a:pt x="6672324" y="708884"/>
                  <a:pt x="6687339" y="687288"/>
                </a:cubicBezTo>
                <a:close/>
                <a:moveTo>
                  <a:pt x="6322496" y="687288"/>
                </a:moveTo>
                <a:cubicBezTo>
                  <a:pt x="6331968" y="687288"/>
                  <a:pt x="6340558" y="688252"/>
                  <a:pt x="6348266" y="690181"/>
                </a:cubicBezTo>
                <a:cubicBezTo>
                  <a:pt x="6355973" y="692110"/>
                  <a:pt x="6364144" y="696193"/>
                  <a:pt x="6372776" y="702431"/>
                </a:cubicBezTo>
                <a:cubicBezTo>
                  <a:pt x="6381410" y="708669"/>
                  <a:pt x="6387586" y="717416"/>
                  <a:pt x="6391308" y="728674"/>
                </a:cubicBezTo>
                <a:cubicBezTo>
                  <a:pt x="6395029" y="739931"/>
                  <a:pt x="6394746" y="753220"/>
                  <a:pt x="6390458" y="768543"/>
                </a:cubicBezTo>
                <a:cubicBezTo>
                  <a:pt x="6386170" y="783865"/>
                  <a:pt x="6375716" y="794567"/>
                  <a:pt x="6359096" y="800647"/>
                </a:cubicBezTo>
                <a:cubicBezTo>
                  <a:pt x="6373680" y="803831"/>
                  <a:pt x="6384298" y="810413"/>
                  <a:pt x="6390952" y="820394"/>
                </a:cubicBezTo>
                <a:cubicBezTo>
                  <a:pt x="6397606" y="830374"/>
                  <a:pt x="6400933" y="842352"/>
                  <a:pt x="6400933" y="856327"/>
                </a:cubicBezTo>
                <a:cubicBezTo>
                  <a:pt x="6400933" y="870301"/>
                  <a:pt x="6398793" y="881580"/>
                  <a:pt x="6394512" y="890162"/>
                </a:cubicBezTo>
                <a:cubicBezTo>
                  <a:pt x="6390232" y="898745"/>
                  <a:pt x="6385432" y="905929"/>
                  <a:pt x="6380111" y="911716"/>
                </a:cubicBezTo>
                <a:cubicBezTo>
                  <a:pt x="6374791" y="917502"/>
                  <a:pt x="6367618" y="922062"/>
                  <a:pt x="6358590" y="925396"/>
                </a:cubicBezTo>
                <a:cubicBezTo>
                  <a:pt x="6349563" y="928730"/>
                  <a:pt x="6338248" y="930397"/>
                  <a:pt x="6324647" y="930397"/>
                </a:cubicBezTo>
                <a:cubicBezTo>
                  <a:pt x="6311046" y="930397"/>
                  <a:pt x="6299265" y="928734"/>
                  <a:pt x="6289306" y="925407"/>
                </a:cubicBezTo>
                <a:cubicBezTo>
                  <a:pt x="6279346" y="922080"/>
                  <a:pt x="6270986" y="917039"/>
                  <a:pt x="6264224" y="910285"/>
                </a:cubicBezTo>
                <a:cubicBezTo>
                  <a:pt x="6257464" y="903531"/>
                  <a:pt x="6252885" y="895604"/>
                  <a:pt x="6250490" y="886505"/>
                </a:cubicBezTo>
                <a:cubicBezTo>
                  <a:pt x="6248096" y="877407"/>
                  <a:pt x="6246898" y="867300"/>
                  <a:pt x="6246898" y="856187"/>
                </a:cubicBezTo>
                <a:cubicBezTo>
                  <a:pt x="6246898" y="845059"/>
                  <a:pt x="6249708" y="834106"/>
                  <a:pt x="6255330" y="823330"/>
                </a:cubicBezTo>
                <a:cubicBezTo>
                  <a:pt x="6260952" y="812553"/>
                  <a:pt x="6269842" y="804705"/>
                  <a:pt x="6282002" y="799787"/>
                </a:cubicBezTo>
                <a:cubicBezTo>
                  <a:pt x="6271836" y="795212"/>
                  <a:pt x="6264802" y="788777"/>
                  <a:pt x="6260901" y="780481"/>
                </a:cubicBezTo>
                <a:cubicBezTo>
                  <a:pt x="6257000" y="772185"/>
                  <a:pt x="6254818" y="762868"/>
                  <a:pt x="6254352" y="752528"/>
                </a:cubicBezTo>
                <a:cubicBezTo>
                  <a:pt x="6253885" y="742189"/>
                  <a:pt x="6255280" y="733284"/>
                  <a:pt x="6258535" y="725813"/>
                </a:cubicBezTo>
                <a:cubicBezTo>
                  <a:pt x="6261790" y="718341"/>
                  <a:pt x="6266752" y="711272"/>
                  <a:pt x="6273420" y="704603"/>
                </a:cubicBezTo>
                <a:cubicBezTo>
                  <a:pt x="6280088" y="697935"/>
                  <a:pt x="6287567" y="693382"/>
                  <a:pt x="6295856" y="690944"/>
                </a:cubicBezTo>
                <a:cubicBezTo>
                  <a:pt x="6304144" y="688507"/>
                  <a:pt x="6313024" y="687288"/>
                  <a:pt x="6322496" y="687288"/>
                </a:cubicBezTo>
                <a:close/>
                <a:moveTo>
                  <a:pt x="1499286" y="686040"/>
                </a:moveTo>
                <a:cubicBezTo>
                  <a:pt x="1509039" y="684161"/>
                  <a:pt x="1517807" y="684179"/>
                  <a:pt x="1525594" y="686094"/>
                </a:cubicBezTo>
                <a:cubicBezTo>
                  <a:pt x="1533381" y="688008"/>
                  <a:pt x="1541371" y="691618"/>
                  <a:pt x="1549567" y="696924"/>
                </a:cubicBezTo>
                <a:cubicBezTo>
                  <a:pt x="1557762" y="702230"/>
                  <a:pt x="1564424" y="710013"/>
                  <a:pt x="1569551" y="720274"/>
                </a:cubicBezTo>
                <a:cubicBezTo>
                  <a:pt x="1574677" y="730534"/>
                  <a:pt x="1576541" y="742917"/>
                  <a:pt x="1575143" y="757422"/>
                </a:cubicBezTo>
                <a:cubicBezTo>
                  <a:pt x="1573745" y="771927"/>
                  <a:pt x="1566614" y="789053"/>
                  <a:pt x="1553752" y="808799"/>
                </a:cubicBezTo>
                <a:cubicBezTo>
                  <a:pt x="1540888" y="828546"/>
                  <a:pt x="1516774" y="857334"/>
                  <a:pt x="1481412" y="895163"/>
                </a:cubicBezTo>
                <a:lnTo>
                  <a:pt x="1578596" y="895163"/>
                </a:lnTo>
                <a:lnTo>
                  <a:pt x="1578596" y="926332"/>
                </a:lnTo>
                <a:lnTo>
                  <a:pt x="1434004" y="926332"/>
                </a:lnTo>
                <a:lnTo>
                  <a:pt x="1434004" y="916631"/>
                </a:lnTo>
                <a:cubicBezTo>
                  <a:pt x="1434935" y="902663"/>
                  <a:pt x="1441349" y="890187"/>
                  <a:pt x="1453245" y="879203"/>
                </a:cubicBezTo>
                <a:cubicBezTo>
                  <a:pt x="1465140" y="868218"/>
                  <a:pt x="1480024" y="851336"/>
                  <a:pt x="1497899" y="828557"/>
                </a:cubicBezTo>
                <a:cubicBezTo>
                  <a:pt x="1515775" y="805777"/>
                  <a:pt x="1527365" y="788236"/>
                  <a:pt x="1532671" y="775932"/>
                </a:cubicBezTo>
                <a:cubicBezTo>
                  <a:pt x="1537977" y="763628"/>
                  <a:pt x="1539996" y="753357"/>
                  <a:pt x="1538726" y="745118"/>
                </a:cubicBezTo>
                <a:cubicBezTo>
                  <a:pt x="1537457" y="736880"/>
                  <a:pt x="1533649" y="730154"/>
                  <a:pt x="1527304" y="724941"/>
                </a:cubicBezTo>
                <a:cubicBezTo>
                  <a:pt x="1520958" y="719729"/>
                  <a:pt x="1513530" y="717556"/>
                  <a:pt x="1505019" y="718424"/>
                </a:cubicBezTo>
                <a:cubicBezTo>
                  <a:pt x="1496508" y="719291"/>
                  <a:pt x="1488310" y="722629"/>
                  <a:pt x="1480422" y="728437"/>
                </a:cubicBezTo>
                <a:cubicBezTo>
                  <a:pt x="1472536" y="734245"/>
                  <a:pt x="1466089" y="743974"/>
                  <a:pt x="1461085" y="757626"/>
                </a:cubicBezTo>
                <a:lnTo>
                  <a:pt x="1428604" y="752808"/>
                </a:lnTo>
                <a:cubicBezTo>
                  <a:pt x="1435974" y="729104"/>
                  <a:pt x="1445576" y="712283"/>
                  <a:pt x="1457406" y="702345"/>
                </a:cubicBezTo>
                <a:cubicBezTo>
                  <a:pt x="1469238" y="692407"/>
                  <a:pt x="1483197" y="686972"/>
                  <a:pt x="1499286" y="686040"/>
                </a:cubicBezTo>
                <a:close/>
                <a:moveTo>
                  <a:pt x="7200964" y="681310"/>
                </a:moveTo>
                <a:cubicBezTo>
                  <a:pt x="7209822" y="681122"/>
                  <a:pt x="7217472" y="684233"/>
                  <a:pt x="7223914" y="690643"/>
                </a:cubicBezTo>
                <a:cubicBezTo>
                  <a:pt x="7232504" y="699190"/>
                  <a:pt x="7231450" y="704614"/>
                  <a:pt x="7220752" y="706916"/>
                </a:cubicBezTo>
                <a:cubicBezTo>
                  <a:pt x="7210054" y="709217"/>
                  <a:pt x="7193355" y="711415"/>
                  <a:pt x="7170654" y="713509"/>
                </a:cubicBezTo>
                <a:cubicBezTo>
                  <a:pt x="7175688" y="715000"/>
                  <a:pt x="7179420" y="717825"/>
                  <a:pt x="7181850" y="721984"/>
                </a:cubicBezTo>
                <a:cubicBezTo>
                  <a:pt x="7184282" y="726142"/>
                  <a:pt x="7184356" y="730179"/>
                  <a:pt x="7182076" y="734094"/>
                </a:cubicBezTo>
                <a:cubicBezTo>
                  <a:pt x="7179796" y="738009"/>
                  <a:pt x="7178240" y="749847"/>
                  <a:pt x="7177408" y="769608"/>
                </a:cubicBezTo>
                <a:cubicBezTo>
                  <a:pt x="7210908" y="766983"/>
                  <a:pt x="7232948" y="764302"/>
                  <a:pt x="7243531" y="761563"/>
                </a:cubicBezTo>
                <a:cubicBezTo>
                  <a:pt x="7254114" y="758824"/>
                  <a:pt x="7264862" y="762369"/>
                  <a:pt x="7275775" y="772200"/>
                </a:cubicBezTo>
                <a:cubicBezTo>
                  <a:pt x="7286688" y="782030"/>
                  <a:pt x="7284974" y="787232"/>
                  <a:pt x="7270634" y="787805"/>
                </a:cubicBezTo>
                <a:cubicBezTo>
                  <a:pt x="7256294" y="788379"/>
                  <a:pt x="7225670" y="790372"/>
                  <a:pt x="7178764" y="793785"/>
                </a:cubicBezTo>
                <a:cubicBezTo>
                  <a:pt x="7179610" y="847131"/>
                  <a:pt x="7179567" y="887832"/>
                  <a:pt x="7178634" y="915889"/>
                </a:cubicBezTo>
                <a:cubicBezTo>
                  <a:pt x="7177702" y="943945"/>
                  <a:pt x="7173892" y="958551"/>
                  <a:pt x="7167202" y="959705"/>
                </a:cubicBezTo>
                <a:cubicBezTo>
                  <a:pt x="7160512" y="960859"/>
                  <a:pt x="7156690" y="947935"/>
                  <a:pt x="7155737" y="920933"/>
                </a:cubicBezTo>
                <a:cubicBezTo>
                  <a:pt x="7154784" y="893930"/>
                  <a:pt x="7153876" y="852093"/>
                  <a:pt x="7153016" y="795420"/>
                </a:cubicBezTo>
                <a:lnTo>
                  <a:pt x="7101348" y="800518"/>
                </a:lnTo>
                <a:cubicBezTo>
                  <a:pt x="7097046" y="834017"/>
                  <a:pt x="7089108" y="860256"/>
                  <a:pt x="7077536" y="879235"/>
                </a:cubicBezTo>
                <a:cubicBezTo>
                  <a:pt x="7065964" y="898214"/>
                  <a:pt x="7050892" y="912834"/>
                  <a:pt x="7032322" y="923095"/>
                </a:cubicBezTo>
                <a:cubicBezTo>
                  <a:pt x="7013751" y="933355"/>
                  <a:pt x="7010826" y="931308"/>
                  <a:pt x="7023545" y="916953"/>
                </a:cubicBezTo>
                <a:cubicBezTo>
                  <a:pt x="7036266" y="902599"/>
                  <a:pt x="7047292" y="886753"/>
                  <a:pt x="7056628" y="869416"/>
                </a:cubicBezTo>
                <a:cubicBezTo>
                  <a:pt x="7065964" y="852078"/>
                  <a:pt x="7072424" y="830109"/>
                  <a:pt x="7076009" y="803508"/>
                </a:cubicBezTo>
                <a:cubicBezTo>
                  <a:pt x="7041607" y="807079"/>
                  <a:pt x="7020014" y="809545"/>
                  <a:pt x="7011231" y="810907"/>
                </a:cubicBezTo>
                <a:cubicBezTo>
                  <a:pt x="7002448" y="812270"/>
                  <a:pt x="6993051" y="807975"/>
                  <a:pt x="6983041" y="798023"/>
                </a:cubicBezTo>
                <a:cubicBezTo>
                  <a:pt x="6973032" y="788071"/>
                  <a:pt x="6977230" y="783553"/>
                  <a:pt x="6995636" y="784471"/>
                </a:cubicBezTo>
                <a:cubicBezTo>
                  <a:pt x="7014042" y="785389"/>
                  <a:pt x="7041306" y="784170"/>
                  <a:pt x="7077428" y="780815"/>
                </a:cubicBezTo>
                <a:cubicBezTo>
                  <a:pt x="7078289" y="749237"/>
                  <a:pt x="7076748" y="731154"/>
                  <a:pt x="7072804" y="726566"/>
                </a:cubicBezTo>
                <a:cubicBezTo>
                  <a:pt x="7063670" y="726566"/>
                  <a:pt x="7056639" y="725827"/>
                  <a:pt x="7051713" y="724350"/>
                </a:cubicBezTo>
                <a:cubicBezTo>
                  <a:pt x="7046788" y="722873"/>
                  <a:pt x="7041732" y="719087"/>
                  <a:pt x="7036548" y="712992"/>
                </a:cubicBezTo>
                <a:cubicBezTo>
                  <a:pt x="7031364" y="706898"/>
                  <a:pt x="7035398" y="703578"/>
                  <a:pt x="7048648" y="703033"/>
                </a:cubicBezTo>
                <a:cubicBezTo>
                  <a:pt x="7061898" y="702488"/>
                  <a:pt x="7077325" y="701087"/>
                  <a:pt x="7094928" y="698828"/>
                </a:cubicBezTo>
                <a:cubicBezTo>
                  <a:pt x="7112530" y="696569"/>
                  <a:pt x="7129838" y="694096"/>
                  <a:pt x="7146854" y="691407"/>
                </a:cubicBezTo>
                <a:cubicBezTo>
                  <a:pt x="7163868" y="688718"/>
                  <a:pt x="7178818" y="685782"/>
                  <a:pt x="7191702" y="682598"/>
                </a:cubicBezTo>
                <a:cubicBezTo>
                  <a:pt x="7194924" y="681803"/>
                  <a:pt x="7198010" y="681373"/>
                  <a:pt x="7200964" y="681310"/>
                </a:cubicBezTo>
                <a:close/>
                <a:moveTo>
                  <a:pt x="4308713" y="679996"/>
                </a:moveTo>
                <a:cubicBezTo>
                  <a:pt x="4301364" y="680440"/>
                  <a:pt x="4275397" y="684484"/>
                  <a:pt x="4230813" y="692127"/>
                </a:cubicBezTo>
                <a:cubicBezTo>
                  <a:pt x="4231674" y="694967"/>
                  <a:pt x="4232441" y="698753"/>
                  <a:pt x="4233115" y="703485"/>
                </a:cubicBezTo>
                <a:cubicBezTo>
                  <a:pt x="4241805" y="703485"/>
                  <a:pt x="4253267" y="701233"/>
                  <a:pt x="4267499" y="696731"/>
                </a:cubicBezTo>
                <a:cubicBezTo>
                  <a:pt x="4281732" y="692228"/>
                  <a:pt x="4291551" y="693357"/>
                  <a:pt x="4296957" y="700119"/>
                </a:cubicBezTo>
                <a:cubicBezTo>
                  <a:pt x="4302364" y="706880"/>
                  <a:pt x="4296742" y="712078"/>
                  <a:pt x="4280093" y="715714"/>
                </a:cubicBezTo>
                <a:cubicBezTo>
                  <a:pt x="4263444" y="719349"/>
                  <a:pt x="4248373" y="720270"/>
                  <a:pt x="4234879" y="718478"/>
                </a:cubicBezTo>
                <a:cubicBezTo>
                  <a:pt x="4235725" y="726350"/>
                  <a:pt x="4236843" y="733047"/>
                  <a:pt x="4238234" y="738568"/>
                </a:cubicBezTo>
                <a:cubicBezTo>
                  <a:pt x="4244989" y="738669"/>
                  <a:pt x="4256031" y="737364"/>
                  <a:pt x="4271360" y="734653"/>
                </a:cubicBezTo>
                <a:cubicBezTo>
                  <a:pt x="4286690" y="731943"/>
                  <a:pt x="4299460" y="730201"/>
                  <a:pt x="4309670" y="729426"/>
                </a:cubicBezTo>
                <a:cubicBezTo>
                  <a:pt x="4316381" y="708447"/>
                  <a:pt x="4319737" y="694422"/>
                  <a:pt x="4319737" y="687352"/>
                </a:cubicBezTo>
                <a:cubicBezTo>
                  <a:pt x="4319737" y="682003"/>
                  <a:pt x="4316062" y="679551"/>
                  <a:pt x="4308713" y="679996"/>
                </a:cubicBezTo>
                <a:close/>
                <a:moveTo>
                  <a:pt x="2536232" y="676392"/>
                </a:moveTo>
                <a:cubicBezTo>
                  <a:pt x="2538440" y="676054"/>
                  <a:pt x="2541312" y="676118"/>
                  <a:pt x="2544847" y="676586"/>
                </a:cubicBezTo>
                <a:cubicBezTo>
                  <a:pt x="2558986" y="678458"/>
                  <a:pt x="2569813" y="681899"/>
                  <a:pt x="2577327" y="686911"/>
                </a:cubicBezTo>
                <a:cubicBezTo>
                  <a:pt x="2584842" y="691923"/>
                  <a:pt x="2588308" y="698885"/>
                  <a:pt x="2587728" y="707798"/>
                </a:cubicBezTo>
                <a:cubicBezTo>
                  <a:pt x="2587147" y="716710"/>
                  <a:pt x="2583429" y="720431"/>
                  <a:pt x="2576575" y="718962"/>
                </a:cubicBezTo>
                <a:cubicBezTo>
                  <a:pt x="2569720" y="717492"/>
                  <a:pt x="2562557" y="713953"/>
                  <a:pt x="2555086" y="708346"/>
                </a:cubicBezTo>
                <a:cubicBezTo>
                  <a:pt x="2547614" y="702739"/>
                  <a:pt x="2540674" y="696731"/>
                  <a:pt x="2534264" y="690321"/>
                </a:cubicBezTo>
                <a:cubicBezTo>
                  <a:pt x="2528951" y="682050"/>
                  <a:pt x="2529607" y="677407"/>
                  <a:pt x="2536232" y="676392"/>
                </a:cubicBezTo>
                <a:close/>
                <a:moveTo>
                  <a:pt x="5330361" y="674756"/>
                </a:moveTo>
                <a:cubicBezTo>
                  <a:pt x="5331744" y="674632"/>
                  <a:pt x="5333472" y="674808"/>
                  <a:pt x="5335546" y="675285"/>
                </a:cubicBezTo>
                <a:cubicBezTo>
                  <a:pt x="5343842" y="677192"/>
                  <a:pt x="5351743" y="680501"/>
                  <a:pt x="5359250" y="685212"/>
                </a:cubicBezTo>
                <a:cubicBezTo>
                  <a:pt x="5366758" y="689923"/>
                  <a:pt x="5368698" y="695497"/>
                  <a:pt x="5365069" y="701936"/>
                </a:cubicBezTo>
                <a:cubicBezTo>
                  <a:pt x="5361442" y="708375"/>
                  <a:pt x="5359405" y="726974"/>
                  <a:pt x="5358960" y="757734"/>
                </a:cubicBezTo>
                <a:cubicBezTo>
                  <a:pt x="5358516" y="788494"/>
                  <a:pt x="5357609" y="810495"/>
                  <a:pt x="5356239" y="823738"/>
                </a:cubicBezTo>
                <a:cubicBezTo>
                  <a:pt x="5354870" y="836982"/>
                  <a:pt x="5352124" y="852067"/>
                  <a:pt x="5348001" y="868996"/>
                </a:cubicBezTo>
                <a:cubicBezTo>
                  <a:pt x="5343878" y="885925"/>
                  <a:pt x="5336432" y="901179"/>
                  <a:pt x="5325662" y="914759"/>
                </a:cubicBezTo>
                <a:cubicBezTo>
                  <a:pt x="5314893" y="928339"/>
                  <a:pt x="5302718" y="937840"/>
                  <a:pt x="5289138" y="943260"/>
                </a:cubicBezTo>
                <a:cubicBezTo>
                  <a:pt x="5271284" y="949972"/>
                  <a:pt x="5268079" y="947462"/>
                  <a:pt x="5279523" y="935732"/>
                </a:cubicBezTo>
                <a:cubicBezTo>
                  <a:pt x="5290966" y="924002"/>
                  <a:pt x="5300653" y="911529"/>
                  <a:pt x="5308583" y="898315"/>
                </a:cubicBezTo>
                <a:cubicBezTo>
                  <a:pt x="5316514" y="885100"/>
                  <a:pt x="5322716" y="867071"/>
                  <a:pt x="5327190" y="844227"/>
                </a:cubicBezTo>
                <a:cubicBezTo>
                  <a:pt x="5331664" y="821383"/>
                  <a:pt x="5333901" y="793384"/>
                  <a:pt x="5333901" y="760229"/>
                </a:cubicBezTo>
                <a:cubicBezTo>
                  <a:pt x="5333901" y="726314"/>
                  <a:pt x="5333481" y="707056"/>
                  <a:pt x="5332642" y="702452"/>
                </a:cubicBezTo>
                <a:cubicBezTo>
                  <a:pt x="5331803" y="697849"/>
                  <a:pt x="5330004" y="691694"/>
                  <a:pt x="5327243" y="683986"/>
                </a:cubicBezTo>
                <a:cubicBezTo>
                  <a:pt x="5325173" y="678205"/>
                  <a:pt x="5326212" y="675128"/>
                  <a:pt x="5330361" y="674756"/>
                </a:cubicBezTo>
                <a:close/>
                <a:moveTo>
                  <a:pt x="3549186" y="674756"/>
                </a:moveTo>
                <a:cubicBezTo>
                  <a:pt x="3550569" y="674632"/>
                  <a:pt x="3552298" y="674808"/>
                  <a:pt x="3554372" y="675285"/>
                </a:cubicBezTo>
                <a:cubicBezTo>
                  <a:pt x="3562667" y="677192"/>
                  <a:pt x="3570569" y="680501"/>
                  <a:pt x="3578076" y="685212"/>
                </a:cubicBezTo>
                <a:cubicBezTo>
                  <a:pt x="3585583" y="689923"/>
                  <a:pt x="3587522" y="695497"/>
                  <a:pt x="3583894" y="701936"/>
                </a:cubicBezTo>
                <a:cubicBezTo>
                  <a:pt x="3580266" y="708375"/>
                  <a:pt x="3578230" y="726974"/>
                  <a:pt x="3577786" y="757734"/>
                </a:cubicBezTo>
                <a:cubicBezTo>
                  <a:pt x="3577341" y="788494"/>
                  <a:pt x="3576434" y="810495"/>
                  <a:pt x="3575064" y="823738"/>
                </a:cubicBezTo>
                <a:cubicBezTo>
                  <a:pt x="3573695" y="836982"/>
                  <a:pt x="3570949" y="852067"/>
                  <a:pt x="3566826" y="868996"/>
                </a:cubicBezTo>
                <a:cubicBezTo>
                  <a:pt x="3562703" y="885925"/>
                  <a:pt x="3555257" y="901179"/>
                  <a:pt x="3544488" y="914759"/>
                </a:cubicBezTo>
                <a:cubicBezTo>
                  <a:pt x="3533718" y="928339"/>
                  <a:pt x="3521543" y="937840"/>
                  <a:pt x="3507963" y="943260"/>
                </a:cubicBezTo>
                <a:cubicBezTo>
                  <a:pt x="3490110" y="949972"/>
                  <a:pt x="3486904" y="947462"/>
                  <a:pt x="3498348" y="935732"/>
                </a:cubicBezTo>
                <a:cubicBezTo>
                  <a:pt x="3509791" y="924002"/>
                  <a:pt x="3519478" y="911529"/>
                  <a:pt x="3527408" y="898315"/>
                </a:cubicBezTo>
                <a:cubicBezTo>
                  <a:pt x="3535338" y="885100"/>
                  <a:pt x="3541541" y="867071"/>
                  <a:pt x="3546015" y="844227"/>
                </a:cubicBezTo>
                <a:cubicBezTo>
                  <a:pt x="3550489" y="821383"/>
                  <a:pt x="3552726" y="793384"/>
                  <a:pt x="3552726" y="760229"/>
                </a:cubicBezTo>
                <a:cubicBezTo>
                  <a:pt x="3552726" y="726314"/>
                  <a:pt x="3552307" y="707056"/>
                  <a:pt x="3551468" y="702452"/>
                </a:cubicBezTo>
                <a:cubicBezTo>
                  <a:pt x="3550629" y="697849"/>
                  <a:pt x="3548829" y="691694"/>
                  <a:pt x="3546069" y="683986"/>
                </a:cubicBezTo>
                <a:cubicBezTo>
                  <a:pt x="3543998" y="678205"/>
                  <a:pt x="3545037" y="675128"/>
                  <a:pt x="3549186" y="674756"/>
                </a:cubicBezTo>
                <a:close/>
                <a:moveTo>
                  <a:pt x="1745926" y="670499"/>
                </a:moveTo>
                <a:cubicBezTo>
                  <a:pt x="1754093" y="671911"/>
                  <a:pt x="1763195" y="674898"/>
                  <a:pt x="1773233" y="679458"/>
                </a:cubicBezTo>
                <a:cubicBezTo>
                  <a:pt x="1784763" y="684922"/>
                  <a:pt x="1789158" y="691378"/>
                  <a:pt x="1786419" y="698828"/>
                </a:cubicBezTo>
                <a:cubicBezTo>
                  <a:pt x="1783680" y="706278"/>
                  <a:pt x="1781881" y="715803"/>
                  <a:pt x="1781021" y="727404"/>
                </a:cubicBezTo>
                <a:cubicBezTo>
                  <a:pt x="1780160" y="739006"/>
                  <a:pt x="1779730" y="756250"/>
                  <a:pt x="1779730" y="779137"/>
                </a:cubicBezTo>
                <a:cubicBezTo>
                  <a:pt x="1779730" y="801006"/>
                  <a:pt x="1780622" y="821326"/>
                  <a:pt x="1782408" y="840097"/>
                </a:cubicBezTo>
                <a:cubicBezTo>
                  <a:pt x="1784193" y="858868"/>
                  <a:pt x="1784393" y="876130"/>
                  <a:pt x="1783010" y="891883"/>
                </a:cubicBezTo>
                <a:cubicBezTo>
                  <a:pt x="1781626" y="907636"/>
                  <a:pt x="1776650" y="921592"/>
                  <a:pt x="1768082" y="933753"/>
                </a:cubicBezTo>
                <a:cubicBezTo>
                  <a:pt x="1759513" y="945913"/>
                  <a:pt x="1752211" y="947659"/>
                  <a:pt x="1746173" y="938991"/>
                </a:cubicBezTo>
                <a:cubicBezTo>
                  <a:pt x="1740136" y="930322"/>
                  <a:pt x="1734719" y="923152"/>
                  <a:pt x="1729923" y="917480"/>
                </a:cubicBezTo>
                <a:cubicBezTo>
                  <a:pt x="1725126" y="911809"/>
                  <a:pt x="1719605" y="905542"/>
                  <a:pt x="1713360" y="898680"/>
                </a:cubicBezTo>
                <a:cubicBezTo>
                  <a:pt x="1707114" y="891819"/>
                  <a:pt x="1708581" y="889341"/>
                  <a:pt x="1717758" y="891249"/>
                </a:cubicBezTo>
                <a:cubicBezTo>
                  <a:pt x="1726936" y="893156"/>
                  <a:pt x="1734515" y="894730"/>
                  <a:pt x="1740494" y="895970"/>
                </a:cubicBezTo>
                <a:cubicBezTo>
                  <a:pt x="1746475" y="897210"/>
                  <a:pt x="1749984" y="896009"/>
                  <a:pt x="1751024" y="892367"/>
                </a:cubicBezTo>
                <a:cubicBezTo>
                  <a:pt x="1752064" y="888725"/>
                  <a:pt x="1753032" y="881286"/>
                  <a:pt x="1753927" y="870050"/>
                </a:cubicBezTo>
                <a:cubicBezTo>
                  <a:pt x="1754825" y="858815"/>
                  <a:pt x="1755053" y="828051"/>
                  <a:pt x="1754616" y="777760"/>
                </a:cubicBezTo>
                <a:cubicBezTo>
                  <a:pt x="1754179" y="727469"/>
                  <a:pt x="1750579" y="696666"/>
                  <a:pt x="1743818" y="685352"/>
                </a:cubicBezTo>
                <a:cubicBezTo>
                  <a:pt x="1737056" y="674037"/>
                  <a:pt x="1737760" y="669086"/>
                  <a:pt x="1745926" y="670499"/>
                </a:cubicBezTo>
                <a:close/>
                <a:moveTo>
                  <a:pt x="1173713" y="667627"/>
                </a:moveTo>
                <a:cubicBezTo>
                  <a:pt x="1177871" y="667892"/>
                  <a:pt x="1183068" y="669707"/>
                  <a:pt x="1189307" y="673069"/>
                </a:cubicBezTo>
                <a:cubicBezTo>
                  <a:pt x="1202126" y="682147"/>
                  <a:pt x="1204543" y="689324"/>
                  <a:pt x="1196555" y="694601"/>
                </a:cubicBezTo>
                <a:cubicBezTo>
                  <a:pt x="1188568" y="699878"/>
                  <a:pt x="1181820" y="708178"/>
                  <a:pt x="1176313" y="719499"/>
                </a:cubicBezTo>
                <a:cubicBezTo>
                  <a:pt x="1170807" y="730821"/>
                  <a:pt x="1169607" y="741931"/>
                  <a:pt x="1172711" y="752830"/>
                </a:cubicBezTo>
                <a:cubicBezTo>
                  <a:pt x="1175816" y="763728"/>
                  <a:pt x="1178740" y="771515"/>
                  <a:pt x="1181487" y="776190"/>
                </a:cubicBezTo>
                <a:cubicBezTo>
                  <a:pt x="1184233" y="780865"/>
                  <a:pt x="1183752" y="788160"/>
                  <a:pt x="1180046" y="798077"/>
                </a:cubicBezTo>
                <a:cubicBezTo>
                  <a:pt x="1176338" y="807993"/>
                  <a:pt x="1171542" y="808961"/>
                  <a:pt x="1165656" y="800980"/>
                </a:cubicBezTo>
                <a:cubicBezTo>
                  <a:pt x="1159768" y="793000"/>
                  <a:pt x="1151695" y="785102"/>
                  <a:pt x="1141435" y="777287"/>
                </a:cubicBezTo>
                <a:lnTo>
                  <a:pt x="1133912" y="769978"/>
                </a:lnTo>
                <a:lnTo>
                  <a:pt x="1133865" y="774804"/>
                </a:lnTo>
                <a:cubicBezTo>
                  <a:pt x="1132985" y="839049"/>
                  <a:pt x="1130787" y="883489"/>
                  <a:pt x="1127270" y="908123"/>
                </a:cubicBezTo>
                <a:cubicBezTo>
                  <a:pt x="1122580" y="940970"/>
                  <a:pt x="1115805" y="949323"/>
                  <a:pt x="1106943" y="933183"/>
                </a:cubicBezTo>
                <a:cubicBezTo>
                  <a:pt x="1098081" y="917043"/>
                  <a:pt x="1095004" y="906155"/>
                  <a:pt x="1097715" y="900519"/>
                </a:cubicBezTo>
                <a:cubicBezTo>
                  <a:pt x="1100425" y="894884"/>
                  <a:pt x="1103351" y="879916"/>
                  <a:pt x="1106491" y="855617"/>
                </a:cubicBezTo>
                <a:cubicBezTo>
                  <a:pt x="1109632" y="831317"/>
                  <a:pt x="1111650" y="801052"/>
                  <a:pt x="1112546" y="764822"/>
                </a:cubicBezTo>
                <a:cubicBezTo>
                  <a:pt x="1113443" y="728591"/>
                  <a:pt x="1111191" y="706611"/>
                  <a:pt x="1105792" y="698882"/>
                </a:cubicBezTo>
                <a:cubicBezTo>
                  <a:pt x="1100393" y="691152"/>
                  <a:pt x="1101321" y="687288"/>
                  <a:pt x="1108578" y="687288"/>
                </a:cubicBezTo>
                <a:cubicBezTo>
                  <a:pt x="1113496" y="687288"/>
                  <a:pt x="1117649" y="687510"/>
                  <a:pt x="1121033" y="687954"/>
                </a:cubicBezTo>
                <a:cubicBezTo>
                  <a:pt x="1124417" y="688399"/>
                  <a:pt x="1129174" y="688005"/>
                  <a:pt x="1135304" y="686771"/>
                </a:cubicBezTo>
                <a:cubicBezTo>
                  <a:pt x="1141435" y="685538"/>
                  <a:pt x="1146773" y="684097"/>
                  <a:pt x="1151319" y="682448"/>
                </a:cubicBezTo>
                <a:cubicBezTo>
                  <a:pt x="1155864" y="680799"/>
                  <a:pt x="1160214" y="677142"/>
                  <a:pt x="1164365" y="671478"/>
                </a:cubicBezTo>
                <a:cubicBezTo>
                  <a:pt x="1166440" y="668645"/>
                  <a:pt x="1169557" y="667362"/>
                  <a:pt x="1173713" y="667627"/>
                </a:cubicBezTo>
                <a:close/>
                <a:moveTo>
                  <a:pt x="1324751" y="663914"/>
                </a:moveTo>
                <a:cubicBezTo>
                  <a:pt x="1330835" y="664056"/>
                  <a:pt x="1335849" y="665412"/>
                  <a:pt x="1339792" y="667982"/>
                </a:cubicBezTo>
                <a:cubicBezTo>
                  <a:pt x="1347679" y="673123"/>
                  <a:pt x="1348467" y="677852"/>
                  <a:pt x="1342158" y="682168"/>
                </a:cubicBezTo>
                <a:cubicBezTo>
                  <a:pt x="1335849" y="686485"/>
                  <a:pt x="1324537" y="689779"/>
                  <a:pt x="1308226" y="692052"/>
                </a:cubicBezTo>
                <a:cubicBezTo>
                  <a:pt x="1291914" y="694325"/>
                  <a:pt x="1277183" y="696146"/>
                  <a:pt x="1264033" y="697516"/>
                </a:cubicBezTo>
                <a:cubicBezTo>
                  <a:pt x="1250883" y="698885"/>
                  <a:pt x="1239446" y="696845"/>
                  <a:pt x="1229724" y="691396"/>
                </a:cubicBezTo>
                <a:cubicBezTo>
                  <a:pt x="1220001" y="685947"/>
                  <a:pt x="1220410" y="682566"/>
                  <a:pt x="1230950" y="681254"/>
                </a:cubicBezTo>
                <a:cubicBezTo>
                  <a:pt x="1241490" y="679942"/>
                  <a:pt x="1252453" y="678192"/>
                  <a:pt x="1263840" y="676006"/>
                </a:cubicBezTo>
                <a:cubicBezTo>
                  <a:pt x="1275225" y="673819"/>
                  <a:pt x="1288375" y="670861"/>
                  <a:pt x="1303289" y="667133"/>
                </a:cubicBezTo>
                <a:cubicBezTo>
                  <a:pt x="1311513" y="664845"/>
                  <a:pt x="1318667" y="663772"/>
                  <a:pt x="1324751" y="663914"/>
                </a:cubicBezTo>
                <a:close/>
                <a:moveTo>
                  <a:pt x="6028059" y="663333"/>
                </a:moveTo>
                <a:cubicBezTo>
                  <a:pt x="6031223" y="662227"/>
                  <a:pt x="6037542" y="663490"/>
                  <a:pt x="6047018" y="667122"/>
                </a:cubicBezTo>
                <a:cubicBezTo>
                  <a:pt x="6065968" y="674385"/>
                  <a:pt x="6074300" y="681308"/>
                  <a:pt x="6072013" y="687890"/>
                </a:cubicBezTo>
                <a:cubicBezTo>
                  <a:pt x="6069725" y="694472"/>
                  <a:pt x="6067926" y="705432"/>
                  <a:pt x="6066614" y="720768"/>
                </a:cubicBezTo>
                <a:cubicBezTo>
                  <a:pt x="6065302" y="736105"/>
                  <a:pt x="6064645" y="752837"/>
                  <a:pt x="6064645" y="770963"/>
                </a:cubicBezTo>
                <a:cubicBezTo>
                  <a:pt x="6074655" y="769256"/>
                  <a:pt x="6083721" y="767338"/>
                  <a:pt x="6091845" y="765209"/>
                </a:cubicBezTo>
                <a:cubicBezTo>
                  <a:pt x="6099969" y="763079"/>
                  <a:pt x="6108956" y="760355"/>
                  <a:pt x="6118808" y="757035"/>
                </a:cubicBezTo>
                <a:cubicBezTo>
                  <a:pt x="6128660" y="753715"/>
                  <a:pt x="6138741" y="754644"/>
                  <a:pt x="6149052" y="759820"/>
                </a:cubicBezTo>
                <a:cubicBezTo>
                  <a:pt x="6159363" y="764997"/>
                  <a:pt x="6158624" y="770411"/>
                  <a:pt x="6146836" y="776061"/>
                </a:cubicBezTo>
                <a:cubicBezTo>
                  <a:pt x="6135048" y="781711"/>
                  <a:pt x="6120705" y="785450"/>
                  <a:pt x="6103805" y="787278"/>
                </a:cubicBezTo>
                <a:cubicBezTo>
                  <a:pt x="6086905" y="789107"/>
                  <a:pt x="6073766" y="790021"/>
                  <a:pt x="6064387" y="790021"/>
                </a:cubicBezTo>
                <a:cubicBezTo>
                  <a:pt x="6063613" y="806240"/>
                  <a:pt x="6062788" y="839480"/>
                  <a:pt x="6061913" y="889743"/>
                </a:cubicBezTo>
                <a:cubicBezTo>
                  <a:pt x="6085919" y="887979"/>
                  <a:pt x="6105475" y="886430"/>
                  <a:pt x="6120583" y="885097"/>
                </a:cubicBezTo>
                <a:cubicBezTo>
                  <a:pt x="6135690" y="883763"/>
                  <a:pt x="6147715" y="882178"/>
                  <a:pt x="6156656" y="880343"/>
                </a:cubicBezTo>
                <a:cubicBezTo>
                  <a:pt x="6165597" y="878507"/>
                  <a:pt x="6174990" y="879034"/>
                  <a:pt x="6184834" y="881924"/>
                </a:cubicBezTo>
                <a:cubicBezTo>
                  <a:pt x="6194679" y="884813"/>
                  <a:pt x="6202752" y="891137"/>
                  <a:pt x="6209055" y="900896"/>
                </a:cubicBezTo>
                <a:cubicBezTo>
                  <a:pt x="6215358" y="910654"/>
                  <a:pt x="6205871" y="914634"/>
                  <a:pt x="6180597" y="912834"/>
                </a:cubicBezTo>
                <a:cubicBezTo>
                  <a:pt x="6155322" y="911034"/>
                  <a:pt x="6132643" y="910360"/>
                  <a:pt x="6112560" y="910812"/>
                </a:cubicBezTo>
                <a:cubicBezTo>
                  <a:pt x="6092476" y="911264"/>
                  <a:pt x="6069962" y="912605"/>
                  <a:pt x="6045017" y="914835"/>
                </a:cubicBezTo>
                <a:cubicBezTo>
                  <a:pt x="6020072" y="917064"/>
                  <a:pt x="5996945" y="919535"/>
                  <a:pt x="5975636" y="922245"/>
                </a:cubicBezTo>
                <a:cubicBezTo>
                  <a:pt x="5954326" y="924955"/>
                  <a:pt x="5940262" y="926991"/>
                  <a:pt x="5933443" y="928354"/>
                </a:cubicBezTo>
                <a:cubicBezTo>
                  <a:pt x="5926625" y="929716"/>
                  <a:pt x="5917963" y="925651"/>
                  <a:pt x="5907459" y="916157"/>
                </a:cubicBezTo>
                <a:cubicBezTo>
                  <a:pt x="5896954" y="906664"/>
                  <a:pt x="5898026" y="901918"/>
                  <a:pt x="5910674" y="901918"/>
                </a:cubicBezTo>
                <a:cubicBezTo>
                  <a:pt x="5920741" y="901918"/>
                  <a:pt x="5937369" y="901025"/>
                  <a:pt x="5960557" y="899240"/>
                </a:cubicBezTo>
                <a:cubicBezTo>
                  <a:pt x="5983745" y="897454"/>
                  <a:pt x="6009385" y="895314"/>
                  <a:pt x="6037478" y="892819"/>
                </a:cubicBezTo>
                <a:lnTo>
                  <a:pt x="6037478" y="749431"/>
                </a:lnTo>
                <a:cubicBezTo>
                  <a:pt x="6037478" y="710669"/>
                  <a:pt x="6034330" y="685445"/>
                  <a:pt x="6028035" y="673758"/>
                </a:cubicBezTo>
                <a:cubicBezTo>
                  <a:pt x="6024887" y="667914"/>
                  <a:pt x="6024895" y="664439"/>
                  <a:pt x="6028059" y="663333"/>
                </a:cubicBezTo>
                <a:close/>
                <a:moveTo>
                  <a:pt x="5704326" y="660959"/>
                </a:moveTo>
                <a:cubicBezTo>
                  <a:pt x="5707707" y="661214"/>
                  <a:pt x="5713009" y="662594"/>
                  <a:pt x="5720233" y="665100"/>
                </a:cubicBezTo>
                <a:cubicBezTo>
                  <a:pt x="5734680" y="670112"/>
                  <a:pt x="5741145" y="674507"/>
                  <a:pt x="5739624" y="678286"/>
                </a:cubicBezTo>
                <a:cubicBezTo>
                  <a:pt x="5738105" y="682064"/>
                  <a:pt x="5732569" y="690909"/>
                  <a:pt x="5723018" y="704819"/>
                </a:cubicBezTo>
                <a:cubicBezTo>
                  <a:pt x="5737129" y="704044"/>
                  <a:pt x="5746583" y="702051"/>
                  <a:pt x="5751380" y="698839"/>
                </a:cubicBezTo>
                <a:cubicBezTo>
                  <a:pt x="5756177" y="695626"/>
                  <a:pt x="5760863" y="694763"/>
                  <a:pt x="5765437" y="696247"/>
                </a:cubicBezTo>
                <a:cubicBezTo>
                  <a:pt x="5770011" y="697731"/>
                  <a:pt x="5775558" y="700997"/>
                  <a:pt x="5782075" y="706045"/>
                </a:cubicBezTo>
                <a:cubicBezTo>
                  <a:pt x="5788593" y="711092"/>
                  <a:pt x="5786700" y="717384"/>
                  <a:pt x="5776397" y="724920"/>
                </a:cubicBezTo>
                <a:cubicBezTo>
                  <a:pt x="5766093" y="732456"/>
                  <a:pt x="5753248" y="744648"/>
                  <a:pt x="5737861" y="761498"/>
                </a:cubicBezTo>
                <a:cubicBezTo>
                  <a:pt x="5752646" y="759046"/>
                  <a:pt x="5763236" y="755733"/>
                  <a:pt x="5769631" y="751560"/>
                </a:cubicBezTo>
                <a:cubicBezTo>
                  <a:pt x="5776027" y="747387"/>
                  <a:pt x="5782208" y="746774"/>
                  <a:pt x="5788173" y="749721"/>
                </a:cubicBezTo>
                <a:cubicBezTo>
                  <a:pt x="5794139" y="752668"/>
                  <a:pt x="5800517" y="757128"/>
                  <a:pt x="5807307" y="763101"/>
                </a:cubicBezTo>
                <a:cubicBezTo>
                  <a:pt x="5814097" y="769073"/>
                  <a:pt x="5813724" y="774408"/>
                  <a:pt x="5806188" y="779104"/>
                </a:cubicBezTo>
                <a:cubicBezTo>
                  <a:pt x="5798652" y="783801"/>
                  <a:pt x="5790726" y="794258"/>
                  <a:pt x="5782408" y="810477"/>
                </a:cubicBezTo>
                <a:cubicBezTo>
                  <a:pt x="5786897" y="821132"/>
                  <a:pt x="5784617" y="826459"/>
                  <a:pt x="5775568" y="826459"/>
                </a:cubicBezTo>
                <a:cubicBezTo>
                  <a:pt x="5770478" y="826459"/>
                  <a:pt x="5764541" y="826882"/>
                  <a:pt x="5757758" y="827729"/>
                </a:cubicBezTo>
                <a:lnTo>
                  <a:pt x="5737744" y="830449"/>
                </a:lnTo>
                <a:lnTo>
                  <a:pt x="5749326" y="834870"/>
                </a:lnTo>
                <a:cubicBezTo>
                  <a:pt x="5756080" y="837365"/>
                  <a:pt x="5758274" y="841352"/>
                  <a:pt x="5755908" y="846830"/>
                </a:cubicBezTo>
                <a:cubicBezTo>
                  <a:pt x="5753542" y="852308"/>
                  <a:pt x="5750842" y="860209"/>
                  <a:pt x="5747809" y="870534"/>
                </a:cubicBezTo>
                <a:cubicBezTo>
                  <a:pt x="5744776" y="880859"/>
                  <a:pt x="5744511" y="890578"/>
                  <a:pt x="5747013" y="899691"/>
                </a:cubicBezTo>
                <a:cubicBezTo>
                  <a:pt x="5749516" y="908804"/>
                  <a:pt x="5755765" y="914146"/>
                  <a:pt x="5765759" y="915716"/>
                </a:cubicBezTo>
                <a:cubicBezTo>
                  <a:pt x="5775755" y="917287"/>
                  <a:pt x="5787592" y="916623"/>
                  <a:pt x="5801273" y="913727"/>
                </a:cubicBezTo>
                <a:cubicBezTo>
                  <a:pt x="5814953" y="910830"/>
                  <a:pt x="5822629" y="906040"/>
                  <a:pt x="5824300" y="899358"/>
                </a:cubicBezTo>
                <a:cubicBezTo>
                  <a:pt x="5825970" y="892675"/>
                  <a:pt x="5828451" y="881304"/>
                  <a:pt x="5831743" y="865243"/>
                </a:cubicBezTo>
                <a:cubicBezTo>
                  <a:pt x="5835034" y="849181"/>
                  <a:pt x="5838188" y="850737"/>
                  <a:pt x="5841207" y="869910"/>
                </a:cubicBezTo>
                <a:cubicBezTo>
                  <a:pt x="5844226" y="889083"/>
                  <a:pt x="5848001" y="902376"/>
                  <a:pt x="5852532" y="909790"/>
                </a:cubicBezTo>
                <a:cubicBezTo>
                  <a:pt x="5857064" y="917204"/>
                  <a:pt x="5856214" y="923127"/>
                  <a:pt x="5849983" y="927558"/>
                </a:cubicBezTo>
                <a:cubicBezTo>
                  <a:pt x="5843752" y="931989"/>
                  <a:pt x="5835073" y="935366"/>
                  <a:pt x="5823945" y="937689"/>
                </a:cubicBezTo>
                <a:cubicBezTo>
                  <a:pt x="5812817" y="940012"/>
                  <a:pt x="5802123" y="941400"/>
                  <a:pt x="5791862" y="941852"/>
                </a:cubicBezTo>
                <a:cubicBezTo>
                  <a:pt x="5781602" y="942303"/>
                  <a:pt x="5771309" y="941830"/>
                  <a:pt x="5760984" y="940432"/>
                </a:cubicBezTo>
                <a:cubicBezTo>
                  <a:pt x="5750659" y="939034"/>
                  <a:pt x="5741496" y="935040"/>
                  <a:pt x="5733494" y="928451"/>
                </a:cubicBezTo>
                <a:cubicBezTo>
                  <a:pt x="5725492" y="921861"/>
                  <a:pt x="5723069" y="907550"/>
                  <a:pt x="5726223" y="885516"/>
                </a:cubicBezTo>
                <a:cubicBezTo>
                  <a:pt x="5729378" y="863482"/>
                  <a:pt x="5729604" y="848102"/>
                  <a:pt x="5726901" y="839376"/>
                </a:cubicBezTo>
                <a:lnTo>
                  <a:pt x="5726773" y="838762"/>
                </a:lnTo>
                <a:lnTo>
                  <a:pt x="5719941" y="854592"/>
                </a:lnTo>
                <a:cubicBezTo>
                  <a:pt x="5709859" y="875818"/>
                  <a:pt x="5699416" y="891485"/>
                  <a:pt x="5688613" y="901595"/>
                </a:cubicBezTo>
                <a:cubicBezTo>
                  <a:pt x="5674208" y="915075"/>
                  <a:pt x="5659667" y="923919"/>
                  <a:pt x="5644990" y="928128"/>
                </a:cubicBezTo>
                <a:cubicBezTo>
                  <a:pt x="5630312" y="932337"/>
                  <a:pt x="5627610" y="930559"/>
                  <a:pt x="5636881" y="922793"/>
                </a:cubicBezTo>
                <a:cubicBezTo>
                  <a:pt x="5646152" y="915028"/>
                  <a:pt x="5655673" y="906037"/>
                  <a:pt x="5665446" y="895819"/>
                </a:cubicBezTo>
                <a:cubicBezTo>
                  <a:pt x="5675219" y="885602"/>
                  <a:pt x="5683185" y="875001"/>
                  <a:pt x="5689344" y="864016"/>
                </a:cubicBezTo>
                <a:cubicBezTo>
                  <a:pt x="5695503" y="853032"/>
                  <a:pt x="5700820" y="843660"/>
                  <a:pt x="5705294" y="835902"/>
                </a:cubicBezTo>
                <a:cubicBezTo>
                  <a:pt x="5700347" y="837709"/>
                  <a:pt x="5694216" y="838613"/>
                  <a:pt x="5686903" y="838613"/>
                </a:cubicBezTo>
                <a:cubicBezTo>
                  <a:pt x="5681138" y="852107"/>
                  <a:pt x="5675151" y="848762"/>
                  <a:pt x="5668941" y="828578"/>
                </a:cubicBezTo>
                <a:cubicBezTo>
                  <a:pt x="5662733" y="808394"/>
                  <a:pt x="5657340" y="793975"/>
                  <a:pt x="5652766" y="785321"/>
                </a:cubicBezTo>
                <a:cubicBezTo>
                  <a:pt x="5648192" y="776667"/>
                  <a:pt x="5649532" y="772339"/>
                  <a:pt x="5656788" y="772339"/>
                </a:cubicBezTo>
                <a:cubicBezTo>
                  <a:pt x="5662195" y="772339"/>
                  <a:pt x="5666884" y="772332"/>
                  <a:pt x="5670856" y="772318"/>
                </a:cubicBezTo>
                <a:cubicBezTo>
                  <a:pt x="5674828" y="772304"/>
                  <a:pt x="5679851" y="772092"/>
                  <a:pt x="5685924" y="771683"/>
                </a:cubicBezTo>
                <a:cubicBezTo>
                  <a:pt x="5691997" y="771275"/>
                  <a:pt x="5702842" y="769428"/>
                  <a:pt x="5718458" y="766144"/>
                </a:cubicBezTo>
                <a:cubicBezTo>
                  <a:pt x="5721542" y="760767"/>
                  <a:pt x="5725743" y="752969"/>
                  <a:pt x="5731063" y="742752"/>
                </a:cubicBezTo>
                <a:cubicBezTo>
                  <a:pt x="5736384" y="732535"/>
                  <a:pt x="5739495" y="726383"/>
                  <a:pt x="5740399" y="724296"/>
                </a:cubicBezTo>
                <a:cubicBezTo>
                  <a:pt x="5741302" y="722210"/>
                  <a:pt x="5739721" y="721618"/>
                  <a:pt x="5735656" y="722522"/>
                </a:cubicBezTo>
                <a:cubicBezTo>
                  <a:pt x="5731591" y="723425"/>
                  <a:pt x="5725184" y="722529"/>
                  <a:pt x="5716436" y="719833"/>
                </a:cubicBezTo>
                <a:cubicBezTo>
                  <a:pt x="5702856" y="738905"/>
                  <a:pt x="5689057" y="752672"/>
                  <a:pt x="5675040" y="761133"/>
                </a:cubicBezTo>
                <a:cubicBezTo>
                  <a:pt x="5661022" y="769593"/>
                  <a:pt x="5658990" y="767145"/>
                  <a:pt x="5668941" y="753787"/>
                </a:cubicBezTo>
                <a:cubicBezTo>
                  <a:pt x="5678894" y="740429"/>
                  <a:pt x="5687440" y="725135"/>
                  <a:pt x="5694582" y="707905"/>
                </a:cubicBezTo>
                <a:cubicBezTo>
                  <a:pt x="5701723" y="690676"/>
                  <a:pt x="5704635" y="679978"/>
                  <a:pt x="5703315" y="675812"/>
                </a:cubicBezTo>
                <a:cubicBezTo>
                  <a:pt x="5701996" y="671646"/>
                  <a:pt x="5700874" y="667566"/>
                  <a:pt x="5699949" y="663573"/>
                </a:cubicBezTo>
                <a:cubicBezTo>
                  <a:pt x="5699486" y="661576"/>
                  <a:pt x="5700945" y="660704"/>
                  <a:pt x="5704326" y="660959"/>
                </a:cubicBezTo>
                <a:close/>
                <a:moveTo>
                  <a:pt x="4628002" y="660959"/>
                </a:moveTo>
                <a:cubicBezTo>
                  <a:pt x="4631382" y="661214"/>
                  <a:pt x="4636684" y="662594"/>
                  <a:pt x="4643908" y="665100"/>
                </a:cubicBezTo>
                <a:cubicBezTo>
                  <a:pt x="4658356" y="670112"/>
                  <a:pt x="4664820" y="674507"/>
                  <a:pt x="4663300" y="678286"/>
                </a:cubicBezTo>
                <a:cubicBezTo>
                  <a:pt x="4661780" y="682064"/>
                  <a:pt x="4656244" y="690909"/>
                  <a:pt x="4646694" y="704819"/>
                </a:cubicBezTo>
                <a:cubicBezTo>
                  <a:pt x="4660804" y="704044"/>
                  <a:pt x="4670259" y="702051"/>
                  <a:pt x="4675055" y="698839"/>
                </a:cubicBezTo>
                <a:cubicBezTo>
                  <a:pt x="4679852" y="695626"/>
                  <a:pt x="4684538" y="694763"/>
                  <a:pt x="4689112" y="696247"/>
                </a:cubicBezTo>
                <a:cubicBezTo>
                  <a:pt x="4693686" y="697731"/>
                  <a:pt x="4699233" y="700997"/>
                  <a:pt x="4705751" y="706045"/>
                </a:cubicBezTo>
                <a:cubicBezTo>
                  <a:pt x="4712268" y="711092"/>
                  <a:pt x="4710375" y="717384"/>
                  <a:pt x="4700072" y="724920"/>
                </a:cubicBezTo>
                <a:cubicBezTo>
                  <a:pt x="4689768" y="732456"/>
                  <a:pt x="4676923" y="744648"/>
                  <a:pt x="4661536" y="761498"/>
                </a:cubicBezTo>
                <a:cubicBezTo>
                  <a:pt x="4676321" y="759046"/>
                  <a:pt x="4686911" y="755733"/>
                  <a:pt x="4693307" y="751560"/>
                </a:cubicBezTo>
                <a:cubicBezTo>
                  <a:pt x="4699702" y="747387"/>
                  <a:pt x="4705883" y="746774"/>
                  <a:pt x="4711848" y="749721"/>
                </a:cubicBezTo>
                <a:cubicBezTo>
                  <a:pt x="4717814" y="752668"/>
                  <a:pt x="4724192" y="757128"/>
                  <a:pt x="4730982" y="763101"/>
                </a:cubicBezTo>
                <a:cubicBezTo>
                  <a:pt x="4737772" y="769073"/>
                  <a:pt x="4737399" y="774408"/>
                  <a:pt x="4729864" y="779104"/>
                </a:cubicBezTo>
                <a:cubicBezTo>
                  <a:pt x="4722327" y="783801"/>
                  <a:pt x="4714401" y="794258"/>
                  <a:pt x="4706084" y="810477"/>
                </a:cubicBezTo>
                <a:cubicBezTo>
                  <a:pt x="4710572" y="821132"/>
                  <a:pt x="4708292" y="826459"/>
                  <a:pt x="4699243" y="826459"/>
                </a:cubicBezTo>
                <a:cubicBezTo>
                  <a:pt x="4694153" y="826459"/>
                  <a:pt x="4688216" y="826882"/>
                  <a:pt x="4681433" y="827729"/>
                </a:cubicBezTo>
                <a:lnTo>
                  <a:pt x="4661419" y="830449"/>
                </a:lnTo>
                <a:lnTo>
                  <a:pt x="4673001" y="834870"/>
                </a:lnTo>
                <a:cubicBezTo>
                  <a:pt x="4679755" y="837365"/>
                  <a:pt x="4681949" y="841352"/>
                  <a:pt x="4679583" y="846830"/>
                </a:cubicBezTo>
                <a:cubicBezTo>
                  <a:pt x="4677217" y="852308"/>
                  <a:pt x="4674518" y="860209"/>
                  <a:pt x="4671485" y="870534"/>
                </a:cubicBezTo>
                <a:cubicBezTo>
                  <a:pt x="4668452" y="880859"/>
                  <a:pt x="4668186" y="890578"/>
                  <a:pt x="4670689" y="899691"/>
                </a:cubicBezTo>
                <a:cubicBezTo>
                  <a:pt x="4673191" y="908804"/>
                  <a:pt x="4679440" y="914146"/>
                  <a:pt x="4689435" y="915716"/>
                </a:cubicBezTo>
                <a:cubicBezTo>
                  <a:pt x="4699430" y="917287"/>
                  <a:pt x="4711268" y="916623"/>
                  <a:pt x="4724948" y="913727"/>
                </a:cubicBezTo>
                <a:cubicBezTo>
                  <a:pt x="4738629" y="910830"/>
                  <a:pt x="4746304" y="906040"/>
                  <a:pt x="4747975" y="899358"/>
                </a:cubicBezTo>
                <a:cubicBezTo>
                  <a:pt x="4749646" y="892675"/>
                  <a:pt x="4752127" y="881304"/>
                  <a:pt x="4755418" y="865243"/>
                </a:cubicBezTo>
                <a:cubicBezTo>
                  <a:pt x="4758709" y="849181"/>
                  <a:pt x="4761863" y="850737"/>
                  <a:pt x="4764882" y="869910"/>
                </a:cubicBezTo>
                <a:cubicBezTo>
                  <a:pt x="4767901" y="889083"/>
                  <a:pt x="4771676" y="902376"/>
                  <a:pt x="4776207" y="909790"/>
                </a:cubicBezTo>
                <a:cubicBezTo>
                  <a:pt x="4780739" y="917204"/>
                  <a:pt x="4779889" y="923127"/>
                  <a:pt x="4773658" y="927558"/>
                </a:cubicBezTo>
                <a:cubicBezTo>
                  <a:pt x="4767427" y="931989"/>
                  <a:pt x="4758748" y="935366"/>
                  <a:pt x="4747620" y="937689"/>
                </a:cubicBezTo>
                <a:cubicBezTo>
                  <a:pt x="4736492" y="940012"/>
                  <a:pt x="4725798" y="941400"/>
                  <a:pt x="4715538" y="941852"/>
                </a:cubicBezTo>
                <a:cubicBezTo>
                  <a:pt x="4705277" y="942303"/>
                  <a:pt x="4694984" y="941830"/>
                  <a:pt x="4684659" y="940432"/>
                </a:cubicBezTo>
                <a:cubicBezTo>
                  <a:pt x="4674334" y="939034"/>
                  <a:pt x="4665171" y="935040"/>
                  <a:pt x="4657169" y="928451"/>
                </a:cubicBezTo>
                <a:cubicBezTo>
                  <a:pt x="4649167" y="921861"/>
                  <a:pt x="4646744" y="907550"/>
                  <a:pt x="4649899" y="885516"/>
                </a:cubicBezTo>
                <a:cubicBezTo>
                  <a:pt x="4653053" y="863482"/>
                  <a:pt x="4653279" y="848102"/>
                  <a:pt x="4650577" y="839376"/>
                </a:cubicBezTo>
                <a:lnTo>
                  <a:pt x="4650449" y="838762"/>
                </a:lnTo>
                <a:lnTo>
                  <a:pt x="4643616" y="854592"/>
                </a:lnTo>
                <a:cubicBezTo>
                  <a:pt x="4633534" y="875818"/>
                  <a:pt x="4623091" y="891485"/>
                  <a:pt x="4612288" y="901595"/>
                </a:cubicBezTo>
                <a:cubicBezTo>
                  <a:pt x="4597883" y="915075"/>
                  <a:pt x="4583342" y="923919"/>
                  <a:pt x="4568665" y="928128"/>
                </a:cubicBezTo>
                <a:cubicBezTo>
                  <a:pt x="4553988" y="932337"/>
                  <a:pt x="4551285" y="930559"/>
                  <a:pt x="4560556" y="922793"/>
                </a:cubicBezTo>
                <a:cubicBezTo>
                  <a:pt x="4569827" y="915028"/>
                  <a:pt x="4579348" y="906037"/>
                  <a:pt x="4589122" y="895819"/>
                </a:cubicBezTo>
                <a:cubicBezTo>
                  <a:pt x="4598894" y="885602"/>
                  <a:pt x="4606860" y="875001"/>
                  <a:pt x="4613020" y="864016"/>
                </a:cubicBezTo>
                <a:cubicBezTo>
                  <a:pt x="4619179" y="853032"/>
                  <a:pt x="4624495" y="843660"/>
                  <a:pt x="4628969" y="835902"/>
                </a:cubicBezTo>
                <a:cubicBezTo>
                  <a:pt x="4624022" y="837709"/>
                  <a:pt x="4617891" y="838613"/>
                  <a:pt x="4610578" y="838613"/>
                </a:cubicBezTo>
                <a:cubicBezTo>
                  <a:pt x="4604813" y="852107"/>
                  <a:pt x="4598826" y="848762"/>
                  <a:pt x="4592617" y="828578"/>
                </a:cubicBezTo>
                <a:cubicBezTo>
                  <a:pt x="4586408" y="808394"/>
                  <a:pt x="4581015" y="793975"/>
                  <a:pt x="4576441" y="785321"/>
                </a:cubicBezTo>
                <a:cubicBezTo>
                  <a:pt x="4571867" y="776667"/>
                  <a:pt x="4573207" y="772339"/>
                  <a:pt x="4580463" y="772339"/>
                </a:cubicBezTo>
                <a:cubicBezTo>
                  <a:pt x="4585870" y="772339"/>
                  <a:pt x="4590559" y="772332"/>
                  <a:pt x="4594531" y="772318"/>
                </a:cubicBezTo>
                <a:cubicBezTo>
                  <a:pt x="4598503" y="772304"/>
                  <a:pt x="4603526" y="772092"/>
                  <a:pt x="4609599" y="771683"/>
                </a:cubicBezTo>
                <a:cubicBezTo>
                  <a:pt x="4615672" y="771275"/>
                  <a:pt x="4626517" y="769428"/>
                  <a:pt x="4642133" y="766144"/>
                </a:cubicBezTo>
                <a:cubicBezTo>
                  <a:pt x="4645217" y="760767"/>
                  <a:pt x="4649418" y="752969"/>
                  <a:pt x="4654739" y="742752"/>
                </a:cubicBezTo>
                <a:cubicBezTo>
                  <a:pt x="4660059" y="732535"/>
                  <a:pt x="4663171" y="726383"/>
                  <a:pt x="4664074" y="724296"/>
                </a:cubicBezTo>
                <a:cubicBezTo>
                  <a:pt x="4664977" y="722210"/>
                  <a:pt x="4663397" y="721618"/>
                  <a:pt x="4659331" y="722522"/>
                </a:cubicBezTo>
                <a:cubicBezTo>
                  <a:pt x="4655266" y="723425"/>
                  <a:pt x="4648859" y="722529"/>
                  <a:pt x="4640112" y="719833"/>
                </a:cubicBezTo>
                <a:cubicBezTo>
                  <a:pt x="4626531" y="738905"/>
                  <a:pt x="4612732" y="752672"/>
                  <a:pt x="4598715" y="761133"/>
                </a:cubicBezTo>
                <a:cubicBezTo>
                  <a:pt x="4584697" y="769593"/>
                  <a:pt x="4582665" y="767145"/>
                  <a:pt x="4592617" y="753787"/>
                </a:cubicBezTo>
                <a:cubicBezTo>
                  <a:pt x="4602569" y="740429"/>
                  <a:pt x="4611116" y="725135"/>
                  <a:pt x="4618257" y="707905"/>
                </a:cubicBezTo>
                <a:cubicBezTo>
                  <a:pt x="4625398" y="690676"/>
                  <a:pt x="4628310" y="679978"/>
                  <a:pt x="4626990" y="675812"/>
                </a:cubicBezTo>
                <a:cubicBezTo>
                  <a:pt x="4625671" y="671646"/>
                  <a:pt x="4624549" y="667566"/>
                  <a:pt x="4623624" y="663573"/>
                </a:cubicBezTo>
                <a:cubicBezTo>
                  <a:pt x="4623162" y="661576"/>
                  <a:pt x="4624621" y="660704"/>
                  <a:pt x="4628002" y="660959"/>
                </a:cubicBezTo>
                <a:close/>
                <a:moveTo>
                  <a:pt x="2170056" y="658920"/>
                </a:moveTo>
                <a:cubicBezTo>
                  <a:pt x="2171372" y="658544"/>
                  <a:pt x="2173170" y="658593"/>
                  <a:pt x="2175450" y="659066"/>
                </a:cubicBezTo>
                <a:cubicBezTo>
                  <a:pt x="2184571" y="660959"/>
                  <a:pt x="2193372" y="663698"/>
                  <a:pt x="2201854" y="667283"/>
                </a:cubicBezTo>
                <a:cubicBezTo>
                  <a:pt x="2210336" y="670868"/>
                  <a:pt x="2212996" y="677282"/>
                  <a:pt x="2209834" y="686524"/>
                </a:cubicBezTo>
                <a:cubicBezTo>
                  <a:pt x="2206672" y="695766"/>
                  <a:pt x="2205507" y="717158"/>
                  <a:pt x="2206339" y="750700"/>
                </a:cubicBezTo>
                <a:cubicBezTo>
                  <a:pt x="2221066" y="749883"/>
                  <a:pt x="2234220" y="748104"/>
                  <a:pt x="2245800" y="745366"/>
                </a:cubicBezTo>
                <a:cubicBezTo>
                  <a:pt x="2257380" y="742627"/>
                  <a:pt x="2267894" y="746459"/>
                  <a:pt x="2277345" y="756863"/>
                </a:cubicBezTo>
                <a:cubicBezTo>
                  <a:pt x="2286795" y="767267"/>
                  <a:pt x="2283443" y="772243"/>
                  <a:pt x="2267289" y="771791"/>
                </a:cubicBezTo>
                <a:cubicBezTo>
                  <a:pt x="2251134" y="771339"/>
                  <a:pt x="2230861" y="772339"/>
                  <a:pt x="2206468" y="774792"/>
                </a:cubicBezTo>
                <a:cubicBezTo>
                  <a:pt x="2206468" y="808090"/>
                  <a:pt x="2207368" y="841377"/>
                  <a:pt x="2209168" y="874653"/>
                </a:cubicBezTo>
                <a:cubicBezTo>
                  <a:pt x="2210967" y="907930"/>
                  <a:pt x="2207002" y="932287"/>
                  <a:pt x="2197272" y="947724"/>
                </a:cubicBezTo>
                <a:cubicBezTo>
                  <a:pt x="2187543" y="963161"/>
                  <a:pt x="2180193" y="965194"/>
                  <a:pt x="2175224" y="953822"/>
                </a:cubicBezTo>
                <a:cubicBezTo>
                  <a:pt x="2170255" y="942450"/>
                  <a:pt x="2162723" y="930727"/>
                  <a:pt x="2152628" y="918653"/>
                </a:cubicBezTo>
                <a:cubicBezTo>
                  <a:pt x="2142532" y="906578"/>
                  <a:pt x="2141109" y="901706"/>
                  <a:pt x="2148358" y="904036"/>
                </a:cubicBezTo>
                <a:cubicBezTo>
                  <a:pt x="2155607" y="906367"/>
                  <a:pt x="2162132" y="908614"/>
                  <a:pt x="2167932" y="910780"/>
                </a:cubicBezTo>
                <a:cubicBezTo>
                  <a:pt x="2173733" y="912945"/>
                  <a:pt x="2177311" y="912174"/>
                  <a:pt x="2178666" y="908468"/>
                </a:cubicBezTo>
                <a:cubicBezTo>
                  <a:pt x="2180021" y="904761"/>
                  <a:pt x="2180917" y="896902"/>
                  <a:pt x="2181355" y="884892"/>
                </a:cubicBezTo>
                <a:cubicBezTo>
                  <a:pt x="2181792" y="872882"/>
                  <a:pt x="2182011" y="836756"/>
                  <a:pt x="2182011" y="776512"/>
                </a:cubicBezTo>
                <a:cubicBezTo>
                  <a:pt x="2150419" y="781919"/>
                  <a:pt x="2129970" y="785522"/>
                  <a:pt x="2120663" y="787321"/>
                </a:cubicBezTo>
                <a:cubicBezTo>
                  <a:pt x="2111357" y="789121"/>
                  <a:pt x="2102157" y="785267"/>
                  <a:pt x="2093066" y="775760"/>
                </a:cubicBezTo>
                <a:cubicBezTo>
                  <a:pt x="2083974" y="766252"/>
                  <a:pt x="2084153" y="761957"/>
                  <a:pt x="2093603" y="762875"/>
                </a:cubicBezTo>
                <a:cubicBezTo>
                  <a:pt x="2103054" y="763793"/>
                  <a:pt x="2115257" y="763592"/>
                  <a:pt x="2130214" y="762273"/>
                </a:cubicBezTo>
                <a:cubicBezTo>
                  <a:pt x="2145171" y="760953"/>
                  <a:pt x="2161992" y="759075"/>
                  <a:pt x="2180677" y="756637"/>
                </a:cubicBezTo>
                <a:cubicBezTo>
                  <a:pt x="2180677" y="713071"/>
                  <a:pt x="2177526" y="685445"/>
                  <a:pt x="2171223" y="673758"/>
                </a:cubicBezTo>
                <a:cubicBezTo>
                  <a:pt x="2166497" y="664992"/>
                  <a:pt x="2166107" y="660046"/>
                  <a:pt x="2170056" y="658920"/>
                </a:cubicBezTo>
                <a:close/>
                <a:moveTo>
                  <a:pt x="4325902" y="657347"/>
                </a:moveTo>
                <a:cubicBezTo>
                  <a:pt x="4331138" y="658102"/>
                  <a:pt x="4338914" y="662088"/>
                  <a:pt x="4349228" y="669305"/>
                </a:cubicBezTo>
                <a:cubicBezTo>
                  <a:pt x="4362980" y="678927"/>
                  <a:pt x="4367196" y="685947"/>
                  <a:pt x="4361876" y="690364"/>
                </a:cubicBezTo>
                <a:cubicBezTo>
                  <a:pt x="4356556" y="694780"/>
                  <a:pt x="4352705" y="698975"/>
                  <a:pt x="4350325" y="702947"/>
                </a:cubicBezTo>
                <a:cubicBezTo>
                  <a:pt x="4347944" y="706919"/>
                  <a:pt x="4343026" y="715430"/>
                  <a:pt x="4335568" y="728480"/>
                </a:cubicBezTo>
                <a:cubicBezTo>
                  <a:pt x="4328112" y="741529"/>
                  <a:pt x="4321974" y="749872"/>
                  <a:pt x="4317156" y="753507"/>
                </a:cubicBezTo>
                <a:cubicBezTo>
                  <a:pt x="4312337" y="757142"/>
                  <a:pt x="4308222" y="754916"/>
                  <a:pt x="4304809" y="746828"/>
                </a:cubicBezTo>
                <a:cubicBezTo>
                  <a:pt x="4274623" y="751317"/>
                  <a:pt x="4252732" y="754364"/>
                  <a:pt x="4239138" y="755970"/>
                </a:cubicBezTo>
                <a:cubicBezTo>
                  <a:pt x="4233602" y="766066"/>
                  <a:pt x="4228354" y="765893"/>
                  <a:pt x="4223392" y="755454"/>
                </a:cubicBezTo>
                <a:cubicBezTo>
                  <a:pt x="4218431" y="745014"/>
                  <a:pt x="4213738" y="732058"/>
                  <a:pt x="4209314" y="716585"/>
                </a:cubicBezTo>
                <a:cubicBezTo>
                  <a:pt x="4204890" y="701112"/>
                  <a:pt x="4200143" y="689209"/>
                  <a:pt x="4195074" y="680878"/>
                </a:cubicBezTo>
                <a:cubicBezTo>
                  <a:pt x="4190005" y="672546"/>
                  <a:pt x="4192794" y="669298"/>
                  <a:pt x="4203441" y="671133"/>
                </a:cubicBezTo>
                <a:cubicBezTo>
                  <a:pt x="4214089" y="672969"/>
                  <a:pt x="4221507" y="673869"/>
                  <a:pt x="4225694" y="673833"/>
                </a:cubicBezTo>
                <a:cubicBezTo>
                  <a:pt x="4229881" y="673797"/>
                  <a:pt x="4240342" y="672904"/>
                  <a:pt x="4257077" y="671155"/>
                </a:cubicBezTo>
                <a:cubicBezTo>
                  <a:pt x="4273812" y="669405"/>
                  <a:pt x="4287554" y="667186"/>
                  <a:pt x="4298302" y="664497"/>
                </a:cubicBezTo>
                <a:cubicBezTo>
                  <a:pt x="4309050" y="661809"/>
                  <a:pt x="4316786" y="659532"/>
                  <a:pt x="4321511" y="657668"/>
                </a:cubicBezTo>
                <a:cubicBezTo>
                  <a:pt x="4322693" y="657202"/>
                  <a:pt x="4324156" y="657095"/>
                  <a:pt x="4325902" y="657347"/>
                </a:cubicBezTo>
                <a:close/>
                <a:moveTo>
                  <a:pt x="2465614" y="655001"/>
                </a:moveTo>
                <a:cubicBezTo>
                  <a:pt x="2467114" y="654891"/>
                  <a:pt x="2469014" y="655131"/>
                  <a:pt x="2471314" y="655721"/>
                </a:cubicBezTo>
                <a:cubicBezTo>
                  <a:pt x="2480513" y="658080"/>
                  <a:pt x="2489089" y="661633"/>
                  <a:pt x="2497040" y="666380"/>
                </a:cubicBezTo>
                <a:cubicBezTo>
                  <a:pt x="2504992" y="671126"/>
                  <a:pt x="2506870" y="676364"/>
                  <a:pt x="2502676" y="682093"/>
                </a:cubicBezTo>
                <a:cubicBezTo>
                  <a:pt x="2498481" y="687822"/>
                  <a:pt x="2495330" y="694289"/>
                  <a:pt x="2493222" y="701495"/>
                </a:cubicBezTo>
                <a:cubicBezTo>
                  <a:pt x="2491114" y="708701"/>
                  <a:pt x="2487364" y="722407"/>
                  <a:pt x="2481972" y="742612"/>
                </a:cubicBezTo>
                <a:cubicBezTo>
                  <a:pt x="2513621" y="735499"/>
                  <a:pt x="2534841" y="731022"/>
                  <a:pt x="2545632" y="729179"/>
                </a:cubicBezTo>
                <a:cubicBezTo>
                  <a:pt x="2556423" y="727336"/>
                  <a:pt x="2565382" y="730638"/>
                  <a:pt x="2572509" y="739085"/>
                </a:cubicBezTo>
                <a:cubicBezTo>
                  <a:pt x="2579636" y="747531"/>
                  <a:pt x="2574477" y="752281"/>
                  <a:pt x="2557032" y="753335"/>
                </a:cubicBezTo>
                <a:cubicBezTo>
                  <a:pt x="2539588" y="754389"/>
                  <a:pt x="2512861" y="758343"/>
                  <a:pt x="2476853" y="765198"/>
                </a:cubicBezTo>
                <a:cubicBezTo>
                  <a:pt x="2473741" y="773759"/>
                  <a:pt x="2467797" y="786923"/>
                  <a:pt x="2459021" y="804691"/>
                </a:cubicBezTo>
                <a:cubicBezTo>
                  <a:pt x="2469891" y="803902"/>
                  <a:pt x="2480682" y="802009"/>
                  <a:pt x="2491394" y="799012"/>
                </a:cubicBezTo>
                <a:cubicBezTo>
                  <a:pt x="2502106" y="796015"/>
                  <a:pt x="2509495" y="792165"/>
                  <a:pt x="2513560" y="787461"/>
                </a:cubicBezTo>
                <a:cubicBezTo>
                  <a:pt x="2517626" y="782758"/>
                  <a:pt x="2523017" y="781872"/>
                  <a:pt x="2529736" y="784805"/>
                </a:cubicBezTo>
                <a:cubicBezTo>
                  <a:pt x="2536454" y="787737"/>
                  <a:pt x="2542771" y="791627"/>
                  <a:pt x="2548686" y="796474"/>
                </a:cubicBezTo>
                <a:cubicBezTo>
                  <a:pt x="2554602" y="801321"/>
                  <a:pt x="2555222" y="806096"/>
                  <a:pt x="2550547" y="810800"/>
                </a:cubicBezTo>
                <a:cubicBezTo>
                  <a:pt x="2545872" y="815503"/>
                  <a:pt x="2541542" y="824506"/>
                  <a:pt x="2537555" y="837806"/>
                </a:cubicBezTo>
                <a:cubicBezTo>
                  <a:pt x="2533568" y="851107"/>
                  <a:pt x="2528535" y="863909"/>
                  <a:pt x="2522455" y="876213"/>
                </a:cubicBezTo>
                <a:cubicBezTo>
                  <a:pt x="2530801" y="885018"/>
                  <a:pt x="2544704" y="895174"/>
                  <a:pt x="2564163" y="906682"/>
                </a:cubicBezTo>
                <a:cubicBezTo>
                  <a:pt x="2583623" y="918190"/>
                  <a:pt x="2602459" y="926948"/>
                  <a:pt x="2620671" y="932957"/>
                </a:cubicBezTo>
                <a:cubicBezTo>
                  <a:pt x="2638883" y="938966"/>
                  <a:pt x="2638058" y="943189"/>
                  <a:pt x="2618197" y="945627"/>
                </a:cubicBezTo>
                <a:cubicBezTo>
                  <a:pt x="2598336" y="948064"/>
                  <a:pt x="2582246" y="948581"/>
                  <a:pt x="2569928" y="947175"/>
                </a:cubicBezTo>
                <a:cubicBezTo>
                  <a:pt x="2557610" y="945770"/>
                  <a:pt x="2547141" y="940758"/>
                  <a:pt x="2538523" y="932140"/>
                </a:cubicBezTo>
                <a:lnTo>
                  <a:pt x="2507376" y="893937"/>
                </a:lnTo>
                <a:cubicBezTo>
                  <a:pt x="2497395" y="906069"/>
                  <a:pt x="2484976" y="915616"/>
                  <a:pt x="2470120" y="922578"/>
                </a:cubicBezTo>
                <a:cubicBezTo>
                  <a:pt x="2455264" y="929540"/>
                  <a:pt x="2440898" y="933706"/>
                  <a:pt x="2427024" y="935076"/>
                </a:cubicBezTo>
                <a:cubicBezTo>
                  <a:pt x="2413150" y="936445"/>
                  <a:pt x="2412315" y="933624"/>
                  <a:pt x="2424518" y="926611"/>
                </a:cubicBezTo>
                <a:cubicBezTo>
                  <a:pt x="2436722" y="919599"/>
                  <a:pt x="2448753" y="911920"/>
                  <a:pt x="2460612" y="903574"/>
                </a:cubicBezTo>
                <a:cubicBezTo>
                  <a:pt x="2472472" y="895228"/>
                  <a:pt x="2482238" y="886344"/>
                  <a:pt x="2489910" y="876923"/>
                </a:cubicBezTo>
                <a:cubicBezTo>
                  <a:pt x="2482539" y="869408"/>
                  <a:pt x="2475354" y="861934"/>
                  <a:pt x="2468356" y="854498"/>
                </a:cubicBezTo>
                <a:cubicBezTo>
                  <a:pt x="2461358" y="847063"/>
                  <a:pt x="2454876" y="841287"/>
                  <a:pt x="2448911" y="837172"/>
                </a:cubicBezTo>
                <a:cubicBezTo>
                  <a:pt x="2442945" y="833056"/>
                  <a:pt x="2444534" y="829765"/>
                  <a:pt x="2453675" y="827298"/>
                </a:cubicBezTo>
                <a:cubicBezTo>
                  <a:pt x="2462817" y="824832"/>
                  <a:pt x="2470041" y="826581"/>
                  <a:pt x="2475347" y="832547"/>
                </a:cubicBezTo>
                <a:lnTo>
                  <a:pt x="2502106" y="861392"/>
                </a:lnTo>
                <a:cubicBezTo>
                  <a:pt x="2506566" y="850436"/>
                  <a:pt x="2509696" y="839624"/>
                  <a:pt x="2511495" y="828955"/>
                </a:cubicBezTo>
                <a:cubicBezTo>
                  <a:pt x="2513295" y="818286"/>
                  <a:pt x="2513320" y="812951"/>
                  <a:pt x="2511570" y="812951"/>
                </a:cubicBezTo>
                <a:cubicBezTo>
                  <a:pt x="2507569" y="812951"/>
                  <a:pt x="2502748" y="813818"/>
                  <a:pt x="2497105" y="815554"/>
                </a:cubicBezTo>
                <a:cubicBezTo>
                  <a:pt x="2491462" y="817289"/>
                  <a:pt x="2485199" y="819314"/>
                  <a:pt x="2478315" y="821630"/>
                </a:cubicBezTo>
                <a:cubicBezTo>
                  <a:pt x="2471432" y="823946"/>
                  <a:pt x="2463810" y="822408"/>
                  <a:pt x="2455450" y="817016"/>
                </a:cubicBezTo>
                <a:cubicBezTo>
                  <a:pt x="2444881" y="841682"/>
                  <a:pt x="2432473" y="863669"/>
                  <a:pt x="2418226" y="882978"/>
                </a:cubicBezTo>
                <a:cubicBezTo>
                  <a:pt x="2403979" y="902287"/>
                  <a:pt x="2385818" y="917939"/>
                  <a:pt x="2363741" y="929935"/>
                </a:cubicBezTo>
                <a:cubicBezTo>
                  <a:pt x="2341664" y="941930"/>
                  <a:pt x="2340158" y="938030"/>
                  <a:pt x="2359224" y="918233"/>
                </a:cubicBezTo>
                <a:cubicBezTo>
                  <a:pt x="2378289" y="898437"/>
                  <a:pt x="2394734" y="877163"/>
                  <a:pt x="2408557" y="854412"/>
                </a:cubicBezTo>
                <a:cubicBezTo>
                  <a:pt x="2422381" y="831661"/>
                  <a:pt x="2435546" y="803443"/>
                  <a:pt x="2448050" y="769758"/>
                </a:cubicBezTo>
                <a:cubicBezTo>
                  <a:pt x="2429537" y="774075"/>
                  <a:pt x="2416007" y="779431"/>
                  <a:pt x="2407460" y="785826"/>
                </a:cubicBezTo>
                <a:cubicBezTo>
                  <a:pt x="2398914" y="792222"/>
                  <a:pt x="2392522" y="792710"/>
                  <a:pt x="2388284" y="787289"/>
                </a:cubicBezTo>
                <a:cubicBezTo>
                  <a:pt x="2384046" y="781869"/>
                  <a:pt x="2381928" y="776448"/>
                  <a:pt x="2381928" y="771027"/>
                </a:cubicBezTo>
                <a:cubicBezTo>
                  <a:pt x="2381928" y="765047"/>
                  <a:pt x="2384452" y="759989"/>
                  <a:pt x="2389499" y="755852"/>
                </a:cubicBezTo>
                <a:cubicBezTo>
                  <a:pt x="2394547" y="751715"/>
                  <a:pt x="2399046" y="744910"/>
                  <a:pt x="2402997" y="735439"/>
                </a:cubicBezTo>
                <a:cubicBezTo>
                  <a:pt x="2406948" y="725967"/>
                  <a:pt x="2407572" y="716470"/>
                  <a:pt x="2404868" y="706948"/>
                </a:cubicBezTo>
                <a:cubicBezTo>
                  <a:pt x="2402165" y="697426"/>
                  <a:pt x="2405815" y="694368"/>
                  <a:pt x="2415817" y="697774"/>
                </a:cubicBezTo>
                <a:cubicBezTo>
                  <a:pt x="2425820" y="701180"/>
                  <a:pt x="2432821" y="705589"/>
                  <a:pt x="2436822" y="711003"/>
                </a:cubicBezTo>
                <a:cubicBezTo>
                  <a:pt x="2440823" y="716416"/>
                  <a:pt x="2441336" y="720779"/>
                  <a:pt x="2438360" y="724092"/>
                </a:cubicBezTo>
                <a:cubicBezTo>
                  <a:pt x="2435384" y="727404"/>
                  <a:pt x="2432595" y="731448"/>
                  <a:pt x="2429993" y="736224"/>
                </a:cubicBezTo>
                <a:cubicBezTo>
                  <a:pt x="2427390" y="740999"/>
                  <a:pt x="2424827" y="745505"/>
                  <a:pt x="2422303" y="749743"/>
                </a:cubicBezTo>
                <a:cubicBezTo>
                  <a:pt x="2419779" y="753980"/>
                  <a:pt x="2421220" y="755902"/>
                  <a:pt x="2426626" y="755508"/>
                </a:cubicBezTo>
                <a:cubicBezTo>
                  <a:pt x="2432033" y="755113"/>
                  <a:pt x="2440751" y="752916"/>
                  <a:pt x="2452783" y="748915"/>
                </a:cubicBezTo>
                <a:cubicBezTo>
                  <a:pt x="2457730" y="737371"/>
                  <a:pt x="2461555" y="722776"/>
                  <a:pt x="2464258" y="705130"/>
                </a:cubicBezTo>
                <a:cubicBezTo>
                  <a:pt x="2466961" y="687485"/>
                  <a:pt x="2466514" y="674249"/>
                  <a:pt x="2462914" y="665422"/>
                </a:cubicBezTo>
                <a:cubicBezTo>
                  <a:pt x="2460215" y="658803"/>
                  <a:pt x="2461115" y="655329"/>
                  <a:pt x="2465614" y="655001"/>
                </a:cubicBezTo>
                <a:close/>
                <a:moveTo>
                  <a:pt x="7466066" y="654248"/>
                </a:moveTo>
                <a:cubicBezTo>
                  <a:pt x="7468226" y="654108"/>
                  <a:pt x="7470988" y="654395"/>
                  <a:pt x="7474354" y="655108"/>
                </a:cubicBezTo>
                <a:cubicBezTo>
                  <a:pt x="7487820" y="657962"/>
                  <a:pt x="7497296" y="662214"/>
                  <a:pt x="7502780" y="667864"/>
                </a:cubicBezTo>
                <a:cubicBezTo>
                  <a:pt x="7508266" y="673514"/>
                  <a:pt x="7509861" y="679049"/>
                  <a:pt x="7507566" y="684470"/>
                </a:cubicBezTo>
                <a:cubicBezTo>
                  <a:pt x="7505272" y="689890"/>
                  <a:pt x="7503462" y="700133"/>
                  <a:pt x="7502135" y="715197"/>
                </a:cubicBezTo>
                <a:cubicBezTo>
                  <a:pt x="7500808" y="730262"/>
                  <a:pt x="7499715" y="752450"/>
                  <a:pt x="7498854" y="781761"/>
                </a:cubicBezTo>
                <a:cubicBezTo>
                  <a:pt x="7530819" y="777301"/>
                  <a:pt x="7552466" y="774318"/>
                  <a:pt x="7563794" y="772813"/>
                </a:cubicBezTo>
                <a:cubicBezTo>
                  <a:pt x="7566290" y="757583"/>
                  <a:pt x="7565738" y="744692"/>
                  <a:pt x="7562138" y="734137"/>
                </a:cubicBezTo>
                <a:cubicBezTo>
                  <a:pt x="7558538" y="723583"/>
                  <a:pt x="7562360" y="719983"/>
                  <a:pt x="7573603" y="723339"/>
                </a:cubicBezTo>
                <a:cubicBezTo>
                  <a:pt x="7584846" y="726695"/>
                  <a:pt x="7593196" y="731025"/>
                  <a:pt x="7598652" y="736331"/>
                </a:cubicBezTo>
                <a:cubicBezTo>
                  <a:pt x="7604108" y="741637"/>
                  <a:pt x="7604998" y="746574"/>
                  <a:pt x="7601319" y="751141"/>
                </a:cubicBezTo>
                <a:cubicBezTo>
                  <a:pt x="7597641" y="755708"/>
                  <a:pt x="7594924" y="763481"/>
                  <a:pt x="7593167" y="774458"/>
                </a:cubicBezTo>
                <a:cubicBezTo>
                  <a:pt x="7591410" y="785436"/>
                  <a:pt x="7588036" y="797073"/>
                  <a:pt x="7583046" y="809369"/>
                </a:cubicBezTo>
                <a:cubicBezTo>
                  <a:pt x="7578056" y="821666"/>
                  <a:pt x="7572424" y="824126"/>
                  <a:pt x="7566150" y="816748"/>
                </a:cubicBezTo>
                <a:cubicBezTo>
                  <a:pt x="7559876" y="809369"/>
                  <a:pt x="7558538" y="801357"/>
                  <a:pt x="7562138" y="792710"/>
                </a:cubicBezTo>
                <a:cubicBezTo>
                  <a:pt x="7532984" y="796295"/>
                  <a:pt x="7511846" y="799629"/>
                  <a:pt x="7498726" y="802712"/>
                </a:cubicBezTo>
                <a:cubicBezTo>
                  <a:pt x="7497880" y="842019"/>
                  <a:pt x="7497026" y="871029"/>
                  <a:pt x="7496166" y="889743"/>
                </a:cubicBezTo>
                <a:cubicBezTo>
                  <a:pt x="7525922" y="886244"/>
                  <a:pt x="7548429" y="883684"/>
                  <a:pt x="7563686" y="882064"/>
                </a:cubicBezTo>
                <a:cubicBezTo>
                  <a:pt x="7565350" y="864353"/>
                  <a:pt x="7564382" y="850856"/>
                  <a:pt x="7560782" y="841570"/>
                </a:cubicBezTo>
                <a:cubicBezTo>
                  <a:pt x="7557184" y="832285"/>
                  <a:pt x="7561486" y="829786"/>
                  <a:pt x="7573689" y="834074"/>
                </a:cubicBezTo>
                <a:cubicBezTo>
                  <a:pt x="7585893" y="838362"/>
                  <a:pt x="7593794" y="842399"/>
                  <a:pt x="7597394" y="846184"/>
                </a:cubicBezTo>
                <a:cubicBezTo>
                  <a:pt x="7600993" y="849970"/>
                  <a:pt x="7601642" y="854348"/>
                  <a:pt x="7599340" y="859316"/>
                </a:cubicBezTo>
                <a:cubicBezTo>
                  <a:pt x="7597038" y="864285"/>
                  <a:pt x="7594998" y="874323"/>
                  <a:pt x="7593220" y="889431"/>
                </a:cubicBezTo>
                <a:cubicBezTo>
                  <a:pt x="7591442" y="904538"/>
                  <a:pt x="7589843" y="915415"/>
                  <a:pt x="7588424" y="922062"/>
                </a:cubicBezTo>
                <a:cubicBezTo>
                  <a:pt x="7587004" y="928709"/>
                  <a:pt x="7584022" y="934681"/>
                  <a:pt x="7579475" y="939980"/>
                </a:cubicBezTo>
                <a:cubicBezTo>
                  <a:pt x="7574930" y="945279"/>
                  <a:pt x="7570456" y="944716"/>
                  <a:pt x="7566052" y="938292"/>
                </a:cubicBezTo>
                <a:cubicBezTo>
                  <a:pt x="7561650" y="931867"/>
                  <a:pt x="7559678" y="925887"/>
                  <a:pt x="7560138" y="920352"/>
                </a:cubicBezTo>
                <a:cubicBezTo>
                  <a:pt x="7560596" y="914817"/>
                  <a:pt x="7561715" y="908263"/>
                  <a:pt x="7563493" y="900692"/>
                </a:cubicBezTo>
                <a:cubicBezTo>
                  <a:pt x="7523613" y="906987"/>
                  <a:pt x="7492886" y="912146"/>
                  <a:pt x="7471311" y="916168"/>
                </a:cubicBezTo>
                <a:cubicBezTo>
                  <a:pt x="7449736" y="920191"/>
                  <a:pt x="7433506" y="923944"/>
                  <a:pt x="7422622" y="927429"/>
                </a:cubicBezTo>
                <a:cubicBezTo>
                  <a:pt x="7411738" y="930914"/>
                  <a:pt x="7402528" y="934979"/>
                  <a:pt x="7394992" y="939625"/>
                </a:cubicBezTo>
                <a:cubicBezTo>
                  <a:pt x="7387456" y="944271"/>
                  <a:pt x="7381488" y="941816"/>
                  <a:pt x="7377084" y="932258"/>
                </a:cubicBezTo>
                <a:cubicBezTo>
                  <a:pt x="7372682" y="922700"/>
                  <a:pt x="7372554" y="915756"/>
                  <a:pt x="7376698" y="911425"/>
                </a:cubicBezTo>
                <a:cubicBezTo>
                  <a:pt x="7380842" y="907094"/>
                  <a:pt x="7384890" y="899784"/>
                  <a:pt x="7388840" y="889495"/>
                </a:cubicBezTo>
                <a:cubicBezTo>
                  <a:pt x="7392791" y="879206"/>
                  <a:pt x="7392292" y="868125"/>
                  <a:pt x="7387345" y="856251"/>
                </a:cubicBezTo>
                <a:cubicBezTo>
                  <a:pt x="7382398" y="844378"/>
                  <a:pt x="7385083" y="839645"/>
                  <a:pt x="7395401" y="842054"/>
                </a:cubicBezTo>
                <a:cubicBezTo>
                  <a:pt x="7405719" y="844464"/>
                  <a:pt x="7413168" y="848052"/>
                  <a:pt x="7417750" y="852820"/>
                </a:cubicBezTo>
                <a:cubicBezTo>
                  <a:pt x="7422332" y="857588"/>
                  <a:pt x="7423454" y="862496"/>
                  <a:pt x="7421116" y="867544"/>
                </a:cubicBezTo>
                <a:cubicBezTo>
                  <a:pt x="7418779" y="872592"/>
                  <a:pt x="7416754" y="879192"/>
                  <a:pt x="7415040" y="887344"/>
                </a:cubicBezTo>
                <a:cubicBezTo>
                  <a:pt x="7413326" y="895497"/>
                  <a:pt x="7412469" y="900821"/>
                  <a:pt x="7412469" y="903316"/>
                </a:cubicBezTo>
                <a:cubicBezTo>
                  <a:pt x="7412469" y="902355"/>
                  <a:pt x="7418349" y="901000"/>
                  <a:pt x="7430108" y="899250"/>
                </a:cubicBezTo>
                <a:cubicBezTo>
                  <a:pt x="7441866" y="897501"/>
                  <a:pt x="7455734" y="895823"/>
                  <a:pt x="7471708" y="894217"/>
                </a:cubicBezTo>
                <a:lnTo>
                  <a:pt x="7471708" y="806218"/>
                </a:lnTo>
                <a:cubicBezTo>
                  <a:pt x="7434252" y="814134"/>
                  <a:pt x="7411354" y="821060"/>
                  <a:pt x="7403016" y="826997"/>
                </a:cubicBezTo>
                <a:cubicBezTo>
                  <a:pt x="7394676" y="832934"/>
                  <a:pt x="7388292" y="831167"/>
                  <a:pt x="7383860" y="821695"/>
                </a:cubicBezTo>
                <a:cubicBezTo>
                  <a:pt x="7379429" y="812223"/>
                  <a:pt x="7379466" y="804465"/>
                  <a:pt x="7383968" y="798421"/>
                </a:cubicBezTo>
                <a:cubicBezTo>
                  <a:pt x="7388471" y="792376"/>
                  <a:pt x="7390722" y="783697"/>
                  <a:pt x="7390722" y="772382"/>
                </a:cubicBezTo>
                <a:cubicBezTo>
                  <a:pt x="7390722" y="761297"/>
                  <a:pt x="7389371" y="751765"/>
                  <a:pt x="7386668" y="743785"/>
                </a:cubicBezTo>
                <a:cubicBezTo>
                  <a:pt x="7383964" y="735804"/>
                  <a:pt x="7386797" y="732775"/>
                  <a:pt x="7395164" y="734696"/>
                </a:cubicBezTo>
                <a:cubicBezTo>
                  <a:pt x="7403532" y="736618"/>
                  <a:pt x="7410760" y="739690"/>
                  <a:pt x="7416846" y="743914"/>
                </a:cubicBezTo>
                <a:cubicBezTo>
                  <a:pt x="7422934" y="748137"/>
                  <a:pt x="7424601" y="753253"/>
                  <a:pt x="7421848" y="759261"/>
                </a:cubicBezTo>
                <a:cubicBezTo>
                  <a:pt x="7419094" y="765270"/>
                  <a:pt x="7417284" y="771526"/>
                  <a:pt x="7416416" y="778029"/>
                </a:cubicBezTo>
                <a:cubicBezTo>
                  <a:pt x="7415549" y="784532"/>
                  <a:pt x="7414900" y="788802"/>
                  <a:pt x="7414470" y="790838"/>
                </a:cubicBezTo>
                <a:cubicBezTo>
                  <a:pt x="7414040" y="792875"/>
                  <a:pt x="7414964" y="793921"/>
                  <a:pt x="7417244" y="793979"/>
                </a:cubicBezTo>
                <a:cubicBezTo>
                  <a:pt x="7419524" y="794036"/>
                  <a:pt x="7437679" y="791505"/>
                  <a:pt x="7471708" y="786386"/>
                </a:cubicBezTo>
                <a:lnTo>
                  <a:pt x="7471708" y="710304"/>
                </a:lnTo>
                <a:cubicBezTo>
                  <a:pt x="7471708" y="692249"/>
                  <a:pt x="7468783" y="677823"/>
                  <a:pt x="7462932" y="667025"/>
                </a:cubicBezTo>
                <a:cubicBezTo>
                  <a:pt x="7458544" y="658926"/>
                  <a:pt x="7459589" y="654667"/>
                  <a:pt x="7466066" y="654248"/>
                </a:cubicBezTo>
                <a:close/>
                <a:moveTo>
                  <a:pt x="2817867" y="654248"/>
                </a:moveTo>
                <a:cubicBezTo>
                  <a:pt x="2820026" y="654108"/>
                  <a:pt x="2822788" y="654395"/>
                  <a:pt x="2826155" y="655108"/>
                </a:cubicBezTo>
                <a:cubicBezTo>
                  <a:pt x="2839620" y="657962"/>
                  <a:pt x="2849095" y="662214"/>
                  <a:pt x="2854581" y="667864"/>
                </a:cubicBezTo>
                <a:cubicBezTo>
                  <a:pt x="2860066" y="673514"/>
                  <a:pt x="2861661" y="679049"/>
                  <a:pt x="2859367" y="684470"/>
                </a:cubicBezTo>
                <a:cubicBezTo>
                  <a:pt x="2857072" y="689890"/>
                  <a:pt x="2855262" y="700133"/>
                  <a:pt x="2853935" y="715197"/>
                </a:cubicBezTo>
                <a:cubicBezTo>
                  <a:pt x="2852609" y="730262"/>
                  <a:pt x="2851515" y="752450"/>
                  <a:pt x="2850655" y="781761"/>
                </a:cubicBezTo>
                <a:cubicBezTo>
                  <a:pt x="2882619" y="777301"/>
                  <a:pt x="2904266" y="774318"/>
                  <a:pt x="2915595" y="772813"/>
                </a:cubicBezTo>
                <a:cubicBezTo>
                  <a:pt x="2918090" y="757583"/>
                  <a:pt x="2917538" y="744692"/>
                  <a:pt x="2913938" y="734137"/>
                </a:cubicBezTo>
                <a:cubicBezTo>
                  <a:pt x="2910339" y="723583"/>
                  <a:pt x="2914161" y="719983"/>
                  <a:pt x="2925403" y="723339"/>
                </a:cubicBezTo>
                <a:cubicBezTo>
                  <a:pt x="2936646" y="726695"/>
                  <a:pt x="2944995" y="731025"/>
                  <a:pt x="2950452" y="736331"/>
                </a:cubicBezTo>
                <a:cubicBezTo>
                  <a:pt x="2955909" y="741637"/>
                  <a:pt x="2956798" y="746574"/>
                  <a:pt x="2953119" y="751141"/>
                </a:cubicBezTo>
                <a:cubicBezTo>
                  <a:pt x="2949441" y="755708"/>
                  <a:pt x="2946724" y="763481"/>
                  <a:pt x="2944967" y="774458"/>
                </a:cubicBezTo>
                <a:cubicBezTo>
                  <a:pt x="2943210" y="785436"/>
                  <a:pt x="2939837" y="797073"/>
                  <a:pt x="2934846" y="809369"/>
                </a:cubicBezTo>
                <a:cubicBezTo>
                  <a:pt x="2929856" y="821666"/>
                  <a:pt x="2924224" y="824126"/>
                  <a:pt x="2917950" y="816748"/>
                </a:cubicBezTo>
                <a:cubicBezTo>
                  <a:pt x="2911676" y="809369"/>
                  <a:pt x="2910339" y="801357"/>
                  <a:pt x="2913938" y="792710"/>
                </a:cubicBezTo>
                <a:cubicBezTo>
                  <a:pt x="2884785" y="796295"/>
                  <a:pt x="2863647" y="799629"/>
                  <a:pt x="2850526" y="802712"/>
                </a:cubicBezTo>
                <a:cubicBezTo>
                  <a:pt x="2849680" y="842019"/>
                  <a:pt x="2848827" y="871029"/>
                  <a:pt x="2847966" y="889743"/>
                </a:cubicBezTo>
                <a:cubicBezTo>
                  <a:pt x="2877722" y="886244"/>
                  <a:pt x="2900229" y="883684"/>
                  <a:pt x="2915487" y="882064"/>
                </a:cubicBezTo>
                <a:cubicBezTo>
                  <a:pt x="2917151" y="864353"/>
                  <a:pt x="2916182" y="850856"/>
                  <a:pt x="2912583" y="841570"/>
                </a:cubicBezTo>
                <a:cubicBezTo>
                  <a:pt x="2908984" y="832285"/>
                  <a:pt x="2913286" y="829786"/>
                  <a:pt x="2925489" y="834074"/>
                </a:cubicBezTo>
                <a:cubicBezTo>
                  <a:pt x="2937693" y="838362"/>
                  <a:pt x="2945594" y="842399"/>
                  <a:pt x="2949194" y="846184"/>
                </a:cubicBezTo>
                <a:cubicBezTo>
                  <a:pt x="2952793" y="849970"/>
                  <a:pt x="2953442" y="854348"/>
                  <a:pt x="2951140" y="859316"/>
                </a:cubicBezTo>
                <a:cubicBezTo>
                  <a:pt x="2948839" y="864285"/>
                  <a:pt x="2946799" y="874323"/>
                  <a:pt x="2945021" y="889431"/>
                </a:cubicBezTo>
                <a:cubicBezTo>
                  <a:pt x="2943242" y="904538"/>
                  <a:pt x="2941644" y="915415"/>
                  <a:pt x="2940224" y="922062"/>
                </a:cubicBezTo>
                <a:cubicBezTo>
                  <a:pt x="2938804" y="928709"/>
                  <a:pt x="2935821" y="934681"/>
                  <a:pt x="2931276" y="939980"/>
                </a:cubicBezTo>
                <a:cubicBezTo>
                  <a:pt x="2926730" y="945279"/>
                  <a:pt x="2922256" y="944716"/>
                  <a:pt x="2917853" y="938292"/>
                </a:cubicBezTo>
                <a:cubicBezTo>
                  <a:pt x="2913451" y="931867"/>
                  <a:pt x="2911479" y="925887"/>
                  <a:pt x="2911938" y="920352"/>
                </a:cubicBezTo>
                <a:cubicBezTo>
                  <a:pt x="2912397" y="914817"/>
                  <a:pt x="2913515" y="908263"/>
                  <a:pt x="2915293" y="900692"/>
                </a:cubicBezTo>
                <a:cubicBezTo>
                  <a:pt x="2875413" y="906987"/>
                  <a:pt x="2844686" y="912146"/>
                  <a:pt x="2823111" y="916168"/>
                </a:cubicBezTo>
                <a:cubicBezTo>
                  <a:pt x="2801536" y="920191"/>
                  <a:pt x="2785307" y="923944"/>
                  <a:pt x="2774422" y="927429"/>
                </a:cubicBezTo>
                <a:cubicBezTo>
                  <a:pt x="2763538" y="930914"/>
                  <a:pt x="2754328" y="934979"/>
                  <a:pt x="2746792" y="939625"/>
                </a:cubicBezTo>
                <a:cubicBezTo>
                  <a:pt x="2739257" y="944271"/>
                  <a:pt x="2733288" y="941816"/>
                  <a:pt x="2728885" y="932258"/>
                </a:cubicBezTo>
                <a:cubicBezTo>
                  <a:pt x="2724483" y="922700"/>
                  <a:pt x="2724354" y="915756"/>
                  <a:pt x="2728498" y="911425"/>
                </a:cubicBezTo>
                <a:cubicBezTo>
                  <a:pt x="2732642" y="907094"/>
                  <a:pt x="2736690" y="899784"/>
                  <a:pt x="2740640" y="889495"/>
                </a:cubicBezTo>
                <a:cubicBezTo>
                  <a:pt x="2744591" y="879206"/>
                  <a:pt x="2744093" y="868125"/>
                  <a:pt x="2739145" y="856251"/>
                </a:cubicBezTo>
                <a:cubicBezTo>
                  <a:pt x="2734198" y="844378"/>
                  <a:pt x="2736883" y="839645"/>
                  <a:pt x="2747201" y="842054"/>
                </a:cubicBezTo>
                <a:cubicBezTo>
                  <a:pt x="2757519" y="844464"/>
                  <a:pt x="2764969" y="848052"/>
                  <a:pt x="2769550" y="852820"/>
                </a:cubicBezTo>
                <a:cubicBezTo>
                  <a:pt x="2774132" y="857588"/>
                  <a:pt x="2775254" y="862496"/>
                  <a:pt x="2772917" y="867544"/>
                </a:cubicBezTo>
                <a:cubicBezTo>
                  <a:pt x="2770579" y="872592"/>
                  <a:pt x="2768554" y="879192"/>
                  <a:pt x="2766840" y="887344"/>
                </a:cubicBezTo>
                <a:cubicBezTo>
                  <a:pt x="2765126" y="895497"/>
                  <a:pt x="2764270" y="900821"/>
                  <a:pt x="2764270" y="903316"/>
                </a:cubicBezTo>
                <a:cubicBezTo>
                  <a:pt x="2764270" y="902355"/>
                  <a:pt x="2770149" y="901000"/>
                  <a:pt x="2781908" y="899250"/>
                </a:cubicBezTo>
                <a:cubicBezTo>
                  <a:pt x="2793667" y="897501"/>
                  <a:pt x="2807534" y="895823"/>
                  <a:pt x="2823509" y="894217"/>
                </a:cubicBezTo>
                <a:lnTo>
                  <a:pt x="2823509" y="806218"/>
                </a:lnTo>
                <a:cubicBezTo>
                  <a:pt x="2786052" y="814134"/>
                  <a:pt x="2763155" y="821060"/>
                  <a:pt x="2754816" y="826997"/>
                </a:cubicBezTo>
                <a:cubicBezTo>
                  <a:pt x="2746477" y="832934"/>
                  <a:pt x="2740092" y="831167"/>
                  <a:pt x="2735661" y="821695"/>
                </a:cubicBezTo>
                <a:cubicBezTo>
                  <a:pt x="2731230" y="812223"/>
                  <a:pt x="2731266" y="804465"/>
                  <a:pt x="2735768" y="798421"/>
                </a:cubicBezTo>
                <a:cubicBezTo>
                  <a:pt x="2740271" y="792376"/>
                  <a:pt x="2742523" y="783697"/>
                  <a:pt x="2742523" y="772382"/>
                </a:cubicBezTo>
                <a:cubicBezTo>
                  <a:pt x="2742523" y="761297"/>
                  <a:pt x="2741171" y="751765"/>
                  <a:pt x="2738468" y="743785"/>
                </a:cubicBezTo>
                <a:cubicBezTo>
                  <a:pt x="2735765" y="735804"/>
                  <a:pt x="2738597" y="732775"/>
                  <a:pt x="2746964" y="734696"/>
                </a:cubicBezTo>
                <a:cubicBezTo>
                  <a:pt x="2755332" y="736618"/>
                  <a:pt x="2762559" y="739690"/>
                  <a:pt x="2768647" y="743914"/>
                </a:cubicBezTo>
                <a:cubicBezTo>
                  <a:pt x="2774734" y="748137"/>
                  <a:pt x="2776401" y="753253"/>
                  <a:pt x="2773648" y="759261"/>
                </a:cubicBezTo>
                <a:cubicBezTo>
                  <a:pt x="2770895" y="765270"/>
                  <a:pt x="2769084" y="771526"/>
                  <a:pt x="2768217" y="778029"/>
                </a:cubicBezTo>
                <a:cubicBezTo>
                  <a:pt x="2767349" y="784532"/>
                  <a:pt x="2766700" y="788802"/>
                  <a:pt x="2766270" y="790838"/>
                </a:cubicBezTo>
                <a:cubicBezTo>
                  <a:pt x="2765840" y="792875"/>
                  <a:pt x="2766765" y="793921"/>
                  <a:pt x="2769045" y="793979"/>
                </a:cubicBezTo>
                <a:cubicBezTo>
                  <a:pt x="2771325" y="794036"/>
                  <a:pt x="2789480" y="791505"/>
                  <a:pt x="2823509" y="786386"/>
                </a:cubicBezTo>
                <a:lnTo>
                  <a:pt x="2823509" y="710304"/>
                </a:lnTo>
                <a:cubicBezTo>
                  <a:pt x="2823509" y="692249"/>
                  <a:pt x="2820584" y="677823"/>
                  <a:pt x="2814733" y="667025"/>
                </a:cubicBezTo>
                <a:cubicBezTo>
                  <a:pt x="2810345" y="658926"/>
                  <a:pt x="2811389" y="654667"/>
                  <a:pt x="2817867" y="654248"/>
                </a:cubicBezTo>
                <a:close/>
                <a:moveTo>
                  <a:pt x="131817" y="654248"/>
                </a:moveTo>
                <a:cubicBezTo>
                  <a:pt x="133976" y="654108"/>
                  <a:pt x="136740" y="654395"/>
                  <a:pt x="140106" y="655108"/>
                </a:cubicBezTo>
                <a:cubicBezTo>
                  <a:pt x="153572" y="657962"/>
                  <a:pt x="163046" y="662214"/>
                  <a:pt x="168532" y="667864"/>
                </a:cubicBezTo>
                <a:cubicBezTo>
                  <a:pt x="174016" y="673514"/>
                  <a:pt x="175611" y="679049"/>
                  <a:pt x="173318" y="684470"/>
                </a:cubicBezTo>
                <a:cubicBezTo>
                  <a:pt x="171023" y="689890"/>
                  <a:pt x="169213" y="700133"/>
                  <a:pt x="167886" y="715197"/>
                </a:cubicBezTo>
                <a:cubicBezTo>
                  <a:pt x="166559" y="730262"/>
                  <a:pt x="165466" y="752450"/>
                  <a:pt x="164605" y="781761"/>
                </a:cubicBezTo>
                <a:cubicBezTo>
                  <a:pt x="196570" y="777301"/>
                  <a:pt x="218216" y="774318"/>
                  <a:pt x="229546" y="772813"/>
                </a:cubicBezTo>
                <a:cubicBezTo>
                  <a:pt x="232040" y="757583"/>
                  <a:pt x="231488" y="744692"/>
                  <a:pt x="227889" y="734137"/>
                </a:cubicBezTo>
                <a:cubicBezTo>
                  <a:pt x="224289" y="723583"/>
                  <a:pt x="228111" y="719983"/>
                  <a:pt x="239354" y="723339"/>
                </a:cubicBezTo>
                <a:cubicBezTo>
                  <a:pt x="250596" y="726695"/>
                  <a:pt x="258947" y="731025"/>
                  <a:pt x="264402" y="736331"/>
                </a:cubicBezTo>
                <a:cubicBezTo>
                  <a:pt x="269859" y="741637"/>
                  <a:pt x="270749" y="746574"/>
                  <a:pt x="267070" y="751141"/>
                </a:cubicBezTo>
                <a:cubicBezTo>
                  <a:pt x="263392" y="755708"/>
                  <a:pt x="260674" y="763481"/>
                  <a:pt x="258917" y="774458"/>
                </a:cubicBezTo>
                <a:cubicBezTo>
                  <a:pt x="257161" y="785436"/>
                  <a:pt x="253788" y="797073"/>
                  <a:pt x="248797" y="809369"/>
                </a:cubicBezTo>
                <a:cubicBezTo>
                  <a:pt x="243807" y="821666"/>
                  <a:pt x="238175" y="824126"/>
                  <a:pt x="231901" y="816748"/>
                </a:cubicBezTo>
                <a:cubicBezTo>
                  <a:pt x="225627" y="809369"/>
                  <a:pt x="224289" y="801357"/>
                  <a:pt x="227889" y="792710"/>
                </a:cubicBezTo>
                <a:cubicBezTo>
                  <a:pt x="198735" y="796295"/>
                  <a:pt x="177598" y="799629"/>
                  <a:pt x="164477" y="802712"/>
                </a:cubicBezTo>
                <a:cubicBezTo>
                  <a:pt x="163630" y="842019"/>
                  <a:pt x="162777" y="871029"/>
                  <a:pt x="161917" y="889743"/>
                </a:cubicBezTo>
                <a:cubicBezTo>
                  <a:pt x="191673" y="886244"/>
                  <a:pt x="214180" y="883684"/>
                  <a:pt x="229438" y="882064"/>
                </a:cubicBezTo>
                <a:cubicBezTo>
                  <a:pt x="231101" y="864353"/>
                  <a:pt x="230133" y="850856"/>
                  <a:pt x="226534" y="841570"/>
                </a:cubicBezTo>
                <a:cubicBezTo>
                  <a:pt x="222934" y="832285"/>
                  <a:pt x="227236" y="829786"/>
                  <a:pt x="239441" y="834074"/>
                </a:cubicBezTo>
                <a:cubicBezTo>
                  <a:pt x="251644" y="838362"/>
                  <a:pt x="259545" y="842399"/>
                  <a:pt x="263144" y="846184"/>
                </a:cubicBezTo>
                <a:cubicBezTo>
                  <a:pt x="266744" y="849970"/>
                  <a:pt x="267393" y="854348"/>
                  <a:pt x="265091" y="859316"/>
                </a:cubicBezTo>
                <a:cubicBezTo>
                  <a:pt x="262790" y="864285"/>
                  <a:pt x="260750" y="874323"/>
                  <a:pt x="258972" y="889431"/>
                </a:cubicBezTo>
                <a:cubicBezTo>
                  <a:pt x="257194" y="904538"/>
                  <a:pt x="255595" y="915415"/>
                  <a:pt x="254175" y="922062"/>
                </a:cubicBezTo>
                <a:cubicBezTo>
                  <a:pt x="252755" y="928709"/>
                  <a:pt x="249772" y="934681"/>
                  <a:pt x="245226" y="939980"/>
                </a:cubicBezTo>
                <a:cubicBezTo>
                  <a:pt x="240680" y="945279"/>
                  <a:pt x="236206" y="944716"/>
                  <a:pt x="231803" y="938292"/>
                </a:cubicBezTo>
                <a:cubicBezTo>
                  <a:pt x="227402" y="931867"/>
                  <a:pt x="225430" y="925887"/>
                  <a:pt x="225889" y="920352"/>
                </a:cubicBezTo>
                <a:cubicBezTo>
                  <a:pt x="226348" y="914817"/>
                  <a:pt x="227466" y="908263"/>
                  <a:pt x="229244" y="900692"/>
                </a:cubicBezTo>
                <a:cubicBezTo>
                  <a:pt x="189364" y="906987"/>
                  <a:pt x="158637" y="912146"/>
                  <a:pt x="137061" y="916168"/>
                </a:cubicBezTo>
                <a:cubicBezTo>
                  <a:pt x="115487" y="920191"/>
                  <a:pt x="99257" y="923944"/>
                  <a:pt x="88373" y="927429"/>
                </a:cubicBezTo>
                <a:cubicBezTo>
                  <a:pt x="77489" y="930914"/>
                  <a:pt x="68279" y="934979"/>
                  <a:pt x="60744" y="939625"/>
                </a:cubicBezTo>
                <a:cubicBezTo>
                  <a:pt x="53207" y="944271"/>
                  <a:pt x="47238" y="941816"/>
                  <a:pt x="42835" y="932258"/>
                </a:cubicBezTo>
                <a:cubicBezTo>
                  <a:pt x="38434" y="922700"/>
                  <a:pt x="38305" y="915756"/>
                  <a:pt x="42449" y="911425"/>
                </a:cubicBezTo>
                <a:cubicBezTo>
                  <a:pt x="46592" y="907094"/>
                  <a:pt x="50640" y="899784"/>
                  <a:pt x="54591" y="889495"/>
                </a:cubicBezTo>
                <a:cubicBezTo>
                  <a:pt x="58541" y="879206"/>
                  <a:pt x="58044" y="868125"/>
                  <a:pt x="53096" y="856251"/>
                </a:cubicBezTo>
                <a:cubicBezTo>
                  <a:pt x="48150" y="844378"/>
                  <a:pt x="50834" y="839645"/>
                  <a:pt x="61151" y="842054"/>
                </a:cubicBezTo>
                <a:cubicBezTo>
                  <a:pt x="71469" y="844464"/>
                  <a:pt x="78919" y="848052"/>
                  <a:pt x="83501" y="852820"/>
                </a:cubicBezTo>
                <a:cubicBezTo>
                  <a:pt x="88082" y="857588"/>
                  <a:pt x="89205" y="862496"/>
                  <a:pt x="86867" y="867544"/>
                </a:cubicBezTo>
                <a:cubicBezTo>
                  <a:pt x="84530" y="872592"/>
                  <a:pt x="82504" y="879192"/>
                  <a:pt x="80791" y="887344"/>
                </a:cubicBezTo>
                <a:cubicBezTo>
                  <a:pt x="79077" y="895497"/>
                  <a:pt x="78220" y="900821"/>
                  <a:pt x="78220" y="903316"/>
                </a:cubicBezTo>
                <a:cubicBezTo>
                  <a:pt x="78220" y="902355"/>
                  <a:pt x="84100" y="901000"/>
                  <a:pt x="95858" y="899250"/>
                </a:cubicBezTo>
                <a:cubicBezTo>
                  <a:pt x="107617" y="897501"/>
                  <a:pt x="121484" y="895823"/>
                  <a:pt x="137460" y="894217"/>
                </a:cubicBezTo>
                <a:lnTo>
                  <a:pt x="137460" y="806218"/>
                </a:lnTo>
                <a:cubicBezTo>
                  <a:pt x="100003" y="814134"/>
                  <a:pt x="77106" y="821060"/>
                  <a:pt x="68766" y="826997"/>
                </a:cubicBezTo>
                <a:cubicBezTo>
                  <a:pt x="60427" y="832934"/>
                  <a:pt x="54042" y="831167"/>
                  <a:pt x="49611" y="821695"/>
                </a:cubicBezTo>
                <a:cubicBezTo>
                  <a:pt x="45180" y="812223"/>
                  <a:pt x="45217" y="804465"/>
                  <a:pt x="49719" y="798421"/>
                </a:cubicBezTo>
                <a:cubicBezTo>
                  <a:pt x="54222" y="792376"/>
                  <a:pt x="56473" y="783697"/>
                  <a:pt x="56473" y="772382"/>
                </a:cubicBezTo>
                <a:cubicBezTo>
                  <a:pt x="56473" y="761297"/>
                  <a:pt x="55121" y="751765"/>
                  <a:pt x="52419" y="743785"/>
                </a:cubicBezTo>
                <a:cubicBezTo>
                  <a:pt x="49715" y="735804"/>
                  <a:pt x="52547" y="732775"/>
                  <a:pt x="60915" y="734696"/>
                </a:cubicBezTo>
                <a:cubicBezTo>
                  <a:pt x="69283" y="736618"/>
                  <a:pt x="76510" y="739690"/>
                  <a:pt x="82598" y="743914"/>
                </a:cubicBezTo>
                <a:cubicBezTo>
                  <a:pt x="88685" y="748137"/>
                  <a:pt x="90352" y="753253"/>
                  <a:pt x="87599" y="759261"/>
                </a:cubicBezTo>
                <a:cubicBezTo>
                  <a:pt x="84845" y="765270"/>
                  <a:pt x="83035" y="771526"/>
                  <a:pt x="82167" y="778029"/>
                </a:cubicBezTo>
                <a:cubicBezTo>
                  <a:pt x="81299" y="784532"/>
                  <a:pt x="80651" y="788802"/>
                  <a:pt x="80220" y="790838"/>
                </a:cubicBezTo>
                <a:cubicBezTo>
                  <a:pt x="79791" y="792875"/>
                  <a:pt x="80716" y="793921"/>
                  <a:pt x="82996" y="793979"/>
                </a:cubicBezTo>
                <a:cubicBezTo>
                  <a:pt x="85276" y="794036"/>
                  <a:pt x="103430" y="791505"/>
                  <a:pt x="137460" y="786386"/>
                </a:cubicBezTo>
                <a:lnTo>
                  <a:pt x="137460" y="710304"/>
                </a:lnTo>
                <a:cubicBezTo>
                  <a:pt x="137460" y="692249"/>
                  <a:pt x="134534" y="677823"/>
                  <a:pt x="128684" y="667025"/>
                </a:cubicBezTo>
                <a:cubicBezTo>
                  <a:pt x="124295" y="658926"/>
                  <a:pt x="125340" y="654667"/>
                  <a:pt x="131817" y="654248"/>
                </a:cubicBezTo>
                <a:close/>
                <a:moveTo>
                  <a:pt x="847371" y="647725"/>
                </a:moveTo>
                <a:cubicBezTo>
                  <a:pt x="849004" y="647834"/>
                  <a:pt x="850947" y="648313"/>
                  <a:pt x="853200" y="649161"/>
                </a:cubicBezTo>
                <a:cubicBezTo>
                  <a:pt x="862213" y="652552"/>
                  <a:pt x="868989" y="656549"/>
                  <a:pt x="873528" y="661153"/>
                </a:cubicBezTo>
                <a:cubicBezTo>
                  <a:pt x="878066" y="665756"/>
                  <a:pt x="878113" y="669753"/>
                  <a:pt x="873667" y="673145"/>
                </a:cubicBezTo>
                <a:cubicBezTo>
                  <a:pt x="869222" y="676536"/>
                  <a:pt x="862898" y="682147"/>
                  <a:pt x="854695" y="689976"/>
                </a:cubicBezTo>
                <a:cubicBezTo>
                  <a:pt x="882631" y="689145"/>
                  <a:pt x="904969" y="685560"/>
                  <a:pt x="921711" y="679221"/>
                </a:cubicBezTo>
                <a:cubicBezTo>
                  <a:pt x="938453" y="672883"/>
                  <a:pt x="951492" y="672843"/>
                  <a:pt x="960828" y="679103"/>
                </a:cubicBezTo>
                <a:cubicBezTo>
                  <a:pt x="970163" y="685362"/>
                  <a:pt x="969811" y="690779"/>
                  <a:pt x="959773" y="695354"/>
                </a:cubicBezTo>
                <a:cubicBezTo>
                  <a:pt x="949735" y="699929"/>
                  <a:pt x="935890" y="703571"/>
                  <a:pt x="918238" y="706281"/>
                </a:cubicBezTo>
                <a:cubicBezTo>
                  <a:pt x="900584" y="708992"/>
                  <a:pt x="886298" y="710576"/>
                  <a:pt x="875377" y="711035"/>
                </a:cubicBezTo>
                <a:cubicBezTo>
                  <a:pt x="864458" y="711494"/>
                  <a:pt x="855104" y="709472"/>
                  <a:pt x="847317" y="704969"/>
                </a:cubicBezTo>
                <a:cubicBezTo>
                  <a:pt x="823154" y="729763"/>
                  <a:pt x="803695" y="744738"/>
                  <a:pt x="788938" y="749893"/>
                </a:cubicBezTo>
                <a:cubicBezTo>
                  <a:pt x="774183" y="755049"/>
                  <a:pt x="772319" y="751966"/>
                  <a:pt x="783346" y="740644"/>
                </a:cubicBezTo>
                <a:cubicBezTo>
                  <a:pt x="794374" y="729322"/>
                  <a:pt x="806971" y="714609"/>
                  <a:pt x="821139" y="696505"/>
                </a:cubicBezTo>
                <a:cubicBezTo>
                  <a:pt x="835307" y="678400"/>
                  <a:pt x="841940" y="665136"/>
                  <a:pt x="841037" y="656711"/>
                </a:cubicBezTo>
                <a:cubicBezTo>
                  <a:pt x="840359" y="650392"/>
                  <a:pt x="842470" y="647397"/>
                  <a:pt x="847371" y="647725"/>
                </a:cubicBezTo>
                <a:close/>
                <a:moveTo>
                  <a:pt x="2680532" y="239494"/>
                </a:moveTo>
                <a:cubicBezTo>
                  <a:pt x="2673469" y="240390"/>
                  <a:pt x="2654106" y="242093"/>
                  <a:pt x="2622443" y="244602"/>
                </a:cubicBezTo>
                <a:cubicBezTo>
                  <a:pt x="2622443" y="257824"/>
                  <a:pt x="2622809" y="269117"/>
                  <a:pt x="2623540" y="278481"/>
                </a:cubicBezTo>
                <a:cubicBezTo>
                  <a:pt x="2642871" y="278538"/>
                  <a:pt x="2662947" y="276904"/>
                  <a:pt x="2683769" y="273577"/>
                </a:cubicBezTo>
                <a:cubicBezTo>
                  <a:pt x="2685977" y="267726"/>
                  <a:pt x="2687756" y="260359"/>
                  <a:pt x="2689104" y="251475"/>
                </a:cubicBezTo>
                <a:cubicBezTo>
                  <a:pt x="2690452" y="242591"/>
                  <a:pt x="2687595" y="238597"/>
                  <a:pt x="2680532" y="239494"/>
                </a:cubicBezTo>
                <a:close/>
                <a:moveTo>
                  <a:pt x="6683166" y="236665"/>
                </a:moveTo>
                <a:cubicBezTo>
                  <a:pt x="6689963" y="236665"/>
                  <a:pt x="6695728" y="239031"/>
                  <a:pt x="6700460" y="243763"/>
                </a:cubicBezTo>
                <a:cubicBezTo>
                  <a:pt x="6705192" y="248496"/>
                  <a:pt x="6707558" y="253794"/>
                  <a:pt x="6707558" y="259660"/>
                </a:cubicBezTo>
                <a:cubicBezTo>
                  <a:pt x="6707558" y="267117"/>
                  <a:pt x="6705136" y="273268"/>
                  <a:pt x="6700288" y="278115"/>
                </a:cubicBezTo>
                <a:cubicBezTo>
                  <a:pt x="6695442" y="282962"/>
                  <a:pt x="6689734" y="285386"/>
                  <a:pt x="6683166" y="285386"/>
                </a:cubicBezTo>
                <a:cubicBezTo>
                  <a:pt x="6676570" y="285386"/>
                  <a:pt x="6670858" y="282973"/>
                  <a:pt x="6666034" y="278148"/>
                </a:cubicBezTo>
                <a:cubicBezTo>
                  <a:pt x="6661208" y="273322"/>
                  <a:pt x="6658794" y="267160"/>
                  <a:pt x="6658794" y="259660"/>
                </a:cubicBezTo>
                <a:cubicBezTo>
                  <a:pt x="6658794" y="253751"/>
                  <a:pt x="6661150" y="248442"/>
                  <a:pt x="6665861" y="243731"/>
                </a:cubicBezTo>
                <a:cubicBezTo>
                  <a:pt x="6670572" y="239020"/>
                  <a:pt x="6676340" y="236665"/>
                  <a:pt x="6683166" y="236665"/>
                </a:cubicBezTo>
                <a:close/>
                <a:moveTo>
                  <a:pt x="3269244" y="235404"/>
                </a:moveTo>
                <a:cubicBezTo>
                  <a:pt x="3273227" y="234761"/>
                  <a:pt x="3277629" y="235059"/>
                  <a:pt x="3282451" y="236299"/>
                </a:cubicBezTo>
                <a:cubicBezTo>
                  <a:pt x="3292095" y="238780"/>
                  <a:pt x="3298394" y="243997"/>
                  <a:pt x="3301348" y="251948"/>
                </a:cubicBezTo>
                <a:cubicBezTo>
                  <a:pt x="3304302" y="259900"/>
                  <a:pt x="3303886" y="269848"/>
                  <a:pt x="3300100" y="281794"/>
                </a:cubicBezTo>
                <a:cubicBezTo>
                  <a:pt x="3296314" y="293739"/>
                  <a:pt x="3289438" y="305165"/>
                  <a:pt x="3279472" y="316070"/>
                </a:cubicBezTo>
                <a:cubicBezTo>
                  <a:pt x="3269506" y="326976"/>
                  <a:pt x="3259897" y="332913"/>
                  <a:pt x="3250648" y="333881"/>
                </a:cubicBezTo>
                <a:cubicBezTo>
                  <a:pt x="3241399" y="334849"/>
                  <a:pt x="3239592" y="332364"/>
                  <a:pt x="3245227" y="326428"/>
                </a:cubicBezTo>
                <a:cubicBezTo>
                  <a:pt x="3250863" y="320491"/>
                  <a:pt x="3256058" y="314500"/>
                  <a:pt x="3260812" y="308456"/>
                </a:cubicBezTo>
                <a:cubicBezTo>
                  <a:pt x="3265565" y="302411"/>
                  <a:pt x="3269699" y="295173"/>
                  <a:pt x="3273212" y="286741"/>
                </a:cubicBezTo>
                <a:cubicBezTo>
                  <a:pt x="3266888" y="286741"/>
                  <a:pt x="3261571" y="285124"/>
                  <a:pt x="3257262" y="281890"/>
                </a:cubicBezTo>
                <a:cubicBezTo>
                  <a:pt x="3252953" y="278657"/>
                  <a:pt x="3250035" y="274426"/>
                  <a:pt x="3248508" y="269199"/>
                </a:cubicBezTo>
                <a:cubicBezTo>
                  <a:pt x="3246980" y="263972"/>
                  <a:pt x="3246701" y="259090"/>
                  <a:pt x="3247669" y="254551"/>
                </a:cubicBezTo>
                <a:cubicBezTo>
                  <a:pt x="3248637" y="250012"/>
                  <a:pt x="3252265" y="245215"/>
                  <a:pt x="3258553" y="240160"/>
                </a:cubicBezTo>
                <a:cubicBezTo>
                  <a:pt x="3261697" y="237633"/>
                  <a:pt x="3265261" y="236048"/>
                  <a:pt x="3269244" y="235404"/>
                </a:cubicBezTo>
                <a:close/>
                <a:moveTo>
                  <a:pt x="4491269" y="174715"/>
                </a:moveTo>
                <a:lnTo>
                  <a:pt x="4440850" y="178669"/>
                </a:lnTo>
                <a:lnTo>
                  <a:pt x="4445334" y="179856"/>
                </a:lnTo>
                <a:cubicBezTo>
                  <a:pt x="4456999" y="184302"/>
                  <a:pt x="4463323" y="189626"/>
                  <a:pt x="4464306" y="195828"/>
                </a:cubicBezTo>
                <a:cubicBezTo>
                  <a:pt x="4465288" y="202030"/>
                  <a:pt x="4463718" y="207934"/>
                  <a:pt x="4459595" y="213541"/>
                </a:cubicBezTo>
                <a:cubicBezTo>
                  <a:pt x="4455472" y="219149"/>
                  <a:pt x="4450808" y="218008"/>
                  <a:pt x="4445602" y="210121"/>
                </a:cubicBezTo>
                <a:cubicBezTo>
                  <a:pt x="4440397" y="202234"/>
                  <a:pt x="4435952" y="195064"/>
                  <a:pt x="4432266" y="188611"/>
                </a:cubicBezTo>
                <a:cubicBezTo>
                  <a:pt x="4431527" y="186041"/>
                  <a:pt x="4431246" y="183930"/>
                  <a:pt x="4431421" y="182280"/>
                </a:cubicBezTo>
                <a:lnTo>
                  <a:pt x="4433013" y="179284"/>
                </a:lnTo>
                <a:lnTo>
                  <a:pt x="4407615" y="181276"/>
                </a:lnTo>
                <a:cubicBezTo>
                  <a:pt x="4395584" y="205296"/>
                  <a:pt x="4387976" y="217901"/>
                  <a:pt x="4384793" y="219091"/>
                </a:cubicBezTo>
                <a:cubicBezTo>
                  <a:pt x="4421676" y="219134"/>
                  <a:pt x="4455504" y="219134"/>
                  <a:pt x="4486278" y="219091"/>
                </a:cubicBezTo>
                <a:cubicBezTo>
                  <a:pt x="4487842" y="210630"/>
                  <a:pt x="4489505" y="195838"/>
                  <a:pt x="4491269" y="174715"/>
                </a:cubicBezTo>
                <a:close/>
                <a:moveTo>
                  <a:pt x="1652944" y="172005"/>
                </a:moveTo>
                <a:lnTo>
                  <a:pt x="1652944" y="247463"/>
                </a:lnTo>
                <a:lnTo>
                  <a:pt x="1679854" y="247463"/>
                </a:lnTo>
                <a:cubicBezTo>
                  <a:pt x="1694911" y="247463"/>
                  <a:pt x="1706311" y="244610"/>
                  <a:pt x="1714055" y="238902"/>
                </a:cubicBezTo>
                <a:cubicBezTo>
                  <a:pt x="1721799" y="233195"/>
                  <a:pt x="1725671" y="222569"/>
                  <a:pt x="1725671" y="207024"/>
                </a:cubicBezTo>
                <a:cubicBezTo>
                  <a:pt x="1725671" y="194189"/>
                  <a:pt x="1721426" y="185144"/>
                  <a:pt x="1712936" y="179889"/>
                </a:cubicBezTo>
                <a:cubicBezTo>
                  <a:pt x="1704447" y="174633"/>
                  <a:pt x="1694767" y="172005"/>
                  <a:pt x="1683898" y="172005"/>
                </a:cubicBezTo>
                <a:close/>
                <a:moveTo>
                  <a:pt x="6503696" y="154324"/>
                </a:moveTo>
                <a:cubicBezTo>
                  <a:pt x="6490948" y="156030"/>
                  <a:pt x="6481678" y="162254"/>
                  <a:pt x="6475884" y="172995"/>
                </a:cubicBezTo>
                <a:cubicBezTo>
                  <a:pt x="6470090" y="183735"/>
                  <a:pt x="6467628" y="195337"/>
                  <a:pt x="6468496" y="207798"/>
                </a:cubicBezTo>
                <a:cubicBezTo>
                  <a:pt x="6469362" y="220260"/>
                  <a:pt x="6473560" y="230463"/>
                  <a:pt x="6481090" y="238407"/>
                </a:cubicBezTo>
                <a:cubicBezTo>
                  <a:pt x="6488618" y="246352"/>
                  <a:pt x="6498380" y="250518"/>
                  <a:pt x="6510376" y="250905"/>
                </a:cubicBezTo>
                <a:cubicBezTo>
                  <a:pt x="6522372" y="251292"/>
                  <a:pt x="6532542" y="247105"/>
                  <a:pt x="6540888" y="238343"/>
                </a:cubicBezTo>
                <a:cubicBezTo>
                  <a:pt x="6549234" y="229581"/>
                  <a:pt x="6553407" y="216252"/>
                  <a:pt x="6553407" y="198355"/>
                </a:cubicBezTo>
                <a:cubicBezTo>
                  <a:pt x="6553407" y="180459"/>
                  <a:pt x="6548309" y="168219"/>
                  <a:pt x="6538113" y="161637"/>
                </a:cubicBezTo>
                <a:cubicBezTo>
                  <a:pt x="6527918" y="155055"/>
                  <a:pt x="6516446" y="152617"/>
                  <a:pt x="6503696" y="154324"/>
                </a:cubicBezTo>
                <a:close/>
                <a:moveTo>
                  <a:pt x="2320327" y="154107"/>
                </a:moveTo>
                <a:cubicBezTo>
                  <a:pt x="2322645" y="154418"/>
                  <a:pt x="2325450" y="155053"/>
                  <a:pt x="2328741" y="156012"/>
                </a:cubicBezTo>
                <a:cubicBezTo>
                  <a:pt x="2341906" y="159848"/>
                  <a:pt x="2351381" y="165660"/>
                  <a:pt x="2357167" y="173446"/>
                </a:cubicBezTo>
                <a:cubicBezTo>
                  <a:pt x="2362954" y="181233"/>
                  <a:pt x="2364381" y="190812"/>
                  <a:pt x="2361448" y="202184"/>
                </a:cubicBezTo>
                <a:cubicBezTo>
                  <a:pt x="2358515" y="213556"/>
                  <a:pt x="2349270" y="210874"/>
                  <a:pt x="2333710" y="194139"/>
                </a:cubicBezTo>
                <a:cubicBezTo>
                  <a:pt x="2322023" y="177949"/>
                  <a:pt x="2314982" y="166588"/>
                  <a:pt x="2312587" y="160056"/>
                </a:cubicBezTo>
                <a:cubicBezTo>
                  <a:pt x="2310791" y="155157"/>
                  <a:pt x="2313371" y="153174"/>
                  <a:pt x="2320327" y="154107"/>
                </a:cubicBezTo>
                <a:close/>
                <a:moveTo>
                  <a:pt x="5228192" y="150982"/>
                </a:moveTo>
                <a:cubicBezTo>
                  <a:pt x="5232593" y="150413"/>
                  <a:pt x="5238172" y="152710"/>
                  <a:pt x="5244932" y="157873"/>
                </a:cubicBezTo>
                <a:cubicBezTo>
                  <a:pt x="5253945" y="164756"/>
                  <a:pt x="5256724" y="169944"/>
                  <a:pt x="5253267" y="173435"/>
                </a:cubicBezTo>
                <a:cubicBezTo>
                  <a:pt x="5249812" y="176927"/>
                  <a:pt x="5247072" y="180491"/>
                  <a:pt x="5245050" y="184126"/>
                </a:cubicBezTo>
                <a:cubicBezTo>
                  <a:pt x="5243029" y="187761"/>
                  <a:pt x="5240691" y="194874"/>
                  <a:pt x="5238038" y="205464"/>
                </a:cubicBezTo>
                <a:cubicBezTo>
                  <a:pt x="5235385" y="216055"/>
                  <a:pt x="5232740" y="225014"/>
                  <a:pt x="5230101" y="232341"/>
                </a:cubicBezTo>
                <a:cubicBezTo>
                  <a:pt x="5240197" y="243054"/>
                  <a:pt x="5252848" y="252106"/>
                  <a:pt x="5268055" y="259498"/>
                </a:cubicBezTo>
                <a:cubicBezTo>
                  <a:pt x="5283263" y="266891"/>
                  <a:pt x="5297389" y="271687"/>
                  <a:pt x="5310431" y="273889"/>
                </a:cubicBezTo>
                <a:cubicBezTo>
                  <a:pt x="5323474" y="276090"/>
                  <a:pt x="5327518" y="279442"/>
                  <a:pt x="5322563" y="283945"/>
                </a:cubicBezTo>
                <a:cubicBezTo>
                  <a:pt x="5317608" y="288448"/>
                  <a:pt x="5305204" y="291387"/>
                  <a:pt x="5285350" y="292764"/>
                </a:cubicBezTo>
                <a:cubicBezTo>
                  <a:pt x="5265496" y="294141"/>
                  <a:pt x="5252138" y="291907"/>
                  <a:pt x="5245276" y="286063"/>
                </a:cubicBezTo>
                <a:cubicBezTo>
                  <a:pt x="5238414" y="280220"/>
                  <a:pt x="5227943" y="269196"/>
                  <a:pt x="5213861" y="252991"/>
                </a:cubicBezTo>
                <a:cubicBezTo>
                  <a:pt x="5208225" y="260663"/>
                  <a:pt x="5201144" y="266396"/>
                  <a:pt x="5192619" y="270189"/>
                </a:cubicBezTo>
                <a:cubicBezTo>
                  <a:pt x="5184094" y="273982"/>
                  <a:pt x="5174909" y="276337"/>
                  <a:pt x="5165064" y="277255"/>
                </a:cubicBezTo>
                <a:cubicBezTo>
                  <a:pt x="5155220" y="278173"/>
                  <a:pt x="5154162" y="275789"/>
                  <a:pt x="5161892" y="270103"/>
                </a:cubicBezTo>
                <a:cubicBezTo>
                  <a:pt x="5169621" y="264417"/>
                  <a:pt x="5176673" y="259240"/>
                  <a:pt x="5183047" y="254572"/>
                </a:cubicBezTo>
                <a:cubicBezTo>
                  <a:pt x="5189421" y="249905"/>
                  <a:pt x="5195154" y="243276"/>
                  <a:pt x="5200244" y="234686"/>
                </a:cubicBezTo>
                <a:cubicBezTo>
                  <a:pt x="5195369" y="228706"/>
                  <a:pt x="5189863" y="221543"/>
                  <a:pt x="5183725" y="213197"/>
                </a:cubicBezTo>
                <a:cubicBezTo>
                  <a:pt x="5177587" y="204851"/>
                  <a:pt x="5172059" y="198352"/>
                  <a:pt x="5167140" y="193698"/>
                </a:cubicBezTo>
                <a:cubicBezTo>
                  <a:pt x="5162222" y="189045"/>
                  <a:pt x="5164287" y="186718"/>
                  <a:pt x="5173335" y="186718"/>
                </a:cubicBezTo>
                <a:cubicBezTo>
                  <a:pt x="5182068" y="186718"/>
                  <a:pt x="5188973" y="189765"/>
                  <a:pt x="5194050" y="195860"/>
                </a:cubicBezTo>
                <a:lnTo>
                  <a:pt x="5209279" y="217736"/>
                </a:lnTo>
                <a:cubicBezTo>
                  <a:pt x="5212276" y="205791"/>
                  <a:pt x="5214219" y="196082"/>
                  <a:pt x="5215108" y="188611"/>
                </a:cubicBezTo>
                <a:cubicBezTo>
                  <a:pt x="5215998" y="181140"/>
                  <a:pt x="5216019" y="177404"/>
                  <a:pt x="5215173" y="177404"/>
                </a:cubicBezTo>
                <a:cubicBezTo>
                  <a:pt x="5212176" y="177404"/>
                  <a:pt x="5206400" y="178978"/>
                  <a:pt x="5197846" y="182126"/>
                </a:cubicBezTo>
                <a:cubicBezTo>
                  <a:pt x="5189292" y="185273"/>
                  <a:pt x="5182922" y="186847"/>
                  <a:pt x="5178734" y="186847"/>
                </a:cubicBezTo>
                <a:cubicBezTo>
                  <a:pt x="5175077" y="186847"/>
                  <a:pt x="5170549" y="184004"/>
                  <a:pt x="5165150" y="178318"/>
                </a:cubicBezTo>
                <a:cubicBezTo>
                  <a:pt x="5159751" y="172632"/>
                  <a:pt x="5160938" y="169481"/>
                  <a:pt x="5168710" y="168865"/>
                </a:cubicBezTo>
                <a:cubicBezTo>
                  <a:pt x="5176483" y="168248"/>
                  <a:pt x="5186467" y="166194"/>
                  <a:pt x="5198663" y="162702"/>
                </a:cubicBezTo>
                <a:cubicBezTo>
                  <a:pt x="5210860" y="159210"/>
                  <a:pt x="5219367" y="155811"/>
                  <a:pt x="5224185" y="152506"/>
                </a:cubicBezTo>
                <a:cubicBezTo>
                  <a:pt x="5225390" y="151680"/>
                  <a:pt x="5226725" y="151172"/>
                  <a:pt x="5228192" y="150982"/>
                </a:cubicBezTo>
                <a:close/>
                <a:moveTo>
                  <a:pt x="5127325" y="149054"/>
                </a:moveTo>
                <a:cubicBezTo>
                  <a:pt x="5113874" y="151692"/>
                  <a:pt x="5100444" y="153578"/>
                  <a:pt x="5087036" y="154711"/>
                </a:cubicBezTo>
                <a:cubicBezTo>
                  <a:pt x="5096027" y="158525"/>
                  <a:pt x="5100074" y="161996"/>
                  <a:pt x="5099178" y="165122"/>
                </a:cubicBezTo>
                <a:cubicBezTo>
                  <a:pt x="5098282" y="168248"/>
                  <a:pt x="5097834" y="171388"/>
                  <a:pt x="5097834" y="174543"/>
                </a:cubicBezTo>
                <a:cubicBezTo>
                  <a:pt x="5101262" y="172908"/>
                  <a:pt x="5105642" y="170926"/>
                  <a:pt x="5110977" y="168596"/>
                </a:cubicBezTo>
                <a:cubicBezTo>
                  <a:pt x="5116311" y="166265"/>
                  <a:pt x="5121527" y="167854"/>
                  <a:pt x="5126625" y="173360"/>
                </a:cubicBezTo>
                <a:cubicBezTo>
                  <a:pt x="5131723" y="178867"/>
                  <a:pt x="5130576" y="183391"/>
                  <a:pt x="5123183" y="186933"/>
                </a:cubicBezTo>
                <a:cubicBezTo>
                  <a:pt x="5115792" y="190475"/>
                  <a:pt x="5107341" y="192246"/>
                  <a:pt x="5097834" y="192246"/>
                </a:cubicBezTo>
                <a:lnTo>
                  <a:pt x="5097834" y="205583"/>
                </a:lnTo>
                <a:lnTo>
                  <a:pt x="5108546" y="201732"/>
                </a:lnTo>
                <a:cubicBezTo>
                  <a:pt x="5115458" y="198907"/>
                  <a:pt x="5121248" y="199707"/>
                  <a:pt x="5125915" y="204131"/>
                </a:cubicBezTo>
                <a:cubicBezTo>
                  <a:pt x="5130583" y="208555"/>
                  <a:pt x="5129490" y="212857"/>
                  <a:pt x="5122635" y="217037"/>
                </a:cubicBezTo>
                <a:cubicBezTo>
                  <a:pt x="5115781" y="221217"/>
                  <a:pt x="5107514" y="223307"/>
                  <a:pt x="5097834" y="223307"/>
                </a:cubicBezTo>
                <a:lnTo>
                  <a:pt x="5097834" y="247442"/>
                </a:lnTo>
                <a:cubicBezTo>
                  <a:pt x="5104846" y="245793"/>
                  <a:pt x="5115587" y="242157"/>
                  <a:pt x="5130056" y="236536"/>
                </a:cubicBezTo>
                <a:lnTo>
                  <a:pt x="5130056" y="177318"/>
                </a:lnTo>
                <a:cubicBezTo>
                  <a:pt x="5130056" y="164340"/>
                  <a:pt x="5129146" y="154919"/>
                  <a:pt x="5127325" y="149054"/>
                </a:cubicBezTo>
                <a:close/>
                <a:moveTo>
                  <a:pt x="6683166" y="134082"/>
                </a:moveTo>
                <a:cubicBezTo>
                  <a:pt x="6689963" y="134082"/>
                  <a:pt x="6695728" y="136449"/>
                  <a:pt x="6700460" y="141181"/>
                </a:cubicBezTo>
                <a:cubicBezTo>
                  <a:pt x="6705192" y="145913"/>
                  <a:pt x="6707558" y="151212"/>
                  <a:pt x="6707558" y="157077"/>
                </a:cubicBezTo>
                <a:cubicBezTo>
                  <a:pt x="6707558" y="164534"/>
                  <a:pt x="6705136" y="170686"/>
                  <a:pt x="6700288" y="175533"/>
                </a:cubicBezTo>
                <a:cubicBezTo>
                  <a:pt x="6695442" y="180380"/>
                  <a:pt x="6689734" y="182803"/>
                  <a:pt x="6683166" y="182803"/>
                </a:cubicBezTo>
                <a:cubicBezTo>
                  <a:pt x="6676570" y="182803"/>
                  <a:pt x="6670858" y="180391"/>
                  <a:pt x="6666034" y="175565"/>
                </a:cubicBezTo>
                <a:cubicBezTo>
                  <a:pt x="6661208" y="170740"/>
                  <a:pt x="6658794" y="164577"/>
                  <a:pt x="6658794" y="157077"/>
                </a:cubicBezTo>
                <a:cubicBezTo>
                  <a:pt x="6658794" y="151169"/>
                  <a:pt x="6661150" y="145859"/>
                  <a:pt x="6665861" y="141149"/>
                </a:cubicBezTo>
                <a:cubicBezTo>
                  <a:pt x="6670572" y="136438"/>
                  <a:pt x="6676340" y="134082"/>
                  <a:pt x="6683166" y="134082"/>
                </a:cubicBezTo>
                <a:close/>
                <a:moveTo>
                  <a:pt x="5976324" y="127803"/>
                </a:moveTo>
                <a:cubicBezTo>
                  <a:pt x="5992504" y="126719"/>
                  <a:pt x="6006076" y="129092"/>
                  <a:pt x="6017041" y="134921"/>
                </a:cubicBezTo>
                <a:cubicBezTo>
                  <a:pt x="6031661" y="142694"/>
                  <a:pt x="6038100" y="149692"/>
                  <a:pt x="6036357" y="155915"/>
                </a:cubicBezTo>
                <a:cubicBezTo>
                  <a:pt x="6034615" y="162139"/>
                  <a:pt x="6027581" y="164803"/>
                  <a:pt x="6015256" y="163906"/>
                </a:cubicBezTo>
                <a:cubicBezTo>
                  <a:pt x="6002930" y="163010"/>
                  <a:pt x="5985611" y="162562"/>
                  <a:pt x="5963297" y="162562"/>
                </a:cubicBezTo>
                <a:cubicBezTo>
                  <a:pt x="5941013" y="162562"/>
                  <a:pt x="5917072" y="163684"/>
                  <a:pt x="5891474" y="165928"/>
                </a:cubicBezTo>
                <a:cubicBezTo>
                  <a:pt x="5865877" y="168173"/>
                  <a:pt x="5844453" y="170843"/>
                  <a:pt x="5827202" y="173941"/>
                </a:cubicBezTo>
                <a:cubicBezTo>
                  <a:pt x="5809950" y="177038"/>
                  <a:pt x="5794893" y="179964"/>
                  <a:pt x="5782030" y="182717"/>
                </a:cubicBezTo>
                <a:cubicBezTo>
                  <a:pt x="5769167" y="185471"/>
                  <a:pt x="5755780" y="182481"/>
                  <a:pt x="5741870" y="173747"/>
                </a:cubicBezTo>
                <a:cubicBezTo>
                  <a:pt x="5729265" y="159880"/>
                  <a:pt x="5728369" y="153632"/>
                  <a:pt x="5739181" y="155001"/>
                </a:cubicBezTo>
                <a:cubicBezTo>
                  <a:pt x="5749994" y="156371"/>
                  <a:pt x="5768518" y="155940"/>
                  <a:pt x="5794754" y="153711"/>
                </a:cubicBezTo>
                <a:cubicBezTo>
                  <a:pt x="5820989" y="151481"/>
                  <a:pt x="5848995" y="148107"/>
                  <a:pt x="5878773" y="143590"/>
                </a:cubicBezTo>
                <a:cubicBezTo>
                  <a:pt x="5908550" y="139073"/>
                  <a:pt x="5935385" y="134556"/>
                  <a:pt x="5959275" y="130038"/>
                </a:cubicBezTo>
                <a:cubicBezTo>
                  <a:pt x="5965248" y="128909"/>
                  <a:pt x="5970931" y="128164"/>
                  <a:pt x="5976324" y="127803"/>
                </a:cubicBezTo>
                <a:close/>
                <a:moveTo>
                  <a:pt x="2244195" y="126780"/>
                </a:moveTo>
                <a:cubicBezTo>
                  <a:pt x="2239269" y="127217"/>
                  <a:pt x="2226732" y="129443"/>
                  <a:pt x="2206584" y="133459"/>
                </a:cubicBezTo>
                <a:lnTo>
                  <a:pt x="2207767" y="171854"/>
                </a:lnTo>
                <a:cubicBezTo>
                  <a:pt x="2215698" y="171109"/>
                  <a:pt x="2222298" y="169345"/>
                  <a:pt x="2227568" y="166563"/>
                </a:cubicBezTo>
                <a:cubicBezTo>
                  <a:pt x="2232838" y="163781"/>
                  <a:pt x="2238531" y="165398"/>
                  <a:pt x="2244647" y="171414"/>
                </a:cubicBezTo>
                <a:cubicBezTo>
                  <a:pt x="2250763" y="177429"/>
                  <a:pt x="2249006" y="182405"/>
                  <a:pt x="2239377" y="186342"/>
                </a:cubicBezTo>
                <a:cubicBezTo>
                  <a:pt x="2229747" y="190278"/>
                  <a:pt x="2219268" y="192246"/>
                  <a:pt x="2207940" y="192246"/>
                </a:cubicBezTo>
                <a:lnTo>
                  <a:pt x="2209101" y="227179"/>
                </a:lnTo>
                <a:cubicBezTo>
                  <a:pt x="2213633" y="227308"/>
                  <a:pt x="2220387" y="225541"/>
                  <a:pt x="2229364" y="221877"/>
                </a:cubicBezTo>
                <a:cubicBezTo>
                  <a:pt x="2238341" y="218213"/>
                  <a:pt x="2244360" y="218406"/>
                  <a:pt x="2247422" y="222457"/>
                </a:cubicBezTo>
                <a:cubicBezTo>
                  <a:pt x="2250483" y="226509"/>
                  <a:pt x="2252738" y="226250"/>
                  <a:pt x="2254187" y="221683"/>
                </a:cubicBezTo>
                <a:cubicBezTo>
                  <a:pt x="2255635" y="217116"/>
                  <a:pt x="2256585" y="201600"/>
                  <a:pt x="2257037" y="175135"/>
                </a:cubicBezTo>
                <a:cubicBezTo>
                  <a:pt x="2257489" y="148670"/>
                  <a:pt x="2256693" y="133885"/>
                  <a:pt x="2254649" y="130781"/>
                </a:cubicBezTo>
                <a:cubicBezTo>
                  <a:pt x="2252606" y="127676"/>
                  <a:pt x="2249121" y="126342"/>
                  <a:pt x="2244195" y="126780"/>
                </a:cubicBezTo>
                <a:close/>
                <a:moveTo>
                  <a:pt x="2666421" y="122897"/>
                </a:moveTo>
                <a:cubicBezTo>
                  <a:pt x="2666156" y="122338"/>
                  <a:pt x="2664722" y="122506"/>
                  <a:pt x="2662119" y="123402"/>
                </a:cubicBezTo>
                <a:cubicBezTo>
                  <a:pt x="2659516" y="124299"/>
                  <a:pt x="2656064" y="125424"/>
                  <a:pt x="2651762" y="126780"/>
                </a:cubicBezTo>
                <a:cubicBezTo>
                  <a:pt x="2647460" y="128135"/>
                  <a:pt x="2641258" y="127464"/>
                  <a:pt x="2633155" y="124768"/>
                </a:cubicBezTo>
                <a:cubicBezTo>
                  <a:pt x="2628624" y="130461"/>
                  <a:pt x="2624157" y="134111"/>
                  <a:pt x="2619754" y="135717"/>
                </a:cubicBezTo>
                <a:cubicBezTo>
                  <a:pt x="2626337" y="136621"/>
                  <a:pt x="2632180" y="138463"/>
                  <a:pt x="2637285" y="141245"/>
                </a:cubicBezTo>
                <a:cubicBezTo>
                  <a:pt x="2642391" y="144027"/>
                  <a:pt x="2647646" y="146580"/>
                  <a:pt x="2653052" y="148903"/>
                </a:cubicBezTo>
                <a:cubicBezTo>
                  <a:pt x="2657828" y="142163"/>
                  <a:pt x="2661316" y="136284"/>
                  <a:pt x="2663517" y="131265"/>
                </a:cubicBezTo>
                <a:cubicBezTo>
                  <a:pt x="2665719" y="126245"/>
                  <a:pt x="2666687" y="123456"/>
                  <a:pt x="2666421" y="122897"/>
                </a:cubicBezTo>
                <a:close/>
                <a:moveTo>
                  <a:pt x="4440219" y="115916"/>
                </a:moveTo>
                <a:cubicBezTo>
                  <a:pt x="4441816" y="115804"/>
                  <a:pt x="4443808" y="116112"/>
                  <a:pt x="4446194" y="116842"/>
                </a:cubicBezTo>
                <a:cubicBezTo>
                  <a:pt x="4455738" y="119760"/>
                  <a:pt x="4462287" y="123575"/>
                  <a:pt x="4465844" y="128285"/>
                </a:cubicBezTo>
                <a:cubicBezTo>
                  <a:pt x="4469400" y="132996"/>
                  <a:pt x="4469601" y="139213"/>
                  <a:pt x="4466446" y="146935"/>
                </a:cubicBezTo>
                <a:cubicBezTo>
                  <a:pt x="4463291" y="154657"/>
                  <a:pt x="4458168" y="154790"/>
                  <a:pt x="4451077" y="147333"/>
                </a:cubicBezTo>
                <a:cubicBezTo>
                  <a:pt x="4443986" y="139876"/>
                  <a:pt x="4439121" y="133530"/>
                  <a:pt x="4436482" y="128296"/>
                </a:cubicBezTo>
                <a:cubicBezTo>
                  <a:pt x="4434180" y="120380"/>
                  <a:pt x="4435426" y="116254"/>
                  <a:pt x="4440219" y="115916"/>
                </a:cubicBezTo>
                <a:close/>
                <a:moveTo>
                  <a:pt x="6203581" y="110346"/>
                </a:moveTo>
                <a:cubicBezTo>
                  <a:pt x="6205160" y="109632"/>
                  <a:pt x="6207196" y="110464"/>
                  <a:pt x="6209688" y="112841"/>
                </a:cubicBezTo>
                <a:cubicBezTo>
                  <a:pt x="6214670" y="117595"/>
                  <a:pt x="6217628" y="125152"/>
                  <a:pt x="6218560" y="135513"/>
                </a:cubicBezTo>
                <a:cubicBezTo>
                  <a:pt x="6219493" y="145874"/>
                  <a:pt x="6217098" y="157697"/>
                  <a:pt x="6211376" y="170983"/>
                </a:cubicBezTo>
                <a:cubicBezTo>
                  <a:pt x="6205654" y="184270"/>
                  <a:pt x="6200004" y="185990"/>
                  <a:pt x="6194426" y="176146"/>
                </a:cubicBezTo>
                <a:cubicBezTo>
                  <a:pt x="6188848" y="166301"/>
                  <a:pt x="6186962" y="159457"/>
                  <a:pt x="6188768" y="155614"/>
                </a:cubicBezTo>
                <a:cubicBezTo>
                  <a:pt x="6190575" y="151771"/>
                  <a:pt x="6192375" y="146379"/>
                  <a:pt x="6194168" y="139438"/>
                </a:cubicBezTo>
                <a:cubicBezTo>
                  <a:pt x="6196864" y="132168"/>
                  <a:pt x="6198878" y="124729"/>
                  <a:pt x="6200212" y="117121"/>
                </a:cubicBezTo>
                <a:cubicBezTo>
                  <a:pt x="6200879" y="113318"/>
                  <a:pt x="6202002" y="111059"/>
                  <a:pt x="6203581" y="110346"/>
                </a:cubicBezTo>
                <a:close/>
                <a:moveTo>
                  <a:pt x="430623" y="107146"/>
                </a:moveTo>
                <a:lnTo>
                  <a:pt x="411842" y="175920"/>
                </a:lnTo>
                <a:lnTo>
                  <a:pt x="449463" y="175920"/>
                </a:lnTo>
                <a:close/>
                <a:moveTo>
                  <a:pt x="4483439" y="107127"/>
                </a:moveTo>
                <a:cubicBezTo>
                  <a:pt x="4480499" y="107172"/>
                  <a:pt x="4476620" y="107639"/>
                  <a:pt x="4471802" y="108528"/>
                </a:cubicBezTo>
                <a:cubicBezTo>
                  <a:pt x="4462165" y="110306"/>
                  <a:pt x="4448141" y="112034"/>
                  <a:pt x="4429728" y="113712"/>
                </a:cubicBezTo>
                <a:cubicBezTo>
                  <a:pt x="4425870" y="126088"/>
                  <a:pt x="4420794" y="140966"/>
                  <a:pt x="4414499" y="158346"/>
                </a:cubicBezTo>
                <a:cubicBezTo>
                  <a:pt x="4439379" y="157500"/>
                  <a:pt x="4464991" y="155836"/>
                  <a:pt x="4491333" y="153356"/>
                </a:cubicBezTo>
                <a:cubicBezTo>
                  <a:pt x="4492194" y="124890"/>
                  <a:pt x="4491563" y="109858"/>
                  <a:pt x="4489440" y="108259"/>
                </a:cubicBezTo>
                <a:cubicBezTo>
                  <a:pt x="4488379" y="107460"/>
                  <a:pt x="4486379" y="107082"/>
                  <a:pt x="4483439" y="107127"/>
                </a:cubicBezTo>
                <a:close/>
                <a:moveTo>
                  <a:pt x="5268050" y="103774"/>
                </a:moveTo>
                <a:cubicBezTo>
                  <a:pt x="5272585" y="104685"/>
                  <a:pt x="5276929" y="106750"/>
                  <a:pt x="5281080" y="109969"/>
                </a:cubicBezTo>
                <a:cubicBezTo>
                  <a:pt x="5289383" y="116408"/>
                  <a:pt x="5289408" y="121148"/>
                  <a:pt x="5281155" y="124188"/>
                </a:cubicBezTo>
                <a:cubicBezTo>
                  <a:pt x="5272903" y="127228"/>
                  <a:pt x="5262406" y="129658"/>
                  <a:pt x="5249664" y="131480"/>
                </a:cubicBezTo>
                <a:cubicBezTo>
                  <a:pt x="5236923" y="133301"/>
                  <a:pt x="5220869" y="135563"/>
                  <a:pt x="5201503" y="138266"/>
                </a:cubicBezTo>
                <a:cubicBezTo>
                  <a:pt x="5182136" y="140969"/>
                  <a:pt x="5166473" y="143023"/>
                  <a:pt x="5154514" y="144429"/>
                </a:cubicBezTo>
                <a:cubicBezTo>
                  <a:pt x="5157210" y="152086"/>
                  <a:pt x="5157884" y="158869"/>
                  <a:pt x="5156536" y="164778"/>
                </a:cubicBezTo>
                <a:cubicBezTo>
                  <a:pt x="5155188" y="170686"/>
                  <a:pt x="5154514" y="191486"/>
                  <a:pt x="5154514" y="227179"/>
                </a:cubicBezTo>
                <a:cubicBezTo>
                  <a:pt x="5161454" y="223580"/>
                  <a:pt x="5168363" y="223088"/>
                  <a:pt x="5175238" y="225706"/>
                </a:cubicBezTo>
                <a:cubicBezTo>
                  <a:pt x="5182115" y="228323"/>
                  <a:pt x="5175206" y="235561"/>
                  <a:pt x="5154514" y="247420"/>
                </a:cubicBezTo>
                <a:cubicBezTo>
                  <a:pt x="5154514" y="262650"/>
                  <a:pt x="5154732" y="274685"/>
                  <a:pt x="5155169" y="283525"/>
                </a:cubicBezTo>
                <a:cubicBezTo>
                  <a:pt x="5155607" y="292366"/>
                  <a:pt x="5153280" y="302759"/>
                  <a:pt x="5148190" y="314704"/>
                </a:cubicBezTo>
                <a:cubicBezTo>
                  <a:pt x="5143099" y="326650"/>
                  <a:pt x="5138356" y="326377"/>
                  <a:pt x="5133960" y="313887"/>
                </a:cubicBezTo>
                <a:cubicBezTo>
                  <a:pt x="5129565" y="301397"/>
                  <a:pt x="5127816" y="291430"/>
                  <a:pt x="5128712" y="283988"/>
                </a:cubicBezTo>
                <a:cubicBezTo>
                  <a:pt x="5129608" y="276545"/>
                  <a:pt x="5130056" y="267117"/>
                  <a:pt x="5130056" y="255702"/>
                </a:cubicBezTo>
                <a:cubicBezTo>
                  <a:pt x="5115444" y="262872"/>
                  <a:pt x="5103086" y="268210"/>
                  <a:pt x="5092983" y="271716"/>
                </a:cubicBezTo>
                <a:cubicBezTo>
                  <a:pt x="5082881" y="275222"/>
                  <a:pt x="5074427" y="279051"/>
                  <a:pt x="5067622" y="283203"/>
                </a:cubicBezTo>
                <a:cubicBezTo>
                  <a:pt x="5060818" y="287354"/>
                  <a:pt x="5055132" y="288394"/>
                  <a:pt x="5050565" y="286322"/>
                </a:cubicBezTo>
                <a:cubicBezTo>
                  <a:pt x="5045998" y="284249"/>
                  <a:pt x="5041233" y="279349"/>
                  <a:pt x="5036271" y="271619"/>
                </a:cubicBezTo>
                <a:cubicBezTo>
                  <a:pt x="5031310" y="263890"/>
                  <a:pt x="5033640" y="259746"/>
                  <a:pt x="5043262" y="259186"/>
                </a:cubicBezTo>
                <a:cubicBezTo>
                  <a:pt x="5052885" y="258627"/>
                  <a:pt x="5063367" y="256835"/>
                  <a:pt x="5074710" y="253809"/>
                </a:cubicBezTo>
                <a:cubicBezTo>
                  <a:pt x="5074710" y="238981"/>
                  <a:pt x="5074047" y="220489"/>
                  <a:pt x="5072720" y="198334"/>
                </a:cubicBezTo>
                <a:cubicBezTo>
                  <a:pt x="5071394" y="176178"/>
                  <a:pt x="5069526" y="162906"/>
                  <a:pt x="5067117" y="158518"/>
                </a:cubicBezTo>
                <a:cubicBezTo>
                  <a:pt x="5060148" y="159393"/>
                  <a:pt x="5054831" y="160286"/>
                  <a:pt x="5051167" y="161196"/>
                </a:cubicBezTo>
                <a:cubicBezTo>
                  <a:pt x="5047503" y="162107"/>
                  <a:pt x="5041513" y="158941"/>
                  <a:pt x="5033195" y="151699"/>
                </a:cubicBezTo>
                <a:cubicBezTo>
                  <a:pt x="5024878" y="144458"/>
                  <a:pt x="5023451" y="140837"/>
                  <a:pt x="5028915" y="140837"/>
                </a:cubicBezTo>
                <a:cubicBezTo>
                  <a:pt x="5032429" y="140837"/>
                  <a:pt x="5040057" y="140184"/>
                  <a:pt x="5051802" y="138879"/>
                </a:cubicBezTo>
                <a:cubicBezTo>
                  <a:pt x="5063546" y="137574"/>
                  <a:pt x="5082192" y="135097"/>
                  <a:pt x="5107739" y="131447"/>
                </a:cubicBezTo>
                <a:cubicBezTo>
                  <a:pt x="5133286" y="127798"/>
                  <a:pt x="5161569" y="123094"/>
                  <a:pt x="5192587" y="117337"/>
                </a:cubicBezTo>
                <a:cubicBezTo>
                  <a:pt x="5223605" y="111579"/>
                  <a:pt x="5244033" y="107302"/>
                  <a:pt x="5253870" y="104506"/>
                </a:cubicBezTo>
                <a:cubicBezTo>
                  <a:pt x="5258789" y="103108"/>
                  <a:pt x="5263515" y="102864"/>
                  <a:pt x="5268050" y="103774"/>
                </a:cubicBezTo>
                <a:close/>
                <a:moveTo>
                  <a:pt x="3660230" y="102336"/>
                </a:moveTo>
                <a:cubicBezTo>
                  <a:pt x="3663630" y="101976"/>
                  <a:pt x="3667966" y="102742"/>
                  <a:pt x="3673236" y="104635"/>
                </a:cubicBezTo>
                <a:cubicBezTo>
                  <a:pt x="3687561" y="109295"/>
                  <a:pt x="3692165" y="114418"/>
                  <a:pt x="3687045" y="120004"/>
                </a:cubicBezTo>
                <a:cubicBezTo>
                  <a:pt x="3681926" y="125589"/>
                  <a:pt x="3678305" y="131985"/>
                  <a:pt x="3676182" y="139191"/>
                </a:cubicBezTo>
                <a:cubicBezTo>
                  <a:pt x="3674060" y="146397"/>
                  <a:pt x="3670790" y="170327"/>
                  <a:pt x="3666374" y="210982"/>
                </a:cubicBezTo>
                <a:cubicBezTo>
                  <a:pt x="3677975" y="204328"/>
                  <a:pt x="3689648" y="198391"/>
                  <a:pt x="3701393" y="193171"/>
                </a:cubicBezTo>
                <a:cubicBezTo>
                  <a:pt x="3713137" y="187951"/>
                  <a:pt x="3716536" y="187840"/>
                  <a:pt x="3711588" y="192838"/>
                </a:cubicBezTo>
                <a:cubicBezTo>
                  <a:pt x="3706641" y="197835"/>
                  <a:pt x="3697263" y="207296"/>
                  <a:pt x="3683453" y="221221"/>
                </a:cubicBezTo>
                <a:cubicBezTo>
                  <a:pt x="3669643" y="235145"/>
                  <a:pt x="3659225" y="247072"/>
                  <a:pt x="3652198" y="257003"/>
                </a:cubicBezTo>
                <a:cubicBezTo>
                  <a:pt x="3645172" y="266934"/>
                  <a:pt x="3638328" y="265994"/>
                  <a:pt x="3631667" y="254185"/>
                </a:cubicBezTo>
                <a:cubicBezTo>
                  <a:pt x="3625006" y="242376"/>
                  <a:pt x="3624196" y="234077"/>
                  <a:pt x="3629236" y="229287"/>
                </a:cubicBezTo>
                <a:cubicBezTo>
                  <a:pt x="3634277" y="224497"/>
                  <a:pt x="3638324" y="217302"/>
                  <a:pt x="3641379" y="207701"/>
                </a:cubicBezTo>
                <a:cubicBezTo>
                  <a:pt x="3644433" y="198101"/>
                  <a:pt x="3646638" y="185886"/>
                  <a:pt x="3647993" y="171059"/>
                </a:cubicBezTo>
                <a:cubicBezTo>
                  <a:pt x="3649348" y="156231"/>
                  <a:pt x="3650248" y="146157"/>
                  <a:pt x="3650693" y="140837"/>
                </a:cubicBezTo>
                <a:cubicBezTo>
                  <a:pt x="3651137" y="135516"/>
                  <a:pt x="3647796" y="134172"/>
                  <a:pt x="3640669" y="136803"/>
                </a:cubicBezTo>
                <a:cubicBezTo>
                  <a:pt x="3633542" y="139435"/>
                  <a:pt x="3626576" y="142360"/>
                  <a:pt x="3619772" y="145580"/>
                </a:cubicBezTo>
                <a:cubicBezTo>
                  <a:pt x="3612967" y="148799"/>
                  <a:pt x="3604611" y="147265"/>
                  <a:pt x="3594701" y="140976"/>
                </a:cubicBezTo>
                <a:cubicBezTo>
                  <a:pt x="3584792" y="134688"/>
                  <a:pt x="3585276" y="130637"/>
                  <a:pt x="3596153" y="128823"/>
                </a:cubicBezTo>
                <a:cubicBezTo>
                  <a:pt x="3607031" y="127009"/>
                  <a:pt x="3618431" y="124191"/>
                  <a:pt x="3630355" y="120370"/>
                </a:cubicBezTo>
                <a:cubicBezTo>
                  <a:pt x="3642278" y="116548"/>
                  <a:pt x="3649771" y="112024"/>
                  <a:pt x="3652833" y="106797"/>
                </a:cubicBezTo>
                <a:cubicBezTo>
                  <a:pt x="3654364" y="104183"/>
                  <a:pt x="3656829" y="102696"/>
                  <a:pt x="3660230" y="102336"/>
                </a:cubicBezTo>
                <a:close/>
                <a:moveTo>
                  <a:pt x="1339769" y="96023"/>
                </a:moveTo>
                <a:cubicBezTo>
                  <a:pt x="1343383" y="96268"/>
                  <a:pt x="1349366" y="98684"/>
                  <a:pt x="1357719" y="103269"/>
                </a:cubicBezTo>
                <a:cubicBezTo>
                  <a:pt x="1374425" y="112439"/>
                  <a:pt x="1380086" y="119054"/>
                  <a:pt x="1374702" y="123112"/>
                </a:cubicBezTo>
                <a:cubicBezTo>
                  <a:pt x="1369317" y="127170"/>
                  <a:pt x="1357161" y="142479"/>
                  <a:pt x="1338230" y="169037"/>
                </a:cubicBezTo>
                <a:cubicBezTo>
                  <a:pt x="1349029" y="176723"/>
                  <a:pt x="1353754" y="185227"/>
                  <a:pt x="1352406" y="194548"/>
                </a:cubicBezTo>
                <a:cubicBezTo>
                  <a:pt x="1351058" y="203869"/>
                  <a:pt x="1350384" y="215678"/>
                  <a:pt x="1350384" y="229975"/>
                </a:cubicBezTo>
                <a:cubicBezTo>
                  <a:pt x="1350384" y="243197"/>
                  <a:pt x="1349667" y="258598"/>
                  <a:pt x="1348234" y="276180"/>
                </a:cubicBezTo>
                <a:cubicBezTo>
                  <a:pt x="1346799" y="293761"/>
                  <a:pt x="1343831" y="303741"/>
                  <a:pt x="1339329" y="306122"/>
                </a:cubicBezTo>
                <a:cubicBezTo>
                  <a:pt x="1334825" y="308502"/>
                  <a:pt x="1329888" y="304838"/>
                  <a:pt x="1324519" y="295130"/>
                </a:cubicBezTo>
                <a:cubicBezTo>
                  <a:pt x="1319147" y="285422"/>
                  <a:pt x="1318487" y="272555"/>
                  <a:pt x="1322539" y="256530"/>
                </a:cubicBezTo>
                <a:cubicBezTo>
                  <a:pt x="1326590" y="240505"/>
                  <a:pt x="1328615" y="224899"/>
                  <a:pt x="1328615" y="209713"/>
                </a:cubicBezTo>
                <a:cubicBezTo>
                  <a:pt x="1328615" y="195157"/>
                  <a:pt x="1328257" y="186188"/>
                  <a:pt x="1327540" y="182803"/>
                </a:cubicBezTo>
                <a:cubicBezTo>
                  <a:pt x="1322649" y="189629"/>
                  <a:pt x="1313885" y="198900"/>
                  <a:pt x="1301244" y="210616"/>
                </a:cubicBezTo>
                <a:cubicBezTo>
                  <a:pt x="1288603" y="222332"/>
                  <a:pt x="1276058" y="230298"/>
                  <a:pt x="1263611" y="234514"/>
                </a:cubicBezTo>
                <a:cubicBezTo>
                  <a:pt x="1251164" y="238730"/>
                  <a:pt x="1247518" y="237895"/>
                  <a:pt x="1252674" y="232008"/>
                </a:cubicBezTo>
                <a:cubicBezTo>
                  <a:pt x="1257829" y="226121"/>
                  <a:pt x="1266038" y="217768"/>
                  <a:pt x="1277303" y="206949"/>
                </a:cubicBezTo>
                <a:cubicBezTo>
                  <a:pt x="1288567" y="196129"/>
                  <a:pt x="1300397" y="182086"/>
                  <a:pt x="1312794" y="164821"/>
                </a:cubicBezTo>
                <a:cubicBezTo>
                  <a:pt x="1325192" y="147555"/>
                  <a:pt x="1332728" y="134781"/>
                  <a:pt x="1335402" y="126500"/>
                </a:cubicBezTo>
                <a:cubicBezTo>
                  <a:pt x="1338076" y="118219"/>
                  <a:pt x="1338288" y="109984"/>
                  <a:pt x="1336036" y="101795"/>
                </a:cubicBezTo>
                <a:cubicBezTo>
                  <a:pt x="1334910" y="97701"/>
                  <a:pt x="1336155" y="95777"/>
                  <a:pt x="1339769" y="96023"/>
                </a:cubicBezTo>
                <a:close/>
                <a:moveTo>
                  <a:pt x="1497503" y="83463"/>
                </a:moveTo>
                <a:cubicBezTo>
                  <a:pt x="1504613" y="82780"/>
                  <a:pt x="1511657" y="84808"/>
                  <a:pt x="1518637" y="89545"/>
                </a:cubicBezTo>
                <a:cubicBezTo>
                  <a:pt x="1527945" y="95862"/>
                  <a:pt x="1525829" y="101709"/>
                  <a:pt x="1512292" y="107087"/>
                </a:cubicBezTo>
                <a:cubicBezTo>
                  <a:pt x="1498755" y="112464"/>
                  <a:pt x="1481676" y="116724"/>
                  <a:pt x="1461055" y="119864"/>
                </a:cubicBezTo>
                <a:cubicBezTo>
                  <a:pt x="1470950" y="122316"/>
                  <a:pt x="1474996" y="126529"/>
                  <a:pt x="1473197" y="132501"/>
                </a:cubicBezTo>
                <a:cubicBezTo>
                  <a:pt x="1471397" y="138474"/>
                  <a:pt x="1470497" y="143970"/>
                  <a:pt x="1470497" y="148989"/>
                </a:cubicBezTo>
                <a:lnTo>
                  <a:pt x="1470497" y="163745"/>
                </a:lnTo>
                <a:cubicBezTo>
                  <a:pt x="1474958" y="163845"/>
                  <a:pt x="1480851" y="162297"/>
                  <a:pt x="1488179" y="159099"/>
                </a:cubicBezTo>
                <a:cubicBezTo>
                  <a:pt x="1495507" y="155901"/>
                  <a:pt x="1503168" y="157188"/>
                  <a:pt x="1511163" y="162960"/>
                </a:cubicBezTo>
                <a:cubicBezTo>
                  <a:pt x="1519158" y="168732"/>
                  <a:pt x="1519305" y="173690"/>
                  <a:pt x="1511604" y="177834"/>
                </a:cubicBezTo>
                <a:cubicBezTo>
                  <a:pt x="1503904" y="181979"/>
                  <a:pt x="1490129" y="185707"/>
                  <a:pt x="1470284" y="189020"/>
                </a:cubicBezTo>
                <a:cubicBezTo>
                  <a:pt x="1469536" y="206328"/>
                  <a:pt x="1469165" y="222203"/>
                  <a:pt x="1469165" y="236644"/>
                </a:cubicBezTo>
                <a:cubicBezTo>
                  <a:pt x="1497042" y="234048"/>
                  <a:pt x="1517469" y="231599"/>
                  <a:pt x="1530446" y="229298"/>
                </a:cubicBezTo>
                <a:cubicBezTo>
                  <a:pt x="1543424" y="226996"/>
                  <a:pt x="1553732" y="228581"/>
                  <a:pt x="1561368" y="234052"/>
                </a:cubicBezTo>
                <a:cubicBezTo>
                  <a:pt x="1569004" y="239522"/>
                  <a:pt x="1573318" y="245398"/>
                  <a:pt x="1574307" y="251679"/>
                </a:cubicBezTo>
                <a:cubicBezTo>
                  <a:pt x="1575296" y="257960"/>
                  <a:pt x="1563874" y="260201"/>
                  <a:pt x="1540040" y="258401"/>
                </a:cubicBezTo>
                <a:cubicBezTo>
                  <a:pt x="1516207" y="256602"/>
                  <a:pt x="1492887" y="257046"/>
                  <a:pt x="1470078" y="259735"/>
                </a:cubicBezTo>
                <a:cubicBezTo>
                  <a:pt x="1447270" y="262424"/>
                  <a:pt x="1428051" y="265346"/>
                  <a:pt x="1412420" y="268500"/>
                </a:cubicBezTo>
                <a:cubicBezTo>
                  <a:pt x="1396789" y="271655"/>
                  <a:pt x="1386167" y="273684"/>
                  <a:pt x="1380552" y="274588"/>
                </a:cubicBezTo>
                <a:cubicBezTo>
                  <a:pt x="1374938" y="275491"/>
                  <a:pt x="1367578" y="271415"/>
                  <a:pt x="1358472" y="262359"/>
                </a:cubicBezTo>
                <a:cubicBezTo>
                  <a:pt x="1349366" y="253303"/>
                  <a:pt x="1350402" y="249227"/>
                  <a:pt x="1361581" y="250131"/>
                </a:cubicBezTo>
                <a:cubicBezTo>
                  <a:pt x="1372758" y="251034"/>
                  <a:pt x="1400467" y="247678"/>
                  <a:pt x="1444707" y="240064"/>
                </a:cubicBezTo>
                <a:lnTo>
                  <a:pt x="1444707" y="193601"/>
                </a:lnTo>
                <a:cubicBezTo>
                  <a:pt x="1437737" y="194505"/>
                  <a:pt x="1431173" y="195182"/>
                  <a:pt x="1425014" y="195634"/>
                </a:cubicBezTo>
                <a:cubicBezTo>
                  <a:pt x="1418855" y="196086"/>
                  <a:pt x="1410921" y="193580"/>
                  <a:pt x="1401213" y="188116"/>
                </a:cubicBezTo>
                <a:cubicBezTo>
                  <a:pt x="1391505" y="182653"/>
                  <a:pt x="1392096" y="179276"/>
                  <a:pt x="1402987" y="177985"/>
                </a:cubicBezTo>
                <a:cubicBezTo>
                  <a:pt x="1413879" y="176694"/>
                  <a:pt x="1427334" y="174041"/>
                  <a:pt x="1443352" y="170026"/>
                </a:cubicBezTo>
                <a:cubicBezTo>
                  <a:pt x="1443352" y="149261"/>
                  <a:pt x="1442268" y="134176"/>
                  <a:pt x="1440104" y="124768"/>
                </a:cubicBezTo>
                <a:cubicBezTo>
                  <a:pt x="1436275" y="124768"/>
                  <a:pt x="1431944" y="124994"/>
                  <a:pt x="1427112" y="125446"/>
                </a:cubicBezTo>
                <a:cubicBezTo>
                  <a:pt x="1422279" y="125898"/>
                  <a:pt x="1415452" y="124069"/>
                  <a:pt x="1406634" y="119961"/>
                </a:cubicBezTo>
                <a:cubicBezTo>
                  <a:pt x="1397814" y="115852"/>
                  <a:pt x="1399016" y="112264"/>
                  <a:pt x="1410236" y="109195"/>
                </a:cubicBezTo>
                <a:cubicBezTo>
                  <a:pt x="1421458" y="106126"/>
                  <a:pt x="1435235" y="102165"/>
                  <a:pt x="1451569" y="97310"/>
                </a:cubicBezTo>
                <a:cubicBezTo>
                  <a:pt x="1467902" y="92456"/>
                  <a:pt x="1480837" y="88369"/>
                  <a:pt x="1490373" y="85050"/>
                </a:cubicBezTo>
                <a:cubicBezTo>
                  <a:pt x="1492756" y="84220"/>
                  <a:pt x="1495134" y="83691"/>
                  <a:pt x="1497503" y="83463"/>
                </a:cubicBezTo>
                <a:close/>
                <a:moveTo>
                  <a:pt x="4492361" y="79339"/>
                </a:moveTo>
                <a:cubicBezTo>
                  <a:pt x="4496222" y="79048"/>
                  <a:pt x="4500095" y="79869"/>
                  <a:pt x="4503981" y="81802"/>
                </a:cubicBezTo>
                <a:cubicBezTo>
                  <a:pt x="4511754" y="85666"/>
                  <a:pt x="4518580" y="90183"/>
                  <a:pt x="4524459" y="95353"/>
                </a:cubicBezTo>
                <a:cubicBezTo>
                  <a:pt x="4530339" y="100523"/>
                  <a:pt x="4531253" y="106037"/>
                  <a:pt x="4527202" y="111894"/>
                </a:cubicBezTo>
                <a:cubicBezTo>
                  <a:pt x="4523151" y="117752"/>
                  <a:pt x="4521125" y="130540"/>
                  <a:pt x="4521125" y="150258"/>
                </a:cubicBezTo>
                <a:cubicBezTo>
                  <a:pt x="4540527" y="149398"/>
                  <a:pt x="4558080" y="147831"/>
                  <a:pt x="4573782" y="145558"/>
                </a:cubicBezTo>
                <a:cubicBezTo>
                  <a:pt x="4589485" y="143285"/>
                  <a:pt x="4601284" y="147799"/>
                  <a:pt x="4609178" y="159099"/>
                </a:cubicBezTo>
                <a:cubicBezTo>
                  <a:pt x="4617072" y="170399"/>
                  <a:pt x="4615799" y="175827"/>
                  <a:pt x="4605360" y="175382"/>
                </a:cubicBezTo>
                <a:cubicBezTo>
                  <a:pt x="4594920" y="174938"/>
                  <a:pt x="4583208" y="174489"/>
                  <a:pt x="4570222" y="174038"/>
                </a:cubicBezTo>
                <a:cubicBezTo>
                  <a:pt x="4557238" y="173586"/>
                  <a:pt x="4540348" y="173360"/>
                  <a:pt x="4519555" y="173360"/>
                </a:cubicBezTo>
                <a:cubicBezTo>
                  <a:pt x="4518752" y="194526"/>
                  <a:pt x="4517476" y="210681"/>
                  <a:pt x="4515726" y="221823"/>
                </a:cubicBezTo>
                <a:cubicBezTo>
                  <a:pt x="4521333" y="221823"/>
                  <a:pt x="4531185" y="223035"/>
                  <a:pt x="4545281" y="225458"/>
                </a:cubicBezTo>
                <a:cubicBezTo>
                  <a:pt x="4559378" y="227882"/>
                  <a:pt x="4567649" y="234428"/>
                  <a:pt x="4570093" y="245097"/>
                </a:cubicBezTo>
                <a:cubicBezTo>
                  <a:pt x="4572539" y="255766"/>
                  <a:pt x="4567480" y="259280"/>
                  <a:pt x="4554918" y="255637"/>
                </a:cubicBezTo>
                <a:cubicBezTo>
                  <a:pt x="4542356" y="251995"/>
                  <a:pt x="4528546" y="248417"/>
                  <a:pt x="4513489" y="244904"/>
                </a:cubicBezTo>
                <a:cubicBezTo>
                  <a:pt x="4508456" y="273125"/>
                  <a:pt x="4499515" y="293900"/>
                  <a:pt x="4486666" y="307230"/>
                </a:cubicBezTo>
                <a:cubicBezTo>
                  <a:pt x="4473817" y="320559"/>
                  <a:pt x="4464768" y="322506"/>
                  <a:pt x="4459520" y="313070"/>
                </a:cubicBezTo>
                <a:cubicBezTo>
                  <a:pt x="4454271" y="303634"/>
                  <a:pt x="4446327" y="294384"/>
                  <a:pt x="4435686" y="285321"/>
                </a:cubicBezTo>
                <a:cubicBezTo>
                  <a:pt x="4425046" y="276258"/>
                  <a:pt x="4427168" y="273078"/>
                  <a:pt x="4442053" y="275782"/>
                </a:cubicBezTo>
                <a:cubicBezTo>
                  <a:pt x="4456938" y="278485"/>
                  <a:pt x="4466633" y="278320"/>
                  <a:pt x="4471135" y="275287"/>
                </a:cubicBezTo>
                <a:cubicBezTo>
                  <a:pt x="4475638" y="272254"/>
                  <a:pt x="4479653" y="261144"/>
                  <a:pt x="4483181" y="241957"/>
                </a:cubicBezTo>
                <a:cubicBezTo>
                  <a:pt x="4435715" y="239418"/>
                  <a:pt x="4404747" y="239469"/>
                  <a:pt x="4390278" y="242107"/>
                </a:cubicBezTo>
                <a:cubicBezTo>
                  <a:pt x="4375809" y="244746"/>
                  <a:pt x="4364562" y="248119"/>
                  <a:pt x="4356539" y="252228"/>
                </a:cubicBezTo>
                <a:cubicBezTo>
                  <a:pt x="4348516" y="256336"/>
                  <a:pt x="4342869" y="253221"/>
                  <a:pt x="4339600" y="242882"/>
                </a:cubicBezTo>
                <a:cubicBezTo>
                  <a:pt x="4336330" y="232542"/>
                  <a:pt x="4339317" y="225483"/>
                  <a:pt x="4348559" y="221705"/>
                </a:cubicBezTo>
                <a:cubicBezTo>
                  <a:pt x="4357801" y="217926"/>
                  <a:pt x="4368925" y="204959"/>
                  <a:pt x="4381932" y="182803"/>
                </a:cubicBezTo>
                <a:cubicBezTo>
                  <a:pt x="4352735" y="185485"/>
                  <a:pt x="4333563" y="187729"/>
                  <a:pt x="4324413" y="189536"/>
                </a:cubicBezTo>
                <a:cubicBezTo>
                  <a:pt x="4315264" y="191343"/>
                  <a:pt x="4306144" y="187496"/>
                  <a:pt x="4297052" y="177996"/>
                </a:cubicBezTo>
                <a:cubicBezTo>
                  <a:pt x="4287961" y="168495"/>
                  <a:pt x="4290370" y="164204"/>
                  <a:pt x="4304280" y="165122"/>
                </a:cubicBezTo>
                <a:cubicBezTo>
                  <a:pt x="4318190" y="166040"/>
                  <a:pt x="4346605" y="164785"/>
                  <a:pt x="4389525" y="161357"/>
                </a:cubicBezTo>
                <a:cubicBezTo>
                  <a:pt x="4400667" y="132634"/>
                  <a:pt x="4404439" y="113027"/>
                  <a:pt x="4400840" y="102537"/>
                </a:cubicBezTo>
                <a:cubicBezTo>
                  <a:pt x="4397240" y="92048"/>
                  <a:pt x="4398409" y="87287"/>
                  <a:pt x="4404346" y="88255"/>
                </a:cubicBezTo>
                <a:cubicBezTo>
                  <a:pt x="4410283" y="89223"/>
                  <a:pt x="4415402" y="90574"/>
                  <a:pt x="4419704" y="92309"/>
                </a:cubicBezTo>
                <a:cubicBezTo>
                  <a:pt x="4424006" y="94045"/>
                  <a:pt x="4433349" y="94274"/>
                  <a:pt x="4447732" y="92998"/>
                </a:cubicBezTo>
                <a:cubicBezTo>
                  <a:pt x="4462115" y="91721"/>
                  <a:pt x="4473143" y="88570"/>
                  <a:pt x="4480815" y="83544"/>
                </a:cubicBezTo>
                <a:cubicBezTo>
                  <a:pt x="4484651" y="81031"/>
                  <a:pt x="4488500" y="79629"/>
                  <a:pt x="4492361" y="79339"/>
                </a:cubicBezTo>
                <a:close/>
                <a:moveTo>
                  <a:pt x="1652944" y="74821"/>
                </a:moveTo>
                <a:lnTo>
                  <a:pt x="1652944" y="139481"/>
                </a:lnTo>
                <a:lnTo>
                  <a:pt x="1687941" y="139481"/>
                </a:lnTo>
                <a:cubicBezTo>
                  <a:pt x="1696618" y="139481"/>
                  <a:pt x="1704175" y="136864"/>
                  <a:pt x="1710614" y="131630"/>
                </a:cubicBezTo>
                <a:cubicBezTo>
                  <a:pt x="1717052" y="126396"/>
                  <a:pt x="1720272" y="117333"/>
                  <a:pt x="1720272" y="104441"/>
                </a:cubicBezTo>
                <a:cubicBezTo>
                  <a:pt x="1720272" y="94059"/>
                  <a:pt x="1717339" y="86527"/>
                  <a:pt x="1711474" y="81845"/>
                </a:cubicBezTo>
                <a:cubicBezTo>
                  <a:pt x="1705609" y="77162"/>
                  <a:pt x="1698216" y="74821"/>
                  <a:pt x="1689297" y="74821"/>
                </a:cubicBezTo>
                <a:close/>
                <a:moveTo>
                  <a:pt x="4118207" y="73033"/>
                </a:moveTo>
                <a:cubicBezTo>
                  <a:pt x="4119633" y="72861"/>
                  <a:pt x="4121448" y="73016"/>
                  <a:pt x="4123651" y="73499"/>
                </a:cubicBezTo>
                <a:cubicBezTo>
                  <a:pt x="4132463" y="75427"/>
                  <a:pt x="4139837" y="78371"/>
                  <a:pt x="4145774" y="82329"/>
                </a:cubicBezTo>
                <a:cubicBezTo>
                  <a:pt x="4152916" y="87247"/>
                  <a:pt x="4155131" y="91137"/>
                  <a:pt x="4152421" y="93998"/>
                </a:cubicBezTo>
                <a:cubicBezTo>
                  <a:pt x="4149711" y="96859"/>
                  <a:pt x="4148578" y="108600"/>
                  <a:pt x="4149022" y="129221"/>
                </a:cubicBezTo>
                <a:cubicBezTo>
                  <a:pt x="4149467" y="149842"/>
                  <a:pt x="4148008" y="167979"/>
                  <a:pt x="4144645" y="183631"/>
                </a:cubicBezTo>
                <a:cubicBezTo>
                  <a:pt x="4141282" y="199284"/>
                  <a:pt x="4136087" y="202754"/>
                  <a:pt x="4129061" y="194042"/>
                </a:cubicBezTo>
                <a:cubicBezTo>
                  <a:pt x="4122034" y="185331"/>
                  <a:pt x="4119194" y="177200"/>
                  <a:pt x="4120543" y="169650"/>
                </a:cubicBezTo>
                <a:cubicBezTo>
                  <a:pt x="4121891" y="162100"/>
                  <a:pt x="4122565" y="153858"/>
                  <a:pt x="4122565" y="144924"/>
                </a:cubicBezTo>
                <a:cubicBezTo>
                  <a:pt x="4122565" y="136061"/>
                  <a:pt x="4122350" y="125729"/>
                  <a:pt x="4121919" y="113927"/>
                </a:cubicBezTo>
                <a:cubicBezTo>
                  <a:pt x="4121489" y="102125"/>
                  <a:pt x="4119467" y="91954"/>
                  <a:pt x="4115853" y="83415"/>
                </a:cubicBezTo>
                <a:cubicBezTo>
                  <a:pt x="4113143" y="77010"/>
                  <a:pt x="4113927" y="73550"/>
                  <a:pt x="4118207" y="73033"/>
                </a:cubicBezTo>
                <a:close/>
                <a:moveTo>
                  <a:pt x="6177279" y="70495"/>
                </a:moveTo>
                <a:cubicBezTo>
                  <a:pt x="6180783" y="70823"/>
                  <a:pt x="6184445" y="72011"/>
                  <a:pt x="6188263" y="74058"/>
                </a:cubicBezTo>
                <a:cubicBezTo>
                  <a:pt x="6195899" y="78152"/>
                  <a:pt x="6196824" y="82407"/>
                  <a:pt x="6191038" y="86824"/>
                </a:cubicBezTo>
                <a:cubicBezTo>
                  <a:pt x="6185252" y="91241"/>
                  <a:pt x="6174651" y="95055"/>
                  <a:pt x="6159235" y="98268"/>
                </a:cubicBezTo>
                <a:cubicBezTo>
                  <a:pt x="6166434" y="100935"/>
                  <a:pt x="6169119" y="105689"/>
                  <a:pt x="6167291" y="112529"/>
                </a:cubicBezTo>
                <a:cubicBezTo>
                  <a:pt x="6165462" y="119369"/>
                  <a:pt x="6164125" y="130591"/>
                  <a:pt x="6163279" y="146193"/>
                </a:cubicBezTo>
                <a:cubicBezTo>
                  <a:pt x="6165358" y="145318"/>
                  <a:pt x="6168477" y="144881"/>
                  <a:pt x="6172636" y="144881"/>
                </a:cubicBezTo>
                <a:cubicBezTo>
                  <a:pt x="6178028" y="144881"/>
                  <a:pt x="6182764" y="146250"/>
                  <a:pt x="6186844" y="148989"/>
                </a:cubicBezTo>
                <a:cubicBezTo>
                  <a:pt x="6190923" y="151728"/>
                  <a:pt x="6190833" y="155270"/>
                  <a:pt x="6186574" y="159615"/>
                </a:cubicBezTo>
                <a:cubicBezTo>
                  <a:pt x="6182315" y="163960"/>
                  <a:pt x="6174493" y="168169"/>
                  <a:pt x="6163107" y="172242"/>
                </a:cubicBezTo>
                <a:cubicBezTo>
                  <a:pt x="6162318" y="194197"/>
                  <a:pt x="6161924" y="208910"/>
                  <a:pt x="6161924" y="216381"/>
                </a:cubicBezTo>
                <a:cubicBezTo>
                  <a:pt x="6168004" y="213857"/>
                  <a:pt x="6177174" y="210752"/>
                  <a:pt x="6189435" y="207067"/>
                </a:cubicBezTo>
                <a:cubicBezTo>
                  <a:pt x="6201696" y="203381"/>
                  <a:pt x="6203912" y="205515"/>
                  <a:pt x="6196082" y="213466"/>
                </a:cubicBezTo>
                <a:cubicBezTo>
                  <a:pt x="6188252" y="221418"/>
                  <a:pt x="6176680" y="229222"/>
                  <a:pt x="6161364" y="236880"/>
                </a:cubicBezTo>
                <a:cubicBezTo>
                  <a:pt x="6146049" y="244538"/>
                  <a:pt x="6135782" y="250324"/>
                  <a:pt x="6130562" y="254239"/>
                </a:cubicBezTo>
                <a:cubicBezTo>
                  <a:pt x="6125342" y="258154"/>
                  <a:pt x="6120821" y="261850"/>
                  <a:pt x="6117000" y="265328"/>
                </a:cubicBezTo>
                <a:cubicBezTo>
                  <a:pt x="6113178" y="268805"/>
                  <a:pt x="6108675" y="269275"/>
                  <a:pt x="6103491" y="266736"/>
                </a:cubicBezTo>
                <a:cubicBezTo>
                  <a:pt x="6098307" y="264198"/>
                  <a:pt x="6093001" y="259072"/>
                  <a:pt x="6087573" y="251357"/>
                </a:cubicBezTo>
                <a:cubicBezTo>
                  <a:pt x="6082145" y="243642"/>
                  <a:pt x="6083960" y="239504"/>
                  <a:pt x="6093016" y="238945"/>
                </a:cubicBezTo>
                <a:cubicBezTo>
                  <a:pt x="6102071" y="238386"/>
                  <a:pt x="6116889" y="233991"/>
                  <a:pt x="6137466" y="225759"/>
                </a:cubicBezTo>
                <a:lnTo>
                  <a:pt x="6137466" y="177404"/>
                </a:lnTo>
                <a:cubicBezTo>
                  <a:pt x="6124546" y="179211"/>
                  <a:pt x="6114569" y="178358"/>
                  <a:pt x="6107535" y="174844"/>
                </a:cubicBezTo>
                <a:cubicBezTo>
                  <a:pt x="6100501" y="171331"/>
                  <a:pt x="6101035" y="167961"/>
                  <a:pt x="6109137" y="164735"/>
                </a:cubicBezTo>
                <a:cubicBezTo>
                  <a:pt x="6117240" y="161508"/>
                  <a:pt x="6126683" y="157966"/>
                  <a:pt x="6137466" y="154108"/>
                </a:cubicBezTo>
                <a:lnTo>
                  <a:pt x="6137466" y="121994"/>
                </a:lnTo>
                <a:cubicBezTo>
                  <a:pt x="6137466" y="113605"/>
                  <a:pt x="6136577" y="107331"/>
                  <a:pt x="6134799" y="103172"/>
                </a:cubicBezTo>
                <a:cubicBezTo>
                  <a:pt x="6128059" y="103172"/>
                  <a:pt x="6120971" y="101663"/>
                  <a:pt x="6113536" y="98644"/>
                </a:cubicBezTo>
                <a:cubicBezTo>
                  <a:pt x="6106101" y="95626"/>
                  <a:pt x="6106467" y="92700"/>
                  <a:pt x="6114633" y="89868"/>
                </a:cubicBezTo>
                <a:cubicBezTo>
                  <a:pt x="6122800" y="87036"/>
                  <a:pt x="6132014" y="84060"/>
                  <a:pt x="6142274" y="80941"/>
                </a:cubicBezTo>
                <a:cubicBezTo>
                  <a:pt x="6152535" y="77822"/>
                  <a:pt x="6160856" y="74872"/>
                  <a:pt x="6167237" y="72090"/>
                </a:cubicBezTo>
                <a:cubicBezTo>
                  <a:pt x="6170427" y="70699"/>
                  <a:pt x="6173775" y="70167"/>
                  <a:pt x="6177279" y="70495"/>
                </a:cubicBezTo>
                <a:close/>
                <a:moveTo>
                  <a:pt x="7326182" y="69422"/>
                </a:moveTo>
                <a:cubicBezTo>
                  <a:pt x="7300499" y="72993"/>
                  <a:pt x="7283786" y="74994"/>
                  <a:pt x="7276042" y="75424"/>
                </a:cubicBezTo>
                <a:cubicBezTo>
                  <a:pt x="7285936" y="82063"/>
                  <a:pt x="7289966" y="87190"/>
                  <a:pt x="7288131" y="90804"/>
                </a:cubicBezTo>
                <a:cubicBezTo>
                  <a:pt x="7286296" y="94417"/>
                  <a:pt x="7284968" y="107481"/>
                  <a:pt x="7284152" y="129995"/>
                </a:cubicBezTo>
                <a:lnTo>
                  <a:pt x="7332571" y="126360"/>
                </a:lnTo>
                <a:cubicBezTo>
                  <a:pt x="7332571" y="111016"/>
                  <a:pt x="7332352" y="99451"/>
                  <a:pt x="7331916" y="91664"/>
                </a:cubicBezTo>
                <a:cubicBezTo>
                  <a:pt x="7331478" y="83877"/>
                  <a:pt x="7329567" y="76463"/>
                  <a:pt x="7326182" y="69422"/>
                </a:cubicBezTo>
                <a:close/>
                <a:moveTo>
                  <a:pt x="1068258" y="69422"/>
                </a:moveTo>
                <a:cubicBezTo>
                  <a:pt x="1042575" y="72993"/>
                  <a:pt x="1025862" y="74994"/>
                  <a:pt x="1018118" y="75424"/>
                </a:cubicBezTo>
                <a:cubicBezTo>
                  <a:pt x="1028013" y="82063"/>
                  <a:pt x="1032043" y="87190"/>
                  <a:pt x="1030207" y="90804"/>
                </a:cubicBezTo>
                <a:cubicBezTo>
                  <a:pt x="1028371" y="94417"/>
                  <a:pt x="1027045" y="107481"/>
                  <a:pt x="1026228" y="129995"/>
                </a:cubicBezTo>
                <a:lnTo>
                  <a:pt x="1074648" y="126360"/>
                </a:lnTo>
                <a:cubicBezTo>
                  <a:pt x="1074648" y="111016"/>
                  <a:pt x="1074429" y="99451"/>
                  <a:pt x="1073991" y="91664"/>
                </a:cubicBezTo>
                <a:cubicBezTo>
                  <a:pt x="1073554" y="83877"/>
                  <a:pt x="1071644" y="76463"/>
                  <a:pt x="1068258" y="69422"/>
                </a:cubicBezTo>
                <a:close/>
                <a:moveTo>
                  <a:pt x="6344192" y="61820"/>
                </a:moveTo>
                <a:cubicBezTo>
                  <a:pt x="6350094" y="61204"/>
                  <a:pt x="6355822" y="63319"/>
                  <a:pt x="6361378" y="68164"/>
                </a:cubicBezTo>
                <a:cubicBezTo>
                  <a:pt x="6368784" y="74624"/>
                  <a:pt x="6366992" y="79812"/>
                  <a:pt x="6356000" y="83727"/>
                </a:cubicBezTo>
                <a:cubicBezTo>
                  <a:pt x="6345008" y="87642"/>
                  <a:pt x="6332056" y="90789"/>
                  <a:pt x="6317142" y="93170"/>
                </a:cubicBezTo>
                <a:cubicBezTo>
                  <a:pt x="6324340" y="95608"/>
                  <a:pt x="6326804" y="101623"/>
                  <a:pt x="6324531" y="111217"/>
                </a:cubicBezTo>
                <a:cubicBezTo>
                  <a:pt x="6322258" y="120811"/>
                  <a:pt x="6320698" y="134269"/>
                  <a:pt x="6319852" y="151592"/>
                </a:cubicBezTo>
                <a:cubicBezTo>
                  <a:pt x="6327080" y="149900"/>
                  <a:pt x="6333292" y="148129"/>
                  <a:pt x="6338491" y="146279"/>
                </a:cubicBezTo>
                <a:cubicBezTo>
                  <a:pt x="6343689" y="144429"/>
                  <a:pt x="6349081" y="145841"/>
                  <a:pt x="6354667" y="150516"/>
                </a:cubicBezTo>
                <a:cubicBezTo>
                  <a:pt x="6360252" y="155191"/>
                  <a:pt x="6360610" y="159687"/>
                  <a:pt x="6355742" y="164003"/>
                </a:cubicBezTo>
                <a:cubicBezTo>
                  <a:pt x="6350874" y="168320"/>
                  <a:pt x="6338824" y="172148"/>
                  <a:pt x="6319594" y="175490"/>
                </a:cubicBezTo>
                <a:cubicBezTo>
                  <a:pt x="6318862" y="187048"/>
                  <a:pt x="6318497" y="206529"/>
                  <a:pt x="6318497" y="233933"/>
                </a:cubicBezTo>
                <a:cubicBezTo>
                  <a:pt x="6333396" y="231452"/>
                  <a:pt x="6346102" y="228807"/>
                  <a:pt x="6356613" y="225996"/>
                </a:cubicBezTo>
                <a:cubicBezTo>
                  <a:pt x="6367125" y="223185"/>
                  <a:pt x="6377349" y="226982"/>
                  <a:pt x="6387287" y="237386"/>
                </a:cubicBezTo>
                <a:cubicBezTo>
                  <a:pt x="6397224" y="247789"/>
                  <a:pt x="6390915" y="252991"/>
                  <a:pt x="6368358" y="252991"/>
                </a:cubicBezTo>
                <a:cubicBezTo>
                  <a:pt x="6348912" y="252991"/>
                  <a:pt x="6334088" y="253655"/>
                  <a:pt x="6323886" y="254981"/>
                </a:cubicBezTo>
                <a:cubicBezTo>
                  <a:pt x="6313682" y="256308"/>
                  <a:pt x="6304050" y="258104"/>
                  <a:pt x="6294986" y="260369"/>
                </a:cubicBezTo>
                <a:cubicBezTo>
                  <a:pt x="6285924" y="262635"/>
                  <a:pt x="6277738" y="264897"/>
                  <a:pt x="6270432" y="267156"/>
                </a:cubicBezTo>
                <a:cubicBezTo>
                  <a:pt x="6263126" y="269415"/>
                  <a:pt x="6255110" y="266245"/>
                  <a:pt x="6246384" y="257648"/>
                </a:cubicBezTo>
                <a:cubicBezTo>
                  <a:pt x="6237658" y="249051"/>
                  <a:pt x="6239626" y="244753"/>
                  <a:pt x="6252288" y="244753"/>
                </a:cubicBezTo>
                <a:cubicBezTo>
                  <a:pt x="6262742" y="244753"/>
                  <a:pt x="6277111" y="242774"/>
                  <a:pt x="6295395" y="238816"/>
                </a:cubicBezTo>
                <a:lnTo>
                  <a:pt x="6295395" y="180114"/>
                </a:lnTo>
                <a:cubicBezTo>
                  <a:pt x="6288311" y="181907"/>
                  <a:pt x="6282227" y="182556"/>
                  <a:pt x="6277144" y="182061"/>
                </a:cubicBezTo>
                <a:cubicBezTo>
                  <a:pt x="6272060" y="181566"/>
                  <a:pt x="6267080" y="178831"/>
                  <a:pt x="6262204" y="173855"/>
                </a:cubicBezTo>
                <a:cubicBezTo>
                  <a:pt x="6257329" y="168879"/>
                  <a:pt x="6258344" y="165746"/>
                  <a:pt x="6265248" y="164455"/>
                </a:cubicBezTo>
                <a:cubicBezTo>
                  <a:pt x="6272153" y="163164"/>
                  <a:pt x="6282202" y="160970"/>
                  <a:pt x="6295395" y="157873"/>
                </a:cubicBezTo>
                <a:lnTo>
                  <a:pt x="6295395" y="120638"/>
                </a:lnTo>
                <a:cubicBezTo>
                  <a:pt x="6295395" y="110313"/>
                  <a:pt x="6294843" y="103143"/>
                  <a:pt x="6293738" y="99128"/>
                </a:cubicBezTo>
                <a:cubicBezTo>
                  <a:pt x="6282582" y="100017"/>
                  <a:pt x="6273770" y="98397"/>
                  <a:pt x="6267302" y="94267"/>
                </a:cubicBezTo>
                <a:cubicBezTo>
                  <a:pt x="6260836" y="90137"/>
                  <a:pt x="6261014" y="86828"/>
                  <a:pt x="6267840" y="84340"/>
                </a:cubicBezTo>
                <a:cubicBezTo>
                  <a:pt x="6274666" y="81852"/>
                  <a:pt x="6286099" y="78543"/>
                  <a:pt x="6302138" y="74413"/>
                </a:cubicBezTo>
                <a:cubicBezTo>
                  <a:pt x="6318178" y="70283"/>
                  <a:pt x="6330210" y="66594"/>
                  <a:pt x="6338233" y="63346"/>
                </a:cubicBezTo>
                <a:cubicBezTo>
                  <a:pt x="6340238" y="62534"/>
                  <a:pt x="6342225" y="62025"/>
                  <a:pt x="6344192" y="61820"/>
                </a:cubicBezTo>
                <a:close/>
                <a:moveTo>
                  <a:pt x="4048268" y="46578"/>
                </a:moveTo>
                <a:cubicBezTo>
                  <a:pt x="4058120" y="45503"/>
                  <a:pt x="4066867" y="47324"/>
                  <a:pt x="4074510" y="52042"/>
                </a:cubicBezTo>
                <a:cubicBezTo>
                  <a:pt x="4083258" y="56459"/>
                  <a:pt x="4087062" y="63611"/>
                  <a:pt x="4085922" y="73499"/>
                </a:cubicBezTo>
                <a:cubicBezTo>
                  <a:pt x="4084782" y="83386"/>
                  <a:pt x="4080071" y="86631"/>
                  <a:pt x="4071789" y="83232"/>
                </a:cubicBezTo>
                <a:cubicBezTo>
                  <a:pt x="4063508" y="79833"/>
                  <a:pt x="4055054" y="73144"/>
                  <a:pt x="4046429" y="63163"/>
                </a:cubicBezTo>
                <a:cubicBezTo>
                  <a:pt x="4037803" y="53182"/>
                  <a:pt x="4038416" y="47654"/>
                  <a:pt x="4048268" y="46578"/>
                </a:cubicBezTo>
                <a:close/>
                <a:moveTo>
                  <a:pt x="2048504" y="46071"/>
                </a:moveTo>
                <a:cubicBezTo>
                  <a:pt x="2059163" y="45481"/>
                  <a:pt x="2068949" y="48095"/>
                  <a:pt x="2077860" y="53913"/>
                </a:cubicBezTo>
                <a:cubicBezTo>
                  <a:pt x="2089741" y="61671"/>
                  <a:pt x="2093433" y="67547"/>
                  <a:pt x="2088938" y="71541"/>
                </a:cubicBezTo>
                <a:cubicBezTo>
                  <a:pt x="2084442" y="75535"/>
                  <a:pt x="2076767" y="77532"/>
                  <a:pt x="2065911" y="77532"/>
                </a:cubicBezTo>
                <a:cubicBezTo>
                  <a:pt x="2056059" y="77532"/>
                  <a:pt x="2041760" y="77754"/>
                  <a:pt x="2023009" y="78199"/>
                </a:cubicBezTo>
                <a:cubicBezTo>
                  <a:pt x="2004260" y="78643"/>
                  <a:pt x="1982144" y="80507"/>
                  <a:pt x="1956660" y="83791"/>
                </a:cubicBezTo>
                <a:lnTo>
                  <a:pt x="1956660" y="116508"/>
                </a:lnTo>
                <a:cubicBezTo>
                  <a:pt x="1977239" y="113927"/>
                  <a:pt x="1990930" y="111031"/>
                  <a:pt x="1997736" y="107818"/>
                </a:cubicBezTo>
                <a:cubicBezTo>
                  <a:pt x="2004540" y="104606"/>
                  <a:pt x="2011245" y="104674"/>
                  <a:pt x="2017847" y="108023"/>
                </a:cubicBezTo>
                <a:cubicBezTo>
                  <a:pt x="2024451" y="111371"/>
                  <a:pt x="2031202" y="115383"/>
                  <a:pt x="2038099" y="120058"/>
                </a:cubicBezTo>
                <a:cubicBezTo>
                  <a:pt x="2044997" y="124733"/>
                  <a:pt x="2045972" y="130920"/>
                  <a:pt x="2041025" y="138621"/>
                </a:cubicBezTo>
                <a:cubicBezTo>
                  <a:pt x="2036077" y="146322"/>
                  <a:pt x="2034277" y="158479"/>
                  <a:pt x="2035625" y="175092"/>
                </a:cubicBezTo>
                <a:cubicBezTo>
                  <a:pt x="2036973" y="191705"/>
                  <a:pt x="2032779" y="207042"/>
                  <a:pt x="2023042" y="221102"/>
                </a:cubicBezTo>
                <a:cubicBezTo>
                  <a:pt x="2013305" y="235163"/>
                  <a:pt x="2006404" y="238092"/>
                  <a:pt x="2002338" y="229889"/>
                </a:cubicBezTo>
                <a:cubicBezTo>
                  <a:pt x="1998273" y="221687"/>
                  <a:pt x="1991194" y="211986"/>
                  <a:pt x="1981097" y="200786"/>
                </a:cubicBezTo>
                <a:cubicBezTo>
                  <a:pt x="1971002" y="189586"/>
                  <a:pt x="1968814" y="184456"/>
                  <a:pt x="1974536" y="185395"/>
                </a:cubicBezTo>
                <a:cubicBezTo>
                  <a:pt x="1980258" y="186335"/>
                  <a:pt x="1986650" y="187686"/>
                  <a:pt x="1993712" y="189450"/>
                </a:cubicBezTo>
                <a:cubicBezTo>
                  <a:pt x="2000775" y="191214"/>
                  <a:pt x="2004888" y="188693"/>
                  <a:pt x="2006048" y="181889"/>
                </a:cubicBezTo>
                <a:cubicBezTo>
                  <a:pt x="2007210" y="175085"/>
                  <a:pt x="2007361" y="165541"/>
                  <a:pt x="2006500" y="153259"/>
                </a:cubicBezTo>
                <a:cubicBezTo>
                  <a:pt x="2005640" y="140976"/>
                  <a:pt x="2004063" y="133831"/>
                  <a:pt x="2001768" y="131824"/>
                </a:cubicBezTo>
                <a:cubicBezTo>
                  <a:pt x="1999474" y="129816"/>
                  <a:pt x="1995104" y="129031"/>
                  <a:pt x="1988658" y="129468"/>
                </a:cubicBezTo>
                <a:cubicBezTo>
                  <a:pt x="1982212" y="129906"/>
                  <a:pt x="1971510" y="131300"/>
                  <a:pt x="1956554" y="133652"/>
                </a:cubicBezTo>
                <a:cubicBezTo>
                  <a:pt x="1955680" y="192719"/>
                  <a:pt x="1953843" y="239074"/>
                  <a:pt x="1951047" y="272716"/>
                </a:cubicBezTo>
                <a:cubicBezTo>
                  <a:pt x="1948251" y="306358"/>
                  <a:pt x="1943347" y="323180"/>
                  <a:pt x="1936334" y="323180"/>
                </a:cubicBezTo>
                <a:cubicBezTo>
                  <a:pt x="1929981" y="323180"/>
                  <a:pt x="1926805" y="309205"/>
                  <a:pt x="1926805" y="281256"/>
                </a:cubicBezTo>
                <a:cubicBezTo>
                  <a:pt x="1926805" y="255157"/>
                  <a:pt x="1927256" y="207490"/>
                  <a:pt x="1928159" y="138255"/>
                </a:cubicBezTo>
                <a:cubicBezTo>
                  <a:pt x="1915914" y="140837"/>
                  <a:pt x="1901566" y="143361"/>
                  <a:pt x="1885117" y="145827"/>
                </a:cubicBezTo>
                <a:cubicBezTo>
                  <a:pt x="1885117" y="155507"/>
                  <a:pt x="1884655" y="167789"/>
                  <a:pt x="1883730" y="182674"/>
                </a:cubicBezTo>
                <a:cubicBezTo>
                  <a:pt x="1882806" y="197559"/>
                  <a:pt x="1880562" y="210526"/>
                  <a:pt x="1876998" y="221576"/>
                </a:cubicBezTo>
                <a:cubicBezTo>
                  <a:pt x="1873434" y="232625"/>
                  <a:pt x="1868022" y="233309"/>
                  <a:pt x="1860758" y="223630"/>
                </a:cubicBezTo>
                <a:cubicBezTo>
                  <a:pt x="1853494" y="213950"/>
                  <a:pt x="1851214" y="205335"/>
                  <a:pt x="1853917" y="197785"/>
                </a:cubicBezTo>
                <a:cubicBezTo>
                  <a:pt x="1856620" y="190235"/>
                  <a:pt x="1858419" y="180351"/>
                  <a:pt x="1859316" y="168133"/>
                </a:cubicBezTo>
                <a:cubicBezTo>
                  <a:pt x="1860213" y="155915"/>
                  <a:pt x="1858412" y="144257"/>
                  <a:pt x="1853917" y="133157"/>
                </a:cubicBezTo>
                <a:cubicBezTo>
                  <a:pt x="1849421" y="122058"/>
                  <a:pt x="1852914" y="118082"/>
                  <a:pt x="1864393" y="121230"/>
                </a:cubicBezTo>
                <a:cubicBezTo>
                  <a:pt x="1875872" y="124378"/>
                  <a:pt x="1884734" y="125969"/>
                  <a:pt x="1890980" y="126005"/>
                </a:cubicBezTo>
                <a:cubicBezTo>
                  <a:pt x="1897225" y="126041"/>
                  <a:pt x="1909618" y="124446"/>
                  <a:pt x="1928159" y="121219"/>
                </a:cubicBezTo>
                <a:lnTo>
                  <a:pt x="1928159" y="85620"/>
                </a:lnTo>
                <a:cubicBezTo>
                  <a:pt x="1892568" y="90122"/>
                  <a:pt x="1868060" y="93267"/>
                  <a:pt x="1854638" y="95052"/>
                </a:cubicBezTo>
                <a:cubicBezTo>
                  <a:pt x="1841215" y="96837"/>
                  <a:pt x="1831453" y="97963"/>
                  <a:pt x="1825351" y="98429"/>
                </a:cubicBezTo>
                <a:cubicBezTo>
                  <a:pt x="1819249" y="98895"/>
                  <a:pt x="1811464" y="94374"/>
                  <a:pt x="1801992" y="84867"/>
                </a:cubicBezTo>
                <a:cubicBezTo>
                  <a:pt x="1792520" y="75359"/>
                  <a:pt x="1794086" y="71512"/>
                  <a:pt x="1806692" y="73326"/>
                </a:cubicBezTo>
                <a:cubicBezTo>
                  <a:pt x="1819296" y="75141"/>
                  <a:pt x="1843284" y="74029"/>
                  <a:pt x="1878654" y="69992"/>
                </a:cubicBezTo>
                <a:cubicBezTo>
                  <a:pt x="1914024" y="65956"/>
                  <a:pt x="1945601" y="62145"/>
                  <a:pt x="1973386" y="58560"/>
                </a:cubicBezTo>
                <a:cubicBezTo>
                  <a:pt x="2001170" y="54975"/>
                  <a:pt x="2022558" y="51364"/>
                  <a:pt x="2037550" y="47729"/>
                </a:cubicBezTo>
                <a:cubicBezTo>
                  <a:pt x="2041299" y="46820"/>
                  <a:pt x="2044949" y="46268"/>
                  <a:pt x="2048504" y="46071"/>
                </a:cubicBezTo>
                <a:close/>
                <a:moveTo>
                  <a:pt x="800728" y="46071"/>
                </a:moveTo>
                <a:cubicBezTo>
                  <a:pt x="811389" y="45481"/>
                  <a:pt x="821176" y="48095"/>
                  <a:pt x="830086" y="53913"/>
                </a:cubicBezTo>
                <a:cubicBezTo>
                  <a:pt x="841966" y="61671"/>
                  <a:pt x="845660" y="67547"/>
                  <a:pt x="841163" y="71541"/>
                </a:cubicBezTo>
                <a:cubicBezTo>
                  <a:pt x="836669" y="75535"/>
                  <a:pt x="828993" y="77532"/>
                  <a:pt x="818137" y="77532"/>
                </a:cubicBezTo>
                <a:cubicBezTo>
                  <a:pt x="808285" y="77532"/>
                  <a:pt x="793984" y="77754"/>
                  <a:pt x="775235" y="78199"/>
                </a:cubicBezTo>
                <a:cubicBezTo>
                  <a:pt x="756485" y="78643"/>
                  <a:pt x="734368" y="80507"/>
                  <a:pt x="708886" y="83791"/>
                </a:cubicBezTo>
                <a:lnTo>
                  <a:pt x="708886" y="116508"/>
                </a:lnTo>
                <a:cubicBezTo>
                  <a:pt x="729464" y="113927"/>
                  <a:pt x="743155" y="111031"/>
                  <a:pt x="749960" y="107818"/>
                </a:cubicBezTo>
                <a:cubicBezTo>
                  <a:pt x="756763" y="104606"/>
                  <a:pt x="763469" y="104674"/>
                  <a:pt x="770072" y="108023"/>
                </a:cubicBezTo>
                <a:cubicBezTo>
                  <a:pt x="776676" y="111371"/>
                  <a:pt x="783427" y="115383"/>
                  <a:pt x="790325" y="120058"/>
                </a:cubicBezTo>
                <a:cubicBezTo>
                  <a:pt x="797222" y="124733"/>
                  <a:pt x="798196" y="130920"/>
                  <a:pt x="793250" y="138621"/>
                </a:cubicBezTo>
                <a:cubicBezTo>
                  <a:pt x="788302" y="146322"/>
                  <a:pt x="786502" y="158479"/>
                  <a:pt x="787849" y="175092"/>
                </a:cubicBezTo>
                <a:cubicBezTo>
                  <a:pt x="789199" y="191705"/>
                  <a:pt x="785004" y="207042"/>
                  <a:pt x="775267" y="221102"/>
                </a:cubicBezTo>
                <a:cubicBezTo>
                  <a:pt x="765530" y="235163"/>
                  <a:pt x="758628" y="238092"/>
                  <a:pt x="754562" y="229889"/>
                </a:cubicBezTo>
                <a:cubicBezTo>
                  <a:pt x="750498" y="221687"/>
                  <a:pt x="743416" y="211986"/>
                  <a:pt x="733322" y="200786"/>
                </a:cubicBezTo>
                <a:cubicBezTo>
                  <a:pt x="723226" y="189586"/>
                  <a:pt x="721039" y="184456"/>
                  <a:pt x="726761" y="185395"/>
                </a:cubicBezTo>
                <a:cubicBezTo>
                  <a:pt x="732483" y="186335"/>
                  <a:pt x="738874" y="187686"/>
                  <a:pt x="745938" y="189450"/>
                </a:cubicBezTo>
                <a:cubicBezTo>
                  <a:pt x="753000" y="191214"/>
                  <a:pt x="757112" y="188693"/>
                  <a:pt x="758274" y="181889"/>
                </a:cubicBezTo>
                <a:cubicBezTo>
                  <a:pt x="759435" y="175085"/>
                  <a:pt x="759585" y="165541"/>
                  <a:pt x="758725" y="153259"/>
                </a:cubicBezTo>
                <a:cubicBezTo>
                  <a:pt x="757865" y="140976"/>
                  <a:pt x="756287" y="133831"/>
                  <a:pt x="753992" y="131824"/>
                </a:cubicBezTo>
                <a:cubicBezTo>
                  <a:pt x="751698" y="129816"/>
                  <a:pt x="747329" y="129031"/>
                  <a:pt x="740883" y="129468"/>
                </a:cubicBezTo>
                <a:cubicBezTo>
                  <a:pt x="734436" y="129906"/>
                  <a:pt x="723735" y="131300"/>
                  <a:pt x="708778" y="133652"/>
                </a:cubicBezTo>
                <a:cubicBezTo>
                  <a:pt x="707904" y="192719"/>
                  <a:pt x="706067" y="239074"/>
                  <a:pt x="703272" y="272716"/>
                </a:cubicBezTo>
                <a:cubicBezTo>
                  <a:pt x="700475" y="306358"/>
                  <a:pt x="695571" y="323180"/>
                  <a:pt x="688559" y="323180"/>
                </a:cubicBezTo>
                <a:cubicBezTo>
                  <a:pt x="682206" y="323180"/>
                  <a:pt x="679029" y="309205"/>
                  <a:pt x="679029" y="281256"/>
                </a:cubicBezTo>
                <a:cubicBezTo>
                  <a:pt x="679029" y="255157"/>
                  <a:pt x="679481" y="207490"/>
                  <a:pt x="680385" y="138255"/>
                </a:cubicBezTo>
                <a:cubicBezTo>
                  <a:pt x="668138" y="140837"/>
                  <a:pt x="653791" y="143361"/>
                  <a:pt x="637343" y="145827"/>
                </a:cubicBezTo>
                <a:cubicBezTo>
                  <a:pt x="637343" y="155507"/>
                  <a:pt x="636880" y="167789"/>
                  <a:pt x="635955" y="182674"/>
                </a:cubicBezTo>
                <a:cubicBezTo>
                  <a:pt x="635031" y="197559"/>
                  <a:pt x="632786" y="210526"/>
                  <a:pt x="629223" y="221576"/>
                </a:cubicBezTo>
                <a:cubicBezTo>
                  <a:pt x="625659" y="232625"/>
                  <a:pt x="620245" y="233309"/>
                  <a:pt x="612982" y="223630"/>
                </a:cubicBezTo>
                <a:cubicBezTo>
                  <a:pt x="605719" y="213950"/>
                  <a:pt x="603439" y="205335"/>
                  <a:pt x="606142" y="197785"/>
                </a:cubicBezTo>
                <a:cubicBezTo>
                  <a:pt x="608846" y="190235"/>
                  <a:pt x="610644" y="180351"/>
                  <a:pt x="611541" y="168133"/>
                </a:cubicBezTo>
                <a:cubicBezTo>
                  <a:pt x="612437" y="155915"/>
                  <a:pt x="610637" y="144257"/>
                  <a:pt x="606142" y="133157"/>
                </a:cubicBezTo>
                <a:cubicBezTo>
                  <a:pt x="601646" y="122058"/>
                  <a:pt x="605138" y="118082"/>
                  <a:pt x="616618" y="121230"/>
                </a:cubicBezTo>
                <a:cubicBezTo>
                  <a:pt x="628097" y="124378"/>
                  <a:pt x="636959" y="125969"/>
                  <a:pt x="643205" y="126005"/>
                </a:cubicBezTo>
                <a:cubicBezTo>
                  <a:pt x="649449" y="126041"/>
                  <a:pt x="661842" y="124446"/>
                  <a:pt x="680385" y="121219"/>
                </a:cubicBezTo>
                <a:lnTo>
                  <a:pt x="680385" y="85620"/>
                </a:lnTo>
                <a:cubicBezTo>
                  <a:pt x="644792" y="90122"/>
                  <a:pt x="620285" y="93267"/>
                  <a:pt x="606863" y="95052"/>
                </a:cubicBezTo>
                <a:cubicBezTo>
                  <a:pt x="593441" y="96837"/>
                  <a:pt x="583678" y="97963"/>
                  <a:pt x="577577" y="98429"/>
                </a:cubicBezTo>
                <a:cubicBezTo>
                  <a:pt x="571474" y="98895"/>
                  <a:pt x="563688" y="94374"/>
                  <a:pt x="554216" y="84867"/>
                </a:cubicBezTo>
                <a:cubicBezTo>
                  <a:pt x="544745" y="75359"/>
                  <a:pt x="546311" y="71512"/>
                  <a:pt x="558916" y="73326"/>
                </a:cubicBezTo>
                <a:cubicBezTo>
                  <a:pt x="571521" y="75141"/>
                  <a:pt x="595508" y="74029"/>
                  <a:pt x="630879" y="69992"/>
                </a:cubicBezTo>
                <a:cubicBezTo>
                  <a:pt x="666249" y="65956"/>
                  <a:pt x="697826" y="62145"/>
                  <a:pt x="725611" y="58560"/>
                </a:cubicBezTo>
                <a:cubicBezTo>
                  <a:pt x="753394" y="54975"/>
                  <a:pt x="774783" y="51364"/>
                  <a:pt x="789775" y="47729"/>
                </a:cubicBezTo>
                <a:cubicBezTo>
                  <a:pt x="793523" y="46820"/>
                  <a:pt x="797175" y="46268"/>
                  <a:pt x="800728" y="46071"/>
                </a:cubicBezTo>
                <a:close/>
                <a:moveTo>
                  <a:pt x="6990161" y="43653"/>
                </a:moveTo>
                <a:lnTo>
                  <a:pt x="7104510" y="43653"/>
                </a:lnTo>
                <a:lnTo>
                  <a:pt x="7104510" y="74821"/>
                </a:lnTo>
                <a:lnTo>
                  <a:pt x="7017372" y="74821"/>
                </a:lnTo>
                <a:cubicBezTo>
                  <a:pt x="7013228" y="97336"/>
                  <a:pt x="7008982" y="113927"/>
                  <a:pt x="7004638" y="124596"/>
                </a:cubicBezTo>
                <a:cubicBezTo>
                  <a:pt x="7014562" y="119219"/>
                  <a:pt x="7025797" y="116770"/>
                  <a:pt x="7038344" y="117251"/>
                </a:cubicBezTo>
                <a:cubicBezTo>
                  <a:pt x="7050892" y="117731"/>
                  <a:pt x="7062906" y="120603"/>
                  <a:pt x="7074385" y="125865"/>
                </a:cubicBezTo>
                <a:cubicBezTo>
                  <a:pt x="7085864" y="131128"/>
                  <a:pt x="7094171" y="138194"/>
                  <a:pt x="7099304" y="147064"/>
                </a:cubicBezTo>
                <a:cubicBezTo>
                  <a:pt x="7104438" y="155933"/>
                  <a:pt x="7108160" y="164745"/>
                  <a:pt x="7110468" y="173500"/>
                </a:cubicBezTo>
                <a:cubicBezTo>
                  <a:pt x="7112778" y="182255"/>
                  <a:pt x="7113695" y="191769"/>
                  <a:pt x="7113222" y="202044"/>
                </a:cubicBezTo>
                <a:cubicBezTo>
                  <a:pt x="7112748" y="212319"/>
                  <a:pt x="7110637" y="222845"/>
                  <a:pt x="7106887" y="233621"/>
                </a:cubicBezTo>
                <a:cubicBezTo>
                  <a:pt x="7103138" y="244398"/>
                  <a:pt x="7097426" y="253386"/>
                  <a:pt x="7089754" y="260585"/>
                </a:cubicBezTo>
                <a:cubicBezTo>
                  <a:pt x="7082082" y="267783"/>
                  <a:pt x="7072826" y="273491"/>
                  <a:pt x="7061984" y="277707"/>
                </a:cubicBezTo>
                <a:cubicBezTo>
                  <a:pt x="7051143" y="281923"/>
                  <a:pt x="7038596" y="283568"/>
                  <a:pt x="7024341" y="282643"/>
                </a:cubicBezTo>
                <a:cubicBezTo>
                  <a:pt x="7010088" y="281718"/>
                  <a:pt x="6996528" y="276491"/>
                  <a:pt x="6983665" y="266962"/>
                </a:cubicBezTo>
                <a:cubicBezTo>
                  <a:pt x="6970802" y="257433"/>
                  <a:pt x="6961990" y="240494"/>
                  <a:pt x="6957229" y="216144"/>
                </a:cubicBezTo>
                <a:lnTo>
                  <a:pt x="6988784" y="206938"/>
                </a:lnTo>
                <a:cubicBezTo>
                  <a:pt x="6995366" y="232506"/>
                  <a:pt x="7005538" y="246323"/>
                  <a:pt x="7019297" y="248388"/>
                </a:cubicBezTo>
                <a:cubicBezTo>
                  <a:pt x="7033057" y="250453"/>
                  <a:pt x="7044228" y="249012"/>
                  <a:pt x="7052810" y="244065"/>
                </a:cubicBezTo>
                <a:cubicBezTo>
                  <a:pt x="7061393" y="239117"/>
                  <a:pt x="7067631" y="232112"/>
                  <a:pt x="7071524" y="223049"/>
                </a:cubicBezTo>
                <a:cubicBezTo>
                  <a:pt x="7075418" y="213986"/>
                  <a:pt x="7077146" y="203890"/>
                  <a:pt x="7076708" y="192763"/>
                </a:cubicBezTo>
                <a:cubicBezTo>
                  <a:pt x="7076271" y="181635"/>
                  <a:pt x="7073388" y="172381"/>
                  <a:pt x="7068061" y="165003"/>
                </a:cubicBezTo>
                <a:cubicBezTo>
                  <a:pt x="7062734" y="157625"/>
                  <a:pt x="7055961" y="152674"/>
                  <a:pt x="7047744" y="150151"/>
                </a:cubicBezTo>
                <a:cubicBezTo>
                  <a:pt x="7039528" y="147627"/>
                  <a:pt x="7030224" y="147641"/>
                  <a:pt x="7019835" y="150194"/>
                </a:cubicBezTo>
                <a:cubicBezTo>
                  <a:pt x="7009446" y="152746"/>
                  <a:pt x="7000472" y="159120"/>
                  <a:pt x="6992914" y="169316"/>
                </a:cubicBezTo>
                <a:lnTo>
                  <a:pt x="6963983" y="166025"/>
                </a:lnTo>
                <a:cubicBezTo>
                  <a:pt x="6965790" y="158009"/>
                  <a:pt x="6974516" y="117218"/>
                  <a:pt x="6990161" y="43653"/>
                </a:cubicBezTo>
                <a:close/>
                <a:moveTo>
                  <a:pt x="1613623" y="42298"/>
                </a:moveTo>
                <a:lnTo>
                  <a:pt x="1687941" y="42298"/>
                </a:lnTo>
                <a:cubicBezTo>
                  <a:pt x="1711876" y="42298"/>
                  <a:pt x="1729797" y="48489"/>
                  <a:pt x="1741707" y="60872"/>
                </a:cubicBezTo>
                <a:cubicBezTo>
                  <a:pt x="1753616" y="73255"/>
                  <a:pt x="1759571" y="87778"/>
                  <a:pt x="1759571" y="104441"/>
                </a:cubicBezTo>
                <a:cubicBezTo>
                  <a:pt x="1759571" y="121793"/>
                  <a:pt x="1755434" y="134606"/>
                  <a:pt x="1747161" y="142880"/>
                </a:cubicBezTo>
                <a:cubicBezTo>
                  <a:pt x="1738885" y="151154"/>
                  <a:pt x="1731321" y="155507"/>
                  <a:pt x="1724466" y="155937"/>
                </a:cubicBezTo>
                <a:cubicBezTo>
                  <a:pt x="1734232" y="156998"/>
                  <a:pt x="1743649" y="162060"/>
                  <a:pt x="1752719" y="171123"/>
                </a:cubicBezTo>
                <a:cubicBezTo>
                  <a:pt x="1761790" y="180186"/>
                  <a:pt x="1766326" y="192153"/>
                  <a:pt x="1766326" y="207024"/>
                </a:cubicBezTo>
                <a:cubicBezTo>
                  <a:pt x="1766326" y="234571"/>
                  <a:pt x="1758653" y="253619"/>
                  <a:pt x="1743310" y="264166"/>
                </a:cubicBezTo>
                <a:cubicBezTo>
                  <a:pt x="1727964" y="274713"/>
                  <a:pt x="1708613" y="279987"/>
                  <a:pt x="1685253" y="279987"/>
                </a:cubicBezTo>
                <a:lnTo>
                  <a:pt x="1613623" y="279987"/>
                </a:lnTo>
                <a:close/>
                <a:moveTo>
                  <a:pt x="6868314" y="39588"/>
                </a:moveTo>
                <a:lnTo>
                  <a:pt x="6891222" y="39588"/>
                </a:lnTo>
                <a:lnTo>
                  <a:pt x="6891222" y="278632"/>
                </a:lnTo>
                <a:lnTo>
                  <a:pt x="6855967" y="278632"/>
                </a:lnTo>
                <a:lnTo>
                  <a:pt x="6855967" y="92374"/>
                </a:lnTo>
                <a:cubicBezTo>
                  <a:pt x="6848826" y="103430"/>
                  <a:pt x="6833976" y="114680"/>
                  <a:pt x="6811419" y="126124"/>
                </a:cubicBezTo>
                <a:lnTo>
                  <a:pt x="6811419" y="95321"/>
                </a:lnTo>
                <a:cubicBezTo>
                  <a:pt x="6834335" y="79762"/>
                  <a:pt x="6853300" y="61184"/>
                  <a:pt x="6868314" y="39588"/>
                </a:cubicBezTo>
                <a:close/>
                <a:moveTo>
                  <a:pt x="6514388" y="39588"/>
                </a:moveTo>
                <a:lnTo>
                  <a:pt x="6552224" y="39588"/>
                </a:lnTo>
                <a:lnTo>
                  <a:pt x="6495522" y="127307"/>
                </a:lnTo>
                <a:cubicBezTo>
                  <a:pt x="6517550" y="121011"/>
                  <a:pt x="6536228" y="122348"/>
                  <a:pt x="6551557" y="131318"/>
                </a:cubicBezTo>
                <a:cubicBezTo>
                  <a:pt x="6566887" y="140288"/>
                  <a:pt x="6577116" y="150133"/>
                  <a:pt x="6582242" y="160852"/>
                </a:cubicBezTo>
                <a:cubicBezTo>
                  <a:pt x="6587368" y="171571"/>
                  <a:pt x="6590164" y="183194"/>
                  <a:pt x="6590631" y="195720"/>
                </a:cubicBezTo>
                <a:cubicBezTo>
                  <a:pt x="6591097" y="208246"/>
                  <a:pt x="6589208" y="220640"/>
                  <a:pt x="6584962" y="232901"/>
                </a:cubicBezTo>
                <a:cubicBezTo>
                  <a:pt x="6580718" y="245162"/>
                  <a:pt x="6573128" y="256290"/>
                  <a:pt x="6562194" y="266285"/>
                </a:cubicBezTo>
                <a:cubicBezTo>
                  <a:pt x="6551260" y="276280"/>
                  <a:pt x="6536088" y="281736"/>
                  <a:pt x="6516678" y="282654"/>
                </a:cubicBezTo>
                <a:cubicBezTo>
                  <a:pt x="6497269" y="283572"/>
                  <a:pt x="6480659" y="279998"/>
                  <a:pt x="6466850" y="271931"/>
                </a:cubicBezTo>
                <a:cubicBezTo>
                  <a:pt x="6453040" y="263865"/>
                  <a:pt x="6443544" y="252493"/>
                  <a:pt x="6438360" y="237816"/>
                </a:cubicBezTo>
                <a:cubicBezTo>
                  <a:pt x="6433176" y="223139"/>
                  <a:pt x="6431035" y="209089"/>
                  <a:pt x="6431938" y="195666"/>
                </a:cubicBezTo>
                <a:cubicBezTo>
                  <a:pt x="6432842" y="182244"/>
                  <a:pt x="6435316" y="171048"/>
                  <a:pt x="6439360" y="162078"/>
                </a:cubicBezTo>
                <a:cubicBezTo>
                  <a:pt x="6443403" y="153108"/>
                  <a:pt x="6449576" y="141676"/>
                  <a:pt x="6457880" y="127780"/>
                </a:cubicBezTo>
                <a:close/>
                <a:moveTo>
                  <a:pt x="413734" y="39588"/>
                </a:moveTo>
                <a:lnTo>
                  <a:pt x="447505" y="39588"/>
                </a:lnTo>
                <a:lnTo>
                  <a:pt x="515757" y="279987"/>
                </a:lnTo>
                <a:lnTo>
                  <a:pt x="476028" y="279987"/>
                </a:lnTo>
                <a:lnTo>
                  <a:pt x="457142" y="208444"/>
                </a:lnTo>
                <a:lnTo>
                  <a:pt x="404097" y="208444"/>
                </a:lnTo>
                <a:lnTo>
                  <a:pt x="385191" y="279987"/>
                </a:lnTo>
                <a:lnTo>
                  <a:pt x="345525" y="279987"/>
                </a:lnTo>
                <a:close/>
                <a:moveTo>
                  <a:pt x="5547701" y="39445"/>
                </a:moveTo>
                <a:cubicBezTo>
                  <a:pt x="5541118" y="39407"/>
                  <a:pt x="5532349" y="40176"/>
                  <a:pt x="5521393" y="41749"/>
                </a:cubicBezTo>
                <a:cubicBezTo>
                  <a:pt x="5499482" y="44897"/>
                  <a:pt x="5483414" y="47554"/>
                  <a:pt x="5473189" y="49719"/>
                </a:cubicBezTo>
                <a:cubicBezTo>
                  <a:pt x="5474021" y="56932"/>
                  <a:pt x="5475197" y="64798"/>
                  <a:pt x="5476717" y="73316"/>
                </a:cubicBezTo>
                <a:cubicBezTo>
                  <a:pt x="5489738" y="72498"/>
                  <a:pt x="5503569" y="69594"/>
                  <a:pt x="5518210" y="64604"/>
                </a:cubicBezTo>
                <a:cubicBezTo>
                  <a:pt x="5532852" y="59614"/>
                  <a:pt x="5542058" y="61274"/>
                  <a:pt x="5545829" y="69584"/>
                </a:cubicBezTo>
                <a:cubicBezTo>
                  <a:pt x="5549601" y="77894"/>
                  <a:pt x="5541072" y="83770"/>
                  <a:pt x="5520242" y="87211"/>
                </a:cubicBezTo>
                <a:cubicBezTo>
                  <a:pt x="5499413" y="90653"/>
                  <a:pt x="5485084" y="90574"/>
                  <a:pt x="5477254" y="86975"/>
                </a:cubicBezTo>
                <a:lnTo>
                  <a:pt x="5482137" y="112464"/>
                </a:lnTo>
                <a:cubicBezTo>
                  <a:pt x="5513069" y="108965"/>
                  <a:pt x="5536372" y="106384"/>
                  <a:pt x="5552046" y="104721"/>
                </a:cubicBezTo>
                <a:cubicBezTo>
                  <a:pt x="5558757" y="86322"/>
                  <a:pt x="5563012" y="72090"/>
                  <a:pt x="5564812" y="62023"/>
                </a:cubicBezTo>
                <a:cubicBezTo>
                  <a:pt x="5566612" y="51956"/>
                  <a:pt x="5565304" y="45273"/>
                  <a:pt x="5560886" y="41975"/>
                </a:cubicBezTo>
                <a:cubicBezTo>
                  <a:pt x="5558678" y="40326"/>
                  <a:pt x="5554283" y="39483"/>
                  <a:pt x="5547701" y="39445"/>
                </a:cubicBezTo>
                <a:close/>
                <a:moveTo>
                  <a:pt x="2732463" y="39190"/>
                </a:moveTo>
                <a:cubicBezTo>
                  <a:pt x="2739218" y="38299"/>
                  <a:pt x="2746310" y="40184"/>
                  <a:pt x="2753742" y="44847"/>
                </a:cubicBezTo>
                <a:cubicBezTo>
                  <a:pt x="2763651" y="51063"/>
                  <a:pt x="2772367" y="58653"/>
                  <a:pt x="2779888" y="67615"/>
                </a:cubicBezTo>
                <a:cubicBezTo>
                  <a:pt x="2787409" y="76578"/>
                  <a:pt x="2783681" y="81586"/>
                  <a:pt x="2768703" y="82640"/>
                </a:cubicBezTo>
                <a:cubicBezTo>
                  <a:pt x="2753724" y="83694"/>
                  <a:pt x="2738850" y="87380"/>
                  <a:pt x="2724080" y="93697"/>
                </a:cubicBezTo>
                <a:cubicBezTo>
                  <a:pt x="2709309" y="100014"/>
                  <a:pt x="2707323" y="96593"/>
                  <a:pt x="2718121" y="83436"/>
                </a:cubicBezTo>
                <a:cubicBezTo>
                  <a:pt x="2728919" y="70279"/>
                  <a:pt x="2732501" y="63306"/>
                  <a:pt x="2728866" y="62518"/>
                </a:cubicBezTo>
                <a:cubicBezTo>
                  <a:pt x="2725230" y="61729"/>
                  <a:pt x="2706541" y="63794"/>
                  <a:pt x="2672799" y="68713"/>
                </a:cubicBezTo>
                <a:lnTo>
                  <a:pt x="2622472" y="75305"/>
                </a:lnTo>
                <a:lnTo>
                  <a:pt x="2627530" y="76284"/>
                </a:lnTo>
                <a:cubicBezTo>
                  <a:pt x="2636428" y="79167"/>
                  <a:pt x="2643878" y="82866"/>
                  <a:pt x="2649880" y="87383"/>
                </a:cubicBezTo>
                <a:cubicBezTo>
                  <a:pt x="2655881" y="91901"/>
                  <a:pt x="2657100" y="95712"/>
                  <a:pt x="2653536" y="98816"/>
                </a:cubicBezTo>
                <a:cubicBezTo>
                  <a:pt x="2649973" y="101921"/>
                  <a:pt x="2645459" y="105567"/>
                  <a:pt x="2639996" y="109754"/>
                </a:cubicBezTo>
                <a:cubicBezTo>
                  <a:pt x="2653547" y="108191"/>
                  <a:pt x="2662589" y="104875"/>
                  <a:pt x="2667120" y="99806"/>
                </a:cubicBezTo>
                <a:cubicBezTo>
                  <a:pt x="2671652" y="94736"/>
                  <a:pt x="2677424" y="94109"/>
                  <a:pt x="2684436" y="97924"/>
                </a:cubicBezTo>
                <a:cubicBezTo>
                  <a:pt x="2691448" y="101738"/>
                  <a:pt x="2698167" y="105961"/>
                  <a:pt x="2704591" y="110593"/>
                </a:cubicBezTo>
                <a:cubicBezTo>
                  <a:pt x="2711015" y="115225"/>
                  <a:pt x="2711306" y="119273"/>
                  <a:pt x="2705462" y="122736"/>
                </a:cubicBezTo>
                <a:cubicBezTo>
                  <a:pt x="2699619" y="126199"/>
                  <a:pt x="2689046" y="138822"/>
                  <a:pt x="2673745" y="160605"/>
                </a:cubicBezTo>
                <a:cubicBezTo>
                  <a:pt x="2709237" y="180079"/>
                  <a:pt x="2736244" y="192465"/>
                  <a:pt x="2754764" y="197764"/>
                </a:cubicBezTo>
                <a:cubicBezTo>
                  <a:pt x="2773284" y="203062"/>
                  <a:pt x="2790729" y="207468"/>
                  <a:pt x="2807099" y="210982"/>
                </a:cubicBezTo>
                <a:cubicBezTo>
                  <a:pt x="2823468" y="214495"/>
                  <a:pt x="2824590" y="218994"/>
                  <a:pt x="2810465" y="224479"/>
                </a:cubicBezTo>
                <a:cubicBezTo>
                  <a:pt x="2796340" y="229965"/>
                  <a:pt x="2782412" y="233614"/>
                  <a:pt x="2768681" y="235428"/>
                </a:cubicBezTo>
                <a:cubicBezTo>
                  <a:pt x="2754950" y="237242"/>
                  <a:pt x="2740929" y="232879"/>
                  <a:pt x="2726618" y="222339"/>
                </a:cubicBezTo>
                <a:cubicBezTo>
                  <a:pt x="2712306" y="211799"/>
                  <a:pt x="2690373" y="196821"/>
                  <a:pt x="2660818" y="177404"/>
                </a:cubicBezTo>
                <a:cubicBezTo>
                  <a:pt x="2641544" y="199216"/>
                  <a:pt x="2623354" y="215384"/>
                  <a:pt x="2606246" y="225910"/>
                </a:cubicBezTo>
                <a:cubicBezTo>
                  <a:pt x="2609630" y="225967"/>
                  <a:pt x="2612792" y="226193"/>
                  <a:pt x="2615732" y="226587"/>
                </a:cubicBezTo>
                <a:cubicBezTo>
                  <a:pt x="2618672" y="226982"/>
                  <a:pt x="2630144" y="226315"/>
                  <a:pt x="2650149" y="224587"/>
                </a:cubicBezTo>
                <a:cubicBezTo>
                  <a:pt x="2670153" y="222859"/>
                  <a:pt x="2682575" y="220611"/>
                  <a:pt x="2687415" y="217844"/>
                </a:cubicBezTo>
                <a:cubicBezTo>
                  <a:pt x="2692255" y="215076"/>
                  <a:pt x="2698274" y="214893"/>
                  <a:pt x="2705473" y="217295"/>
                </a:cubicBezTo>
                <a:cubicBezTo>
                  <a:pt x="2712672" y="219697"/>
                  <a:pt x="2720430" y="223565"/>
                  <a:pt x="2728747" y="228900"/>
                </a:cubicBezTo>
                <a:cubicBezTo>
                  <a:pt x="2737064" y="234234"/>
                  <a:pt x="2737925" y="239802"/>
                  <a:pt x="2731328" y="245603"/>
                </a:cubicBezTo>
                <a:cubicBezTo>
                  <a:pt x="2724732" y="251403"/>
                  <a:pt x="2718135" y="260054"/>
                  <a:pt x="2711539" y="271555"/>
                </a:cubicBezTo>
                <a:cubicBezTo>
                  <a:pt x="2725033" y="283887"/>
                  <a:pt x="2728966" y="291072"/>
                  <a:pt x="2723337" y="293108"/>
                </a:cubicBezTo>
                <a:cubicBezTo>
                  <a:pt x="2717709" y="295144"/>
                  <a:pt x="2704444" y="296392"/>
                  <a:pt x="2683543" y="296851"/>
                </a:cubicBezTo>
                <a:cubicBezTo>
                  <a:pt x="2662643" y="297310"/>
                  <a:pt x="2642441" y="297948"/>
                  <a:pt x="2622938" y="298765"/>
                </a:cubicBezTo>
                <a:cubicBezTo>
                  <a:pt x="2618091" y="313249"/>
                  <a:pt x="2613187" y="317092"/>
                  <a:pt x="2608225" y="310295"/>
                </a:cubicBezTo>
                <a:cubicBezTo>
                  <a:pt x="2603263" y="303498"/>
                  <a:pt x="2600098" y="292388"/>
                  <a:pt x="2598728" y="276965"/>
                </a:cubicBezTo>
                <a:cubicBezTo>
                  <a:pt x="2597359" y="261542"/>
                  <a:pt x="2594996" y="248152"/>
                  <a:pt x="2591641" y="236794"/>
                </a:cubicBezTo>
                <a:cubicBezTo>
                  <a:pt x="2565255" y="252038"/>
                  <a:pt x="2541944" y="260574"/>
                  <a:pt x="2521710" y="262402"/>
                </a:cubicBezTo>
                <a:cubicBezTo>
                  <a:pt x="2501477" y="264231"/>
                  <a:pt x="2501548" y="260484"/>
                  <a:pt x="2521926" y="251163"/>
                </a:cubicBezTo>
                <a:cubicBezTo>
                  <a:pt x="2542303" y="241842"/>
                  <a:pt x="2562483" y="230520"/>
                  <a:pt x="2582466" y="217198"/>
                </a:cubicBezTo>
                <a:cubicBezTo>
                  <a:pt x="2602449" y="203876"/>
                  <a:pt x="2622924" y="186102"/>
                  <a:pt x="2643889" y="163874"/>
                </a:cubicBezTo>
                <a:cubicBezTo>
                  <a:pt x="2628416" y="155629"/>
                  <a:pt x="2616965" y="150244"/>
                  <a:pt x="2609537" y="147720"/>
                </a:cubicBezTo>
                <a:cubicBezTo>
                  <a:pt x="2598567" y="155593"/>
                  <a:pt x="2589626" y="160260"/>
                  <a:pt x="2582714" y="161723"/>
                </a:cubicBezTo>
                <a:cubicBezTo>
                  <a:pt x="2575802" y="163186"/>
                  <a:pt x="2576694" y="158529"/>
                  <a:pt x="2585392" y="147752"/>
                </a:cubicBezTo>
                <a:cubicBezTo>
                  <a:pt x="2594089" y="136976"/>
                  <a:pt x="2602188" y="125926"/>
                  <a:pt x="2609688" y="114605"/>
                </a:cubicBezTo>
                <a:cubicBezTo>
                  <a:pt x="2617187" y="103283"/>
                  <a:pt x="2619812" y="93345"/>
                  <a:pt x="2617560" y="84791"/>
                </a:cubicBezTo>
                <a:cubicBezTo>
                  <a:pt x="2616435" y="80515"/>
                  <a:pt x="2616703" y="77667"/>
                  <a:pt x="2618364" y="76249"/>
                </a:cubicBezTo>
                <a:lnTo>
                  <a:pt x="2620795" y="75525"/>
                </a:lnTo>
                <a:lnTo>
                  <a:pt x="2577229" y="81232"/>
                </a:lnTo>
                <a:cubicBezTo>
                  <a:pt x="2573773" y="100189"/>
                  <a:pt x="2567545" y="112185"/>
                  <a:pt x="2558547" y="117218"/>
                </a:cubicBezTo>
                <a:cubicBezTo>
                  <a:pt x="2549548" y="122252"/>
                  <a:pt x="2544200" y="119997"/>
                  <a:pt x="2542500" y="110453"/>
                </a:cubicBezTo>
                <a:cubicBezTo>
                  <a:pt x="2540801" y="100910"/>
                  <a:pt x="2542654" y="91141"/>
                  <a:pt x="2548061" y="81145"/>
                </a:cubicBezTo>
                <a:cubicBezTo>
                  <a:pt x="2553467" y="71150"/>
                  <a:pt x="2556632" y="62883"/>
                  <a:pt x="2557557" y="56344"/>
                </a:cubicBezTo>
                <a:cubicBezTo>
                  <a:pt x="2558482" y="49805"/>
                  <a:pt x="2561142" y="45374"/>
                  <a:pt x="2565538" y="43051"/>
                </a:cubicBezTo>
                <a:cubicBezTo>
                  <a:pt x="2569933" y="40728"/>
                  <a:pt x="2575078" y="47217"/>
                  <a:pt x="2580971" y="62518"/>
                </a:cubicBezTo>
                <a:cubicBezTo>
                  <a:pt x="2602554" y="61686"/>
                  <a:pt x="2629915" y="58807"/>
                  <a:pt x="2663055" y="53881"/>
                </a:cubicBezTo>
                <a:cubicBezTo>
                  <a:pt x="2696195" y="48955"/>
                  <a:pt x="2717117" y="44664"/>
                  <a:pt x="2725822" y="41007"/>
                </a:cubicBezTo>
                <a:cubicBezTo>
                  <a:pt x="2727998" y="40093"/>
                  <a:pt x="2730212" y="39487"/>
                  <a:pt x="2732463" y="39190"/>
                </a:cubicBezTo>
                <a:close/>
                <a:moveTo>
                  <a:pt x="87960" y="37410"/>
                </a:moveTo>
                <a:cubicBezTo>
                  <a:pt x="89632" y="37404"/>
                  <a:pt x="91695" y="37761"/>
                  <a:pt x="94149" y="38480"/>
                </a:cubicBezTo>
                <a:cubicBezTo>
                  <a:pt x="103965" y="41355"/>
                  <a:pt x="112315" y="45639"/>
                  <a:pt x="119198" y="51332"/>
                </a:cubicBezTo>
                <a:cubicBezTo>
                  <a:pt x="126081" y="57025"/>
                  <a:pt x="127175" y="63159"/>
                  <a:pt x="122479" y="69734"/>
                </a:cubicBezTo>
                <a:cubicBezTo>
                  <a:pt x="117782" y="76309"/>
                  <a:pt x="112576" y="87079"/>
                  <a:pt x="106862" y="102043"/>
                </a:cubicBezTo>
                <a:cubicBezTo>
                  <a:pt x="101147" y="117007"/>
                  <a:pt x="95650" y="133064"/>
                  <a:pt x="90374" y="150215"/>
                </a:cubicBezTo>
                <a:cubicBezTo>
                  <a:pt x="112300" y="157113"/>
                  <a:pt x="126332" y="166552"/>
                  <a:pt x="132470" y="178533"/>
                </a:cubicBezTo>
                <a:cubicBezTo>
                  <a:pt x="138606" y="190515"/>
                  <a:pt x="139065" y="201646"/>
                  <a:pt x="133846" y="211928"/>
                </a:cubicBezTo>
                <a:cubicBezTo>
                  <a:pt x="128626" y="222210"/>
                  <a:pt x="120054" y="218776"/>
                  <a:pt x="108131" y="201625"/>
                </a:cubicBezTo>
                <a:cubicBezTo>
                  <a:pt x="96207" y="184474"/>
                  <a:pt x="88245" y="171001"/>
                  <a:pt x="84243" y="161207"/>
                </a:cubicBezTo>
                <a:cubicBezTo>
                  <a:pt x="77231" y="181326"/>
                  <a:pt x="67271" y="200144"/>
                  <a:pt x="54365" y="217661"/>
                </a:cubicBezTo>
                <a:cubicBezTo>
                  <a:pt x="41460" y="235177"/>
                  <a:pt x="27560" y="247919"/>
                  <a:pt x="12668" y="255885"/>
                </a:cubicBezTo>
                <a:cubicBezTo>
                  <a:pt x="-2225" y="263851"/>
                  <a:pt x="-3985" y="260448"/>
                  <a:pt x="7386" y="245678"/>
                </a:cubicBezTo>
                <a:cubicBezTo>
                  <a:pt x="18759" y="230907"/>
                  <a:pt x="29786" y="213947"/>
                  <a:pt x="40470" y="194795"/>
                </a:cubicBezTo>
                <a:cubicBezTo>
                  <a:pt x="51153" y="175644"/>
                  <a:pt x="59876" y="156830"/>
                  <a:pt x="66637" y="138352"/>
                </a:cubicBezTo>
                <a:cubicBezTo>
                  <a:pt x="73398" y="119875"/>
                  <a:pt x="78568" y="102247"/>
                  <a:pt x="82146" y="85469"/>
                </a:cubicBezTo>
                <a:cubicBezTo>
                  <a:pt x="85724" y="68691"/>
                  <a:pt x="86165" y="55946"/>
                  <a:pt x="83469" y="47234"/>
                </a:cubicBezTo>
                <a:cubicBezTo>
                  <a:pt x="81447" y="40701"/>
                  <a:pt x="82944" y="37426"/>
                  <a:pt x="87960" y="37410"/>
                </a:cubicBezTo>
                <a:close/>
                <a:moveTo>
                  <a:pt x="7381938" y="33610"/>
                </a:moveTo>
                <a:cubicBezTo>
                  <a:pt x="7390796" y="33422"/>
                  <a:pt x="7398446" y="36533"/>
                  <a:pt x="7404888" y="42943"/>
                </a:cubicBezTo>
                <a:cubicBezTo>
                  <a:pt x="7413479" y="51490"/>
                  <a:pt x="7412425" y="56914"/>
                  <a:pt x="7401726" y="59216"/>
                </a:cubicBezTo>
                <a:cubicBezTo>
                  <a:pt x="7391029" y="61517"/>
                  <a:pt x="7374330" y="63715"/>
                  <a:pt x="7351629" y="65809"/>
                </a:cubicBezTo>
                <a:cubicBezTo>
                  <a:pt x="7356662" y="67300"/>
                  <a:pt x="7360395" y="70125"/>
                  <a:pt x="7362826" y="74284"/>
                </a:cubicBezTo>
                <a:cubicBezTo>
                  <a:pt x="7365256" y="78442"/>
                  <a:pt x="7365332" y="82479"/>
                  <a:pt x="7363051" y="86394"/>
                </a:cubicBezTo>
                <a:cubicBezTo>
                  <a:pt x="7360771" y="90309"/>
                  <a:pt x="7359216" y="102147"/>
                  <a:pt x="7358384" y="121908"/>
                </a:cubicBezTo>
                <a:cubicBezTo>
                  <a:pt x="7391882" y="119283"/>
                  <a:pt x="7413923" y="116602"/>
                  <a:pt x="7424506" y="113863"/>
                </a:cubicBezTo>
                <a:cubicBezTo>
                  <a:pt x="7435089" y="111124"/>
                  <a:pt x="7445838" y="114669"/>
                  <a:pt x="7456750" y="124500"/>
                </a:cubicBezTo>
                <a:cubicBezTo>
                  <a:pt x="7467664" y="134330"/>
                  <a:pt x="7465950" y="139532"/>
                  <a:pt x="7451609" y="140105"/>
                </a:cubicBezTo>
                <a:cubicBezTo>
                  <a:pt x="7437270" y="140679"/>
                  <a:pt x="7406646" y="142672"/>
                  <a:pt x="7359738" y="146085"/>
                </a:cubicBezTo>
                <a:cubicBezTo>
                  <a:pt x="7360585" y="199431"/>
                  <a:pt x="7360542" y="240132"/>
                  <a:pt x="7359610" y="268188"/>
                </a:cubicBezTo>
                <a:cubicBezTo>
                  <a:pt x="7358678" y="296245"/>
                  <a:pt x="7354867" y="310851"/>
                  <a:pt x="7348177" y="312005"/>
                </a:cubicBezTo>
                <a:cubicBezTo>
                  <a:pt x="7341488" y="313159"/>
                  <a:pt x="7337666" y="300235"/>
                  <a:pt x="7336712" y="273233"/>
                </a:cubicBezTo>
                <a:cubicBezTo>
                  <a:pt x="7335758" y="246230"/>
                  <a:pt x="7334851" y="204392"/>
                  <a:pt x="7333990" y="147720"/>
                </a:cubicBezTo>
                <a:lnTo>
                  <a:pt x="7282323" y="152818"/>
                </a:lnTo>
                <a:cubicBezTo>
                  <a:pt x="7278021" y="186317"/>
                  <a:pt x="7270084" y="212556"/>
                  <a:pt x="7258511" y="231535"/>
                </a:cubicBezTo>
                <a:cubicBezTo>
                  <a:pt x="7246938" y="250514"/>
                  <a:pt x="7231868" y="265134"/>
                  <a:pt x="7213296" y="275394"/>
                </a:cubicBezTo>
                <a:cubicBezTo>
                  <a:pt x="7194726" y="285655"/>
                  <a:pt x="7191800" y="283608"/>
                  <a:pt x="7204520" y="269253"/>
                </a:cubicBezTo>
                <a:cubicBezTo>
                  <a:pt x="7217240" y="254899"/>
                  <a:pt x="7228268" y="239053"/>
                  <a:pt x="7237603" y="221715"/>
                </a:cubicBezTo>
                <a:cubicBezTo>
                  <a:pt x="7246938" y="204378"/>
                  <a:pt x="7253399" y="182409"/>
                  <a:pt x="7256984" y="155808"/>
                </a:cubicBezTo>
                <a:cubicBezTo>
                  <a:pt x="7222582" y="159378"/>
                  <a:pt x="7200989" y="161845"/>
                  <a:pt x="7192206" y="163207"/>
                </a:cubicBezTo>
                <a:cubicBezTo>
                  <a:pt x="7183422" y="164570"/>
                  <a:pt x="7174026" y="160275"/>
                  <a:pt x="7164016" y="150323"/>
                </a:cubicBezTo>
                <a:cubicBezTo>
                  <a:pt x="7154007" y="140371"/>
                  <a:pt x="7158205" y="135853"/>
                  <a:pt x="7176611" y="136771"/>
                </a:cubicBezTo>
                <a:cubicBezTo>
                  <a:pt x="7195016" y="137689"/>
                  <a:pt x="7222280" y="136470"/>
                  <a:pt x="7258404" y="133114"/>
                </a:cubicBezTo>
                <a:cubicBezTo>
                  <a:pt x="7259264" y="101537"/>
                  <a:pt x="7257722" y="83454"/>
                  <a:pt x="7253779" y="78865"/>
                </a:cubicBezTo>
                <a:cubicBezTo>
                  <a:pt x="7244644" y="78865"/>
                  <a:pt x="7237614" y="78127"/>
                  <a:pt x="7232688" y="76650"/>
                </a:cubicBezTo>
                <a:cubicBezTo>
                  <a:pt x="7227762" y="75173"/>
                  <a:pt x="7222708" y="71387"/>
                  <a:pt x="7217524" y="65292"/>
                </a:cubicBezTo>
                <a:cubicBezTo>
                  <a:pt x="7212340" y="59198"/>
                  <a:pt x="7216372" y="55878"/>
                  <a:pt x="7229622" y="55333"/>
                </a:cubicBezTo>
                <a:cubicBezTo>
                  <a:pt x="7242873" y="54788"/>
                  <a:pt x="7258300" y="53386"/>
                  <a:pt x="7275902" y="51128"/>
                </a:cubicBezTo>
                <a:cubicBezTo>
                  <a:pt x="7293505" y="48869"/>
                  <a:pt x="7310814" y="46396"/>
                  <a:pt x="7327828" y="43707"/>
                </a:cubicBezTo>
                <a:cubicBezTo>
                  <a:pt x="7344843" y="41018"/>
                  <a:pt x="7359792" y="38082"/>
                  <a:pt x="7372678" y="34898"/>
                </a:cubicBezTo>
                <a:cubicBezTo>
                  <a:pt x="7375898" y="34102"/>
                  <a:pt x="7378986" y="33673"/>
                  <a:pt x="7381938" y="33610"/>
                </a:cubicBezTo>
                <a:close/>
                <a:moveTo>
                  <a:pt x="1124014" y="33610"/>
                </a:moveTo>
                <a:cubicBezTo>
                  <a:pt x="1132873" y="33422"/>
                  <a:pt x="1140524" y="36533"/>
                  <a:pt x="1146965" y="42943"/>
                </a:cubicBezTo>
                <a:cubicBezTo>
                  <a:pt x="1155554" y="51490"/>
                  <a:pt x="1154501" y="56914"/>
                  <a:pt x="1143803" y="59216"/>
                </a:cubicBezTo>
                <a:cubicBezTo>
                  <a:pt x="1133105" y="61517"/>
                  <a:pt x="1116406" y="63715"/>
                  <a:pt x="1093706" y="65809"/>
                </a:cubicBezTo>
                <a:cubicBezTo>
                  <a:pt x="1098739" y="67300"/>
                  <a:pt x="1102471" y="70125"/>
                  <a:pt x="1104902" y="74284"/>
                </a:cubicBezTo>
                <a:cubicBezTo>
                  <a:pt x="1107332" y="78442"/>
                  <a:pt x="1107408" y="82479"/>
                  <a:pt x="1105127" y="86394"/>
                </a:cubicBezTo>
                <a:cubicBezTo>
                  <a:pt x="1102847" y="90309"/>
                  <a:pt x="1101291" y="102147"/>
                  <a:pt x="1100459" y="121908"/>
                </a:cubicBezTo>
                <a:cubicBezTo>
                  <a:pt x="1133958" y="119283"/>
                  <a:pt x="1156000" y="116602"/>
                  <a:pt x="1166582" y="113863"/>
                </a:cubicBezTo>
                <a:cubicBezTo>
                  <a:pt x="1177165" y="111124"/>
                  <a:pt x="1187913" y="114669"/>
                  <a:pt x="1198827" y="124500"/>
                </a:cubicBezTo>
                <a:cubicBezTo>
                  <a:pt x="1209739" y="134330"/>
                  <a:pt x="1208026" y="139532"/>
                  <a:pt x="1193685" y="140105"/>
                </a:cubicBezTo>
                <a:cubicBezTo>
                  <a:pt x="1179346" y="140679"/>
                  <a:pt x="1148722" y="142672"/>
                  <a:pt x="1101815" y="146085"/>
                </a:cubicBezTo>
                <a:cubicBezTo>
                  <a:pt x="1102661" y="199431"/>
                  <a:pt x="1102619" y="240132"/>
                  <a:pt x="1101686" y="268188"/>
                </a:cubicBezTo>
                <a:cubicBezTo>
                  <a:pt x="1100754" y="296245"/>
                  <a:pt x="1096943" y="310851"/>
                  <a:pt x="1090253" y="312005"/>
                </a:cubicBezTo>
                <a:cubicBezTo>
                  <a:pt x="1083563" y="313159"/>
                  <a:pt x="1079742" y="300235"/>
                  <a:pt x="1078788" y="273233"/>
                </a:cubicBezTo>
                <a:cubicBezTo>
                  <a:pt x="1077835" y="246230"/>
                  <a:pt x="1076928" y="204392"/>
                  <a:pt x="1076067" y="147720"/>
                </a:cubicBezTo>
                <a:lnTo>
                  <a:pt x="1024398" y="152818"/>
                </a:lnTo>
                <a:cubicBezTo>
                  <a:pt x="1020096" y="186317"/>
                  <a:pt x="1012160" y="212556"/>
                  <a:pt x="1000587" y="231535"/>
                </a:cubicBezTo>
                <a:cubicBezTo>
                  <a:pt x="989014" y="250514"/>
                  <a:pt x="973944" y="265134"/>
                  <a:pt x="955373" y="275394"/>
                </a:cubicBezTo>
                <a:cubicBezTo>
                  <a:pt x="936803" y="285655"/>
                  <a:pt x="933876" y="283608"/>
                  <a:pt x="946596" y="269253"/>
                </a:cubicBezTo>
                <a:cubicBezTo>
                  <a:pt x="959316" y="254899"/>
                  <a:pt x="970343" y="239053"/>
                  <a:pt x="979679" y="221715"/>
                </a:cubicBezTo>
                <a:cubicBezTo>
                  <a:pt x="989014" y="204378"/>
                  <a:pt x="995475" y="182409"/>
                  <a:pt x="999061" y="155808"/>
                </a:cubicBezTo>
                <a:cubicBezTo>
                  <a:pt x="964657" y="159378"/>
                  <a:pt x="943065" y="161845"/>
                  <a:pt x="934282" y="163207"/>
                </a:cubicBezTo>
                <a:cubicBezTo>
                  <a:pt x="925499" y="164570"/>
                  <a:pt x="916102" y="160275"/>
                  <a:pt x="906093" y="150323"/>
                </a:cubicBezTo>
                <a:cubicBezTo>
                  <a:pt x="896083" y="140371"/>
                  <a:pt x="900281" y="135853"/>
                  <a:pt x="918687" y="136771"/>
                </a:cubicBezTo>
                <a:cubicBezTo>
                  <a:pt x="937092" y="137689"/>
                  <a:pt x="964357" y="136470"/>
                  <a:pt x="1000480" y="133114"/>
                </a:cubicBezTo>
                <a:cubicBezTo>
                  <a:pt x="1001340" y="101537"/>
                  <a:pt x="999798" y="83454"/>
                  <a:pt x="995855" y="78865"/>
                </a:cubicBezTo>
                <a:cubicBezTo>
                  <a:pt x="986720" y="78865"/>
                  <a:pt x="979691" y="78127"/>
                  <a:pt x="974764" y="76650"/>
                </a:cubicBezTo>
                <a:cubicBezTo>
                  <a:pt x="969838" y="75173"/>
                  <a:pt x="964784" y="71387"/>
                  <a:pt x="959599" y="65292"/>
                </a:cubicBezTo>
                <a:cubicBezTo>
                  <a:pt x="954416" y="59198"/>
                  <a:pt x="958448" y="55878"/>
                  <a:pt x="971700" y="55333"/>
                </a:cubicBezTo>
                <a:cubicBezTo>
                  <a:pt x="984949" y="54788"/>
                  <a:pt x="1000375" y="53386"/>
                  <a:pt x="1017979" y="51128"/>
                </a:cubicBezTo>
                <a:cubicBezTo>
                  <a:pt x="1035581" y="48869"/>
                  <a:pt x="1052890" y="46396"/>
                  <a:pt x="1069904" y="43707"/>
                </a:cubicBezTo>
                <a:cubicBezTo>
                  <a:pt x="1086919" y="41018"/>
                  <a:pt x="1101870" y="38082"/>
                  <a:pt x="1114754" y="34898"/>
                </a:cubicBezTo>
                <a:cubicBezTo>
                  <a:pt x="1117974" y="34102"/>
                  <a:pt x="1121061" y="33673"/>
                  <a:pt x="1124014" y="33610"/>
                </a:cubicBezTo>
                <a:close/>
                <a:moveTo>
                  <a:pt x="5204062" y="32296"/>
                </a:moveTo>
                <a:cubicBezTo>
                  <a:pt x="5196713" y="32740"/>
                  <a:pt x="5170747" y="36784"/>
                  <a:pt x="5126163" y="44427"/>
                </a:cubicBezTo>
                <a:cubicBezTo>
                  <a:pt x="5127023" y="47267"/>
                  <a:pt x="5127791" y="51053"/>
                  <a:pt x="5128465" y="55785"/>
                </a:cubicBezTo>
                <a:cubicBezTo>
                  <a:pt x="5137155" y="55785"/>
                  <a:pt x="5148616" y="53533"/>
                  <a:pt x="5162849" y="49031"/>
                </a:cubicBezTo>
                <a:cubicBezTo>
                  <a:pt x="5177081" y="44528"/>
                  <a:pt x="5186901" y="45657"/>
                  <a:pt x="5192307" y="52418"/>
                </a:cubicBezTo>
                <a:cubicBezTo>
                  <a:pt x="5197714" y="59180"/>
                  <a:pt x="5192092" y="64378"/>
                  <a:pt x="5175443" y="68013"/>
                </a:cubicBezTo>
                <a:cubicBezTo>
                  <a:pt x="5158794" y="71649"/>
                  <a:pt x="5143723" y="72570"/>
                  <a:pt x="5130228" y="70778"/>
                </a:cubicBezTo>
                <a:cubicBezTo>
                  <a:pt x="5131075" y="78650"/>
                  <a:pt x="5132193" y="85347"/>
                  <a:pt x="5133584" y="90868"/>
                </a:cubicBezTo>
                <a:cubicBezTo>
                  <a:pt x="5140338" y="90969"/>
                  <a:pt x="5151381" y="89664"/>
                  <a:pt x="5166710" y="86953"/>
                </a:cubicBezTo>
                <a:cubicBezTo>
                  <a:pt x="5182040" y="84243"/>
                  <a:pt x="5194810" y="82501"/>
                  <a:pt x="5205020" y="81726"/>
                </a:cubicBezTo>
                <a:cubicBezTo>
                  <a:pt x="5211731" y="60747"/>
                  <a:pt x="5215087" y="46722"/>
                  <a:pt x="5215087" y="39652"/>
                </a:cubicBezTo>
                <a:cubicBezTo>
                  <a:pt x="5215087" y="34303"/>
                  <a:pt x="5211412" y="31851"/>
                  <a:pt x="5204062" y="32296"/>
                </a:cubicBezTo>
                <a:close/>
                <a:moveTo>
                  <a:pt x="4852128" y="31181"/>
                </a:moveTo>
                <a:cubicBezTo>
                  <a:pt x="4860118" y="30393"/>
                  <a:pt x="4867581" y="32586"/>
                  <a:pt x="4874518" y="37759"/>
                </a:cubicBezTo>
                <a:cubicBezTo>
                  <a:pt x="4883767" y="44657"/>
                  <a:pt x="4882663" y="50081"/>
                  <a:pt x="4871205" y="54032"/>
                </a:cubicBezTo>
                <a:cubicBezTo>
                  <a:pt x="4859748" y="57982"/>
                  <a:pt x="4835785" y="62747"/>
                  <a:pt x="4799318" y="68325"/>
                </a:cubicBezTo>
                <a:cubicBezTo>
                  <a:pt x="4807420" y="75237"/>
                  <a:pt x="4810550" y="80920"/>
                  <a:pt x="4808707" y="85372"/>
                </a:cubicBezTo>
                <a:cubicBezTo>
                  <a:pt x="4806864" y="89825"/>
                  <a:pt x="4805083" y="102900"/>
                  <a:pt x="4803362" y="124596"/>
                </a:cubicBezTo>
                <a:cubicBezTo>
                  <a:pt x="4829246" y="119377"/>
                  <a:pt x="4848942" y="114924"/>
                  <a:pt x="4862451" y="111238"/>
                </a:cubicBezTo>
                <a:cubicBezTo>
                  <a:pt x="4875959" y="107553"/>
                  <a:pt x="4887711" y="110568"/>
                  <a:pt x="4897706" y="120283"/>
                </a:cubicBezTo>
                <a:cubicBezTo>
                  <a:pt x="4907701" y="129999"/>
                  <a:pt x="4903614" y="135642"/>
                  <a:pt x="4885445" y="137212"/>
                </a:cubicBezTo>
                <a:cubicBezTo>
                  <a:pt x="4867276" y="138782"/>
                  <a:pt x="4851695" y="140475"/>
                  <a:pt x="4838703" y="142289"/>
                </a:cubicBezTo>
                <a:cubicBezTo>
                  <a:pt x="4825711" y="144103"/>
                  <a:pt x="4813343" y="146150"/>
                  <a:pt x="4801598" y="148430"/>
                </a:cubicBezTo>
                <a:cubicBezTo>
                  <a:pt x="4800939" y="154567"/>
                  <a:pt x="4800178" y="160447"/>
                  <a:pt x="4799318" y="166068"/>
                </a:cubicBezTo>
                <a:cubicBezTo>
                  <a:pt x="4819438" y="189644"/>
                  <a:pt x="4837786" y="208150"/>
                  <a:pt x="4854363" y="221586"/>
                </a:cubicBezTo>
                <a:cubicBezTo>
                  <a:pt x="4870940" y="235023"/>
                  <a:pt x="4884040" y="244803"/>
                  <a:pt x="4893662" y="250926"/>
                </a:cubicBezTo>
                <a:cubicBezTo>
                  <a:pt x="4903285" y="257050"/>
                  <a:pt x="4912713" y="261373"/>
                  <a:pt x="4921948" y="263897"/>
                </a:cubicBezTo>
                <a:cubicBezTo>
                  <a:pt x="4931184" y="266421"/>
                  <a:pt x="4940275" y="269207"/>
                  <a:pt x="4949223" y="272254"/>
                </a:cubicBezTo>
                <a:cubicBezTo>
                  <a:pt x="4958171" y="275301"/>
                  <a:pt x="4962646" y="278754"/>
                  <a:pt x="4962646" y="282611"/>
                </a:cubicBezTo>
                <a:cubicBezTo>
                  <a:pt x="4962646" y="286899"/>
                  <a:pt x="4953163" y="290007"/>
                  <a:pt x="4934199" y="291936"/>
                </a:cubicBezTo>
                <a:cubicBezTo>
                  <a:pt x="4915233" y="293865"/>
                  <a:pt x="4901814" y="294101"/>
                  <a:pt x="4893942" y="292646"/>
                </a:cubicBezTo>
                <a:cubicBezTo>
                  <a:pt x="4886069" y="291190"/>
                  <a:pt x="4878856" y="287186"/>
                  <a:pt x="4872302" y="280632"/>
                </a:cubicBezTo>
                <a:cubicBezTo>
                  <a:pt x="4865749" y="274079"/>
                  <a:pt x="4855618" y="262578"/>
                  <a:pt x="4841908" y="246130"/>
                </a:cubicBezTo>
                <a:cubicBezTo>
                  <a:pt x="4828199" y="229681"/>
                  <a:pt x="4812626" y="208121"/>
                  <a:pt x="4795188" y="181448"/>
                </a:cubicBezTo>
                <a:cubicBezTo>
                  <a:pt x="4785809" y="212781"/>
                  <a:pt x="4770459" y="236794"/>
                  <a:pt x="4749135" y="253486"/>
                </a:cubicBezTo>
                <a:cubicBezTo>
                  <a:pt x="4727811" y="270178"/>
                  <a:pt x="4706071" y="279442"/>
                  <a:pt x="4683915" y="281277"/>
                </a:cubicBezTo>
                <a:cubicBezTo>
                  <a:pt x="4661760" y="283113"/>
                  <a:pt x="4657515" y="280496"/>
                  <a:pt x="4671181" y="273426"/>
                </a:cubicBezTo>
                <a:cubicBezTo>
                  <a:pt x="4684847" y="266356"/>
                  <a:pt x="4697373" y="259538"/>
                  <a:pt x="4708760" y="252970"/>
                </a:cubicBezTo>
                <a:cubicBezTo>
                  <a:pt x="4720146" y="246402"/>
                  <a:pt x="4730464" y="238271"/>
                  <a:pt x="4739713" y="228577"/>
                </a:cubicBezTo>
                <a:cubicBezTo>
                  <a:pt x="4748962" y="218883"/>
                  <a:pt x="4756459" y="207415"/>
                  <a:pt x="4762202" y="194171"/>
                </a:cubicBezTo>
                <a:cubicBezTo>
                  <a:pt x="4767945" y="180928"/>
                  <a:pt x="4771713" y="167244"/>
                  <a:pt x="4773505" y="153119"/>
                </a:cubicBezTo>
                <a:cubicBezTo>
                  <a:pt x="4751508" y="157607"/>
                  <a:pt x="4737587" y="160529"/>
                  <a:pt x="4731744" y="161884"/>
                </a:cubicBezTo>
                <a:cubicBezTo>
                  <a:pt x="4725900" y="163240"/>
                  <a:pt x="4717453" y="159920"/>
                  <a:pt x="4706405" y="151925"/>
                </a:cubicBezTo>
                <a:cubicBezTo>
                  <a:pt x="4695355" y="143931"/>
                  <a:pt x="4696922" y="139643"/>
                  <a:pt x="4711104" y="139062"/>
                </a:cubicBezTo>
                <a:cubicBezTo>
                  <a:pt x="4725287" y="138481"/>
                  <a:pt x="4746604" y="135258"/>
                  <a:pt x="4775054" y="129393"/>
                </a:cubicBezTo>
                <a:cubicBezTo>
                  <a:pt x="4775829" y="122395"/>
                  <a:pt x="4776216" y="113174"/>
                  <a:pt x="4776216" y="101731"/>
                </a:cubicBezTo>
                <a:cubicBezTo>
                  <a:pt x="4776216" y="89398"/>
                  <a:pt x="4775879" y="79532"/>
                  <a:pt x="4775205" y="72133"/>
                </a:cubicBezTo>
                <a:cubicBezTo>
                  <a:pt x="4776309" y="72133"/>
                  <a:pt x="4772344" y="72807"/>
                  <a:pt x="4763310" y="74155"/>
                </a:cubicBezTo>
                <a:cubicBezTo>
                  <a:pt x="4754275" y="75503"/>
                  <a:pt x="4745169" y="72696"/>
                  <a:pt x="4735992" y="65733"/>
                </a:cubicBezTo>
                <a:cubicBezTo>
                  <a:pt x="4726814" y="58771"/>
                  <a:pt x="4728847" y="54713"/>
                  <a:pt x="4742090" y="53559"/>
                </a:cubicBezTo>
                <a:cubicBezTo>
                  <a:pt x="4755333" y="52404"/>
                  <a:pt x="4772842" y="49608"/>
                  <a:pt x="4794618" y="45169"/>
                </a:cubicBezTo>
                <a:cubicBezTo>
                  <a:pt x="4816394" y="40731"/>
                  <a:pt x="4832842" y="36662"/>
                  <a:pt x="4843963" y="32962"/>
                </a:cubicBezTo>
                <a:cubicBezTo>
                  <a:pt x="4846743" y="32037"/>
                  <a:pt x="4849465" y="31444"/>
                  <a:pt x="4852128" y="31181"/>
                </a:cubicBezTo>
                <a:close/>
                <a:moveTo>
                  <a:pt x="3984734" y="27073"/>
                </a:moveTo>
                <a:cubicBezTo>
                  <a:pt x="3986340" y="26905"/>
                  <a:pt x="3988442" y="27054"/>
                  <a:pt x="3991040" y="27520"/>
                </a:cubicBezTo>
                <a:cubicBezTo>
                  <a:pt x="4001429" y="29385"/>
                  <a:pt x="4010453" y="31930"/>
                  <a:pt x="4018110" y="35156"/>
                </a:cubicBezTo>
                <a:cubicBezTo>
                  <a:pt x="4025768" y="38383"/>
                  <a:pt x="4027797" y="43452"/>
                  <a:pt x="4024198" y="50364"/>
                </a:cubicBezTo>
                <a:cubicBezTo>
                  <a:pt x="4020599" y="57276"/>
                  <a:pt x="4022133" y="78421"/>
                  <a:pt x="4028801" y="113798"/>
                </a:cubicBezTo>
                <a:cubicBezTo>
                  <a:pt x="4037075" y="111317"/>
                  <a:pt x="4045902" y="107775"/>
                  <a:pt x="4055280" y="103172"/>
                </a:cubicBezTo>
                <a:cubicBezTo>
                  <a:pt x="4064659" y="98569"/>
                  <a:pt x="4072395" y="99257"/>
                  <a:pt x="4078490" y="105237"/>
                </a:cubicBezTo>
                <a:cubicBezTo>
                  <a:pt x="4084584" y="111217"/>
                  <a:pt x="4082362" y="116408"/>
                  <a:pt x="4071822" y="120811"/>
                </a:cubicBezTo>
                <a:cubicBezTo>
                  <a:pt x="4061282" y="125213"/>
                  <a:pt x="4049006" y="129666"/>
                  <a:pt x="4034996" y="134168"/>
                </a:cubicBezTo>
                <a:cubicBezTo>
                  <a:pt x="4041177" y="154417"/>
                  <a:pt x="4045859" y="168327"/>
                  <a:pt x="4049042" y="175898"/>
                </a:cubicBezTo>
                <a:cubicBezTo>
                  <a:pt x="4057589" y="162992"/>
                  <a:pt x="4062698" y="152115"/>
                  <a:pt x="4064368" y="143267"/>
                </a:cubicBezTo>
                <a:cubicBezTo>
                  <a:pt x="4066039" y="134419"/>
                  <a:pt x="4070194" y="131999"/>
                  <a:pt x="4076834" y="136008"/>
                </a:cubicBezTo>
                <a:cubicBezTo>
                  <a:pt x="4083473" y="140016"/>
                  <a:pt x="4088958" y="144985"/>
                  <a:pt x="4093289" y="150914"/>
                </a:cubicBezTo>
                <a:cubicBezTo>
                  <a:pt x="4097620" y="156844"/>
                  <a:pt x="4097301" y="161454"/>
                  <a:pt x="4092332" y="164745"/>
                </a:cubicBezTo>
                <a:cubicBezTo>
                  <a:pt x="4087363" y="168036"/>
                  <a:pt x="4076798" y="178845"/>
                  <a:pt x="4060636" y="197172"/>
                </a:cubicBezTo>
                <a:cubicBezTo>
                  <a:pt x="4066673" y="210207"/>
                  <a:pt x="4073865" y="221393"/>
                  <a:pt x="4082211" y="230728"/>
                </a:cubicBezTo>
                <a:cubicBezTo>
                  <a:pt x="4090557" y="240064"/>
                  <a:pt x="4095791" y="242602"/>
                  <a:pt x="4097914" y="238343"/>
                </a:cubicBezTo>
                <a:cubicBezTo>
                  <a:pt x="4100036" y="234084"/>
                  <a:pt x="4104478" y="225759"/>
                  <a:pt x="4111239" y="213369"/>
                </a:cubicBezTo>
                <a:cubicBezTo>
                  <a:pt x="4118001" y="200979"/>
                  <a:pt x="4120482" y="204453"/>
                  <a:pt x="4118682" y="223791"/>
                </a:cubicBezTo>
                <a:cubicBezTo>
                  <a:pt x="4116882" y="243129"/>
                  <a:pt x="4117782" y="258903"/>
                  <a:pt x="4121382" y="271114"/>
                </a:cubicBezTo>
                <a:cubicBezTo>
                  <a:pt x="4124981" y="283325"/>
                  <a:pt x="4120292" y="287085"/>
                  <a:pt x="4107314" y="282396"/>
                </a:cubicBezTo>
                <a:cubicBezTo>
                  <a:pt x="4094336" y="277707"/>
                  <a:pt x="4082294" y="269576"/>
                  <a:pt x="4071187" y="258003"/>
                </a:cubicBezTo>
                <a:cubicBezTo>
                  <a:pt x="4060081" y="246431"/>
                  <a:pt x="4050354" y="231711"/>
                  <a:pt x="4042008" y="213843"/>
                </a:cubicBezTo>
                <a:cubicBezTo>
                  <a:pt x="4021660" y="236945"/>
                  <a:pt x="3998730" y="251719"/>
                  <a:pt x="3973218" y="258165"/>
                </a:cubicBezTo>
                <a:cubicBezTo>
                  <a:pt x="3947707" y="264611"/>
                  <a:pt x="3945918" y="260997"/>
                  <a:pt x="3967852" y="247323"/>
                </a:cubicBezTo>
                <a:cubicBezTo>
                  <a:pt x="3989785" y="233650"/>
                  <a:pt x="4010317" y="215671"/>
                  <a:pt x="4029446" y="193386"/>
                </a:cubicBezTo>
                <a:cubicBezTo>
                  <a:pt x="4020527" y="171804"/>
                  <a:pt x="4014618" y="154331"/>
                  <a:pt x="4011722" y="140966"/>
                </a:cubicBezTo>
                <a:cubicBezTo>
                  <a:pt x="4004853" y="144924"/>
                  <a:pt x="3995489" y="149061"/>
                  <a:pt x="3983629" y="153377"/>
                </a:cubicBezTo>
                <a:cubicBezTo>
                  <a:pt x="3971770" y="157694"/>
                  <a:pt x="3961366" y="157335"/>
                  <a:pt x="3952418" y="152302"/>
                </a:cubicBezTo>
                <a:cubicBezTo>
                  <a:pt x="3943470" y="147268"/>
                  <a:pt x="3944316" y="143031"/>
                  <a:pt x="3954956" y="139589"/>
                </a:cubicBezTo>
                <a:cubicBezTo>
                  <a:pt x="3965597" y="136147"/>
                  <a:pt x="3982776" y="130268"/>
                  <a:pt x="4006495" y="121951"/>
                </a:cubicBezTo>
                <a:cubicBezTo>
                  <a:pt x="4003813" y="114465"/>
                  <a:pt x="4000701" y="100526"/>
                  <a:pt x="3997159" y="80134"/>
                </a:cubicBezTo>
                <a:cubicBezTo>
                  <a:pt x="3993617" y="59743"/>
                  <a:pt x="3989115" y="45410"/>
                  <a:pt x="3983651" y="37135"/>
                </a:cubicBezTo>
                <a:cubicBezTo>
                  <a:pt x="3979553" y="30930"/>
                  <a:pt x="3979914" y="27575"/>
                  <a:pt x="3984734" y="27073"/>
                </a:cubicBezTo>
                <a:close/>
                <a:moveTo>
                  <a:pt x="6225711" y="27056"/>
                </a:moveTo>
                <a:cubicBezTo>
                  <a:pt x="6227094" y="26932"/>
                  <a:pt x="6228822" y="27108"/>
                  <a:pt x="6230897" y="27585"/>
                </a:cubicBezTo>
                <a:cubicBezTo>
                  <a:pt x="6239192" y="29492"/>
                  <a:pt x="6247094" y="32801"/>
                  <a:pt x="6254601" y="37512"/>
                </a:cubicBezTo>
                <a:cubicBezTo>
                  <a:pt x="6262108" y="42223"/>
                  <a:pt x="6264048" y="47797"/>
                  <a:pt x="6260419" y="54236"/>
                </a:cubicBezTo>
                <a:cubicBezTo>
                  <a:pt x="6256792" y="60675"/>
                  <a:pt x="6254755" y="79274"/>
                  <a:pt x="6254310" y="110034"/>
                </a:cubicBezTo>
                <a:cubicBezTo>
                  <a:pt x="6253866" y="140794"/>
                  <a:pt x="6252958" y="162795"/>
                  <a:pt x="6251590" y="176038"/>
                </a:cubicBezTo>
                <a:cubicBezTo>
                  <a:pt x="6250220" y="189281"/>
                  <a:pt x="6247474" y="204367"/>
                  <a:pt x="6243351" y="221296"/>
                </a:cubicBezTo>
                <a:cubicBezTo>
                  <a:pt x="6239228" y="238225"/>
                  <a:pt x="6231782" y="253479"/>
                  <a:pt x="6221012" y="267059"/>
                </a:cubicBezTo>
                <a:cubicBezTo>
                  <a:pt x="6210243" y="280639"/>
                  <a:pt x="6198068" y="290140"/>
                  <a:pt x="6184488" y="295560"/>
                </a:cubicBezTo>
                <a:cubicBezTo>
                  <a:pt x="6166634" y="302272"/>
                  <a:pt x="6163429" y="299762"/>
                  <a:pt x="6174873" y="288032"/>
                </a:cubicBezTo>
                <a:cubicBezTo>
                  <a:pt x="6186316" y="276301"/>
                  <a:pt x="6196003" y="263829"/>
                  <a:pt x="6203933" y="250614"/>
                </a:cubicBezTo>
                <a:cubicBezTo>
                  <a:pt x="6211864" y="237400"/>
                  <a:pt x="6218066" y="219371"/>
                  <a:pt x="6222540" y="196527"/>
                </a:cubicBezTo>
                <a:cubicBezTo>
                  <a:pt x="6227014" y="173683"/>
                  <a:pt x="6229251" y="145684"/>
                  <a:pt x="6229251" y="112529"/>
                </a:cubicBezTo>
                <a:cubicBezTo>
                  <a:pt x="6229251" y="78614"/>
                  <a:pt x="6228832" y="59356"/>
                  <a:pt x="6227993" y="54752"/>
                </a:cubicBezTo>
                <a:cubicBezTo>
                  <a:pt x="6227154" y="50149"/>
                  <a:pt x="6225354" y="43994"/>
                  <a:pt x="6222594" y="36286"/>
                </a:cubicBezTo>
                <a:cubicBezTo>
                  <a:pt x="6220523" y="30505"/>
                  <a:pt x="6221562" y="27428"/>
                  <a:pt x="6225711" y="27056"/>
                </a:cubicBezTo>
                <a:close/>
                <a:moveTo>
                  <a:pt x="1432527" y="25660"/>
                </a:moveTo>
                <a:cubicBezTo>
                  <a:pt x="1437524" y="25140"/>
                  <a:pt x="1445661" y="25835"/>
                  <a:pt x="1456935" y="27746"/>
                </a:cubicBezTo>
                <a:cubicBezTo>
                  <a:pt x="1479485" y="31568"/>
                  <a:pt x="1489947" y="41495"/>
                  <a:pt x="1488318" y="57527"/>
                </a:cubicBezTo>
                <a:cubicBezTo>
                  <a:pt x="1486692" y="73559"/>
                  <a:pt x="1475797" y="74527"/>
                  <a:pt x="1455634" y="60431"/>
                </a:cubicBezTo>
                <a:cubicBezTo>
                  <a:pt x="1439071" y="46621"/>
                  <a:pt x="1429510" y="36766"/>
                  <a:pt x="1426951" y="30865"/>
                </a:cubicBezTo>
                <a:cubicBezTo>
                  <a:pt x="1425670" y="27915"/>
                  <a:pt x="1427530" y="26179"/>
                  <a:pt x="1432527" y="25660"/>
                </a:cubicBezTo>
                <a:close/>
                <a:moveTo>
                  <a:pt x="182469" y="24122"/>
                </a:moveTo>
                <a:cubicBezTo>
                  <a:pt x="184112" y="23973"/>
                  <a:pt x="186160" y="24256"/>
                  <a:pt x="188612" y="24971"/>
                </a:cubicBezTo>
                <a:cubicBezTo>
                  <a:pt x="198420" y="27832"/>
                  <a:pt x="206770" y="32084"/>
                  <a:pt x="213660" y="37727"/>
                </a:cubicBezTo>
                <a:cubicBezTo>
                  <a:pt x="220550" y="43370"/>
                  <a:pt x="222379" y="48962"/>
                  <a:pt x="219145" y="54505"/>
                </a:cubicBezTo>
                <a:cubicBezTo>
                  <a:pt x="215911" y="60047"/>
                  <a:pt x="212495" y="71369"/>
                  <a:pt x="208896" y="88470"/>
                </a:cubicBezTo>
                <a:cubicBezTo>
                  <a:pt x="205296" y="105570"/>
                  <a:pt x="200886" y="124331"/>
                  <a:pt x="195667" y="144751"/>
                </a:cubicBezTo>
                <a:cubicBezTo>
                  <a:pt x="217751" y="178179"/>
                  <a:pt x="236092" y="201521"/>
                  <a:pt x="250690" y="214778"/>
                </a:cubicBezTo>
                <a:cubicBezTo>
                  <a:pt x="265289" y="228036"/>
                  <a:pt x="282037" y="239117"/>
                  <a:pt x="300939" y="248023"/>
                </a:cubicBezTo>
                <a:cubicBezTo>
                  <a:pt x="319838" y="256928"/>
                  <a:pt x="321854" y="262008"/>
                  <a:pt x="306983" y="263263"/>
                </a:cubicBezTo>
                <a:cubicBezTo>
                  <a:pt x="292113" y="264517"/>
                  <a:pt x="277058" y="264908"/>
                  <a:pt x="261822" y="264435"/>
                </a:cubicBezTo>
                <a:cubicBezTo>
                  <a:pt x="246586" y="263962"/>
                  <a:pt x="234039" y="255268"/>
                  <a:pt x="224179" y="238354"/>
                </a:cubicBezTo>
                <a:cubicBezTo>
                  <a:pt x="214320" y="221439"/>
                  <a:pt x="202636" y="195724"/>
                  <a:pt x="189127" y="161207"/>
                </a:cubicBezTo>
                <a:cubicBezTo>
                  <a:pt x="177799" y="195882"/>
                  <a:pt x="164792" y="222630"/>
                  <a:pt x="150108" y="241451"/>
                </a:cubicBezTo>
                <a:cubicBezTo>
                  <a:pt x="135423" y="260273"/>
                  <a:pt x="118621" y="274326"/>
                  <a:pt x="99699" y="283611"/>
                </a:cubicBezTo>
                <a:cubicBezTo>
                  <a:pt x="80777" y="292897"/>
                  <a:pt x="79683" y="288587"/>
                  <a:pt x="96417" y="270684"/>
                </a:cubicBezTo>
                <a:cubicBezTo>
                  <a:pt x="113154" y="252780"/>
                  <a:pt x="127802" y="231492"/>
                  <a:pt x="140364" y="206819"/>
                </a:cubicBezTo>
                <a:cubicBezTo>
                  <a:pt x="152926" y="182147"/>
                  <a:pt x="162107" y="158690"/>
                  <a:pt x="167908" y="136449"/>
                </a:cubicBezTo>
                <a:cubicBezTo>
                  <a:pt x="173708" y="114207"/>
                  <a:pt x="177731" y="94833"/>
                  <a:pt x="179975" y="78328"/>
                </a:cubicBezTo>
                <a:cubicBezTo>
                  <a:pt x="182219" y="61822"/>
                  <a:pt x="181768" y="48088"/>
                  <a:pt x="178620" y="37125"/>
                </a:cubicBezTo>
                <a:cubicBezTo>
                  <a:pt x="176259" y="28902"/>
                  <a:pt x="177542" y="24568"/>
                  <a:pt x="182469" y="24122"/>
                </a:cubicBezTo>
                <a:close/>
                <a:moveTo>
                  <a:pt x="1348206" y="20613"/>
                </a:moveTo>
                <a:cubicBezTo>
                  <a:pt x="1352039" y="20794"/>
                  <a:pt x="1358351" y="23204"/>
                  <a:pt x="1367140" y="27843"/>
                </a:cubicBezTo>
                <a:cubicBezTo>
                  <a:pt x="1382957" y="37766"/>
                  <a:pt x="1387246" y="45453"/>
                  <a:pt x="1380003" y="50902"/>
                </a:cubicBezTo>
                <a:cubicBezTo>
                  <a:pt x="1372763" y="56351"/>
                  <a:pt x="1365879" y="62338"/>
                  <a:pt x="1359354" y="68863"/>
                </a:cubicBezTo>
                <a:cubicBezTo>
                  <a:pt x="1352829" y="75388"/>
                  <a:pt x="1345110" y="82637"/>
                  <a:pt x="1336198" y="90610"/>
                </a:cubicBezTo>
                <a:cubicBezTo>
                  <a:pt x="1327286" y="98583"/>
                  <a:pt x="1315021" y="106270"/>
                  <a:pt x="1299405" y="113669"/>
                </a:cubicBezTo>
                <a:cubicBezTo>
                  <a:pt x="1283788" y="121069"/>
                  <a:pt x="1283692" y="117136"/>
                  <a:pt x="1299115" y="101871"/>
                </a:cubicBezTo>
                <a:cubicBezTo>
                  <a:pt x="1314537" y="86606"/>
                  <a:pt x="1326461" y="72409"/>
                  <a:pt x="1334886" y="59280"/>
                </a:cubicBezTo>
                <a:cubicBezTo>
                  <a:pt x="1343310" y="46152"/>
                  <a:pt x="1346398" y="35311"/>
                  <a:pt x="1344146" y="26757"/>
                </a:cubicBezTo>
                <a:cubicBezTo>
                  <a:pt x="1343021" y="22480"/>
                  <a:pt x="1344373" y="20432"/>
                  <a:pt x="1348206" y="20613"/>
                </a:cubicBezTo>
                <a:close/>
                <a:moveTo>
                  <a:pt x="3654641" y="18583"/>
                </a:moveTo>
                <a:cubicBezTo>
                  <a:pt x="3658512" y="18436"/>
                  <a:pt x="3663405" y="18705"/>
                  <a:pt x="3669321" y="19389"/>
                </a:cubicBezTo>
                <a:cubicBezTo>
                  <a:pt x="3681366" y="20408"/>
                  <a:pt x="3690186" y="23487"/>
                  <a:pt x="3695778" y="28628"/>
                </a:cubicBezTo>
                <a:cubicBezTo>
                  <a:pt x="3701371" y="33769"/>
                  <a:pt x="3703045" y="41179"/>
                  <a:pt x="3700801" y="50859"/>
                </a:cubicBezTo>
                <a:cubicBezTo>
                  <a:pt x="3698557" y="60539"/>
                  <a:pt x="3691358" y="62313"/>
                  <a:pt x="3679205" y="56183"/>
                </a:cubicBezTo>
                <a:cubicBezTo>
                  <a:pt x="3667051" y="50052"/>
                  <a:pt x="3656450" y="41703"/>
                  <a:pt x="3647402" y="31134"/>
                </a:cubicBezTo>
                <a:cubicBezTo>
                  <a:pt x="3640615" y="23207"/>
                  <a:pt x="3643028" y="19024"/>
                  <a:pt x="3654641" y="18583"/>
                </a:cubicBezTo>
                <a:close/>
                <a:moveTo>
                  <a:pt x="5568571" y="17284"/>
                </a:moveTo>
                <a:cubicBezTo>
                  <a:pt x="5575301" y="17790"/>
                  <a:pt x="5585387" y="22159"/>
                  <a:pt x="5598831" y="30392"/>
                </a:cubicBezTo>
                <a:cubicBezTo>
                  <a:pt x="5616756" y="41369"/>
                  <a:pt x="5623059" y="48851"/>
                  <a:pt x="5617738" y="52838"/>
                </a:cubicBezTo>
                <a:cubicBezTo>
                  <a:pt x="5612418" y="56824"/>
                  <a:pt x="5606205" y="64586"/>
                  <a:pt x="5599099" y="76123"/>
                </a:cubicBezTo>
                <a:cubicBezTo>
                  <a:pt x="5591994" y="87660"/>
                  <a:pt x="5584139" y="100451"/>
                  <a:pt x="5575535" y="114497"/>
                </a:cubicBezTo>
                <a:cubicBezTo>
                  <a:pt x="5566931" y="128543"/>
                  <a:pt x="5559130" y="131967"/>
                  <a:pt x="5552132" y="124768"/>
                </a:cubicBezTo>
                <a:lnTo>
                  <a:pt x="5531245" y="126790"/>
                </a:lnTo>
                <a:cubicBezTo>
                  <a:pt x="5535734" y="130791"/>
                  <a:pt x="5536856" y="135631"/>
                  <a:pt x="5534611" y="141310"/>
                </a:cubicBezTo>
                <a:cubicBezTo>
                  <a:pt x="5532367" y="146989"/>
                  <a:pt x="5531245" y="152216"/>
                  <a:pt x="5531245" y="156991"/>
                </a:cubicBezTo>
                <a:cubicBezTo>
                  <a:pt x="5576302" y="153506"/>
                  <a:pt x="5604474" y="150835"/>
                  <a:pt x="5615759" y="148978"/>
                </a:cubicBezTo>
                <a:cubicBezTo>
                  <a:pt x="5627045" y="147121"/>
                  <a:pt x="5639084" y="147892"/>
                  <a:pt x="5651875" y="151291"/>
                </a:cubicBezTo>
                <a:cubicBezTo>
                  <a:pt x="5664667" y="154689"/>
                  <a:pt x="5672055" y="160791"/>
                  <a:pt x="5674041" y="169596"/>
                </a:cubicBezTo>
                <a:cubicBezTo>
                  <a:pt x="5676028" y="178401"/>
                  <a:pt x="5663473" y="181229"/>
                  <a:pt x="5636377" y="178082"/>
                </a:cubicBezTo>
                <a:cubicBezTo>
                  <a:pt x="5609281" y="174934"/>
                  <a:pt x="5574194" y="175060"/>
                  <a:pt x="5531116" y="178458"/>
                </a:cubicBezTo>
                <a:cubicBezTo>
                  <a:pt x="5530256" y="227416"/>
                  <a:pt x="5529370" y="258925"/>
                  <a:pt x="5528459" y="272985"/>
                </a:cubicBezTo>
                <a:cubicBezTo>
                  <a:pt x="5527549" y="287046"/>
                  <a:pt x="5525821" y="298927"/>
                  <a:pt x="5523275" y="308628"/>
                </a:cubicBezTo>
                <a:cubicBezTo>
                  <a:pt x="5520730" y="318329"/>
                  <a:pt x="5517056" y="323180"/>
                  <a:pt x="5512252" y="323180"/>
                </a:cubicBezTo>
                <a:cubicBezTo>
                  <a:pt x="5506860" y="323180"/>
                  <a:pt x="5503924" y="311245"/>
                  <a:pt x="5503443" y="287376"/>
                </a:cubicBezTo>
                <a:cubicBezTo>
                  <a:pt x="5502963" y="263506"/>
                  <a:pt x="5502723" y="228197"/>
                  <a:pt x="5502723" y="181448"/>
                </a:cubicBezTo>
                <a:cubicBezTo>
                  <a:pt x="5474974" y="185047"/>
                  <a:pt x="5451205" y="188647"/>
                  <a:pt x="5431416" y="192246"/>
                </a:cubicBezTo>
                <a:lnTo>
                  <a:pt x="5393364" y="198914"/>
                </a:lnTo>
                <a:cubicBezTo>
                  <a:pt x="5383613" y="199875"/>
                  <a:pt x="5374206" y="195828"/>
                  <a:pt x="5365143" y="186772"/>
                </a:cubicBezTo>
                <a:cubicBezTo>
                  <a:pt x="5356080" y="177716"/>
                  <a:pt x="5355789" y="173647"/>
                  <a:pt x="5364271" y="174565"/>
                </a:cubicBezTo>
                <a:cubicBezTo>
                  <a:pt x="5372754" y="175483"/>
                  <a:pt x="5389772" y="174371"/>
                  <a:pt x="5415326" y="171231"/>
                </a:cubicBezTo>
                <a:cubicBezTo>
                  <a:pt x="5440880" y="168090"/>
                  <a:pt x="5470013" y="164419"/>
                  <a:pt x="5502723" y="160217"/>
                </a:cubicBezTo>
                <a:cubicBezTo>
                  <a:pt x="5502723" y="150423"/>
                  <a:pt x="5501640" y="140406"/>
                  <a:pt x="5499474" y="130167"/>
                </a:cubicBezTo>
                <a:lnTo>
                  <a:pt x="5481965" y="131415"/>
                </a:lnTo>
                <a:cubicBezTo>
                  <a:pt x="5473232" y="139575"/>
                  <a:pt x="5466191" y="136119"/>
                  <a:pt x="5460842" y="121047"/>
                </a:cubicBezTo>
                <a:cubicBezTo>
                  <a:pt x="5455493" y="105976"/>
                  <a:pt x="5451277" y="91628"/>
                  <a:pt x="5448194" y="78005"/>
                </a:cubicBezTo>
                <a:cubicBezTo>
                  <a:pt x="5445111" y="64382"/>
                  <a:pt x="5440830" y="53279"/>
                  <a:pt x="5435352" y="44696"/>
                </a:cubicBezTo>
                <a:cubicBezTo>
                  <a:pt x="5429875" y="36114"/>
                  <a:pt x="5429168" y="30865"/>
                  <a:pt x="5433233" y="28951"/>
                </a:cubicBezTo>
                <a:cubicBezTo>
                  <a:pt x="5437299" y="27036"/>
                  <a:pt x="5443013" y="27201"/>
                  <a:pt x="5450377" y="29445"/>
                </a:cubicBezTo>
                <a:cubicBezTo>
                  <a:pt x="5457741" y="31690"/>
                  <a:pt x="5469009" y="31941"/>
                  <a:pt x="5484181" y="30198"/>
                </a:cubicBezTo>
                <a:cubicBezTo>
                  <a:pt x="5499353" y="28456"/>
                  <a:pt x="5514779" y="26689"/>
                  <a:pt x="5530460" y="24896"/>
                </a:cubicBezTo>
                <a:cubicBezTo>
                  <a:pt x="5546141" y="23103"/>
                  <a:pt x="5556975" y="20827"/>
                  <a:pt x="5562962" y="18066"/>
                </a:cubicBezTo>
                <a:cubicBezTo>
                  <a:pt x="5564459" y="17376"/>
                  <a:pt x="5566329" y="17116"/>
                  <a:pt x="5568571" y="17284"/>
                </a:cubicBezTo>
                <a:close/>
                <a:moveTo>
                  <a:pt x="2352423" y="13687"/>
                </a:moveTo>
                <a:cubicBezTo>
                  <a:pt x="2354311" y="13629"/>
                  <a:pt x="2356646" y="14014"/>
                  <a:pt x="2359426" y="14840"/>
                </a:cubicBezTo>
                <a:cubicBezTo>
                  <a:pt x="2370547" y="18145"/>
                  <a:pt x="2378897" y="21992"/>
                  <a:pt x="2384475" y="26380"/>
                </a:cubicBezTo>
                <a:cubicBezTo>
                  <a:pt x="2390053" y="30768"/>
                  <a:pt x="2390709" y="35587"/>
                  <a:pt x="2386443" y="40835"/>
                </a:cubicBezTo>
                <a:cubicBezTo>
                  <a:pt x="2382177" y="46084"/>
                  <a:pt x="2377136" y="54516"/>
                  <a:pt x="2371321" y="66131"/>
                </a:cubicBezTo>
                <a:cubicBezTo>
                  <a:pt x="2365506" y="77747"/>
                  <a:pt x="2356934" y="89592"/>
                  <a:pt x="2345606" y="101666"/>
                </a:cubicBezTo>
                <a:cubicBezTo>
                  <a:pt x="2373956" y="100878"/>
                  <a:pt x="2391484" y="97981"/>
                  <a:pt x="2398187" y="92976"/>
                </a:cubicBezTo>
                <a:cubicBezTo>
                  <a:pt x="2404892" y="87971"/>
                  <a:pt x="2412660" y="87398"/>
                  <a:pt x="2421494" y="91255"/>
                </a:cubicBezTo>
                <a:cubicBezTo>
                  <a:pt x="2430328" y="95113"/>
                  <a:pt x="2437437" y="99935"/>
                  <a:pt x="2442821" y="105721"/>
                </a:cubicBezTo>
                <a:cubicBezTo>
                  <a:pt x="2448206" y="111507"/>
                  <a:pt x="2448611" y="116892"/>
                  <a:pt x="2444037" y="121875"/>
                </a:cubicBezTo>
                <a:cubicBezTo>
                  <a:pt x="2439462" y="126858"/>
                  <a:pt x="2436290" y="138675"/>
                  <a:pt x="2434518" y="157324"/>
                </a:cubicBezTo>
                <a:cubicBezTo>
                  <a:pt x="2432748" y="175974"/>
                  <a:pt x="2431188" y="194731"/>
                  <a:pt x="2429840" y="213595"/>
                </a:cubicBezTo>
                <a:cubicBezTo>
                  <a:pt x="2428492" y="232460"/>
                  <a:pt x="2424513" y="248732"/>
                  <a:pt x="2417902" y="262413"/>
                </a:cubicBezTo>
                <a:cubicBezTo>
                  <a:pt x="2411291" y="276093"/>
                  <a:pt x="2401034" y="286494"/>
                  <a:pt x="2387131" y="293614"/>
                </a:cubicBezTo>
                <a:cubicBezTo>
                  <a:pt x="2373228" y="300734"/>
                  <a:pt x="2365750" y="298945"/>
                  <a:pt x="2364696" y="288247"/>
                </a:cubicBezTo>
                <a:cubicBezTo>
                  <a:pt x="2363642" y="277549"/>
                  <a:pt x="2357920" y="265374"/>
                  <a:pt x="2347531" y="251722"/>
                </a:cubicBezTo>
                <a:cubicBezTo>
                  <a:pt x="2337141" y="238070"/>
                  <a:pt x="2338547" y="234442"/>
                  <a:pt x="2351747" y="240838"/>
                </a:cubicBezTo>
                <a:cubicBezTo>
                  <a:pt x="2364947" y="247234"/>
                  <a:pt x="2374164" y="250833"/>
                  <a:pt x="2379398" y="251636"/>
                </a:cubicBezTo>
                <a:cubicBezTo>
                  <a:pt x="2384633" y="252439"/>
                  <a:pt x="2389505" y="247632"/>
                  <a:pt x="2394014" y="237214"/>
                </a:cubicBezTo>
                <a:cubicBezTo>
                  <a:pt x="2398525" y="226795"/>
                  <a:pt x="2401679" y="211018"/>
                  <a:pt x="2403479" y="189880"/>
                </a:cubicBezTo>
                <a:cubicBezTo>
                  <a:pt x="2405279" y="168743"/>
                  <a:pt x="2406179" y="151061"/>
                  <a:pt x="2406179" y="136836"/>
                </a:cubicBezTo>
                <a:cubicBezTo>
                  <a:pt x="2406179" y="124001"/>
                  <a:pt x="2404942" y="116756"/>
                  <a:pt x="2402468" y="115100"/>
                </a:cubicBezTo>
                <a:cubicBezTo>
                  <a:pt x="2399994" y="113443"/>
                  <a:pt x="2393846" y="113848"/>
                  <a:pt x="2384023" y="116315"/>
                </a:cubicBezTo>
                <a:lnTo>
                  <a:pt x="2355887" y="123370"/>
                </a:lnTo>
                <a:cubicBezTo>
                  <a:pt x="2349061" y="124302"/>
                  <a:pt x="2342996" y="122065"/>
                  <a:pt x="2337690" y="116659"/>
                </a:cubicBezTo>
                <a:cubicBezTo>
                  <a:pt x="2323966" y="132247"/>
                  <a:pt x="2309680" y="144242"/>
                  <a:pt x="2294830" y="152646"/>
                </a:cubicBezTo>
                <a:cubicBezTo>
                  <a:pt x="2291118" y="154747"/>
                  <a:pt x="2288323" y="156025"/>
                  <a:pt x="2286445" y="156481"/>
                </a:cubicBezTo>
                <a:lnTo>
                  <a:pt x="2284783" y="155848"/>
                </a:lnTo>
                <a:lnTo>
                  <a:pt x="2284465" y="161411"/>
                </a:lnTo>
                <a:cubicBezTo>
                  <a:pt x="2284259" y="168743"/>
                  <a:pt x="2284380" y="177806"/>
                  <a:pt x="2284828" y="188600"/>
                </a:cubicBezTo>
                <a:cubicBezTo>
                  <a:pt x="2285724" y="210189"/>
                  <a:pt x="2285014" y="226537"/>
                  <a:pt x="2282699" y="237644"/>
                </a:cubicBezTo>
                <a:cubicBezTo>
                  <a:pt x="2280383" y="248750"/>
                  <a:pt x="2277271" y="257684"/>
                  <a:pt x="2273363" y="264446"/>
                </a:cubicBezTo>
                <a:cubicBezTo>
                  <a:pt x="2269456" y="271207"/>
                  <a:pt x="2265272" y="271307"/>
                  <a:pt x="2260812" y="264747"/>
                </a:cubicBezTo>
                <a:cubicBezTo>
                  <a:pt x="2256352" y="258186"/>
                  <a:pt x="2252939" y="252737"/>
                  <a:pt x="2250573" y="248399"/>
                </a:cubicBezTo>
                <a:cubicBezTo>
                  <a:pt x="2248207" y="244061"/>
                  <a:pt x="2245894" y="241716"/>
                  <a:pt x="2243636" y="241365"/>
                </a:cubicBezTo>
                <a:cubicBezTo>
                  <a:pt x="2241377" y="241014"/>
                  <a:pt x="2230153" y="242487"/>
                  <a:pt x="2209961" y="245785"/>
                </a:cubicBezTo>
                <a:cubicBezTo>
                  <a:pt x="2205258" y="265890"/>
                  <a:pt x="2199891" y="271390"/>
                  <a:pt x="2193861" y="262284"/>
                </a:cubicBezTo>
                <a:cubicBezTo>
                  <a:pt x="2187831" y="253178"/>
                  <a:pt x="2184816" y="241053"/>
                  <a:pt x="2184816" y="225910"/>
                </a:cubicBezTo>
                <a:cubicBezTo>
                  <a:pt x="2184816" y="211641"/>
                  <a:pt x="2184375" y="193913"/>
                  <a:pt x="2183493" y="172726"/>
                </a:cubicBezTo>
                <a:cubicBezTo>
                  <a:pt x="2182611" y="151538"/>
                  <a:pt x="2179463" y="136201"/>
                  <a:pt x="2174050" y="126715"/>
                </a:cubicBezTo>
                <a:cubicBezTo>
                  <a:pt x="2168637" y="117229"/>
                  <a:pt x="2169558" y="112486"/>
                  <a:pt x="2176814" y="112486"/>
                </a:cubicBezTo>
                <a:cubicBezTo>
                  <a:pt x="2181604" y="112486"/>
                  <a:pt x="2187204" y="112923"/>
                  <a:pt x="2193614" y="113798"/>
                </a:cubicBezTo>
                <a:cubicBezTo>
                  <a:pt x="2200497" y="105151"/>
                  <a:pt x="2208176" y="91779"/>
                  <a:pt x="2216651" y="73681"/>
                </a:cubicBezTo>
                <a:cubicBezTo>
                  <a:pt x="2225126" y="55584"/>
                  <a:pt x="2227790" y="41326"/>
                  <a:pt x="2224642" y="30908"/>
                </a:cubicBezTo>
                <a:cubicBezTo>
                  <a:pt x="2221495" y="20490"/>
                  <a:pt x="2229421" y="19404"/>
                  <a:pt x="2248422" y="27649"/>
                </a:cubicBezTo>
                <a:cubicBezTo>
                  <a:pt x="2264626" y="35479"/>
                  <a:pt x="2269635" y="42373"/>
                  <a:pt x="2263447" y="48331"/>
                </a:cubicBezTo>
                <a:cubicBezTo>
                  <a:pt x="2257259" y="54290"/>
                  <a:pt x="2250594" y="62625"/>
                  <a:pt x="2243453" y="73337"/>
                </a:cubicBezTo>
                <a:cubicBezTo>
                  <a:pt x="2236312" y="84049"/>
                  <a:pt x="2225370" y="97536"/>
                  <a:pt x="2210628" y="113798"/>
                </a:cubicBezTo>
                <a:cubicBezTo>
                  <a:pt x="2227980" y="111303"/>
                  <a:pt x="2240040" y="107080"/>
                  <a:pt x="2246809" y="101129"/>
                </a:cubicBezTo>
                <a:cubicBezTo>
                  <a:pt x="2253577" y="95177"/>
                  <a:pt x="2260905" y="94123"/>
                  <a:pt x="2268792" y="97967"/>
                </a:cubicBezTo>
                <a:cubicBezTo>
                  <a:pt x="2276679" y="101810"/>
                  <a:pt x="2283581" y="105811"/>
                  <a:pt x="2289496" y="109969"/>
                </a:cubicBezTo>
                <a:cubicBezTo>
                  <a:pt x="2295411" y="114128"/>
                  <a:pt x="2296748" y="119007"/>
                  <a:pt x="2293508" y="124607"/>
                </a:cubicBezTo>
                <a:cubicBezTo>
                  <a:pt x="2290267" y="130207"/>
                  <a:pt x="2287786" y="136875"/>
                  <a:pt x="2286065" y="144612"/>
                </a:cubicBezTo>
                <a:cubicBezTo>
                  <a:pt x="2285635" y="146546"/>
                  <a:pt x="2285286" y="148913"/>
                  <a:pt x="2285020" y="151713"/>
                </a:cubicBezTo>
                <a:lnTo>
                  <a:pt x="2284998" y="152085"/>
                </a:lnTo>
                <a:lnTo>
                  <a:pt x="2286187" y="149351"/>
                </a:lnTo>
                <a:cubicBezTo>
                  <a:pt x="2287979" y="146518"/>
                  <a:pt x="2290688" y="142862"/>
                  <a:pt x="2294314" y="138384"/>
                </a:cubicBezTo>
                <a:cubicBezTo>
                  <a:pt x="2308819" y="120474"/>
                  <a:pt x="2322091" y="99999"/>
                  <a:pt x="2334130" y="76962"/>
                </a:cubicBezTo>
                <a:cubicBezTo>
                  <a:pt x="2346168" y="53924"/>
                  <a:pt x="2350614" y="36985"/>
                  <a:pt x="2347466" y="26144"/>
                </a:cubicBezTo>
                <a:cubicBezTo>
                  <a:pt x="2345106" y="18013"/>
                  <a:pt x="2346758" y="13861"/>
                  <a:pt x="2352423" y="13687"/>
                </a:cubicBezTo>
                <a:close/>
                <a:moveTo>
                  <a:pt x="4178760" y="10645"/>
                </a:moveTo>
                <a:cubicBezTo>
                  <a:pt x="4189221" y="12058"/>
                  <a:pt x="4198922" y="15381"/>
                  <a:pt x="4207864" y="20615"/>
                </a:cubicBezTo>
                <a:cubicBezTo>
                  <a:pt x="4216805" y="25850"/>
                  <a:pt x="4219698" y="30790"/>
                  <a:pt x="4216543" y="35436"/>
                </a:cubicBezTo>
                <a:cubicBezTo>
                  <a:pt x="4213388" y="40082"/>
                  <a:pt x="4211811" y="58137"/>
                  <a:pt x="4211811" y="89599"/>
                </a:cubicBezTo>
                <a:cubicBezTo>
                  <a:pt x="4211811" y="121793"/>
                  <a:pt x="4212478" y="150057"/>
                  <a:pt x="4213811" y="174393"/>
                </a:cubicBezTo>
                <a:cubicBezTo>
                  <a:pt x="4215145" y="198728"/>
                  <a:pt x="4216493" y="220016"/>
                  <a:pt x="4217855" y="238257"/>
                </a:cubicBezTo>
                <a:cubicBezTo>
                  <a:pt x="4219218" y="256498"/>
                  <a:pt x="4218716" y="270347"/>
                  <a:pt x="4216350" y="279804"/>
                </a:cubicBezTo>
                <a:cubicBezTo>
                  <a:pt x="4213983" y="289261"/>
                  <a:pt x="4209997" y="297267"/>
                  <a:pt x="4204390" y="303820"/>
                </a:cubicBezTo>
                <a:cubicBezTo>
                  <a:pt x="4196072" y="312224"/>
                  <a:pt x="4189462" y="311646"/>
                  <a:pt x="4184557" y="302089"/>
                </a:cubicBezTo>
                <a:cubicBezTo>
                  <a:pt x="4179653" y="292531"/>
                  <a:pt x="4170794" y="281034"/>
                  <a:pt x="4157981" y="267597"/>
                </a:cubicBezTo>
                <a:cubicBezTo>
                  <a:pt x="4145168" y="254160"/>
                  <a:pt x="4145237" y="249489"/>
                  <a:pt x="4158186" y="253583"/>
                </a:cubicBezTo>
                <a:cubicBezTo>
                  <a:pt x="4171135" y="257677"/>
                  <a:pt x="4179033" y="259699"/>
                  <a:pt x="4181879" y="259649"/>
                </a:cubicBezTo>
                <a:cubicBezTo>
                  <a:pt x="4184726" y="259599"/>
                  <a:pt x="4186350" y="255089"/>
                  <a:pt x="4186751" y="246119"/>
                </a:cubicBezTo>
                <a:cubicBezTo>
                  <a:pt x="4187153" y="237149"/>
                  <a:pt x="4187354" y="228168"/>
                  <a:pt x="4187354" y="219177"/>
                </a:cubicBezTo>
                <a:cubicBezTo>
                  <a:pt x="4187354" y="209354"/>
                  <a:pt x="4186909" y="177225"/>
                  <a:pt x="4186020" y="122789"/>
                </a:cubicBezTo>
                <a:cubicBezTo>
                  <a:pt x="4185131" y="68354"/>
                  <a:pt x="4181083" y="35701"/>
                  <a:pt x="4173877" y="24831"/>
                </a:cubicBezTo>
                <a:cubicBezTo>
                  <a:pt x="4166672" y="13962"/>
                  <a:pt x="4168299" y="9233"/>
                  <a:pt x="4178760" y="10645"/>
                </a:cubicBezTo>
                <a:close/>
                <a:moveTo>
                  <a:pt x="5221251" y="9647"/>
                </a:moveTo>
                <a:cubicBezTo>
                  <a:pt x="5226488" y="10402"/>
                  <a:pt x="5234263" y="14388"/>
                  <a:pt x="5244577" y="21605"/>
                </a:cubicBezTo>
                <a:cubicBezTo>
                  <a:pt x="5258330" y="31227"/>
                  <a:pt x="5262546" y="38247"/>
                  <a:pt x="5257225" y="42664"/>
                </a:cubicBezTo>
                <a:cubicBezTo>
                  <a:pt x="5251905" y="47080"/>
                  <a:pt x="5248055" y="51275"/>
                  <a:pt x="5245674" y="55247"/>
                </a:cubicBezTo>
                <a:cubicBezTo>
                  <a:pt x="5243294" y="59219"/>
                  <a:pt x="5238375" y="67730"/>
                  <a:pt x="5230918" y="80780"/>
                </a:cubicBezTo>
                <a:cubicBezTo>
                  <a:pt x="5223462" y="93829"/>
                  <a:pt x="5217324" y="102172"/>
                  <a:pt x="5212505" y="105807"/>
                </a:cubicBezTo>
                <a:cubicBezTo>
                  <a:pt x="5207687" y="109442"/>
                  <a:pt x="5203572" y="107216"/>
                  <a:pt x="5200158" y="99128"/>
                </a:cubicBezTo>
                <a:cubicBezTo>
                  <a:pt x="5169973" y="103617"/>
                  <a:pt x="5148082" y="106664"/>
                  <a:pt x="5134487" y="108270"/>
                </a:cubicBezTo>
                <a:cubicBezTo>
                  <a:pt x="5128952" y="118366"/>
                  <a:pt x="5123704" y="118193"/>
                  <a:pt x="5118742" y="107754"/>
                </a:cubicBezTo>
                <a:cubicBezTo>
                  <a:pt x="5113781" y="97314"/>
                  <a:pt x="5109087" y="84358"/>
                  <a:pt x="5104663" y="68885"/>
                </a:cubicBezTo>
                <a:cubicBezTo>
                  <a:pt x="5100240" y="53412"/>
                  <a:pt x="5095493" y="41509"/>
                  <a:pt x="5090423" y="33177"/>
                </a:cubicBezTo>
                <a:cubicBezTo>
                  <a:pt x="5085354" y="24846"/>
                  <a:pt x="5088143" y="21598"/>
                  <a:pt x="5098791" y="23433"/>
                </a:cubicBezTo>
                <a:cubicBezTo>
                  <a:pt x="5109438" y="25269"/>
                  <a:pt x="5116857" y="26169"/>
                  <a:pt x="5121044" y="26133"/>
                </a:cubicBezTo>
                <a:cubicBezTo>
                  <a:pt x="5125231" y="26097"/>
                  <a:pt x="5135692" y="25204"/>
                  <a:pt x="5152427" y="23455"/>
                </a:cubicBezTo>
                <a:cubicBezTo>
                  <a:pt x="5169162" y="21705"/>
                  <a:pt x="5182904" y="19486"/>
                  <a:pt x="5193651" y="16797"/>
                </a:cubicBezTo>
                <a:cubicBezTo>
                  <a:pt x="5204399" y="14109"/>
                  <a:pt x="5212136" y="11832"/>
                  <a:pt x="5216861" y="9968"/>
                </a:cubicBezTo>
                <a:cubicBezTo>
                  <a:pt x="5218042" y="9502"/>
                  <a:pt x="5219506" y="9395"/>
                  <a:pt x="5221251" y="9647"/>
                </a:cubicBezTo>
                <a:close/>
                <a:moveTo>
                  <a:pt x="2635892" y="7209"/>
                </a:moveTo>
                <a:cubicBezTo>
                  <a:pt x="2638565" y="6994"/>
                  <a:pt x="2642009" y="7304"/>
                  <a:pt x="2646223" y="8139"/>
                </a:cubicBezTo>
                <a:cubicBezTo>
                  <a:pt x="2663080" y="11481"/>
                  <a:pt x="2673003" y="16464"/>
                  <a:pt x="2675993" y="23089"/>
                </a:cubicBezTo>
                <a:cubicBezTo>
                  <a:pt x="2678983" y="29714"/>
                  <a:pt x="2678983" y="36619"/>
                  <a:pt x="2675993" y="43804"/>
                </a:cubicBezTo>
                <a:cubicBezTo>
                  <a:pt x="2673003" y="50988"/>
                  <a:pt x="2666902" y="51712"/>
                  <a:pt x="2657688" y="45976"/>
                </a:cubicBezTo>
                <a:cubicBezTo>
                  <a:pt x="2648474" y="40240"/>
                  <a:pt x="2640125" y="32690"/>
                  <a:pt x="2632639" y="23326"/>
                </a:cubicBezTo>
                <a:cubicBezTo>
                  <a:pt x="2626788" y="13227"/>
                  <a:pt x="2627873" y="7854"/>
                  <a:pt x="2635892" y="7209"/>
                </a:cubicBezTo>
                <a:close/>
                <a:moveTo>
                  <a:pt x="3769717" y="6545"/>
                </a:moveTo>
                <a:cubicBezTo>
                  <a:pt x="3771345" y="6407"/>
                  <a:pt x="3773432" y="6695"/>
                  <a:pt x="3775980" y="7408"/>
                </a:cubicBezTo>
                <a:cubicBezTo>
                  <a:pt x="3786168" y="10262"/>
                  <a:pt x="3795418" y="14238"/>
                  <a:pt x="3803728" y="19336"/>
                </a:cubicBezTo>
                <a:cubicBezTo>
                  <a:pt x="3812038" y="24434"/>
                  <a:pt x="3813712" y="31098"/>
                  <a:pt x="3808751" y="39329"/>
                </a:cubicBezTo>
                <a:cubicBezTo>
                  <a:pt x="3803789" y="47561"/>
                  <a:pt x="3801731" y="73739"/>
                  <a:pt x="3802577" y="117864"/>
                </a:cubicBezTo>
                <a:cubicBezTo>
                  <a:pt x="3822696" y="115239"/>
                  <a:pt x="3837051" y="112784"/>
                  <a:pt x="3845641" y="110496"/>
                </a:cubicBezTo>
                <a:cubicBezTo>
                  <a:pt x="3854231" y="108209"/>
                  <a:pt x="3863620" y="110027"/>
                  <a:pt x="3873808" y="115949"/>
                </a:cubicBezTo>
                <a:cubicBezTo>
                  <a:pt x="3883997" y="121872"/>
                  <a:pt x="3884244" y="126389"/>
                  <a:pt x="3874551" y="129501"/>
                </a:cubicBezTo>
                <a:cubicBezTo>
                  <a:pt x="3864856" y="132613"/>
                  <a:pt x="3840908" y="135868"/>
                  <a:pt x="3802706" y="139266"/>
                </a:cubicBezTo>
                <a:cubicBezTo>
                  <a:pt x="3802706" y="191149"/>
                  <a:pt x="3802226" y="233596"/>
                  <a:pt x="3801265" y="266607"/>
                </a:cubicBezTo>
                <a:cubicBezTo>
                  <a:pt x="3800304" y="299619"/>
                  <a:pt x="3795776" y="316400"/>
                  <a:pt x="3787681" y="316952"/>
                </a:cubicBezTo>
                <a:cubicBezTo>
                  <a:pt x="3779586" y="317504"/>
                  <a:pt x="3775539" y="301110"/>
                  <a:pt x="3775539" y="267769"/>
                </a:cubicBezTo>
                <a:lnTo>
                  <a:pt x="3775539" y="142321"/>
                </a:lnTo>
                <a:cubicBezTo>
                  <a:pt x="3755821" y="146695"/>
                  <a:pt x="3740867" y="150036"/>
                  <a:pt x="3730679" y="152345"/>
                </a:cubicBezTo>
                <a:cubicBezTo>
                  <a:pt x="3720490" y="154653"/>
                  <a:pt x="3710574" y="151828"/>
                  <a:pt x="3700930" y="143870"/>
                </a:cubicBezTo>
                <a:cubicBezTo>
                  <a:pt x="3691286" y="135911"/>
                  <a:pt x="3691587" y="131623"/>
                  <a:pt x="3701834" y="131006"/>
                </a:cubicBezTo>
                <a:cubicBezTo>
                  <a:pt x="3712080" y="130390"/>
                  <a:pt x="3722049" y="129637"/>
                  <a:pt x="3731744" y="128748"/>
                </a:cubicBezTo>
                <a:cubicBezTo>
                  <a:pt x="3741438" y="127859"/>
                  <a:pt x="3756036" y="125787"/>
                  <a:pt x="3775539" y="122531"/>
                </a:cubicBezTo>
                <a:cubicBezTo>
                  <a:pt x="3775539" y="90796"/>
                  <a:pt x="3775323" y="68347"/>
                  <a:pt x="3774893" y="55183"/>
                </a:cubicBezTo>
                <a:cubicBezTo>
                  <a:pt x="3774463" y="42018"/>
                  <a:pt x="3771989" y="30051"/>
                  <a:pt x="3767472" y="19282"/>
                </a:cubicBezTo>
                <a:cubicBezTo>
                  <a:pt x="3764084" y="11205"/>
                  <a:pt x="3764833" y="6959"/>
                  <a:pt x="3769717" y="6545"/>
                </a:cubicBezTo>
                <a:close/>
                <a:moveTo>
                  <a:pt x="3013503" y="4505"/>
                </a:moveTo>
                <a:cubicBezTo>
                  <a:pt x="3015358" y="4849"/>
                  <a:pt x="3017596" y="5680"/>
                  <a:pt x="3020219" y="6999"/>
                </a:cubicBezTo>
                <a:cubicBezTo>
                  <a:pt x="3030709" y="12277"/>
                  <a:pt x="3038384" y="17640"/>
                  <a:pt x="3043246" y="23089"/>
                </a:cubicBezTo>
                <a:cubicBezTo>
                  <a:pt x="3048107" y="28538"/>
                  <a:pt x="3047659" y="33382"/>
                  <a:pt x="3041901" y="37619"/>
                </a:cubicBezTo>
                <a:cubicBezTo>
                  <a:pt x="3036144" y="41857"/>
                  <a:pt x="3027321" y="52852"/>
                  <a:pt x="3015433" y="70605"/>
                </a:cubicBezTo>
                <a:cubicBezTo>
                  <a:pt x="3039782" y="68010"/>
                  <a:pt x="3058826" y="65339"/>
                  <a:pt x="3072564" y="62593"/>
                </a:cubicBezTo>
                <a:cubicBezTo>
                  <a:pt x="3086302" y="59847"/>
                  <a:pt x="3097763" y="61750"/>
                  <a:pt x="3106948" y="68304"/>
                </a:cubicBezTo>
                <a:cubicBezTo>
                  <a:pt x="3116133" y="74857"/>
                  <a:pt x="3114072" y="79830"/>
                  <a:pt x="3100764" y="83221"/>
                </a:cubicBezTo>
                <a:cubicBezTo>
                  <a:pt x="3087456" y="86613"/>
                  <a:pt x="3073467" y="88972"/>
                  <a:pt x="3058797" y="90298"/>
                </a:cubicBezTo>
                <a:cubicBezTo>
                  <a:pt x="3044127" y="91625"/>
                  <a:pt x="3025987" y="93586"/>
                  <a:pt x="3004376" y="96181"/>
                </a:cubicBezTo>
                <a:cubicBezTo>
                  <a:pt x="2996790" y="109675"/>
                  <a:pt x="2988638" y="122062"/>
                  <a:pt x="2979919" y="133340"/>
                </a:cubicBezTo>
                <a:cubicBezTo>
                  <a:pt x="2971200" y="144619"/>
                  <a:pt x="2971222" y="149817"/>
                  <a:pt x="2979984" y="148935"/>
                </a:cubicBezTo>
                <a:cubicBezTo>
                  <a:pt x="2988746" y="148053"/>
                  <a:pt x="3000999" y="146429"/>
                  <a:pt x="3016745" y="144063"/>
                </a:cubicBezTo>
                <a:cubicBezTo>
                  <a:pt x="3017562" y="128260"/>
                  <a:pt x="3015949" y="116118"/>
                  <a:pt x="3011905" y="107635"/>
                </a:cubicBezTo>
                <a:cubicBezTo>
                  <a:pt x="3007861" y="99153"/>
                  <a:pt x="3010661" y="96092"/>
                  <a:pt x="3020305" y="98451"/>
                </a:cubicBezTo>
                <a:cubicBezTo>
                  <a:pt x="3029948" y="100810"/>
                  <a:pt x="3038072" y="103911"/>
                  <a:pt x="3044676" y="107754"/>
                </a:cubicBezTo>
                <a:cubicBezTo>
                  <a:pt x="3051280" y="111597"/>
                  <a:pt x="3053198" y="115447"/>
                  <a:pt x="3050430" y="119305"/>
                </a:cubicBezTo>
                <a:cubicBezTo>
                  <a:pt x="3047662" y="123162"/>
                  <a:pt x="3045447" y="129881"/>
                  <a:pt x="3043783" y="139460"/>
                </a:cubicBezTo>
                <a:cubicBezTo>
                  <a:pt x="3059271" y="138643"/>
                  <a:pt x="3071664" y="137313"/>
                  <a:pt x="3080964" y="135470"/>
                </a:cubicBezTo>
                <a:cubicBezTo>
                  <a:pt x="3090264" y="133627"/>
                  <a:pt x="3099441" y="136889"/>
                  <a:pt x="3108497" y="145257"/>
                </a:cubicBezTo>
                <a:cubicBezTo>
                  <a:pt x="3117553" y="153624"/>
                  <a:pt x="3115137" y="158375"/>
                  <a:pt x="3101248" y="159508"/>
                </a:cubicBezTo>
                <a:cubicBezTo>
                  <a:pt x="3087359" y="160640"/>
                  <a:pt x="3068205" y="162024"/>
                  <a:pt x="3043783" y="163659"/>
                </a:cubicBezTo>
                <a:lnTo>
                  <a:pt x="3043783" y="194784"/>
                </a:lnTo>
                <a:cubicBezTo>
                  <a:pt x="3071618" y="193092"/>
                  <a:pt x="3094139" y="191095"/>
                  <a:pt x="3111347" y="188794"/>
                </a:cubicBezTo>
                <a:cubicBezTo>
                  <a:pt x="3128555" y="186492"/>
                  <a:pt x="3142294" y="190992"/>
                  <a:pt x="3152561" y="202292"/>
                </a:cubicBezTo>
                <a:cubicBezTo>
                  <a:pt x="3162828" y="213592"/>
                  <a:pt x="3157569" y="218342"/>
                  <a:pt x="3136783" y="216542"/>
                </a:cubicBezTo>
                <a:cubicBezTo>
                  <a:pt x="3115997" y="214742"/>
                  <a:pt x="3084947" y="214696"/>
                  <a:pt x="3043633" y="216402"/>
                </a:cubicBezTo>
                <a:cubicBezTo>
                  <a:pt x="3042772" y="252984"/>
                  <a:pt x="3041148" y="279406"/>
                  <a:pt x="3038761" y="295668"/>
                </a:cubicBezTo>
                <a:cubicBezTo>
                  <a:pt x="3036373" y="311930"/>
                  <a:pt x="3032333" y="320355"/>
                  <a:pt x="3026640" y="320942"/>
                </a:cubicBezTo>
                <a:cubicBezTo>
                  <a:pt x="3020947" y="321530"/>
                  <a:pt x="3017856" y="313037"/>
                  <a:pt x="3017369" y="295464"/>
                </a:cubicBezTo>
                <a:cubicBezTo>
                  <a:pt x="3016881" y="277890"/>
                  <a:pt x="3016637" y="252482"/>
                  <a:pt x="3016637" y="219242"/>
                </a:cubicBezTo>
                <a:cubicBezTo>
                  <a:pt x="3000591" y="221866"/>
                  <a:pt x="2984092" y="224548"/>
                  <a:pt x="2967142" y="227287"/>
                </a:cubicBezTo>
                <a:cubicBezTo>
                  <a:pt x="2950192" y="230026"/>
                  <a:pt x="2936952" y="232069"/>
                  <a:pt x="2927423" y="233417"/>
                </a:cubicBezTo>
                <a:cubicBezTo>
                  <a:pt x="2917894" y="234765"/>
                  <a:pt x="2907659" y="230689"/>
                  <a:pt x="2896717" y="221188"/>
                </a:cubicBezTo>
                <a:cubicBezTo>
                  <a:pt x="2885776" y="211688"/>
                  <a:pt x="2887651" y="207397"/>
                  <a:pt x="2902342" y="208314"/>
                </a:cubicBezTo>
                <a:cubicBezTo>
                  <a:pt x="2917034" y="209232"/>
                  <a:pt x="2933324" y="208350"/>
                  <a:pt x="2951214" y="205669"/>
                </a:cubicBezTo>
                <a:cubicBezTo>
                  <a:pt x="2969103" y="202987"/>
                  <a:pt x="2990911" y="200406"/>
                  <a:pt x="3016637" y="197925"/>
                </a:cubicBezTo>
                <a:lnTo>
                  <a:pt x="3016637" y="166606"/>
                </a:lnTo>
                <a:cubicBezTo>
                  <a:pt x="2980586" y="170162"/>
                  <a:pt x="2959022" y="173525"/>
                  <a:pt x="2951945" y="176694"/>
                </a:cubicBezTo>
                <a:cubicBezTo>
                  <a:pt x="2944868" y="179864"/>
                  <a:pt x="2939813" y="179810"/>
                  <a:pt x="2936780" y="176533"/>
                </a:cubicBezTo>
                <a:cubicBezTo>
                  <a:pt x="2933747" y="173256"/>
                  <a:pt x="2931224" y="169080"/>
                  <a:pt x="2929209" y="164003"/>
                </a:cubicBezTo>
                <a:cubicBezTo>
                  <a:pt x="2927194" y="158927"/>
                  <a:pt x="2930775" y="153564"/>
                  <a:pt x="2939953" y="147913"/>
                </a:cubicBezTo>
                <a:cubicBezTo>
                  <a:pt x="2949131" y="142263"/>
                  <a:pt x="2962094" y="125550"/>
                  <a:pt x="2978844" y="97773"/>
                </a:cubicBezTo>
                <a:cubicBezTo>
                  <a:pt x="2967759" y="99537"/>
                  <a:pt x="2959205" y="100652"/>
                  <a:pt x="2953182" y="101118"/>
                </a:cubicBezTo>
                <a:cubicBezTo>
                  <a:pt x="2947159" y="101584"/>
                  <a:pt x="2939806" y="98504"/>
                  <a:pt x="2931123" y="91879"/>
                </a:cubicBezTo>
                <a:cubicBezTo>
                  <a:pt x="2922440" y="85254"/>
                  <a:pt x="2924487" y="81644"/>
                  <a:pt x="2937264" y="81049"/>
                </a:cubicBezTo>
                <a:cubicBezTo>
                  <a:pt x="2950041" y="80454"/>
                  <a:pt x="2966475" y="78485"/>
                  <a:pt x="2986566" y="75144"/>
                </a:cubicBezTo>
                <a:cubicBezTo>
                  <a:pt x="3002111" y="45101"/>
                  <a:pt x="3008983" y="24914"/>
                  <a:pt x="3007183" y="14582"/>
                </a:cubicBezTo>
                <a:cubicBezTo>
                  <a:pt x="3005834" y="6833"/>
                  <a:pt x="3007940" y="3474"/>
                  <a:pt x="3013503" y="4505"/>
                </a:cubicBezTo>
                <a:close/>
                <a:moveTo>
                  <a:pt x="1922054" y="3199"/>
                </a:moveTo>
                <a:cubicBezTo>
                  <a:pt x="1925165" y="2940"/>
                  <a:pt x="1929112" y="3224"/>
                  <a:pt x="1933893" y="4053"/>
                </a:cubicBezTo>
                <a:cubicBezTo>
                  <a:pt x="1953015" y="7365"/>
                  <a:pt x="1964290" y="13259"/>
                  <a:pt x="1967717" y="21734"/>
                </a:cubicBezTo>
                <a:cubicBezTo>
                  <a:pt x="1971146" y="30209"/>
                  <a:pt x="1971389" y="38250"/>
                  <a:pt x="1968448" y="45858"/>
                </a:cubicBezTo>
                <a:cubicBezTo>
                  <a:pt x="1965509" y="53465"/>
                  <a:pt x="1958063" y="53508"/>
                  <a:pt x="1946110" y="45987"/>
                </a:cubicBezTo>
                <a:cubicBezTo>
                  <a:pt x="1934158" y="38465"/>
                  <a:pt x="1924310" y="29872"/>
                  <a:pt x="1916566" y="20207"/>
                </a:cubicBezTo>
                <a:cubicBezTo>
                  <a:pt x="1910887" y="9645"/>
                  <a:pt x="1912717" y="3976"/>
                  <a:pt x="1922054" y="3199"/>
                </a:cubicBezTo>
                <a:close/>
                <a:moveTo>
                  <a:pt x="674278" y="3199"/>
                </a:moveTo>
                <a:cubicBezTo>
                  <a:pt x="677390" y="2940"/>
                  <a:pt x="681337" y="3224"/>
                  <a:pt x="686118" y="4053"/>
                </a:cubicBezTo>
                <a:cubicBezTo>
                  <a:pt x="705240" y="7365"/>
                  <a:pt x="716515" y="13259"/>
                  <a:pt x="719943" y="21734"/>
                </a:cubicBezTo>
                <a:cubicBezTo>
                  <a:pt x="723370" y="30209"/>
                  <a:pt x="723614" y="38250"/>
                  <a:pt x="720674" y="45858"/>
                </a:cubicBezTo>
                <a:cubicBezTo>
                  <a:pt x="717734" y="53465"/>
                  <a:pt x="710287" y="53508"/>
                  <a:pt x="698335" y="45987"/>
                </a:cubicBezTo>
                <a:cubicBezTo>
                  <a:pt x="686383" y="38465"/>
                  <a:pt x="676535" y="29872"/>
                  <a:pt x="668791" y="20207"/>
                </a:cubicBezTo>
                <a:cubicBezTo>
                  <a:pt x="663112" y="9645"/>
                  <a:pt x="664941" y="3976"/>
                  <a:pt x="674278" y="3199"/>
                </a:cubicBezTo>
                <a:close/>
                <a:moveTo>
                  <a:pt x="4428770" y="25"/>
                </a:moveTo>
                <a:cubicBezTo>
                  <a:pt x="4430403" y="134"/>
                  <a:pt x="4432347" y="613"/>
                  <a:pt x="4434600" y="1461"/>
                </a:cubicBezTo>
                <a:cubicBezTo>
                  <a:pt x="4443613" y="4852"/>
                  <a:pt x="4450389" y="8849"/>
                  <a:pt x="4454927" y="13453"/>
                </a:cubicBezTo>
                <a:cubicBezTo>
                  <a:pt x="4459466" y="18056"/>
                  <a:pt x="4459513" y="22053"/>
                  <a:pt x="4455067" y="25445"/>
                </a:cubicBezTo>
                <a:cubicBezTo>
                  <a:pt x="4450622" y="28836"/>
                  <a:pt x="4444298" y="34447"/>
                  <a:pt x="4436095" y="42276"/>
                </a:cubicBezTo>
                <a:cubicBezTo>
                  <a:pt x="4464030" y="41445"/>
                  <a:pt x="4486368" y="37860"/>
                  <a:pt x="4503110" y="31521"/>
                </a:cubicBezTo>
                <a:cubicBezTo>
                  <a:pt x="4519853" y="25183"/>
                  <a:pt x="4532891" y="25143"/>
                  <a:pt x="4542227" y="31403"/>
                </a:cubicBezTo>
                <a:cubicBezTo>
                  <a:pt x="4551562" y="37662"/>
                  <a:pt x="4551211" y="43079"/>
                  <a:pt x="4541173" y="47654"/>
                </a:cubicBezTo>
                <a:cubicBezTo>
                  <a:pt x="4531135" y="52228"/>
                  <a:pt x="4517289" y="55871"/>
                  <a:pt x="4499636" y="58581"/>
                </a:cubicBezTo>
                <a:cubicBezTo>
                  <a:pt x="4481984" y="61291"/>
                  <a:pt x="4467697" y="62876"/>
                  <a:pt x="4456777" y="63335"/>
                </a:cubicBezTo>
                <a:cubicBezTo>
                  <a:pt x="4445857" y="63794"/>
                  <a:pt x="4436504" y="61772"/>
                  <a:pt x="4428717" y="57269"/>
                </a:cubicBezTo>
                <a:cubicBezTo>
                  <a:pt x="4404554" y="82063"/>
                  <a:pt x="4385094" y="97038"/>
                  <a:pt x="4370338" y="102193"/>
                </a:cubicBezTo>
                <a:cubicBezTo>
                  <a:pt x="4355582" y="107349"/>
                  <a:pt x="4353718" y="104265"/>
                  <a:pt x="4364745" y="92944"/>
                </a:cubicBezTo>
                <a:cubicBezTo>
                  <a:pt x="4375773" y="81622"/>
                  <a:pt x="4388371" y="66909"/>
                  <a:pt x="4402539" y="48805"/>
                </a:cubicBezTo>
                <a:cubicBezTo>
                  <a:pt x="4416707" y="30700"/>
                  <a:pt x="4423339" y="17436"/>
                  <a:pt x="4422436" y="9011"/>
                </a:cubicBezTo>
                <a:cubicBezTo>
                  <a:pt x="4421758" y="2692"/>
                  <a:pt x="4423870" y="-303"/>
                  <a:pt x="4428770" y="25"/>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marL="0" marR="0" lvl="0" indent="0" algn="l" defTabSz="914400" rtl="0" eaLnBrk="1" fontAlgn="auto" latinLnBrk="1" hangingPunct="1">
              <a:lnSpc>
                <a:spcPct val="150000"/>
              </a:lnSpc>
              <a:spcBef>
                <a:spcPts val="0"/>
              </a:spcBef>
              <a:spcAft>
                <a:spcPts val="0"/>
              </a:spcAft>
              <a:buClrTx/>
              <a:buSzTx/>
              <a:buFontTx/>
              <a:buNone/>
              <a:defRPr/>
            </a:pPr>
            <a:endParaRPr kumimoji="0" lang="en-US" altLang="zh-CN" sz="3200" b="1" i="0" u="none" strike="noStrike" kern="1200" cap="none" spc="0" normalizeH="0" baseline="0" noProof="0" dirty="0">
              <a:ln>
                <a:noFill/>
              </a:ln>
              <a:solidFill>
                <a:prstClr val="black"/>
              </a:solidFill>
              <a:effectLst/>
              <a:uLnTx/>
              <a:uFillTx/>
              <a:cs typeface="+mn-ea"/>
              <a:sym typeface="+mn-lt"/>
            </a:endParaRPr>
          </a:p>
        </p:txBody>
      </p:sp>
      <p:graphicFrame>
        <p:nvGraphicFramePr>
          <p:cNvPr id="3" name="表格 2"/>
          <p:cNvGraphicFramePr>
            <a:graphicFrameLocks noGrp="1"/>
          </p:cNvGraphicFramePr>
          <p:nvPr/>
        </p:nvGraphicFramePr>
        <p:xfrm>
          <a:off x="3453444" y="3557759"/>
          <a:ext cx="6443580" cy="2011680"/>
        </p:xfrm>
        <a:graphic>
          <a:graphicData uri="http://schemas.openxmlformats.org/drawingml/2006/table">
            <a:tbl>
              <a:tblPr firstRow="1" bandRow="1">
                <a:tableStyleId>{5940675A-B579-460E-94D1-54222C63F5DA}</a:tableStyleId>
              </a:tblPr>
              <a:tblGrid>
                <a:gridCol w="701618">
                  <a:extLst>
                    <a:ext uri="{9D8B030D-6E8A-4147-A177-3AD203B41FA5}">
                      <a16:colId xmlns:a16="http://schemas.microsoft.com/office/drawing/2014/main" val="20000"/>
                    </a:ext>
                  </a:extLst>
                </a:gridCol>
                <a:gridCol w="701618">
                  <a:extLst>
                    <a:ext uri="{9D8B030D-6E8A-4147-A177-3AD203B41FA5}">
                      <a16:colId xmlns:a16="http://schemas.microsoft.com/office/drawing/2014/main" val="20001"/>
                    </a:ext>
                  </a:extLst>
                </a:gridCol>
                <a:gridCol w="701618">
                  <a:extLst>
                    <a:ext uri="{9D8B030D-6E8A-4147-A177-3AD203B41FA5}">
                      <a16:colId xmlns:a16="http://schemas.microsoft.com/office/drawing/2014/main" val="20002"/>
                    </a:ext>
                  </a:extLst>
                </a:gridCol>
                <a:gridCol w="701618">
                  <a:extLst>
                    <a:ext uri="{9D8B030D-6E8A-4147-A177-3AD203B41FA5}">
                      <a16:colId xmlns:a16="http://schemas.microsoft.com/office/drawing/2014/main" val="20003"/>
                    </a:ext>
                  </a:extLst>
                </a:gridCol>
                <a:gridCol w="701618">
                  <a:extLst>
                    <a:ext uri="{9D8B030D-6E8A-4147-A177-3AD203B41FA5}">
                      <a16:colId xmlns:a16="http://schemas.microsoft.com/office/drawing/2014/main" val="20004"/>
                    </a:ext>
                  </a:extLst>
                </a:gridCol>
                <a:gridCol w="701618">
                  <a:extLst>
                    <a:ext uri="{9D8B030D-6E8A-4147-A177-3AD203B41FA5}">
                      <a16:colId xmlns:a16="http://schemas.microsoft.com/office/drawing/2014/main" val="20005"/>
                    </a:ext>
                  </a:extLst>
                </a:gridCol>
                <a:gridCol w="701618">
                  <a:extLst>
                    <a:ext uri="{9D8B030D-6E8A-4147-A177-3AD203B41FA5}">
                      <a16:colId xmlns:a16="http://schemas.microsoft.com/office/drawing/2014/main" val="20006"/>
                    </a:ext>
                  </a:extLst>
                </a:gridCol>
                <a:gridCol w="759023">
                  <a:extLst>
                    <a:ext uri="{9D8B030D-6E8A-4147-A177-3AD203B41FA5}">
                      <a16:colId xmlns:a16="http://schemas.microsoft.com/office/drawing/2014/main" val="20007"/>
                    </a:ext>
                  </a:extLst>
                </a:gridCol>
                <a:gridCol w="773231">
                  <a:extLst>
                    <a:ext uri="{9D8B030D-6E8A-4147-A177-3AD203B41FA5}">
                      <a16:colId xmlns:a16="http://schemas.microsoft.com/office/drawing/2014/main" val="20008"/>
                    </a:ext>
                  </a:extLst>
                </a:gridCol>
              </a:tblGrid>
              <a:tr h="432048">
                <a:tc>
                  <a:txBody>
                    <a:bodyPr/>
                    <a:lstStyle/>
                    <a:p>
                      <a:r>
                        <a:rPr lang="zh-CN" altLang="en-US" sz="2000" b="1" dirty="0">
                          <a:latin typeface="+mn-lt"/>
                          <a:ea typeface="+mn-ea"/>
                          <a:cs typeface="+mn-ea"/>
                          <a:sym typeface="+mn-lt"/>
                        </a:rPr>
                        <a:t>班次</a:t>
                      </a:r>
                    </a:p>
                  </a:txBody>
                  <a:tcPr/>
                </a:tc>
                <a:tc>
                  <a:txBody>
                    <a:bodyPr/>
                    <a:lstStyle/>
                    <a:p>
                      <a:endParaRPr lang="zh-CN" altLang="en-US" sz="2000" b="1" dirty="0">
                        <a:latin typeface="+mn-lt"/>
                        <a:ea typeface="+mn-ea"/>
                        <a:cs typeface="+mn-ea"/>
                        <a:sym typeface="+mn-lt"/>
                      </a:endParaRPr>
                    </a:p>
                  </a:txBody>
                  <a:tcPr/>
                </a:tc>
                <a:tc>
                  <a:txBody>
                    <a:bodyPr/>
                    <a:lstStyle/>
                    <a:p>
                      <a:endParaRPr lang="zh-CN" altLang="en-US" sz="2000" b="1" dirty="0">
                        <a:latin typeface="+mn-lt"/>
                        <a:ea typeface="+mn-ea"/>
                        <a:cs typeface="+mn-ea"/>
                        <a:sym typeface="+mn-lt"/>
                      </a:endParaRPr>
                    </a:p>
                  </a:txBody>
                  <a:tcPr/>
                </a:tc>
                <a:tc>
                  <a:txBody>
                    <a:bodyPr/>
                    <a:lstStyle/>
                    <a:p>
                      <a:endParaRPr lang="zh-CN" altLang="en-US" sz="2000" b="1" dirty="0">
                        <a:latin typeface="+mn-lt"/>
                        <a:ea typeface="+mn-ea"/>
                        <a:cs typeface="+mn-ea"/>
                        <a:sym typeface="+mn-lt"/>
                      </a:endParaRPr>
                    </a:p>
                  </a:txBody>
                  <a:tcPr/>
                </a:tc>
                <a:tc>
                  <a:txBody>
                    <a:bodyPr/>
                    <a:lstStyle/>
                    <a:p>
                      <a:endParaRPr lang="zh-CN" altLang="en-US" sz="2000" b="1" dirty="0">
                        <a:latin typeface="+mn-lt"/>
                        <a:ea typeface="+mn-ea"/>
                        <a:cs typeface="+mn-ea"/>
                        <a:sym typeface="+mn-lt"/>
                      </a:endParaRPr>
                    </a:p>
                  </a:txBody>
                  <a:tcPr/>
                </a:tc>
                <a:tc>
                  <a:txBody>
                    <a:bodyPr/>
                    <a:lstStyle/>
                    <a:p>
                      <a:endParaRPr lang="zh-CN" altLang="en-US" sz="2000" b="1" dirty="0">
                        <a:latin typeface="+mn-lt"/>
                        <a:ea typeface="+mn-ea"/>
                        <a:cs typeface="+mn-ea"/>
                        <a:sym typeface="+mn-lt"/>
                      </a:endParaRPr>
                    </a:p>
                  </a:txBody>
                  <a:tcPr/>
                </a:tc>
                <a:tc>
                  <a:txBody>
                    <a:bodyPr/>
                    <a:lstStyle/>
                    <a:p>
                      <a:endParaRPr lang="zh-CN" altLang="en-US" sz="2000" b="1" dirty="0">
                        <a:latin typeface="+mn-lt"/>
                        <a:ea typeface="+mn-ea"/>
                        <a:cs typeface="+mn-ea"/>
                        <a:sym typeface="+mn-lt"/>
                      </a:endParaRPr>
                    </a:p>
                  </a:txBody>
                  <a:tcPr/>
                </a:tc>
                <a:tc>
                  <a:txBody>
                    <a:bodyPr/>
                    <a:lstStyle/>
                    <a:p>
                      <a:endParaRPr lang="zh-CN" altLang="en-US" sz="2000" b="1" dirty="0">
                        <a:latin typeface="+mn-lt"/>
                        <a:ea typeface="+mn-ea"/>
                        <a:cs typeface="+mn-ea"/>
                        <a:sym typeface="+mn-lt"/>
                      </a:endParaRPr>
                    </a:p>
                  </a:txBody>
                  <a:tcPr/>
                </a:tc>
                <a:tc>
                  <a:txBody>
                    <a:bodyPr/>
                    <a:lstStyle/>
                    <a:p>
                      <a:endParaRPr lang="zh-CN" altLang="en-US" sz="2000" b="1" dirty="0">
                        <a:latin typeface="+mn-lt"/>
                        <a:ea typeface="+mn-ea"/>
                        <a:cs typeface="+mn-ea"/>
                        <a:sym typeface="+mn-lt"/>
                      </a:endParaRPr>
                    </a:p>
                  </a:txBody>
                  <a:tcPr/>
                </a:tc>
                <a:extLst>
                  <a:ext uri="{0D108BD9-81ED-4DB2-BD59-A6C34878D82A}">
                    <a16:rowId xmlns:a16="http://schemas.microsoft.com/office/drawing/2014/main" val="10000"/>
                  </a:ext>
                </a:extLst>
              </a:tr>
              <a:tr h="384691">
                <a:tc>
                  <a:txBody>
                    <a:bodyPr/>
                    <a:lstStyle/>
                    <a:p>
                      <a:r>
                        <a:rPr lang="zh-CN" altLang="en-US" sz="2000" b="1" dirty="0">
                          <a:latin typeface="+mn-lt"/>
                          <a:ea typeface="+mn-ea"/>
                          <a:cs typeface="+mn-ea"/>
                          <a:sym typeface="+mn-lt"/>
                        </a:rPr>
                        <a:t>发车时间</a:t>
                      </a:r>
                    </a:p>
                  </a:txBody>
                  <a:tcPr/>
                </a:tc>
                <a:tc>
                  <a:txBody>
                    <a:bodyPr/>
                    <a:lstStyle/>
                    <a:p>
                      <a:endParaRPr lang="zh-CN" altLang="en-US" sz="2000" b="1" dirty="0">
                        <a:latin typeface="+mn-lt"/>
                        <a:ea typeface="+mn-ea"/>
                        <a:cs typeface="+mn-ea"/>
                        <a:sym typeface="+mn-lt"/>
                      </a:endParaRPr>
                    </a:p>
                  </a:txBody>
                  <a:tcPr/>
                </a:tc>
                <a:tc>
                  <a:txBody>
                    <a:bodyPr/>
                    <a:lstStyle/>
                    <a:p>
                      <a:endParaRPr lang="zh-CN" altLang="en-US" sz="2000" b="1">
                        <a:latin typeface="+mn-lt"/>
                        <a:ea typeface="+mn-ea"/>
                        <a:cs typeface="+mn-ea"/>
                        <a:sym typeface="+mn-lt"/>
                      </a:endParaRPr>
                    </a:p>
                  </a:txBody>
                  <a:tcPr/>
                </a:tc>
                <a:tc>
                  <a:txBody>
                    <a:bodyPr/>
                    <a:lstStyle/>
                    <a:p>
                      <a:endParaRPr lang="zh-CN" altLang="en-US" sz="2000" b="1">
                        <a:latin typeface="+mn-lt"/>
                        <a:ea typeface="+mn-ea"/>
                        <a:cs typeface="+mn-ea"/>
                        <a:sym typeface="+mn-lt"/>
                      </a:endParaRPr>
                    </a:p>
                  </a:txBody>
                  <a:tcPr/>
                </a:tc>
                <a:tc>
                  <a:txBody>
                    <a:bodyPr/>
                    <a:lstStyle/>
                    <a:p>
                      <a:endParaRPr lang="zh-CN" altLang="en-US" sz="2000" b="1">
                        <a:latin typeface="+mn-lt"/>
                        <a:ea typeface="+mn-ea"/>
                        <a:cs typeface="+mn-ea"/>
                        <a:sym typeface="+mn-lt"/>
                      </a:endParaRPr>
                    </a:p>
                  </a:txBody>
                  <a:tcPr/>
                </a:tc>
                <a:tc>
                  <a:txBody>
                    <a:bodyPr/>
                    <a:lstStyle/>
                    <a:p>
                      <a:endParaRPr lang="zh-CN" altLang="en-US" sz="2000" b="1">
                        <a:latin typeface="+mn-lt"/>
                        <a:ea typeface="+mn-ea"/>
                        <a:cs typeface="+mn-ea"/>
                        <a:sym typeface="+mn-lt"/>
                      </a:endParaRPr>
                    </a:p>
                  </a:txBody>
                  <a:tcPr/>
                </a:tc>
                <a:tc>
                  <a:txBody>
                    <a:bodyPr/>
                    <a:lstStyle/>
                    <a:p>
                      <a:endParaRPr lang="zh-CN" altLang="en-US" sz="2000" b="1">
                        <a:latin typeface="+mn-lt"/>
                        <a:ea typeface="+mn-ea"/>
                        <a:cs typeface="+mn-ea"/>
                        <a:sym typeface="+mn-lt"/>
                      </a:endParaRPr>
                    </a:p>
                  </a:txBody>
                  <a:tcPr/>
                </a:tc>
                <a:tc>
                  <a:txBody>
                    <a:bodyPr/>
                    <a:lstStyle/>
                    <a:p>
                      <a:endParaRPr lang="zh-CN" altLang="en-US" sz="2000" b="1" dirty="0">
                        <a:latin typeface="+mn-lt"/>
                        <a:ea typeface="+mn-ea"/>
                        <a:cs typeface="+mn-ea"/>
                        <a:sym typeface="+mn-lt"/>
                      </a:endParaRPr>
                    </a:p>
                  </a:txBody>
                  <a:tcPr/>
                </a:tc>
                <a:tc>
                  <a:txBody>
                    <a:bodyPr/>
                    <a:lstStyle/>
                    <a:p>
                      <a:endParaRPr lang="zh-CN" altLang="en-US" sz="2000" b="1" dirty="0">
                        <a:latin typeface="+mn-lt"/>
                        <a:ea typeface="+mn-ea"/>
                        <a:cs typeface="+mn-ea"/>
                        <a:sym typeface="+mn-lt"/>
                      </a:endParaRPr>
                    </a:p>
                  </a:txBody>
                  <a:tcPr/>
                </a:tc>
                <a:extLst>
                  <a:ext uri="{0D108BD9-81ED-4DB2-BD59-A6C34878D82A}">
                    <a16:rowId xmlns:a16="http://schemas.microsoft.com/office/drawing/2014/main" val="10001"/>
                  </a:ext>
                </a:extLst>
              </a:tr>
            </a:tbl>
          </a:graphicData>
        </a:graphic>
      </p:graphicFrame>
      <p:sp>
        <p:nvSpPr>
          <p:cNvPr id="20" name="TextBox 12"/>
          <p:cNvSpPr txBox="1">
            <a:spLocks noChangeArrowheads="1"/>
          </p:cNvSpPr>
          <p:nvPr/>
        </p:nvSpPr>
        <p:spPr bwMode="auto">
          <a:xfrm>
            <a:off x="4388232" y="3614067"/>
            <a:ext cx="41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1</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21" name="TextBox 12"/>
          <p:cNvSpPr txBox="1">
            <a:spLocks noChangeArrowheads="1"/>
          </p:cNvSpPr>
          <p:nvPr/>
        </p:nvSpPr>
        <p:spPr bwMode="auto">
          <a:xfrm>
            <a:off x="4102971" y="4702704"/>
            <a:ext cx="11521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6:15</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22" name="TextBox 12"/>
          <p:cNvSpPr txBox="1">
            <a:spLocks noChangeArrowheads="1"/>
          </p:cNvSpPr>
          <p:nvPr/>
        </p:nvSpPr>
        <p:spPr bwMode="auto">
          <a:xfrm>
            <a:off x="5134417" y="3614067"/>
            <a:ext cx="41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2</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23" name="TextBox 12"/>
          <p:cNvSpPr txBox="1">
            <a:spLocks noChangeArrowheads="1"/>
          </p:cNvSpPr>
          <p:nvPr/>
        </p:nvSpPr>
        <p:spPr bwMode="auto">
          <a:xfrm>
            <a:off x="4803026" y="4702704"/>
            <a:ext cx="11521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8:15</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24" name="TextBox 12"/>
          <p:cNvSpPr txBox="1">
            <a:spLocks noChangeArrowheads="1"/>
          </p:cNvSpPr>
          <p:nvPr/>
        </p:nvSpPr>
        <p:spPr bwMode="auto">
          <a:xfrm>
            <a:off x="5789132" y="3598340"/>
            <a:ext cx="41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3</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25" name="TextBox 12"/>
          <p:cNvSpPr txBox="1">
            <a:spLocks noChangeArrowheads="1"/>
          </p:cNvSpPr>
          <p:nvPr/>
        </p:nvSpPr>
        <p:spPr bwMode="auto">
          <a:xfrm>
            <a:off x="5471123" y="4731127"/>
            <a:ext cx="1152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200" b="1" i="0" u="none" strike="noStrike" kern="1200" cap="none" spc="0" normalizeH="0" baseline="0" noProof="0" dirty="0">
                <a:ln>
                  <a:noFill/>
                </a:ln>
                <a:solidFill>
                  <a:srgbClr val="FF0000"/>
                </a:solidFill>
                <a:effectLst/>
                <a:uLnTx/>
                <a:uFillTx/>
                <a:latin typeface="+mn-lt"/>
                <a:ea typeface="+mn-ea"/>
                <a:cs typeface="+mn-ea"/>
                <a:sym typeface="+mn-lt"/>
              </a:rPr>
              <a:t>10:15</a:t>
            </a:r>
            <a:endParaRPr kumimoji="0" lang="zh-CN" altLang="en-US" sz="22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28" name="TextBox 12"/>
          <p:cNvSpPr txBox="1">
            <a:spLocks noChangeArrowheads="1"/>
          </p:cNvSpPr>
          <p:nvPr/>
        </p:nvSpPr>
        <p:spPr bwMode="auto">
          <a:xfrm>
            <a:off x="6482734" y="3585678"/>
            <a:ext cx="41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4</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29" name="TextBox 12"/>
          <p:cNvSpPr txBox="1">
            <a:spLocks noChangeArrowheads="1"/>
          </p:cNvSpPr>
          <p:nvPr/>
        </p:nvSpPr>
        <p:spPr bwMode="auto">
          <a:xfrm>
            <a:off x="6173951" y="4731029"/>
            <a:ext cx="1152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200" b="1" i="0" u="none" strike="noStrike" kern="1200" cap="none" spc="0" normalizeH="0" baseline="0" noProof="0" dirty="0">
                <a:ln>
                  <a:noFill/>
                </a:ln>
                <a:solidFill>
                  <a:srgbClr val="FF0000"/>
                </a:solidFill>
                <a:effectLst/>
                <a:uLnTx/>
                <a:uFillTx/>
                <a:latin typeface="+mn-lt"/>
                <a:ea typeface="+mn-ea"/>
                <a:cs typeface="+mn-ea"/>
                <a:sym typeface="+mn-lt"/>
              </a:rPr>
              <a:t>12:15</a:t>
            </a:r>
            <a:endParaRPr kumimoji="0" lang="zh-CN" altLang="en-US" sz="22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30" name="TextBox 12"/>
          <p:cNvSpPr txBox="1">
            <a:spLocks noChangeArrowheads="1"/>
          </p:cNvSpPr>
          <p:nvPr/>
        </p:nvSpPr>
        <p:spPr bwMode="auto">
          <a:xfrm>
            <a:off x="7216100" y="3585678"/>
            <a:ext cx="41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5</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31" name="TextBox 12"/>
          <p:cNvSpPr txBox="1">
            <a:spLocks noChangeArrowheads="1"/>
          </p:cNvSpPr>
          <p:nvPr/>
        </p:nvSpPr>
        <p:spPr bwMode="auto">
          <a:xfrm>
            <a:off x="6857688" y="4728627"/>
            <a:ext cx="1152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200" b="1" i="0" u="none" strike="noStrike" kern="1200" cap="none" spc="0" normalizeH="0" baseline="0" noProof="0" dirty="0">
                <a:ln>
                  <a:noFill/>
                </a:ln>
                <a:solidFill>
                  <a:srgbClr val="FF0000"/>
                </a:solidFill>
                <a:effectLst/>
                <a:uLnTx/>
                <a:uFillTx/>
                <a:latin typeface="+mn-lt"/>
                <a:ea typeface="+mn-ea"/>
                <a:cs typeface="+mn-ea"/>
                <a:sym typeface="+mn-lt"/>
              </a:rPr>
              <a:t>14:15</a:t>
            </a:r>
            <a:endParaRPr kumimoji="0" lang="zh-CN" altLang="en-US" sz="22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32" name="TextBox 12"/>
          <p:cNvSpPr txBox="1">
            <a:spLocks noChangeArrowheads="1"/>
          </p:cNvSpPr>
          <p:nvPr/>
        </p:nvSpPr>
        <p:spPr bwMode="auto">
          <a:xfrm>
            <a:off x="7932214" y="3587958"/>
            <a:ext cx="41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6</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33" name="TextBox 12"/>
          <p:cNvSpPr txBox="1">
            <a:spLocks noChangeArrowheads="1"/>
          </p:cNvSpPr>
          <p:nvPr/>
        </p:nvSpPr>
        <p:spPr bwMode="auto">
          <a:xfrm>
            <a:off x="7559355" y="4725358"/>
            <a:ext cx="1152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200" b="1" i="0" u="none" strike="noStrike" kern="1200" cap="none" spc="0" normalizeH="0" baseline="0" noProof="0" dirty="0">
                <a:ln>
                  <a:noFill/>
                </a:ln>
                <a:solidFill>
                  <a:srgbClr val="FF0000"/>
                </a:solidFill>
                <a:effectLst/>
                <a:uLnTx/>
                <a:uFillTx/>
                <a:latin typeface="+mn-lt"/>
                <a:ea typeface="+mn-ea"/>
                <a:cs typeface="+mn-ea"/>
                <a:sym typeface="+mn-lt"/>
              </a:rPr>
              <a:t>16:15</a:t>
            </a:r>
            <a:endParaRPr kumimoji="0" lang="zh-CN" altLang="en-US" sz="22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34" name="TextBox 12"/>
          <p:cNvSpPr txBox="1">
            <a:spLocks noChangeArrowheads="1"/>
          </p:cNvSpPr>
          <p:nvPr/>
        </p:nvSpPr>
        <p:spPr bwMode="auto">
          <a:xfrm>
            <a:off x="8610824" y="3598340"/>
            <a:ext cx="41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7</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35" name="TextBox 12"/>
          <p:cNvSpPr txBox="1">
            <a:spLocks noChangeArrowheads="1"/>
          </p:cNvSpPr>
          <p:nvPr/>
        </p:nvSpPr>
        <p:spPr bwMode="auto">
          <a:xfrm>
            <a:off x="8279435" y="4736671"/>
            <a:ext cx="1152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200" b="1" i="0" u="none" strike="noStrike" kern="1200" cap="none" spc="0" normalizeH="0" baseline="0" noProof="0" dirty="0">
                <a:ln>
                  <a:noFill/>
                </a:ln>
                <a:solidFill>
                  <a:srgbClr val="FF0000"/>
                </a:solidFill>
                <a:effectLst/>
                <a:uLnTx/>
                <a:uFillTx/>
                <a:latin typeface="+mn-lt"/>
                <a:ea typeface="+mn-ea"/>
                <a:cs typeface="+mn-ea"/>
                <a:sym typeface="+mn-lt"/>
              </a:rPr>
              <a:t>18:15</a:t>
            </a:r>
            <a:endParaRPr kumimoji="0" lang="zh-CN" altLang="en-US" sz="22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36" name="TextBox 12"/>
          <p:cNvSpPr txBox="1">
            <a:spLocks noChangeArrowheads="1"/>
          </p:cNvSpPr>
          <p:nvPr/>
        </p:nvSpPr>
        <p:spPr bwMode="auto">
          <a:xfrm>
            <a:off x="9359768" y="3584869"/>
            <a:ext cx="41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rgbClr val="FF0000"/>
                </a:solidFill>
                <a:effectLst/>
                <a:uLnTx/>
                <a:uFillTx/>
                <a:latin typeface="+mn-lt"/>
                <a:ea typeface="+mn-ea"/>
                <a:cs typeface="+mn-ea"/>
                <a:sym typeface="+mn-lt"/>
              </a:rPr>
              <a:t>8</a:t>
            </a:r>
            <a:endParaRPr kumimoji="0" lang="zh-CN" altLang="en-US" sz="24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37" name="TextBox 12"/>
          <p:cNvSpPr txBox="1">
            <a:spLocks noChangeArrowheads="1"/>
          </p:cNvSpPr>
          <p:nvPr/>
        </p:nvSpPr>
        <p:spPr bwMode="auto">
          <a:xfrm>
            <a:off x="9062897" y="4747334"/>
            <a:ext cx="115212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200" b="1" i="0" u="none" strike="noStrike" kern="1200" cap="none" spc="0" normalizeH="0" baseline="0" noProof="0" dirty="0">
                <a:ln>
                  <a:noFill/>
                </a:ln>
                <a:solidFill>
                  <a:srgbClr val="FF0000"/>
                </a:solidFill>
                <a:effectLst/>
                <a:uLnTx/>
                <a:uFillTx/>
                <a:latin typeface="+mn-lt"/>
                <a:ea typeface="+mn-ea"/>
                <a:cs typeface="+mn-ea"/>
                <a:sym typeface="+mn-lt"/>
              </a:rPr>
              <a:t>20:15</a:t>
            </a:r>
            <a:endParaRPr kumimoji="0" lang="zh-CN" altLang="en-US" sz="2200" b="1" i="0" u="none" strike="noStrike" kern="1200" cap="none" spc="0" normalizeH="0" baseline="0" noProof="0" dirty="0">
              <a:ln>
                <a:noFill/>
              </a:ln>
              <a:solidFill>
                <a:srgbClr val="FF0000"/>
              </a:solidFill>
              <a:effectLst/>
              <a:uLnTx/>
              <a:uFillTx/>
              <a:latin typeface="+mn-lt"/>
              <a:ea typeface="+mn-ea"/>
              <a:cs typeface="+mn-ea"/>
              <a:sym typeface="+mn-lt"/>
            </a:endParaRPr>
          </a:p>
        </p:txBody>
      </p:sp>
      <p:sp>
        <p:nvSpPr>
          <p:cNvPr id="27" name="文本框 26"/>
          <p:cNvSpPr txBox="1"/>
          <p:nvPr/>
        </p:nvSpPr>
        <p:spPr>
          <a:xfrm>
            <a:off x="688667" y="228238"/>
            <a:ext cx="1620957" cy="523220"/>
          </a:xfrm>
          <a:prstGeom prst="rect">
            <a:avLst/>
          </a:prstGeom>
          <a:noFill/>
        </p:spPr>
        <p:txBody>
          <a:bodyPr wrap="none" rtlCol="0">
            <a:spAutoFit/>
          </a:bodyPr>
          <a:lstStyle/>
          <a:p>
            <a:r>
              <a:rPr kumimoji="1" lang="zh-CN" altLang="en-US" sz="2800" dirty="0">
                <a:cs typeface="+mn-ea"/>
                <a:sym typeface="+mn-lt"/>
              </a:rPr>
              <a:t>温故知新</a:t>
            </a:r>
          </a:p>
        </p:txBody>
      </p:sp>
      <p:pic>
        <p:nvPicPr>
          <p:cNvPr id="39" name="图片 38"/>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0964" y="3733503"/>
            <a:ext cx="3124497" cy="31244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randombar(horizontal)">
                                      <p:cBhvr>
                                        <p:cTn id="12" dur="500"/>
                                        <p:tgtEl>
                                          <p:spTgt spid="20"/>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randombar(horizontal)">
                                      <p:cBhvr>
                                        <p:cTn id="15" dur="500"/>
                                        <p:tgtEl>
                                          <p:spTgt spid="21"/>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randombar(horizontal)">
                                      <p:cBhvr>
                                        <p:cTn id="18" dur="500"/>
                                        <p:tgtEl>
                                          <p:spTgt spid="22"/>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randombar(horizontal)">
                                      <p:cBhvr>
                                        <p:cTn id="21" dur="500"/>
                                        <p:tgtEl>
                                          <p:spTgt spid="23"/>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randombar(horizontal)">
                                      <p:cBhvr>
                                        <p:cTn id="24" dur="500"/>
                                        <p:tgtEl>
                                          <p:spTgt spid="24"/>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randombar(horizontal)">
                                      <p:cBhvr>
                                        <p:cTn id="27" dur="500"/>
                                        <p:tgtEl>
                                          <p:spTgt spid="25"/>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randombar(horizontal)">
                                      <p:cBhvr>
                                        <p:cTn id="30" dur="500"/>
                                        <p:tgtEl>
                                          <p:spTgt spid="28"/>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randombar(horizontal)">
                                      <p:cBhvr>
                                        <p:cTn id="33" dur="500"/>
                                        <p:tgtEl>
                                          <p:spTgt spid="29"/>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randombar(horizontal)">
                                      <p:cBhvr>
                                        <p:cTn id="36" dur="500"/>
                                        <p:tgtEl>
                                          <p:spTgt spid="30"/>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randombar(horizontal)">
                                      <p:cBhvr>
                                        <p:cTn id="39" dur="500"/>
                                        <p:tgtEl>
                                          <p:spTgt spid="31"/>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randombar(horizontal)">
                                      <p:cBhvr>
                                        <p:cTn id="42" dur="500"/>
                                        <p:tgtEl>
                                          <p:spTgt spid="32"/>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randombar(horizontal)">
                                      <p:cBhvr>
                                        <p:cTn id="45" dur="500"/>
                                        <p:tgtEl>
                                          <p:spTgt spid="33"/>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randombar(horizontal)">
                                      <p:cBhvr>
                                        <p:cTn id="48" dur="500"/>
                                        <p:tgtEl>
                                          <p:spTgt spid="34"/>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randombar(horizontal)">
                                      <p:cBhvr>
                                        <p:cTn id="51" dur="500"/>
                                        <p:tgtEl>
                                          <p:spTgt spid="35"/>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randombar(horizontal)">
                                      <p:cBhvr>
                                        <p:cTn id="54" dur="500"/>
                                        <p:tgtEl>
                                          <p:spTgt spid="36"/>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randombar(horizontal)">
                                      <p:cBhvr>
                                        <p:cTn id="57" dur="500"/>
                                        <p:tgtEl>
                                          <p:spTgt spid="37"/>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dissolve">
                                      <p:cBhvr>
                                        <p:cTn id="6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8" grpId="0"/>
      <p:bldP spid="29" grpId="0"/>
      <p:bldP spid="30" grpId="0"/>
      <p:bldP spid="31" grpId="0"/>
      <p:bldP spid="32" grpId="0"/>
      <p:bldP spid="33" grpId="0"/>
      <p:bldP spid="34" grpId="0"/>
      <p:bldP spid="35" grpId="0"/>
      <p:bldP spid="36" grpId="0"/>
      <p:bldP spid="37"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466" y="2341035"/>
            <a:ext cx="5963360" cy="3975573"/>
          </a:xfrm>
          <a:prstGeom prst="rect">
            <a:avLst/>
          </a:prstGeom>
          <a:effectLst>
            <a:outerShdw blurRad="50800" dist="38100" dir="2700000" algn="tl" rotWithShape="0">
              <a:prstClr val="black">
                <a:alpha val="40000"/>
              </a:prstClr>
            </a:outerShdw>
          </a:effectLst>
        </p:spPr>
      </p:pic>
      <p:sp>
        <p:nvSpPr>
          <p:cNvPr id="26" name="矩形 25"/>
          <p:cNvSpPr/>
          <p:nvPr/>
        </p:nvSpPr>
        <p:spPr>
          <a:xfrm>
            <a:off x="0" y="6101702"/>
            <a:ext cx="12192000" cy="756297"/>
          </a:xfrm>
          <a:prstGeom prst="rect">
            <a:avLst/>
          </a:prstGeom>
          <a:solidFill>
            <a:srgbClr val="DE37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91" name="文本框 90"/>
          <p:cNvSpPr txBox="1"/>
          <p:nvPr/>
        </p:nvSpPr>
        <p:spPr>
          <a:xfrm>
            <a:off x="975649" y="1283885"/>
            <a:ext cx="1765300" cy="923330"/>
          </a:xfrm>
          <a:prstGeom prst="rect">
            <a:avLst/>
          </a:prstGeom>
          <a:noFill/>
        </p:spPr>
        <p:txBody>
          <a:bodyPr wrap="square" rtlCol="0">
            <a:spAutoFit/>
          </a:bodyPr>
          <a:lstStyle/>
          <a:p>
            <a:pPr algn="dist"/>
            <a:r>
              <a:rPr kumimoji="1" lang="zh-CN" altLang="en-US" sz="5400">
                <a:cs typeface="+mn-ea"/>
                <a:sym typeface="+mn-lt"/>
              </a:rPr>
              <a:t>目录</a:t>
            </a:r>
          </a:p>
        </p:txBody>
      </p:sp>
      <p:sp>
        <p:nvSpPr>
          <p:cNvPr id="92" name="文本框 91"/>
          <p:cNvSpPr txBox="1"/>
          <p:nvPr/>
        </p:nvSpPr>
        <p:spPr>
          <a:xfrm>
            <a:off x="2740949" y="1611683"/>
            <a:ext cx="2159566" cy="523220"/>
          </a:xfrm>
          <a:prstGeom prst="rect">
            <a:avLst/>
          </a:prstGeom>
          <a:noFill/>
        </p:spPr>
        <p:txBody>
          <a:bodyPr wrap="none" rtlCol="0">
            <a:spAutoFit/>
          </a:bodyPr>
          <a:lstStyle/>
          <a:p>
            <a:r>
              <a:rPr kumimoji="1" lang="en-US" altLang="zh-CN" sz="2800" dirty="0">
                <a:cs typeface="+mn-ea"/>
                <a:sym typeface="+mn-lt"/>
              </a:rPr>
              <a:t>CONTENTS</a:t>
            </a:r>
            <a:endParaRPr kumimoji="1" lang="zh-CN" altLang="en-US" sz="2800" dirty="0">
              <a:cs typeface="+mn-ea"/>
              <a:sym typeface="+mn-lt"/>
            </a:endParaRPr>
          </a:p>
        </p:txBody>
      </p:sp>
      <p:sp>
        <p:nvSpPr>
          <p:cNvPr id="23" name="文本框 22"/>
          <p:cNvSpPr txBox="1"/>
          <p:nvPr/>
        </p:nvSpPr>
        <p:spPr>
          <a:xfrm>
            <a:off x="5986342" y="2079425"/>
            <a:ext cx="1620957" cy="523220"/>
          </a:xfrm>
          <a:prstGeom prst="rect">
            <a:avLst/>
          </a:prstGeom>
          <a:noFill/>
        </p:spPr>
        <p:txBody>
          <a:bodyPr wrap="none" rtlCol="0">
            <a:spAutoFit/>
          </a:bodyPr>
          <a:lstStyle/>
          <a:p>
            <a:r>
              <a:rPr kumimoji="1" lang="zh-CN" altLang="en-US" sz="2800" dirty="0">
                <a:cs typeface="+mn-ea"/>
                <a:sym typeface="+mn-lt"/>
              </a:rPr>
              <a:t>第二部分</a:t>
            </a:r>
          </a:p>
        </p:txBody>
      </p:sp>
      <p:sp>
        <p:nvSpPr>
          <p:cNvPr id="24" name="文本框 23"/>
          <p:cNvSpPr txBox="1"/>
          <p:nvPr/>
        </p:nvSpPr>
        <p:spPr>
          <a:xfrm>
            <a:off x="5948242" y="2667621"/>
            <a:ext cx="5100758" cy="1323439"/>
          </a:xfrm>
          <a:prstGeom prst="rect">
            <a:avLst/>
          </a:prstGeom>
          <a:noFill/>
        </p:spPr>
        <p:txBody>
          <a:bodyPr wrap="square" rtlCol="0">
            <a:spAutoFit/>
          </a:bodyPr>
          <a:lstStyle/>
          <a:p>
            <a:pPr algn="dist"/>
            <a:r>
              <a:rPr kumimoji="1" lang="zh-CN" altLang="en-US" sz="8000" dirty="0">
                <a:solidFill>
                  <a:srgbClr val="C1202E"/>
                </a:solidFill>
                <a:cs typeface="+mn-ea"/>
                <a:sym typeface="+mn-lt"/>
              </a:rPr>
              <a:t>课堂练习</a:t>
            </a:r>
          </a:p>
        </p:txBody>
      </p:sp>
      <p:sp>
        <p:nvSpPr>
          <p:cNvPr id="25" name="文本框 24"/>
          <p:cNvSpPr txBox="1"/>
          <p:nvPr/>
        </p:nvSpPr>
        <p:spPr>
          <a:xfrm>
            <a:off x="5948242" y="3991060"/>
            <a:ext cx="5405558" cy="525465"/>
          </a:xfrm>
          <a:prstGeom prst="rect">
            <a:avLst/>
          </a:prstGeom>
          <a:noFill/>
        </p:spPr>
        <p:txBody>
          <a:bodyPr wrap="square" rtlCol="0">
            <a:spAutoFit/>
          </a:bodyPr>
          <a:lstStyle/>
          <a:p>
            <a:pPr>
              <a:lnSpc>
                <a:spcPct val="150000"/>
              </a:lnSpc>
            </a:pPr>
            <a:r>
              <a:rPr lang="en-GB" altLang="zh-CN" sz="1000" dirty="0">
                <a:cs typeface="+mn-ea"/>
                <a:sym typeface="+mn-lt"/>
              </a:rPr>
              <a:t>Your content is entered here, or by copying your text, select Paste in this box and choose to retain only text. Your content is typed here, or by copying your text, select Paste in this box.</a:t>
            </a:r>
          </a:p>
        </p:txBody>
      </p:sp>
      <p:sp>
        <p:nvSpPr>
          <p:cNvPr id="10" name="PA-矩形 39"/>
          <p:cNvSpPr/>
          <p:nvPr>
            <p:custDataLst>
              <p:tags r:id="rId1"/>
            </p:custDataLst>
          </p:nvPr>
        </p:nvSpPr>
        <p:spPr>
          <a:xfrm>
            <a:off x="517833" y="356726"/>
            <a:ext cx="1701800" cy="369332"/>
          </a:xfrm>
          <a:prstGeom prst="rect">
            <a:avLst/>
          </a:prstGeom>
          <a:ln w="6350">
            <a:solidFill>
              <a:schemeClr val="tx1">
                <a:lumMod val="95000"/>
                <a:lumOff val="5000"/>
                <a:alpha val="50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defRPr/>
            </a:pPr>
            <a:r>
              <a:rPr lang="zh-CN" altLang="en-US" dirty="0">
                <a:solidFill>
                  <a:schemeClr val="tx1">
                    <a:lumMod val="95000"/>
                    <a:lumOff val="5000"/>
                    <a:alpha val="50000"/>
                  </a:schemeClr>
                </a:solidFill>
                <a:cs typeface="+mn-ea"/>
                <a:sym typeface="+mn-lt"/>
              </a:rPr>
              <a:t>三年级数学</a:t>
            </a:r>
            <a:endParaRPr kumimoji="0" lang="zh-CN" altLang="en-US" i="0" u="none" strike="noStrike" kern="1200" cap="none" normalizeH="0" baseline="0" noProof="0" dirty="0">
              <a:ln>
                <a:noFill/>
              </a:ln>
              <a:solidFill>
                <a:schemeClr val="tx1">
                  <a:lumMod val="95000"/>
                  <a:lumOff val="5000"/>
                  <a:alpha val="50000"/>
                </a:schemeClr>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dissolve">
                                          <p:cBhvr>
                                            <p:cTn id="13" dur="500"/>
                                            <p:tgtEl>
                                              <p:spTgt spid="25"/>
                                            </p:tgtEl>
                                          </p:cBhvr>
                                        </p:animEffect>
                                      </p:childTnLst>
                                    </p:cTn>
                                  </p:par>
                                  <p:par>
                                    <p:cTn id="14" presetID="0" presetClass="entr" presetSubtype="0" fill="hold" grpId="0" nodeType="withEffect" p14:presetBounceEnd="38000">
                                      <p:stCondLst>
                                        <p:cond delay="0"/>
                                      </p:stCondLst>
                                      <p:childTnLst>
                                        <p:set>
                                          <p:cBhvr>
                                            <p:cTn id="15" dur="1" fill="hold">
                                              <p:stCondLst>
                                                <p:cond delay="0"/>
                                              </p:stCondLst>
                                            </p:cTn>
                                            <p:tgtEl>
                                              <p:spTgt spid="10"/>
                                            </p:tgtEl>
                                            <p:attrNameLst>
                                              <p:attrName>style.visibility</p:attrName>
                                            </p:attrNameLst>
                                          </p:cBhvr>
                                          <p:to>
                                            <p:strVal val="visible"/>
                                          </p:to>
                                        </p:set>
                                        <p:anim to="" calcmode="lin" valueType="num" p14:bounceEnd="38000">
                                          <p:cBhvr>
                                            <p:cTn id="16"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7"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10"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dissolve">
                                          <p:cBhvr>
                                            <p:cTn id="13" dur="500"/>
                                            <p:tgtEl>
                                              <p:spTgt spid="25"/>
                                            </p:tgtEl>
                                          </p:cBhvr>
                                        </p:animEffect>
                                      </p:childTnLst>
                                    </p:cTn>
                                  </p:par>
                                  <p:par>
                                    <p:cTn id="14" presetID="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 to="" calcmode="lin" valueType="num">
                                          <p:cBhvr>
                                            <p:cTn id="16"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7"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10" grpId="0" animBg="1"/>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3rxyxzk">
      <a:majorFont>
        <a:latin typeface="Arial"/>
        <a:ea typeface="思源黑体 CN Regular"/>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1105</Words>
  <Application>Microsoft Office PowerPoint</Application>
  <PresentationFormat>宽屏</PresentationFormat>
  <Paragraphs>180</Paragraphs>
  <Slides>21</Slides>
  <Notes>21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21</vt:i4>
      </vt:variant>
    </vt:vector>
  </HeadingPairs>
  <TitlesOfParts>
    <vt:vector size="26" baseType="lpstr">
      <vt:lpstr>FandolFang R</vt:lpstr>
      <vt:lpstr>思源黑体 CN Light</vt:lpstr>
      <vt:lpstr>思源黑体 CN Regular</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2020-06-28T03:11:32Z</dcterms:created>
  <dcterms:modified xsi:type="dcterms:W3CDTF">2021-01-08T23:25:25Z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2052-11.1.0.9739</vt:lpwstr>
  </property>
</Properties>
</file>