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77" r:id="rId5"/>
    <p:sldId id="278" r:id="rId6"/>
    <p:sldId id="279" r:id="rId7"/>
    <p:sldId id="260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61" r:id="rId20"/>
    <p:sldId id="291" r:id="rId21"/>
    <p:sldId id="292" r:id="rId22"/>
    <p:sldId id="293" r:id="rId23"/>
    <p:sldId id="295" r:id="rId24"/>
    <p:sldId id="294" r:id="rId25"/>
    <p:sldId id="25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C1A4C56-D681-4C67-9E75-FDAEB056662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1D801C8-4D11-4248-BA45-5817EECF1AA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801C8-4D11-4248-BA45-5817EECF1AA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801C8-4D11-4248-BA45-5817EECF1AA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801C8-4D11-4248-BA45-5817EECF1AA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801C8-4D11-4248-BA45-5817EECF1AA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801C8-4D11-4248-BA45-5817EECF1AA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801C8-4D11-4248-BA45-5817EECF1AA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504D1E-D07A-4223-AB8B-7D6A5406B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26960"/>
            <a:ext cx="704850" cy="522126"/>
          </a:xfrm>
          <a:prstGeom prst="rect">
            <a:avLst/>
          </a:prstGeom>
          <a:solidFill>
            <a:srgbClr val="FB9C07"/>
          </a:solidFill>
          <a:ln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.png"/><Relationship Id="rId5" Type="http://schemas.openxmlformats.org/officeDocument/2006/relationships/tags" Target="../tags/tag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.png"/><Relationship Id="rId5" Type="http://schemas.openxmlformats.org/officeDocument/2006/relationships/tags" Target="../tags/tag21.xml"/><Relationship Id="rId10" Type="http://schemas.openxmlformats.org/officeDocument/2006/relationships/notesSlide" Target="../notesSlides/notesSlide25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1506255" y="4567276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7.1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小数的初步认识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02106" y="2658484"/>
            <a:ext cx="1383647" cy="2064196"/>
            <a:chOff x="256983" y="2177064"/>
            <a:chExt cx="1383647" cy="2064196"/>
          </a:xfrm>
          <a:noFill/>
        </p:grpSpPr>
        <p:sp>
          <p:nvSpPr>
            <p:cNvPr id="7" name="椭圆形标注 6"/>
            <p:cNvSpPr/>
            <p:nvPr/>
          </p:nvSpPr>
          <p:spPr>
            <a:xfrm>
              <a:off x="256983" y="2177064"/>
              <a:ext cx="1383647" cy="2064196"/>
            </a:xfrm>
            <a:prstGeom prst="wedgeEllipseCallout">
              <a:avLst>
                <a:gd name="adj1" fmla="val -12105"/>
                <a:gd name="adj2" fmla="val 48291"/>
              </a:avLst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rot="268875">
              <a:off x="671807" y="2455317"/>
              <a:ext cx="553998" cy="1697542"/>
            </a:xfrm>
            <a:prstGeom prst="rect">
              <a:avLst/>
            </a:prstGeom>
            <a:grp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小数的写法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342300" y="2132334"/>
            <a:ext cx="18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零点七五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244870" y="1404268"/>
            <a:ext cx="147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423577" y="2070779"/>
            <a:ext cx="29246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写作：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0.75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112178" y="2844430"/>
            <a:ext cx="5939831" cy="246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先写整数部分，按照整数的写法来写，整数部分是零就写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；再写小数点，小数点写在个位的右下角；小数部分按顺序依次写出每一位上的数字，不管有几个零，都要一一写出来。</a:t>
            </a:r>
          </a:p>
        </p:txBody>
      </p:sp>
      <p:sp>
        <p:nvSpPr>
          <p:cNvPr id="32" name="上箭头 31"/>
          <p:cNvSpPr/>
          <p:nvPr/>
        </p:nvSpPr>
        <p:spPr>
          <a:xfrm flipV="1">
            <a:off x="5757789" y="1796145"/>
            <a:ext cx="75068" cy="432321"/>
          </a:xfrm>
          <a:prstGeom prst="upArrow">
            <a:avLst/>
          </a:prstGeom>
          <a:solidFill>
            <a:srgbClr val="0000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842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 animBg="1"/>
      <p:bldP spid="37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279646" y="1714662"/>
            <a:ext cx="4024431" cy="314171"/>
          </a:xfrm>
          <a:custGeom>
            <a:avLst/>
            <a:gdLst/>
            <a:ahLst/>
            <a:cxnLst/>
            <a:rect l="l" t="t" r="r" b="b"/>
            <a:pathLst>
              <a:path w="4024431" h="314171">
                <a:moveTo>
                  <a:pt x="3997213" y="230320"/>
                </a:moveTo>
                <a:cubicBezTo>
                  <a:pt x="4001835" y="230320"/>
                  <a:pt x="4006399" y="231815"/>
                  <a:pt x="4010901" y="234805"/>
                </a:cubicBezTo>
                <a:cubicBezTo>
                  <a:pt x="4019921" y="240785"/>
                  <a:pt x="4024431" y="248382"/>
                  <a:pt x="4024431" y="257595"/>
                </a:cubicBezTo>
                <a:cubicBezTo>
                  <a:pt x="4024431" y="266809"/>
                  <a:pt x="4020169" y="273968"/>
                  <a:pt x="4011643" y="279073"/>
                </a:cubicBezTo>
                <a:cubicBezTo>
                  <a:pt x="4003118" y="284178"/>
                  <a:pt x="3994360" y="284462"/>
                  <a:pt x="3985368" y="279923"/>
                </a:cubicBezTo>
                <a:cubicBezTo>
                  <a:pt x="3976377" y="275384"/>
                  <a:pt x="3971390" y="268225"/>
                  <a:pt x="3970408" y="258445"/>
                </a:cubicBezTo>
                <a:cubicBezTo>
                  <a:pt x="3969426" y="248665"/>
                  <a:pt x="3973678" y="240785"/>
                  <a:pt x="3983164" y="234805"/>
                </a:cubicBezTo>
                <a:cubicBezTo>
                  <a:pt x="3987907" y="231815"/>
                  <a:pt x="3992590" y="230320"/>
                  <a:pt x="3997213" y="230320"/>
                </a:cubicBezTo>
                <a:close/>
                <a:moveTo>
                  <a:pt x="2598219" y="207100"/>
                </a:moveTo>
                <a:lnTo>
                  <a:pt x="2574149" y="212112"/>
                </a:lnTo>
                <a:cubicBezTo>
                  <a:pt x="2568715" y="224315"/>
                  <a:pt x="2566151" y="230930"/>
                  <a:pt x="2566459" y="231955"/>
                </a:cubicBezTo>
                <a:cubicBezTo>
                  <a:pt x="2566768" y="232980"/>
                  <a:pt x="2568169" y="233851"/>
                  <a:pt x="2570665" y="234568"/>
                </a:cubicBezTo>
                <a:cubicBezTo>
                  <a:pt x="2573160" y="235285"/>
                  <a:pt x="2577383" y="236877"/>
                  <a:pt x="2583334" y="239344"/>
                </a:cubicBezTo>
                <a:cubicBezTo>
                  <a:pt x="2588812" y="232690"/>
                  <a:pt x="2593774" y="221942"/>
                  <a:pt x="2598219" y="207100"/>
                </a:cubicBezTo>
                <a:close/>
                <a:moveTo>
                  <a:pt x="2999770" y="151408"/>
                </a:moveTo>
                <a:cubicBezTo>
                  <a:pt x="3002089" y="151719"/>
                  <a:pt x="3004893" y="152354"/>
                  <a:pt x="3008184" y="153313"/>
                </a:cubicBezTo>
                <a:cubicBezTo>
                  <a:pt x="3021349" y="157149"/>
                  <a:pt x="3030824" y="162961"/>
                  <a:pt x="3036611" y="170747"/>
                </a:cubicBezTo>
                <a:cubicBezTo>
                  <a:pt x="3042397" y="178534"/>
                  <a:pt x="3043824" y="188113"/>
                  <a:pt x="3040891" y="199485"/>
                </a:cubicBezTo>
                <a:cubicBezTo>
                  <a:pt x="3037958" y="210857"/>
                  <a:pt x="3028713" y="208175"/>
                  <a:pt x="3013153" y="191440"/>
                </a:cubicBezTo>
                <a:cubicBezTo>
                  <a:pt x="3001466" y="175250"/>
                  <a:pt x="2994425" y="163889"/>
                  <a:pt x="2992030" y="157357"/>
                </a:cubicBezTo>
                <a:cubicBezTo>
                  <a:pt x="2990234" y="152458"/>
                  <a:pt x="2992814" y="150475"/>
                  <a:pt x="2999770" y="151408"/>
                </a:cubicBezTo>
                <a:close/>
                <a:moveTo>
                  <a:pt x="545239" y="142544"/>
                </a:moveTo>
                <a:cubicBezTo>
                  <a:pt x="546710" y="142643"/>
                  <a:pt x="548559" y="143053"/>
                  <a:pt x="550783" y="143773"/>
                </a:cubicBezTo>
                <a:cubicBezTo>
                  <a:pt x="559681" y="146656"/>
                  <a:pt x="566683" y="149990"/>
                  <a:pt x="571788" y="153776"/>
                </a:cubicBezTo>
                <a:cubicBezTo>
                  <a:pt x="576893" y="157561"/>
                  <a:pt x="578259" y="161602"/>
                  <a:pt x="575886" y="165897"/>
                </a:cubicBezTo>
                <a:cubicBezTo>
                  <a:pt x="573512" y="170192"/>
                  <a:pt x="570981" y="177276"/>
                  <a:pt x="568292" y="187149"/>
                </a:cubicBezTo>
                <a:cubicBezTo>
                  <a:pt x="565604" y="197022"/>
                  <a:pt x="560775" y="208039"/>
                  <a:pt x="553805" y="220199"/>
                </a:cubicBezTo>
                <a:cubicBezTo>
                  <a:pt x="578714" y="238727"/>
                  <a:pt x="597292" y="250178"/>
                  <a:pt x="609538" y="254551"/>
                </a:cubicBezTo>
                <a:cubicBezTo>
                  <a:pt x="621785" y="258925"/>
                  <a:pt x="634677" y="262736"/>
                  <a:pt x="648214" y="265984"/>
                </a:cubicBezTo>
                <a:cubicBezTo>
                  <a:pt x="661751" y="269232"/>
                  <a:pt x="658381" y="273502"/>
                  <a:pt x="638104" y="278794"/>
                </a:cubicBezTo>
                <a:cubicBezTo>
                  <a:pt x="617827" y="284085"/>
                  <a:pt x="604731" y="286261"/>
                  <a:pt x="598816" y="285322"/>
                </a:cubicBezTo>
                <a:cubicBezTo>
                  <a:pt x="592900" y="284383"/>
                  <a:pt x="587250" y="281956"/>
                  <a:pt x="581865" y="278041"/>
                </a:cubicBezTo>
                <a:cubicBezTo>
                  <a:pt x="576481" y="274126"/>
                  <a:pt x="562610" y="260381"/>
                  <a:pt x="540254" y="236805"/>
                </a:cubicBezTo>
                <a:cubicBezTo>
                  <a:pt x="529226" y="249855"/>
                  <a:pt x="515789" y="259864"/>
                  <a:pt x="499943" y="266834"/>
                </a:cubicBezTo>
                <a:cubicBezTo>
                  <a:pt x="484097" y="273803"/>
                  <a:pt x="470861" y="276911"/>
                  <a:pt x="460235" y="276159"/>
                </a:cubicBezTo>
                <a:cubicBezTo>
                  <a:pt x="449609" y="275406"/>
                  <a:pt x="449785" y="272312"/>
                  <a:pt x="460762" y="266877"/>
                </a:cubicBezTo>
                <a:cubicBezTo>
                  <a:pt x="471740" y="261442"/>
                  <a:pt x="483330" y="254806"/>
                  <a:pt x="495534" y="246969"/>
                </a:cubicBezTo>
                <a:cubicBezTo>
                  <a:pt x="507737" y="239132"/>
                  <a:pt x="517654" y="230481"/>
                  <a:pt x="525283" y="221017"/>
                </a:cubicBezTo>
                <a:cubicBezTo>
                  <a:pt x="507443" y="199593"/>
                  <a:pt x="494885" y="186633"/>
                  <a:pt x="487607" y="182137"/>
                </a:cubicBezTo>
                <a:cubicBezTo>
                  <a:pt x="480330" y="177641"/>
                  <a:pt x="481082" y="174128"/>
                  <a:pt x="489866" y="171597"/>
                </a:cubicBezTo>
                <a:cubicBezTo>
                  <a:pt x="498649" y="169066"/>
                  <a:pt x="505095" y="170518"/>
                  <a:pt x="509204" y="175953"/>
                </a:cubicBezTo>
                <a:cubicBezTo>
                  <a:pt x="513312" y="181388"/>
                  <a:pt x="521927" y="190816"/>
                  <a:pt x="535048" y="204239"/>
                </a:cubicBezTo>
                <a:cubicBezTo>
                  <a:pt x="539350" y="195835"/>
                  <a:pt x="542398" y="186468"/>
                  <a:pt x="544190" y="176136"/>
                </a:cubicBezTo>
                <a:cubicBezTo>
                  <a:pt x="545983" y="165803"/>
                  <a:pt x="545305" y="157106"/>
                  <a:pt x="542157" y="150044"/>
                </a:cubicBezTo>
                <a:cubicBezTo>
                  <a:pt x="539797" y="144747"/>
                  <a:pt x="540824" y="142247"/>
                  <a:pt x="545239" y="142544"/>
                </a:cubicBezTo>
                <a:close/>
                <a:moveTo>
                  <a:pt x="1151078" y="142311"/>
                </a:moveTo>
                <a:cubicBezTo>
                  <a:pt x="1144338" y="143171"/>
                  <a:pt x="1132529" y="144784"/>
                  <a:pt x="1115651" y="147150"/>
                </a:cubicBezTo>
                <a:cubicBezTo>
                  <a:pt x="1118289" y="170453"/>
                  <a:pt x="1120064" y="189830"/>
                  <a:pt x="1120974" y="205282"/>
                </a:cubicBezTo>
                <a:cubicBezTo>
                  <a:pt x="1121885" y="220734"/>
                  <a:pt x="1122728" y="233894"/>
                  <a:pt x="1123502" y="244764"/>
                </a:cubicBezTo>
                <a:cubicBezTo>
                  <a:pt x="1129984" y="244764"/>
                  <a:pt x="1142158" y="243983"/>
                  <a:pt x="1160026" y="242420"/>
                </a:cubicBezTo>
                <a:cubicBezTo>
                  <a:pt x="1160026" y="200403"/>
                  <a:pt x="1159145" y="174325"/>
                  <a:pt x="1157381" y="164187"/>
                </a:cubicBezTo>
                <a:cubicBezTo>
                  <a:pt x="1155617" y="154048"/>
                  <a:pt x="1153516" y="146756"/>
                  <a:pt x="1151078" y="142311"/>
                </a:cubicBezTo>
                <a:close/>
                <a:moveTo>
                  <a:pt x="1217803" y="135556"/>
                </a:moveTo>
                <a:cubicBezTo>
                  <a:pt x="1200724" y="137320"/>
                  <a:pt x="1186470" y="138833"/>
                  <a:pt x="1175040" y="140095"/>
                </a:cubicBezTo>
                <a:cubicBezTo>
                  <a:pt x="1177636" y="141056"/>
                  <a:pt x="1179185" y="142522"/>
                  <a:pt x="1179687" y="144494"/>
                </a:cubicBezTo>
                <a:cubicBezTo>
                  <a:pt x="1180189" y="146466"/>
                  <a:pt x="1180440" y="150635"/>
                  <a:pt x="1180440" y="157002"/>
                </a:cubicBezTo>
                <a:cubicBezTo>
                  <a:pt x="1185903" y="157088"/>
                  <a:pt x="1192478" y="155758"/>
                  <a:pt x="1200165" y="153012"/>
                </a:cubicBezTo>
                <a:cubicBezTo>
                  <a:pt x="1207851" y="150266"/>
                  <a:pt x="1213910" y="152309"/>
                  <a:pt x="1218341" y="159142"/>
                </a:cubicBezTo>
                <a:cubicBezTo>
                  <a:pt x="1222772" y="165976"/>
                  <a:pt x="1219872" y="170503"/>
                  <a:pt x="1209640" y="172726"/>
                </a:cubicBezTo>
                <a:cubicBezTo>
                  <a:pt x="1199408" y="174949"/>
                  <a:pt x="1189675" y="176060"/>
                  <a:pt x="1180440" y="176060"/>
                </a:cubicBezTo>
                <a:lnTo>
                  <a:pt x="1180440" y="194796"/>
                </a:lnTo>
                <a:cubicBezTo>
                  <a:pt x="1185860" y="194896"/>
                  <a:pt x="1191958" y="193796"/>
                  <a:pt x="1198734" y="191494"/>
                </a:cubicBezTo>
                <a:cubicBezTo>
                  <a:pt x="1205510" y="189192"/>
                  <a:pt x="1211128" y="191150"/>
                  <a:pt x="1215588" y="197366"/>
                </a:cubicBezTo>
                <a:cubicBezTo>
                  <a:pt x="1220047" y="203583"/>
                  <a:pt x="1217885" y="208111"/>
                  <a:pt x="1209102" y="210950"/>
                </a:cubicBezTo>
                <a:cubicBezTo>
                  <a:pt x="1200319" y="213789"/>
                  <a:pt x="1190765" y="215209"/>
                  <a:pt x="1180440" y="215209"/>
                </a:cubicBezTo>
                <a:lnTo>
                  <a:pt x="1180440" y="239344"/>
                </a:lnTo>
                <a:lnTo>
                  <a:pt x="1216921" y="235773"/>
                </a:lnTo>
                <a:cubicBezTo>
                  <a:pt x="1218585" y="218177"/>
                  <a:pt x="1219642" y="198764"/>
                  <a:pt x="1220094" y="177534"/>
                </a:cubicBezTo>
                <a:cubicBezTo>
                  <a:pt x="1220546" y="156303"/>
                  <a:pt x="1219782" y="142311"/>
                  <a:pt x="1217803" y="135556"/>
                </a:cubicBezTo>
                <a:close/>
                <a:moveTo>
                  <a:pt x="1288830" y="127716"/>
                </a:moveTo>
                <a:cubicBezTo>
                  <a:pt x="1284714" y="126648"/>
                  <a:pt x="1269277" y="127999"/>
                  <a:pt x="1242518" y="131771"/>
                </a:cubicBezTo>
                <a:cubicBezTo>
                  <a:pt x="1251524" y="138711"/>
                  <a:pt x="1254647" y="144662"/>
                  <a:pt x="1251886" y="149624"/>
                </a:cubicBezTo>
                <a:cubicBezTo>
                  <a:pt x="1249126" y="154586"/>
                  <a:pt x="1246856" y="163520"/>
                  <a:pt x="1245078" y="176426"/>
                </a:cubicBezTo>
                <a:cubicBezTo>
                  <a:pt x="1243300" y="189332"/>
                  <a:pt x="1241550" y="208053"/>
                  <a:pt x="1239830" y="232589"/>
                </a:cubicBezTo>
                <a:cubicBezTo>
                  <a:pt x="1253510" y="230783"/>
                  <a:pt x="1263279" y="230901"/>
                  <a:pt x="1269137" y="232944"/>
                </a:cubicBezTo>
                <a:cubicBezTo>
                  <a:pt x="1274995" y="234988"/>
                  <a:pt x="1278487" y="237913"/>
                  <a:pt x="1279613" y="241721"/>
                </a:cubicBezTo>
                <a:cubicBezTo>
                  <a:pt x="1280739" y="245528"/>
                  <a:pt x="1282911" y="240233"/>
                  <a:pt x="1286131" y="225835"/>
                </a:cubicBezTo>
                <a:cubicBezTo>
                  <a:pt x="1289350" y="211438"/>
                  <a:pt x="1291634" y="196563"/>
                  <a:pt x="1292982" y="181212"/>
                </a:cubicBezTo>
                <a:cubicBezTo>
                  <a:pt x="1294330" y="165861"/>
                  <a:pt x="1295004" y="152865"/>
                  <a:pt x="1295004" y="142225"/>
                </a:cubicBezTo>
                <a:cubicBezTo>
                  <a:pt x="1295004" y="133620"/>
                  <a:pt x="1292946" y="128784"/>
                  <a:pt x="1288830" y="127716"/>
                </a:cubicBezTo>
                <a:close/>
                <a:moveTo>
                  <a:pt x="1573196" y="127468"/>
                </a:moveTo>
                <a:lnTo>
                  <a:pt x="1532585" y="132480"/>
                </a:lnTo>
                <a:cubicBezTo>
                  <a:pt x="1531796" y="144971"/>
                  <a:pt x="1530090" y="154364"/>
                  <a:pt x="1527466" y="160659"/>
                </a:cubicBezTo>
                <a:cubicBezTo>
                  <a:pt x="1540386" y="163140"/>
                  <a:pt x="1548341" y="167725"/>
                  <a:pt x="1551331" y="174415"/>
                </a:cubicBezTo>
                <a:lnTo>
                  <a:pt x="1551036" y="189919"/>
                </a:lnTo>
                <a:lnTo>
                  <a:pt x="1559204" y="177878"/>
                </a:lnTo>
                <a:cubicBezTo>
                  <a:pt x="1566740" y="162799"/>
                  <a:pt x="1571404" y="145996"/>
                  <a:pt x="1573196" y="127468"/>
                </a:cubicBezTo>
                <a:close/>
                <a:moveTo>
                  <a:pt x="2923638" y="124081"/>
                </a:moveTo>
                <a:cubicBezTo>
                  <a:pt x="2918713" y="124518"/>
                  <a:pt x="2906175" y="126744"/>
                  <a:pt x="2886027" y="130760"/>
                </a:cubicBezTo>
                <a:lnTo>
                  <a:pt x="2887210" y="169155"/>
                </a:lnTo>
                <a:cubicBezTo>
                  <a:pt x="2895141" y="168410"/>
                  <a:pt x="2901741" y="166646"/>
                  <a:pt x="2907011" y="163864"/>
                </a:cubicBezTo>
                <a:cubicBezTo>
                  <a:pt x="2912281" y="161082"/>
                  <a:pt x="2917974" y="162699"/>
                  <a:pt x="2924090" y="168715"/>
                </a:cubicBezTo>
                <a:cubicBezTo>
                  <a:pt x="2930206" y="174730"/>
                  <a:pt x="2928449" y="179706"/>
                  <a:pt x="2918820" y="183643"/>
                </a:cubicBezTo>
                <a:cubicBezTo>
                  <a:pt x="2909191" y="187579"/>
                  <a:pt x="2898711" y="189547"/>
                  <a:pt x="2887383" y="189547"/>
                </a:cubicBezTo>
                <a:lnTo>
                  <a:pt x="2888544" y="224480"/>
                </a:lnTo>
                <a:cubicBezTo>
                  <a:pt x="2893076" y="224609"/>
                  <a:pt x="2899830" y="222842"/>
                  <a:pt x="2908807" y="219178"/>
                </a:cubicBezTo>
                <a:cubicBezTo>
                  <a:pt x="2917784" y="215514"/>
                  <a:pt x="2923803" y="215707"/>
                  <a:pt x="2926865" y="219758"/>
                </a:cubicBezTo>
                <a:cubicBezTo>
                  <a:pt x="2929926" y="223810"/>
                  <a:pt x="2932181" y="223551"/>
                  <a:pt x="2933630" y="218984"/>
                </a:cubicBezTo>
                <a:cubicBezTo>
                  <a:pt x="2935078" y="214417"/>
                  <a:pt x="2936028" y="198901"/>
                  <a:pt x="2936480" y="172436"/>
                </a:cubicBezTo>
                <a:cubicBezTo>
                  <a:pt x="2936932" y="145971"/>
                  <a:pt x="2936136" y="131186"/>
                  <a:pt x="2934093" y="128082"/>
                </a:cubicBezTo>
                <a:cubicBezTo>
                  <a:pt x="2932049" y="124977"/>
                  <a:pt x="2928564" y="123643"/>
                  <a:pt x="2923638" y="124081"/>
                </a:cubicBezTo>
                <a:close/>
                <a:moveTo>
                  <a:pt x="3614425" y="122381"/>
                </a:moveTo>
                <a:cubicBezTo>
                  <a:pt x="3618067" y="119906"/>
                  <a:pt x="3620574" y="126237"/>
                  <a:pt x="3621945" y="141375"/>
                </a:cubicBezTo>
                <a:cubicBezTo>
                  <a:pt x="3623773" y="161559"/>
                  <a:pt x="3618317" y="181832"/>
                  <a:pt x="3605575" y="202195"/>
                </a:cubicBezTo>
                <a:cubicBezTo>
                  <a:pt x="3592834" y="222558"/>
                  <a:pt x="3583359" y="226889"/>
                  <a:pt x="3577149" y="215188"/>
                </a:cubicBezTo>
                <a:cubicBezTo>
                  <a:pt x="3570941" y="203486"/>
                  <a:pt x="3571012" y="193226"/>
                  <a:pt x="3577365" y="184406"/>
                </a:cubicBezTo>
                <a:cubicBezTo>
                  <a:pt x="3583718" y="175587"/>
                  <a:pt x="3589095" y="166832"/>
                  <a:pt x="3593497" y="158142"/>
                </a:cubicBezTo>
                <a:cubicBezTo>
                  <a:pt x="3598904" y="149036"/>
                  <a:pt x="3604540" y="138919"/>
                  <a:pt x="3610404" y="127791"/>
                </a:cubicBezTo>
                <a:cubicBezTo>
                  <a:pt x="3611871" y="125009"/>
                  <a:pt x="3613211" y="123206"/>
                  <a:pt x="3614425" y="122381"/>
                </a:cubicBezTo>
                <a:close/>
                <a:moveTo>
                  <a:pt x="2185675" y="122381"/>
                </a:moveTo>
                <a:cubicBezTo>
                  <a:pt x="2189317" y="119906"/>
                  <a:pt x="2191824" y="126237"/>
                  <a:pt x="2193195" y="141375"/>
                </a:cubicBezTo>
                <a:cubicBezTo>
                  <a:pt x="2195023" y="161559"/>
                  <a:pt x="2189567" y="181832"/>
                  <a:pt x="2176826" y="202195"/>
                </a:cubicBezTo>
                <a:cubicBezTo>
                  <a:pt x="2164084" y="222558"/>
                  <a:pt x="2154609" y="226889"/>
                  <a:pt x="2148400" y="215188"/>
                </a:cubicBezTo>
                <a:cubicBezTo>
                  <a:pt x="2142190" y="203486"/>
                  <a:pt x="2142262" y="193226"/>
                  <a:pt x="2148615" y="184406"/>
                </a:cubicBezTo>
                <a:cubicBezTo>
                  <a:pt x="2154967" y="175587"/>
                  <a:pt x="2160345" y="166832"/>
                  <a:pt x="2164747" y="158142"/>
                </a:cubicBezTo>
                <a:cubicBezTo>
                  <a:pt x="2170154" y="149036"/>
                  <a:pt x="2175789" y="138919"/>
                  <a:pt x="2181655" y="127791"/>
                </a:cubicBezTo>
                <a:cubicBezTo>
                  <a:pt x="2183121" y="125009"/>
                  <a:pt x="2184461" y="123206"/>
                  <a:pt x="2185675" y="122381"/>
                </a:cubicBezTo>
                <a:close/>
                <a:moveTo>
                  <a:pt x="3770484" y="114595"/>
                </a:moveTo>
                <a:cubicBezTo>
                  <a:pt x="3777798" y="116021"/>
                  <a:pt x="3787944" y="119990"/>
                  <a:pt x="3800921" y="126501"/>
                </a:cubicBezTo>
                <a:cubicBezTo>
                  <a:pt x="3814229" y="132179"/>
                  <a:pt x="3824855" y="141633"/>
                  <a:pt x="3832800" y="154862"/>
                </a:cubicBezTo>
                <a:cubicBezTo>
                  <a:pt x="3840744" y="168091"/>
                  <a:pt x="3841917" y="181456"/>
                  <a:pt x="3836317" y="194957"/>
                </a:cubicBezTo>
                <a:cubicBezTo>
                  <a:pt x="3830717" y="208458"/>
                  <a:pt x="3822009" y="206117"/>
                  <a:pt x="3810192" y="187934"/>
                </a:cubicBezTo>
                <a:cubicBezTo>
                  <a:pt x="3798376" y="169751"/>
                  <a:pt x="3786976" y="152625"/>
                  <a:pt x="3775991" y="136557"/>
                </a:cubicBezTo>
                <a:cubicBezTo>
                  <a:pt x="3765007" y="120488"/>
                  <a:pt x="3763171" y="113168"/>
                  <a:pt x="3770484" y="114595"/>
                </a:cubicBezTo>
                <a:close/>
                <a:moveTo>
                  <a:pt x="2341734" y="114595"/>
                </a:moveTo>
                <a:cubicBezTo>
                  <a:pt x="2349048" y="116021"/>
                  <a:pt x="2359194" y="119990"/>
                  <a:pt x="2372172" y="126501"/>
                </a:cubicBezTo>
                <a:cubicBezTo>
                  <a:pt x="2385479" y="132179"/>
                  <a:pt x="2396106" y="141633"/>
                  <a:pt x="2404050" y="154862"/>
                </a:cubicBezTo>
                <a:cubicBezTo>
                  <a:pt x="2411994" y="168091"/>
                  <a:pt x="2413167" y="181456"/>
                  <a:pt x="2407567" y="194957"/>
                </a:cubicBezTo>
                <a:cubicBezTo>
                  <a:pt x="2401967" y="208458"/>
                  <a:pt x="2393259" y="206117"/>
                  <a:pt x="2381443" y="187934"/>
                </a:cubicBezTo>
                <a:cubicBezTo>
                  <a:pt x="2369626" y="169751"/>
                  <a:pt x="2358226" y="152625"/>
                  <a:pt x="2347241" y="136557"/>
                </a:cubicBezTo>
                <a:cubicBezTo>
                  <a:pt x="2336256" y="120488"/>
                  <a:pt x="2334421" y="113168"/>
                  <a:pt x="2341734" y="114595"/>
                </a:cubicBezTo>
                <a:close/>
                <a:moveTo>
                  <a:pt x="1899558" y="114584"/>
                </a:moveTo>
                <a:cubicBezTo>
                  <a:pt x="1910033" y="116003"/>
                  <a:pt x="1918598" y="118621"/>
                  <a:pt x="1925252" y="122435"/>
                </a:cubicBezTo>
                <a:cubicBezTo>
                  <a:pt x="1933755" y="125934"/>
                  <a:pt x="1936426" y="130760"/>
                  <a:pt x="1933264" y="136912"/>
                </a:cubicBezTo>
                <a:cubicBezTo>
                  <a:pt x="1930102" y="143063"/>
                  <a:pt x="1928969" y="168073"/>
                  <a:pt x="1929866" y="211939"/>
                </a:cubicBezTo>
                <a:cubicBezTo>
                  <a:pt x="1930762" y="255806"/>
                  <a:pt x="1929217" y="285537"/>
                  <a:pt x="1925230" y="301132"/>
                </a:cubicBezTo>
                <a:cubicBezTo>
                  <a:pt x="1921244" y="316727"/>
                  <a:pt x="1915375" y="318333"/>
                  <a:pt x="1907624" y="305950"/>
                </a:cubicBezTo>
                <a:cubicBezTo>
                  <a:pt x="1899873" y="293568"/>
                  <a:pt x="1896672" y="283845"/>
                  <a:pt x="1898020" y="276782"/>
                </a:cubicBezTo>
                <a:cubicBezTo>
                  <a:pt x="1899368" y="269720"/>
                  <a:pt x="1900941" y="255444"/>
                  <a:pt x="1902741" y="233955"/>
                </a:cubicBezTo>
                <a:cubicBezTo>
                  <a:pt x="1904541" y="212466"/>
                  <a:pt x="1904337" y="190741"/>
                  <a:pt x="1902128" y="168779"/>
                </a:cubicBezTo>
                <a:cubicBezTo>
                  <a:pt x="1899920" y="146817"/>
                  <a:pt x="1896320" y="131939"/>
                  <a:pt x="1891330" y="124145"/>
                </a:cubicBezTo>
                <a:cubicBezTo>
                  <a:pt x="1886340" y="116351"/>
                  <a:pt x="1889082" y="113164"/>
                  <a:pt x="1899558" y="114584"/>
                </a:cubicBezTo>
                <a:close/>
                <a:moveTo>
                  <a:pt x="501606" y="113327"/>
                </a:moveTo>
                <a:cubicBezTo>
                  <a:pt x="503204" y="113528"/>
                  <a:pt x="505088" y="114059"/>
                  <a:pt x="507257" y="114917"/>
                </a:cubicBezTo>
                <a:cubicBezTo>
                  <a:pt x="515933" y="118352"/>
                  <a:pt x="522113" y="122385"/>
                  <a:pt x="525799" y="127017"/>
                </a:cubicBezTo>
                <a:cubicBezTo>
                  <a:pt x="530072" y="132523"/>
                  <a:pt x="530119" y="136779"/>
                  <a:pt x="525939" y="139783"/>
                </a:cubicBezTo>
                <a:cubicBezTo>
                  <a:pt x="521758" y="142787"/>
                  <a:pt x="514205" y="148613"/>
                  <a:pt x="503277" y="157260"/>
                </a:cubicBezTo>
                <a:cubicBezTo>
                  <a:pt x="492350" y="165907"/>
                  <a:pt x="482714" y="171428"/>
                  <a:pt x="474368" y="173823"/>
                </a:cubicBezTo>
                <a:cubicBezTo>
                  <a:pt x="466022" y="176218"/>
                  <a:pt x="464849" y="173820"/>
                  <a:pt x="470851" y="166628"/>
                </a:cubicBezTo>
                <a:cubicBezTo>
                  <a:pt x="476852" y="159436"/>
                  <a:pt x="482477" y="151700"/>
                  <a:pt x="487726" y="143418"/>
                </a:cubicBezTo>
                <a:cubicBezTo>
                  <a:pt x="492974" y="135137"/>
                  <a:pt x="495372" y="127458"/>
                  <a:pt x="494921" y="120381"/>
                </a:cubicBezTo>
                <a:cubicBezTo>
                  <a:pt x="494582" y="115073"/>
                  <a:pt x="496810" y="112722"/>
                  <a:pt x="501606" y="113327"/>
                </a:cubicBezTo>
                <a:close/>
                <a:moveTo>
                  <a:pt x="562495" y="106079"/>
                </a:moveTo>
                <a:cubicBezTo>
                  <a:pt x="566009" y="106321"/>
                  <a:pt x="569680" y="107134"/>
                  <a:pt x="573509" y="108518"/>
                </a:cubicBezTo>
                <a:cubicBezTo>
                  <a:pt x="582328" y="110497"/>
                  <a:pt x="590247" y="113738"/>
                  <a:pt x="597267" y="118241"/>
                </a:cubicBezTo>
                <a:cubicBezTo>
                  <a:pt x="604286" y="122743"/>
                  <a:pt x="607502" y="129906"/>
                  <a:pt x="606914" y="139729"/>
                </a:cubicBezTo>
                <a:cubicBezTo>
                  <a:pt x="606326" y="149552"/>
                  <a:pt x="600271" y="152094"/>
                  <a:pt x="588749" y="147355"/>
                </a:cubicBezTo>
                <a:cubicBezTo>
                  <a:pt x="577226" y="142615"/>
                  <a:pt x="566694" y="135166"/>
                  <a:pt x="557150" y="125006"/>
                </a:cubicBezTo>
                <a:cubicBezTo>
                  <a:pt x="547607" y="114846"/>
                  <a:pt x="546033" y="108866"/>
                  <a:pt x="552429" y="107066"/>
                </a:cubicBezTo>
                <a:cubicBezTo>
                  <a:pt x="555626" y="106166"/>
                  <a:pt x="558982" y="105837"/>
                  <a:pt x="562495" y="106079"/>
                </a:cubicBezTo>
                <a:close/>
                <a:moveTo>
                  <a:pt x="17643" y="67949"/>
                </a:moveTo>
                <a:cubicBezTo>
                  <a:pt x="25774" y="67949"/>
                  <a:pt x="34120" y="70545"/>
                  <a:pt x="42681" y="75736"/>
                </a:cubicBezTo>
                <a:cubicBezTo>
                  <a:pt x="51242" y="80927"/>
                  <a:pt x="53935" y="86979"/>
                  <a:pt x="50758" y="93891"/>
                </a:cubicBezTo>
                <a:cubicBezTo>
                  <a:pt x="47582" y="100803"/>
                  <a:pt x="45571" y="116441"/>
                  <a:pt x="44725" y="140805"/>
                </a:cubicBezTo>
                <a:cubicBezTo>
                  <a:pt x="51608" y="139199"/>
                  <a:pt x="61836" y="135198"/>
                  <a:pt x="75409" y="128802"/>
                </a:cubicBezTo>
                <a:cubicBezTo>
                  <a:pt x="88982" y="122406"/>
                  <a:pt x="98733" y="122908"/>
                  <a:pt x="104663" y="130308"/>
                </a:cubicBezTo>
                <a:cubicBezTo>
                  <a:pt x="110593" y="137707"/>
                  <a:pt x="104609" y="145157"/>
                  <a:pt x="86713" y="152657"/>
                </a:cubicBezTo>
                <a:cubicBezTo>
                  <a:pt x="68816" y="160157"/>
                  <a:pt x="54691" y="162559"/>
                  <a:pt x="44337" y="159863"/>
                </a:cubicBezTo>
                <a:cubicBezTo>
                  <a:pt x="42746" y="184227"/>
                  <a:pt x="41735" y="201249"/>
                  <a:pt x="41305" y="210929"/>
                </a:cubicBezTo>
                <a:cubicBezTo>
                  <a:pt x="40874" y="220608"/>
                  <a:pt x="40681" y="225512"/>
                  <a:pt x="40724" y="225642"/>
                </a:cubicBezTo>
                <a:cubicBezTo>
                  <a:pt x="40767" y="225771"/>
                  <a:pt x="43047" y="224588"/>
                  <a:pt x="47564" y="222092"/>
                </a:cubicBezTo>
                <a:cubicBezTo>
                  <a:pt x="52081" y="219597"/>
                  <a:pt x="63535" y="213972"/>
                  <a:pt x="81927" y="205218"/>
                </a:cubicBezTo>
                <a:cubicBezTo>
                  <a:pt x="100318" y="196463"/>
                  <a:pt x="107269" y="195760"/>
                  <a:pt x="102781" y="203110"/>
                </a:cubicBezTo>
                <a:cubicBezTo>
                  <a:pt x="98293" y="210459"/>
                  <a:pt x="86179" y="221981"/>
                  <a:pt x="66439" y="237677"/>
                </a:cubicBezTo>
                <a:cubicBezTo>
                  <a:pt x="46700" y="253372"/>
                  <a:pt x="33980" y="265023"/>
                  <a:pt x="28280" y="272631"/>
                </a:cubicBezTo>
                <a:cubicBezTo>
                  <a:pt x="22580" y="280238"/>
                  <a:pt x="16951" y="281920"/>
                  <a:pt x="11394" y="277675"/>
                </a:cubicBezTo>
                <a:cubicBezTo>
                  <a:pt x="5838" y="273430"/>
                  <a:pt x="2328" y="267737"/>
                  <a:pt x="865" y="260596"/>
                </a:cubicBezTo>
                <a:cubicBezTo>
                  <a:pt x="-598" y="253454"/>
                  <a:pt x="-203" y="248306"/>
                  <a:pt x="2048" y="245151"/>
                </a:cubicBezTo>
                <a:cubicBezTo>
                  <a:pt x="4300" y="241997"/>
                  <a:pt x="7451" y="237677"/>
                  <a:pt x="11502" y="232191"/>
                </a:cubicBezTo>
                <a:cubicBezTo>
                  <a:pt x="15553" y="226706"/>
                  <a:pt x="18027" y="202694"/>
                  <a:pt x="18923" y="160153"/>
                </a:cubicBezTo>
                <a:cubicBezTo>
                  <a:pt x="19819" y="117613"/>
                  <a:pt x="17342" y="91611"/>
                  <a:pt x="11491" y="82146"/>
                </a:cubicBezTo>
                <a:cubicBezTo>
                  <a:pt x="5640" y="72682"/>
                  <a:pt x="7691" y="67949"/>
                  <a:pt x="17643" y="67949"/>
                </a:cubicBezTo>
                <a:close/>
                <a:moveTo>
                  <a:pt x="1569884" y="62679"/>
                </a:moveTo>
                <a:cubicBezTo>
                  <a:pt x="1552962" y="65375"/>
                  <a:pt x="1538823" y="67526"/>
                  <a:pt x="1527466" y="69133"/>
                </a:cubicBezTo>
                <a:cubicBezTo>
                  <a:pt x="1536457" y="73420"/>
                  <a:pt x="1540031" y="77873"/>
                  <a:pt x="1538188" y="82490"/>
                </a:cubicBezTo>
                <a:cubicBezTo>
                  <a:pt x="1536346" y="87108"/>
                  <a:pt x="1534571" y="97548"/>
                  <a:pt x="1532865" y="113809"/>
                </a:cubicBezTo>
                <a:cubicBezTo>
                  <a:pt x="1544538" y="113021"/>
                  <a:pt x="1558483" y="111407"/>
                  <a:pt x="1574702" y="108970"/>
                </a:cubicBezTo>
                <a:cubicBezTo>
                  <a:pt x="1576394" y="85982"/>
                  <a:pt x="1574788" y="70552"/>
                  <a:pt x="1569884" y="62679"/>
                </a:cubicBezTo>
                <a:close/>
                <a:moveTo>
                  <a:pt x="600698" y="57885"/>
                </a:moveTo>
                <a:cubicBezTo>
                  <a:pt x="604781" y="58794"/>
                  <a:pt x="609029" y="60858"/>
                  <a:pt x="613443" y="64078"/>
                </a:cubicBezTo>
                <a:cubicBezTo>
                  <a:pt x="622269" y="70516"/>
                  <a:pt x="620781" y="75697"/>
                  <a:pt x="608979" y="79619"/>
                </a:cubicBezTo>
                <a:cubicBezTo>
                  <a:pt x="597177" y="83541"/>
                  <a:pt x="586060" y="86635"/>
                  <a:pt x="575627" y="88900"/>
                </a:cubicBezTo>
                <a:cubicBezTo>
                  <a:pt x="565195" y="91166"/>
                  <a:pt x="555146" y="93400"/>
                  <a:pt x="545481" y="95601"/>
                </a:cubicBezTo>
                <a:cubicBezTo>
                  <a:pt x="535815" y="97802"/>
                  <a:pt x="526078" y="99838"/>
                  <a:pt x="516270" y="101710"/>
                </a:cubicBezTo>
                <a:cubicBezTo>
                  <a:pt x="506461" y="103581"/>
                  <a:pt x="497190" y="101100"/>
                  <a:pt x="488457" y="94267"/>
                </a:cubicBezTo>
                <a:cubicBezTo>
                  <a:pt x="479724" y="87434"/>
                  <a:pt x="481369" y="83143"/>
                  <a:pt x="493394" y="81393"/>
                </a:cubicBezTo>
                <a:cubicBezTo>
                  <a:pt x="505418" y="79644"/>
                  <a:pt x="515994" y="77898"/>
                  <a:pt x="525121" y="76156"/>
                </a:cubicBezTo>
                <a:cubicBezTo>
                  <a:pt x="534249" y="74413"/>
                  <a:pt x="544843" y="71821"/>
                  <a:pt x="556903" y="68380"/>
                </a:cubicBezTo>
                <a:cubicBezTo>
                  <a:pt x="570755" y="64680"/>
                  <a:pt x="581435" y="61428"/>
                  <a:pt x="588942" y="58625"/>
                </a:cubicBezTo>
                <a:cubicBezTo>
                  <a:pt x="592696" y="57223"/>
                  <a:pt x="596614" y="56977"/>
                  <a:pt x="600698" y="57885"/>
                </a:cubicBezTo>
                <a:close/>
                <a:moveTo>
                  <a:pt x="2537384" y="56602"/>
                </a:moveTo>
                <a:cubicBezTo>
                  <a:pt x="2539858" y="56841"/>
                  <a:pt x="2542847" y="57393"/>
                  <a:pt x="2546347" y="58259"/>
                </a:cubicBezTo>
                <a:cubicBezTo>
                  <a:pt x="2560350" y="61722"/>
                  <a:pt x="2566481" y="70072"/>
                  <a:pt x="2564739" y="83308"/>
                </a:cubicBezTo>
                <a:cubicBezTo>
                  <a:pt x="2562996" y="96544"/>
                  <a:pt x="2556002" y="98150"/>
                  <a:pt x="2543755" y="88126"/>
                </a:cubicBezTo>
                <a:cubicBezTo>
                  <a:pt x="2536298" y="77887"/>
                  <a:pt x="2531365" y="69484"/>
                  <a:pt x="2528956" y="62916"/>
                </a:cubicBezTo>
                <a:cubicBezTo>
                  <a:pt x="2527149" y="57990"/>
                  <a:pt x="2529958" y="55886"/>
                  <a:pt x="2537384" y="56602"/>
                </a:cubicBezTo>
                <a:close/>
                <a:moveTo>
                  <a:pt x="2624070" y="37713"/>
                </a:moveTo>
                <a:cubicBezTo>
                  <a:pt x="2624942" y="37472"/>
                  <a:pt x="2625830" y="37555"/>
                  <a:pt x="2626731" y="37964"/>
                </a:cubicBezTo>
                <a:cubicBezTo>
                  <a:pt x="2630338" y="39599"/>
                  <a:pt x="2635475" y="42790"/>
                  <a:pt x="2642143" y="47536"/>
                </a:cubicBezTo>
                <a:cubicBezTo>
                  <a:pt x="2649873" y="53903"/>
                  <a:pt x="2650694" y="58614"/>
                  <a:pt x="2644606" y="61668"/>
                </a:cubicBezTo>
                <a:cubicBezTo>
                  <a:pt x="2638519" y="64723"/>
                  <a:pt x="2627466" y="71502"/>
                  <a:pt x="2611448" y="82006"/>
                </a:cubicBezTo>
                <a:cubicBezTo>
                  <a:pt x="2595430" y="92511"/>
                  <a:pt x="2591497" y="91769"/>
                  <a:pt x="2599650" y="79780"/>
                </a:cubicBezTo>
                <a:cubicBezTo>
                  <a:pt x="2607802" y="67792"/>
                  <a:pt x="2613452" y="57417"/>
                  <a:pt x="2616600" y="48655"/>
                </a:cubicBezTo>
                <a:cubicBezTo>
                  <a:pt x="2618961" y="42083"/>
                  <a:pt x="2621451" y="38436"/>
                  <a:pt x="2624070" y="37713"/>
                </a:cubicBezTo>
                <a:close/>
                <a:moveTo>
                  <a:pt x="3972979" y="31489"/>
                </a:moveTo>
                <a:lnTo>
                  <a:pt x="4021742" y="31489"/>
                </a:lnTo>
                <a:lnTo>
                  <a:pt x="4012020" y="200345"/>
                </a:lnTo>
                <a:lnTo>
                  <a:pt x="3982680" y="200345"/>
                </a:lnTo>
                <a:close/>
                <a:moveTo>
                  <a:pt x="2683298" y="29545"/>
                </a:moveTo>
                <a:cubicBezTo>
                  <a:pt x="2686679" y="29856"/>
                  <a:pt x="2691868" y="31776"/>
                  <a:pt x="2698866" y="35308"/>
                </a:cubicBezTo>
                <a:cubicBezTo>
                  <a:pt x="2712862" y="42370"/>
                  <a:pt x="2717759" y="49020"/>
                  <a:pt x="2713558" y="55258"/>
                </a:cubicBezTo>
                <a:cubicBezTo>
                  <a:pt x="2709356" y="61496"/>
                  <a:pt x="2705244" y="70197"/>
                  <a:pt x="2701222" y="81361"/>
                </a:cubicBezTo>
                <a:cubicBezTo>
                  <a:pt x="2697199" y="92525"/>
                  <a:pt x="2689918" y="106037"/>
                  <a:pt x="2679378" y="121897"/>
                </a:cubicBezTo>
                <a:cubicBezTo>
                  <a:pt x="2697074" y="118499"/>
                  <a:pt x="2713235" y="113150"/>
                  <a:pt x="2727862" y="105851"/>
                </a:cubicBezTo>
                <a:cubicBezTo>
                  <a:pt x="2742489" y="98551"/>
                  <a:pt x="2754262" y="98318"/>
                  <a:pt x="2763182" y="105152"/>
                </a:cubicBezTo>
                <a:cubicBezTo>
                  <a:pt x="2772102" y="111985"/>
                  <a:pt x="2771137" y="117610"/>
                  <a:pt x="2760289" y="122026"/>
                </a:cubicBezTo>
                <a:cubicBezTo>
                  <a:pt x="2749441" y="126443"/>
                  <a:pt x="2731469" y="130530"/>
                  <a:pt x="2706373" y="134287"/>
                </a:cubicBezTo>
                <a:cubicBezTo>
                  <a:pt x="2719868" y="136854"/>
                  <a:pt x="2725005" y="143078"/>
                  <a:pt x="2721785" y="152958"/>
                </a:cubicBezTo>
                <a:cubicBezTo>
                  <a:pt x="2718566" y="162839"/>
                  <a:pt x="2715827" y="173655"/>
                  <a:pt x="2713568" y="185407"/>
                </a:cubicBezTo>
                <a:cubicBezTo>
                  <a:pt x="2711310" y="197158"/>
                  <a:pt x="2707112" y="210183"/>
                  <a:pt x="2700974" y="224480"/>
                </a:cubicBezTo>
                <a:cubicBezTo>
                  <a:pt x="2708575" y="233471"/>
                  <a:pt x="2717419" y="242136"/>
                  <a:pt x="2727507" y="250475"/>
                </a:cubicBezTo>
                <a:cubicBezTo>
                  <a:pt x="2737595" y="258814"/>
                  <a:pt x="2748078" y="265156"/>
                  <a:pt x="2758955" y="269501"/>
                </a:cubicBezTo>
                <a:cubicBezTo>
                  <a:pt x="2769832" y="273846"/>
                  <a:pt x="2779759" y="278500"/>
                  <a:pt x="2788736" y="283461"/>
                </a:cubicBezTo>
                <a:cubicBezTo>
                  <a:pt x="2797713" y="288423"/>
                  <a:pt x="2793132" y="291786"/>
                  <a:pt x="2774991" y="293550"/>
                </a:cubicBezTo>
                <a:cubicBezTo>
                  <a:pt x="2756851" y="295313"/>
                  <a:pt x="2743156" y="295475"/>
                  <a:pt x="2733906" y="294034"/>
                </a:cubicBezTo>
                <a:cubicBezTo>
                  <a:pt x="2724657" y="292592"/>
                  <a:pt x="2717907" y="288566"/>
                  <a:pt x="2713655" y="281956"/>
                </a:cubicBezTo>
                <a:cubicBezTo>
                  <a:pt x="2709403" y="275345"/>
                  <a:pt x="2700085" y="261643"/>
                  <a:pt x="2685702" y="240849"/>
                </a:cubicBezTo>
                <a:cubicBezTo>
                  <a:pt x="2679550" y="249267"/>
                  <a:pt x="2672297" y="256261"/>
                  <a:pt x="2663944" y="261833"/>
                </a:cubicBezTo>
                <a:cubicBezTo>
                  <a:pt x="2655591" y="267404"/>
                  <a:pt x="2645474" y="271598"/>
                  <a:pt x="2633593" y="274416"/>
                </a:cubicBezTo>
                <a:cubicBezTo>
                  <a:pt x="2630623" y="275121"/>
                  <a:pt x="2628329" y="275494"/>
                  <a:pt x="2626711" y="275535"/>
                </a:cubicBezTo>
                <a:lnTo>
                  <a:pt x="2624995" y="275005"/>
                </a:lnTo>
                <a:lnTo>
                  <a:pt x="2624419" y="285042"/>
                </a:lnTo>
                <a:cubicBezTo>
                  <a:pt x="2621981" y="295174"/>
                  <a:pt x="2616984" y="296454"/>
                  <a:pt x="2609426" y="288882"/>
                </a:cubicBezTo>
                <a:cubicBezTo>
                  <a:pt x="2601869" y="281310"/>
                  <a:pt x="2594993" y="274750"/>
                  <a:pt x="2588798" y="269200"/>
                </a:cubicBezTo>
                <a:cubicBezTo>
                  <a:pt x="2575734" y="279740"/>
                  <a:pt x="2562982" y="287312"/>
                  <a:pt x="2550542" y="291915"/>
                </a:cubicBezTo>
                <a:cubicBezTo>
                  <a:pt x="2538102" y="296518"/>
                  <a:pt x="2524941" y="299282"/>
                  <a:pt x="2511060" y="300207"/>
                </a:cubicBezTo>
                <a:cubicBezTo>
                  <a:pt x="2497178" y="301132"/>
                  <a:pt x="2495586" y="298465"/>
                  <a:pt x="2506284" y="292205"/>
                </a:cubicBezTo>
                <a:cubicBezTo>
                  <a:pt x="2516982" y="285946"/>
                  <a:pt x="2527974" y="280210"/>
                  <a:pt x="2539260" y="274997"/>
                </a:cubicBezTo>
                <a:cubicBezTo>
                  <a:pt x="2550545" y="269784"/>
                  <a:pt x="2560756" y="263170"/>
                  <a:pt x="2569890" y="255154"/>
                </a:cubicBezTo>
                <a:cubicBezTo>
                  <a:pt x="2560354" y="248830"/>
                  <a:pt x="2553245" y="244513"/>
                  <a:pt x="2548563" y="242205"/>
                </a:cubicBezTo>
                <a:cubicBezTo>
                  <a:pt x="2543881" y="239896"/>
                  <a:pt x="2542680" y="236501"/>
                  <a:pt x="2544960" y="232019"/>
                </a:cubicBezTo>
                <a:cubicBezTo>
                  <a:pt x="2547240" y="227538"/>
                  <a:pt x="2549248" y="222379"/>
                  <a:pt x="2550983" y="216543"/>
                </a:cubicBezTo>
                <a:cubicBezTo>
                  <a:pt x="2531193" y="219181"/>
                  <a:pt x="2517649" y="222541"/>
                  <a:pt x="2510350" y="226620"/>
                </a:cubicBezTo>
                <a:cubicBezTo>
                  <a:pt x="2503051" y="230700"/>
                  <a:pt x="2494274" y="227764"/>
                  <a:pt x="2484021" y="217812"/>
                </a:cubicBezTo>
                <a:cubicBezTo>
                  <a:pt x="2473768" y="207860"/>
                  <a:pt x="2475091" y="203343"/>
                  <a:pt x="2487990" y="204260"/>
                </a:cubicBezTo>
                <a:cubicBezTo>
                  <a:pt x="2500889" y="205178"/>
                  <a:pt x="2523385" y="203106"/>
                  <a:pt x="2555478" y="198044"/>
                </a:cubicBezTo>
                <a:cubicBezTo>
                  <a:pt x="2557888" y="187963"/>
                  <a:pt x="2558192" y="178828"/>
                  <a:pt x="2556393" y="170640"/>
                </a:cubicBezTo>
                <a:cubicBezTo>
                  <a:pt x="2554593" y="162451"/>
                  <a:pt x="2560017" y="161412"/>
                  <a:pt x="2572665" y="167521"/>
                </a:cubicBezTo>
                <a:cubicBezTo>
                  <a:pt x="2585313" y="173630"/>
                  <a:pt x="2590605" y="178548"/>
                  <a:pt x="2588540" y="182277"/>
                </a:cubicBezTo>
                <a:cubicBezTo>
                  <a:pt x="2586475" y="186005"/>
                  <a:pt x="2583456" y="189727"/>
                  <a:pt x="2579484" y="193441"/>
                </a:cubicBezTo>
                <a:lnTo>
                  <a:pt x="2598886" y="191247"/>
                </a:lnTo>
                <a:cubicBezTo>
                  <a:pt x="2600249" y="187317"/>
                  <a:pt x="2600704" y="182653"/>
                  <a:pt x="2600252" y="177254"/>
                </a:cubicBezTo>
                <a:cubicBezTo>
                  <a:pt x="2599800" y="171855"/>
                  <a:pt x="2603518" y="171382"/>
                  <a:pt x="2611405" y="175834"/>
                </a:cubicBezTo>
                <a:cubicBezTo>
                  <a:pt x="2619292" y="180287"/>
                  <a:pt x="2624494" y="184119"/>
                  <a:pt x="2627011" y="187332"/>
                </a:cubicBezTo>
                <a:cubicBezTo>
                  <a:pt x="2629528" y="190544"/>
                  <a:pt x="2629571" y="194742"/>
                  <a:pt x="2627140" y="199926"/>
                </a:cubicBezTo>
                <a:cubicBezTo>
                  <a:pt x="2624709" y="205110"/>
                  <a:pt x="2621698" y="212423"/>
                  <a:pt x="2618106" y="221866"/>
                </a:cubicBezTo>
                <a:cubicBezTo>
                  <a:pt x="2614513" y="231310"/>
                  <a:pt x="2609742" y="240634"/>
                  <a:pt x="2603791" y="249841"/>
                </a:cubicBezTo>
                <a:cubicBezTo>
                  <a:pt x="2609398" y="253440"/>
                  <a:pt x="2614847" y="257674"/>
                  <a:pt x="2620138" y="262543"/>
                </a:cubicBezTo>
                <a:lnTo>
                  <a:pt x="2625152" y="271773"/>
                </a:lnTo>
                <a:lnTo>
                  <a:pt x="2630410" y="266952"/>
                </a:lnTo>
                <a:cubicBezTo>
                  <a:pt x="2640168" y="259158"/>
                  <a:pt x="2648572" y="251737"/>
                  <a:pt x="2655620" y="244689"/>
                </a:cubicBezTo>
                <a:cubicBezTo>
                  <a:pt x="2662668" y="237641"/>
                  <a:pt x="2668730" y="230582"/>
                  <a:pt x="2673807" y="223512"/>
                </a:cubicBezTo>
                <a:cubicBezTo>
                  <a:pt x="2667770" y="213804"/>
                  <a:pt x="2661933" y="205268"/>
                  <a:pt x="2656297" y="197904"/>
                </a:cubicBezTo>
                <a:cubicBezTo>
                  <a:pt x="2650662" y="190540"/>
                  <a:pt x="2645650" y="183800"/>
                  <a:pt x="2641262" y="177684"/>
                </a:cubicBezTo>
                <a:cubicBezTo>
                  <a:pt x="2636873" y="171568"/>
                  <a:pt x="2638193" y="167940"/>
                  <a:pt x="2645219" y="166800"/>
                </a:cubicBezTo>
                <a:cubicBezTo>
                  <a:pt x="2652246" y="165660"/>
                  <a:pt x="2657531" y="167313"/>
                  <a:pt x="2661073" y="171758"/>
                </a:cubicBezTo>
                <a:cubicBezTo>
                  <a:pt x="2664615" y="176204"/>
                  <a:pt x="2672279" y="187482"/>
                  <a:pt x="2684067" y="205594"/>
                </a:cubicBezTo>
                <a:cubicBezTo>
                  <a:pt x="2688040" y="196301"/>
                  <a:pt x="2690700" y="185206"/>
                  <a:pt x="2692047" y="172307"/>
                </a:cubicBezTo>
                <a:cubicBezTo>
                  <a:pt x="2693396" y="159408"/>
                  <a:pt x="2693718" y="147609"/>
                  <a:pt x="2693015" y="136912"/>
                </a:cubicBezTo>
                <a:cubicBezTo>
                  <a:pt x="2688384" y="137815"/>
                  <a:pt x="2682124" y="137815"/>
                  <a:pt x="2674237" y="136912"/>
                </a:cubicBezTo>
                <a:cubicBezTo>
                  <a:pt x="2664127" y="148857"/>
                  <a:pt x="2653429" y="157694"/>
                  <a:pt x="2642143" y="163423"/>
                </a:cubicBezTo>
                <a:cubicBezTo>
                  <a:pt x="2630858" y="169152"/>
                  <a:pt x="2630869" y="164215"/>
                  <a:pt x="2642176" y="148613"/>
                </a:cubicBezTo>
                <a:cubicBezTo>
                  <a:pt x="2653483" y="133011"/>
                  <a:pt x="2662933" y="113885"/>
                  <a:pt x="2670526" y="91234"/>
                </a:cubicBezTo>
                <a:cubicBezTo>
                  <a:pt x="2678119" y="68584"/>
                  <a:pt x="2681479" y="54746"/>
                  <a:pt x="2680604" y="49719"/>
                </a:cubicBezTo>
                <a:cubicBezTo>
                  <a:pt x="2679729" y="44693"/>
                  <a:pt x="2679055" y="39269"/>
                  <a:pt x="2678582" y="33447"/>
                </a:cubicBezTo>
                <a:cubicBezTo>
                  <a:pt x="2678345" y="30536"/>
                  <a:pt x="2679917" y="29235"/>
                  <a:pt x="2683298" y="29545"/>
                </a:cubicBezTo>
                <a:close/>
                <a:moveTo>
                  <a:pt x="945251" y="29345"/>
                </a:moveTo>
                <a:cubicBezTo>
                  <a:pt x="962170" y="28428"/>
                  <a:pt x="974348" y="31226"/>
                  <a:pt x="981785" y="37738"/>
                </a:cubicBezTo>
                <a:cubicBezTo>
                  <a:pt x="991701" y="46421"/>
                  <a:pt x="994892" y="52749"/>
                  <a:pt x="991357" y="56721"/>
                </a:cubicBezTo>
                <a:cubicBezTo>
                  <a:pt x="987822" y="60693"/>
                  <a:pt x="977924" y="62228"/>
                  <a:pt x="961662" y="61324"/>
                </a:cubicBezTo>
                <a:cubicBezTo>
                  <a:pt x="945401" y="60421"/>
                  <a:pt x="930110" y="60421"/>
                  <a:pt x="915792" y="61324"/>
                </a:cubicBezTo>
                <a:cubicBezTo>
                  <a:pt x="901473" y="62228"/>
                  <a:pt x="880289" y="63827"/>
                  <a:pt x="852239" y="66121"/>
                </a:cubicBezTo>
                <a:cubicBezTo>
                  <a:pt x="860327" y="74840"/>
                  <a:pt x="863249" y="80931"/>
                  <a:pt x="861005" y="84394"/>
                </a:cubicBezTo>
                <a:cubicBezTo>
                  <a:pt x="858760" y="87857"/>
                  <a:pt x="857638" y="102172"/>
                  <a:pt x="857638" y="127339"/>
                </a:cubicBezTo>
                <a:cubicBezTo>
                  <a:pt x="877829" y="127339"/>
                  <a:pt x="895428" y="129759"/>
                  <a:pt x="910435" y="134599"/>
                </a:cubicBezTo>
                <a:cubicBezTo>
                  <a:pt x="925442" y="139439"/>
                  <a:pt x="934115" y="149133"/>
                  <a:pt x="936452" y="163681"/>
                </a:cubicBezTo>
                <a:cubicBezTo>
                  <a:pt x="938790" y="178229"/>
                  <a:pt x="928443" y="179843"/>
                  <a:pt x="905413" y="168521"/>
                </a:cubicBezTo>
                <a:cubicBezTo>
                  <a:pt x="882382" y="157199"/>
                  <a:pt x="866458" y="148011"/>
                  <a:pt x="857638" y="140955"/>
                </a:cubicBezTo>
                <a:cubicBezTo>
                  <a:pt x="858484" y="208742"/>
                  <a:pt x="857484" y="254261"/>
                  <a:pt x="854638" y="277514"/>
                </a:cubicBezTo>
                <a:cubicBezTo>
                  <a:pt x="851791" y="300766"/>
                  <a:pt x="847364" y="312393"/>
                  <a:pt x="841355" y="312393"/>
                </a:cubicBezTo>
                <a:cubicBezTo>
                  <a:pt x="836895" y="312393"/>
                  <a:pt x="832167" y="307065"/>
                  <a:pt x="827169" y="296410"/>
                </a:cubicBezTo>
                <a:cubicBezTo>
                  <a:pt x="822171" y="285756"/>
                  <a:pt x="820598" y="276585"/>
                  <a:pt x="822448" y="268899"/>
                </a:cubicBezTo>
                <a:cubicBezTo>
                  <a:pt x="824297" y="261212"/>
                  <a:pt x="826097" y="253003"/>
                  <a:pt x="827847" y="244269"/>
                </a:cubicBezTo>
                <a:cubicBezTo>
                  <a:pt x="829596" y="235536"/>
                  <a:pt x="830923" y="205845"/>
                  <a:pt x="831826" y="155195"/>
                </a:cubicBezTo>
                <a:cubicBezTo>
                  <a:pt x="832729" y="104546"/>
                  <a:pt x="830012" y="75958"/>
                  <a:pt x="823674" y="69434"/>
                </a:cubicBezTo>
                <a:cubicBezTo>
                  <a:pt x="779047" y="76632"/>
                  <a:pt x="751073" y="81354"/>
                  <a:pt x="739751" y="83598"/>
                </a:cubicBezTo>
                <a:cubicBezTo>
                  <a:pt x="728429" y="85842"/>
                  <a:pt x="717775" y="81766"/>
                  <a:pt x="707787" y="71370"/>
                </a:cubicBezTo>
                <a:cubicBezTo>
                  <a:pt x="697799" y="60973"/>
                  <a:pt x="698164" y="56230"/>
                  <a:pt x="708884" y="57141"/>
                </a:cubicBezTo>
                <a:cubicBezTo>
                  <a:pt x="719603" y="58051"/>
                  <a:pt x="738102" y="57173"/>
                  <a:pt x="764380" y="54506"/>
                </a:cubicBezTo>
                <a:cubicBezTo>
                  <a:pt x="790659" y="51838"/>
                  <a:pt x="817597" y="48468"/>
                  <a:pt x="845195" y="44396"/>
                </a:cubicBezTo>
                <a:cubicBezTo>
                  <a:pt x="872792" y="40323"/>
                  <a:pt x="899978" y="36025"/>
                  <a:pt x="926751" y="31500"/>
                </a:cubicBezTo>
                <a:cubicBezTo>
                  <a:pt x="933444" y="30369"/>
                  <a:pt x="939611" y="29651"/>
                  <a:pt x="945251" y="29345"/>
                </a:cubicBezTo>
                <a:close/>
                <a:moveTo>
                  <a:pt x="1268116" y="26822"/>
                </a:moveTo>
                <a:cubicBezTo>
                  <a:pt x="1275271" y="25416"/>
                  <a:pt x="1282693" y="28202"/>
                  <a:pt x="1290379" y="35178"/>
                </a:cubicBezTo>
                <a:cubicBezTo>
                  <a:pt x="1298065" y="42155"/>
                  <a:pt x="1296864" y="47350"/>
                  <a:pt x="1286776" y="50763"/>
                </a:cubicBezTo>
                <a:cubicBezTo>
                  <a:pt x="1276688" y="54176"/>
                  <a:pt x="1250692" y="58700"/>
                  <a:pt x="1208790" y="64336"/>
                </a:cubicBezTo>
                <a:cubicBezTo>
                  <a:pt x="1217781" y="72036"/>
                  <a:pt x="1218445" y="78472"/>
                  <a:pt x="1210780" y="83641"/>
                </a:cubicBezTo>
                <a:cubicBezTo>
                  <a:pt x="1203115" y="88811"/>
                  <a:pt x="1189854" y="102015"/>
                  <a:pt x="1170997" y="123252"/>
                </a:cubicBezTo>
                <a:cubicBezTo>
                  <a:pt x="1199304" y="119696"/>
                  <a:pt x="1223930" y="116358"/>
                  <a:pt x="1244874" y="113239"/>
                </a:cubicBezTo>
                <a:cubicBezTo>
                  <a:pt x="1265818" y="110120"/>
                  <a:pt x="1279882" y="107184"/>
                  <a:pt x="1287066" y="104431"/>
                </a:cubicBezTo>
                <a:cubicBezTo>
                  <a:pt x="1294251" y="101678"/>
                  <a:pt x="1301199" y="101771"/>
                  <a:pt x="1307910" y="104711"/>
                </a:cubicBezTo>
                <a:cubicBezTo>
                  <a:pt x="1314621" y="107650"/>
                  <a:pt x="1322723" y="113351"/>
                  <a:pt x="1332216" y="121811"/>
                </a:cubicBezTo>
                <a:cubicBezTo>
                  <a:pt x="1341710" y="130272"/>
                  <a:pt x="1343914" y="137274"/>
                  <a:pt x="1338831" y="142816"/>
                </a:cubicBezTo>
                <a:cubicBezTo>
                  <a:pt x="1333747" y="148359"/>
                  <a:pt x="1329908" y="157404"/>
                  <a:pt x="1327312" y="169951"/>
                </a:cubicBezTo>
                <a:cubicBezTo>
                  <a:pt x="1324716" y="182499"/>
                  <a:pt x="1322508" y="198313"/>
                  <a:pt x="1320687" y="217392"/>
                </a:cubicBezTo>
                <a:cubicBezTo>
                  <a:pt x="1318866" y="236472"/>
                  <a:pt x="1315134" y="252128"/>
                  <a:pt x="1309491" y="264360"/>
                </a:cubicBezTo>
                <a:cubicBezTo>
                  <a:pt x="1303848" y="276592"/>
                  <a:pt x="1296864" y="285179"/>
                  <a:pt x="1288540" y="290119"/>
                </a:cubicBezTo>
                <a:cubicBezTo>
                  <a:pt x="1280215" y="295059"/>
                  <a:pt x="1274734" y="291180"/>
                  <a:pt x="1272095" y="278482"/>
                </a:cubicBezTo>
                <a:cubicBezTo>
                  <a:pt x="1269456" y="265783"/>
                  <a:pt x="1267141" y="256774"/>
                  <a:pt x="1265147" y="251454"/>
                </a:cubicBezTo>
                <a:cubicBezTo>
                  <a:pt x="1254535" y="250680"/>
                  <a:pt x="1233524" y="251644"/>
                  <a:pt x="1202111" y="254347"/>
                </a:cubicBezTo>
                <a:cubicBezTo>
                  <a:pt x="1170699" y="257050"/>
                  <a:pt x="1144245" y="259226"/>
                  <a:pt x="1122749" y="260875"/>
                </a:cubicBezTo>
                <a:cubicBezTo>
                  <a:pt x="1115565" y="279016"/>
                  <a:pt x="1109413" y="282823"/>
                  <a:pt x="1104293" y="272297"/>
                </a:cubicBezTo>
                <a:cubicBezTo>
                  <a:pt x="1099174" y="261772"/>
                  <a:pt x="1096159" y="246991"/>
                  <a:pt x="1095248" y="227954"/>
                </a:cubicBezTo>
                <a:cubicBezTo>
                  <a:pt x="1094337" y="208917"/>
                  <a:pt x="1092570" y="192376"/>
                  <a:pt x="1089946" y="178330"/>
                </a:cubicBezTo>
                <a:cubicBezTo>
                  <a:pt x="1087322" y="164283"/>
                  <a:pt x="1083500" y="151366"/>
                  <a:pt x="1078481" y="139579"/>
                </a:cubicBezTo>
                <a:cubicBezTo>
                  <a:pt x="1073462" y="127791"/>
                  <a:pt x="1075226" y="122600"/>
                  <a:pt x="1083772" y="124005"/>
                </a:cubicBezTo>
                <a:cubicBezTo>
                  <a:pt x="1092319" y="125411"/>
                  <a:pt x="1098962" y="126762"/>
                  <a:pt x="1103702" y="128060"/>
                </a:cubicBezTo>
                <a:cubicBezTo>
                  <a:pt x="1108441" y="129358"/>
                  <a:pt x="1124491" y="128773"/>
                  <a:pt x="1151853" y="126307"/>
                </a:cubicBezTo>
                <a:cubicBezTo>
                  <a:pt x="1164558" y="106833"/>
                  <a:pt x="1172022" y="93310"/>
                  <a:pt x="1174245" y="85738"/>
                </a:cubicBezTo>
                <a:cubicBezTo>
                  <a:pt x="1176467" y="78167"/>
                  <a:pt x="1177579" y="72280"/>
                  <a:pt x="1177579" y="68079"/>
                </a:cubicBezTo>
                <a:cubicBezTo>
                  <a:pt x="1172961" y="68925"/>
                  <a:pt x="1167566" y="69810"/>
                  <a:pt x="1161392" y="70735"/>
                </a:cubicBezTo>
                <a:cubicBezTo>
                  <a:pt x="1155219" y="71660"/>
                  <a:pt x="1149831" y="71879"/>
                  <a:pt x="1145227" y="71391"/>
                </a:cubicBezTo>
                <a:cubicBezTo>
                  <a:pt x="1140624" y="70904"/>
                  <a:pt x="1134515" y="67057"/>
                  <a:pt x="1126900" y="59851"/>
                </a:cubicBezTo>
                <a:cubicBezTo>
                  <a:pt x="1119286" y="52645"/>
                  <a:pt x="1124054" y="49042"/>
                  <a:pt x="1141205" y="49042"/>
                </a:cubicBezTo>
                <a:cubicBezTo>
                  <a:pt x="1155301" y="49042"/>
                  <a:pt x="1173883" y="47045"/>
                  <a:pt x="1196949" y="43051"/>
                </a:cubicBezTo>
                <a:cubicBezTo>
                  <a:pt x="1220015" y="39057"/>
                  <a:pt x="1235854" y="35705"/>
                  <a:pt x="1244465" y="32995"/>
                </a:cubicBezTo>
                <a:cubicBezTo>
                  <a:pt x="1253076" y="30285"/>
                  <a:pt x="1260960" y="28227"/>
                  <a:pt x="1268116" y="26822"/>
                </a:cubicBezTo>
                <a:close/>
                <a:moveTo>
                  <a:pt x="1639766" y="25508"/>
                </a:moveTo>
                <a:cubicBezTo>
                  <a:pt x="1648103" y="25310"/>
                  <a:pt x="1656038" y="28397"/>
                  <a:pt x="1663572" y="34770"/>
                </a:cubicBezTo>
                <a:cubicBezTo>
                  <a:pt x="1673617" y="43266"/>
                  <a:pt x="1672165" y="48916"/>
                  <a:pt x="1659216" y="51720"/>
                </a:cubicBezTo>
                <a:cubicBezTo>
                  <a:pt x="1646267" y="54523"/>
                  <a:pt x="1623043" y="57409"/>
                  <a:pt x="1589544" y="60378"/>
                </a:cubicBezTo>
                <a:cubicBezTo>
                  <a:pt x="1602149" y="66903"/>
                  <a:pt x="1607527" y="72477"/>
                  <a:pt x="1605677" y="77102"/>
                </a:cubicBezTo>
                <a:cubicBezTo>
                  <a:pt x="1603827" y="81727"/>
                  <a:pt x="1602049" y="90815"/>
                  <a:pt x="1600342" y="104366"/>
                </a:cubicBezTo>
                <a:cubicBezTo>
                  <a:pt x="1619028" y="101814"/>
                  <a:pt x="1631048" y="99150"/>
                  <a:pt x="1636404" y="96375"/>
                </a:cubicBezTo>
                <a:cubicBezTo>
                  <a:pt x="1641761" y="93601"/>
                  <a:pt x="1648443" y="93633"/>
                  <a:pt x="1656452" y="96472"/>
                </a:cubicBezTo>
                <a:cubicBezTo>
                  <a:pt x="1664461" y="99311"/>
                  <a:pt x="1672409" y="103251"/>
                  <a:pt x="1680296" y="108292"/>
                </a:cubicBezTo>
                <a:cubicBezTo>
                  <a:pt x="1688183" y="113333"/>
                  <a:pt x="1690316" y="120836"/>
                  <a:pt x="1686696" y="130803"/>
                </a:cubicBezTo>
                <a:cubicBezTo>
                  <a:pt x="1683075" y="140769"/>
                  <a:pt x="1681039" y="163534"/>
                  <a:pt x="1680587" y="199098"/>
                </a:cubicBezTo>
                <a:cubicBezTo>
                  <a:pt x="1680135" y="234662"/>
                  <a:pt x="1677292" y="258628"/>
                  <a:pt x="1672058" y="270996"/>
                </a:cubicBezTo>
                <a:cubicBezTo>
                  <a:pt x="1666824" y="283364"/>
                  <a:pt x="1659112" y="292230"/>
                  <a:pt x="1648923" y="297594"/>
                </a:cubicBezTo>
                <a:cubicBezTo>
                  <a:pt x="1638735" y="302957"/>
                  <a:pt x="1632841" y="301541"/>
                  <a:pt x="1631242" y="293345"/>
                </a:cubicBezTo>
                <a:cubicBezTo>
                  <a:pt x="1629643" y="285150"/>
                  <a:pt x="1622269" y="275675"/>
                  <a:pt x="1609119" y="264919"/>
                </a:cubicBezTo>
                <a:cubicBezTo>
                  <a:pt x="1595969" y="254164"/>
                  <a:pt x="1596008" y="250364"/>
                  <a:pt x="1609237" y="253519"/>
                </a:cubicBezTo>
                <a:cubicBezTo>
                  <a:pt x="1622466" y="256674"/>
                  <a:pt x="1631955" y="258072"/>
                  <a:pt x="1637706" y="257713"/>
                </a:cubicBezTo>
                <a:cubicBezTo>
                  <a:pt x="1643456" y="257355"/>
                  <a:pt x="1647414" y="248080"/>
                  <a:pt x="1649580" y="229890"/>
                </a:cubicBezTo>
                <a:cubicBezTo>
                  <a:pt x="1651745" y="211699"/>
                  <a:pt x="1652828" y="192379"/>
                  <a:pt x="1652828" y="171930"/>
                </a:cubicBezTo>
                <a:cubicBezTo>
                  <a:pt x="1652828" y="151754"/>
                  <a:pt x="1651842" y="138708"/>
                  <a:pt x="1649870" y="132792"/>
                </a:cubicBezTo>
                <a:cubicBezTo>
                  <a:pt x="1647898" y="126877"/>
                  <a:pt x="1644700" y="123159"/>
                  <a:pt x="1640276" y="121639"/>
                </a:cubicBezTo>
                <a:cubicBezTo>
                  <a:pt x="1635852" y="120119"/>
                  <a:pt x="1622347" y="121015"/>
                  <a:pt x="1599762" y="124328"/>
                </a:cubicBezTo>
                <a:cubicBezTo>
                  <a:pt x="1597410" y="137650"/>
                  <a:pt x="1594907" y="148929"/>
                  <a:pt x="1592255" y="158164"/>
                </a:cubicBezTo>
                <a:cubicBezTo>
                  <a:pt x="1596958" y="159426"/>
                  <a:pt x="1603609" y="161964"/>
                  <a:pt x="1612205" y="165778"/>
                </a:cubicBezTo>
                <a:cubicBezTo>
                  <a:pt x="1620802" y="169593"/>
                  <a:pt x="1627499" y="174927"/>
                  <a:pt x="1632296" y="181782"/>
                </a:cubicBezTo>
                <a:cubicBezTo>
                  <a:pt x="1637093" y="188637"/>
                  <a:pt x="1637978" y="195921"/>
                  <a:pt x="1634953" y="203637"/>
                </a:cubicBezTo>
                <a:cubicBezTo>
                  <a:pt x="1631927" y="211352"/>
                  <a:pt x="1625101" y="210943"/>
                  <a:pt x="1614475" y="202410"/>
                </a:cubicBezTo>
                <a:cubicBezTo>
                  <a:pt x="1603849" y="193878"/>
                  <a:pt x="1594879" y="183295"/>
                  <a:pt x="1587565" y="170661"/>
                </a:cubicBezTo>
                <a:cubicBezTo>
                  <a:pt x="1576581" y="196861"/>
                  <a:pt x="1561316" y="215109"/>
                  <a:pt x="1541770" y="225405"/>
                </a:cubicBezTo>
                <a:cubicBezTo>
                  <a:pt x="1522224" y="235701"/>
                  <a:pt x="1518360" y="234124"/>
                  <a:pt x="1530176" y="220673"/>
                </a:cubicBezTo>
                <a:lnTo>
                  <a:pt x="1546213" y="197030"/>
                </a:lnTo>
                <a:lnTo>
                  <a:pt x="1544776" y="197522"/>
                </a:lnTo>
                <a:cubicBezTo>
                  <a:pt x="1542256" y="197612"/>
                  <a:pt x="1539282" y="196309"/>
                  <a:pt x="1535855" y="193613"/>
                </a:cubicBezTo>
                <a:cubicBezTo>
                  <a:pt x="1529000" y="188221"/>
                  <a:pt x="1524669" y="182370"/>
                  <a:pt x="1522862" y="176060"/>
                </a:cubicBezTo>
                <a:cubicBezTo>
                  <a:pt x="1519191" y="189282"/>
                  <a:pt x="1512695" y="201019"/>
                  <a:pt x="1503374" y="211273"/>
                </a:cubicBezTo>
                <a:cubicBezTo>
                  <a:pt x="1494053" y="221526"/>
                  <a:pt x="1482889" y="229245"/>
                  <a:pt x="1469882" y="234429"/>
                </a:cubicBezTo>
                <a:cubicBezTo>
                  <a:pt x="1456876" y="239613"/>
                  <a:pt x="1455166" y="237038"/>
                  <a:pt x="1464752" y="226706"/>
                </a:cubicBezTo>
                <a:cubicBezTo>
                  <a:pt x="1474339" y="216374"/>
                  <a:pt x="1483341" y="203909"/>
                  <a:pt x="1491758" y="189311"/>
                </a:cubicBezTo>
                <a:cubicBezTo>
                  <a:pt x="1500176" y="174712"/>
                  <a:pt x="1505274" y="156794"/>
                  <a:pt x="1507052" y="135556"/>
                </a:cubicBezTo>
                <a:cubicBezTo>
                  <a:pt x="1490246" y="137363"/>
                  <a:pt x="1474106" y="139041"/>
                  <a:pt x="1458632" y="140590"/>
                </a:cubicBezTo>
                <a:lnTo>
                  <a:pt x="1458632" y="200281"/>
                </a:lnTo>
                <a:cubicBezTo>
                  <a:pt x="1458632" y="213345"/>
                  <a:pt x="1458159" y="226943"/>
                  <a:pt x="1457213" y="241075"/>
                </a:cubicBezTo>
                <a:cubicBezTo>
                  <a:pt x="1456266" y="255207"/>
                  <a:pt x="1453782" y="265228"/>
                  <a:pt x="1449759" y="271136"/>
                </a:cubicBezTo>
                <a:cubicBezTo>
                  <a:pt x="1445737" y="277044"/>
                  <a:pt x="1440783" y="275370"/>
                  <a:pt x="1434896" y="266113"/>
                </a:cubicBezTo>
                <a:cubicBezTo>
                  <a:pt x="1429009" y="256857"/>
                  <a:pt x="1427195" y="247539"/>
                  <a:pt x="1429454" y="238161"/>
                </a:cubicBezTo>
                <a:cubicBezTo>
                  <a:pt x="1431712" y="228782"/>
                  <a:pt x="1433286" y="210660"/>
                  <a:pt x="1434175" y="183793"/>
                </a:cubicBezTo>
                <a:cubicBezTo>
                  <a:pt x="1435064" y="156927"/>
                  <a:pt x="1432809" y="138546"/>
                  <a:pt x="1427410" y="128652"/>
                </a:cubicBezTo>
                <a:cubicBezTo>
                  <a:pt x="1422011" y="118757"/>
                  <a:pt x="1423399" y="114749"/>
                  <a:pt x="1431573" y="116627"/>
                </a:cubicBezTo>
                <a:cubicBezTo>
                  <a:pt x="1439746" y="118506"/>
                  <a:pt x="1445949" y="120080"/>
                  <a:pt x="1450179" y="121349"/>
                </a:cubicBezTo>
                <a:cubicBezTo>
                  <a:pt x="1454409" y="122618"/>
                  <a:pt x="1473847" y="121618"/>
                  <a:pt x="1508493" y="118348"/>
                </a:cubicBezTo>
                <a:cubicBezTo>
                  <a:pt x="1509340" y="94314"/>
                  <a:pt x="1508436" y="78905"/>
                  <a:pt x="1505783" y="72122"/>
                </a:cubicBezTo>
                <a:cubicBezTo>
                  <a:pt x="1491902" y="73901"/>
                  <a:pt x="1481480" y="75019"/>
                  <a:pt x="1474518" y="75478"/>
                </a:cubicBezTo>
                <a:cubicBezTo>
                  <a:pt x="1467556" y="75937"/>
                  <a:pt x="1459540" y="72097"/>
                  <a:pt x="1450469" y="63959"/>
                </a:cubicBezTo>
                <a:cubicBezTo>
                  <a:pt x="1441399" y="55821"/>
                  <a:pt x="1444092" y="51752"/>
                  <a:pt x="1458546" y="51752"/>
                </a:cubicBezTo>
                <a:cubicBezTo>
                  <a:pt x="1470979" y="51752"/>
                  <a:pt x="1490977" y="49974"/>
                  <a:pt x="1518539" y="46418"/>
                </a:cubicBezTo>
                <a:cubicBezTo>
                  <a:pt x="1546101" y="42861"/>
                  <a:pt x="1568916" y="39498"/>
                  <a:pt x="1586985" y="36329"/>
                </a:cubicBezTo>
                <a:cubicBezTo>
                  <a:pt x="1605053" y="33160"/>
                  <a:pt x="1619824" y="29984"/>
                  <a:pt x="1631296" y="26800"/>
                </a:cubicBezTo>
                <a:cubicBezTo>
                  <a:pt x="1634164" y="26004"/>
                  <a:pt x="1636987" y="25573"/>
                  <a:pt x="1639766" y="25508"/>
                </a:cubicBezTo>
                <a:close/>
                <a:moveTo>
                  <a:pt x="3682668" y="20100"/>
                </a:moveTo>
                <a:cubicBezTo>
                  <a:pt x="3690835" y="21512"/>
                  <a:pt x="3699938" y="24499"/>
                  <a:pt x="3709976" y="29059"/>
                </a:cubicBezTo>
                <a:cubicBezTo>
                  <a:pt x="3721505" y="34522"/>
                  <a:pt x="3725901" y="40979"/>
                  <a:pt x="3723161" y="48429"/>
                </a:cubicBezTo>
                <a:cubicBezTo>
                  <a:pt x="3720423" y="55879"/>
                  <a:pt x="3718623" y="65404"/>
                  <a:pt x="3717762" y="77005"/>
                </a:cubicBezTo>
                <a:cubicBezTo>
                  <a:pt x="3716902" y="88607"/>
                  <a:pt x="3716472" y="105851"/>
                  <a:pt x="3716472" y="128738"/>
                </a:cubicBezTo>
                <a:cubicBezTo>
                  <a:pt x="3716472" y="150606"/>
                  <a:pt x="3717364" y="170927"/>
                  <a:pt x="3719150" y="189698"/>
                </a:cubicBezTo>
                <a:cubicBezTo>
                  <a:pt x="3720935" y="208469"/>
                  <a:pt x="3721136" y="225731"/>
                  <a:pt x="3719752" y="241484"/>
                </a:cubicBezTo>
                <a:cubicBezTo>
                  <a:pt x="3718368" y="257237"/>
                  <a:pt x="3713393" y="271193"/>
                  <a:pt x="3704824" y="283354"/>
                </a:cubicBezTo>
                <a:cubicBezTo>
                  <a:pt x="3696256" y="295514"/>
                  <a:pt x="3688953" y="297260"/>
                  <a:pt x="3682916" y="288591"/>
                </a:cubicBezTo>
                <a:cubicBezTo>
                  <a:pt x="3676879" y="279923"/>
                  <a:pt x="3671461" y="272753"/>
                  <a:pt x="3666665" y="267081"/>
                </a:cubicBezTo>
                <a:cubicBezTo>
                  <a:pt x="3661868" y="261410"/>
                  <a:pt x="3656347" y="255143"/>
                  <a:pt x="3650102" y="248281"/>
                </a:cubicBezTo>
                <a:cubicBezTo>
                  <a:pt x="3643857" y="241419"/>
                  <a:pt x="3645323" y="238942"/>
                  <a:pt x="3654501" y="240849"/>
                </a:cubicBezTo>
                <a:cubicBezTo>
                  <a:pt x="3663679" y="242757"/>
                  <a:pt x="3671257" y="244330"/>
                  <a:pt x="3677237" y="245571"/>
                </a:cubicBezTo>
                <a:cubicBezTo>
                  <a:pt x="3683217" y="246811"/>
                  <a:pt x="3686727" y="245610"/>
                  <a:pt x="3687766" y="241968"/>
                </a:cubicBezTo>
                <a:cubicBezTo>
                  <a:pt x="3688806" y="238325"/>
                  <a:pt x="3689774" y="230887"/>
                  <a:pt x="3690670" y="219651"/>
                </a:cubicBezTo>
                <a:cubicBezTo>
                  <a:pt x="3691567" y="208415"/>
                  <a:pt x="3691796" y="177652"/>
                  <a:pt x="3691358" y="127361"/>
                </a:cubicBezTo>
                <a:cubicBezTo>
                  <a:pt x="3690921" y="77070"/>
                  <a:pt x="3687322" y="46267"/>
                  <a:pt x="3680560" y="34953"/>
                </a:cubicBezTo>
                <a:cubicBezTo>
                  <a:pt x="3673799" y="23638"/>
                  <a:pt x="3674502" y="18687"/>
                  <a:pt x="3682668" y="20100"/>
                </a:cubicBezTo>
                <a:close/>
                <a:moveTo>
                  <a:pt x="2253918" y="20100"/>
                </a:moveTo>
                <a:cubicBezTo>
                  <a:pt x="2262085" y="21512"/>
                  <a:pt x="2271188" y="24499"/>
                  <a:pt x="2281226" y="29059"/>
                </a:cubicBezTo>
                <a:cubicBezTo>
                  <a:pt x="2292755" y="34522"/>
                  <a:pt x="2297151" y="40979"/>
                  <a:pt x="2294412" y="48429"/>
                </a:cubicBezTo>
                <a:cubicBezTo>
                  <a:pt x="2291673" y="55879"/>
                  <a:pt x="2289873" y="65404"/>
                  <a:pt x="2289013" y="77005"/>
                </a:cubicBezTo>
                <a:cubicBezTo>
                  <a:pt x="2288152" y="88607"/>
                  <a:pt x="2287722" y="105851"/>
                  <a:pt x="2287722" y="128738"/>
                </a:cubicBezTo>
                <a:cubicBezTo>
                  <a:pt x="2287722" y="150606"/>
                  <a:pt x="2288615" y="170927"/>
                  <a:pt x="2290400" y="189698"/>
                </a:cubicBezTo>
                <a:cubicBezTo>
                  <a:pt x="2292185" y="208469"/>
                  <a:pt x="2292386" y="225731"/>
                  <a:pt x="2291002" y="241484"/>
                </a:cubicBezTo>
                <a:cubicBezTo>
                  <a:pt x="2289618" y="257237"/>
                  <a:pt x="2284642" y="271193"/>
                  <a:pt x="2276074" y="283354"/>
                </a:cubicBezTo>
                <a:cubicBezTo>
                  <a:pt x="2267506" y="295514"/>
                  <a:pt x="2260203" y="297260"/>
                  <a:pt x="2254166" y="288591"/>
                </a:cubicBezTo>
                <a:cubicBezTo>
                  <a:pt x="2248129" y="279923"/>
                  <a:pt x="2242712" y="272753"/>
                  <a:pt x="2237915" y="267081"/>
                </a:cubicBezTo>
                <a:cubicBezTo>
                  <a:pt x="2233118" y="261410"/>
                  <a:pt x="2227597" y="255143"/>
                  <a:pt x="2221352" y="248281"/>
                </a:cubicBezTo>
                <a:cubicBezTo>
                  <a:pt x="2215107" y="241419"/>
                  <a:pt x="2216573" y="238942"/>
                  <a:pt x="2225751" y="240849"/>
                </a:cubicBezTo>
                <a:cubicBezTo>
                  <a:pt x="2234929" y="242757"/>
                  <a:pt x="2242507" y="244330"/>
                  <a:pt x="2248487" y="245571"/>
                </a:cubicBezTo>
                <a:cubicBezTo>
                  <a:pt x="2254467" y="246811"/>
                  <a:pt x="2257977" y="245610"/>
                  <a:pt x="2259016" y="241968"/>
                </a:cubicBezTo>
                <a:cubicBezTo>
                  <a:pt x="2260056" y="238325"/>
                  <a:pt x="2261024" y="230887"/>
                  <a:pt x="2261920" y="219651"/>
                </a:cubicBezTo>
                <a:cubicBezTo>
                  <a:pt x="2262817" y="208415"/>
                  <a:pt x="2263046" y="177652"/>
                  <a:pt x="2262609" y="127361"/>
                </a:cubicBezTo>
                <a:cubicBezTo>
                  <a:pt x="2262171" y="77070"/>
                  <a:pt x="2258572" y="46267"/>
                  <a:pt x="2251810" y="34953"/>
                </a:cubicBezTo>
                <a:cubicBezTo>
                  <a:pt x="2245049" y="23638"/>
                  <a:pt x="2245752" y="18687"/>
                  <a:pt x="2253918" y="20100"/>
                </a:cubicBezTo>
                <a:close/>
                <a:moveTo>
                  <a:pt x="125663" y="18284"/>
                </a:moveTo>
                <a:cubicBezTo>
                  <a:pt x="127561" y="18389"/>
                  <a:pt x="129889" y="18793"/>
                  <a:pt x="132648" y="19497"/>
                </a:cubicBezTo>
                <a:cubicBezTo>
                  <a:pt x="143683" y="22315"/>
                  <a:pt x="152710" y="26130"/>
                  <a:pt x="159730" y="30941"/>
                </a:cubicBezTo>
                <a:cubicBezTo>
                  <a:pt x="166749" y="35752"/>
                  <a:pt x="167764" y="41373"/>
                  <a:pt x="162773" y="47805"/>
                </a:cubicBezTo>
                <a:cubicBezTo>
                  <a:pt x="157783" y="54237"/>
                  <a:pt x="154427" y="81637"/>
                  <a:pt x="152706" y="130007"/>
                </a:cubicBezTo>
                <a:cubicBezTo>
                  <a:pt x="160737" y="125991"/>
                  <a:pt x="170431" y="119617"/>
                  <a:pt x="181788" y="110884"/>
                </a:cubicBezTo>
                <a:cubicBezTo>
                  <a:pt x="193146" y="102151"/>
                  <a:pt x="199886" y="95447"/>
                  <a:pt x="202008" y="90772"/>
                </a:cubicBezTo>
                <a:cubicBezTo>
                  <a:pt x="204130" y="86097"/>
                  <a:pt x="205192" y="81652"/>
                  <a:pt x="205192" y="77435"/>
                </a:cubicBezTo>
                <a:cubicBezTo>
                  <a:pt x="205192" y="69290"/>
                  <a:pt x="214441" y="70817"/>
                  <a:pt x="232940" y="82017"/>
                </a:cubicBezTo>
                <a:cubicBezTo>
                  <a:pt x="251439" y="93217"/>
                  <a:pt x="255117" y="101502"/>
                  <a:pt x="243975" y="106872"/>
                </a:cubicBezTo>
                <a:cubicBezTo>
                  <a:pt x="232832" y="112243"/>
                  <a:pt x="219030" y="118592"/>
                  <a:pt x="202567" y="125920"/>
                </a:cubicBezTo>
                <a:cubicBezTo>
                  <a:pt x="186105" y="133248"/>
                  <a:pt x="168940" y="141414"/>
                  <a:pt x="151072" y="150420"/>
                </a:cubicBezTo>
                <a:cubicBezTo>
                  <a:pt x="147644" y="189784"/>
                  <a:pt x="148874" y="215345"/>
                  <a:pt x="154761" y="227104"/>
                </a:cubicBezTo>
                <a:cubicBezTo>
                  <a:pt x="160647" y="238863"/>
                  <a:pt x="173184" y="244538"/>
                  <a:pt x="192371" y="244130"/>
                </a:cubicBezTo>
                <a:cubicBezTo>
                  <a:pt x="211559" y="243721"/>
                  <a:pt x="225053" y="241262"/>
                  <a:pt x="232854" y="236752"/>
                </a:cubicBezTo>
                <a:cubicBezTo>
                  <a:pt x="240655" y="232242"/>
                  <a:pt x="245416" y="225480"/>
                  <a:pt x="247137" y="216467"/>
                </a:cubicBezTo>
                <a:cubicBezTo>
                  <a:pt x="248858" y="207455"/>
                  <a:pt x="250571" y="196864"/>
                  <a:pt x="252278" y="184697"/>
                </a:cubicBezTo>
                <a:cubicBezTo>
                  <a:pt x="253984" y="172529"/>
                  <a:pt x="257584" y="176021"/>
                  <a:pt x="263076" y="195172"/>
                </a:cubicBezTo>
                <a:cubicBezTo>
                  <a:pt x="268568" y="214324"/>
                  <a:pt x="273817" y="227861"/>
                  <a:pt x="278821" y="235784"/>
                </a:cubicBezTo>
                <a:cubicBezTo>
                  <a:pt x="283826" y="243707"/>
                  <a:pt x="280019" y="251691"/>
                  <a:pt x="267399" y="259735"/>
                </a:cubicBezTo>
                <a:cubicBezTo>
                  <a:pt x="254780" y="267780"/>
                  <a:pt x="239178" y="272717"/>
                  <a:pt x="220593" y="274545"/>
                </a:cubicBezTo>
                <a:cubicBezTo>
                  <a:pt x="202008" y="276374"/>
                  <a:pt x="184907" y="275409"/>
                  <a:pt x="169291" y="271652"/>
                </a:cubicBezTo>
                <a:cubicBezTo>
                  <a:pt x="153674" y="267895"/>
                  <a:pt x="142941" y="260893"/>
                  <a:pt x="137090" y="250647"/>
                </a:cubicBezTo>
                <a:cubicBezTo>
                  <a:pt x="131239" y="240401"/>
                  <a:pt x="127851" y="228352"/>
                  <a:pt x="126926" y="214499"/>
                </a:cubicBezTo>
                <a:cubicBezTo>
                  <a:pt x="126001" y="200647"/>
                  <a:pt x="125765" y="183116"/>
                  <a:pt x="126216" y="161907"/>
                </a:cubicBezTo>
                <a:cubicBezTo>
                  <a:pt x="126668" y="140697"/>
                  <a:pt x="126894" y="117043"/>
                  <a:pt x="126894" y="90944"/>
                </a:cubicBezTo>
                <a:cubicBezTo>
                  <a:pt x="126894" y="64415"/>
                  <a:pt x="126464" y="48561"/>
                  <a:pt x="125603" y="43385"/>
                </a:cubicBezTo>
                <a:cubicBezTo>
                  <a:pt x="124743" y="38208"/>
                  <a:pt x="122943" y="32228"/>
                  <a:pt x="120204" y="25445"/>
                </a:cubicBezTo>
                <a:cubicBezTo>
                  <a:pt x="118150" y="20358"/>
                  <a:pt x="119970" y="17971"/>
                  <a:pt x="125663" y="18284"/>
                </a:cubicBezTo>
                <a:close/>
                <a:moveTo>
                  <a:pt x="528436" y="16481"/>
                </a:moveTo>
                <a:cubicBezTo>
                  <a:pt x="531884" y="16398"/>
                  <a:pt x="535478" y="16719"/>
                  <a:pt x="539221" y="17443"/>
                </a:cubicBezTo>
                <a:cubicBezTo>
                  <a:pt x="546707" y="18892"/>
                  <a:pt x="553361" y="22046"/>
                  <a:pt x="559183" y="26908"/>
                </a:cubicBezTo>
                <a:cubicBezTo>
                  <a:pt x="565492" y="31152"/>
                  <a:pt x="568067" y="37950"/>
                  <a:pt x="566905" y="47300"/>
                </a:cubicBezTo>
                <a:cubicBezTo>
                  <a:pt x="565743" y="56649"/>
                  <a:pt x="558760" y="58263"/>
                  <a:pt x="545954" y="52139"/>
                </a:cubicBezTo>
                <a:cubicBezTo>
                  <a:pt x="533148" y="46016"/>
                  <a:pt x="523802" y="39230"/>
                  <a:pt x="517915" y="31780"/>
                </a:cubicBezTo>
                <a:cubicBezTo>
                  <a:pt x="512029" y="24330"/>
                  <a:pt x="512237" y="19716"/>
                  <a:pt x="518539" y="17938"/>
                </a:cubicBezTo>
                <a:cubicBezTo>
                  <a:pt x="521690" y="17049"/>
                  <a:pt x="524989" y="16563"/>
                  <a:pt x="528436" y="16481"/>
                </a:cubicBezTo>
                <a:close/>
                <a:moveTo>
                  <a:pt x="3031866" y="10988"/>
                </a:moveTo>
                <a:cubicBezTo>
                  <a:pt x="3033755" y="10930"/>
                  <a:pt x="3036089" y="11315"/>
                  <a:pt x="3038869" y="12141"/>
                </a:cubicBezTo>
                <a:cubicBezTo>
                  <a:pt x="3049990" y="15446"/>
                  <a:pt x="3058339" y="19293"/>
                  <a:pt x="3063918" y="23681"/>
                </a:cubicBezTo>
                <a:cubicBezTo>
                  <a:pt x="3069496" y="28069"/>
                  <a:pt x="3070152" y="32888"/>
                  <a:pt x="3065886" y="38136"/>
                </a:cubicBezTo>
                <a:cubicBezTo>
                  <a:pt x="3061620" y="43385"/>
                  <a:pt x="3056579" y="51817"/>
                  <a:pt x="3050764" y="63432"/>
                </a:cubicBezTo>
                <a:cubicBezTo>
                  <a:pt x="3044949" y="75048"/>
                  <a:pt x="3036377" y="86893"/>
                  <a:pt x="3025049" y="98967"/>
                </a:cubicBezTo>
                <a:cubicBezTo>
                  <a:pt x="3053399" y="98179"/>
                  <a:pt x="3070927" y="95282"/>
                  <a:pt x="3077631" y="90277"/>
                </a:cubicBezTo>
                <a:cubicBezTo>
                  <a:pt x="3084335" y="85272"/>
                  <a:pt x="3092104" y="84699"/>
                  <a:pt x="3100937" y="88556"/>
                </a:cubicBezTo>
                <a:cubicBezTo>
                  <a:pt x="3109770" y="92414"/>
                  <a:pt x="3116880" y="97236"/>
                  <a:pt x="3122265" y="103022"/>
                </a:cubicBezTo>
                <a:cubicBezTo>
                  <a:pt x="3127649" y="108808"/>
                  <a:pt x="3128054" y="114193"/>
                  <a:pt x="3123480" y="119176"/>
                </a:cubicBezTo>
                <a:cubicBezTo>
                  <a:pt x="3118905" y="124159"/>
                  <a:pt x="3115733" y="135976"/>
                  <a:pt x="3113962" y="154625"/>
                </a:cubicBezTo>
                <a:cubicBezTo>
                  <a:pt x="3112190" y="173275"/>
                  <a:pt x="3110631" y="192032"/>
                  <a:pt x="3109283" y="210896"/>
                </a:cubicBezTo>
                <a:cubicBezTo>
                  <a:pt x="3107935" y="229761"/>
                  <a:pt x="3103956" y="246033"/>
                  <a:pt x="3097345" y="259714"/>
                </a:cubicBezTo>
                <a:cubicBezTo>
                  <a:pt x="3090734" y="273394"/>
                  <a:pt x="3080477" y="283795"/>
                  <a:pt x="3066575" y="290915"/>
                </a:cubicBezTo>
                <a:cubicBezTo>
                  <a:pt x="3052671" y="298035"/>
                  <a:pt x="3045193" y="296246"/>
                  <a:pt x="3044139" y="285548"/>
                </a:cubicBezTo>
                <a:cubicBezTo>
                  <a:pt x="3043085" y="274850"/>
                  <a:pt x="3037364" y="262675"/>
                  <a:pt x="3026974" y="249023"/>
                </a:cubicBezTo>
                <a:cubicBezTo>
                  <a:pt x="3016585" y="235371"/>
                  <a:pt x="3017990" y="231743"/>
                  <a:pt x="3031190" y="238139"/>
                </a:cubicBezTo>
                <a:cubicBezTo>
                  <a:pt x="3044390" y="244535"/>
                  <a:pt x="3053607" y="248134"/>
                  <a:pt x="3058841" y="248937"/>
                </a:cubicBezTo>
                <a:cubicBezTo>
                  <a:pt x="3064076" y="249740"/>
                  <a:pt x="3068948" y="244933"/>
                  <a:pt x="3073458" y="234515"/>
                </a:cubicBezTo>
                <a:cubicBezTo>
                  <a:pt x="3077967" y="224096"/>
                  <a:pt x="3081122" y="208319"/>
                  <a:pt x="3082922" y="187181"/>
                </a:cubicBezTo>
                <a:cubicBezTo>
                  <a:pt x="3084722" y="166044"/>
                  <a:pt x="3085622" y="148362"/>
                  <a:pt x="3085622" y="134137"/>
                </a:cubicBezTo>
                <a:cubicBezTo>
                  <a:pt x="3085622" y="121302"/>
                  <a:pt x="3084385" y="114057"/>
                  <a:pt x="3081911" y="112401"/>
                </a:cubicBezTo>
                <a:cubicBezTo>
                  <a:pt x="3079438" y="110744"/>
                  <a:pt x="3073289" y="111149"/>
                  <a:pt x="3063466" y="113616"/>
                </a:cubicBezTo>
                <a:lnTo>
                  <a:pt x="3035331" y="120671"/>
                </a:lnTo>
                <a:cubicBezTo>
                  <a:pt x="3028504" y="121603"/>
                  <a:pt x="3022439" y="119366"/>
                  <a:pt x="3017133" y="113960"/>
                </a:cubicBezTo>
                <a:cubicBezTo>
                  <a:pt x="3003409" y="129548"/>
                  <a:pt x="2989123" y="141543"/>
                  <a:pt x="2974274" y="149947"/>
                </a:cubicBezTo>
                <a:cubicBezTo>
                  <a:pt x="2970562" y="152048"/>
                  <a:pt x="2967766" y="153326"/>
                  <a:pt x="2965889" y="153782"/>
                </a:cubicBezTo>
                <a:lnTo>
                  <a:pt x="2964226" y="153149"/>
                </a:lnTo>
                <a:lnTo>
                  <a:pt x="2963908" y="158712"/>
                </a:lnTo>
                <a:cubicBezTo>
                  <a:pt x="2963702" y="166044"/>
                  <a:pt x="2963823" y="175107"/>
                  <a:pt x="2964271" y="185901"/>
                </a:cubicBezTo>
                <a:cubicBezTo>
                  <a:pt x="2965167" y="207490"/>
                  <a:pt x="2964458" y="223838"/>
                  <a:pt x="2962142" y="234945"/>
                </a:cubicBezTo>
                <a:cubicBezTo>
                  <a:pt x="2959826" y="246051"/>
                  <a:pt x="2956714" y="254985"/>
                  <a:pt x="2952806" y="261747"/>
                </a:cubicBezTo>
                <a:cubicBezTo>
                  <a:pt x="2948899" y="268508"/>
                  <a:pt x="2944715" y="268608"/>
                  <a:pt x="2940255" y="262048"/>
                </a:cubicBezTo>
                <a:cubicBezTo>
                  <a:pt x="2935795" y="255487"/>
                  <a:pt x="2932382" y="250038"/>
                  <a:pt x="2930016" y="245700"/>
                </a:cubicBezTo>
                <a:cubicBezTo>
                  <a:pt x="2927650" y="241362"/>
                  <a:pt x="2925338" y="239017"/>
                  <a:pt x="2923079" y="238666"/>
                </a:cubicBezTo>
                <a:cubicBezTo>
                  <a:pt x="2920821" y="238315"/>
                  <a:pt x="2909595" y="239788"/>
                  <a:pt x="2889405" y="243086"/>
                </a:cubicBezTo>
                <a:cubicBezTo>
                  <a:pt x="2884701" y="263191"/>
                  <a:pt x="2879334" y="268691"/>
                  <a:pt x="2873304" y="259585"/>
                </a:cubicBezTo>
                <a:cubicBezTo>
                  <a:pt x="2867274" y="250479"/>
                  <a:pt x="2864259" y="238354"/>
                  <a:pt x="2864259" y="223211"/>
                </a:cubicBezTo>
                <a:cubicBezTo>
                  <a:pt x="2864259" y="208942"/>
                  <a:pt x="2863818" y="191214"/>
                  <a:pt x="2862936" y="170027"/>
                </a:cubicBezTo>
                <a:cubicBezTo>
                  <a:pt x="2862054" y="148839"/>
                  <a:pt x="2858906" y="133502"/>
                  <a:pt x="2853493" y="124016"/>
                </a:cubicBezTo>
                <a:cubicBezTo>
                  <a:pt x="2848080" y="114530"/>
                  <a:pt x="2849001" y="109787"/>
                  <a:pt x="2856257" y="109787"/>
                </a:cubicBezTo>
                <a:cubicBezTo>
                  <a:pt x="2861047" y="109787"/>
                  <a:pt x="2866647" y="110224"/>
                  <a:pt x="2873057" y="111099"/>
                </a:cubicBezTo>
                <a:cubicBezTo>
                  <a:pt x="2879940" y="102452"/>
                  <a:pt x="2887619" y="89080"/>
                  <a:pt x="2896094" y="70982"/>
                </a:cubicBezTo>
                <a:cubicBezTo>
                  <a:pt x="2904569" y="52885"/>
                  <a:pt x="2907233" y="38627"/>
                  <a:pt x="2904086" y="28209"/>
                </a:cubicBezTo>
                <a:cubicBezTo>
                  <a:pt x="2900938" y="17791"/>
                  <a:pt x="2908864" y="16705"/>
                  <a:pt x="2927865" y="24950"/>
                </a:cubicBezTo>
                <a:cubicBezTo>
                  <a:pt x="2944070" y="32780"/>
                  <a:pt x="2949078" y="39674"/>
                  <a:pt x="2942890" y="45632"/>
                </a:cubicBezTo>
                <a:cubicBezTo>
                  <a:pt x="2936702" y="51591"/>
                  <a:pt x="2930038" y="59926"/>
                  <a:pt x="2922896" y="70638"/>
                </a:cubicBezTo>
                <a:cubicBezTo>
                  <a:pt x="2915755" y="81350"/>
                  <a:pt x="2904813" y="94837"/>
                  <a:pt x="2890071" y="111099"/>
                </a:cubicBezTo>
                <a:cubicBezTo>
                  <a:pt x="2907423" y="108604"/>
                  <a:pt x="2919483" y="104381"/>
                  <a:pt x="2926252" y="98430"/>
                </a:cubicBezTo>
                <a:cubicBezTo>
                  <a:pt x="2933020" y="92478"/>
                  <a:pt x="2940348" y="91424"/>
                  <a:pt x="2948235" y="95268"/>
                </a:cubicBezTo>
                <a:cubicBezTo>
                  <a:pt x="2956122" y="99111"/>
                  <a:pt x="2963024" y="103112"/>
                  <a:pt x="2968939" y="107270"/>
                </a:cubicBezTo>
                <a:cubicBezTo>
                  <a:pt x="2974855" y="111429"/>
                  <a:pt x="2976191" y="116308"/>
                  <a:pt x="2972951" y="121908"/>
                </a:cubicBezTo>
                <a:cubicBezTo>
                  <a:pt x="2969710" y="127508"/>
                  <a:pt x="2967229" y="134176"/>
                  <a:pt x="2965508" y="141913"/>
                </a:cubicBezTo>
                <a:cubicBezTo>
                  <a:pt x="2965078" y="143847"/>
                  <a:pt x="2964729" y="146214"/>
                  <a:pt x="2964463" y="149014"/>
                </a:cubicBezTo>
                <a:lnTo>
                  <a:pt x="2964442" y="149386"/>
                </a:lnTo>
                <a:lnTo>
                  <a:pt x="2965630" y="146652"/>
                </a:lnTo>
                <a:cubicBezTo>
                  <a:pt x="2967422" y="143819"/>
                  <a:pt x="2970131" y="140163"/>
                  <a:pt x="2973758" y="135685"/>
                </a:cubicBezTo>
                <a:cubicBezTo>
                  <a:pt x="2988262" y="117775"/>
                  <a:pt x="3001534" y="97300"/>
                  <a:pt x="3013573" y="74263"/>
                </a:cubicBezTo>
                <a:cubicBezTo>
                  <a:pt x="3025611" y="51225"/>
                  <a:pt x="3030057" y="34286"/>
                  <a:pt x="3026910" y="23445"/>
                </a:cubicBezTo>
                <a:cubicBezTo>
                  <a:pt x="3024548" y="15314"/>
                  <a:pt x="3026201" y="11162"/>
                  <a:pt x="3031866" y="10988"/>
                </a:cubicBezTo>
                <a:close/>
                <a:moveTo>
                  <a:pt x="3322279" y="10473"/>
                </a:moveTo>
                <a:cubicBezTo>
                  <a:pt x="3324056" y="10382"/>
                  <a:pt x="3326316" y="10687"/>
                  <a:pt x="3329060" y="11388"/>
                </a:cubicBezTo>
                <a:cubicBezTo>
                  <a:pt x="3340038" y="14192"/>
                  <a:pt x="3349065" y="17443"/>
                  <a:pt x="3356142" y="21143"/>
                </a:cubicBezTo>
                <a:cubicBezTo>
                  <a:pt x="3363219" y="24843"/>
                  <a:pt x="3364717" y="30841"/>
                  <a:pt x="3360637" y="39136"/>
                </a:cubicBezTo>
                <a:cubicBezTo>
                  <a:pt x="3356558" y="47432"/>
                  <a:pt x="3354095" y="73219"/>
                  <a:pt x="3353249" y="116498"/>
                </a:cubicBezTo>
                <a:cubicBezTo>
                  <a:pt x="3379549" y="112985"/>
                  <a:pt x="3400704" y="109185"/>
                  <a:pt x="3416715" y="105098"/>
                </a:cubicBezTo>
                <a:cubicBezTo>
                  <a:pt x="3432726" y="101011"/>
                  <a:pt x="3444826" y="102513"/>
                  <a:pt x="3453013" y="109604"/>
                </a:cubicBezTo>
                <a:cubicBezTo>
                  <a:pt x="3461202" y="116695"/>
                  <a:pt x="3463231" y="121661"/>
                  <a:pt x="3459101" y="124500"/>
                </a:cubicBezTo>
                <a:cubicBezTo>
                  <a:pt x="3454971" y="127339"/>
                  <a:pt x="3439365" y="129885"/>
                  <a:pt x="3412284" y="132136"/>
                </a:cubicBezTo>
                <a:cubicBezTo>
                  <a:pt x="3385202" y="134388"/>
                  <a:pt x="3364943" y="136704"/>
                  <a:pt x="3351506" y="139084"/>
                </a:cubicBezTo>
                <a:lnTo>
                  <a:pt x="3349205" y="159390"/>
                </a:lnTo>
                <a:cubicBezTo>
                  <a:pt x="3369582" y="188601"/>
                  <a:pt x="3387063" y="210717"/>
                  <a:pt x="3401647" y="225738"/>
                </a:cubicBezTo>
                <a:cubicBezTo>
                  <a:pt x="3416231" y="240760"/>
                  <a:pt x="3432152" y="252479"/>
                  <a:pt x="3449410" y="260897"/>
                </a:cubicBezTo>
                <a:cubicBezTo>
                  <a:pt x="3466669" y="269315"/>
                  <a:pt x="3482630" y="277076"/>
                  <a:pt x="3497292" y="284182"/>
                </a:cubicBezTo>
                <a:cubicBezTo>
                  <a:pt x="3511955" y="291287"/>
                  <a:pt x="3506660" y="294840"/>
                  <a:pt x="3481407" y="294840"/>
                </a:cubicBezTo>
                <a:cubicBezTo>
                  <a:pt x="3459682" y="294840"/>
                  <a:pt x="3442624" y="294600"/>
                  <a:pt x="3430234" y="294120"/>
                </a:cubicBezTo>
                <a:cubicBezTo>
                  <a:pt x="3417844" y="293639"/>
                  <a:pt x="3407161" y="287018"/>
                  <a:pt x="3398184" y="274255"/>
                </a:cubicBezTo>
                <a:cubicBezTo>
                  <a:pt x="3389207" y="261492"/>
                  <a:pt x="3380846" y="248733"/>
                  <a:pt x="3373103" y="235977"/>
                </a:cubicBezTo>
                <a:cubicBezTo>
                  <a:pt x="3365359" y="223222"/>
                  <a:pt x="3356023" y="204146"/>
                  <a:pt x="3345096" y="178749"/>
                </a:cubicBezTo>
                <a:cubicBezTo>
                  <a:pt x="3337683" y="213352"/>
                  <a:pt x="3325844" y="239017"/>
                  <a:pt x="3309583" y="255745"/>
                </a:cubicBezTo>
                <a:cubicBezTo>
                  <a:pt x="3293321" y="272473"/>
                  <a:pt x="3273560" y="284297"/>
                  <a:pt x="3250300" y="291216"/>
                </a:cubicBezTo>
                <a:cubicBezTo>
                  <a:pt x="3227041" y="298135"/>
                  <a:pt x="3223455" y="296113"/>
                  <a:pt x="3239545" y="285150"/>
                </a:cubicBezTo>
                <a:cubicBezTo>
                  <a:pt x="3255635" y="274187"/>
                  <a:pt x="3269391" y="262557"/>
                  <a:pt x="3280813" y="250260"/>
                </a:cubicBezTo>
                <a:cubicBezTo>
                  <a:pt x="3292235" y="237963"/>
                  <a:pt x="3301968" y="222200"/>
                  <a:pt x="3310013" y="202970"/>
                </a:cubicBezTo>
                <a:cubicBezTo>
                  <a:pt x="3318058" y="183739"/>
                  <a:pt x="3322970" y="163972"/>
                  <a:pt x="3324747" y="143666"/>
                </a:cubicBezTo>
                <a:cubicBezTo>
                  <a:pt x="3296440" y="148169"/>
                  <a:pt x="3278920" y="151320"/>
                  <a:pt x="3272187" y="153120"/>
                </a:cubicBezTo>
                <a:cubicBezTo>
                  <a:pt x="3265454" y="154919"/>
                  <a:pt x="3255886" y="150843"/>
                  <a:pt x="3243481" y="140891"/>
                </a:cubicBezTo>
                <a:cubicBezTo>
                  <a:pt x="3231078" y="130939"/>
                  <a:pt x="3233124" y="126418"/>
                  <a:pt x="3249623" y="127329"/>
                </a:cubicBezTo>
                <a:cubicBezTo>
                  <a:pt x="3266121" y="128239"/>
                  <a:pt x="3291643" y="126171"/>
                  <a:pt x="3326189" y="121123"/>
                </a:cubicBezTo>
                <a:cubicBezTo>
                  <a:pt x="3327035" y="99283"/>
                  <a:pt x="3327236" y="79766"/>
                  <a:pt x="3326791" y="62572"/>
                </a:cubicBezTo>
                <a:cubicBezTo>
                  <a:pt x="3326347" y="45378"/>
                  <a:pt x="3323869" y="31848"/>
                  <a:pt x="3319359" y="21982"/>
                </a:cubicBezTo>
                <a:cubicBezTo>
                  <a:pt x="3315977" y="14582"/>
                  <a:pt x="3316950" y="10746"/>
                  <a:pt x="3322279" y="10473"/>
                </a:cubicBezTo>
                <a:close/>
                <a:moveTo>
                  <a:pt x="2568901" y="7753"/>
                </a:moveTo>
                <a:cubicBezTo>
                  <a:pt x="2572744" y="6469"/>
                  <a:pt x="2579746" y="8398"/>
                  <a:pt x="2589906" y="13539"/>
                </a:cubicBezTo>
                <a:cubicBezTo>
                  <a:pt x="2600066" y="18680"/>
                  <a:pt x="2603568" y="24284"/>
                  <a:pt x="2600413" y="30349"/>
                </a:cubicBezTo>
                <a:cubicBezTo>
                  <a:pt x="2597259" y="36415"/>
                  <a:pt x="2595681" y="58385"/>
                  <a:pt x="2595681" y="96257"/>
                </a:cubicBezTo>
                <a:lnTo>
                  <a:pt x="2617708" y="92321"/>
                </a:lnTo>
                <a:cubicBezTo>
                  <a:pt x="2628262" y="89553"/>
                  <a:pt x="2635780" y="90754"/>
                  <a:pt x="2640261" y="95924"/>
                </a:cubicBezTo>
                <a:cubicBezTo>
                  <a:pt x="2644743" y="101093"/>
                  <a:pt x="2642380" y="105385"/>
                  <a:pt x="2633174" y="108798"/>
                </a:cubicBezTo>
                <a:cubicBezTo>
                  <a:pt x="2623967" y="112211"/>
                  <a:pt x="2611025" y="115114"/>
                  <a:pt x="2594348" y="117509"/>
                </a:cubicBezTo>
                <a:lnTo>
                  <a:pt x="2594348" y="122414"/>
                </a:lnTo>
                <a:cubicBezTo>
                  <a:pt x="2608128" y="124034"/>
                  <a:pt x="2618995" y="127626"/>
                  <a:pt x="2626946" y="133190"/>
                </a:cubicBezTo>
                <a:cubicBezTo>
                  <a:pt x="2634898" y="138754"/>
                  <a:pt x="2637361" y="145939"/>
                  <a:pt x="2634335" y="154744"/>
                </a:cubicBezTo>
                <a:cubicBezTo>
                  <a:pt x="2631310" y="163548"/>
                  <a:pt x="2624785" y="163090"/>
                  <a:pt x="2614761" y="153367"/>
                </a:cubicBezTo>
                <a:cubicBezTo>
                  <a:pt x="2604737" y="143644"/>
                  <a:pt x="2597933" y="136811"/>
                  <a:pt x="2594348" y="132868"/>
                </a:cubicBezTo>
                <a:cubicBezTo>
                  <a:pt x="2594348" y="141185"/>
                  <a:pt x="2593039" y="149789"/>
                  <a:pt x="2590422" y="158680"/>
                </a:cubicBezTo>
                <a:cubicBezTo>
                  <a:pt x="2587805" y="167571"/>
                  <a:pt x="2583503" y="168066"/>
                  <a:pt x="2577516" y="160164"/>
                </a:cubicBezTo>
                <a:cubicBezTo>
                  <a:pt x="2571529" y="152263"/>
                  <a:pt x="2569209" y="145487"/>
                  <a:pt x="2570557" y="139837"/>
                </a:cubicBezTo>
                <a:cubicBezTo>
                  <a:pt x="2571905" y="134187"/>
                  <a:pt x="2572543" y="129161"/>
                  <a:pt x="2572472" y="124758"/>
                </a:cubicBezTo>
                <a:cubicBezTo>
                  <a:pt x="2554575" y="152119"/>
                  <a:pt x="2535495" y="170209"/>
                  <a:pt x="2515233" y="179029"/>
                </a:cubicBezTo>
                <a:cubicBezTo>
                  <a:pt x="2494970" y="187848"/>
                  <a:pt x="2490141" y="187260"/>
                  <a:pt x="2500745" y="177265"/>
                </a:cubicBezTo>
                <a:cubicBezTo>
                  <a:pt x="2511350" y="167270"/>
                  <a:pt x="2522205" y="156497"/>
                  <a:pt x="2533312" y="144946"/>
                </a:cubicBezTo>
                <a:cubicBezTo>
                  <a:pt x="2544419" y="133395"/>
                  <a:pt x="2552109" y="124866"/>
                  <a:pt x="2556382" y="119359"/>
                </a:cubicBezTo>
                <a:cubicBezTo>
                  <a:pt x="2547434" y="123747"/>
                  <a:pt x="2540091" y="126422"/>
                  <a:pt x="2534355" y="127382"/>
                </a:cubicBezTo>
                <a:cubicBezTo>
                  <a:pt x="2528619" y="128343"/>
                  <a:pt x="2521632" y="124970"/>
                  <a:pt x="2513393" y="117262"/>
                </a:cubicBezTo>
                <a:cubicBezTo>
                  <a:pt x="2505155" y="109554"/>
                  <a:pt x="2506596" y="106159"/>
                  <a:pt x="2517717" y="107077"/>
                </a:cubicBezTo>
                <a:cubicBezTo>
                  <a:pt x="2528838" y="107994"/>
                  <a:pt x="2547125" y="105994"/>
                  <a:pt x="2572579" y="101075"/>
                </a:cubicBezTo>
                <a:lnTo>
                  <a:pt x="2572579" y="54506"/>
                </a:lnTo>
                <a:cubicBezTo>
                  <a:pt x="2572579" y="36437"/>
                  <a:pt x="2571005" y="24448"/>
                  <a:pt x="2567858" y="18540"/>
                </a:cubicBezTo>
                <a:cubicBezTo>
                  <a:pt x="2564710" y="12632"/>
                  <a:pt x="2565058" y="9036"/>
                  <a:pt x="2568901" y="7753"/>
                </a:cubicBezTo>
                <a:close/>
                <a:moveTo>
                  <a:pt x="406568" y="3847"/>
                </a:moveTo>
                <a:cubicBezTo>
                  <a:pt x="408080" y="3697"/>
                  <a:pt x="409994" y="3978"/>
                  <a:pt x="412310" y="4688"/>
                </a:cubicBezTo>
                <a:cubicBezTo>
                  <a:pt x="421574" y="7527"/>
                  <a:pt x="429476" y="11137"/>
                  <a:pt x="436015" y="15518"/>
                </a:cubicBezTo>
                <a:cubicBezTo>
                  <a:pt x="442554" y="19899"/>
                  <a:pt x="443927" y="24280"/>
                  <a:pt x="440134" y="28661"/>
                </a:cubicBezTo>
                <a:cubicBezTo>
                  <a:pt x="436341" y="33042"/>
                  <a:pt x="429683" y="47923"/>
                  <a:pt x="420162" y="73306"/>
                </a:cubicBezTo>
                <a:cubicBezTo>
                  <a:pt x="430874" y="71656"/>
                  <a:pt x="440711" y="69444"/>
                  <a:pt x="449674" y="66670"/>
                </a:cubicBezTo>
                <a:cubicBezTo>
                  <a:pt x="458636" y="63895"/>
                  <a:pt x="466308" y="65859"/>
                  <a:pt x="472690" y="72563"/>
                </a:cubicBezTo>
                <a:cubicBezTo>
                  <a:pt x="479071" y="79267"/>
                  <a:pt x="474414" y="84469"/>
                  <a:pt x="458719" y="88169"/>
                </a:cubicBezTo>
                <a:cubicBezTo>
                  <a:pt x="443024" y="91869"/>
                  <a:pt x="427977" y="94945"/>
                  <a:pt x="413579" y="97397"/>
                </a:cubicBezTo>
                <a:cubicBezTo>
                  <a:pt x="403312" y="124801"/>
                  <a:pt x="396895" y="140687"/>
                  <a:pt x="394328" y="145053"/>
                </a:cubicBezTo>
                <a:cubicBezTo>
                  <a:pt x="391761" y="149420"/>
                  <a:pt x="392238" y="151409"/>
                  <a:pt x="395758" y="151022"/>
                </a:cubicBezTo>
                <a:cubicBezTo>
                  <a:pt x="399279" y="150635"/>
                  <a:pt x="406495" y="149660"/>
                  <a:pt x="417408" y="148097"/>
                </a:cubicBezTo>
                <a:cubicBezTo>
                  <a:pt x="418240" y="132366"/>
                  <a:pt x="416856" y="120693"/>
                  <a:pt x="413257" y="113078"/>
                </a:cubicBezTo>
                <a:cubicBezTo>
                  <a:pt x="409657" y="105463"/>
                  <a:pt x="411998" y="102610"/>
                  <a:pt x="420280" y="104517"/>
                </a:cubicBezTo>
                <a:cubicBezTo>
                  <a:pt x="428561" y="106424"/>
                  <a:pt x="435337" y="108794"/>
                  <a:pt x="440607" y="111626"/>
                </a:cubicBezTo>
                <a:cubicBezTo>
                  <a:pt x="445877" y="114458"/>
                  <a:pt x="447365" y="118022"/>
                  <a:pt x="445071" y="122317"/>
                </a:cubicBezTo>
                <a:cubicBezTo>
                  <a:pt x="442776" y="126612"/>
                  <a:pt x="441227" y="133226"/>
                  <a:pt x="440424" y="142160"/>
                </a:cubicBezTo>
                <a:cubicBezTo>
                  <a:pt x="442991" y="142275"/>
                  <a:pt x="447881" y="140726"/>
                  <a:pt x="455094" y="137514"/>
                </a:cubicBezTo>
                <a:cubicBezTo>
                  <a:pt x="462308" y="134302"/>
                  <a:pt x="468639" y="136324"/>
                  <a:pt x="474088" y="143580"/>
                </a:cubicBezTo>
                <a:cubicBezTo>
                  <a:pt x="479537" y="150836"/>
                  <a:pt x="476974" y="155590"/>
                  <a:pt x="466398" y="157841"/>
                </a:cubicBezTo>
                <a:cubicBezTo>
                  <a:pt x="455822" y="160092"/>
                  <a:pt x="446713" y="161921"/>
                  <a:pt x="439069" y="163326"/>
                </a:cubicBezTo>
                <a:lnTo>
                  <a:pt x="439069" y="189397"/>
                </a:lnTo>
                <a:cubicBezTo>
                  <a:pt x="449996" y="186787"/>
                  <a:pt x="458274" y="184560"/>
                  <a:pt x="463903" y="182718"/>
                </a:cubicBezTo>
                <a:cubicBezTo>
                  <a:pt x="469531" y="180875"/>
                  <a:pt x="475124" y="182596"/>
                  <a:pt x="480681" y="187880"/>
                </a:cubicBezTo>
                <a:cubicBezTo>
                  <a:pt x="486238" y="193165"/>
                  <a:pt x="483366" y="197241"/>
                  <a:pt x="472066" y="200109"/>
                </a:cubicBezTo>
                <a:cubicBezTo>
                  <a:pt x="460766" y="202977"/>
                  <a:pt x="449724" y="205902"/>
                  <a:pt x="438940" y="208885"/>
                </a:cubicBezTo>
                <a:cubicBezTo>
                  <a:pt x="438080" y="256882"/>
                  <a:pt x="435366" y="285006"/>
                  <a:pt x="430799" y="293259"/>
                </a:cubicBezTo>
                <a:cubicBezTo>
                  <a:pt x="426231" y="301512"/>
                  <a:pt x="421040" y="299357"/>
                  <a:pt x="415225" y="286795"/>
                </a:cubicBezTo>
                <a:cubicBezTo>
                  <a:pt x="409410" y="274233"/>
                  <a:pt x="407858" y="264923"/>
                  <a:pt x="410568" y="258864"/>
                </a:cubicBezTo>
                <a:cubicBezTo>
                  <a:pt x="413278" y="252806"/>
                  <a:pt x="415078" y="237350"/>
                  <a:pt x="415967" y="212499"/>
                </a:cubicBezTo>
                <a:cubicBezTo>
                  <a:pt x="389323" y="222135"/>
                  <a:pt x="371925" y="228818"/>
                  <a:pt x="363772" y="232546"/>
                </a:cubicBezTo>
                <a:cubicBezTo>
                  <a:pt x="355620" y="236275"/>
                  <a:pt x="347206" y="232263"/>
                  <a:pt x="338530" y="220511"/>
                </a:cubicBezTo>
                <a:cubicBezTo>
                  <a:pt x="329854" y="208760"/>
                  <a:pt x="330632" y="203343"/>
                  <a:pt x="340864" y="204260"/>
                </a:cubicBezTo>
                <a:cubicBezTo>
                  <a:pt x="351096" y="205178"/>
                  <a:pt x="362199" y="204748"/>
                  <a:pt x="374173" y="202970"/>
                </a:cubicBezTo>
                <a:cubicBezTo>
                  <a:pt x="386147" y="201192"/>
                  <a:pt x="400523" y="198302"/>
                  <a:pt x="417301" y="194301"/>
                </a:cubicBezTo>
                <a:lnTo>
                  <a:pt x="417301" y="166617"/>
                </a:lnTo>
                <a:cubicBezTo>
                  <a:pt x="396852" y="170116"/>
                  <a:pt x="383300" y="173913"/>
                  <a:pt x="376646" y="178007"/>
                </a:cubicBezTo>
                <a:cubicBezTo>
                  <a:pt x="369992" y="182101"/>
                  <a:pt x="364984" y="179287"/>
                  <a:pt x="361621" y="169564"/>
                </a:cubicBezTo>
                <a:cubicBezTo>
                  <a:pt x="358259" y="159842"/>
                  <a:pt x="359771" y="152869"/>
                  <a:pt x="366160" y="148645"/>
                </a:cubicBezTo>
                <a:cubicBezTo>
                  <a:pt x="372549" y="144422"/>
                  <a:pt x="380152" y="128365"/>
                  <a:pt x="388972" y="100473"/>
                </a:cubicBezTo>
                <a:cubicBezTo>
                  <a:pt x="383594" y="101376"/>
                  <a:pt x="378618" y="101581"/>
                  <a:pt x="374044" y="101086"/>
                </a:cubicBezTo>
                <a:cubicBezTo>
                  <a:pt x="369469" y="100591"/>
                  <a:pt x="364514" y="97515"/>
                  <a:pt x="359180" y="91858"/>
                </a:cubicBezTo>
                <a:cubicBezTo>
                  <a:pt x="353845" y="86201"/>
                  <a:pt x="355548" y="83064"/>
                  <a:pt x="364289" y="82447"/>
                </a:cubicBezTo>
                <a:cubicBezTo>
                  <a:pt x="373029" y="81831"/>
                  <a:pt x="383236" y="80354"/>
                  <a:pt x="394908" y="78016"/>
                </a:cubicBezTo>
                <a:cubicBezTo>
                  <a:pt x="404445" y="48103"/>
                  <a:pt x="407413" y="27693"/>
                  <a:pt x="403814" y="16787"/>
                </a:cubicBezTo>
                <a:cubicBezTo>
                  <a:pt x="401114" y="8608"/>
                  <a:pt x="402032" y="4294"/>
                  <a:pt x="406568" y="3847"/>
                </a:cubicBezTo>
                <a:close/>
                <a:moveTo>
                  <a:pt x="1897767" y="15"/>
                </a:moveTo>
                <a:cubicBezTo>
                  <a:pt x="1899473" y="101"/>
                  <a:pt x="1901558" y="561"/>
                  <a:pt x="1904021" y="1397"/>
                </a:cubicBezTo>
                <a:cubicBezTo>
                  <a:pt x="1913873" y="4738"/>
                  <a:pt x="1922226" y="9291"/>
                  <a:pt x="1929081" y="15056"/>
                </a:cubicBezTo>
                <a:cubicBezTo>
                  <a:pt x="1935935" y="20820"/>
                  <a:pt x="1937624" y="25689"/>
                  <a:pt x="1934146" y="29661"/>
                </a:cubicBezTo>
                <a:cubicBezTo>
                  <a:pt x="1930669" y="33633"/>
                  <a:pt x="1927453" y="37469"/>
                  <a:pt x="1924499" y="41169"/>
                </a:cubicBezTo>
                <a:cubicBezTo>
                  <a:pt x="1955474" y="73363"/>
                  <a:pt x="1977185" y="94794"/>
                  <a:pt x="1989632" y="105463"/>
                </a:cubicBezTo>
                <a:cubicBezTo>
                  <a:pt x="2002079" y="116133"/>
                  <a:pt x="2014899" y="125210"/>
                  <a:pt x="2028092" y="132696"/>
                </a:cubicBezTo>
                <a:cubicBezTo>
                  <a:pt x="2041285" y="140181"/>
                  <a:pt x="2056339" y="147064"/>
                  <a:pt x="2073253" y="153345"/>
                </a:cubicBezTo>
                <a:cubicBezTo>
                  <a:pt x="2090168" y="159626"/>
                  <a:pt x="2091480" y="164308"/>
                  <a:pt x="2077190" y="167392"/>
                </a:cubicBezTo>
                <a:cubicBezTo>
                  <a:pt x="2062900" y="170475"/>
                  <a:pt x="2047226" y="171547"/>
                  <a:pt x="2030168" y="170607"/>
                </a:cubicBezTo>
                <a:cubicBezTo>
                  <a:pt x="2013110" y="169668"/>
                  <a:pt x="2001108" y="164732"/>
                  <a:pt x="1994160" y="155798"/>
                </a:cubicBezTo>
                <a:cubicBezTo>
                  <a:pt x="1987212" y="146864"/>
                  <a:pt x="1977626" y="134316"/>
                  <a:pt x="1965401" y="118155"/>
                </a:cubicBezTo>
                <a:cubicBezTo>
                  <a:pt x="1953176" y="101993"/>
                  <a:pt x="1936595" y="80354"/>
                  <a:pt x="1915658" y="53236"/>
                </a:cubicBezTo>
                <a:cubicBezTo>
                  <a:pt x="1905806" y="73628"/>
                  <a:pt x="1895220" y="91747"/>
                  <a:pt x="1883898" y="107593"/>
                </a:cubicBezTo>
                <a:cubicBezTo>
                  <a:pt x="1872577" y="123439"/>
                  <a:pt x="1858695" y="140038"/>
                  <a:pt x="1842254" y="157389"/>
                </a:cubicBezTo>
                <a:cubicBezTo>
                  <a:pt x="1825813" y="174741"/>
                  <a:pt x="1806590" y="188490"/>
                  <a:pt x="1784585" y="198635"/>
                </a:cubicBezTo>
                <a:cubicBezTo>
                  <a:pt x="1762580" y="208781"/>
                  <a:pt x="1760009" y="206175"/>
                  <a:pt x="1776874" y="190816"/>
                </a:cubicBezTo>
                <a:cubicBezTo>
                  <a:pt x="1793738" y="175458"/>
                  <a:pt x="1809806" y="159017"/>
                  <a:pt x="1825078" y="141493"/>
                </a:cubicBezTo>
                <a:cubicBezTo>
                  <a:pt x="1840351" y="123969"/>
                  <a:pt x="1853303" y="107012"/>
                  <a:pt x="1863937" y="90621"/>
                </a:cubicBezTo>
                <a:cubicBezTo>
                  <a:pt x="1874570" y="74230"/>
                  <a:pt x="1882572" y="58750"/>
                  <a:pt x="1887942" y="44181"/>
                </a:cubicBezTo>
                <a:cubicBezTo>
                  <a:pt x="1893312" y="29611"/>
                  <a:pt x="1894872" y="18002"/>
                  <a:pt x="1892621" y="9355"/>
                </a:cubicBezTo>
                <a:cubicBezTo>
                  <a:pt x="1890932" y="2870"/>
                  <a:pt x="1892647" y="-244"/>
                  <a:pt x="1897767" y="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18598" y="2111920"/>
            <a:ext cx="1541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4.3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5.3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84342" y="2889355"/>
            <a:ext cx="2723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cs typeface="+mn-ea"/>
                <a:sym typeface="+mn-lt"/>
              </a:rPr>
              <a:t>请你独立完成！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09437" y="2139829"/>
            <a:ext cx="1541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6.4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6.3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06756" y="2148540"/>
            <a:ext cx="45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22980" y="2190931"/>
            <a:ext cx="45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＞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10566" y="3429000"/>
            <a:ext cx="8004474" cy="185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小结：比较两个小数的大小，先看小数的整数部分，整数部分大的小数这个小数就大；如果两个小数的整数部分相同，就比较小数部分，十分位上的数大，这个小数就大。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842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899480" y="1498538"/>
            <a:ext cx="1525774" cy="317527"/>
          </a:xfrm>
          <a:custGeom>
            <a:avLst/>
            <a:gdLst/>
            <a:ahLst/>
            <a:cxnLst/>
            <a:rect l="l" t="t" r="r" b="b"/>
            <a:pathLst>
              <a:path w="1525774" h="317527">
                <a:moveTo>
                  <a:pt x="1480158" y="225715"/>
                </a:moveTo>
                <a:cubicBezTo>
                  <a:pt x="1476786" y="225905"/>
                  <a:pt x="1473507" y="227184"/>
                  <a:pt x="1470320" y="229554"/>
                </a:cubicBezTo>
                <a:cubicBezTo>
                  <a:pt x="1463945" y="234294"/>
                  <a:pt x="1460758" y="240610"/>
                  <a:pt x="1460758" y="248505"/>
                </a:cubicBezTo>
                <a:cubicBezTo>
                  <a:pt x="1460758" y="256399"/>
                  <a:pt x="1464308" y="262325"/>
                  <a:pt x="1471406" y="266283"/>
                </a:cubicBezTo>
                <a:cubicBezTo>
                  <a:pt x="1478504" y="270241"/>
                  <a:pt x="1485452" y="270040"/>
                  <a:pt x="1492249" y="265681"/>
                </a:cubicBezTo>
                <a:cubicBezTo>
                  <a:pt x="1499047" y="261307"/>
                  <a:pt x="1502241" y="254997"/>
                  <a:pt x="1501832" y="246752"/>
                </a:cubicBezTo>
                <a:cubicBezTo>
                  <a:pt x="1501424" y="238506"/>
                  <a:pt x="1497663" y="232394"/>
                  <a:pt x="1490550" y="228414"/>
                </a:cubicBezTo>
                <a:cubicBezTo>
                  <a:pt x="1486994" y="226424"/>
                  <a:pt x="1483530" y="225525"/>
                  <a:pt x="1480158" y="225715"/>
                </a:cubicBezTo>
                <a:close/>
                <a:moveTo>
                  <a:pt x="83039" y="222028"/>
                </a:moveTo>
                <a:cubicBezTo>
                  <a:pt x="86278" y="221281"/>
                  <a:pt x="91735" y="222251"/>
                  <a:pt x="99411" y="224940"/>
                </a:cubicBezTo>
                <a:cubicBezTo>
                  <a:pt x="114762" y="230318"/>
                  <a:pt x="121305" y="239793"/>
                  <a:pt x="119039" y="253366"/>
                </a:cubicBezTo>
                <a:cubicBezTo>
                  <a:pt x="116773" y="266939"/>
                  <a:pt x="109288" y="268441"/>
                  <a:pt x="96582" y="257872"/>
                </a:cubicBezTo>
                <a:cubicBezTo>
                  <a:pt x="87906" y="247275"/>
                  <a:pt x="82371" y="237793"/>
                  <a:pt x="79976" y="229425"/>
                </a:cubicBezTo>
                <a:cubicBezTo>
                  <a:pt x="78779" y="225241"/>
                  <a:pt x="79800" y="222776"/>
                  <a:pt x="83039" y="222028"/>
                </a:cubicBezTo>
                <a:close/>
                <a:moveTo>
                  <a:pt x="1482640" y="202795"/>
                </a:moveTo>
                <a:cubicBezTo>
                  <a:pt x="1488161" y="202917"/>
                  <a:pt x="1493805" y="204190"/>
                  <a:pt x="1499574" y="206613"/>
                </a:cubicBezTo>
                <a:cubicBezTo>
                  <a:pt x="1511110" y="211460"/>
                  <a:pt x="1518772" y="219140"/>
                  <a:pt x="1522557" y="229651"/>
                </a:cubicBezTo>
                <a:cubicBezTo>
                  <a:pt x="1526343" y="240162"/>
                  <a:pt x="1526788" y="250559"/>
                  <a:pt x="1523891" y="260841"/>
                </a:cubicBezTo>
                <a:cubicBezTo>
                  <a:pt x="1520994" y="271123"/>
                  <a:pt x="1515574" y="278992"/>
                  <a:pt x="1507629" y="284448"/>
                </a:cubicBezTo>
                <a:cubicBezTo>
                  <a:pt x="1499685" y="289905"/>
                  <a:pt x="1490245" y="292633"/>
                  <a:pt x="1479311" y="292633"/>
                </a:cubicBezTo>
                <a:cubicBezTo>
                  <a:pt x="1468377" y="292633"/>
                  <a:pt x="1458475" y="288195"/>
                  <a:pt x="1449605" y="279318"/>
                </a:cubicBezTo>
                <a:cubicBezTo>
                  <a:pt x="1440736" y="270442"/>
                  <a:pt x="1436301" y="260898"/>
                  <a:pt x="1436301" y="250688"/>
                </a:cubicBezTo>
                <a:cubicBezTo>
                  <a:pt x="1436301" y="240478"/>
                  <a:pt x="1438689" y="231547"/>
                  <a:pt x="1443464" y="223897"/>
                </a:cubicBezTo>
                <a:cubicBezTo>
                  <a:pt x="1448239" y="216246"/>
                  <a:pt x="1455901" y="210241"/>
                  <a:pt x="1466448" y="205882"/>
                </a:cubicBezTo>
                <a:cubicBezTo>
                  <a:pt x="1471721" y="203702"/>
                  <a:pt x="1477119" y="202673"/>
                  <a:pt x="1482640" y="202795"/>
                </a:cubicBezTo>
                <a:close/>
                <a:moveTo>
                  <a:pt x="1234417" y="181814"/>
                </a:moveTo>
                <a:lnTo>
                  <a:pt x="1175811" y="188437"/>
                </a:lnTo>
                <a:cubicBezTo>
                  <a:pt x="1174478" y="190506"/>
                  <a:pt x="1173197" y="192146"/>
                  <a:pt x="1171968" y="193358"/>
                </a:cubicBezTo>
                <a:lnTo>
                  <a:pt x="1170538" y="194311"/>
                </a:lnTo>
                <a:lnTo>
                  <a:pt x="1177726" y="196149"/>
                </a:lnTo>
                <a:cubicBezTo>
                  <a:pt x="1183648" y="198436"/>
                  <a:pt x="1186136" y="200885"/>
                  <a:pt x="1185190" y="203494"/>
                </a:cubicBezTo>
                <a:cubicBezTo>
                  <a:pt x="1184243" y="206104"/>
                  <a:pt x="1183369" y="208764"/>
                  <a:pt x="1182565" y="211475"/>
                </a:cubicBezTo>
                <a:cubicBezTo>
                  <a:pt x="1196103" y="210686"/>
                  <a:pt x="1214494" y="208628"/>
                  <a:pt x="1237739" y="205301"/>
                </a:cubicBezTo>
                <a:cubicBezTo>
                  <a:pt x="1237739" y="198619"/>
                  <a:pt x="1236617" y="192578"/>
                  <a:pt x="1234373" y="187179"/>
                </a:cubicBezTo>
                <a:close/>
                <a:moveTo>
                  <a:pt x="1245096" y="180607"/>
                </a:moveTo>
                <a:lnTo>
                  <a:pt x="1237412" y="181476"/>
                </a:lnTo>
                <a:lnTo>
                  <a:pt x="1241289" y="181253"/>
                </a:lnTo>
                <a:lnTo>
                  <a:pt x="1247878" y="183232"/>
                </a:lnTo>
                <a:close/>
                <a:moveTo>
                  <a:pt x="192217" y="179102"/>
                </a:moveTo>
                <a:cubicBezTo>
                  <a:pt x="199473" y="177295"/>
                  <a:pt x="206980" y="179733"/>
                  <a:pt x="214738" y="186415"/>
                </a:cubicBezTo>
                <a:cubicBezTo>
                  <a:pt x="222496" y="193098"/>
                  <a:pt x="221034" y="197619"/>
                  <a:pt x="210350" y="199977"/>
                </a:cubicBezTo>
                <a:cubicBezTo>
                  <a:pt x="199667" y="202336"/>
                  <a:pt x="188811" y="203781"/>
                  <a:pt x="177784" y="204312"/>
                </a:cubicBezTo>
                <a:cubicBezTo>
                  <a:pt x="186775" y="210449"/>
                  <a:pt x="189342" y="215425"/>
                  <a:pt x="185484" y="219240"/>
                </a:cubicBezTo>
                <a:cubicBezTo>
                  <a:pt x="181627" y="223054"/>
                  <a:pt x="177726" y="229350"/>
                  <a:pt x="173783" y="238126"/>
                </a:cubicBezTo>
                <a:cubicBezTo>
                  <a:pt x="169839" y="246902"/>
                  <a:pt x="163974" y="255119"/>
                  <a:pt x="156187" y="262777"/>
                </a:cubicBezTo>
                <a:cubicBezTo>
                  <a:pt x="183850" y="261916"/>
                  <a:pt x="207013" y="260801"/>
                  <a:pt x="225676" y="259432"/>
                </a:cubicBezTo>
                <a:cubicBezTo>
                  <a:pt x="244340" y="258063"/>
                  <a:pt x="258347" y="262139"/>
                  <a:pt x="267697" y="271661"/>
                </a:cubicBezTo>
                <a:cubicBezTo>
                  <a:pt x="277047" y="281183"/>
                  <a:pt x="278337" y="286607"/>
                  <a:pt x="271569" y="287933"/>
                </a:cubicBezTo>
                <a:cubicBezTo>
                  <a:pt x="264800" y="289260"/>
                  <a:pt x="252582" y="288575"/>
                  <a:pt x="234915" y="285879"/>
                </a:cubicBezTo>
                <a:cubicBezTo>
                  <a:pt x="217248" y="283183"/>
                  <a:pt x="189041" y="283176"/>
                  <a:pt x="150293" y="285857"/>
                </a:cubicBezTo>
                <a:cubicBezTo>
                  <a:pt x="111546" y="288539"/>
                  <a:pt x="82773" y="291450"/>
                  <a:pt x="63973" y="294591"/>
                </a:cubicBezTo>
                <a:cubicBezTo>
                  <a:pt x="45173" y="297731"/>
                  <a:pt x="33385" y="299538"/>
                  <a:pt x="28610" y="300011"/>
                </a:cubicBezTo>
                <a:cubicBezTo>
                  <a:pt x="23834" y="300484"/>
                  <a:pt x="16431" y="296652"/>
                  <a:pt x="6400" y="288514"/>
                </a:cubicBezTo>
                <a:cubicBezTo>
                  <a:pt x="-3631" y="280376"/>
                  <a:pt x="-1870" y="276307"/>
                  <a:pt x="11681" y="276307"/>
                </a:cubicBezTo>
                <a:cubicBezTo>
                  <a:pt x="22479" y="276307"/>
                  <a:pt x="39601" y="275203"/>
                  <a:pt x="63048" y="272994"/>
                </a:cubicBezTo>
                <a:cubicBezTo>
                  <a:pt x="86494" y="270786"/>
                  <a:pt x="111489" y="267968"/>
                  <a:pt x="138033" y="264541"/>
                </a:cubicBezTo>
                <a:cubicBezTo>
                  <a:pt x="141962" y="255894"/>
                  <a:pt x="145493" y="244905"/>
                  <a:pt x="148626" y="231576"/>
                </a:cubicBezTo>
                <a:cubicBezTo>
                  <a:pt x="151760" y="218247"/>
                  <a:pt x="153075" y="209804"/>
                  <a:pt x="152574" y="206248"/>
                </a:cubicBezTo>
                <a:cubicBezTo>
                  <a:pt x="124194" y="211582"/>
                  <a:pt x="104720" y="214941"/>
                  <a:pt x="94152" y="216325"/>
                </a:cubicBezTo>
                <a:cubicBezTo>
                  <a:pt x="83583" y="217709"/>
                  <a:pt x="73032" y="214554"/>
                  <a:pt x="62499" y="206861"/>
                </a:cubicBezTo>
                <a:cubicBezTo>
                  <a:pt x="51966" y="199167"/>
                  <a:pt x="54824" y="195320"/>
                  <a:pt x="71071" y="195320"/>
                </a:cubicBezTo>
                <a:cubicBezTo>
                  <a:pt x="84321" y="195320"/>
                  <a:pt x="106011" y="193069"/>
                  <a:pt x="136140" y="188566"/>
                </a:cubicBezTo>
                <a:cubicBezTo>
                  <a:pt x="166268" y="184063"/>
                  <a:pt x="184961" y="180909"/>
                  <a:pt x="192217" y="179102"/>
                </a:cubicBezTo>
                <a:close/>
                <a:moveTo>
                  <a:pt x="477666" y="157495"/>
                </a:moveTo>
                <a:cubicBezTo>
                  <a:pt x="484413" y="155695"/>
                  <a:pt x="491493" y="157731"/>
                  <a:pt x="498907" y="163604"/>
                </a:cubicBezTo>
                <a:cubicBezTo>
                  <a:pt x="506321" y="169476"/>
                  <a:pt x="504575" y="174889"/>
                  <a:pt x="493669" y="179844"/>
                </a:cubicBezTo>
                <a:cubicBezTo>
                  <a:pt x="482764" y="184798"/>
                  <a:pt x="474271" y="187484"/>
                  <a:pt x="468190" y="187899"/>
                </a:cubicBezTo>
                <a:cubicBezTo>
                  <a:pt x="473597" y="191972"/>
                  <a:pt x="475604" y="195561"/>
                  <a:pt x="474213" y="198665"/>
                </a:cubicBezTo>
                <a:cubicBezTo>
                  <a:pt x="472822" y="201770"/>
                  <a:pt x="471718" y="210091"/>
                  <a:pt x="470901" y="223628"/>
                </a:cubicBezTo>
                <a:cubicBezTo>
                  <a:pt x="484567" y="220115"/>
                  <a:pt x="498330" y="217211"/>
                  <a:pt x="512190" y="214916"/>
                </a:cubicBezTo>
                <a:cubicBezTo>
                  <a:pt x="526050" y="212622"/>
                  <a:pt x="528319" y="215268"/>
                  <a:pt x="518998" y="222854"/>
                </a:cubicBezTo>
                <a:cubicBezTo>
                  <a:pt x="509677" y="230440"/>
                  <a:pt x="490167" y="239180"/>
                  <a:pt x="460468" y="249075"/>
                </a:cubicBezTo>
                <a:cubicBezTo>
                  <a:pt x="432519" y="260791"/>
                  <a:pt x="414390" y="269180"/>
                  <a:pt x="406079" y="274242"/>
                </a:cubicBezTo>
                <a:cubicBezTo>
                  <a:pt x="397769" y="279304"/>
                  <a:pt x="389742" y="278899"/>
                  <a:pt x="381998" y="273027"/>
                </a:cubicBezTo>
                <a:cubicBezTo>
                  <a:pt x="374255" y="267154"/>
                  <a:pt x="369110" y="261784"/>
                  <a:pt x="366565" y="256915"/>
                </a:cubicBezTo>
                <a:cubicBezTo>
                  <a:pt x="364019" y="252047"/>
                  <a:pt x="369315" y="249351"/>
                  <a:pt x="382450" y="248827"/>
                </a:cubicBezTo>
                <a:cubicBezTo>
                  <a:pt x="395586" y="248304"/>
                  <a:pt x="417361" y="242550"/>
                  <a:pt x="447777" y="231565"/>
                </a:cubicBezTo>
                <a:cubicBezTo>
                  <a:pt x="447777" y="216064"/>
                  <a:pt x="446357" y="203573"/>
                  <a:pt x="443518" y="194094"/>
                </a:cubicBezTo>
                <a:cubicBezTo>
                  <a:pt x="436807" y="194998"/>
                  <a:pt x="430160" y="195450"/>
                  <a:pt x="423578" y="195450"/>
                </a:cubicBezTo>
                <a:cubicBezTo>
                  <a:pt x="417555" y="195450"/>
                  <a:pt x="410862" y="193413"/>
                  <a:pt x="403498" y="189341"/>
                </a:cubicBezTo>
                <a:cubicBezTo>
                  <a:pt x="396134" y="185268"/>
                  <a:pt x="397690" y="181436"/>
                  <a:pt x="408166" y="177843"/>
                </a:cubicBezTo>
                <a:cubicBezTo>
                  <a:pt x="418641" y="174251"/>
                  <a:pt x="431157" y="170412"/>
                  <a:pt x="445712" y="166325"/>
                </a:cubicBezTo>
                <a:cubicBezTo>
                  <a:pt x="460267" y="162238"/>
                  <a:pt x="470919" y="159294"/>
                  <a:pt x="477666" y="157495"/>
                </a:cubicBezTo>
                <a:close/>
                <a:moveTo>
                  <a:pt x="776678" y="102829"/>
                </a:moveTo>
                <a:cubicBezTo>
                  <a:pt x="780078" y="102469"/>
                  <a:pt x="784413" y="103235"/>
                  <a:pt x="789683" y="105128"/>
                </a:cubicBezTo>
                <a:cubicBezTo>
                  <a:pt x="804009" y="109788"/>
                  <a:pt x="808613" y="114911"/>
                  <a:pt x="803493" y="120497"/>
                </a:cubicBezTo>
                <a:cubicBezTo>
                  <a:pt x="798374" y="126082"/>
                  <a:pt x="794753" y="132478"/>
                  <a:pt x="792630" y="139684"/>
                </a:cubicBezTo>
                <a:cubicBezTo>
                  <a:pt x="790508" y="146890"/>
                  <a:pt x="787239" y="170820"/>
                  <a:pt x="782822" y="211475"/>
                </a:cubicBezTo>
                <a:cubicBezTo>
                  <a:pt x="794423" y="204821"/>
                  <a:pt x="806096" y="198884"/>
                  <a:pt x="817840" y="193664"/>
                </a:cubicBezTo>
                <a:cubicBezTo>
                  <a:pt x="829585" y="188444"/>
                  <a:pt x="832984" y="188333"/>
                  <a:pt x="828036" y="193331"/>
                </a:cubicBezTo>
                <a:cubicBezTo>
                  <a:pt x="823089" y="198328"/>
                  <a:pt x="813711" y="207789"/>
                  <a:pt x="799901" y="221714"/>
                </a:cubicBezTo>
                <a:cubicBezTo>
                  <a:pt x="786091" y="235638"/>
                  <a:pt x="775673" y="247565"/>
                  <a:pt x="768646" y="257496"/>
                </a:cubicBezTo>
                <a:cubicBezTo>
                  <a:pt x="761620" y="267427"/>
                  <a:pt x="754776" y="266487"/>
                  <a:pt x="748115" y="254678"/>
                </a:cubicBezTo>
                <a:cubicBezTo>
                  <a:pt x="741454" y="242869"/>
                  <a:pt x="740644" y="234570"/>
                  <a:pt x="745684" y="229780"/>
                </a:cubicBezTo>
                <a:cubicBezTo>
                  <a:pt x="750725" y="224990"/>
                  <a:pt x="754772" y="217795"/>
                  <a:pt x="757827" y="208194"/>
                </a:cubicBezTo>
                <a:cubicBezTo>
                  <a:pt x="760881" y="198594"/>
                  <a:pt x="763086" y="186379"/>
                  <a:pt x="764441" y="171552"/>
                </a:cubicBezTo>
                <a:cubicBezTo>
                  <a:pt x="765796" y="156724"/>
                  <a:pt x="766696" y="146650"/>
                  <a:pt x="767141" y="141330"/>
                </a:cubicBezTo>
                <a:cubicBezTo>
                  <a:pt x="767585" y="136009"/>
                  <a:pt x="764244" y="134665"/>
                  <a:pt x="757117" y="137296"/>
                </a:cubicBezTo>
                <a:cubicBezTo>
                  <a:pt x="749990" y="139928"/>
                  <a:pt x="743024" y="142853"/>
                  <a:pt x="736220" y="146073"/>
                </a:cubicBezTo>
                <a:cubicBezTo>
                  <a:pt x="729415" y="149292"/>
                  <a:pt x="721058" y="147758"/>
                  <a:pt x="711149" y="141469"/>
                </a:cubicBezTo>
                <a:cubicBezTo>
                  <a:pt x="701240" y="135181"/>
                  <a:pt x="701724" y="131130"/>
                  <a:pt x="712601" y="129316"/>
                </a:cubicBezTo>
                <a:cubicBezTo>
                  <a:pt x="723478" y="127502"/>
                  <a:pt x="734879" y="124684"/>
                  <a:pt x="746803" y="120863"/>
                </a:cubicBezTo>
                <a:cubicBezTo>
                  <a:pt x="758727" y="117041"/>
                  <a:pt x="766219" y="112517"/>
                  <a:pt x="769281" y="107290"/>
                </a:cubicBezTo>
                <a:cubicBezTo>
                  <a:pt x="770812" y="104676"/>
                  <a:pt x="773277" y="103189"/>
                  <a:pt x="776678" y="102829"/>
                </a:cubicBezTo>
                <a:close/>
                <a:moveTo>
                  <a:pt x="1235346" y="94203"/>
                </a:moveTo>
                <a:cubicBezTo>
                  <a:pt x="1231112" y="94438"/>
                  <a:pt x="1225385" y="95118"/>
                  <a:pt x="1218165" y="96244"/>
                </a:cubicBezTo>
                <a:cubicBezTo>
                  <a:pt x="1203724" y="98495"/>
                  <a:pt x="1187807" y="100804"/>
                  <a:pt x="1170412" y="103170"/>
                </a:cubicBezTo>
                <a:cubicBezTo>
                  <a:pt x="1170412" y="109652"/>
                  <a:pt x="1170599" y="113359"/>
                  <a:pt x="1170971" y="114291"/>
                </a:cubicBezTo>
                <a:cubicBezTo>
                  <a:pt x="1180479" y="113502"/>
                  <a:pt x="1190818" y="111057"/>
                  <a:pt x="1201989" y="106956"/>
                </a:cubicBezTo>
                <a:cubicBezTo>
                  <a:pt x="1213160" y="102855"/>
                  <a:pt x="1221714" y="104181"/>
                  <a:pt x="1227651" y="110936"/>
                </a:cubicBezTo>
                <a:cubicBezTo>
                  <a:pt x="1233588" y="117690"/>
                  <a:pt x="1229203" y="122662"/>
                  <a:pt x="1214497" y="125853"/>
                </a:cubicBezTo>
                <a:cubicBezTo>
                  <a:pt x="1199792" y="129044"/>
                  <a:pt x="1186000" y="131005"/>
                  <a:pt x="1173122" y="131736"/>
                </a:cubicBezTo>
                <a:cubicBezTo>
                  <a:pt x="1174026" y="135464"/>
                  <a:pt x="1174478" y="138648"/>
                  <a:pt x="1174478" y="141287"/>
                </a:cubicBezTo>
                <a:cubicBezTo>
                  <a:pt x="1185261" y="138920"/>
                  <a:pt x="1195791" y="136307"/>
                  <a:pt x="1206065" y="133446"/>
                </a:cubicBezTo>
                <a:cubicBezTo>
                  <a:pt x="1216340" y="130585"/>
                  <a:pt x="1224442" y="132267"/>
                  <a:pt x="1230372" y="138490"/>
                </a:cubicBezTo>
                <a:cubicBezTo>
                  <a:pt x="1236302" y="144714"/>
                  <a:pt x="1232857" y="149461"/>
                  <a:pt x="1220036" y="152730"/>
                </a:cubicBezTo>
                <a:cubicBezTo>
                  <a:pt x="1207216" y="156000"/>
                  <a:pt x="1192475" y="158022"/>
                  <a:pt x="1175811" y="158796"/>
                </a:cubicBezTo>
                <a:lnTo>
                  <a:pt x="1176822" y="172347"/>
                </a:lnTo>
                <a:cubicBezTo>
                  <a:pt x="1177840" y="171573"/>
                  <a:pt x="1186624" y="169809"/>
                  <a:pt x="1203172" y="167056"/>
                </a:cubicBezTo>
                <a:cubicBezTo>
                  <a:pt x="1219721" y="164303"/>
                  <a:pt x="1229924" y="162926"/>
                  <a:pt x="1233781" y="162926"/>
                </a:cubicBezTo>
                <a:cubicBezTo>
                  <a:pt x="1238542" y="162926"/>
                  <a:pt x="1242221" y="162912"/>
                  <a:pt x="1244816" y="162883"/>
                </a:cubicBezTo>
                <a:cubicBezTo>
                  <a:pt x="1247297" y="138576"/>
                  <a:pt x="1248333" y="121486"/>
                  <a:pt x="1247925" y="111613"/>
                </a:cubicBezTo>
                <a:cubicBezTo>
                  <a:pt x="1247516" y="101740"/>
                  <a:pt x="1246064" y="96147"/>
                  <a:pt x="1243569" y="94835"/>
                </a:cubicBezTo>
                <a:cubicBezTo>
                  <a:pt x="1242321" y="94179"/>
                  <a:pt x="1239580" y="93968"/>
                  <a:pt x="1235346" y="94203"/>
                </a:cubicBezTo>
                <a:close/>
                <a:moveTo>
                  <a:pt x="1169052" y="60142"/>
                </a:moveTo>
                <a:cubicBezTo>
                  <a:pt x="1172439" y="60251"/>
                  <a:pt x="1176571" y="61204"/>
                  <a:pt x="1181447" y="63000"/>
                </a:cubicBezTo>
                <a:cubicBezTo>
                  <a:pt x="1191198" y="66592"/>
                  <a:pt x="1194608" y="73142"/>
                  <a:pt x="1191675" y="82649"/>
                </a:cubicBezTo>
                <a:lnTo>
                  <a:pt x="1190425" y="84844"/>
                </a:lnTo>
                <a:lnTo>
                  <a:pt x="1200527" y="83392"/>
                </a:lnTo>
                <a:lnTo>
                  <a:pt x="1222315" y="78377"/>
                </a:lnTo>
                <a:lnTo>
                  <a:pt x="1222298" y="78433"/>
                </a:lnTo>
                <a:lnTo>
                  <a:pt x="1222653" y="78299"/>
                </a:lnTo>
                <a:lnTo>
                  <a:pt x="1241557" y="73949"/>
                </a:lnTo>
                <a:cubicBezTo>
                  <a:pt x="1247000" y="71159"/>
                  <a:pt x="1253091" y="71217"/>
                  <a:pt x="1259830" y="74121"/>
                </a:cubicBezTo>
                <a:cubicBezTo>
                  <a:pt x="1266570" y="77025"/>
                  <a:pt x="1273149" y="80567"/>
                  <a:pt x="1279566" y="84747"/>
                </a:cubicBezTo>
                <a:cubicBezTo>
                  <a:pt x="1285983" y="88927"/>
                  <a:pt x="1287360" y="94043"/>
                  <a:pt x="1283696" y="100094"/>
                </a:cubicBezTo>
                <a:cubicBezTo>
                  <a:pt x="1280032" y="106146"/>
                  <a:pt x="1276863" y="118310"/>
                  <a:pt x="1274189" y="136587"/>
                </a:cubicBezTo>
                <a:cubicBezTo>
                  <a:pt x="1271514" y="154863"/>
                  <a:pt x="1267832" y="169017"/>
                  <a:pt x="1263143" y="179048"/>
                </a:cubicBezTo>
                <a:cubicBezTo>
                  <a:pt x="1261971" y="181556"/>
                  <a:pt x="1260716" y="183469"/>
                  <a:pt x="1259377" y="184788"/>
                </a:cubicBezTo>
                <a:lnTo>
                  <a:pt x="1257034" y="185983"/>
                </a:lnTo>
                <a:lnTo>
                  <a:pt x="1259583" y="186749"/>
                </a:lnTo>
                <a:cubicBezTo>
                  <a:pt x="1264925" y="188964"/>
                  <a:pt x="1267341" y="191147"/>
                  <a:pt x="1266832" y="193299"/>
                </a:cubicBezTo>
                <a:cubicBezTo>
                  <a:pt x="1266323" y="195450"/>
                  <a:pt x="1265230" y="197909"/>
                  <a:pt x="1263552" y="200677"/>
                </a:cubicBezTo>
                <a:cubicBezTo>
                  <a:pt x="1291357" y="198095"/>
                  <a:pt x="1311979" y="195650"/>
                  <a:pt x="1325415" y="193342"/>
                </a:cubicBezTo>
                <a:cubicBezTo>
                  <a:pt x="1338852" y="191033"/>
                  <a:pt x="1349672" y="192703"/>
                  <a:pt x="1357874" y="198353"/>
                </a:cubicBezTo>
                <a:cubicBezTo>
                  <a:pt x="1366077" y="204004"/>
                  <a:pt x="1369257" y="209205"/>
                  <a:pt x="1367414" y="213959"/>
                </a:cubicBezTo>
                <a:cubicBezTo>
                  <a:pt x="1365572" y="218713"/>
                  <a:pt x="1358584" y="220864"/>
                  <a:pt x="1346453" y="220412"/>
                </a:cubicBezTo>
                <a:cubicBezTo>
                  <a:pt x="1334321" y="219961"/>
                  <a:pt x="1323759" y="219735"/>
                  <a:pt x="1314768" y="219735"/>
                </a:cubicBezTo>
                <a:cubicBezTo>
                  <a:pt x="1306838" y="219735"/>
                  <a:pt x="1289766" y="220559"/>
                  <a:pt x="1263552" y="222208"/>
                </a:cubicBezTo>
                <a:cubicBezTo>
                  <a:pt x="1263552" y="261902"/>
                  <a:pt x="1263308" y="283696"/>
                  <a:pt x="1262820" y="287589"/>
                </a:cubicBezTo>
                <a:cubicBezTo>
                  <a:pt x="1262333" y="291482"/>
                  <a:pt x="1260598" y="298021"/>
                  <a:pt x="1257615" y="307206"/>
                </a:cubicBezTo>
                <a:cubicBezTo>
                  <a:pt x="1254632" y="316391"/>
                  <a:pt x="1251277" y="319446"/>
                  <a:pt x="1247548" y="316370"/>
                </a:cubicBezTo>
                <a:cubicBezTo>
                  <a:pt x="1243820" y="313294"/>
                  <a:pt x="1241482" y="308680"/>
                  <a:pt x="1240536" y="302528"/>
                </a:cubicBezTo>
                <a:cubicBezTo>
                  <a:pt x="1239589" y="296376"/>
                  <a:pt x="1238887" y="287327"/>
                  <a:pt x="1238428" y="275382"/>
                </a:cubicBezTo>
                <a:cubicBezTo>
                  <a:pt x="1237969" y="263437"/>
                  <a:pt x="1237739" y="246243"/>
                  <a:pt x="1237739" y="223800"/>
                </a:cubicBezTo>
                <a:lnTo>
                  <a:pt x="1180500" y="231501"/>
                </a:lnTo>
                <a:cubicBezTo>
                  <a:pt x="1177130" y="248322"/>
                  <a:pt x="1169093" y="263558"/>
                  <a:pt x="1156387" y="277210"/>
                </a:cubicBezTo>
                <a:cubicBezTo>
                  <a:pt x="1143682" y="290862"/>
                  <a:pt x="1127969" y="299771"/>
                  <a:pt x="1109248" y="303937"/>
                </a:cubicBezTo>
                <a:cubicBezTo>
                  <a:pt x="1090526" y="308103"/>
                  <a:pt x="1087841" y="305611"/>
                  <a:pt x="1101192" y="296462"/>
                </a:cubicBezTo>
                <a:cubicBezTo>
                  <a:pt x="1114543" y="287313"/>
                  <a:pt x="1125814" y="277486"/>
                  <a:pt x="1135006" y="266982"/>
                </a:cubicBezTo>
                <a:cubicBezTo>
                  <a:pt x="1144198" y="256478"/>
                  <a:pt x="1150551" y="245232"/>
                  <a:pt x="1154064" y="233243"/>
                </a:cubicBezTo>
                <a:cubicBezTo>
                  <a:pt x="1123290" y="238635"/>
                  <a:pt x="1103278" y="242231"/>
                  <a:pt x="1094029" y="244031"/>
                </a:cubicBezTo>
                <a:cubicBezTo>
                  <a:pt x="1084779" y="245830"/>
                  <a:pt x="1075602" y="242206"/>
                  <a:pt x="1066496" y="233157"/>
                </a:cubicBezTo>
                <a:cubicBezTo>
                  <a:pt x="1057390" y="224108"/>
                  <a:pt x="1060229" y="220262"/>
                  <a:pt x="1075014" y="221617"/>
                </a:cubicBezTo>
                <a:cubicBezTo>
                  <a:pt x="1089798" y="222972"/>
                  <a:pt x="1116600" y="221119"/>
                  <a:pt x="1155419" y="216056"/>
                </a:cubicBezTo>
                <a:cubicBezTo>
                  <a:pt x="1155419" y="209403"/>
                  <a:pt x="1154294" y="203376"/>
                  <a:pt x="1152042" y="197977"/>
                </a:cubicBezTo>
                <a:cubicBezTo>
                  <a:pt x="1149791" y="192578"/>
                  <a:pt x="1152028" y="190352"/>
                  <a:pt x="1158754" y="191298"/>
                </a:cubicBezTo>
                <a:lnTo>
                  <a:pt x="1162064" y="192144"/>
                </a:lnTo>
                <a:lnTo>
                  <a:pt x="1157710" y="183283"/>
                </a:lnTo>
                <a:cubicBezTo>
                  <a:pt x="1156452" y="179725"/>
                  <a:pt x="1155477" y="175746"/>
                  <a:pt x="1154785" y="171347"/>
                </a:cubicBezTo>
                <a:cubicBezTo>
                  <a:pt x="1153401" y="162550"/>
                  <a:pt x="1151605" y="149988"/>
                  <a:pt x="1149397" y="133661"/>
                </a:cubicBezTo>
                <a:cubicBezTo>
                  <a:pt x="1147188" y="117335"/>
                  <a:pt x="1144040" y="105533"/>
                  <a:pt x="1139953" y="98255"/>
                </a:cubicBezTo>
                <a:cubicBezTo>
                  <a:pt x="1135867" y="90978"/>
                  <a:pt x="1137896" y="87339"/>
                  <a:pt x="1146041" y="87339"/>
                </a:cubicBezTo>
                <a:cubicBezTo>
                  <a:pt x="1151677" y="87339"/>
                  <a:pt x="1156689" y="87557"/>
                  <a:pt x="1161077" y="87995"/>
                </a:cubicBezTo>
                <a:cubicBezTo>
                  <a:pt x="1163271" y="88213"/>
                  <a:pt x="1167655" y="87939"/>
                  <a:pt x="1174230" y="87172"/>
                </a:cubicBezTo>
                <a:lnTo>
                  <a:pt x="1174702" y="87104"/>
                </a:lnTo>
                <a:lnTo>
                  <a:pt x="1168777" y="83617"/>
                </a:lnTo>
                <a:cubicBezTo>
                  <a:pt x="1159872" y="72590"/>
                  <a:pt x="1157319" y="65499"/>
                  <a:pt x="1161120" y="62344"/>
                </a:cubicBezTo>
                <a:cubicBezTo>
                  <a:pt x="1163020" y="60766"/>
                  <a:pt x="1165664" y="60032"/>
                  <a:pt x="1169052" y="60142"/>
                </a:cubicBezTo>
                <a:close/>
                <a:moveTo>
                  <a:pt x="27344" y="51943"/>
                </a:moveTo>
                <a:cubicBezTo>
                  <a:pt x="28742" y="51741"/>
                  <a:pt x="30522" y="51877"/>
                  <a:pt x="32686" y="52352"/>
                </a:cubicBezTo>
                <a:cubicBezTo>
                  <a:pt x="41340" y="54252"/>
                  <a:pt x="47883" y="56084"/>
                  <a:pt x="52314" y="57848"/>
                </a:cubicBezTo>
                <a:cubicBezTo>
                  <a:pt x="58566" y="60558"/>
                  <a:pt x="60793" y="64484"/>
                  <a:pt x="58993" y="69625"/>
                </a:cubicBezTo>
                <a:cubicBezTo>
                  <a:pt x="57193" y="74766"/>
                  <a:pt x="56293" y="81137"/>
                  <a:pt x="56293" y="88737"/>
                </a:cubicBezTo>
                <a:lnTo>
                  <a:pt x="56293" y="117087"/>
                </a:lnTo>
                <a:cubicBezTo>
                  <a:pt x="56293" y="128445"/>
                  <a:pt x="54106" y="138494"/>
                  <a:pt x="49733" y="147234"/>
                </a:cubicBezTo>
                <a:cubicBezTo>
                  <a:pt x="45359" y="155975"/>
                  <a:pt x="40383" y="155949"/>
                  <a:pt x="34805" y="147159"/>
                </a:cubicBezTo>
                <a:cubicBezTo>
                  <a:pt x="29226" y="138368"/>
                  <a:pt x="27115" y="130657"/>
                  <a:pt x="28470" y="124025"/>
                </a:cubicBezTo>
                <a:cubicBezTo>
                  <a:pt x="29825" y="117392"/>
                  <a:pt x="30503" y="107881"/>
                  <a:pt x="30503" y="95491"/>
                </a:cubicBezTo>
                <a:cubicBezTo>
                  <a:pt x="30503" y="82714"/>
                  <a:pt x="28703" y="71855"/>
                  <a:pt x="25103" y="62914"/>
                </a:cubicBezTo>
                <a:cubicBezTo>
                  <a:pt x="22404" y="56208"/>
                  <a:pt x="23151" y="52551"/>
                  <a:pt x="27344" y="51943"/>
                </a:cubicBezTo>
                <a:close/>
                <a:moveTo>
                  <a:pt x="1263052" y="47867"/>
                </a:moveTo>
                <a:cubicBezTo>
                  <a:pt x="1265780" y="47157"/>
                  <a:pt x="1271095" y="48147"/>
                  <a:pt x="1278996" y="50836"/>
                </a:cubicBezTo>
                <a:cubicBezTo>
                  <a:pt x="1294799" y="56213"/>
                  <a:pt x="1301517" y="64111"/>
                  <a:pt x="1299151" y="74529"/>
                </a:cubicBezTo>
                <a:cubicBezTo>
                  <a:pt x="1296785" y="84947"/>
                  <a:pt x="1290139" y="86105"/>
                  <a:pt x="1279211" y="78003"/>
                </a:cubicBezTo>
                <a:cubicBezTo>
                  <a:pt x="1273045" y="70948"/>
                  <a:pt x="1267517" y="63312"/>
                  <a:pt x="1262627" y="55095"/>
                </a:cubicBezTo>
                <a:cubicBezTo>
                  <a:pt x="1260182" y="50986"/>
                  <a:pt x="1260323" y="48577"/>
                  <a:pt x="1263052" y="47867"/>
                </a:cubicBezTo>
                <a:close/>
                <a:moveTo>
                  <a:pt x="202674" y="25507"/>
                </a:moveTo>
                <a:cubicBezTo>
                  <a:pt x="205655" y="25894"/>
                  <a:pt x="209346" y="26830"/>
                  <a:pt x="213749" y="28314"/>
                </a:cubicBezTo>
                <a:cubicBezTo>
                  <a:pt x="222554" y="31283"/>
                  <a:pt x="227759" y="34864"/>
                  <a:pt x="229365" y="39059"/>
                </a:cubicBezTo>
                <a:cubicBezTo>
                  <a:pt x="230972" y="43253"/>
                  <a:pt x="229638" y="47584"/>
                  <a:pt x="225364" y="52051"/>
                </a:cubicBezTo>
                <a:cubicBezTo>
                  <a:pt x="221091" y="56518"/>
                  <a:pt x="216499" y="65226"/>
                  <a:pt x="211587" y="78175"/>
                </a:cubicBezTo>
                <a:cubicBezTo>
                  <a:pt x="206676" y="91125"/>
                  <a:pt x="201703" y="100847"/>
                  <a:pt x="196670" y="107343"/>
                </a:cubicBezTo>
                <a:cubicBezTo>
                  <a:pt x="207081" y="114083"/>
                  <a:pt x="219273" y="119421"/>
                  <a:pt x="233248" y="123358"/>
                </a:cubicBezTo>
                <a:cubicBezTo>
                  <a:pt x="247223" y="127294"/>
                  <a:pt x="258139" y="129954"/>
                  <a:pt x="265997" y="131338"/>
                </a:cubicBezTo>
                <a:cubicBezTo>
                  <a:pt x="273856" y="132722"/>
                  <a:pt x="281141" y="134314"/>
                  <a:pt x="287852" y="136113"/>
                </a:cubicBezTo>
                <a:cubicBezTo>
                  <a:pt x="294563" y="137913"/>
                  <a:pt x="286870" y="141728"/>
                  <a:pt x="264771" y="147557"/>
                </a:cubicBezTo>
                <a:cubicBezTo>
                  <a:pt x="242673" y="153386"/>
                  <a:pt x="227924" y="155336"/>
                  <a:pt x="220525" y="153408"/>
                </a:cubicBezTo>
                <a:cubicBezTo>
                  <a:pt x="213125" y="151479"/>
                  <a:pt x="200097" y="142097"/>
                  <a:pt x="181440" y="125261"/>
                </a:cubicBezTo>
                <a:cubicBezTo>
                  <a:pt x="174213" y="131084"/>
                  <a:pt x="165695" y="136795"/>
                  <a:pt x="155886" y="142394"/>
                </a:cubicBezTo>
                <a:cubicBezTo>
                  <a:pt x="150982" y="145194"/>
                  <a:pt x="145729" y="147467"/>
                  <a:pt x="140127" y="149213"/>
                </a:cubicBezTo>
                <a:lnTo>
                  <a:pt x="126603" y="151984"/>
                </a:lnTo>
                <a:lnTo>
                  <a:pt x="134537" y="153257"/>
                </a:lnTo>
                <a:cubicBezTo>
                  <a:pt x="147164" y="156735"/>
                  <a:pt x="152627" y="164636"/>
                  <a:pt x="150928" y="176961"/>
                </a:cubicBezTo>
                <a:cubicBezTo>
                  <a:pt x="149229" y="189287"/>
                  <a:pt x="139890" y="189506"/>
                  <a:pt x="122911" y="177618"/>
                </a:cubicBezTo>
                <a:cubicBezTo>
                  <a:pt x="110793" y="165443"/>
                  <a:pt x="106545" y="157470"/>
                  <a:pt x="110166" y="153698"/>
                </a:cubicBezTo>
                <a:lnTo>
                  <a:pt x="113988" y="152423"/>
                </a:lnTo>
                <a:lnTo>
                  <a:pt x="111061" y="152265"/>
                </a:lnTo>
                <a:cubicBezTo>
                  <a:pt x="109884" y="151170"/>
                  <a:pt x="111267" y="149181"/>
                  <a:pt x="115210" y="146298"/>
                </a:cubicBezTo>
                <a:cubicBezTo>
                  <a:pt x="123097" y="140534"/>
                  <a:pt x="130898" y="135511"/>
                  <a:pt x="138613" y="131231"/>
                </a:cubicBezTo>
                <a:cubicBezTo>
                  <a:pt x="146328" y="126950"/>
                  <a:pt x="154832" y="120185"/>
                  <a:pt x="164125" y="110936"/>
                </a:cubicBezTo>
                <a:cubicBezTo>
                  <a:pt x="161486" y="109100"/>
                  <a:pt x="157241" y="106078"/>
                  <a:pt x="151391" y="101869"/>
                </a:cubicBezTo>
                <a:cubicBezTo>
                  <a:pt x="145540" y="97660"/>
                  <a:pt x="140241" y="93670"/>
                  <a:pt x="135494" y="89898"/>
                </a:cubicBezTo>
                <a:cubicBezTo>
                  <a:pt x="130748" y="86127"/>
                  <a:pt x="125108" y="81380"/>
                  <a:pt x="118577" y="75659"/>
                </a:cubicBezTo>
                <a:cubicBezTo>
                  <a:pt x="112045" y="69937"/>
                  <a:pt x="114206" y="67076"/>
                  <a:pt x="125062" y="67076"/>
                </a:cubicBezTo>
                <a:cubicBezTo>
                  <a:pt x="134799" y="67076"/>
                  <a:pt x="141159" y="69062"/>
                  <a:pt x="144142" y="73034"/>
                </a:cubicBezTo>
                <a:cubicBezTo>
                  <a:pt x="147124" y="77007"/>
                  <a:pt x="157370" y="84012"/>
                  <a:pt x="174880" y="94050"/>
                </a:cubicBezTo>
                <a:cubicBezTo>
                  <a:pt x="177719" y="89949"/>
                  <a:pt x="181584" y="81753"/>
                  <a:pt x="186474" y="69464"/>
                </a:cubicBezTo>
                <a:cubicBezTo>
                  <a:pt x="191364" y="57174"/>
                  <a:pt x="192045" y="51431"/>
                  <a:pt x="188517" y="52234"/>
                </a:cubicBezTo>
                <a:cubicBezTo>
                  <a:pt x="170147" y="55002"/>
                  <a:pt x="158062" y="57292"/>
                  <a:pt x="152262" y="59106"/>
                </a:cubicBezTo>
                <a:cubicBezTo>
                  <a:pt x="146461" y="60920"/>
                  <a:pt x="139115" y="58751"/>
                  <a:pt x="130224" y="52600"/>
                </a:cubicBezTo>
                <a:cubicBezTo>
                  <a:pt x="121333" y="46448"/>
                  <a:pt x="122796" y="43060"/>
                  <a:pt x="134612" y="42436"/>
                </a:cubicBezTo>
                <a:cubicBezTo>
                  <a:pt x="146429" y="41812"/>
                  <a:pt x="158812" y="39270"/>
                  <a:pt x="171761" y="34811"/>
                </a:cubicBezTo>
                <a:cubicBezTo>
                  <a:pt x="184710" y="30351"/>
                  <a:pt x="192744" y="27411"/>
                  <a:pt x="195863" y="25991"/>
                </a:cubicBezTo>
                <a:cubicBezTo>
                  <a:pt x="197423" y="25281"/>
                  <a:pt x="199693" y="25120"/>
                  <a:pt x="202674" y="25507"/>
                </a:cubicBezTo>
                <a:close/>
                <a:moveTo>
                  <a:pt x="548098" y="21935"/>
                </a:moveTo>
                <a:cubicBezTo>
                  <a:pt x="550502" y="21707"/>
                  <a:pt x="553801" y="21940"/>
                  <a:pt x="557996" y="22636"/>
                </a:cubicBezTo>
                <a:cubicBezTo>
                  <a:pt x="573111" y="23553"/>
                  <a:pt x="584192" y="26551"/>
                  <a:pt x="591240" y="31627"/>
                </a:cubicBezTo>
                <a:cubicBezTo>
                  <a:pt x="598288" y="36703"/>
                  <a:pt x="601239" y="43906"/>
                  <a:pt x="600092" y="53234"/>
                </a:cubicBezTo>
                <a:cubicBezTo>
                  <a:pt x="598944" y="62562"/>
                  <a:pt x="593380" y="65101"/>
                  <a:pt x="583400" y="60849"/>
                </a:cubicBezTo>
                <a:cubicBezTo>
                  <a:pt x="573419" y="56597"/>
                  <a:pt x="562495" y="48470"/>
                  <a:pt x="550629" y="36467"/>
                </a:cubicBezTo>
                <a:cubicBezTo>
                  <a:pt x="541729" y="27465"/>
                  <a:pt x="540885" y="22621"/>
                  <a:pt x="548098" y="21935"/>
                </a:cubicBezTo>
                <a:close/>
                <a:moveTo>
                  <a:pt x="771089" y="19076"/>
                </a:moveTo>
                <a:cubicBezTo>
                  <a:pt x="774960" y="18929"/>
                  <a:pt x="779853" y="19198"/>
                  <a:pt x="785769" y="19882"/>
                </a:cubicBezTo>
                <a:cubicBezTo>
                  <a:pt x="797814" y="20901"/>
                  <a:pt x="806634" y="23980"/>
                  <a:pt x="812226" y="29121"/>
                </a:cubicBezTo>
                <a:cubicBezTo>
                  <a:pt x="817819" y="34262"/>
                  <a:pt x="819493" y="41672"/>
                  <a:pt x="817249" y="51352"/>
                </a:cubicBezTo>
                <a:cubicBezTo>
                  <a:pt x="815005" y="61032"/>
                  <a:pt x="807806" y="62806"/>
                  <a:pt x="795653" y="56676"/>
                </a:cubicBezTo>
                <a:cubicBezTo>
                  <a:pt x="783499" y="50545"/>
                  <a:pt x="772898" y="42196"/>
                  <a:pt x="763850" y="31627"/>
                </a:cubicBezTo>
                <a:cubicBezTo>
                  <a:pt x="757063" y="23700"/>
                  <a:pt x="759476" y="19517"/>
                  <a:pt x="771089" y="19076"/>
                </a:cubicBezTo>
                <a:close/>
                <a:moveTo>
                  <a:pt x="486334" y="13236"/>
                </a:moveTo>
                <a:cubicBezTo>
                  <a:pt x="501241" y="15143"/>
                  <a:pt x="509816" y="17821"/>
                  <a:pt x="512061" y="21270"/>
                </a:cubicBezTo>
                <a:cubicBezTo>
                  <a:pt x="514305" y="24719"/>
                  <a:pt x="514979" y="28368"/>
                  <a:pt x="514083" y="32219"/>
                </a:cubicBezTo>
                <a:cubicBezTo>
                  <a:pt x="513186" y="36069"/>
                  <a:pt x="513168" y="43666"/>
                  <a:pt x="514029" y="55009"/>
                </a:cubicBezTo>
                <a:cubicBezTo>
                  <a:pt x="514889" y="66352"/>
                  <a:pt x="516840" y="78018"/>
                  <a:pt x="519880" y="90006"/>
                </a:cubicBezTo>
                <a:cubicBezTo>
                  <a:pt x="529229" y="87511"/>
                  <a:pt x="536733" y="85087"/>
                  <a:pt x="542390" y="82735"/>
                </a:cubicBezTo>
                <a:cubicBezTo>
                  <a:pt x="548047" y="80384"/>
                  <a:pt x="555092" y="82115"/>
                  <a:pt x="563524" y="87930"/>
                </a:cubicBezTo>
                <a:cubicBezTo>
                  <a:pt x="571956" y="93745"/>
                  <a:pt x="570045" y="99377"/>
                  <a:pt x="557792" y="104827"/>
                </a:cubicBezTo>
                <a:cubicBezTo>
                  <a:pt x="545538" y="110276"/>
                  <a:pt x="535016" y="114019"/>
                  <a:pt x="526225" y="116055"/>
                </a:cubicBezTo>
                <a:cubicBezTo>
                  <a:pt x="536966" y="147933"/>
                  <a:pt x="546567" y="171440"/>
                  <a:pt x="555028" y="186577"/>
                </a:cubicBezTo>
                <a:cubicBezTo>
                  <a:pt x="563488" y="201713"/>
                  <a:pt x="571698" y="214809"/>
                  <a:pt x="579657" y="225865"/>
                </a:cubicBezTo>
                <a:cubicBezTo>
                  <a:pt x="587616" y="236921"/>
                  <a:pt x="596858" y="247056"/>
                  <a:pt x="607384" y="256270"/>
                </a:cubicBezTo>
                <a:cubicBezTo>
                  <a:pt x="617909" y="265484"/>
                  <a:pt x="624517" y="270445"/>
                  <a:pt x="627205" y="271155"/>
                </a:cubicBezTo>
                <a:cubicBezTo>
                  <a:pt x="629894" y="271865"/>
                  <a:pt x="632382" y="269047"/>
                  <a:pt x="634669" y="262702"/>
                </a:cubicBezTo>
                <a:cubicBezTo>
                  <a:pt x="636957" y="256356"/>
                  <a:pt x="640829" y="247132"/>
                  <a:pt x="646285" y="235029"/>
                </a:cubicBezTo>
                <a:cubicBezTo>
                  <a:pt x="651741" y="222925"/>
                  <a:pt x="654237" y="223614"/>
                  <a:pt x="653771" y="237094"/>
                </a:cubicBezTo>
                <a:cubicBezTo>
                  <a:pt x="653305" y="250573"/>
                  <a:pt x="653742" y="263354"/>
                  <a:pt x="655083" y="275436"/>
                </a:cubicBezTo>
                <a:cubicBezTo>
                  <a:pt x="656424" y="287517"/>
                  <a:pt x="658005" y="297229"/>
                  <a:pt x="659826" y="304571"/>
                </a:cubicBezTo>
                <a:cubicBezTo>
                  <a:pt x="661647" y="311914"/>
                  <a:pt x="655007" y="313724"/>
                  <a:pt x="639907" y="310003"/>
                </a:cubicBezTo>
                <a:cubicBezTo>
                  <a:pt x="624807" y="306281"/>
                  <a:pt x="610323" y="298409"/>
                  <a:pt x="596456" y="286384"/>
                </a:cubicBezTo>
                <a:cubicBezTo>
                  <a:pt x="582589" y="274360"/>
                  <a:pt x="569472" y="258726"/>
                  <a:pt x="557103" y="239481"/>
                </a:cubicBezTo>
                <a:cubicBezTo>
                  <a:pt x="544735" y="220237"/>
                  <a:pt x="534482" y="201799"/>
                  <a:pt x="526344" y="184167"/>
                </a:cubicBezTo>
                <a:cubicBezTo>
                  <a:pt x="518205" y="166536"/>
                  <a:pt x="510845" y="145553"/>
                  <a:pt x="504263" y="121217"/>
                </a:cubicBezTo>
                <a:cubicBezTo>
                  <a:pt x="485191" y="125663"/>
                  <a:pt x="468707" y="129248"/>
                  <a:pt x="454811" y="131973"/>
                </a:cubicBezTo>
                <a:cubicBezTo>
                  <a:pt x="440915" y="134697"/>
                  <a:pt x="428170" y="133457"/>
                  <a:pt x="416576" y="128251"/>
                </a:cubicBezTo>
                <a:cubicBezTo>
                  <a:pt x="404982" y="123046"/>
                  <a:pt x="407535" y="118995"/>
                  <a:pt x="424234" y="116098"/>
                </a:cubicBezTo>
                <a:cubicBezTo>
                  <a:pt x="440933" y="113201"/>
                  <a:pt x="465430" y="106705"/>
                  <a:pt x="497724" y="96610"/>
                </a:cubicBezTo>
                <a:cubicBezTo>
                  <a:pt x="495215" y="86342"/>
                  <a:pt x="491956" y="72733"/>
                  <a:pt x="487948" y="55783"/>
                </a:cubicBezTo>
                <a:cubicBezTo>
                  <a:pt x="483939" y="38833"/>
                  <a:pt x="478942" y="27027"/>
                  <a:pt x="472955" y="20366"/>
                </a:cubicBezTo>
                <a:cubicBezTo>
                  <a:pt x="466968" y="13705"/>
                  <a:pt x="471428" y="11328"/>
                  <a:pt x="486334" y="13236"/>
                </a:cubicBezTo>
                <a:close/>
                <a:moveTo>
                  <a:pt x="71512" y="13107"/>
                </a:moveTo>
                <a:cubicBezTo>
                  <a:pt x="73656" y="12203"/>
                  <a:pt x="76872" y="12210"/>
                  <a:pt x="81159" y="13128"/>
                </a:cubicBezTo>
                <a:cubicBezTo>
                  <a:pt x="87211" y="14132"/>
                  <a:pt x="93356" y="16233"/>
                  <a:pt x="99594" y="19431"/>
                </a:cubicBezTo>
                <a:cubicBezTo>
                  <a:pt x="105832" y="22629"/>
                  <a:pt x="108259" y="27006"/>
                  <a:pt x="106875" y="32563"/>
                </a:cubicBezTo>
                <a:cubicBezTo>
                  <a:pt x="105491" y="38120"/>
                  <a:pt x="104591" y="43820"/>
                  <a:pt x="104175" y="49663"/>
                </a:cubicBezTo>
                <a:cubicBezTo>
                  <a:pt x="103759" y="55507"/>
                  <a:pt x="103552" y="68080"/>
                  <a:pt x="103552" y="87382"/>
                </a:cubicBezTo>
                <a:lnTo>
                  <a:pt x="103552" y="135974"/>
                </a:lnTo>
                <a:cubicBezTo>
                  <a:pt x="103552" y="150644"/>
                  <a:pt x="102272" y="162424"/>
                  <a:pt x="99712" y="171315"/>
                </a:cubicBezTo>
                <a:cubicBezTo>
                  <a:pt x="97152" y="180206"/>
                  <a:pt x="91950" y="179830"/>
                  <a:pt x="84106" y="170186"/>
                </a:cubicBezTo>
                <a:cubicBezTo>
                  <a:pt x="76262" y="160542"/>
                  <a:pt x="73240" y="152597"/>
                  <a:pt x="75040" y="146352"/>
                </a:cubicBezTo>
                <a:cubicBezTo>
                  <a:pt x="76839" y="140107"/>
                  <a:pt x="77965" y="125405"/>
                  <a:pt x="78417" y="102245"/>
                </a:cubicBezTo>
                <a:cubicBezTo>
                  <a:pt x="78868" y="79086"/>
                  <a:pt x="78435" y="61835"/>
                  <a:pt x="77115" y="50492"/>
                </a:cubicBezTo>
                <a:cubicBezTo>
                  <a:pt x="75796" y="39148"/>
                  <a:pt x="73996" y="31649"/>
                  <a:pt x="71716" y="27992"/>
                </a:cubicBezTo>
                <a:cubicBezTo>
                  <a:pt x="69436" y="24335"/>
                  <a:pt x="68296" y="21187"/>
                  <a:pt x="68296" y="18549"/>
                </a:cubicBezTo>
                <a:cubicBezTo>
                  <a:pt x="68296" y="15824"/>
                  <a:pt x="69368" y="14010"/>
                  <a:pt x="71512" y="13107"/>
                </a:cubicBezTo>
                <a:close/>
                <a:moveTo>
                  <a:pt x="1149370" y="11023"/>
                </a:moveTo>
                <a:cubicBezTo>
                  <a:pt x="1151194" y="10394"/>
                  <a:pt x="1154157" y="10432"/>
                  <a:pt x="1158259" y="11138"/>
                </a:cubicBezTo>
                <a:cubicBezTo>
                  <a:pt x="1166461" y="12551"/>
                  <a:pt x="1173237" y="14734"/>
                  <a:pt x="1178586" y="17688"/>
                </a:cubicBezTo>
                <a:cubicBezTo>
                  <a:pt x="1183935" y="20642"/>
                  <a:pt x="1185380" y="23926"/>
                  <a:pt x="1182920" y="27540"/>
                </a:cubicBezTo>
                <a:cubicBezTo>
                  <a:pt x="1180461" y="31154"/>
                  <a:pt x="1177647" y="34889"/>
                  <a:pt x="1174478" y="38747"/>
                </a:cubicBezTo>
                <a:cubicBezTo>
                  <a:pt x="1177403" y="38747"/>
                  <a:pt x="1184412" y="36718"/>
                  <a:pt x="1195504" y="32659"/>
                </a:cubicBezTo>
                <a:cubicBezTo>
                  <a:pt x="1206596" y="28601"/>
                  <a:pt x="1214863" y="29885"/>
                  <a:pt x="1220305" y="36510"/>
                </a:cubicBezTo>
                <a:cubicBezTo>
                  <a:pt x="1225747" y="43135"/>
                  <a:pt x="1224113" y="47874"/>
                  <a:pt x="1215401" y="50728"/>
                </a:cubicBezTo>
                <a:cubicBezTo>
                  <a:pt x="1206689" y="53582"/>
                  <a:pt x="1197605" y="55468"/>
                  <a:pt x="1188147" y="56385"/>
                </a:cubicBezTo>
                <a:cubicBezTo>
                  <a:pt x="1178690" y="57303"/>
                  <a:pt x="1171538" y="56866"/>
                  <a:pt x="1166691" y="55073"/>
                </a:cubicBezTo>
                <a:cubicBezTo>
                  <a:pt x="1156710" y="70503"/>
                  <a:pt x="1143112" y="83133"/>
                  <a:pt x="1125897" y="92964"/>
                </a:cubicBezTo>
                <a:cubicBezTo>
                  <a:pt x="1108681" y="102794"/>
                  <a:pt x="1103970" y="102783"/>
                  <a:pt x="1111764" y="92931"/>
                </a:cubicBezTo>
                <a:cubicBezTo>
                  <a:pt x="1119558" y="83080"/>
                  <a:pt x="1125897" y="74601"/>
                  <a:pt x="1130779" y="67495"/>
                </a:cubicBezTo>
                <a:cubicBezTo>
                  <a:pt x="1135662" y="60390"/>
                  <a:pt x="1139864" y="53101"/>
                  <a:pt x="1143384" y="45630"/>
                </a:cubicBezTo>
                <a:cubicBezTo>
                  <a:pt x="1146905" y="38159"/>
                  <a:pt x="1148665" y="32279"/>
                  <a:pt x="1148665" y="27992"/>
                </a:cubicBezTo>
                <a:cubicBezTo>
                  <a:pt x="1148665" y="23202"/>
                  <a:pt x="1148213" y="18843"/>
                  <a:pt x="1147310" y="14913"/>
                </a:cubicBezTo>
                <a:cubicBezTo>
                  <a:pt x="1146858" y="12949"/>
                  <a:pt x="1147545" y="11652"/>
                  <a:pt x="1149370" y="11023"/>
                </a:cubicBezTo>
                <a:close/>
                <a:moveTo>
                  <a:pt x="886165" y="7038"/>
                </a:moveTo>
                <a:cubicBezTo>
                  <a:pt x="887793" y="6900"/>
                  <a:pt x="889880" y="7188"/>
                  <a:pt x="892428" y="7901"/>
                </a:cubicBezTo>
                <a:cubicBezTo>
                  <a:pt x="902616" y="10755"/>
                  <a:pt x="911866" y="14731"/>
                  <a:pt x="920176" y="19829"/>
                </a:cubicBezTo>
                <a:cubicBezTo>
                  <a:pt x="928486" y="24927"/>
                  <a:pt x="930160" y="31591"/>
                  <a:pt x="925199" y="39822"/>
                </a:cubicBezTo>
                <a:cubicBezTo>
                  <a:pt x="920237" y="48054"/>
                  <a:pt x="918179" y="74232"/>
                  <a:pt x="919025" y="118357"/>
                </a:cubicBezTo>
                <a:cubicBezTo>
                  <a:pt x="939144" y="115732"/>
                  <a:pt x="953499" y="113277"/>
                  <a:pt x="962089" y="110989"/>
                </a:cubicBezTo>
                <a:cubicBezTo>
                  <a:pt x="970679" y="108702"/>
                  <a:pt x="980068" y="110520"/>
                  <a:pt x="990256" y="116442"/>
                </a:cubicBezTo>
                <a:cubicBezTo>
                  <a:pt x="1000445" y="122365"/>
                  <a:pt x="1000693" y="126882"/>
                  <a:pt x="990999" y="129994"/>
                </a:cubicBezTo>
                <a:cubicBezTo>
                  <a:pt x="981305" y="133105"/>
                  <a:pt x="957356" y="136361"/>
                  <a:pt x="919154" y="139759"/>
                </a:cubicBezTo>
                <a:cubicBezTo>
                  <a:pt x="919154" y="191642"/>
                  <a:pt x="918674" y="234089"/>
                  <a:pt x="917713" y="267100"/>
                </a:cubicBezTo>
                <a:cubicBezTo>
                  <a:pt x="916752" y="300112"/>
                  <a:pt x="912224" y="316893"/>
                  <a:pt x="904129" y="317445"/>
                </a:cubicBezTo>
                <a:cubicBezTo>
                  <a:pt x="896034" y="317997"/>
                  <a:pt x="891987" y="301603"/>
                  <a:pt x="891987" y="268262"/>
                </a:cubicBezTo>
                <a:lnTo>
                  <a:pt x="891987" y="142814"/>
                </a:lnTo>
                <a:cubicBezTo>
                  <a:pt x="872269" y="147188"/>
                  <a:pt x="857315" y="150529"/>
                  <a:pt x="847127" y="152838"/>
                </a:cubicBezTo>
                <a:cubicBezTo>
                  <a:pt x="836938" y="155146"/>
                  <a:pt x="827022" y="152321"/>
                  <a:pt x="817378" y="144363"/>
                </a:cubicBezTo>
                <a:cubicBezTo>
                  <a:pt x="807734" y="136404"/>
                  <a:pt x="808035" y="132116"/>
                  <a:pt x="818281" y="131499"/>
                </a:cubicBezTo>
                <a:cubicBezTo>
                  <a:pt x="828528" y="130883"/>
                  <a:pt x="838498" y="130130"/>
                  <a:pt x="848192" y="129241"/>
                </a:cubicBezTo>
                <a:cubicBezTo>
                  <a:pt x="857886" y="128352"/>
                  <a:pt x="872484" y="126280"/>
                  <a:pt x="891987" y="123024"/>
                </a:cubicBezTo>
                <a:cubicBezTo>
                  <a:pt x="891987" y="91289"/>
                  <a:pt x="891771" y="68840"/>
                  <a:pt x="891341" y="55676"/>
                </a:cubicBezTo>
                <a:cubicBezTo>
                  <a:pt x="890911" y="42511"/>
                  <a:pt x="888437" y="30544"/>
                  <a:pt x="883920" y="19775"/>
                </a:cubicBezTo>
                <a:cubicBezTo>
                  <a:pt x="880532" y="11698"/>
                  <a:pt x="881280" y="7452"/>
                  <a:pt x="886165" y="7038"/>
                </a:cubicBezTo>
                <a:close/>
                <a:moveTo>
                  <a:pt x="1248339" y="1"/>
                </a:moveTo>
                <a:cubicBezTo>
                  <a:pt x="1251726" y="-16"/>
                  <a:pt x="1256647" y="1011"/>
                  <a:pt x="1263100" y="3083"/>
                </a:cubicBezTo>
                <a:cubicBezTo>
                  <a:pt x="1276006" y="7227"/>
                  <a:pt x="1280660" y="12540"/>
                  <a:pt x="1277060" y="19022"/>
                </a:cubicBezTo>
                <a:lnTo>
                  <a:pt x="1268951" y="25217"/>
                </a:lnTo>
                <a:cubicBezTo>
                  <a:pt x="1275490" y="25289"/>
                  <a:pt x="1285256" y="23733"/>
                  <a:pt x="1298248" y="20549"/>
                </a:cubicBezTo>
                <a:cubicBezTo>
                  <a:pt x="1311240" y="17366"/>
                  <a:pt x="1320629" y="19434"/>
                  <a:pt x="1326416" y="26755"/>
                </a:cubicBezTo>
                <a:cubicBezTo>
                  <a:pt x="1332202" y="34076"/>
                  <a:pt x="1325853" y="39274"/>
                  <a:pt x="1307368" y="42350"/>
                </a:cubicBezTo>
                <a:cubicBezTo>
                  <a:pt x="1288884" y="45426"/>
                  <a:pt x="1274457" y="46068"/>
                  <a:pt x="1264090" y="44275"/>
                </a:cubicBezTo>
                <a:cubicBezTo>
                  <a:pt x="1256647" y="56106"/>
                  <a:pt x="1246573" y="66036"/>
                  <a:pt x="1233868" y="74067"/>
                </a:cubicBezTo>
                <a:lnTo>
                  <a:pt x="1222653" y="78299"/>
                </a:lnTo>
                <a:lnTo>
                  <a:pt x="1222315" y="78377"/>
                </a:lnTo>
                <a:lnTo>
                  <a:pt x="1225704" y="67442"/>
                </a:lnTo>
                <a:cubicBezTo>
                  <a:pt x="1232968" y="54994"/>
                  <a:pt x="1238141" y="44017"/>
                  <a:pt x="1241224" y="34509"/>
                </a:cubicBezTo>
                <a:cubicBezTo>
                  <a:pt x="1244307" y="25002"/>
                  <a:pt x="1245175" y="18459"/>
                  <a:pt x="1243827" y="14881"/>
                </a:cubicBezTo>
                <a:cubicBezTo>
                  <a:pt x="1242479" y="11303"/>
                  <a:pt x="1242127" y="7406"/>
                  <a:pt x="1242773" y="3190"/>
                </a:cubicBezTo>
                <a:cubicBezTo>
                  <a:pt x="1243095" y="1082"/>
                  <a:pt x="1244951" y="19"/>
                  <a:pt x="12483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23556" y="1859206"/>
            <a:ext cx="190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2.5+3.2=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71219" y="1828093"/>
            <a:ext cx="190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9.51-3.6=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90136" y="2373831"/>
            <a:ext cx="95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+3.2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823558" y="3204826"/>
            <a:ext cx="11254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469588" y="3204828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12501" y="3198297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09673" y="3191766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72634" y="1837977"/>
            <a:ext cx="86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197960" y="2289758"/>
            <a:ext cx="190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9.51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-3.6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8197962" y="3120753"/>
            <a:ext cx="11254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8867757" y="3120755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35847" y="1912165"/>
            <a:ext cx="33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669674" y="3120754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526028" y="3108109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357424" y="3114431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521472" y="1815396"/>
            <a:ext cx="85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5.91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396535" y="4004709"/>
            <a:ext cx="6292197" cy="123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小结：小数加减法的计算方法，先把小数点对齐，其他与整数加减法的计算方法相同，注意进位和退位。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10310" y="1503482"/>
            <a:ext cx="5999646" cy="505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购买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以下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两种商品，一共用去了多少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72" y="2151554"/>
            <a:ext cx="1207847" cy="85423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91059" y="3034728"/>
            <a:ext cx="743578" cy="37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92" y="2160854"/>
            <a:ext cx="1192530" cy="79248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752495" y="2998443"/>
            <a:ext cx="743578" cy="37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031050" y="3543524"/>
            <a:ext cx="144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cs typeface="+mn-ea"/>
                <a:sym typeface="+mn-lt"/>
              </a:rPr>
              <a:t>0.8+0.5=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216311" y="3891061"/>
            <a:ext cx="846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cs typeface="+mn-ea"/>
                <a:sym typeface="+mn-lt"/>
              </a:rPr>
              <a:t> 0.8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cs typeface="+mn-ea"/>
                <a:sym typeface="+mn-lt"/>
              </a:rPr>
              <a:t>+0.5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155179" y="4686747"/>
            <a:ext cx="846467" cy="0"/>
          </a:xfrm>
          <a:prstGeom prst="line">
            <a:avLst/>
          </a:prstGeom>
          <a:ln w="19050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690804" y="4606530"/>
            <a:ext cx="38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433692" y="3526410"/>
            <a:ext cx="174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697388" y="5080969"/>
            <a:ext cx="665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答：买一块橡皮和一支铅笔一共用去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353574" y="4597036"/>
            <a:ext cx="38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2" grpId="0"/>
      <p:bldP spid="44" grpId="0"/>
      <p:bldP spid="12" grpId="0"/>
      <p:bldP spid="45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772924" y="1585772"/>
            <a:ext cx="5023278" cy="276700"/>
          </a:xfrm>
          <a:custGeom>
            <a:avLst/>
            <a:gdLst/>
            <a:ahLst/>
            <a:cxnLst/>
            <a:rect l="l" t="t" r="r" b="b"/>
            <a:pathLst>
              <a:path w="5023278" h="276700">
                <a:moveTo>
                  <a:pt x="4942560" y="210832"/>
                </a:moveTo>
                <a:lnTo>
                  <a:pt x="4982390" y="210832"/>
                </a:lnTo>
                <a:lnTo>
                  <a:pt x="4982390" y="250643"/>
                </a:lnTo>
                <a:lnTo>
                  <a:pt x="4942560" y="250643"/>
                </a:lnTo>
                <a:close/>
                <a:moveTo>
                  <a:pt x="131059" y="195173"/>
                </a:moveTo>
                <a:cubicBezTo>
                  <a:pt x="132769" y="194761"/>
                  <a:pt x="135389" y="194955"/>
                  <a:pt x="138919" y="195753"/>
                </a:cubicBezTo>
                <a:cubicBezTo>
                  <a:pt x="153039" y="198947"/>
                  <a:pt x="166347" y="203570"/>
                  <a:pt x="178842" y="209622"/>
                </a:cubicBezTo>
                <a:cubicBezTo>
                  <a:pt x="191337" y="215675"/>
                  <a:pt x="201225" y="223823"/>
                  <a:pt x="208505" y="234067"/>
                </a:cubicBezTo>
                <a:cubicBezTo>
                  <a:pt x="215786" y="244312"/>
                  <a:pt x="217683" y="253136"/>
                  <a:pt x="214198" y="260540"/>
                </a:cubicBezTo>
                <a:cubicBezTo>
                  <a:pt x="210713" y="267944"/>
                  <a:pt x="201504" y="265427"/>
                  <a:pt x="186572" y="252987"/>
                </a:cubicBezTo>
                <a:cubicBezTo>
                  <a:pt x="171639" y="240548"/>
                  <a:pt x="156198" y="227953"/>
                  <a:pt x="140249" y="215203"/>
                </a:cubicBezTo>
                <a:cubicBezTo>
                  <a:pt x="128994" y="203083"/>
                  <a:pt x="125931" y="196406"/>
                  <a:pt x="131059" y="195173"/>
                </a:cubicBezTo>
                <a:close/>
                <a:moveTo>
                  <a:pt x="1613908" y="194609"/>
                </a:moveTo>
                <a:lnTo>
                  <a:pt x="1603769" y="195781"/>
                </a:lnTo>
                <a:lnTo>
                  <a:pt x="1595360" y="196600"/>
                </a:lnTo>
                <a:cubicBezTo>
                  <a:pt x="1596080" y="204178"/>
                  <a:pt x="1597884" y="217089"/>
                  <a:pt x="1600774" y="235332"/>
                </a:cubicBezTo>
                <a:lnTo>
                  <a:pt x="1617405" y="234570"/>
                </a:lnTo>
                <a:cubicBezTo>
                  <a:pt x="1614292" y="217492"/>
                  <a:pt x="1613127" y="204171"/>
                  <a:pt x="1613908" y="194609"/>
                </a:cubicBezTo>
                <a:close/>
                <a:moveTo>
                  <a:pt x="1651915" y="189940"/>
                </a:moveTo>
                <a:lnTo>
                  <a:pt x="1628047" y="192916"/>
                </a:lnTo>
                <a:cubicBezTo>
                  <a:pt x="1632697" y="202404"/>
                  <a:pt x="1634818" y="210615"/>
                  <a:pt x="1634409" y="217547"/>
                </a:cubicBezTo>
                <a:cubicBezTo>
                  <a:pt x="1634000" y="224480"/>
                  <a:pt x="1633435" y="229627"/>
                  <a:pt x="1632716" y="232988"/>
                </a:cubicBezTo>
                <a:lnTo>
                  <a:pt x="1646985" y="233212"/>
                </a:lnTo>
                <a:cubicBezTo>
                  <a:pt x="1651388" y="210590"/>
                  <a:pt x="1653031" y="196166"/>
                  <a:pt x="1651915" y="189940"/>
                </a:cubicBezTo>
                <a:close/>
                <a:moveTo>
                  <a:pt x="1692164" y="184498"/>
                </a:moveTo>
                <a:cubicBezTo>
                  <a:pt x="1689082" y="184232"/>
                  <a:pt x="1681718" y="184650"/>
                  <a:pt x="1670072" y="185754"/>
                </a:cubicBezTo>
                <a:cubicBezTo>
                  <a:pt x="1676298" y="190901"/>
                  <a:pt x="1677802" y="196234"/>
                  <a:pt x="1674584" y="201753"/>
                </a:cubicBezTo>
                <a:cubicBezTo>
                  <a:pt x="1671365" y="207272"/>
                  <a:pt x="1667529" y="216909"/>
                  <a:pt x="1663077" y="230663"/>
                </a:cubicBezTo>
                <a:lnTo>
                  <a:pt x="1684583" y="229770"/>
                </a:lnTo>
                <a:cubicBezTo>
                  <a:pt x="1687274" y="221733"/>
                  <a:pt x="1689981" y="212245"/>
                  <a:pt x="1692703" y="201307"/>
                </a:cubicBezTo>
                <a:cubicBezTo>
                  <a:pt x="1695426" y="190368"/>
                  <a:pt x="1695246" y="184765"/>
                  <a:pt x="1692164" y="184498"/>
                </a:cubicBezTo>
                <a:close/>
                <a:moveTo>
                  <a:pt x="2957649" y="178629"/>
                </a:moveTo>
                <a:cubicBezTo>
                  <a:pt x="2955733" y="178381"/>
                  <a:pt x="2951681" y="178843"/>
                  <a:pt x="2945492" y="180015"/>
                </a:cubicBezTo>
                <a:cubicBezTo>
                  <a:pt x="2939303" y="181187"/>
                  <a:pt x="2925294" y="183187"/>
                  <a:pt x="2903466" y="186014"/>
                </a:cubicBezTo>
                <a:cubicBezTo>
                  <a:pt x="2904992" y="205623"/>
                  <a:pt x="2906083" y="220890"/>
                  <a:pt x="2906741" y="231816"/>
                </a:cubicBezTo>
                <a:cubicBezTo>
                  <a:pt x="2919515" y="230328"/>
                  <a:pt x="2935216" y="227438"/>
                  <a:pt x="2953845" y="223147"/>
                </a:cubicBezTo>
                <a:cubicBezTo>
                  <a:pt x="2956747" y="208624"/>
                  <a:pt x="2958585" y="197635"/>
                  <a:pt x="2959361" y="190182"/>
                </a:cubicBezTo>
                <a:cubicBezTo>
                  <a:pt x="2960136" y="182728"/>
                  <a:pt x="2959565" y="178877"/>
                  <a:pt x="2957649" y="178629"/>
                </a:cubicBezTo>
                <a:close/>
                <a:moveTo>
                  <a:pt x="1119324" y="178629"/>
                </a:moveTo>
                <a:cubicBezTo>
                  <a:pt x="1117408" y="178381"/>
                  <a:pt x="1113356" y="178843"/>
                  <a:pt x="1107167" y="180015"/>
                </a:cubicBezTo>
                <a:cubicBezTo>
                  <a:pt x="1100978" y="181187"/>
                  <a:pt x="1086970" y="183187"/>
                  <a:pt x="1065141" y="186014"/>
                </a:cubicBezTo>
                <a:cubicBezTo>
                  <a:pt x="1066667" y="205623"/>
                  <a:pt x="1067758" y="220890"/>
                  <a:pt x="1068416" y="231816"/>
                </a:cubicBezTo>
                <a:cubicBezTo>
                  <a:pt x="1081190" y="230328"/>
                  <a:pt x="1096891" y="227438"/>
                  <a:pt x="1115520" y="223147"/>
                </a:cubicBezTo>
                <a:cubicBezTo>
                  <a:pt x="1118422" y="208624"/>
                  <a:pt x="1120261" y="197635"/>
                  <a:pt x="1121036" y="190182"/>
                </a:cubicBezTo>
                <a:cubicBezTo>
                  <a:pt x="1121811" y="182728"/>
                  <a:pt x="1121240" y="178877"/>
                  <a:pt x="1119324" y="178629"/>
                </a:cubicBezTo>
                <a:close/>
                <a:moveTo>
                  <a:pt x="1698689" y="163911"/>
                </a:moveTo>
                <a:cubicBezTo>
                  <a:pt x="1701910" y="163938"/>
                  <a:pt x="1705487" y="164676"/>
                  <a:pt x="1709419" y="166127"/>
                </a:cubicBezTo>
                <a:cubicBezTo>
                  <a:pt x="1717282" y="169029"/>
                  <a:pt x="1724168" y="173262"/>
                  <a:pt x="1730078" y="178824"/>
                </a:cubicBezTo>
                <a:cubicBezTo>
                  <a:pt x="1735987" y="184387"/>
                  <a:pt x="1735513" y="189574"/>
                  <a:pt x="1728654" y="194386"/>
                </a:cubicBezTo>
                <a:cubicBezTo>
                  <a:pt x="1721796" y="199198"/>
                  <a:pt x="1713945" y="210509"/>
                  <a:pt x="1705102" y="228319"/>
                </a:cubicBezTo>
                <a:cubicBezTo>
                  <a:pt x="1727042" y="227562"/>
                  <a:pt x="1740635" y="227184"/>
                  <a:pt x="1745881" y="227184"/>
                </a:cubicBezTo>
                <a:cubicBezTo>
                  <a:pt x="1753137" y="227184"/>
                  <a:pt x="1760215" y="230151"/>
                  <a:pt x="1767117" y="236086"/>
                </a:cubicBezTo>
                <a:cubicBezTo>
                  <a:pt x="1774019" y="242020"/>
                  <a:pt x="1776124" y="246513"/>
                  <a:pt x="1773433" y="249564"/>
                </a:cubicBezTo>
                <a:cubicBezTo>
                  <a:pt x="1770742" y="252615"/>
                  <a:pt x="1761549" y="253362"/>
                  <a:pt x="1745853" y="251806"/>
                </a:cubicBezTo>
                <a:cubicBezTo>
                  <a:pt x="1730158" y="250249"/>
                  <a:pt x="1708442" y="249859"/>
                  <a:pt x="1680704" y="250634"/>
                </a:cubicBezTo>
                <a:cubicBezTo>
                  <a:pt x="1652966" y="251409"/>
                  <a:pt x="1633808" y="252382"/>
                  <a:pt x="1623228" y="253555"/>
                </a:cubicBezTo>
                <a:cubicBezTo>
                  <a:pt x="1612649" y="254727"/>
                  <a:pt x="1600938" y="256091"/>
                  <a:pt x="1588095" y="257647"/>
                </a:cubicBezTo>
                <a:cubicBezTo>
                  <a:pt x="1575253" y="259204"/>
                  <a:pt x="1565108" y="260370"/>
                  <a:pt x="1557660" y="261145"/>
                </a:cubicBezTo>
                <a:cubicBezTo>
                  <a:pt x="1550213" y="261920"/>
                  <a:pt x="1542548" y="258782"/>
                  <a:pt x="1534666" y="251731"/>
                </a:cubicBezTo>
                <a:cubicBezTo>
                  <a:pt x="1526785" y="244681"/>
                  <a:pt x="1527830" y="241549"/>
                  <a:pt x="1537801" y="242337"/>
                </a:cubicBezTo>
                <a:cubicBezTo>
                  <a:pt x="1547772" y="243124"/>
                  <a:pt x="1562630" y="241769"/>
                  <a:pt x="1582375" y="238272"/>
                </a:cubicBezTo>
                <a:cubicBezTo>
                  <a:pt x="1581618" y="232145"/>
                  <a:pt x="1579916" y="224363"/>
                  <a:pt x="1577268" y="214924"/>
                </a:cubicBezTo>
                <a:cubicBezTo>
                  <a:pt x="1574620" y="205486"/>
                  <a:pt x="1571114" y="196798"/>
                  <a:pt x="1566748" y="188861"/>
                </a:cubicBezTo>
                <a:cubicBezTo>
                  <a:pt x="1562383" y="180923"/>
                  <a:pt x="1564919" y="178123"/>
                  <a:pt x="1574357" y="180461"/>
                </a:cubicBezTo>
                <a:cubicBezTo>
                  <a:pt x="1583795" y="182799"/>
                  <a:pt x="1604188" y="181667"/>
                  <a:pt x="1635535" y="177066"/>
                </a:cubicBezTo>
                <a:cubicBezTo>
                  <a:pt x="1666881" y="172465"/>
                  <a:pt x="1685066" y="168766"/>
                  <a:pt x="1690089" y="165969"/>
                </a:cubicBezTo>
                <a:cubicBezTo>
                  <a:pt x="1692601" y="164571"/>
                  <a:pt x="1695467" y="163885"/>
                  <a:pt x="1698689" y="163911"/>
                </a:cubicBezTo>
                <a:close/>
                <a:moveTo>
                  <a:pt x="2963695" y="156195"/>
                </a:moveTo>
                <a:cubicBezTo>
                  <a:pt x="2966768" y="156110"/>
                  <a:pt x="2970408" y="156888"/>
                  <a:pt x="2974615" y="158528"/>
                </a:cubicBezTo>
                <a:cubicBezTo>
                  <a:pt x="2983030" y="161808"/>
                  <a:pt x="2990593" y="166208"/>
                  <a:pt x="2997302" y="171727"/>
                </a:cubicBezTo>
                <a:cubicBezTo>
                  <a:pt x="3004012" y="177246"/>
                  <a:pt x="3003931" y="182443"/>
                  <a:pt x="2997061" y="187317"/>
                </a:cubicBezTo>
                <a:cubicBezTo>
                  <a:pt x="2990190" y="192191"/>
                  <a:pt x="2982730" y="203750"/>
                  <a:pt x="2974681" y="221994"/>
                </a:cubicBezTo>
                <a:cubicBezTo>
                  <a:pt x="2988683" y="233615"/>
                  <a:pt x="2987753" y="240126"/>
                  <a:pt x="2971890" y="241527"/>
                </a:cubicBezTo>
                <a:cubicBezTo>
                  <a:pt x="2956027" y="242929"/>
                  <a:pt x="2934577" y="245093"/>
                  <a:pt x="2907540" y="248020"/>
                </a:cubicBezTo>
                <a:cubicBezTo>
                  <a:pt x="2904353" y="260658"/>
                  <a:pt x="2900338" y="263852"/>
                  <a:pt x="2895495" y="257601"/>
                </a:cubicBezTo>
                <a:cubicBezTo>
                  <a:pt x="2890652" y="251350"/>
                  <a:pt x="2887638" y="242684"/>
                  <a:pt x="2886453" y="231602"/>
                </a:cubicBezTo>
                <a:cubicBezTo>
                  <a:pt x="2885269" y="220521"/>
                  <a:pt x="2883734" y="210459"/>
                  <a:pt x="2881849" y="201418"/>
                </a:cubicBezTo>
                <a:cubicBezTo>
                  <a:pt x="2879964" y="192377"/>
                  <a:pt x="2877431" y="184988"/>
                  <a:pt x="2874249" y="179252"/>
                </a:cubicBezTo>
                <a:cubicBezTo>
                  <a:pt x="2871068" y="173516"/>
                  <a:pt x="2871679" y="170143"/>
                  <a:pt x="2876082" y="169132"/>
                </a:cubicBezTo>
                <a:cubicBezTo>
                  <a:pt x="2880485" y="168121"/>
                  <a:pt x="2885780" y="168394"/>
                  <a:pt x="2891969" y="169950"/>
                </a:cubicBezTo>
                <a:cubicBezTo>
                  <a:pt x="2898158" y="171507"/>
                  <a:pt x="2909438" y="170983"/>
                  <a:pt x="2925809" y="168378"/>
                </a:cubicBezTo>
                <a:cubicBezTo>
                  <a:pt x="2942180" y="165774"/>
                  <a:pt x="2952304" y="162661"/>
                  <a:pt x="2956179" y="159039"/>
                </a:cubicBezTo>
                <a:cubicBezTo>
                  <a:pt x="2958117" y="157229"/>
                  <a:pt x="2960622" y="156281"/>
                  <a:pt x="2963695" y="156195"/>
                </a:cubicBezTo>
                <a:close/>
                <a:moveTo>
                  <a:pt x="1125370" y="156195"/>
                </a:moveTo>
                <a:cubicBezTo>
                  <a:pt x="1128443" y="156110"/>
                  <a:pt x="1132083" y="156888"/>
                  <a:pt x="1136291" y="158528"/>
                </a:cubicBezTo>
                <a:cubicBezTo>
                  <a:pt x="1144706" y="161808"/>
                  <a:pt x="1152268" y="166208"/>
                  <a:pt x="1158977" y="171727"/>
                </a:cubicBezTo>
                <a:cubicBezTo>
                  <a:pt x="1165687" y="177246"/>
                  <a:pt x="1165607" y="182443"/>
                  <a:pt x="1158736" y="187317"/>
                </a:cubicBezTo>
                <a:cubicBezTo>
                  <a:pt x="1151865" y="192191"/>
                  <a:pt x="1144405" y="203750"/>
                  <a:pt x="1136356" y="221994"/>
                </a:cubicBezTo>
                <a:cubicBezTo>
                  <a:pt x="1150358" y="233615"/>
                  <a:pt x="1149428" y="240126"/>
                  <a:pt x="1133565" y="241527"/>
                </a:cubicBezTo>
                <a:cubicBezTo>
                  <a:pt x="1117703" y="242929"/>
                  <a:pt x="1096253" y="245093"/>
                  <a:pt x="1069216" y="248020"/>
                </a:cubicBezTo>
                <a:cubicBezTo>
                  <a:pt x="1066028" y="260658"/>
                  <a:pt x="1062013" y="263852"/>
                  <a:pt x="1057170" y="257601"/>
                </a:cubicBezTo>
                <a:cubicBezTo>
                  <a:pt x="1052327" y="251350"/>
                  <a:pt x="1049313" y="242684"/>
                  <a:pt x="1048128" y="231602"/>
                </a:cubicBezTo>
                <a:cubicBezTo>
                  <a:pt x="1046944" y="220521"/>
                  <a:pt x="1045409" y="210459"/>
                  <a:pt x="1043524" y="201418"/>
                </a:cubicBezTo>
                <a:cubicBezTo>
                  <a:pt x="1041639" y="192377"/>
                  <a:pt x="1039106" y="184988"/>
                  <a:pt x="1035925" y="179252"/>
                </a:cubicBezTo>
                <a:cubicBezTo>
                  <a:pt x="1032743" y="173516"/>
                  <a:pt x="1033354" y="170143"/>
                  <a:pt x="1037757" y="169132"/>
                </a:cubicBezTo>
                <a:cubicBezTo>
                  <a:pt x="1042160" y="168121"/>
                  <a:pt x="1047456" y="168394"/>
                  <a:pt x="1053645" y="169950"/>
                </a:cubicBezTo>
                <a:cubicBezTo>
                  <a:pt x="1059833" y="171507"/>
                  <a:pt x="1071113" y="170983"/>
                  <a:pt x="1087484" y="168378"/>
                </a:cubicBezTo>
                <a:cubicBezTo>
                  <a:pt x="1103855" y="165774"/>
                  <a:pt x="1113979" y="162661"/>
                  <a:pt x="1117855" y="159039"/>
                </a:cubicBezTo>
                <a:cubicBezTo>
                  <a:pt x="1119792" y="157229"/>
                  <a:pt x="1122298" y="156281"/>
                  <a:pt x="1125370" y="156195"/>
                </a:cubicBezTo>
                <a:close/>
                <a:moveTo>
                  <a:pt x="1652312" y="123011"/>
                </a:moveTo>
                <a:cubicBezTo>
                  <a:pt x="1647911" y="123273"/>
                  <a:pt x="1641497" y="124183"/>
                  <a:pt x="1633070" y="125739"/>
                </a:cubicBezTo>
                <a:lnTo>
                  <a:pt x="1614038" y="129664"/>
                </a:lnTo>
                <a:cubicBezTo>
                  <a:pt x="1615601" y="137242"/>
                  <a:pt x="1616941" y="143276"/>
                  <a:pt x="1618057" y="147766"/>
                </a:cubicBezTo>
                <a:cubicBezTo>
                  <a:pt x="1638248" y="144715"/>
                  <a:pt x="1651716" y="142575"/>
                  <a:pt x="1658463" y="141347"/>
                </a:cubicBezTo>
                <a:cubicBezTo>
                  <a:pt x="1659890" y="131959"/>
                  <a:pt x="1660228" y="126232"/>
                  <a:pt x="1659477" y="124167"/>
                </a:cubicBezTo>
                <a:cubicBezTo>
                  <a:pt x="1659102" y="123135"/>
                  <a:pt x="1656714" y="122749"/>
                  <a:pt x="1652312" y="123011"/>
                </a:cubicBezTo>
                <a:close/>
                <a:moveTo>
                  <a:pt x="2844805" y="113803"/>
                </a:moveTo>
                <a:cubicBezTo>
                  <a:pt x="2847933" y="113885"/>
                  <a:pt x="2850955" y="114707"/>
                  <a:pt x="2853869" y="116270"/>
                </a:cubicBezTo>
                <a:cubicBezTo>
                  <a:pt x="2859698" y="119395"/>
                  <a:pt x="2859937" y="123069"/>
                  <a:pt x="2854586" y="127292"/>
                </a:cubicBezTo>
                <a:cubicBezTo>
                  <a:pt x="2849234" y="131515"/>
                  <a:pt x="2840233" y="135028"/>
                  <a:pt x="2827583" y="137831"/>
                </a:cubicBezTo>
                <a:cubicBezTo>
                  <a:pt x="2832258" y="139419"/>
                  <a:pt x="2834205" y="141568"/>
                  <a:pt x="2833424" y="144277"/>
                </a:cubicBezTo>
                <a:cubicBezTo>
                  <a:pt x="2832643" y="146987"/>
                  <a:pt x="2832252" y="149707"/>
                  <a:pt x="2832252" y="152435"/>
                </a:cubicBezTo>
                <a:cubicBezTo>
                  <a:pt x="2839284" y="150190"/>
                  <a:pt x="2846319" y="148463"/>
                  <a:pt x="2853358" y="147254"/>
                </a:cubicBezTo>
                <a:cubicBezTo>
                  <a:pt x="2860396" y="146045"/>
                  <a:pt x="2865642" y="147446"/>
                  <a:pt x="2869096" y="151458"/>
                </a:cubicBezTo>
                <a:cubicBezTo>
                  <a:pt x="2872550" y="155471"/>
                  <a:pt x="2869394" y="159551"/>
                  <a:pt x="2859627" y="163700"/>
                </a:cubicBezTo>
                <a:cubicBezTo>
                  <a:pt x="2849860" y="167848"/>
                  <a:pt x="2840295" y="171268"/>
                  <a:pt x="2830931" y="173959"/>
                </a:cubicBezTo>
                <a:cubicBezTo>
                  <a:pt x="2830224" y="189425"/>
                  <a:pt x="2829499" y="202100"/>
                  <a:pt x="2828755" y="211985"/>
                </a:cubicBezTo>
                <a:cubicBezTo>
                  <a:pt x="2844047" y="205139"/>
                  <a:pt x="2855457" y="200897"/>
                  <a:pt x="2862985" y="199260"/>
                </a:cubicBezTo>
                <a:cubicBezTo>
                  <a:pt x="2870513" y="197623"/>
                  <a:pt x="2869949" y="200414"/>
                  <a:pt x="2861292" y="207632"/>
                </a:cubicBezTo>
                <a:cubicBezTo>
                  <a:pt x="2852635" y="214850"/>
                  <a:pt x="2843182" y="223200"/>
                  <a:pt x="2832931" y="232681"/>
                </a:cubicBezTo>
                <a:cubicBezTo>
                  <a:pt x="2822681" y="242163"/>
                  <a:pt x="2815707" y="249666"/>
                  <a:pt x="2812011" y="255192"/>
                </a:cubicBezTo>
                <a:cubicBezTo>
                  <a:pt x="2808315" y="260717"/>
                  <a:pt x="2803934" y="259188"/>
                  <a:pt x="2798868" y="250606"/>
                </a:cubicBezTo>
                <a:cubicBezTo>
                  <a:pt x="2793802" y="242023"/>
                  <a:pt x="2792472" y="236235"/>
                  <a:pt x="2794878" y="233239"/>
                </a:cubicBezTo>
                <a:cubicBezTo>
                  <a:pt x="2797284" y="230244"/>
                  <a:pt x="2800400" y="225879"/>
                  <a:pt x="2804226" y="220143"/>
                </a:cubicBezTo>
                <a:cubicBezTo>
                  <a:pt x="2808052" y="214407"/>
                  <a:pt x="2810734" y="200060"/>
                  <a:pt x="2812272" y="177103"/>
                </a:cubicBezTo>
                <a:cubicBezTo>
                  <a:pt x="2805798" y="179410"/>
                  <a:pt x="2800028" y="180765"/>
                  <a:pt x="2794961" y="181168"/>
                </a:cubicBezTo>
                <a:cubicBezTo>
                  <a:pt x="2789895" y="181571"/>
                  <a:pt x="2783926" y="180167"/>
                  <a:pt x="2777055" y="176955"/>
                </a:cubicBezTo>
                <a:cubicBezTo>
                  <a:pt x="2770185" y="173742"/>
                  <a:pt x="2771400" y="171029"/>
                  <a:pt x="2780702" y="168816"/>
                </a:cubicBezTo>
                <a:cubicBezTo>
                  <a:pt x="2790003" y="166602"/>
                  <a:pt x="2800527" y="163424"/>
                  <a:pt x="2812272" y="159281"/>
                </a:cubicBezTo>
                <a:cubicBezTo>
                  <a:pt x="2812272" y="150513"/>
                  <a:pt x="2811776" y="144386"/>
                  <a:pt x="2810784" y="140901"/>
                </a:cubicBezTo>
                <a:cubicBezTo>
                  <a:pt x="2806554" y="140901"/>
                  <a:pt x="2801854" y="139317"/>
                  <a:pt x="2796682" y="136148"/>
                </a:cubicBezTo>
                <a:cubicBezTo>
                  <a:pt x="2791510" y="132979"/>
                  <a:pt x="2792109" y="130303"/>
                  <a:pt x="2798477" y="128120"/>
                </a:cubicBezTo>
                <a:cubicBezTo>
                  <a:pt x="2804846" y="125938"/>
                  <a:pt x="2810870" y="124034"/>
                  <a:pt x="2816551" y="122409"/>
                </a:cubicBezTo>
                <a:cubicBezTo>
                  <a:pt x="2822231" y="120784"/>
                  <a:pt x="2828414" y="118574"/>
                  <a:pt x="2835098" y="115777"/>
                </a:cubicBezTo>
                <a:cubicBezTo>
                  <a:pt x="2838441" y="114379"/>
                  <a:pt x="2841676" y="113720"/>
                  <a:pt x="2844805" y="113803"/>
                </a:cubicBezTo>
                <a:close/>
                <a:moveTo>
                  <a:pt x="1006480" y="113803"/>
                </a:moveTo>
                <a:cubicBezTo>
                  <a:pt x="1009608" y="113885"/>
                  <a:pt x="1012630" y="114707"/>
                  <a:pt x="1015544" y="116270"/>
                </a:cubicBezTo>
                <a:cubicBezTo>
                  <a:pt x="1021373" y="119395"/>
                  <a:pt x="1021612" y="123069"/>
                  <a:pt x="1016261" y="127292"/>
                </a:cubicBezTo>
                <a:cubicBezTo>
                  <a:pt x="1010909" y="131515"/>
                  <a:pt x="1001908" y="135028"/>
                  <a:pt x="989258" y="137831"/>
                </a:cubicBezTo>
                <a:cubicBezTo>
                  <a:pt x="993933" y="139419"/>
                  <a:pt x="995880" y="141568"/>
                  <a:pt x="995099" y="144277"/>
                </a:cubicBezTo>
                <a:cubicBezTo>
                  <a:pt x="994318" y="146987"/>
                  <a:pt x="993927" y="149707"/>
                  <a:pt x="993927" y="152435"/>
                </a:cubicBezTo>
                <a:cubicBezTo>
                  <a:pt x="1000959" y="150190"/>
                  <a:pt x="1007995" y="148463"/>
                  <a:pt x="1015033" y="147254"/>
                </a:cubicBezTo>
                <a:cubicBezTo>
                  <a:pt x="1022071" y="146045"/>
                  <a:pt x="1027317" y="147446"/>
                  <a:pt x="1030771" y="151458"/>
                </a:cubicBezTo>
                <a:cubicBezTo>
                  <a:pt x="1034225" y="155471"/>
                  <a:pt x="1031069" y="159551"/>
                  <a:pt x="1021302" y="163700"/>
                </a:cubicBezTo>
                <a:cubicBezTo>
                  <a:pt x="1011535" y="167848"/>
                  <a:pt x="1001970" y="171268"/>
                  <a:pt x="992606" y="173959"/>
                </a:cubicBezTo>
                <a:cubicBezTo>
                  <a:pt x="991899" y="189425"/>
                  <a:pt x="991174" y="202100"/>
                  <a:pt x="990430" y="211985"/>
                </a:cubicBezTo>
                <a:cubicBezTo>
                  <a:pt x="1005722" y="205139"/>
                  <a:pt x="1017132" y="200897"/>
                  <a:pt x="1024660" y="199260"/>
                </a:cubicBezTo>
                <a:cubicBezTo>
                  <a:pt x="1032188" y="197623"/>
                  <a:pt x="1031624" y="200414"/>
                  <a:pt x="1022967" y="207632"/>
                </a:cubicBezTo>
                <a:cubicBezTo>
                  <a:pt x="1014310" y="214850"/>
                  <a:pt x="1004857" y="223200"/>
                  <a:pt x="994606" y="232681"/>
                </a:cubicBezTo>
                <a:cubicBezTo>
                  <a:pt x="984356" y="242163"/>
                  <a:pt x="977382" y="249666"/>
                  <a:pt x="973686" y="255192"/>
                </a:cubicBezTo>
                <a:cubicBezTo>
                  <a:pt x="969991" y="260717"/>
                  <a:pt x="965609" y="259188"/>
                  <a:pt x="960543" y="250606"/>
                </a:cubicBezTo>
                <a:cubicBezTo>
                  <a:pt x="955477" y="242023"/>
                  <a:pt x="954147" y="236235"/>
                  <a:pt x="956553" y="233239"/>
                </a:cubicBezTo>
                <a:cubicBezTo>
                  <a:pt x="958959" y="230244"/>
                  <a:pt x="962075" y="225879"/>
                  <a:pt x="965901" y="220143"/>
                </a:cubicBezTo>
                <a:cubicBezTo>
                  <a:pt x="969727" y="214407"/>
                  <a:pt x="972409" y="200060"/>
                  <a:pt x="973947" y="177103"/>
                </a:cubicBezTo>
                <a:cubicBezTo>
                  <a:pt x="967473" y="179410"/>
                  <a:pt x="961703" y="180765"/>
                  <a:pt x="956637" y="181168"/>
                </a:cubicBezTo>
                <a:cubicBezTo>
                  <a:pt x="951570" y="181571"/>
                  <a:pt x="945601" y="180167"/>
                  <a:pt x="938731" y="176955"/>
                </a:cubicBezTo>
                <a:cubicBezTo>
                  <a:pt x="931860" y="173742"/>
                  <a:pt x="933075" y="171029"/>
                  <a:pt x="942377" y="168816"/>
                </a:cubicBezTo>
                <a:cubicBezTo>
                  <a:pt x="951679" y="166602"/>
                  <a:pt x="962202" y="163424"/>
                  <a:pt x="973947" y="159281"/>
                </a:cubicBezTo>
                <a:cubicBezTo>
                  <a:pt x="973947" y="150513"/>
                  <a:pt x="973451" y="144386"/>
                  <a:pt x="972459" y="140901"/>
                </a:cubicBezTo>
                <a:cubicBezTo>
                  <a:pt x="968229" y="140901"/>
                  <a:pt x="963529" y="139317"/>
                  <a:pt x="958357" y="136148"/>
                </a:cubicBezTo>
                <a:cubicBezTo>
                  <a:pt x="953185" y="132979"/>
                  <a:pt x="953784" y="130303"/>
                  <a:pt x="960152" y="128120"/>
                </a:cubicBezTo>
                <a:cubicBezTo>
                  <a:pt x="966521" y="125938"/>
                  <a:pt x="972546" y="124034"/>
                  <a:pt x="978226" y="122409"/>
                </a:cubicBezTo>
                <a:cubicBezTo>
                  <a:pt x="983906" y="120784"/>
                  <a:pt x="990089" y="118574"/>
                  <a:pt x="996773" y="115777"/>
                </a:cubicBezTo>
                <a:cubicBezTo>
                  <a:pt x="1000116" y="114379"/>
                  <a:pt x="1003351" y="113720"/>
                  <a:pt x="1006480" y="113803"/>
                </a:cubicBezTo>
                <a:close/>
                <a:moveTo>
                  <a:pt x="2344572" y="113183"/>
                </a:moveTo>
                <a:cubicBezTo>
                  <a:pt x="2358565" y="112246"/>
                  <a:pt x="2370303" y="114298"/>
                  <a:pt x="2379787" y="119339"/>
                </a:cubicBezTo>
                <a:cubicBezTo>
                  <a:pt x="2392431" y="126062"/>
                  <a:pt x="2397999" y="132114"/>
                  <a:pt x="2396493" y="137496"/>
                </a:cubicBezTo>
                <a:cubicBezTo>
                  <a:pt x="2394986" y="142879"/>
                  <a:pt x="2388902" y="145183"/>
                  <a:pt x="2378243" y="144408"/>
                </a:cubicBezTo>
                <a:cubicBezTo>
                  <a:pt x="2367583" y="143633"/>
                  <a:pt x="2352604" y="143245"/>
                  <a:pt x="2333306" y="143245"/>
                </a:cubicBezTo>
                <a:cubicBezTo>
                  <a:pt x="2314033" y="143245"/>
                  <a:pt x="2293327" y="144215"/>
                  <a:pt x="2271189" y="146156"/>
                </a:cubicBezTo>
                <a:cubicBezTo>
                  <a:pt x="2249050" y="148097"/>
                  <a:pt x="2230521" y="150407"/>
                  <a:pt x="2215601" y="153086"/>
                </a:cubicBezTo>
                <a:cubicBezTo>
                  <a:pt x="2200681" y="155765"/>
                  <a:pt x="2187659" y="158295"/>
                  <a:pt x="2176534" y="160676"/>
                </a:cubicBezTo>
                <a:cubicBezTo>
                  <a:pt x="2165409" y="163058"/>
                  <a:pt x="2153831" y="160472"/>
                  <a:pt x="2141801" y="152919"/>
                </a:cubicBezTo>
                <a:cubicBezTo>
                  <a:pt x="2130900" y="140926"/>
                  <a:pt x="2130125" y="135521"/>
                  <a:pt x="2139476" y="136706"/>
                </a:cubicBezTo>
                <a:cubicBezTo>
                  <a:pt x="2148827" y="137890"/>
                  <a:pt x="2164848" y="137518"/>
                  <a:pt x="2187538" y="135590"/>
                </a:cubicBezTo>
                <a:cubicBezTo>
                  <a:pt x="2210228" y="133661"/>
                  <a:pt x="2234450" y="130743"/>
                  <a:pt x="2260203" y="126837"/>
                </a:cubicBezTo>
                <a:cubicBezTo>
                  <a:pt x="2285957" y="122930"/>
                  <a:pt x="2309165" y="119023"/>
                  <a:pt x="2329827" y="115116"/>
                </a:cubicBezTo>
                <a:cubicBezTo>
                  <a:pt x="2334993" y="114140"/>
                  <a:pt x="2339907" y="113495"/>
                  <a:pt x="2344572" y="113183"/>
                </a:cubicBezTo>
                <a:close/>
                <a:moveTo>
                  <a:pt x="506247" y="113183"/>
                </a:moveTo>
                <a:cubicBezTo>
                  <a:pt x="520240" y="112246"/>
                  <a:pt x="531979" y="114298"/>
                  <a:pt x="541462" y="119339"/>
                </a:cubicBezTo>
                <a:cubicBezTo>
                  <a:pt x="554106" y="126062"/>
                  <a:pt x="559675" y="132114"/>
                  <a:pt x="558168" y="137496"/>
                </a:cubicBezTo>
                <a:cubicBezTo>
                  <a:pt x="556661" y="142879"/>
                  <a:pt x="550577" y="145183"/>
                  <a:pt x="539918" y="144408"/>
                </a:cubicBezTo>
                <a:cubicBezTo>
                  <a:pt x="529258" y="143633"/>
                  <a:pt x="514279" y="143245"/>
                  <a:pt x="494981" y="143245"/>
                </a:cubicBezTo>
                <a:cubicBezTo>
                  <a:pt x="475708" y="143245"/>
                  <a:pt x="455002" y="144215"/>
                  <a:pt x="432864" y="146156"/>
                </a:cubicBezTo>
                <a:cubicBezTo>
                  <a:pt x="410726" y="148097"/>
                  <a:pt x="392196" y="150407"/>
                  <a:pt x="377276" y="153086"/>
                </a:cubicBezTo>
                <a:cubicBezTo>
                  <a:pt x="362356" y="155765"/>
                  <a:pt x="349334" y="158295"/>
                  <a:pt x="338209" y="160676"/>
                </a:cubicBezTo>
                <a:cubicBezTo>
                  <a:pt x="327084" y="163058"/>
                  <a:pt x="315506" y="160472"/>
                  <a:pt x="303476" y="152919"/>
                </a:cubicBezTo>
                <a:cubicBezTo>
                  <a:pt x="292575" y="140926"/>
                  <a:pt x="291799" y="135521"/>
                  <a:pt x="301151" y="136706"/>
                </a:cubicBezTo>
                <a:cubicBezTo>
                  <a:pt x="310502" y="137890"/>
                  <a:pt x="326523" y="137518"/>
                  <a:pt x="349213" y="135590"/>
                </a:cubicBezTo>
                <a:cubicBezTo>
                  <a:pt x="371903" y="133661"/>
                  <a:pt x="396125" y="130743"/>
                  <a:pt x="421878" y="126837"/>
                </a:cubicBezTo>
                <a:cubicBezTo>
                  <a:pt x="447632" y="122930"/>
                  <a:pt x="470840" y="119023"/>
                  <a:pt x="491502" y="115116"/>
                </a:cubicBezTo>
                <a:cubicBezTo>
                  <a:pt x="496668" y="114140"/>
                  <a:pt x="501583" y="113495"/>
                  <a:pt x="506247" y="113183"/>
                </a:cubicBezTo>
                <a:close/>
                <a:moveTo>
                  <a:pt x="44174" y="107862"/>
                </a:moveTo>
                <a:cubicBezTo>
                  <a:pt x="46211" y="107823"/>
                  <a:pt x="48734" y="108160"/>
                  <a:pt x="51743" y="108875"/>
                </a:cubicBezTo>
                <a:cubicBezTo>
                  <a:pt x="63779" y="111734"/>
                  <a:pt x="72362" y="115737"/>
                  <a:pt x="77490" y="120884"/>
                </a:cubicBezTo>
                <a:cubicBezTo>
                  <a:pt x="82619" y="126031"/>
                  <a:pt x="84683" y="132601"/>
                  <a:pt x="83685" y="140594"/>
                </a:cubicBezTo>
                <a:cubicBezTo>
                  <a:pt x="82687" y="148587"/>
                  <a:pt x="78811" y="151117"/>
                  <a:pt x="72058" y="148184"/>
                </a:cubicBezTo>
                <a:cubicBezTo>
                  <a:pt x="65305" y="145251"/>
                  <a:pt x="59076" y="140724"/>
                  <a:pt x="53371" y="134604"/>
                </a:cubicBezTo>
                <a:cubicBezTo>
                  <a:pt x="47665" y="128483"/>
                  <a:pt x="42866" y="123079"/>
                  <a:pt x="38971" y="118391"/>
                </a:cubicBezTo>
                <a:cubicBezTo>
                  <a:pt x="36330" y="111489"/>
                  <a:pt x="38064" y="107979"/>
                  <a:pt x="44174" y="107862"/>
                </a:cubicBezTo>
                <a:close/>
                <a:moveTo>
                  <a:pt x="709396" y="104085"/>
                </a:moveTo>
                <a:cubicBezTo>
                  <a:pt x="718456" y="105312"/>
                  <a:pt x="725863" y="107576"/>
                  <a:pt x="731618" y="110875"/>
                </a:cubicBezTo>
                <a:cubicBezTo>
                  <a:pt x="738972" y="113901"/>
                  <a:pt x="741282" y="118074"/>
                  <a:pt x="738547" y="123395"/>
                </a:cubicBezTo>
                <a:cubicBezTo>
                  <a:pt x="735813" y="128716"/>
                  <a:pt x="734833" y="150345"/>
                  <a:pt x="735608" y="188284"/>
                </a:cubicBezTo>
                <a:cubicBezTo>
                  <a:pt x="736383" y="226223"/>
                  <a:pt x="735047" y="251936"/>
                  <a:pt x="731599" y="265424"/>
                </a:cubicBezTo>
                <a:cubicBezTo>
                  <a:pt x="728151" y="278911"/>
                  <a:pt x="723075" y="280300"/>
                  <a:pt x="716372" y="269591"/>
                </a:cubicBezTo>
                <a:cubicBezTo>
                  <a:pt x="709668" y="258881"/>
                  <a:pt x="706900" y="250473"/>
                  <a:pt x="708065" y="244364"/>
                </a:cubicBezTo>
                <a:cubicBezTo>
                  <a:pt x="709231" y="238256"/>
                  <a:pt x="710592" y="225910"/>
                  <a:pt x="712149" y="207325"/>
                </a:cubicBezTo>
                <a:cubicBezTo>
                  <a:pt x="713705" y="188740"/>
                  <a:pt x="713529" y="169950"/>
                  <a:pt x="711619" y="150956"/>
                </a:cubicBezTo>
                <a:cubicBezTo>
                  <a:pt x="709709" y="131962"/>
                  <a:pt x="706596" y="119095"/>
                  <a:pt x="702280" y="112354"/>
                </a:cubicBezTo>
                <a:cubicBezTo>
                  <a:pt x="697964" y="105613"/>
                  <a:pt x="700336" y="102857"/>
                  <a:pt x="709396" y="104085"/>
                </a:cubicBezTo>
                <a:close/>
                <a:moveTo>
                  <a:pt x="1666635" y="102901"/>
                </a:moveTo>
                <a:cubicBezTo>
                  <a:pt x="1669252" y="102720"/>
                  <a:pt x="1672131" y="103148"/>
                  <a:pt x="1675272" y="104187"/>
                </a:cubicBezTo>
                <a:cubicBezTo>
                  <a:pt x="1681553" y="106264"/>
                  <a:pt x="1687317" y="109052"/>
                  <a:pt x="1692564" y="112549"/>
                </a:cubicBezTo>
                <a:cubicBezTo>
                  <a:pt x="1697810" y="116047"/>
                  <a:pt x="1697584" y="120093"/>
                  <a:pt x="1691885" y="124688"/>
                </a:cubicBezTo>
                <a:cubicBezTo>
                  <a:pt x="1686186" y="129283"/>
                  <a:pt x="1681637" y="134880"/>
                  <a:pt x="1678239" y="141478"/>
                </a:cubicBezTo>
                <a:cubicBezTo>
                  <a:pt x="1686809" y="149080"/>
                  <a:pt x="1686744" y="153409"/>
                  <a:pt x="1678043" y="154463"/>
                </a:cubicBezTo>
                <a:cubicBezTo>
                  <a:pt x="1669343" y="155517"/>
                  <a:pt x="1659344" y="157018"/>
                  <a:pt x="1648045" y="158965"/>
                </a:cubicBezTo>
                <a:cubicBezTo>
                  <a:pt x="1636747" y="160912"/>
                  <a:pt x="1626298" y="162227"/>
                  <a:pt x="1616699" y="162909"/>
                </a:cubicBezTo>
                <a:cubicBezTo>
                  <a:pt x="1612804" y="171591"/>
                  <a:pt x="1609059" y="172232"/>
                  <a:pt x="1605462" y="164834"/>
                </a:cubicBezTo>
                <a:cubicBezTo>
                  <a:pt x="1601865" y="157436"/>
                  <a:pt x="1598529" y="149508"/>
                  <a:pt x="1595453" y="141050"/>
                </a:cubicBezTo>
                <a:cubicBezTo>
                  <a:pt x="1592377" y="132591"/>
                  <a:pt x="1589624" y="125370"/>
                  <a:pt x="1587193" y="119386"/>
                </a:cubicBezTo>
                <a:cubicBezTo>
                  <a:pt x="1584763" y="113402"/>
                  <a:pt x="1586440" y="110822"/>
                  <a:pt x="1592226" y="111647"/>
                </a:cubicBezTo>
                <a:cubicBezTo>
                  <a:pt x="1598011" y="112472"/>
                  <a:pt x="1603112" y="113250"/>
                  <a:pt x="1607527" y="113982"/>
                </a:cubicBezTo>
                <a:cubicBezTo>
                  <a:pt x="1611942" y="114713"/>
                  <a:pt x="1620338" y="113913"/>
                  <a:pt x="1632716" y="111582"/>
                </a:cubicBezTo>
                <a:cubicBezTo>
                  <a:pt x="1646433" y="110180"/>
                  <a:pt x="1655385" y="108078"/>
                  <a:pt x="1659570" y="105275"/>
                </a:cubicBezTo>
                <a:cubicBezTo>
                  <a:pt x="1661663" y="103874"/>
                  <a:pt x="1664018" y="103082"/>
                  <a:pt x="1666635" y="102901"/>
                </a:cubicBezTo>
                <a:close/>
                <a:moveTo>
                  <a:pt x="4442467" y="98617"/>
                </a:moveTo>
                <a:cubicBezTo>
                  <a:pt x="4444112" y="98808"/>
                  <a:pt x="4446113" y="99310"/>
                  <a:pt x="4448470" y="100122"/>
                </a:cubicBezTo>
                <a:cubicBezTo>
                  <a:pt x="4455552" y="102776"/>
                  <a:pt x="4461409" y="106844"/>
                  <a:pt x="4466041" y="112326"/>
                </a:cubicBezTo>
                <a:cubicBezTo>
                  <a:pt x="4470673" y="117808"/>
                  <a:pt x="4470723" y="122567"/>
                  <a:pt x="4466190" y="126604"/>
                </a:cubicBezTo>
                <a:cubicBezTo>
                  <a:pt x="4461656" y="130641"/>
                  <a:pt x="4454733" y="141388"/>
                  <a:pt x="4445419" y="158844"/>
                </a:cubicBezTo>
                <a:cubicBezTo>
                  <a:pt x="4436105" y="176300"/>
                  <a:pt x="4424747" y="192324"/>
                  <a:pt x="4411346" y="206916"/>
                </a:cubicBezTo>
                <a:cubicBezTo>
                  <a:pt x="4397946" y="221507"/>
                  <a:pt x="4381925" y="234551"/>
                  <a:pt x="4363284" y="246048"/>
                </a:cubicBezTo>
                <a:cubicBezTo>
                  <a:pt x="4344644" y="257545"/>
                  <a:pt x="4324586" y="265659"/>
                  <a:pt x="4303111" y="270391"/>
                </a:cubicBezTo>
                <a:cubicBezTo>
                  <a:pt x="4281637" y="275122"/>
                  <a:pt x="4280248" y="272704"/>
                  <a:pt x="4298944" y="263135"/>
                </a:cubicBezTo>
                <a:cubicBezTo>
                  <a:pt x="4317641" y="253567"/>
                  <a:pt x="4335857" y="241847"/>
                  <a:pt x="4353592" y="227975"/>
                </a:cubicBezTo>
                <a:cubicBezTo>
                  <a:pt x="4371327" y="214103"/>
                  <a:pt x="4386533" y="200063"/>
                  <a:pt x="4399208" y="185856"/>
                </a:cubicBezTo>
                <a:cubicBezTo>
                  <a:pt x="4411883" y="171649"/>
                  <a:pt x="4421879" y="156345"/>
                  <a:pt x="4429197" y="139943"/>
                </a:cubicBezTo>
                <a:cubicBezTo>
                  <a:pt x="4436514" y="123541"/>
                  <a:pt x="4439199" y="111991"/>
                  <a:pt x="4437252" y="105294"/>
                </a:cubicBezTo>
                <a:cubicBezTo>
                  <a:pt x="4435791" y="100271"/>
                  <a:pt x="4437530" y="98045"/>
                  <a:pt x="4442467" y="98617"/>
                </a:cubicBezTo>
                <a:close/>
                <a:moveTo>
                  <a:pt x="3740748" y="96498"/>
                </a:moveTo>
                <a:cubicBezTo>
                  <a:pt x="3742221" y="96618"/>
                  <a:pt x="3743987" y="97097"/>
                  <a:pt x="3746047" y="97936"/>
                </a:cubicBezTo>
                <a:cubicBezTo>
                  <a:pt x="3754289" y="101291"/>
                  <a:pt x="3760732" y="105334"/>
                  <a:pt x="3765376" y="110066"/>
                </a:cubicBezTo>
                <a:cubicBezTo>
                  <a:pt x="3770021" y="114797"/>
                  <a:pt x="3770415" y="118629"/>
                  <a:pt x="3766558" y="121563"/>
                </a:cubicBezTo>
                <a:cubicBezTo>
                  <a:pt x="3762701" y="124496"/>
                  <a:pt x="3758000" y="130216"/>
                  <a:pt x="3752456" y="138724"/>
                </a:cubicBezTo>
                <a:cubicBezTo>
                  <a:pt x="3746912" y="147232"/>
                  <a:pt x="3741480" y="155635"/>
                  <a:pt x="3736160" y="163932"/>
                </a:cubicBezTo>
                <a:cubicBezTo>
                  <a:pt x="3742386" y="168323"/>
                  <a:pt x="3744720" y="174369"/>
                  <a:pt x="3743164" y="182071"/>
                </a:cubicBezTo>
                <a:cubicBezTo>
                  <a:pt x="3741607" y="189772"/>
                  <a:pt x="3740829" y="204047"/>
                  <a:pt x="3740829" y="224896"/>
                </a:cubicBezTo>
                <a:cubicBezTo>
                  <a:pt x="3740829" y="246463"/>
                  <a:pt x="3738370" y="261011"/>
                  <a:pt x="3733453" y="268540"/>
                </a:cubicBezTo>
                <a:cubicBezTo>
                  <a:pt x="3728535" y="276068"/>
                  <a:pt x="3723841" y="274394"/>
                  <a:pt x="3719370" y="263517"/>
                </a:cubicBezTo>
                <a:cubicBezTo>
                  <a:pt x="3714899" y="252640"/>
                  <a:pt x="3713637" y="244981"/>
                  <a:pt x="3715584" y="240541"/>
                </a:cubicBezTo>
                <a:cubicBezTo>
                  <a:pt x="3717531" y="236101"/>
                  <a:pt x="3719283" y="227903"/>
                  <a:pt x="3720840" y="215948"/>
                </a:cubicBezTo>
                <a:cubicBezTo>
                  <a:pt x="3722396" y="203992"/>
                  <a:pt x="3722660" y="191428"/>
                  <a:pt x="3721630" y="178257"/>
                </a:cubicBezTo>
                <a:cubicBezTo>
                  <a:pt x="3717451" y="186083"/>
                  <a:pt x="3711157" y="193595"/>
                  <a:pt x="3702748" y="200795"/>
                </a:cubicBezTo>
                <a:cubicBezTo>
                  <a:pt x="3694339" y="207995"/>
                  <a:pt x="3684550" y="214211"/>
                  <a:pt x="3673382" y="219445"/>
                </a:cubicBezTo>
                <a:cubicBezTo>
                  <a:pt x="3662214" y="224679"/>
                  <a:pt x="3660670" y="222549"/>
                  <a:pt x="3668750" y="213055"/>
                </a:cubicBezTo>
                <a:cubicBezTo>
                  <a:pt x="3676830" y="203561"/>
                  <a:pt x="3686017" y="193093"/>
                  <a:pt x="3696311" y="181652"/>
                </a:cubicBezTo>
                <a:cubicBezTo>
                  <a:pt x="3706605" y="170211"/>
                  <a:pt x="3715990" y="156633"/>
                  <a:pt x="3724467" y="140920"/>
                </a:cubicBezTo>
                <a:cubicBezTo>
                  <a:pt x="3732944" y="125206"/>
                  <a:pt x="3736600" y="113275"/>
                  <a:pt x="3735434" y="105126"/>
                </a:cubicBezTo>
                <a:cubicBezTo>
                  <a:pt x="3734560" y="99015"/>
                  <a:pt x="3736331" y="96139"/>
                  <a:pt x="3740748" y="96498"/>
                </a:cubicBezTo>
                <a:close/>
                <a:moveTo>
                  <a:pt x="3795328" y="95992"/>
                </a:moveTo>
                <a:cubicBezTo>
                  <a:pt x="3803743" y="98051"/>
                  <a:pt x="3810577" y="100925"/>
                  <a:pt x="3815829" y="104615"/>
                </a:cubicBezTo>
                <a:cubicBezTo>
                  <a:pt x="3821082" y="108304"/>
                  <a:pt x="3822325" y="112543"/>
                  <a:pt x="3819559" y="117330"/>
                </a:cubicBezTo>
                <a:cubicBezTo>
                  <a:pt x="3816793" y="122118"/>
                  <a:pt x="3814282" y="135766"/>
                  <a:pt x="3812025" y="158277"/>
                </a:cubicBezTo>
                <a:cubicBezTo>
                  <a:pt x="3819305" y="150538"/>
                  <a:pt x="3827335" y="141512"/>
                  <a:pt x="3836116" y="131199"/>
                </a:cubicBezTo>
                <a:cubicBezTo>
                  <a:pt x="3844897" y="120887"/>
                  <a:pt x="3849775" y="112121"/>
                  <a:pt x="3850748" y="104903"/>
                </a:cubicBezTo>
                <a:cubicBezTo>
                  <a:pt x="3851722" y="97685"/>
                  <a:pt x="3855697" y="96194"/>
                  <a:pt x="3862673" y="100429"/>
                </a:cubicBezTo>
                <a:cubicBezTo>
                  <a:pt x="3869649" y="104664"/>
                  <a:pt x="3875212" y="109154"/>
                  <a:pt x="3879360" y="113898"/>
                </a:cubicBezTo>
                <a:cubicBezTo>
                  <a:pt x="3883509" y="118642"/>
                  <a:pt x="3882786" y="122679"/>
                  <a:pt x="3877193" y="126009"/>
                </a:cubicBezTo>
                <a:cubicBezTo>
                  <a:pt x="3871599" y="129339"/>
                  <a:pt x="3862818" y="136607"/>
                  <a:pt x="3850850" y="147812"/>
                </a:cubicBezTo>
                <a:cubicBezTo>
                  <a:pt x="3838882" y="159018"/>
                  <a:pt x="3825903" y="169774"/>
                  <a:pt x="3811913" y="180080"/>
                </a:cubicBezTo>
                <a:cubicBezTo>
                  <a:pt x="3811194" y="203496"/>
                  <a:pt x="3812967" y="218750"/>
                  <a:pt x="3817234" y="225845"/>
                </a:cubicBezTo>
                <a:cubicBezTo>
                  <a:pt x="3821500" y="232939"/>
                  <a:pt x="3834318" y="236309"/>
                  <a:pt x="3855687" y="235956"/>
                </a:cubicBezTo>
                <a:cubicBezTo>
                  <a:pt x="3877057" y="235602"/>
                  <a:pt x="3890119" y="234238"/>
                  <a:pt x="3894876" y="231863"/>
                </a:cubicBezTo>
                <a:cubicBezTo>
                  <a:pt x="3899632" y="229488"/>
                  <a:pt x="3902760" y="224924"/>
                  <a:pt x="3904261" y="218171"/>
                </a:cubicBezTo>
                <a:cubicBezTo>
                  <a:pt x="3905762" y="211418"/>
                  <a:pt x="3908645" y="202472"/>
                  <a:pt x="3912912" y="191335"/>
                </a:cubicBezTo>
                <a:cubicBezTo>
                  <a:pt x="3917178" y="180198"/>
                  <a:pt x="3919900" y="183283"/>
                  <a:pt x="3921079" y="200590"/>
                </a:cubicBezTo>
                <a:cubicBezTo>
                  <a:pt x="3922257" y="217898"/>
                  <a:pt x="3925196" y="229475"/>
                  <a:pt x="3929897" y="235323"/>
                </a:cubicBezTo>
                <a:cubicBezTo>
                  <a:pt x="3934597" y="241171"/>
                  <a:pt x="3930247" y="246736"/>
                  <a:pt x="3916846" y="252020"/>
                </a:cubicBezTo>
                <a:cubicBezTo>
                  <a:pt x="3903446" y="257303"/>
                  <a:pt x="3888194" y="260339"/>
                  <a:pt x="3871091" y="261126"/>
                </a:cubicBezTo>
                <a:cubicBezTo>
                  <a:pt x="3853988" y="261914"/>
                  <a:pt x="3838882" y="261290"/>
                  <a:pt x="3825773" y="259256"/>
                </a:cubicBezTo>
                <a:cubicBezTo>
                  <a:pt x="3812663" y="257223"/>
                  <a:pt x="3803377" y="250928"/>
                  <a:pt x="3797914" y="240374"/>
                </a:cubicBezTo>
                <a:cubicBezTo>
                  <a:pt x="3792451" y="229820"/>
                  <a:pt x="3790494" y="212617"/>
                  <a:pt x="3792045" y="188768"/>
                </a:cubicBezTo>
                <a:cubicBezTo>
                  <a:pt x="3779617" y="197263"/>
                  <a:pt x="3768924" y="202113"/>
                  <a:pt x="3759963" y="203316"/>
                </a:cubicBezTo>
                <a:cubicBezTo>
                  <a:pt x="3751002" y="204519"/>
                  <a:pt x="3751464" y="201207"/>
                  <a:pt x="3761349" y="193381"/>
                </a:cubicBezTo>
                <a:cubicBezTo>
                  <a:pt x="3771233" y="185556"/>
                  <a:pt x="3781478" y="177854"/>
                  <a:pt x="3792082" y="170276"/>
                </a:cubicBezTo>
                <a:cubicBezTo>
                  <a:pt x="3792838" y="152950"/>
                  <a:pt x="3793027" y="139220"/>
                  <a:pt x="3792649" y="129088"/>
                </a:cubicBezTo>
                <a:cubicBezTo>
                  <a:pt x="3792271" y="118955"/>
                  <a:pt x="3790519" y="110391"/>
                  <a:pt x="3787394" y="103396"/>
                </a:cubicBezTo>
                <a:cubicBezTo>
                  <a:pt x="3784268" y="96401"/>
                  <a:pt x="3786913" y="93933"/>
                  <a:pt x="3795328" y="95992"/>
                </a:cubicBezTo>
                <a:close/>
                <a:moveTo>
                  <a:pt x="3190758" y="84811"/>
                </a:moveTo>
                <a:cubicBezTo>
                  <a:pt x="3193355" y="84498"/>
                  <a:pt x="3196558" y="85376"/>
                  <a:pt x="3200369" y="87444"/>
                </a:cubicBezTo>
                <a:cubicBezTo>
                  <a:pt x="3207990" y="91580"/>
                  <a:pt x="3214325" y="96318"/>
                  <a:pt x="3219373" y="101657"/>
                </a:cubicBezTo>
                <a:cubicBezTo>
                  <a:pt x="3224420" y="106996"/>
                  <a:pt x="3223354" y="110196"/>
                  <a:pt x="3216173" y="111256"/>
                </a:cubicBezTo>
                <a:cubicBezTo>
                  <a:pt x="3208992" y="112317"/>
                  <a:pt x="3192348" y="116264"/>
                  <a:pt x="3166241" y="123097"/>
                </a:cubicBezTo>
                <a:cubicBezTo>
                  <a:pt x="3170917" y="127401"/>
                  <a:pt x="3172281" y="130867"/>
                  <a:pt x="3170334" y="133497"/>
                </a:cubicBezTo>
                <a:cubicBezTo>
                  <a:pt x="3168386" y="136126"/>
                  <a:pt x="3167413" y="138551"/>
                  <a:pt x="3167413" y="140771"/>
                </a:cubicBezTo>
                <a:cubicBezTo>
                  <a:pt x="3180659" y="139307"/>
                  <a:pt x="3190376" y="137385"/>
                  <a:pt x="3196565" y="135004"/>
                </a:cubicBezTo>
                <a:cubicBezTo>
                  <a:pt x="3202754" y="132622"/>
                  <a:pt x="3209947" y="133187"/>
                  <a:pt x="3218145" y="136697"/>
                </a:cubicBezTo>
                <a:cubicBezTo>
                  <a:pt x="3226343" y="140206"/>
                  <a:pt x="3227108" y="144107"/>
                  <a:pt x="3220442" y="148398"/>
                </a:cubicBezTo>
                <a:cubicBezTo>
                  <a:pt x="3213776" y="152689"/>
                  <a:pt x="3195709" y="157415"/>
                  <a:pt x="3166241" y="162574"/>
                </a:cubicBezTo>
                <a:lnTo>
                  <a:pt x="3166241" y="175783"/>
                </a:lnTo>
                <a:cubicBezTo>
                  <a:pt x="3191157" y="172769"/>
                  <a:pt x="3209603" y="169681"/>
                  <a:pt x="3221577" y="166518"/>
                </a:cubicBezTo>
                <a:cubicBezTo>
                  <a:pt x="3233552" y="163355"/>
                  <a:pt x="3243083" y="165172"/>
                  <a:pt x="3250171" y="171969"/>
                </a:cubicBezTo>
                <a:cubicBezTo>
                  <a:pt x="3257259" y="178765"/>
                  <a:pt x="3254118" y="182870"/>
                  <a:pt x="3240748" y="184284"/>
                </a:cubicBezTo>
                <a:cubicBezTo>
                  <a:pt x="3227378" y="185698"/>
                  <a:pt x="3202543" y="189369"/>
                  <a:pt x="3166241" y="195298"/>
                </a:cubicBezTo>
                <a:cubicBezTo>
                  <a:pt x="3166241" y="212810"/>
                  <a:pt x="3170132" y="223863"/>
                  <a:pt x="3177915" y="228458"/>
                </a:cubicBezTo>
                <a:cubicBezTo>
                  <a:pt x="3185697" y="233053"/>
                  <a:pt x="3200459" y="235351"/>
                  <a:pt x="3222200" y="235351"/>
                </a:cubicBezTo>
                <a:cubicBezTo>
                  <a:pt x="3245008" y="235351"/>
                  <a:pt x="3260892" y="233739"/>
                  <a:pt x="3269853" y="230514"/>
                </a:cubicBezTo>
                <a:cubicBezTo>
                  <a:pt x="3278814" y="227289"/>
                  <a:pt x="3286937" y="217557"/>
                  <a:pt x="3294224" y="201316"/>
                </a:cubicBezTo>
                <a:cubicBezTo>
                  <a:pt x="3301510" y="185075"/>
                  <a:pt x="3304955" y="182588"/>
                  <a:pt x="3304558" y="193856"/>
                </a:cubicBezTo>
                <a:cubicBezTo>
                  <a:pt x="3304161" y="205123"/>
                  <a:pt x="3305913" y="217275"/>
                  <a:pt x="3309814" y="230309"/>
                </a:cubicBezTo>
                <a:cubicBezTo>
                  <a:pt x="3313714" y="243344"/>
                  <a:pt x="3306753" y="251548"/>
                  <a:pt x="3288931" y="254922"/>
                </a:cubicBezTo>
                <a:cubicBezTo>
                  <a:pt x="3271109" y="258295"/>
                  <a:pt x="3254707" y="259982"/>
                  <a:pt x="3239725" y="259982"/>
                </a:cubicBezTo>
                <a:cubicBezTo>
                  <a:pt x="3225450" y="259982"/>
                  <a:pt x="3210288" y="259179"/>
                  <a:pt x="3194239" y="257573"/>
                </a:cubicBezTo>
                <a:cubicBezTo>
                  <a:pt x="3178191" y="255967"/>
                  <a:pt x="3165987" y="249914"/>
                  <a:pt x="3157628" y="239416"/>
                </a:cubicBezTo>
                <a:cubicBezTo>
                  <a:pt x="3149268" y="228917"/>
                  <a:pt x="3145870" y="215148"/>
                  <a:pt x="3147433" y="198107"/>
                </a:cubicBezTo>
                <a:cubicBezTo>
                  <a:pt x="3123211" y="202733"/>
                  <a:pt x="3106626" y="205641"/>
                  <a:pt x="3097678" y="206832"/>
                </a:cubicBezTo>
                <a:cubicBezTo>
                  <a:pt x="3088729" y="208022"/>
                  <a:pt x="3081031" y="207774"/>
                  <a:pt x="3074581" y="206088"/>
                </a:cubicBezTo>
                <a:cubicBezTo>
                  <a:pt x="3068132" y="204401"/>
                  <a:pt x="3063680" y="201462"/>
                  <a:pt x="3061224" y="197270"/>
                </a:cubicBezTo>
                <a:cubicBezTo>
                  <a:pt x="3058768" y="193078"/>
                  <a:pt x="3061844" y="190982"/>
                  <a:pt x="3070451" y="190982"/>
                </a:cubicBezTo>
                <a:cubicBezTo>
                  <a:pt x="3077372" y="190982"/>
                  <a:pt x="3087347" y="190216"/>
                  <a:pt x="3100375" y="188684"/>
                </a:cubicBezTo>
                <a:cubicBezTo>
                  <a:pt x="3113404" y="187152"/>
                  <a:pt x="3129090" y="184625"/>
                  <a:pt x="3147433" y="181103"/>
                </a:cubicBezTo>
                <a:lnTo>
                  <a:pt x="3147433" y="165420"/>
                </a:lnTo>
                <a:cubicBezTo>
                  <a:pt x="3138553" y="166958"/>
                  <a:pt x="3131567" y="167926"/>
                  <a:pt x="3126476" y="168323"/>
                </a:cubicBezTo>
                <a:cubicBezTo>
                  <a:pt x="3121385" y="168719"/>
                  <a:pt x="3115236" y="166878"/>
                  <a:pt x="3108031" y="162797"/>
                </a:cubicBezTo>
                <a:cubicBezTo>
                  <a:pt x="3100825" y="158717"/>
                  <a:pt x="3101792" y="155598"/>
                  <a:pt x="3110933" y="153440"/>
                </a:cubicBezTo>
                <a:cubicBezTo>
                  <a:pt x="3120073" y="151282"/>
                  <a:pt x="3132240" y="148820"/>
                  <a:pt x="3147433" y="146054"/>
                </a:cubicBezTo>
                <a:cubicBezTo>
                  <a:pt x="3147433" y="141316"/>
                  <a:pt x="3146906" y="136101"/>
                  <a:pt x="3145852" y="130409"/>
                </a:cubicBezTo>
                <a:cubicBezTo>
                  <a:pt x="3132891" y="133522"/>
                  <a:pt x="3123298" y="134077"/>
                  <a:pt x="3117072" y="132074"/>
                </a:cubicBezTo>
                <a:cubicBezTo>
                  <a:pt x="3110846" y="130071"/>
                  <a:pt x="3114622" y="126421"/>
                  <a:pt x="3128401" y="121125"/>
                </a:cubicBezTo>
                <a:cubicBezTo>
                  <a:pt x="3142181" y="115830"/>
                  <a:pt x="3154332" y="110552"/>
                  <a:pt x="3164855" y="105294"/>
                </a:cubicBezTo>
                <a:cubicBezTo>
                  <a:pt x="3175378" y="100035"/>
                  <a:pt x="3182023" y="94712"/>
                  <a:pt x="3184789" y="89323"/>
                </a:cubicBezTo>
                <a:cubicBezTo>
                  <a:pt x="3186171" y="86628"/>
                  <a:pt x="3188161" y="85124"/>
                  <a:pt x="3190758" y="84811"/>
                </a:cubicBezTo>
                <a:close/>
                <a:moveTo>
                  <a:pt x="1352433" y="84811"/>
                </a:moveTo>
                <a:cubicBezTo>
                  <a:pt x="1355030" y="84498"/>
                  <a:pt x="1358234" y="85376"/>
                  <a:pt x="1362044" y="87444"/>
                </a:cubicBezTo>
                <a:cubicBezTo>
                  <a:pt x="1369665" y="91580"/>
                  <a:pt x="1376000" y="96318"/>
                  <a:pt x="1381048" y="101657"/>
                </a:cubicBezTo>
                <a:cubicBezTo>
                  <a:pt x="1386095" y="106996"/>
                  <a:pt x="1385029" y="110196"/>
                  <a:pt x="1377848" y="111256"/>
                </a:cubicBezTo>
                <a:cubicBezTo>
                  <a:pt x="1370667" y="112317"/>
                  <a:pt x="1354023" y="116264"/>
                  <a:pt x="1327916" y="123097"/>
                </a:cubicBezTo>
                <a:cubicBezTo>
                  <a:pt x="1332592" y="127401"/>
                  <a:pt x="1333956" y="130867"/>
                  <a:pt x="1332009" y="133497"/>
                </a:cubicBezTo>
                <a:cubicBezTo>
                  <a:pt x="1330062" y="136126"/>
                  <a:pt x="1329088" y="138551"/>
                  <a:pt x="1329088" y="140771"/>
                </a:cubicBezTo>
                <a:cubicBezTo>
                  <a:pt x="1342334" y="139307"/>
                  <a:pt x="1352051" y="137385"/>
                  <a:pt x="1358240" y="135004"/>
                </a:cubicBezTo>
                <a:cubicBezTo>
                  <a:pt x="1364429" y="132622"/>
                  <a:pt x="1371622" y="133187"/>
                  <a:pt x="1379820" y="136697"/>
                </a:cubicBezTo>
                <a:cubicBezTo>
                  <a:pt x="1388018" y="140206"/>
                  <a:pt x="1388784" y="144107"/>
                  <a:pt x="1382118" y="148398"/>
                </a:cubicBezTo>
                <a:cubicBezTo>
                  <a:pt x="1375451" y="152689"/>
                  <a:pt x="1357384" y="157415"/>
                  <a:pt x="1327916" y="162574"/>
                </a:cubicBezTo>
                <a:lnTo>
                  <a:pt x="1327916" y="175783"/>
                </a:lnTo>
                <a:cubicBezTo>
                  <a:pt x="1352833" y="172769"/>
                  <a:pt x="1371278" y="169681"/>
                  <a:pt x="1383252" y="166518"/>
                </a:cubicBezTo>
                <a:cubicBezTo>
                  <a:pt x="1395227" y="163355"/>
                  <a:pt x="1404758" y="165172"/>
                  <a:pt x="1411846" y="171969"/>
                </a:cubicBezTo>
                <a:cubicBezTo>
                  <a:pt x="1418934" y="178765"/>
                  <a:pt x="1415793" y="182870"/>
                  <a:pt x="1402423" y="184284"/>
                </a:cubicBezTo>
                <a:cubicBezTo>
                  <a:pt x="1389053" y="185698"/>
                  <a:pt x="1364218" y="189369"/>
                  <a:pt x="1327916" y="195298"/>
                </a:cubicBezTo>
                <a:cubicBezTo>
                  <a:pt x="1327916" y="212810"/>
                  <a:pt x="1331807" y="223863"/>
                  <a:pt x="1339590" y="228458"/>
                </a:cubicBezTo>
                <a:cubicBezTo>
                  <a:pt x="1347372" y="233053"/>
                  <a:pt x="1362134" y="235351"/>
                  <a:pt x="1383875" y="235351"/>
                </a:cubicBezTo>
                <a:cubicBezTo>
                  <a:pt x="1406683" y="235351"/>
                  <a:pt x="1422568" y="233739"/>
                  <a:pt x="1431528" y="230514"/>
                </a:cubicBezTo>
                <a:cubicBezTo>
                  <a:pt x="1440489" y="227289"/>
                  <a:pt x="1448613" y="217557"/>
                  <a:pt x="1455899" y="201316"/>
                </a:cubicBezTo>
                <a:cubicBezTo>
                  <a:pt x="1463185" y="185075"/>
                  <a:pt x="1466630" y="182588"/>
                  <a:pt x="1466233" y="193856"/>
                </a:cubicBezTo>
                <a:cubicBezTo>
                  <a:pt x="1465836" y="205123"/>
                  <a:pt x="1467588" y="217275"/>
                  <a:pt x="1471489" y="230309"/>
                </a:cubicBezTo>
                <a:cubicBezTo>
                  <a:pt x="1475389" y="243344"/>
                  <a:pt x="1468428" y="251548"/>
                  <a:pt x="1450606" y="254922"/>
                </a:cubicBezTo>
                <a:cubicBezTo>
                  <a:pt x="1432784" y="258295"/>
                  <a:pt x="1416382" y="259982"/>
                  <a:pt x="1401400" y="259982"/>
                </a:cubicBezTo>
                <a:cubicBezTo>
                  <a:pt x="1387125" y="259982"/>
                  <a:pt x="1371963" y="259179"/>
                  <a:pt x="1355914" y="257573"/>
                </a:cubicBezTo>
                <a:cubicBezTo>
                  <a:pt x="1339866" y="255967"/>
                  <a:pt x="1327662" y="249914"/>
                  <a:pt x="1319303" y="239416"/>
                </a:cubicBezTo>
                <a:cubicBezTo>
                  <a:pt x="1310943" y="228917"/>
                  <a:pt x="1307545" y="215148"/>
                  <a:pt x="1309108" y="198107"/>
                </a:cubicBezTo>
                <a:cubicBezTo>
                  <a:pt x="1284886" y="202733"/>
                  <a:pt x="1268301" y="205641"/>
                  <a:pt x="1259353" y="206832"/>
                </a:cubicBezTo>
                <a:cubicBezTo>
                  <a:pt x="1250404" y="208022"/>
                  <a:pt x="1242706" y="207774"/>
                  <a:pt x="1236257" y="206088"/>
                </a:cubicBezTo>
                <a:cubicBezTo>
                  <a:pt x="1229807" y="204401"/>
                  <a:pt x="1225355" y="201462"/>
                  <a:pt x="1222899" y="197270"/>
                </a:cubicBezTo>
                <a:cubicBezTo>
                  <a:pt x="1220444" y="193078"/>
                  <a:pt x="1223519" y="190982"/>
                  <a:pt x="1232127" y="190982"/>
                </a:cubicBezTo>
                <a:cubicBezTo>
                  <a:pt x="1239047" y="190982"/>
                  <a:pt x="1249022" y="190216"/>
                  <a:pt x="1262050" y="188684"/>
                </a:cubicBezTo>
                <a:cubicBezTo>
                  <a:pt x="1275079" y="187152"/>
                  <a:pt x="1290765" y="184625"/>
                  <a:pt x="1309108" y="181103"/>
                </a:cubicBezTo>
                <a:lnTo>
                  <a:pt x="1309108" y="165420"/>
                </a:lnTo>
                <a:cubicBezTo>
                  <a:pt x="1300228" y="166958"/>
                  <a:pt x="1293242" y="167926"/>
                  <a:pt x="1288151" y="168323"/>
                </a:cubicBezTo>
                <a:cubicBezTo>
                  <a:pt x="1283060" y="168719"/>
                  <a:pt x="1276912" y="166878"/>
                  <a:pt x="1269706" y="162797"/>
                </a:cubicBezTo>
                <a:cubicBezTo>
                  <a:pt x="1262500" y="158717"/>
                  <a:pt x="1263467" y="155598"/>
                  <a:pt x="1272608" y="153440"/>
                </a:cubicBezTo>
                <a:cubicBezTo>
                  <a:pt x="1281748" y="151282"/>
                  <a:pt x="1293915" y="148820"/>
                  <a:pt x="1309108" y="146054"/>
                </a:cubicBezTo>
                <a:cubicBezTo>
                  <a:pt x="1309108" y="141316"/>
                  <a:pt x="1308581" y="136101"/>
                  <a:pt x="1307527" y="130409"/>
                </a:cubicBezTo>
                <a:cubicBezTo>
                  <a:pt x="1294566" y="133522"/>
                  <a:pt x="1284973" y="134077"/>
                  <a:pt x="1278747" y="132074"/>
                </a:cubicBezTo>
                <a:cubicBezTo>
                  <a:pt x="1272521" y="130071"/>
                  <a:pt x="1276298" y="126421"/>
                  <a:pt x="1290076" y="121125"/>
                </a:cubicBezTo>
                <a:cubicBezTo>
                  <a:pt x="1303855" y="115830"/>
                  <a:pt x="1316007" y="110552"/>
                  <a:pt x="1326530" y="105294"/>
                </a:cubicBezTo>
                <a:cubicBezTo>
                  <a:pt x="1337053" y="100035"/>
                  <a:pt x="1343698" y="94712"/>
                  <a:pt x="1346464" y="89323"/>
                </a:cubicBezTo>
                <a:cubicBezTo>
                  <a:pt x="1347847" y="86628"/>
                  <a:pt x="1349836" y="85124"/>
                  <a:pt x="1352433" y="84811"/>
                </a:cubicBezTo>
                <a:close/>
                <a:moveTo>
                  <a:pt x="4780245" y="81258"/>
                </a:moveTo>
                <a:cubicBezTo>
                  <a:pt x="4787537" y="81258"/>
                  <a:pt x="4794238" y="84424"/>
                  <a:pt x="4800346" y="90755"/>
                </a:cubicBezTo>
                <a:cubicBezTo>
                  <a:pt x="4806454" y="97087"/>
                  <a:pt x="4803471" y="101173"/>
                  <a:pt x="4791397" y="103015"/>
                </a:cubicBezTo>
                <a:cubicBezTo>
                  <a:pt x="4779324" y="104857"/>
                  <a:pt x="4757729" y="107979"/>
                  <a:pt x="4726611" y="112382"/>
                </a:cubicBezTo>
                <a:cubicBezTo>
                  <a:pt x="4739063" y="116152"/>
                  <a:pt x="4743323" y="120890"/>
                  <a:pt x="4739392" y="126595"/>
                </a:cubicBezTo>
                <a:cubicBezTo>
                  <a:pt x="4735460" y="132300"/>
                  <a:pt x="4732735" y="145784"/>
                  <a:pt x="4731215" y="167048"/>
                </a:cubicBezTo>
                <a:cubicBezTo>
                  <a:pt x="4729696" y="188312"/>
                  <a:pt x="4731116" y="203663"/>
                  <a:pt x="4735476" y="213101"/>
                </a:cubicBezTo>
                <a:cubicBezTo>
                  <a:pt x="4739835" y="222539"/>
                  <a:pt x="4752693" y="227441"/>
                  <a:pt x="4774050" y="227807"/>
                </a:cubicBezTo>
                <a:cubicBezTo>
                  <a:pt x="4795406" y="228173"/>
                  <a:pt x="4810175" y="226583"/>
                  <a:pt x="4818354" y="223035"/>
                </a:cubicBezTo>
                <a:cubicBezTo>
                  <a:pt x="4826534" y="219488"/>
                  <a:pt x="4832899" y="209756"/>
                  <a:pt x="4837450" y="193837"/>
                </a:cubicBezTo>
                <a:cubicBezTo>
                  <a:pt x="4842002" y="177919"/>
                  <a:pt x="4845084" y="171271"/>
                  <a:pt x="4846696" y="173894"/>
                </a:cubicBezTo>
                <a:cubicBezTo>
                  <a:pt x="4848308" y="176517"/>
                  <a:pt x="4849310" y="184433"/>
                  <a:pt x="4849701" y="197642"/>
                </a:cubicBezTo>
                <a:cubicBezTo>
                  <a:pt x="4850092" y="210850"/>
                  <a:pt x="4851661" y="220236"/>
                  <a:pt x="4854408" y="225798"/>
                </a:cubicBezTo>
                <a:cubicBezTo>
                  <a:pt x="4857154" y="231361"/>
                  <a:pt x="4855232" y="236880"/>
                  <a:pt x="4848640" y="242355"/>
                </a:cubicBezTo>
                <a:cubicBezTo>
                  <a:pt x="4842049" y="247831"/>
                  <a:pt x="4825786" y="251555"/>
                  <a:pt x="4799853" y="253527"/>
                </a:cubicBezTo>
                <a:cubicBezTo>
                  <a:pt x="4773919" y="255499"/>
                  <a:pt x="4754560" y="254020"/>
                  <a:pt x="4741773" y="249090"/>
                </a:cubicBezTo>
                <a:cubicBezTo>
                  <a:pt x="4728986" y="244160"/>
                  <a:pt x="4720710" y="236663"/>
                  <a:pt x="4716946" y="226598"/>
                </a:cubicBezTo>
                <a:cubicBezTo>
                  <a:pt x="4713182" y="216534"/>
                  <a:pt x="4711496" y="205939"/>
                  <a:pt x="4711886" y="194814"/>
                </a:cubicBezTo>
                <a:cubicBezTo>
                  <a:pt x="4712277" y="183689"/>
                  <a:pt x="4712860" y="169479"/>
                  <a:pt x="4713635" y="152184"/>
                </a:cubicBezTo>
                <a:cubicBezTo>
                  <a:pt x="4714410" y="134889"/>
                  <a:pt x="4713942" y="122570"/>
                  <a:pt x="4712230" y="115228"/>
                </a:cubicBezTo>
                <a:cubicBezTo>
                  <a:pt x="4708733" y="116642"/>
                  <a:pt x="4703803" y="117783"/>
                  <a:pt x="4697441" y="118651"/>
                </a:cubicBezTo>
                <a:lnTo>
                  <a:pt x="4703375" y="121646"/>
                </a:lnTo>
                <a:cubicBezTo>
                  <a:pt x="4707195" y="125925"/>
                  <a:pt x="4706901" y="131441"/>
                  <a:pt x="4702491" y="138194"/>
                </a:cubicBezTo>
                <a:cubicBezTo>
                  <a:pt x="4698082" y="144947"/>
                  <a:pt x="4691345" y="156013"/>
                  <a:pt x="4682279" y="171392"/>
                </a:cubicBezTo>
                <a:cubicBezTo>
                  <a:pt x="4673213" y="186771"/>
                  <a:pt x="4662683" y="199852"/>
                  <a:pt x="4650690" y="210636"/>
                </a:cubicBezTo>
                <a:cubicBezTo>
                  <a:pt x="4638697" y="221420"/>
                  <a:pt x="4626583" y="229423"/>
                  <a:pt x="4614348" y="234644"/>
                </a:cubicBezTo>
                <a:cubicBezTo>
                  <a:pt x="4602113" y="239865"/>
                  <a:pt x="4595562" y="241211"/>
                  <a:pt x="4594693" y="238681"/>
                </a:cubicBezTo>
                <a:cubicBezTo>
                  <a:pt x="4593825" y="236151"/>
                  <a:pt x="4598362" y="231060"/>
                  <a:pt x="4608302" y="223408"/>
                </a:cubicBezTo>
                <a:cubicBezTo>
                  <a:pt x="4618242" y="215755"/>
                  <a:pt x="4627829" y="206739"/>
                  <a:pt x="4637063" y="196358"/>
                </a:cubicBezTo>
                <a:cubicBezTo>
                  <a:pt x="4646296" y="185977"/>
                  <a:pt x="4655335" y="173091"/>
                  <a:pt x="4664178" y="157700"/>
                </a:cubicBezTo>
                <a:cubicBezTo>
                  <a:pt x="4673020" y="142309"/>
                  <a:pt x="4677442" y="130483"/>
                  <a:pt x="4677442" y="122223"/>
                </a:cubicBezTo>
                <a:cubicBezTo>
                  <a:pt x="4667123" y="125299"/>
                  <a:pt x="4657638" y="127820"/>
                  <a:pt x="4648988" y="129785"/>
                </a:cubicBezTo>
                <a:cubicBezTo>
                  <a:pt x="4640337" y="131751"/>
                  <a:pt x="4631634" y="129336"/>
                  <a:pt x="4622878" y="122539"/>
                </a:cubicBezTo>
                <a:cubicBezTo>
                  <a:pt x="4614122" y="115743"/>
                  <a:pt x="4615123" y="111839"/>
                  <a:pt x="4625882" y="110828"/>
                </a:cubicBezTo>
                <a:cubicBezTo>
                  <a:pt x="4636641" y="109818"/>
                  <a:pt x="4649211" y="107988"/>
                  <a:pt x="4663592" y="105340"/>
                </a:cubicBezTo>
                <a:cubicBezTo>
                  <a:pt x="4677972" y="102692"/>
                  <a:pt x="4693630" y="99446"/>
                  <a:pt x="4710565" y="95601"/>
                </a:cubicBezTo>
                <a:cubicBezTo>
                  <a:pt x="4727501" y="91757"/>
                  <a:pt x="4741884" y="88405"/>
                  <a:pt x="4753716" y="85546"/>
                </a:cubicBezTo>
                <a:cubicBezTo>
                  <a:pt x="4765548" y="82687"/>
                  <a:pt x="4774391" y="81258"/>
                  <a:pt x="4780245" y="81258"/>
                </a:cubicBezTo>
                <a:close/>
                <a:moveTo>
                  <a:pt x="4325201" y="73854"/>
                </a:moveTo>
                <a:cubicBezTo>
                  <a:pt x="4326864" y="73659"/>
                  <a:pt x="4328924" y="74896"/>
                  <a:pt x="4331379" y="77565"/>
                </a:cubicBezTo>
                <a:cubicBezTo>
                  <a:pt x="4336291" y="82904"/>
                  <a:pt x="4338746" y="90764"/>
                  <a:pt x="4338746" y="101145"/>
                </a:cubicBezTo>
                <a:cubicBezTo>
                  <a:pt x="4338746" y="111017"/>
                  <a:pt x="4334827" y="122837"/>
                  <a:pt x="4326989" y="136604"/>
                </a:cubicBezTo>
                <a:cubicBezTo>
                  <a:pt x="4319151" y="150370"/>
                  <a:pt x="4312707" y="152807"/>
                  <a:pt x="4307660" y="143915"/>
                </a:cubicBezTo>
                <a:cubicBezTo>
                  <a:pt x="4302612" y="135022"/>
                  <a:pt x="4301651" y="127739"/>
                  <a:pt x="4304776" y="122065"/>
                </a:cubicBezTo>
                <a:cubicBezTo>
                  <a:pt x="4307902" y="116391"/>
                  <a:pt x="4311064" y="109157"/>
                  <a:pt x="4314264" y="100364"/>
                </a:cubicBezTo>
                <a:cubicBezTo>
                  <a:pt x="4317278" y="92067"/>
                  <a:pt x="4319656" y="84858"/>
                  <a:pt x="4321398" y="78737"/>
                </a:cubicBezTo>
                <a:cubicBezTo>
                  <a:pt x="4322270" y="75677"/>
                  <a:pt x="4323537" y="74049"/>
                  <a:pt x="4325201" y="73854"/>
                </a:cubicBezTo>
                <a:close/>
                <a:moveTo>
                  <a:pt x="1663493" y="72131"/>
                </a:moveTo>
                <a:cubicBezTo>
                  <a:pt x="1666496" y="72852"/>
                  <a:pt x="1669396" y="74431"/>
                  <a:pt x="1672193" y="76868"/>
                </a:cubicBezTo>
                <a:cubicBezTo>
                  <a:pt x="1677786" y="81742"/>
                  <a:pt x="1674230" y="86045"/>
                  <a:pt x="1661524" y="89778"/>
                </a:cubicBezTo>
                <a:cubicBezTo>
                  <a:pt x="1648818" y="93512"/>
                  <a:pt x="1637634" y="95378"/>
                  <a:pt x="1627972" y="95378"/>
                </a:cubicBezTo>
                <a:cubicBezTo>
                  <a:pt x="1618782" y="95378"/>
                  <a:pt x="1611806" y="93698"/>
                  <a:pt x="1607043" y="90337"/>
                </a:cubicBezTo>
                <a:cubicBezTo>
                  <a:pt x="1602281" y="86976"/>
                  <a:pt x="1607080" y="83583"/>
                  <a:pt x="1621442" y="80160"/>
                </a:cubicBezTo>
                <a:cubicBezTo>
                  <a:pt x="1636846" y="77072"/>
                  <a:pt x="1647757" y="74533"/>
                  <a:pt x="1654175" y="72542"/>
                </a:cubicBezTo>
                <a:cubicBezTo>
                  <a:pt x="1657384" y="71547"/>
                  <a:pt x="1660490" y="71410"/>
                  <a:pt x="1663493" y="72131"/>
                </a:cubicBezTo>
                <a:close/>
                <a:moveTo>
                  <a:pt x="57920" y="71334"/>
                </a:moveTo>
                <a:cubicBezTo>
                  <a:pt x="59834" y="71219"/>
                  <a:pt x="62246" y="71469"/>
                  <a:pt x="65156" y="72087"/>
                </a:cubicBezTo>
                <a:cubicBezTo>
                  <a:pt x="76795" y="74555"/>
                  <a:pt x="85183" y="78365"/>
                  <a:pt x="90317" y="83518"/>
                </a:cubicBezTo>
                <a:cubicBezTo>
                  <a:pt x="95452" y="88672"/>
                  <a:pt x="97520" y="95440"/>
                  <a:pt x="96522" y="103824"/>
                </a:cubicBezTo>
                <a:cubicBezTo>
                  <a:pt x="95523" y="112208"/>
                  <a:pt x="91836" y="114924"/>
                  <a:pt x="85462" y="111972"/>
                </a:cubicBezTo>
                <a:cubicBezTo>
                  <a:pt x="79087" y="109021"/>
                  <a:pt x="73236" y="104677"/>
                  <a:pt x="67909" y="98941"/>
                </a:cubicBezTo>
                <a:cubicBezTo>
                  <a:pt x="62583" y="93205"/>
                  <a:pt x="57990" y="87645"/>
                  <a:pt x="54133" y="82263"/>
                </a:cubicBezTo>
                <a:cubicBezTo>
                  <a:pt x="50915" y="75324"/>
                  <a:pt x="52177" y="71681"/>
                  <a:pt x="57920" y="71334"/>
                </a:cubicBezTo>
                <a:close/>
                <a:moveTo>
                  <a:pt x="3221605" y="63789"/>
                </a:moveTo>
                <a:cubicBezTo>
                  <a:pt x="3228253" y="64608"/>
                  <a:pt x="3236057" y="67181"/>
                  <a:pt x="3245018" y="71510"/>
                </a:cubicBezTo>
                <a:cubicBezTo>
                  <a:pt x="3253978" y="75838"/>
                  <a:pt x="3257243" y="82650"/>
                  <a:pt x="3254812" y="91946"/>
                </a:cubicBezTo>
                <a:cubicBezTo>
                  <a:pt x="3252381" y="101241"/>
                  <a:pt x="3245325" y="102051"/>
                  <a:pt x="3233641" y="94374"/>
                </a:cubicBezTo>
                <a:cubicBezTo>
                  <a:pt x="3225716" y="86448"/>
                  <a:pt x="3220067" y="79165"/>
                  <a:pt x="3216694" y="72524"/>
                </a:cubicBezTo>
                <a:cubicBezTo>
                  <a:pt x="3213320" y="65882"/>
                  <a:pt x="3214957" y="62971"/>
                  <a:pt x="3221605" y="63789"/>
                </a:cubicBezTo>
                <a:close/>
                <a:moveTo>
                  <a:pt x="1383280" y="63789"/>
                </a:moveTo>
                <a:cubicBezTo>
                  <a:pt x="1389928" y="64608"/>
                  <a:pt x="1397732" y="67181"/>
                  <a:pt x="1406693" y="71510"/>
                </a:cubicBezTo>
                <a:cubicBezTo>
                  <a:pt x="1415653" y="75838"/>
                  <a:pt x="1418918" y="82650"/>
                  <a:pt x="1416487" y="91946"/>
                </a:cubicBezTo>
                <a:cubicBezTo>
                  <a:pt x="1414057" y="101241"/>
                  <a:pt x="1407000" y="102051"/>
                  <a:pt x="1395317" y="94374"/>
                </a:cubicBezTo>
                <a:cubicBezTo>
                  <a:pt x="1387391" y="86448"/>
                  <a:pt x="1381742" y="79165"/>
                  <a:pt x="1378369" y="72524"/>
                </a:cubicBezTo>
                <a:cubicBezTo>
                  <a:pt x="1374995" y="65882"/>
                  <a:pt x="1376633" y="62971"/>
                  <a:pt x="1383280" y="63789"/>
                </a:cubicBezTo>
                <a:close/>
                <a:moveTo>
                  <a:pt x="1859233" y="63752"/>
                </a:moveTo>
                <a:cubicBezTo>
                  <a:pt x="1866265" y="63752"/>
                  <a:pt x="1873483" y="65997"/>
                  <a:pt x="1880887" y="70487"/>
                </a:cubicBezTo>
                <a:cubicBezTo>
                  <a:pt x="1888291" y="74976"/>
                  <a:pt x="1890620" y="80210"/>
                  <a:pt x="1887873" y="86188"/>
                </a:cubicBezTo>
                <a:cubicBezTo>
                  <a:pt x="1885126" y="92166"/>
                  <a:pt x="1883386" y="105691"/>
                  <a:pt x="1882654" y="126762"/>
                </a:cubicBezTo>
                <a:cubicBezTo>
                  <a:pt x="1888608" y="125373"/>
                  <a:pt x="1897453" y="121913"/>
                  <a:pt x="1909192" y="116381"/>
                </a:cubicBezTo>
                <a:cubicBezTo>
                  <a:pt x="1920931" y="110850"/>
                  <a:pt x="1929365" y="111284"/>
                  <a:pt x="1934493" y="117684"/>
                </a:cubicBezTo>
                <a:cubicBezTo>
                  <a:pt x="1939621" y="124083"/>
                  <a:pt x="1934446" y="130526"/>
                  <a:pt x="1918968" y="137013"/>
                </a:cubicBezTo>
                <a:cubicBezTo>
                  <a:pt x="1903490" y="143499"/>
                  <a:pt x="1891274" y="145577"/>
                  <a:pt x="1882320" y="143245"/>
                </a:cubicBezTo>
                <a:cubicBezTo>
                  <a:pt x="1880943" y="164317"/>
                  <a:pt x="1880068" y="179038"/>
                  <a:pt x="1879696" y="187410"/>
                </a:cubicBezTo>
                <a:cubicBezTo>
                  <a:pt x="1879324" y="195781"/>
                  <a:pt x="1879157" y="200023"/>
                  <a:pt x="1879194" y="200135"/>
                </a:cubicBezTo>
                <a:cubicBezTo>
                  <a:pt x="1879231" y="200246"/>
                  <a:pt x="1881203" y="199223"/>
                  <a:pt x="1885110" y="197065"/>
                </a:cubicBezTo>
                <a:cubicBezTo>
                  <a:pt x="1889017" y="194907"/>
                  <a:pt x="1898923" y="190042"/>
                  <a:pt x="1914829" y="182470"/>
                </a:cubicBezTo>
                <a:cubicBezTo>
                  <a:pt x="1930735" y="174899"/>
                  <a:pt x="1936747" y="174291"/>
                  <a:pt x="1932865" y="180647"/>
                </a:cubicBezTo>
                <a:cubicBezTo>
                  <a:pt x="1928983" y="187004"/>
                  <a:pt x="1918506" y="196969"/>
                  <a:pt x="1901435" y="210543"/>
                </a:cubicBezTo>
                <a:cubicBezTo>
                  <a:pt x="1884363" y="224118"/>
                  <a:pt x="1873362" y="234194"/>
                  <a:pt x="1868432" y="240774"/>
                </a:cubicBezTo>
                <a:cubicBezTo>
                  <a:pt x="1863502" y="247353"/>
                  <a:pt x="1858634" y="248808"/>
                  <a:pt x="1853828" y="245136"/>
                </a:cubicBezTo>
                <a:cubicBezTo>
                  <a:pt x="1849022" y="241465"/>
                  <a:pt x="1845987" y="236542"/>
                  <a:pt x="1844722" y="230365"/>
                </a:cubicBezTo>
                <a:cubicBezTo>
                  <a:pt x="1843457" y="224189"/>
                  <a:pt x="1843798" y="219736"/>
                  <a:pt x="1845745" y="217008"/>
                </a:cubicBezTo>
                <a:cubicBezTo>
                  <a:pt x="1847692" y="214279"/>
                  <a:pt x="1850417" y="210543"/>
                  <a:pt x="1853921" y="205799"/>
                </a:cubicBezTo>
                <a:cubicBezTo>
                  <a:pt x="1857425" y="201055"/>
                  <a:pt x="1859564" y="180288"/>
                  <a:pt x="1860339" y="143496"/>
                </a:cubicBezTo>
                <a:cubicBezTo>
                  <a:pt x="1861115" y="106705"/>
                  <a:pt x="1858972" y="84216"/>
                  <a:pt x="1853912" y="76030"/>
                </a:cubicBezTo>
                <a:cubicBezTo>
                  <a:pt x="1848852" y="67845"/>
                  <a:pt x="1850625" y="63752"/>
                  <a:pt x="1859233" y="63752"/>
                </a:cubicBezTo>
                <a:close/>
                <a:moveTo>
                  <a:pt x="4472729" y="60264"/>
                </a:moveTo>
                <a:cubicBezTo>
                  <a:pt x="4476214" y="59452"/>
                  <a:pt x="4483655" y="61055"/>
                  <a:pt x="4495053" y="65073"/>
                </a:cubicBezTo>
                <a:cubicBezTo>
                  <a:pt x="4508274" y="67727"/>
                  <a:pt x="4515101" y="74803"/>
                  <a:pt x="4515535" y="86300"/>
                </a:cubicBezTo>
                <a:cubicBezTo>
                  <a:pt x="4515969" y="97797"/>
                  <a:pt x="4511024" y="101337"/>
                  <a:pt x="4500699" y="96922"/>
                </a:cubicBezTo>
                <a:cubicBezTo>
                  <a:pt x="4490374" y="92507"/>
                  <a:pt x="4478871" y="85791"/>
                  <a:pt x="4466190" y="76775"/>
                </a:cubicBezTo>
                <a:cubicBezTo>
                  <a:pt x="4453508" y="67758"/>
                  <a:pt x="4450557" y="62955"/>
                  <a:pt x="4457334" y="62366"/>
                </a:cubicBezTo>
                <a:cubicBezTo>
                  <a:pt x="4464112" y="61777"/>
                  <a:pt x="4469244" y="61076"/>
                  <a:pt x="4472729" y="60264"/>
                </a:cubicBezTo>
                <a:close/>
                <a:moveTo>
                  <a:pt x="118510" y="57946"/>
                </a:moveTo>
                <a:cubicBezTo>
                  <a:pt x="120013" y="58040"/>
                  <a:pt x="121880" y="58500"/>
                  <a:pt x="124110" y="59325"/>
                </a:cubicBezTo>
                <a:cubicBezTo>
                  <a:pt x="133034" y="62624"/>
                  <a:pt x="140450" y="66509"/>
                  <a:pt x="146360" y="70980"/>
                </a:cubicBezTo>
                <a:cubicBezTo>
                  <a:pt x="152270" y="75451"/>
                  <a:pt x="153625" y="79906"/>
                  <a:pt x="150425" y="84346"/>
                </a:cubicBezTo>
                <a:cubicBezTo>
                  <a:pt x="147225" y="88786"/>
                  <a:pt x="144649" y="96259"/>
                  <a:pt x="142695" y="106763"/>
                </a:cubicBezTo>
                <a:cubicBezTo>
                  <a:pt x="140742" y="117268"/>
                  <a:pt x="137527" y="130551"/>
                  <a:pt x="133049" y="146612"/>
                </a:cubicBezTo>
                <a:cubicBezTo>
                  <a:pt x="165246" y="144343"/>
                  <a:pt x="185530" y="142219"/>
                  <a:pt x="193901" y="140241"/>
                </a:cubicBezTo>
                <a:cubicBezTo>
                  <a:pt x="202273" y="138262"/>
                  <a:pt x="209541" y="137903"/>
                  <a:pt x="215705" y="139162"/>
                </a:cubicBezTo>
                <a:cubicBezTo>
                  <a:pt x="221869" y="140420"/>
                  <a:pt x="227921" y="144916"/>
                  <a:pt x="233862" y="152649"/>
                </a:cubicBezTo>
                <a:cubicBezTo>
                  <a:pt x="239803" y="160382"/>
                  <a:pt x="233462" y="164056"/>
                  <a:pt x="214840" y="163672"/>
                </a:cubicBezTo>
                <a:cubicBezTo>
                  <a:pt x="196218" y="163287"/>
                  <a:pt x="167522" y="164589"/>
                  <a:pt x="128752" y="167578"/>
                </a:cubicBezTo>
                <a:cubicBezTo>
                  <a:pt x="121955" y="193971"/>
                  <a:pt x="108784" y="215343"/>
                  <a:pt x="89238" y="231695"/>
                </a:cubicBezTo>
                <a:cubicBezTo>
                  <a:pt x="69692" y="248048"/>
                  <a:pt x="48348" y="258407"/>
                  <a:pt x="25205" y="262773"/>
                </a:cubicBezTo>
                <a:cubicBezTo>
                  <a:pt x="2062" y="267138"/>
                  <a:pt x="230" y="264146"/>
                  <a:pt x="19707" y="253796"/>
                </a:cubicBezTo>
                <a:cubicBezTo>
                  <a:pt x="39185" y="243447"/>
                  <a:pt x="55963" y="232185"/>
                  <a:pt x="70039" y="220012"/>
                </a:cubicBezTo>
                <a:cubicBezTo>
                  <a:pt x="84116" y="207840"/>
                  <a:pt x="95731" y="190808"/>
                  <a:pt x="104884" y="168918"/>
                </a:cubicBezTo>
                <a:cubicBezTo>
                  <a:pt x="65035" y="174338"/>
                  <a:pt x="41381" y="178418"/>
                  <a:pt x="33921" y="181159"/>
                </a:cubicBezTo>
                <a:cubicBezTo>
                  <a:pt x="26461" y="183900"/>
                  <a:pt x="17553" y="180771"/>
                  <a:pt x="7197" y="171773"/>
                </a:cubicBezTo>
                <a:cubicBezTo>
                  <a:pt x="-3159" y="162776"/>
                  <a:pt x="-2338" y="158674"/>
                  <a:pt x="9662" y="159467"/>
                </a:cubicBezTo>
                <a:cubicBezTo>
                  <a:pt x="21661" y="160261"/>
                  <a:pt x="35338" y="159892"/>
                  <a:pt x="50692" y="158360"/>
                </a:cubicBezTo>
                <a:cubicBezTo>
                  <a:pt x="66046" y="156829"/>
                  <a:pt x="85412" y="154233"/>
                  <a:pt x="108790" y="150575"/>
                </a:cubicBezTo>
                <a:cubicBezTo>
                  <a:pt x="111655" y="139177"/>
                  <a:pt x="114055" y="124486"/>
                  <a:pt x="115990" y="106503"/>
                </a:cubicBezTo>
                <a:cubicBezTo>
                  <a:pt x="117925" y="88520"/>
                  <a:pt x="117531" y="75336"/>
                  <a:pt x="114809" y="66952"/>
                </a:cubicBezTo>
                <a:cubicBezTo>
                  <a:pt x="112767" y="60664"/>
                  <a:pt x="114001" y="57662"/>
                  <a:pt x="118510" y="57946"/>
                </a:cubicBezTo>
                <a:close/>
                <a:moveTo>
                  <a:pt x="4099672" y="40516"/>
                </a:moveTo>
                <a:cubicBezTo>
                  <a:pt x="4096305" y="43828"/>
                  <a:pt x="4092159" y="47538"/>
                  <a:pt x="4087234" y="51648"/>
                </a:cubicBezTo>
                <a:lnTo>
                  <a:pt x="4072893" y="62984"/>
                </a:lnTo>
                <a:lnTo>
                  <a:pt x="4081581" y="62701"/>
                </a:lnTo>
                <a:cubicBezTo>
                  <a:pt x="4090864" y="64357"/>
                  <a:pt x="4097697" y="67402"/>
                  <a:pt x="4102082" y="71835"/>
                </a:cubicBezTo>
                <a:cubicBezTo>
                  <a:pt x="4106466" y="76269"/>
                  <a:pt x="4108267" y="79788"/>
                  <a:pt x="4107486" y="82393"/>
                </a:cubicBezTo>
                <a:cubicBezTo>
                  <a:pt x="4109408" y="79205"/>
                  <a:pt x="4114180" y="73417"/>
                  <a:pt x="4121801" y="65026"/>
                </a:cubicBezTo>
                <a:cubicBezTo>
                  <a:pt x="4129423" y="56636"/>
                  <a:pt x="4133977" y="50841"/>
                  <a:pt x="4135466" y="47642"/>
                </a:cubicBezTo>
                <a:cubicBezTo>
                  <a:pt x="4136954" y="44442"/>
                  <a:pt x="4135776" y="42842"/>
                  <a:pt x="4131931" y="42842"/>
                </a:cubicBezTo>
                <a:cubicBezTo>
                  <a:pt x="4126821" y="42842"/>
                  <a:pt x="4121346" y="43232"/>
                  <a:pt x="4115504" y="44014"/>
                </a:cubicBezTo>
                <a:cubicBezTo>
                  <a:pt x="4109663" y="44795"/>
                  <a:pt x="4104385" y="43629"/>
                  <a:pt x="4099672" y="40516"/>
                </a:cubicBezTo>
                <a:close/>
                <a:moveTo>
                  <a:pt x="3490072" y="40516"/>
                </a:moveTo>
                <a:cubicBezTo>
                  <a:pt x="3486705" y="43828"/>
                  <a:pt x="3482559" y="47538"/>
                  <a:pt x="3477634" y="51648"/>
                </a:cubicBezTo>
                <a:lnTo>
                  <a:pt x="3463293" y="62984"/>
                </a:lnTo>
                <a:lnTo>
                  <a:pt x="3471980" y="62701"/>
                </a:lnTo>
                <a:cubicBezTo>
                  <a:pt x="3481264" y="64357"/>
                  <a:pt x="3488097" y="67402"/>
                  <a:pt x="3492482" y="71835"/>
                </a:cubicBezTo>
                <a:cubicBezTo>
                  <a:pt x="3496866" y="76269"/>
                  <a:pt x="3498667" y="79788"/>
                  <a:pt x="3497886" y="82393"/>
                </a:cubicBezTo>
                <a:cubicBezTo>
                  <a:pt x="3499808" y="79205"/>
                  <a:pt x="3504580" y="73417"/>
                  <a:pt x="3512201" y="65026"/>
                </a:cubicBezTo>
                <a:cubicBezTo>
                  <a:pt x="3519823" y="56636"/>
                  <a:pt x="3524377" y="50841"/>
                  <a:pt x="3525866" y="47642"/>
                </a:cubicBezTo>
                <a:cubicBezTo>
                  <a:pt x="3527354" y="44442"/>
                  <a:pt x="3526176" y="42842"/>
                  <a:pt x="3522331" y="42842"/>
                </a:cubicBezTo>
                <a:cubicBezTo>
                  <a:pt x="3517221" y="42842"/>
                  <a:pt x="3511745" y="43232"/>
                  <a:pt x="3505904" y="44014"/>
                </a:cubicBezTo>
                <a:cubicBezTo>
                  <a:pt x="3500062" y="44795"/>
                  <a:pt x="3494785" y="43629"/>
                  <a:pt x="3490072" y="40516"/>
                </a:cubicBezTo>
                <a:close/>
                <a:moveTo>
                  <a:pt x="2949652" y="37442"/>
                </a:moveTo>
                <a:cubicBezTo>
                  <a:pt x="2952540" y="36958"/>
                  <a:pt x="2955593" y="37441"/>
                  <a:pt x="2958812" y="38889"/>
                </a:cubicBezTo>
                <a:cubicBezTo>
                  <a:pt x="2965249" y="41784"/>
                  <a:pt x="2970476" y="44516"/>
                  <a:pt x="2974495" y="47083"/>
                </a:cubicBezTo>
                <a:cubicBezTo>
                  <a:pt x="2978513" y="49651"/>
                  <a:pt x="2978674" y="52844"/>
                  <a:pt x="2974978" y="56664"/>
                </a:cubicBezTo>
                <a:cubicBezTo>
                  <a:pt x="2971282" y="60484"/>
                  <a:pt x="2967391" y="67581"/>
                  <a:pt x="2963305" y="77956"/>
                </a:cubicBezTo>
                <a:cubicBezTo>
                  <a:pt x="2959218" y="88330"/>
                  <a:pt x="2957702" y="97502"/>
                  <a:pt x="2958756" y="105471"/>
                </a:cubicBezTo>
                <a:cubicBezTo>
                  <a:pt x="2959810" y="113439"/>
                  <a:pt x="2963546" y="117439"/>
                  <a:pt x="2969965" y="117470"/>
                </a:cubicBezTo>
                <a:cubicBezTo>
                  <a:pt x="2976383" y="117501"/>
                  <a:pt x="2982556" y="116527"/>
                  <a:pt x="2988484" y="114549"/>
                </a:cubicBezTo>
                <a:cubicBezTo>
                  <a:pt x="2994413" y="112571"/>
                  <a:pt x="3000794" y="114062"/>
                  <a:pt x="3007627" y="119023"/>
                </a:cubicBezTo>
                <a:cubicBezTo>
                  <a:pt x="3014461" y="123984"/>
                  <a:pt x="3015109" y="128086"/>
                  <a:pt x="3009571" y="131329"/>
                </a:cubicBezTo>
                <a:cubicBezTo>
                  <a:pt x="3004034" y="134573"/>
                  <a:pt x="2993638" y="136597"/>
                  <a:pt x="2978383" y="137403"/>
                </a:cubicBezTo>
                <a:cubicBezTo>
                  <a:pt x="2958650" y="138966"/>
                  <a:pt x="2947240" y="135549"/>
                  <a:pt x="2944152" y="127153"/>
                </a:cubicBezTo>
                <a:cubicBezTo>
                  <a:pt x="2941064" y="118757"/>
                  <a:pt x="2940103" y="109551"/>
                  <a:pt x="2941269" y="99536"/>
                </a:cubicBezTo>
                <a:cubicBezTo>
                  <a:pt x="2942435" y="89521"/>
                  <a:pt x="2943213" y="80098"/>
                  <a:pt x="2943603" y="71268"/>
                </a:cubicBezTo>
                <a:cubicBezTo>
                  <a:pt x="2943994" y="62437"/>
                  <a:pt x="2941814" y="58987"/>
                  <a:pt x="2937064" y="60915"/>
                </a:cubicBezTo>
                <a:cubicBezTo>
                  <a:pt x="2932314" y="62844"/>
                  <a:pt x="2927483" y="64183"/>
                  <a:pt x="2922572" y="64933"/>
                </a:cubicBezTo>
                <a:cubicBezTo>
                  <a:pt x="2917661" y="65684"/>
                  <a:pt x="2914796" y="66326"/>
                  <a:pt x="2913977" y="66859"/>
                </a:cubicBezTo>
                <a:cubicBezTo>
                  <a:pt x="2914759" y="79460"/>
                  <a:pt x="2915149" y="90113"/>
                  <a:pt x="2915149" y="98820"/>
                </a:cubicBezTo>
                <a:cubicBezTo>
                  <a:pt x="2915149" y="107799"/>
                  <a:pt x="2913286" y="117042"/>
                  <a:pt x="2909559" y="126548"/>
                </a:cubicBezTo>
                <a:cubicBezTo>
                  <a:pt x="2905832" y="136055"/>
                  <a:pt x="2897442" y="145105"/>
                  <a:pt x="2884388" y="153700"/>
                </a:cubicBezTo>
                <a:cubicBezTo>
                  <a:pt x="2871335" y="162295"/>
                  <a:pt x="2869676" y="159480"/>
                  <a:pt x="2879412" y="145254"/>
                </a:cubicBezTo>
                <a:cubicBezTo>
                  <a:pt x="2889148" y="131029"/>
                  <a:pt x="2894400" y="115653"/>
                  <a:pt x="2895169" y="99127"/>
                </a:cubicBezTo>
                <a:cubicBezTo>
                  <a:pt x="2895938" y="82601"/>
                  <a:pt x="2893988" y="70626"/>
                  <a:pt x="2889318" y="63203"/>
                </a:cubicBezTo>
                <a:cubicBezTo>
                  <a:pt x="2884649" y="55781"/>
                  <a:pt x="2885452" y="52069"/>
                  <a:pt x="2891727" y="52069"/>
                </a:cubicBezTo>
                <a:cubicBezTo>
                  <a:pt x="2895932" y="52069"/>
                  <a:pt x="2900453" y="52454"/>
                  <a:pt x="2905289" y="53223"/>
                </a:cubicBezTo>
                <a:cubicBezTo>
                  <a:pt x="2910126" y="53991"/>
                  <a:pt x="2916089" y="53486"/>
                  <a:pt x="2923177" y="51706"/>
                </a:cubicBezTo>
                <a:cubicBezTo>
                  <a:pt x="2930265" y="49927"/>
                  <a:pt x="2936367" y="46621"/>
                  <a:pt x="2941483" y="41791"/>
                </a:cubicBezTo>
                <a:cubicBezTo>
                  <a:pt x="2944041" y="39375"/>
                  <a:pt x="2946764" y="37926"/>
                  <a:pt x="2949652" y="37442"/>
                </a:cubicBezTo>
                <a:close/>
                <a:moveTo>
                  <a:pt x="1111327" y="37442"/>
                </a:moveTo>
                <a:cubicBezTo>
                  <a:pt x="1114215" y="36958"/>
                  <a:pt x="1117268" y="37441"/>
                  <a:pt x="1120487" y="38889"/>
                </a:cubicBezTo>
                <a:cubicBezTo>
                  <a:pt x="1126924" y="41784"/>
                  <a:pt x="1132151" y="44516"/>
                  <a:pt x="1136170" y="47083"/>
                </a:cubicBezTo>
                <a:cubicBezTo>
                  <a:pt x="1140188" y="49651"/>
                  <a:pt x="1140349" y="52844"/>
                  <a:pt x="1136653" y="56664"/>
                </a:cubicBezTo>
                <a:cubicBezTo>
                  <a:pt x="1132957" y="60484"/>
                  <a:pt x="1129066" y="67581"/>
                  <a:pt x="1124980" y="77956"/>
                </a:cubicBezTo>
                <a:cubicBezTo>
                  <a:pt x="1120893" y="88330"/>
                  <a:pt x="1119377" y="97502"/>
                  <a:pt x="1120431" y="105471"/>
                </a:cubicBezTo>
                <a:cubicBezTo>
                  <a:pt x="1121485" y="113439"/>
                  <a:pt x="1125221" y="117439"/>
                  <a:pt x="1131640" y="117470"/>
                </a:cubicBezTo>
                <a:cubicBezTo>
                  <a:pt x="1138058" y="117501"/>
                  <a:pt x="1144231" y="116527"/>
                  <a:pt x="1150159" y="114549"/>
                </a:cubicBezTo>
                <a:cubicBezTo>
                  <a:pt x="1156088" y="112571"/>
                  <a:pt x="1162469" y="114062"/>
                  <a:pt x="1169302" y="119023"/>
                </a:cubicBezTo>
                <a:cubicBezTo>
                  <a:pt x="1176136" y="123984"/>
                  <a:pt x="1176784" y="128086"/>
                  <a:pt x="1171247" y="131329"/>
                </a:cubicBezTo>
                <a:cubicBezTo>
                  <a:pt x="1165709" y="134573"/>
                  <a:pt x="1155313" y="136597"/>
                  <a:pt x="1140058" y="137403"/>
                </a:cubicBezTo>
                <a:cubicBezTo>
                  <a:pt x="1120326" y="138966"/>
                  <a:pt x="1108916" y="135549"/>
                  <a:pt x="1105827" y="127153"/>
                </a:cubicBezTo>
                <a:cubicBezTo>
                  <a:pt x="1102739" y="118757"/>
                  <a:pt x="1101778" y="109551"/>
                  <a:pt x="1102944" y="99536"/>
                </a:cubicBezTo>
                <a:cubicBezTo>
                  <a:pt x="1104110" y="89521"/>
                  <a:pt x="1104888" y="80098"/>
                  <a:pt x="1105278" y="71268"/>
                </a:cubicBezTo>
                <a:cubicBezTo>
                  <a:pt x="1105669" y="62437"/>
                  <a:pt x="1103490" y="58987"/>
                  <a:pt x="1098739" y="60915"/>
                </a:cubicBezTo>
                <a:cubicBezTo>
                  <a:pt x="1093989" y="62844"/>
                  <a:pt x="1089159" y="64183"/>
                  <a:pt x="1084247" y="64933"/>
                </a:cubicBezTo>
                <a:cubicBezTo>
                  <a:pt x="1079336" y="65684"/>
                  <a:pt x="1076471" y="66326"/>
                  <a:pt x="1075652" y="66859"/>
                </a:cubicBezTo>
                <a:cubicBezTo>
                  <a:pt x="1076434" y="79460"/>
                  <a:pt x="1076824" y="90113"/>
                  <a:pt x="1076824" y="98820"/>
                </a:cubicBezTo>
                <a:cubicBezTo>
                  <a:pt x="1076824" y="107799"/>
                  <a:pt x="1074961" y="117042"/>
                  <a:pt x="1071234" y="126548"/>
                </a:cubicBezTo>
                <a:cubicBezTo>
                  <a:pt x="1067507" y="136055"/>
                  <a:pt x="1059117" y="145105"/>
                  <a:pt x="1046064" y="153700"/>
                </a:cubicBezTo>
                <a:cubicBezTo>
                  <a:pt x="1033010" y="162295"/>
                  <a:pt x="1031351" y="159480"/>
                  <a:pt x="1041087" y="145254"/>
                </a:cubicBezTo>
                <a:cubicBezTo>
                  <a:pt x="1050823" y="131029"/>
                  <a:pt x="1056075" y="115653"/>
                  <a:pt x="1056844" y="99127"/>
                </a:cubicBezTo>
                <a:cubicBezTo>
                  <a:pt x="1057613" y="82601"/>
                  <a:pt x="1055663" y="70626"/>
                  <a:pt x="1050993" y="63203"/>
                </a:cubicBezTo>
                <a:cubicBezTo>
                  <a:pt x="1046324" y="55781"/>
                  <a:pt x="1047127" y="52069"/>
                  <a:pt x="1053403" y="52069"/>
                </a:cubicBezTo>
                <a:cubicBezTo>
                  <a:pt x="1057607" y="52069"/>
                  <a:pt x="1062128" y="52454"/>
                  <a:pt x="1066965" y="53223"/>
                </a:cubicBezTo>
                <a:cubicBezTo>
                  <a:pt x="1071801" y="53991"/>
                  <a:pt x="1077764" y="53486"/>
                  <a:pt x="1084852" y="51706"/>
                </a:cubicBezTo>
                <a:cubicBezTo>
                  <a:pt x="1091940" y="49927"/>
                  <a:pt x="1098042" y="46621"/>
                  <a:pt x="1103158" y="41791"/>
                </a:cubicBezTo>
                <a:cubicBezTo>
                  <a:pt x="1105716" y="39375"/>
                  <a:pt x="1108439" y="37926"/>
                  <a:pt x="1111327" y="37442"/>
                </a:cubicBezTo>
                <a:close/>
                <a:moveTo>
                  <a:pt x="4967266" y="30005"/>
                </a:moveTo>
                <a:cubicBezTo>
                  <a:pt x="4989739" y="26806"/>
                  <a:pt x="5007580" y="37893"/>
                  <a:pt x="5020788" y="63268"/>
                </a:cubicBezTo>
                <a:cubicBezTo>
                  <a:pt x="5028651" y="90913"/>
                  <a:pt x="5017892" y="118347"/>
                  <a:pt x="4988511" y="145570"/>
                </a:cubicBezTo>
                <a:cubicBezTo>
                  <a:pt x="4979755" y="158717"/>
                  <a:pt x="4975377" y="174282"/>
                  <a:pt x="4975377" y="192265"/>
                </a:cubicBezTo>
                <a:lnTo>
                  <a:pt x="4947323" y="192265"/>
                </a:lnTo>
                <a:cubicBezTo>
                  <a:pt x="4946479" y="160689"/>
                  <a:pt x="4959409" y="131934"/>
                  <a:pt x="4986111" y="106001"/>
                </a:cubicBezTo>
                <a:cubicBezTo>
                  <a:pt x="4992101" y="97046"/>
                  <a:pt x="4994718" y="87527"/>
                  <a:pt x="4993962" y="77444"/>
                </a:cubicBezTo>
                <a:cubicBezTo>
                  <a:pt x="4989881" y="63715"/>
                  <a:pt x="4982136" y="57241"/>
                  <a:pt x="4970726" y="58022"/>
                </a:cubicBezTo>
                <a:lnTo>
                  <a:pt x="4966150" y="58022"/>
                </a:lnTo>
                <a:cubicBezTo>
                  <a:pt x="4952073" y="58692"/>
                  <a:pt x="4945425" y="70753"/>
                  <a:pt x="4946207" y="94206"/>
                </a:cubicBezTo>
                <a:lnTo>
                  <a:pt x="4916962" y="94206"/>
                </a:lnTo>
                <a:cubicBezTo>
                  <a:pt x="4916131" y="62109"/>
                  <a:pt x="4926282" y="42402"/>
                  <a:pt x="4947416" y="35084"/>
                </a:cubicBezTo>
                <a:cubicBezTo>
                  <a:pt x="4950851" y="32504"/>
                  <a:pt x="4957468" y="30812"/>
                  <a:pt x="4967266" y="30005"/>
                </a:cubicBezTo>
                <a:close/>
                <a:moveTo>
                  <a:pt x="4755625" y="26333"/>
                </a:moveTo>
                <a:cubicBezTo>
                  <a:pt x="4760628" y="27048"/>
                  <a:pt x="4764909" y="28920"/>
                  <a:pt x="4768469" y="31949"/>
                </a:cubicBezTo>
                <a:cubicBezTo>
                  <a:pt x="4775588" y="38008"/>
                  <a:pt x="4773361" y="42702"/>
                  <a:pt x="4761790" y="46032"/>
                </a:cubicBezTo>
                <a:cubicBezTo>
                  <a:pt x="4750219" y="49362"/>
                  <a:pt x="4739801" y="51995"/>
                  <a:pt x="4730536" y="53929"/>
                </a:cubicBezTo>
                <a:cubicBezTo>
                  <a:pt x="4721272" y="55864"/>
                  <a:pt x="4711344" y="57421"/>
                  <a:pt x="4700752" y="58599"/>
                </a:cubicBezTo>
                <a:cubicBezTo>
                  <a:pt x="4690161" y="59777"/>
                  <a:pt x="4680710" y="57452"/>
                  <a:pt x="4672400" y="51623"/>
                </a:cubicBezTo>
                <a:cubicBezTo>
                  <a:pt x="4664091" y="45794"/>
                  <a:pt x="4664330" y="42082"/>
                  <a:pt x="4673117" y="40488"/>
                </a:cubicBezTo>
                <a:cubicBezTo>
                  <a:pt x="4681904" y="38895"/>
                  <a:pt x="4691798" y="37317"/>
                  <a:pt x="4702798" y="35754"/>
                </a:cubicBezTo>
                <a:cubicBezTo>
                  <a:pt x="4713675" y="33559"/>
                  <a:pt x="4725560" y="30861"/>
                  <a:pt x="4738452" y="27661"/>
                </a:cubicBezTo>
                <a:cubicBezTo>
                  <a:pt x="4744898" y="26061"/>
                  <a:pt x="4750623" y="25619"/>
                  <a:pt x="4755625" y="26333"/>
                </a:cubicBezTo>
                <a:close/>
                <a:moveTo>
                  <a:pt x="185683" y="21983"/>
                </a:moveTo>
                <a:cubicBezTo>
                  <a:pt x="188756" y="22513"/>
                  <a:pt x="192252" y="23916"/>
                  <a:pt x="196171" y="26192"/>
                </a:cubicBezTo>
                <a:cubicBezTo>
                  <a:pt x="204010" y="30743"/>
                  <a:pt x="210967" y="35679"/>
                  <a:pt x="217045" y="41000"/>
                </a:cubicBezTo>
                <a:cubicBezTo>
                  <a:pt x="224089" y="49248"/>
                  <a:pt x="222762" y="54320"/>
                  <a:pt x="213063" y="56218"/>
                </a:cubicBezTo>
                <a:cubicBezTo>
                  <a:pt x="203365" y="58115"/>
                  <a:pt x="191861" y="63365"/>
                  <a:pt x="178554" y="71966"/>
                </a:cubicBezTo>
                <a:cubicBezTo>
                  <a:pt x="165246" y="80567"/>
                  <a:pt x="160762" y="80257"/>
                  <a:pt x="165103" y="71035"/>
                </a:cubicBezTo>
                <a:cubicBezTo>
                  <a:pt x="169444" y="61814"/>
                  <a:pt x="172557" y="55396"/>
                  <a:pt x="174442" y="51781"/>
                </a:cubicBezTo>
                <a:cubicBezTo>
                  <a:pt x="176327" y="48166"/>
                  <a:pt x="174957" y="46358"/>
                  <a:pt x="170331" y="46358"/>
                </a:cubicBezTo>
                <a:cubicBezTo>
                  <a:pt x="163658" y="46358"/>
                  <a:pt x="145197" y="48686"/>
                  <a:pt x="114948" y="53343"/>
                </a:cubicBezTo>
                <a:cubicBezTo>
                  <a:pt x="84699" y="58001"/>
                  <a:pt x="65841" y="61696"/>
                  <a:pt x="58375" y="64431"/>
                </a:cubicBezTo>
                <a:cubicBezTo>
                  <a:pt x="50909" y="67166"/>
                  <a:pt x="42593" y="64428"/>
                  <a:pt x="33428" y="56218"/>
                </a:cubicBezTo>
                <a:cubicBezTo>
                  <a:pt x="24262" y="48007"/>
                  <a:pt x="23592" y="43902"/>
                  <a:pt x="31418" y="43902"/>
                </a:cubicBezTo>
                <a:cubicBezTo>
                  <a:pt x="37297" y="43902"/>
                  <a:pt x="44295" y="43719"/>
                  <a:pt x="52412" y="43353"/>
                </a:cubicBezTo>
                <a:cubicBezTo>
                  <a:pt x="60530" y="42988"/>
                  <a:pt x="75670" y="41443"/>
                  <a:pt x="97833" y="38721"/>
                </a:cubicBezTo>
                <a:cubicBezTo>
                  <a:pt x="119996" y="35999"/>
                  <a:pt x="137741" y="33307"/>
                  <a:pt x="151067" y="30647"/>
                </a:cubicBezTo>
                <a:cubicBezTo>
                  <a:pt x="164393" y="27987"/>
                  <a:pt x="173283" y="25441"/>
                  <a:pt x="177735" y="23010"/>
                </a:cubicBezTo>
                <a:cubicBezTo>
                  <a:pt x="179961" y="21795"/>
                  <a:pt x="182611" y="21452"/>
                  <a:pt x="185683" y="21983"/>
                </a:cubicBezTo>
                <a:close/>
                <a:moveTo>
                  <a:pt x="1948848" y="21306"/>
                </a:moveTo>
                <a:cubicBezTo>
                  <a:pt x="1950642" y="20449"/>
                  <a:pt x="1953924" y="20629"/>
                  <a:pt x="1958696" y="21848"/>
                </a:cubicBezTo>
                <a:cubicBezTo>
                  <a:pt x="1968240" y="24285"/>
                  <a:pt x="1976047" y="27584"/>
                  <a:pt x="1982118" y="31745"/>
                </a:cubicBezTo>
                <a:cubicBezTo>
                  <a:pt x="1988189" y="35906"/>
                  <a:pt x="1989066" y="40768"/>
                  <a:pt x="1984750" y="46330"/>
                </a:cubicBezTo>
                <a:cubicBezTo>
                  <a:pt x="1980434" y="51892"/>
                  <a:pt x="1977532" y="75590"/>
                  <a:pt x="1976044" y="117423"/>
                </a:cubicBezTo>
                <a:cubicBezTo>
                  <a:pt x="1982989" y="113951"/>
                  <a:pt x="1991373" y="108438"/>
                  <a:pt x="2001196" y="100885"/>
                </a:cubicBezTo>
                <a:cubicBezTo>
                  <a:pt x="2011019" y="93332"/>
                  <a:pt x="2016848" y="87534"/>
                  <a:pt x="2018683" y="83490"/>
                </a:cubicBezTo>
                <a:cubicBezTo>
                  <a:pt x="2020519" y="79447"/>
                  <a:pt x="2021436" y="75603"/>
                  <a:pt x="2021436" y="71956"/>
                </a:cubicBezTo>
                <a:cubicBezTo>
                  <a:pt x="2021436" y="64912"/>
                  <a:pt x="2029436" y="66233"/>
                  <a:pt x="2045435" y="75919"/>
                </a:cubicBezTo>
                <a:cubicBezTo>
                  <a:pt x="2061434" y="85605"/>
                  <a:pt x="2064615" y="92771"/>
                  <a:pt x="2054979" y="97415"/>
                </a:cubicBezTo>
                <a:cubicBezTo>
                  <a:pt x="2045342" y="102060"/>
                  <a:pt x="2033405" y="107551"/>
                  <a:pt x="2019167" y="113889"/>
                </a:cubicBezTo>
                <a:cubicBezTo>
                  <a:pt x="2004929" y="120226"/>
                  <a:pt x="1990083" y="127289"/>
                  <a:pt x="1974630" y="135078"/>
                </a:cubicBezTo>
                <a:cubicBezTo>
                  <a:pt x="1971666" y="169122"/>
                  <a:pt x="1972730" y="191230"/>
                  <a:pt x="1977821" y="201400"/>
                </a:cubicBezTo>
                <a:cubicBezTo>
                  <a:pt x="1982912" y="211570"/>
                  <a:pt x="1993754" y="216478"/>
                  <a:pt x="2010349" y="216124"/>
                </a:cubicBezTo>
                <a:cubicBezTo>
                  <a:pt x="2026943" y="215771"/>
                  <a:pt x="2038614" y="213644"/>
                  <a:pt x="2045361" y="209743"/>
                </a:cubicBezTo>
                <a:cubicBezTo>
                  <a:pt x="2052107" y="205843"/>
                  <a:pt x="2056225" y="199995"/>
                  <a:pt x="2057713" y="192200"/>
                </a:cubicBezTo>
                <a:cubicBezTo>
                  <a:pt x="2059202" y="184405"/>
                  <a:pt x="2060684" y="175246"/>
                  <a:pt x="2062160" y="164723"/>
                </a:cubicBezTo>
                <a:cubicBezTo>
                  <a:pt x="2063635" y="154199"/>
                  <a:pt x="2066748" y="157219"/>
                  <a:pt x="2071498" y="173783"/>
                </a:cubicBezTo>
                <a:cubicBezTo>
                  <a:pt x="2076249" y="190346"/>
                  <a:pt x="2080788" y="202054"/>
                  <a:pt x="2085116" y="208906"/>
                </a:cubicBezTo>
                <a:cubicBezTo>
                  <a:pt x="2089445" y="215758"/>
                  <a:pt x="2086152" y="222663"/>
                  <a:pt x="2075238" y="229621"/>
                </a:cubicBezTo>
                <a:cubicBezTo>
                  <a:pt x="2064324" y="236579"/>
                  <a:pt x="2050830" y="240848"/>
                  <a:pt x="2034757" y="242430"/>
                </a:cubicBezTo>
                <a:cubicBezTo>
                  <a:pt x="2018683" y="244011"/>
                  <a:pt x="2003893" y="243177"/>
                  <a:pt x="1990387" y="239927"/>
                </a:cubicBezTo>
                <a:cubicBezTo>
                  <a:pt x="1976881" y="236678"/>
                  <a:pt x="1967598" y="230623"/>
                  <a:pt x="1962538" y="221761"/>
                </a:cubicBezTo>
                <a:cubicBezTo>
                  <a:pt x="1957478" y="212900"/>
                  <a:pt x="1954548" y="202479"/>
                  <a:pt x="1953748" y="190498"/>
                </a:cubicBezTo>
                <a:cubicBezTo>
                  <a:pt x="1952948" y="178517"/>
                  <a:pt x="1952743" y="163355"/>
                  <a:pt x="1953134" y="145012"/>
                </a:cubicBezTo>
                <a:cubicBezTo>
                  <a:pt x="1953524" y="126669"/>
                  <a:pt x="1953720" y="106212"/>
                  <a:pt x="1953720" y="83639"/>
                </a:cubicBezTo>
                <a:cubicBezTo>
                  <a:pt x="1953720" y="60695"/>
                  <a:pt x="1953348" y="46984"/>
                  <a:pt x="1952604" y="42507"/>
                </a:cubicBezTo>
                <a:cubicBezTo>
                  <a:pt x="1951859" y="38030"/>
                  <a:pt x="1950303" y="32858"/>
                  <a:pt x="1947934" y="26992"/>
                </a:cubicBezTo>
                <a:cubicBezTo>
                  <a:pt x="1946750" y="24058"/>
                  <a:pt x="1947054" y="22163"/>
                  <a:pt x="1948848" y="21306"/>
                </a:cubicBezTo>
                <a:close/>
                <a:moveTo>
                  <a:pt x="2808054" y="21213"/>
                </a:moveTo>
                <a:cubicBezTo>
                  <a:pt x="2810692" y="20601"/>
                  <a:pt x="2815428" y="21386"/>
                  <a:pt x="2822262" y="23569"/>
                </a:cubicBezTo>
                <a:cubicBezTo>
                  <a:pt x="2835929" y="27934"/>
                  <a:pt x="2841120" y="32725"/>
                  <a:pt x="2837833" y="37940"/>
                </a:cubicBezTo>
                <a:cubicBezTo>
                  <a:pt x="2834546" y="43155"/>
                  <a:pt x="2831328" y="49505"/>
                  <a:pt x="2828178" y="56990"/>
                </a:cubicBezTo>
                <a:cubicBezTo>
                  <a:pt x="2825028" y="64475"/>
                  <a:pt x="2820160" y="73333"/>
                  <a:pt x="2813574" y="83565"/>
                </a:cubicBezTo>
                <a:cubicBezTo>
                  <a:pt x="2817531" y="83639"/>
                  <a:pt x="2823285" y="82083"/>
                  <a:pt x="2830838" y="78895"/>
                </a:cubicBezTo>
                <a:lnTo>
                  <a:pt x="2848716" y="74319"/>
                </a:lnTo>
                <a:cubicBezTo>
                  <a:pt x="2856331" y="71144"/>
                  <a:pt x="2862691" y="72663"/>
                  <a:pt x="2867794" y="78877"/>
                </a:cubicBezTo>
                <a:cubicBezTo>
                  <a:pt x="2872898" y="85090"/>
                  <a:pt x="2866300" y="90368"/>
                  <a:pt x="2848000" y="94708"/>
                </a:cubicBezTo>
                <a:cubicBezTo>
                  <a:pt x="2829700" y="99049"/>
                  <a:pt x="2816445" y="100438"/>
                  <a:pt x="2808235" y="98876"/>
                </a:cubicBezTo>
                <a:cubicBezTo>
                  <a:pt x="2792484" y="125404"/>
                  <a:pt x="2777158" y="143518"/>
                  <a:pt x="2762256" y="153216"/>
                </a:cubicBezTo>
                <a:cubicBezTo>
                  <a:pt x="2747355" y="162915"/>
                  <a:pt x="2745783" y="159830"/>
                  <a:pt x="2757540" y="143961"/>
                </a:cubicBezTo>
                <a:cubicBezTo>
                  <a:pt x="2769298" y="128092"/>
                  <a:pt x="2778854" y="112410"/>
                  <a:pt x="2786208" y="96913"/>
                </a:cubicBezTo>
                <a:cubicBezTo>
                  <a:pt x="2793563" y="81416"/>
                  <a:pt x="2799550" y="67634"/>
                  <a:pt x="2804170" y="55567"/>
                </a:cubicBezTo>
                <a:cubicBezTo>
                  <a:pt x="2808790" y="43499"/>
                  <a:pt x="2809543" y="34058"/>
                  <a:pt x="2806430" y="27243"/>
                </a:cubicBezTo>
                <a:cubicBezTo>
                  <a:pt x="2804874" y="23835"/>
                  <a:pt x="2805415" y="21825"/>
                  <a:pt x="2808054" y="21213"/>
                </a:cubicBezTo>
                <a:close/>
                <a:moveTo>
                  <a:pt x="969729" y="21213"/>
                </a:moveTo>
                <a:cubicBezTo>
                  <a:pt x="972367" y="20601"/>
                  <a:pt x="977103" y="21386"/>
                  <a:pt x="983937" y="23569"/>
                </a:cubicBezTo>
                <a:cubicBezTo>
                  <a:pt x="997604" y="27934"/>
                  <a:pt x="1002795" y="32725"/>
                  <a:pt x="999508" y="37940"/>
                </a:cubicBezTo>
                <a:cubicBezTo>
                  <a:pt x="996222" y="43155"/>
                  <a:pt x="993003" y="49505"/>
                  <a:pt x="989853" y="56990"/>
                </a:cubicBezTo>
                <a:cubicBezTo>
                  <a:pt x="986703" y="64475"/>
                  <a:pt x="981835" y="73333"/>
                  <a:pt x="975249" y="83565"/>
                </a:cubicBezTo>
                <a:cubicBezTo>
                  <a:pt x="979206" y="83639"/>
                  <a:pt x="984960" y="82083"/>
                  <a:pt x="992513" y="78895"/>
                </a:cubicBezTo>
                <a:lnTo>
                  <a:pt x="1010391" y="74319"/>
                </a:lnTo>
                <a:cubicBezTo>
                  <a:pt x="1018006" y="71144"/>
                  <a:pt x="1024366" y="72663"/>
                  <a:pt x="1029469" y="78877"/>
                </a:cubicBezTo>
                <a:cubicBezTo>
                  <a:pt x="1034573" y="85090"/>
                  <a:pt x="1027975" y="90368"/>
                  <a:pt x="1009675" y="94708"/>
                </a:cubicBezTo>
                <a:cubicBezTo>
                  <a:pt x="991375" y="99049"/>
                  <a:pt x="978120" y="100438"/>
                  <a:pt x="969910" y="98876"/>
                </a:cubicBezTo>
                <a:cubicBezTo>
                  <a:pt x="954159" y="125404"/>
                  <a:pt x="938833" y="143518"/>
                  <a:pt x="923931" y="153216"/>
                </a:cubicBezTo>
                <a:cubicBezTo>
                  <a:pt x="909030" y="162915"/>
                  <a:pt x="907458" y="159830"/>
                  <a:pt x="919216" y="143961"/>
                </a:cubicBezTo>
                <a:cubicBezTo>
                  <a:pt x="930973" y="128092"/>
                  <a:pt x="940529" y="112410"/>
                  <a:pt x="947883" y="96913"/>
                </a:cubicBezTo>
                <a:cubicBezTo>
                  <a:pt x="955238" y="81416"/>
                  <a:pt x="961225" y="67634"/>
                  <a:pt x="965845" y="55567"/>
                </a:cubicBezTo>
                <a:cubicBezTo>
                  <a:pt x="970465" y="43499"/>
                  <a:pt x="971219" y="34058"/>
                  <a:pt x="968105" y="27243"/>
                </a:cubicBezTo>
                <a:cubicBezTo>
                  <a:pt x="966549" y="23835"/>
                  <a:pt x="967090" y="21825"/>
                  <a:pt x="969729" y="21213"/>
                </a:cubicBezTo>
                <a:close/>
                <a:moveTo>
                  <a:pt x="3130141" y="15997"/>
                </a:moveTo>
                <a:cubicBezTo>
                  <a:pt x="3136522" y="17646"/>
                  <a:pt x="3142382" y="19935"/>
                  <a:pt x="3147721" y="22862"/>
                </a:cubicBezTo>
                <a:cubicBezTo>
                  <a:pt x="3153060" y="25789"/>
                  <a:pt x="3154236" y="29246"/>
                  <a:pt x="3151247" y="33233"/>
                </a:cubicBezTo>
                <a:cubicBezTo>
                  <a:pt x="3148257" y="37220"/>
                  <a:pt x="3144698" y="40771"/>
                  <a:pt x="3140568" y="43884"/>
                </a:cubicBezTo>
                <a:cubicBezTo>
                  <a:pt x="3148357" y="43189"/>
                  <a:pt x="3156059" y="41459"/>
                  <a:pt x="3163674" y="38693"/>
                </a:cubicBezTo>
                <a:cubicBezTo>
                  <a:pt x="3171289" y="35927"/>
                  <a:pt x="3178290" y="37447"/>
                  <a:pt x="3184677" y="43251"/>
                </a:cubicBezTo>
                <a:cubicBezTo>
                  <a:pt x="3191064" y="49055"/>
                  <a:pt x="3186162" y="53551"/>
                  <a:pt x="3169971" y="56739"/>
                </a:cubicBezTo>
                <a:cubicBezTo>
                  <a:pt x="3153780" y="59926"/>
                  <a:pt x="3142813" y="59579"/>
                  <a:pt x="3137071" y="55697"/>
                </a:cubicBezTo>
                <a:lnTo>
                  <a:pt x="3126629" y="69107"/>
                </a:lnTo>
                <a:lnTo>
                  <a:pt x="3127192" y="69091"/>
                </a:lnTo>
                <a:cubicBezTo>
                  <a:pt x="3133939" y="70332"/>
                  <a:pt x="3140577" y="72945"/>
                  <a:pt x="3147107" y="76933"/>
                </a:cubicBezTo>
                <a:cubicBezTo>
                  <a:pt x="3153637" y="80920"/>
                  <a:pt x="3155628" y="86938"/>
                  <a:pt x="3153079" y="94987"/>
                </a:cubicBezTo>
                <a:cubicBezTo>
                  <a:pt x="3150530" y="103037"/>
                  <a:pt x="3145979" y="104534"/>
                  <a:pt x="3139424" y="99480"/>
                </a:cubicBezTo>
                <a:cubicBezTo>
                  <a:pt x="3132869" y="94426"/>
                  <a:pt x="3127533" y="88613"/>
                  <a:pt x="3123416" y="82039"/>
                </a:cubicBezTo>
                <a:cubicBezTo>
                  <a:pt x="3122358" y="79571"/>
                  <a:pt x="3121644" y="77451"/>
                  <a:pt x="3121273" y="75677"/>
                </a:cubicBezTo>
                <a:lnTo>
                  <a:pt x="3121271" y="75595"/>
                </a:lnTo>
                <a:lnTo>
                  <a:pt x="3102003" y="88541"/>
                </a:lnTo>
                <a:cubicBezTo>
                  <a:pt x="3087145" y="95431"/>
                  <a:pt x="3082522" y="95366"/>
                  <a:pt x="3088134" y="88346"/>
                </a:cubicBezTo>
                <a:cubicBezTo>
                  <a:pt x="3093746" y="81326"/>
                  <a:pt x="3099802" y="73224"/>
                  <a:pt x="3106300" y="64040"/>
                </a:cubicBezTo>
                <a:cubicBezTo>
                  <a:pt x="3112799" y="54857"/>
                  <a:pt x="3117193" y="46873"/>
                  <a:pt x="3119481" y="40088"/>
                </a:cubicBezTo>
                <a:cubicBezTo>
                  <a:pt x="3121769" y="33304"/>
                  <a:pt x="3122523" y="27181"/>
                  <a:pt x="3121741" y="21718"/>
                </a:cubicBezTo>
                <a:cubicBezTo>
                  <a:pt x="3120960" y="16254"/>
                  <a:pt x="3123760" y="14347"/>
                  <a:pt x="3130141" y="15997"/>
                </a:cubicBezTo>
                <a:close/>
                <a:moveTo>
                  <a:pt x="1291816" y="15997"/>
                </a:moveTo>
                <a:cubicBezTo>
                  <a:pt x="1298197" y="17646"/>
                  <a:pt x="1304057" y="19935"/>
                  <a:pt x="1309396" y="22862"/>
                </a:cubicBezTo>
                <a:cubicBezTo>
                  <a:pt x="1314736" y="25789"/>
                  <a:pt x="1315911" y="29246"/>
                  <a:pt x="1312922" y="33233"/>
                </a:cubicBezTo>
                <a:cubicBezTo>
                  <a:pt x="1309933" y="37220"/>
                  <a:pt x="1306373" y="40771"/>
                  <a:pt x="1302243" y="43884"/>
                </a:cubicBezTo>
                <a:cubicBezTo>
                  <a:pt x="1310032" y="43189"/>
                  <a:pt x="1317734" y="41459"/>
                  <a:pt x="1325349" y="38693"/>
                </a:cubicBezTo>
                <a:cubicBezTo>
                  <a:pt x="1332964" y="35927"/>
                  <a:pt x="1339965" y="37447"/>
                  <a:pt x="1346352" y="43251"/>
                </a:cubicBezTo>
                <a:cubicBezTo>
                  <a:pt x="1352740" y="49055"/>
                  <a:pt x="1347837" y="53551"/>
                  <a:pt x="1331646" y="56739"/>
                </a:cubicBezTo>
                <a:cubicBezTo>
                  <a:pt x="1315455" y="59926"/>
                  <a:pt x="1304488" y="59579"/>
                  <a:pt x="1298746" y="55697"/>
                </a:cubicBezTo>
                <a:lnTo>
                  <a:pt x="1288304" y="69107"/>
                </a:lnTo>
                <a:lnTo>
                  <a:pt x="1288867" y="69091"/>
                </a:lnTo>
                <a:cubicBezTo>
                  <a:pt x="1295614" y="70332"/>
                  <a:pt x="1302253" y="72945"/>
                  <a:pt x="1308782" y="76933"/>
                </a:cubicBezTo>
                <a:cubicBezTo>
                  <a:pt x="1315312" y="80920"/>
                  <a:pt x="1317303" y="86938"/>
                  <a:pt x="1314754" y="94987"/>
                </a:cubicBezTo>
                <a:cubicBezTo>
                  <a:pt x="1312205" y="103037"/>
                  <a:pt x="1307654" y="104534"/>
                  <a:pt x="1301099" y="99480"/>
                </a:cubicBezTo>
                <a:cubicBezTo>
                  <a:pt x="1294544" y="94426"/>
                  <a:pt x="1289208" y="88613"/>
                  <a:pt x="1285091" y="82039"/>
                </a:cubicBezTo>
                <a:cubicBezTo>
                  <a:pt x="1284034" y="79571"/>
                  <a:pt x="1283319" y="77451"/>
                  <a:pt x="1282948" y="75677"/>
                </a:cubicBezTo>
                <a:lnTo>
                  <a:pt x="1282946" y="75595"/>
                </a:lnTo>
                <a:lnTo>
                  <a:pt x="1263678" y="88541"/>
                </a:lnTo>
                <a:cubicBezTo>
                  <a:pt x="1248820" y="95431"/>
                  <a:pt x="1244197" y="95366"/>
                  <a:pt x="1249809" y="88346"/>
                </a:cubicBezTo>
                <a:cubicBezTo>
                  <a:pt x="1255421" y="81326"/>
                  <a:pt x="1261477" y="73224"/>
                  <a:pt x="1267976" y="64040"/>
                </a:cubicBezTo>
                <a:cubicBezTo>
                  <a:pt x="1274475" y="54857"/>
                  <a:pt x="1278868" y="46873"/>
                  <a:pt x="1281156" y="40088"/>
                </a:cubicBezTo>
                <a:cubicBezTo>
                  <a:pt x="1283444" y="33304"/>
                  <a:pt x="1284198" y="27181"/>
                  <a:pt x="1283417" y="21718"/>
                </a:cubicBezTo>
                <a:cubicBezTo>
                  <a:pt x="1282635" y="16254"/>
                  <a:pt x="1285435" y="14347"/>
                  <a:pt x="1291816" y="15997"/>
                </a:cubicBezTo>
                <a:close/>
                <a:moveTo>
                  <a:pt x="3213708" y="13709"/>
                </a:moveTo>
                <a:cubicBezTo>
                  <a:pt x="3219766" y="15383"/>
                  <a:pt x="3225627" y="17981"/>
                  <a:pt x="3231288" y="21504"/>
                </a:cubicBezTo>
                <a:cubicBezTo>
                  <a:pt x="3236950" y="25026"/>
                  <a:pt x="3238091" y="28114"/>
                  <a:pt x="3234711" y="30768"/>
                </a:cubicBezTo>
                <a:cubicBezTo>
                  <a:pt x="3231331" y="33422"/>
                  <a:pt x="3228352" y="36238"/>
                  <a:pt x="3225772" y="39214"/>
                </a:cubicBezTo>
                <a:cubicBezTo>
                  <a:pt x="3236785" y="38507"/>
                  <a:pt x="3246909" y="36579"/>
                  <a:pt x="3256142" y="33428"/>
                </a:cubicBezTo>
                <a:cubicBezTo>
                  <a:pt x="3265376" y="30278"/>
                  <a:pt x="3272740" y="31798"/>
                  <a:pt x="3278234" y="37986"/>
                </a:cubicBezTo>
                <a:cubicBezTo>
                  <a:pt x="3283728" y="44175"/>
                  <a:pt x="3278259" y="49257"/>
                  <a:pt x="3261826" y="53232"/>
                </a:cubicBezTo>
                <a:cubicBezTo>
                  <a:pt x="3245393" y="57207"/>
                  <a:pt x="3231515" y="56856"/>
                  <a:pt x="3220191" y="52181"/>
                </a:cubicBezTo>
                <a:cubicBezTo>
                  <a:pt x="3216359" y="59126"/>
                  <a:pt x="3210989" y="65848"/>
                  <a:pt x="3204081" y="72347"/>
                </a:cubicBezTo>
                <a:cubicBezTo>
                  <a:pt x="3197173" y="78846"/>
                  <a:pt x="3189505" y="83531"/>
                  <a:pt x="3181077" y="86402"/>
                </a:cubicBezTo>
                <a:cubicBezTo>
                  <a:pt x="3172650" y="89273"/>
                  <a:pt x="3171035" y="87403"/>
                  <a:pt x="3176231" y="80793"/>
                </a:cubicBezTo>
                <a:cubicBezTo>
                  <a:pt x="3181428" y="74183"/>
                  <a:pt x="3188044" y="64409"/>
                  <a:pt x="3196081" y="51474"/>
                </a:cubicBezTo>
                <a:cubicBezTo>
                  <a:pt x="3204118" y="38538"/>
                  <a:pt x="3207550" y="28592"/>
                  <a:pt x="3206378" y="21634"/>
                </a:cubicBezTo>
                <a:cubicBezTo>
                  <a:pt x="3205206" y="14676"/>
                  <a:pt x="3207649" y="12034"/>
                  <a:pt x="3213708" y="13709"/>
                </a:cubicBezTo>
                <a:close/>
                <a:moveTo>
                  <a:pt x="1375383" y="13709"/>
                </a:moveTo>
                <a:cubicBezTo>
                  <a:pt x="1381442" y="15383"/>
                  <a:pt x="1387301" y="17981"/>
                  <a:pt x="1392963" y="21504"/>
                </a:cubicBezTo>
                <a:cubicBezTo>
                  <a:pt x="1398625" y="25026"/>
                  <a:pt x="1399766" y="28114"/>
                  <a:pt x="1396386" y="30768"/>
                </a:cubicBezTo>
                <a:cubicBezTo>
                  <a:pt x="1393007" y="33422"/>
                  <a:pt x="1390027" y="36238"/>
                  <a:pt x="1387447" y="39214"/>
                </a:cubicBezTo>
                <a:cubicBezTo>
                  <a:pt x="1398461" y="38507"/>
                  <a:pt x="1408584" y="36579"/>
                  <a:pt x="1417818" y="33428"/>
                </a:cubicBezTo>
                <a:cubicBezTo>
                  <a:pt x="1427051" y="30278"/>
                  <a:pt x="1434415" y="31798"/>
                  <a:pt x="1439909" y="37986"/>
                </a:cubicBezTo>
                <a:cubicBezTo>
                  <a:pt x="1445403" y="44175"/>
                  <a:pt x="1439934" y="49257"/>
                  <a:pt x="1423501" y="53232"/>
                </a:cubicBezTo>
                <a:cubicBezTo>
                  <a:pt x="1407068" y="57207"/>
                  <a:pt x="1393190" y="56856"/>
                  <a:pt x="1381866" y="52181"/>
                </a:cubicBezTo>
                <a:cubicBezTo>
                  <a:pt x="1378034" y="59126"/>
                  <a:pt x="1372664" y="65848"/>
                  <a:pt x="1365756" y="72347"/>
                </a:cubicBezTo>
                <a:cubicBezTo>
                  <a:pt x="1358847" y="78846"/>
                  <a:pt x="1351180" y="83531"/>
                  <a:pt x="1342752" y="86402"/>
                </a:cubicBezTo>
                <a:cubicBezTo>
                  <a:pt x="1334325" y="89273"/>
                  <a:pt x="1332709" y="87403"/>
                  <a:pt x="1337906" y="80793"/>
                </a:cubicBezTo>
                <a:cubicBezTo>
                  <a:pt x="1343103" y="74183"/>
                  <a:pt x="1349719" y="64409"/>
                  <a:pt x="1357756" y="51474"/>
                </a:cubicBezTo>
                <a:cubicBezTo>
                  <a:pt x="1365793" y="38538"/>
                  <a:pt x="1369225" y="28592"/>
                  <a:pt x="1368053" y="21634"/>
                </a:cubicBezTo>
                <a:cubicBezTo>
                  <a:pt x="1366881" y="14676"/>
                  <a:pt x="1369325" y="12034"/>
                  <a:pt x="1375383" y="13709"/>
                </a:cubicBezTo>
                <a:close/>
                <a:moveTo>
                  <a:pt x="2536317" y="8900"/>
                </a:moveTo>
                <a:cubicBezTo>
                  <a:pt x="2541656" y="9712"/>
                  <a:pt x="2549851" y="11647"/>
                  <a:pt x="2560901" y="14704"/>
                </a:cubicBezTo>
                <a:cubicBezTo>
                  <a:pt x="2571952" y="17761"/>
                  <a:pt x="2576100" y="22576"/>
                  <a:pt x="2573347" y="29150"/>
                </a:cubicBezTo>
                <a:cubicBezTo>
                  <a:pt x="2570594" y="35723"/>
                  <a:pt x="2568857" y="48801"/>
                  <a:pt x="2568138" y="68384"/>
                </a:cubicBezTo>
                <a:cubicBezTo>
                  <a:pt x="2580416" y="66189"/>
                  <a:pt x="2591371" y="63306"/>
                  <a:pt x="2601001" y="59734"/>
                </a:cubicBezTo>
                <a:cubicBezTo>
                  <a:pt x="2610632" y="56162"/>
                  <a:pt x="2618845" y="57399"/>
                  <a:pt x="2625641" y="63445"/>
                </a:cubicBezTo>
                <a:cubicBezTo>
                  <a:pt x="2632438" y="69491"/>
                  <a:pt x="2628742" y="74765"/>
                  <a:pt x="2614554" y="79267"/>
                </a:cubicBezTo>
                <a:cubicBezTo>
                  <a:pt x="2600365" y="83770"/>
                  <a:pt x="2584379" y="87447"/>
                  <a:pt x="2566594" y="90299"/>
                </a:cubicBezTo>
                <a:cubicBezTo>
                  <a:pt x="2565230" y="101784"/>
                  <a:pt x="2564188" y="112772"/>
                  <a:pt x="2563468" y="123265"/>
                </a:cubicBezTo>
                <a:cubicBezTo>
                  <a:pt x="2569198" y="121194"/>
                  <a:pt x="2574330" y="118924"/>
                  <a:pt x="2578863" y="116456"/>
                </a:cubicBezTo>
                <a:cubicBezTo>
                  <a:pt x="2583396" y="113988"/>
                  <a:pt x="2588782" y="114636"/>
                  <a:pt x="2595020" y="118400"/>
                </a:cubicBezTo>
                <a:cubicBezTo>
                  <a:pt x="2601258" y="122164"/>
                  <a:pt x="2607090" y="126223"/>
                  <a:pt x="2612517" y="130576"/>
                </a:cubicBezTo>
                <a:cubicBezTo>
                  <a:pt x="2617943" y="134929"/>
                  <a:pt x="2617425" y="138938"/>
                  <a:pt x="2610963" y="142603"/>
                </a:cubicBezTo>
                <a:cubicBezTo>
                  <a:pt x="2604502" y="146268"/>
                  <a:pt x="2599584" y="152785"/>
                  <a:pt x="2596211" y="162155"/>
                </a:cubicBezTo>
                <a:cubicBezTo>
                  <a:pt x="2592837" y="171525"/>
                  <a:pt x="2585036" y="185754"/>
                  <a:pt x="2572807" y="204841"/>
                </a:cubicBezTo>
                <a:cubicBezTo>
                  <a:pt x="2593544" y="220741"/>
                  <a:pt x="2613065" y="230982"/>
                  <a:pt x="2631371" y="235565"/>
                </a:cubicBezTo>
                <a:cubicBezTo>
                  <a:pt x="2649677" y="240148"/>
                  <a:pt x="2663066" y="242827"/>
                  <a:pt x="2671536" y="243602"/>
                </a:cubicBezTo>
                <a:cubicBezTo>
                  <a:pt x="2680007" y="244377"/>
                  <a:pt x="2688822" y="245986"/>
                  <a:pt x="2697981" y="248429"/>
                </a:cubicBezTo>
                <a:cubicBezTo>
                  <a:pt x="2707140" y="250873"/>
                  <a:pt x="2703631" y="254382"/>
                  <a:pt x="2687452" y="258959"/>
                </a:cubicBezTo>
                <a:cubicBezTo>
                  <a:pt x="2671273" y="263535"/>
                  <a:pt x="2657115" y="266794"/>
                  <a:pt x="2644980" y="268735"/>
                </a:cubicBezTo>
                <a:cubicBezTo>
                  <a:pt x="2632844" y="270676"/>
                  <a:pt x="2620761" y="267873"/>
                  <a:pt x="2608731" y="260326"/>
                </a:cubicBezTo>
                <a:cubicBezTo>
                  <a:pt x="2596700" y="252779"/>
                  <a:pt x="2579994" y="239822"/>
                  <a:pt x="2558613" y="221454"/>
                </a:cubicBezTo>
                <a:cubicBezTo>
                  <a:pt x="2550700" y="228065"/>
                  <a:pt x="2540403" y="235134"/>
                  <a:pt x="2527722" y="242662"/>
                </a:cubicBezTo>
                <a:cubicBezTo>
                  <a:pt x="2515040" y="250190"/>
                  <a:pt x="2500849" y="255347"/>
                  <a:pt x="2485148" y="258131"/>
                </a:cubicBezTo>
                <a:cubicBezTo>
                  <a:pt x="2469446" y="260915"/>
                  <a:pt x="2458315" y="260949"/>
                  <a:pt x="2451754" y="258233"/>
                </a:cubicBezTo>
                <a:cubicBezTo>
                  <a:pt x="2445193" y="255517"/>
                  <a:pt x="2448077" y="252624"/>
                  <a:pt x="2460405" y="249555"/>
                </a:cubicBezTo>
                <a:cubicBezTo>
                  <a:pt x="2472733" y="246485"/>
                  <a:pt x="2486906" y="240944"/>
                  <a:pt x="2502923" y="232933"/>
                </a:cubicBezTo>
                <a:cubicBezTo>
                  <a:pt x="2518941" y="224921"/>
                  <a:pt x="2532072" y="215799"/>
                  <a:pt x="2542316" y="205567"/>
                </a:cubicBezTo>
                <a:cubicBezTo>
                  <a:pt x="2525251" y="189208"/>
                  <a:pt x="2511059" y="177048"/>
                  <a:pt x="2499742" y="169085"/>
                </a:cubicBezTo>
                <a:cubicBezTo>
                  <a:pt x="2488425" y="161123"/>
                  <a:pt x="2488242" y="157142"/>
                  <a:pt x="2499193" y="157142"/>
                </a:cubicBezTo>
                <a:cubicBezTo>
                  <a:pt x="2508817" y="157142"/>
                  <a:pt x="2519620" y="162332"/>
                  <a:pt x="2531601" y="172713"/>
                </a:cubicBezTo>
                <a:cubicBezTo>
                  <a:pt x="2543581" y="183094"/>
                  <a:pt x="2551407" y="189568"/>
                  <a:pt x="2555078" y="192135"/>
                </a:cubicBezTo>
                <a:cubicBezTo>
                  <a:pt x="2564516" y="177066"/>
                  <a:pt x="2570389" y="163982"/>
                  <a:pt x="2572696" y="152882"/>
                </a:cubicBezTo>
                <a:cubicBezTo>
                  <a:pt x="2575003" y="141782"/>
                  <a:pt x="2571685" y="137376"/>
                  <a:pt x="2562743" y="139664"/>
                </a:cubicBezTo>
                <a:cubicBezTo>
                  <a:pt x="2553801" y="141952"/>
                  <a:pt x="2544077" y="144070"/>
                  <a:pt x="2533573" y="146017"/>
                </a:cubicBezTo>
                <a:cubicBezTo>
                  <a:pt x="2523068" y="147964"/>
                  <a:pt x="2514653" y="150128"/>
                  <a:pt x="2508328" y="152510"/>
                </a:cubicBezTo>
                <a:cubicBezTo>
                  <a:pt x="2502002" y="154891"/>
                  <a:pt x="2494995" y="153244"/>
                  <a:pt x="2487306" y="147570"/>
                </a:cubicBezTo>
                <a:cubicBezTo>
                  <a:pt x="2479616" y="141896"/>
                  <a:pt x="2479737" y="138777"/>
                  <a:pt x="2487668" y="138213"/>
                </a:cubicBezTo>
                <a:cubicBezTo>
                  <a:pt x="2495600" y="137648"/>
                  <a:pt x="2513425" y="134452"/>
                  <a:pt x="2541144" y="128623"/>
                </a:cubicBezTo>
                <a:cubicBezTo>
                  <a:pt x="2541144" y="117237"/>
                  <a:pt x="2541535" y="106156"/>
                  <a:pt x="2542316" y="95378"/>
                </a:cubicBezTo>
                <a:cubicBezTo>
                  <a:pt x="2534838" y="95378"/>
                  <a:pt x="2528032" y="95961"/>
                  <a:pt x="2521899" y="97127"/>
                </a:cubicBezTo>
                <a:cubicBezTo>
                  <a:pt x="2515766" y="98293"/>
                  <a:pt x="2507906" y="96079"/>
                  <a:pt x="2498319" y="90485"/>
                </a:cubicBezTo>
                <a:cubicBezTo>
                  <a:pt x="2488732" y="84892"/>
                  <a:pt x="2490208" y="81581"/>
                  <a:pt x="2502747" y="80551"/>
                </a:cubicBezTo>
                <a:cubicBezTo>
                  <a:pt x="2515285" y="79522"/>
                  <a:pt x="2528475" y="76930"/>
                  <a:pt x="2542316" y="72775"/>
                </a:cubicBezTo>
                <a:cubicBezTo>
                  <a:pt x="2542316" y="66189"/>
                  <a:pt x="2541935" y="57601"/>
                  <a:pt x="2541172" y="47009"/>
                </a:cubicBezTo>
                <a:cubicBezTo>
                  <a:pt x="2540409" y="36417"/>
                  <a:pt x="2538075" y="27215"/>
                  <a:pt x="2534168" y="19401"/>
                </a:cubicBezTo>
                <a:cubicBezTo>
                  <a:pt x="2530261" y="11588"/>
                  <a:pt x="2530977" y="8087"/>
                  <a:pt x="2536317" y="8900"/>
                </a:cubicBezTo>
                <a:close/>
                <a:moveTo>
                  <a:pt x="1625677" y="7572"/>
                </a:moveTo>
                <a:cubicBezTo>
                  <a:pt x="1627496" y="6547"/>
                  <a:pt x="1630515" y="6652"/>
                  <a:pt x="1634735" y="7886"/>
                </a:cubicBezTo>
                <a:cubicBezTo>
                  <a:pt x="1643174" y="10354"/>
                  <a:pt x="1650008" y="13578"/>
                  <a:pt x="1655236" y="17560"/>
                </a:cubicBezTo>
                <a:cubicBezTo>
                  <a:pt x="1660463" y="21541"/>
                  <a:pt x="1659964" y="25547"/>
                  <a:pt x="1653738" y="29577"/>
                </a:cubicBezTo>
                <a:cubicBezTo>
                  <a:pt x="1674004" y="45056"/>
                  <a:pt x="1694520" y="58949"/>
                  <a:pt x="1715288" y="71259"/>
                </a:cubicBezTo>
                <a:cubicBezTo>
                  <a:pt x="1736055" y="83568"/>
                  <a:pt x="1756476" y="92681"/>
                  <a:pt x="1776549" y="98597"/>
                </a:cubicBezTo>
                <a:cubicBezTo>
                  <a:pt x="1796622" y="104512"/>
                  <a:pt x="1797559" y="108763"/>
                  <a:pt x="1779358" y="111349"/>
                </a:cubicBezTo>
                <a:cubicBezTo>
                  <a:pt x="1761158" y="113935"/>
                  <a:pt x="1747667" y="115228"/>
                  <a:pt x="1738886" y="115228"/>
                </a:cubicBezTo>
                <a:cubicBezTo>
                  <a:pt x="1729225" y="115228"/>
                  <a:pt x="1721170" y="111597"/>
                  <a:pt x="1714720" y="104336"/>
                </a:cubicBezTo>
                <a:cubicBezTo>
                  <a:pt x="1708271" y="97074"/>
                  <a:pt x="1700188" y="89168"/>
                  <a:pt x="1690471" y="80616"/>
                </a:cubicBezTo>
                <a:cubicBezTo>
                  <a:pt x="1680754" y="72065"/>
                  <a:pt x="1665917" y="57532"/>
                  <a:pt x="1645962" y="37019"/>
                </a:cubicBezTo>
                <a:cubicBezTo>
                  <a:pt x="1638186" y="49334"/>
                  <a:pt x="1626605" y="63774"/>
                  <a:pt x="1611220" y="80337"/>
                </a:cubicBezTo>
                <a:cubicBezTo>
                  <a:pt x="1595835" y="96901"/>
                  <a:pt x="1581795" y="109346"/>
                  <a:pt x="1569102" y="117674"/>
                </a:cubicBezTo>
                <a:cubicBezTo>
                  <a:pt x="1556407" y="126003"/>
                  <a:pt x="1542024" y="132346"/>
                  <a:pt x="1525951" y="136706"/>
                </a:cubicBezTo>
                <a:cubicBezTo>
                  <a:pt x="1509877" y="141065"/>
                  <a:pt x="1511331" y="137137"/>
                  <a:pt x="1530313" y="124921"/>
                </a:cubicBezTo>
                <a:cubicBezTo>
                  <a:pt x="1549295" y="112704"/>
                  <a:pt x="1566258" y="98547"/>
                  <a:pt x="1581203" y="82449"/>
                </a:cubicBezTo>
                <a:cubicBezTo>
                  <a:pt x="1596148" y="66350"/>
                  <a:pt x="1607279" y="52565"/>
                  <a:pt x="1614596" y="41093"/>
                </a:cubicBezTo>
                <a:cubicBezTo>
                  <a:pt x="1621914" y="29621"/>
                  <a:pt x="1624989" y="20601"/>
                  <a:pt x="1623824" y="14034"/>
                </a:cubicBezTo>
                <a:cubicBezTo>
                  <a:pt x="1623241" y="10751"/>
                  <a:pt x="1623859" y="8597"/>
                  <a:pt x="1625677" y="7572"/>
                </a:cubicBezTo>
                <a:close/>
                <a:moveTo>
                  <a:pt x="4385420" y="6742"/>
                </a:moveTo>
                <a:cubicBezTo>
                  <a:pt x="4389031" y="7027"/>
                  <a:pt x="4393999" y="8165"/>
                  <a:pt x="4400324" y="10155"/>
                </a:cubicBezTo>
                <a:cubicBezTo>
                  <a:pt x="4412974" y="13938"/>
                  <a:pt x="4417743" y="19473"/>
                  <a:pt x="4414630" y="26759"/>
                </a:cubicBezTo>
                <a:cubicBezTo>
                  <a:pt x="4411517" y="34045"/>
                  <a:pt x="4409961" y="49111"/>
                  <a:pt x="4409961" y="71956"/>
                </a:cubicBezTo>
                <a:cubicBezTo>
                  <a:pt x="4409961" y="95186"/>
                  <a:pt x="4409340" y="113231"/>
                  <a:pt x="4408100" y="126093"/>
                </a:cubicBezTo>
                <a:cubicBezTo>
                  <a:pt x="4406860" y="138954"/>
                  <a:pt x="4404076" y="146389"/>
                  <a:pt x="4399747" y="148398"/>
                </a:cubicBezTo>
                <a:cubicBezTo>
                  <a:pt x="4395419" y="150407"/>
                  <a:pt x="4390957" y="147198"/>
                  <a:pt x="4386362" y="138771"/>
                </a:cubicBezTo>
                <a:cubicBezTo>
                  <a:pt x="4381767" y="130343"/>
                  <a:pt x="4380831" y="121928"/>
                  <a:pt x="4383553" y="113526"/>
                </a:cubicBezTo>
                <a:cubicBezTo>
                  <a:pt x="4386275" y="105123"/>
                  <a:pt x="4387636" y="89326"/>
                  <a:pt x="4387636" y="66133"/>
                </a:cubicBezTo>
                <a:cubicBezTo>
                  <a:pt x="4387636" y="42780"/>
                  <a:pt x="4385692" y="28037"/>
                  <a:pt x="4381804" y="21904"/>
                </a:cubicBezTo>
                <a:cubicBezTo>
                  <a:pt x="4377916" y="15771"/>
                  <a:pt x="4376868" y="11284"/>
                  <a:pt x="4378660" y="8444"/>
                </a:cubicBezTo>
                <a:cubicBezTo>
                  <a:pt x="4379556" y="7024"/>
                  <a:pt x="4381809" y="6456"/>
                  <a:pt x="4385420" y="6742"/>
                </a:cubicBezTo>
                <a:close/>
                <a:moveTo>
                  <a:pt x="707847" y="4998"/>
                </a:moveTo>
                <a:cubicBezTo>
                  <a:pt x="709323" y="5072"/>
                  <a:pt x="711126" y="5470"/>
                  <a:pt x="713256" y="6193"/>
                </a:cubicBezTo>
                <a:cubicBezTo>
                  <a:pt x="721776" y="9083"/>
                  <a:pt x="729001" y="13020"/>
                  <a:pt x="734929" y="18006"/>
                </a:cubicBezTo>
                <a:cubicBezTo>
                  <a:pt x="740857" y="22992"/>
                  <a:pt x="742318" y="27202"/>
                  <a:pt x="739310" y="30638"/>
                </a:cubicBezTo>
                <a:cubicBezTo>
                  <a:pt x="736302" y="34073"/>
                  <a:pt x="733521" y="37391"/>
                  <a:pt x="730966" y="40591"/>
                </a:cubicBezTo>
                <a:cubicBezTo>
                  <a:pt x="757756" y="68434"/>
                  <a:pt x="776533" y="86969"/>
                  <a:pt x="787298" y="96197"/>
                </a:cubicBezTo>
                <a:cubicBezTo>
                  <a:pt x="798063" y="105424"/>
                  <a:pt x="809151" y="113275"/>
                  <a:pt x="820561" y="119749"/>
                </a:cubicBezTo>
                <a:cubicBezTo>
                  <a:pt x="831971" y="126223"/>
                  <a:pt x="844990" y="132176"/>
                  <a:pt x="859619" y="137608"/>
                </a:cubicBezTo>
                <a:cubicBezTo>
                  <a:pt x="874248" y="143040"/>
                  <a:pt x="875382" y="147090"/>
                  <a:pt x="863023" y="149756"/>
                </a:cubicBezTo>
                <a:cubicBezTo>
                  <a:pt x="850665" y="152423"/>
                  <a:pt x="837109" y="153350"/>
                  <a:pt x="822356" y="152537"/>
                </a:cubicBezTo>
                <a:cubicBezTo>
                  <a:pt x="807604" y="151725"/>
                  <a:pt x="797223" y="147456"/>
                  <a:pt x="791214" y="139729"/>
                </a:cubicBezTo>
                <a:cubicBezTo>
                  <a:pt x="785205" y="132002"/>
                  <a:pt x="776914" y="121150"/>
                  <a:pt x="766341" y="107173"/>
                </a:cubicBezTo>
                <a:cubicBezTo>
                  <a:pt x="755768" y="93195"/>
                  <a:pt x="741428" y="74480"/>
                  <a:pt x="723320" y="51027"/>
                </a:cubicBezTo>
                <a:cubicBezTo>
                  <a:pt x="714800" y="68663"/>
                  <a:pt x="705644" y="84334"/>
                  <a:pt x="695852" y="98038"/>
                </a:cubicBezTo>
                <a:cubicBezTo>
                  <a:pt x="686061" y="111743"/>
                  <a:pt x="674055" y="126099"/>
                  <a:pt x="659836" y="141106"/>
                </a:cubicBezTo>
                <a:cubicBezTo>
                  <a:pt x="645617" y="156112"/>
                  <a:pt x="628991" y="168003"/>
                  <a:pt x="609960" y="176778"/>
                </a:cubicBezTo>
                <a:cubicBezTo>
                  <a:pt x="590928" y="185552"/>
                  <a:pt x="588705" y="183298"/>
                  <a:pt x="603291" y="170015"/>
                </a:cubicBezTo>
                <a:cubicBezTo>
                  <a:pt x="617876" y="156733"/>
                  <a:pt x="631772" y="142513"/>
                  <a:pt x="644981" y="127358"/>
                </a:cubicBezTo>
                <a:cubicBezTo>
                  <a:pt x="658189" y="112202"/>
                  <a:pt x="669392" y="97536"/>
                  <a:pt x="678588" y="83360"/>
                </a:cubicBezTo>
                <a:cubicBezTo>
                  <a:pt x="687784" y="69184"/>
                  <a:pt x="694705" y="55796"/>
                  <a:pt x="699350" y="43195"/>
                </a:cubicBezTo>
                <a:cubicBezTo>
                  <a:pt x="703994" y="30594"/>
                  <a:pt x="705343" y="20555"/>
                  <a:pt x="703396" y="13076"/>
                </a:cubicBezTo>
                <a:cubicBezTo>
                  <a:pt x="701936" y="7467"/>
                  <a:pt x="703419" y="4774"/>
                  <a:pt x="707847" y="4998"/>
                </a:cubicBezTo>
                <a:close/>
                <a:moveTo>
                  <a:pt x="3817434" y="3177"/>
                </a:moveTo>
                <a:cubicBezTo>
                  <a:pt x="3818667" y="3065"/>
                  <a:pt x="3820234" y="3267"/>
                  <a:pt x="3822136" y="3784"/>
                </a:cubicBezTo>
                <a:cubicBezTo>
                  <a:pt x="3829745" y="5849"/>
                  <a:pt x="3836774" y="8711"/>
                  <a:pt x="3843223" y="12369"/>
                </a:cubicBezTo>
                <a:cubicBezTo>
                  <a:pt x="3849672" y="16028"/>
                  <a:pt x="3851288" y="20133"/>
                  <a:pt x="3848069" y="24685"/>
                </a:cubicBezTo>
                <a:cubicBezTo>
                  <a:pt x="3844851" y="29236"/>
                  <a:pt x="3841400" y="36411"/>
                  <a:pt x="3837716" y="46209"/>
                </a:cubicBezTo>
                <a:cubicBezTo>
                  <a:pt x="3851123" y="45502"/>
                  <a:pt x="3862474" y="43964"/>
                  <a:pt x="3871770" y="41595"/>
                </a:cubicBezTo>
                <a:cubicBezTo>
                  <a:pt x="3881066" y="39227"/>
                  <a:pt x="3889192" y="42346"/>
                  <a:pt x="3896150" y="50953"/>
                </a:cubicBezTo>
                <a:cubicBezTo>
                  <a:pt x="3903108" y="59560"/>
                  <a:pt x="3900395" y="63668"/>
                  <a:pt x="3888011" y="63278"/>
                </a:cubicBezTo>
                <a:cubicBezTo>
                  <a:pt x="3875627" y="62887"/>
                  <a:pt x="3857374" y="64161"/>
                  <a:pt x="3833251" y="67101"/>
                </a:cubicBezTo>
                <a:cubicBezTo>
                  <a:pt x="3828129" y="80991"/>
                  <a:pt x="3822316" y="90346"/>
                  <a:pt x="3815811" y="95164"/>
                </a:cubicBezTo>
                <a:cubicBezTo>
                  <a:pt x="3809305" y="99983"/>
                  <a:pt x="3806841" y="98593"/>
                  <a:pt x="3808416" y="90997"/>
                </a:cubicBezTo>
                <a:cubicBezTo>
                  <a:pt x="3809991" y="83401"/>
                  <a:pt x="3811926" y="75913"/>
                  <a:pt x="3814220" y="68533"/>
                </a:cubicBezTo>
                <a:cubicBezTo>
                  <a:pt x="3800726" y="69302"/>
                  <a:pt x="3787102" y="70716"/>
                  <a:pt x="3773348" y="72775"/>
                </a:cubicBezTo>
                <a:cubicBezTo>
                  <a:pt x="3772443" y="92519"/>
                  <a:pt x="3769531" y="100937"/>
                  <a:pt x="3764614" y="98029"/>
                </a:cubicBezTo>
                <a:cubicBezTo>
                  <a:pt x="3759696" y="95121"/>
                  <a:pt x="3756196" y="87236"/>
                  <a:pt x="3754112" y="74375"/>
                </a:cubicBezTo>
                <a:cubicBezTo>
                  <a:pt x="3733164" y="78257"/>
                  <a:pt x="3719361" y="80976"/>
                  <a:pt x="3712701" y="82532"/>
                </a:cubicBezTo>
                <a:cubicBezTo>
                  <a:pt x="3706041" y="84089"/>
                  <a:pt x="3697948" y="80759"/>
                  <a:pt x="3688423" y="72542"/>
                </a:cubicBezTo>
                <a:cubicBezTo>
                  <a:pt x="3678898" y="64326"/>
                  <a:pt x="3680504" y="60614"/>
                  <a:pt x="3693241" y="61408"/>
                </a:cubicBezTo>
                <a:cubicBezTo>
                  <a:pt x="3705979" y="62202"/>
                  <a:pt x="3725295" y="60831"/>
                  <a:pt x="3751191" y="57297"/>
                </a:cubicBezTo>
                <a:cubicBezTo>
                  <a:pt x="3748277" y="46519"/>
                  <a:pt x="3743852" y="37506"/>
                  <a:pt x="3737918" y="30257"/>
                </a:cubicBezTo>
                <a:cubicBezTo>
                  <a:pt x="3731983" y="23007"/>
                  <a:pt x="3733704" y="19383"/>
                  <a:pt x="3743080" y="19383"/>
                </a:cubicBezTo>
                <a:cubicBezTo>
                  <a:pt x="3750596" y="19383"/>
                  <a:pt x="3757548" y="20536"/>
                  <a:pt x="3763935" y="22843"/>
                </a:cubicBezTo>
                <a:cubicBezTo>
                  <a:pt x="3770322" y="25150"/>
                  <a:pt x="3773122" y="29097"/>
                  <a:pt x="3772334" y="34684"/>
                </a:cubicBezTo>
                <a:cubicBezTo>
                  <a:pt x="3771547" y="40271"/>
                  <a:pt x="3771457" y="46451"/>
                  <a:pt x="3772064" y="53223"/>
                </a:cubicBezTo>
                <a:cubicBezTo>
                  <a:pt x="3786737" y="52478"/>
                  <a:pt x="3801272" y="51424"/>
                  <a:pt x="3815671" y="50060"/>
                </a:cubicBezTo>
                <a:cubicBezTo>
                  <a:pt x="3818598" y="33118"/>
                  <a:pt x="3818505" y="20654"/>
                  <a:pt x="3815392" y="12667"/>
                </a:cubicBezTo>
                <a:cubicBezTo>
                  <a:pt x="3813057" y="6677"/>
                  <a:pt x="3813738" y="3513"/>
                  <a:pt x="3817434" y="3177"/>
                </a:cubicBezTo>
                <a:close/>
                <a:moveTo>
                  <a:pt x="4096411" y="2"/>
                </a:moveTo>
                <a:cubicBezTo>
                  <a:pt x="4097593" y="29"/>
                  <a:pt x="4098953" y="359"/>
                  <a:pt x="4100491" y="993"/>
                </a:cubicBezTo>
                <a:cubicBezTo>
                  <a:pt x="4106643" y="3529"/>
                  <a:pt x="4112267" y="7170"/>
                  <a:pt x="4117364" y="11913"/>
                </a:cubicBezTo>
                <a:cubicBezTo>
                  <a:pt x="4122462" y="16657"/>
                  <a:pt x="4123581" y="20177"/>
                  <a:pt x="4120722" y="22471"/>
                </a:cubicBezTo>
                <a:cubicBezTo>
                  <a:pt x="4117864" y="24765"/>
                  <a:pt x="4113452" y="26849"/>
                  <a:pt x="4107486" y="28722"/>
                </a:cubicBezTo>
                <a:cubicBezTo>
                  <a:pt x="4124626" y="28722"/>
                  <a:pt x="4136281" y="27162"/>
                  <a:pt x="4142451" y="24043"/>
                </a:cubicBezTo>
                <a:cubicBezTo>
                  <a:pt x="4148622" y="20924"/>
                  <a:pt x="4154630" y="20828"/>
                  <a:pt x="4160478" y="23755"/>
                </a:cubicBezTo>
                <a:cubicBezTo>
                  <a:pt x="4166326" y="26682"/>
                  <a:pt x="4171603" y="30433"/>
                  <a:pt x="4176310" y="35010"/>
                </a:cubicBezTo>
                <a:cubicBezTo>
                  <a:pt x="4181016" y="39586"/>
                  <a:pt x="4180604" y="43108"/>
                  <a:pt x="4175073" y="45577"/>
                </a:cubicBezTo>
                <a:cubicBezTo>
                  <a:pt x="4169541" y="48045"/>
                  <a:pt x="4164298" y="52330"/>
                  <a:pt x="4159343" y="58432"/>
                </a:cubicBezTo>
                <a:cubicBezTo>
                  <a:pt x="4154389" y="64533"/>
                  <a:pt x="4147394" y="71900"/>
                  <a:pt x="4138358" y="80533"/>
                </a:cubicBezTo>
                <a:cubicBezTo>
                  <a:pt x="4129323" y="89165"/>
                  <a:pt x="4120074" y="96832"/>
                  <a:pt x="4110611" y="103536"/>
                </a:cubicBezTo>
                <a:lnTo>
                  <a:pt x="4106671" y="105711"/>
                </a:lnTo>
                <a:lnTo>
                  <a:pt x="4115067" y="106698"/>
                </a:lnTo>
                <a:cubicBezTo>
                  <a:pt x="4122539" y="109669"/>
                  <a:pt x="4128009" y="113365"/>
                  <a:pt x="4131475" y="117786"/>
                </a:cubicBezTo>
                <a:cubicBezTo>
                  <a:pt x="4134942" y="122207"/>
                  <a:pt x="4134908" y="125671"/>
                  <a:pt x="4131373" y="128176"/>
                </a:cubicBezTo>
                <a:cubicBezTo>
                  <a:pt x="4127838" y="130681"/>
                  <a:pt x="4124161" y="132554"/>
                  <a:pt x="4120341" y="133794"/>
                </a:cubicBezTo>
                <a:cubicBezTo>
                  <a:pt x="4127770" y="133794"/>
                  <a:pt x="4135757" y="132864"/>
                  <a:pt x="4144302" y="131004"/>
                </a:cubicBezTo>
                <a:cubicBezTo>
                  <a:pt x="4152847" y="129144"/>
                  <a:pt x="4159495" y="126803"/>
                  <a:pt x="4164245" y="123981"/>
                </a:cubicBezTo>
                <a:cubicBezTo>
                  <a:pt x="4168995" y="121160"/>
                  <a:pt x="4174914" y="121417"/>
                  <a:pt x="4182002" y="124753"/>
                </a:cubicBezTo>
                <a:cubicBezTo>
                  <a:pt x="4189090" y="128089"/>
                  <a:pt x="4195564" y="132576"/>
                  <a:pt x="4201424" y="138213"/>
                </a:cubicBezTo>
                <a:cubicBezTo>
                  <a:pt x="4207285" y="143850"/>
                  <a:pt x="4207263" y="148324"/>
                  <a:pt x="4201359" y="151635"/>
                </a:cubicBezTo>
                <a:cubicBezTo>
                  <a:pt x="4195456" y="154947"/>
                  <a:pt x="4188256" y="161619"/>
                  <a:pt x="4179761" y="171653"/>
                </a:cubicBezTo>
                <a:cubicBezTo>
                  <a:pt x="4171265" y="181686"/>
                  <a:pt x="4157824" y="195115"/>
                  <a:pt x="4139437" y="211938"/>
                </a:cubicBezTo>
                <a:cubicBezTo>
                  <a:pt x="4121051" y="228762"/>
                  <a:pt x="4099989" y="242907"/>
                  <a:pt x="4076251" y="254373"/>
                </a:cubicBezTo>
                <a:cubicBezTo>
                  <a:pt x="4052512" y="265839"/>
                  <a:pt x="4029193" y="272753"/>
                  <a:pt x="4006292" y="275116"/>
                </a:cubicBezTo>
                <a:cubicBezTo>
                  <a:pt x="3983391" y="277479"/>
                  <a:pt x="3982355" y="274611"/>
                  <a:pt x="4003185" y="266512"/>
                </a:cubicBezTo>
                <a:cubicBezTo>
                  <a:pt x="4024015" y="258413"/>
                  <a:pt x="4044783" y="248609"/>
                  <a:pt x="4065488" y="237100"/>
                </a:cubicBezTo>
                <a:cubicBezTo>
                  <a:pt x="4086194" y="225590"/>
                  <a:pt x="4100925" y="215941"/>
                  <a:pt x="4109681" y="208153"/>
                </a:cubicBezTo>
                <a:cubicBezTo>
                  <a:pt x="4104212" y="204779"/>
                  <a:pt x="4097009" y="197964"/>
                  <a:pt x="4088073" y="187707"/>
                </a:cubicBezTo>
                <a:cubicBezTo>
                  <a:pt x="4079137" y="177451"/>
                  <a:pt x="4077271" y="171538"/>
                  <a:pt x="4082474" y="169969"/>
                </a:cubicBezTo>
                <a:cubicBezTo>
                  <a:pt x="4087676" y="168400"/>
                  <a:pt x="4095654" y="169727"/>
                  <a:pt x="4106407" y="173950"/>
                </a:cubicBezTo>
                <a:cubicBezTo>
                  <a:pt x="4117160" y="178173"/>
                  <a:pt x="4122840" y="186566"/>
                  <a:pt x="4123448" y="199130"/>
                </a:cubicBezTo>
                <a:cubicBezTo>
                  <a:pt x="4131782" y="190572"/>
                  <a:pt x="4140523" y="180384"/>
                  <a:pt x="4149669" y="168564"/>
                </a:cubicBezTo>
                <a:cubicBezTo>
                  <a:pt x="4158816" y="156745"/>
                  <a:pt x="4163390" y="149062"/>
                  <a:pt x="4163390" y="145515"/>
                </a:cubicBezTo>
                <a:cubicBezTo>
                  <a:pt x="4163390" y="144002"/>
                  <a:pt x="4159793" y="144023"/>
                  <a:pt x="4152599" y="145580"/>
                </a:cubicBezTo>
                <a:cubicBezTo>
                  <a:pt x="4145406" y="147136"/>
                  <a:pt x="4138058" y="148497"/>
                  <a:pt x="4130554" y="149663"/>
                </a:cubicBezTo>
                <a:cubicBezTo>
                  <a:pt x="4123051" y="150829"/>
                  <a:pt x="4116614" y="149080"/>
                  <a:pt x="4111244" y="144417"/>
                </a:cubicBezTo>
                <a:cubicBezTo>
                  <a:pt x="4100057" y="156398"/>
                  <a:pt x="4086532" y="166549"/>
                  <a:pt x="4070670" y="174871"/>
                </a:cubicBezTo>
                <a:cubicBezTo>
                  <a:pt x="4054807" y="183193"/>
                  <a:pt x="4040029" y="188951"/>
                  <a:pt x="4026337" y="192144"/>
                </a:cubicBezTo>
                <a:cubicBezTo>
                  <a:pt x="4012645" y="195338"/>
                  <a:pt x="4012608" y="192557"/>
                  <a:pt x="4026226" y="183801"/>
                </a:cubicBezTo>
                <a:cubicBezTo>
                  <a:pt x="4039843" y="175045"/>
                  <a:pt x="4053737" y="165498"/>
                  <a:pt x="4067907" y="155161"/>
                </a:cubicBezTo>
                <a:cubicBezTo>
                  <a:pt x="4082077" y="144823"/>
                  <a:pt x="4091611" y="135695"/>
                  <a:pt x="4096510" y="127776"/>
                </a:cubicBezTo>
                <a:cubicBezTo>
                  <a:pt x="4101409" y="119857"/>
                  <a:pt x="4103858" y="114484"/>
                  <a:pt x="4103858" y="111656"/>
                </a:cubicBezTo>
                <a:lnTo>
                  <a:pt x="4106656" y="105720"/>
                </a:lnTo>
                <a:lnTo>
                  <a:pt x="4070874" y="125479"/>
                </a:lnTo>
                <a:cubicBezTo>
                  <a:pt x="4053846" y="133404"/>
                  <a:pt x="4037769" y="137763"/>
                  <a:pt x="4022644" y="138557"/>
                </a:cubicBezTo>
                <a:cubicBezTo>
                  <a:pt x="4007520" y="139351"/>
                  <a:pt x="4006128" y="136656"/>
                  <a:pt x="4018468" y="130474"/>
                </a:cubicBezTo>
                <a:cubicBezTo>
                  <a:pt x="4030808" y="124291"/>
                  <a:pt x="4042870" y="118353"/>
                  <a:pt x="4054652" y="112661"/>
                </a:cubicBezTo>
                <a:cubicBezTo>
                  <a:pt x="4066434" y="106968"/>
                  <a:pt x="4078942" y="100103"/>
                  <a:pt x="4092175" y="92067"/>
                </a:cubicBezTo>
                <a:cubicBezTo>
                  <a:pt x="4079314" y="82467"/>
                  <a:pt x="4072012" y="74759"/>
                  <a:pt x="4070270" y="68943"/>
                </a:cubicBezTo>
                <a:lnTo>
                  <a:pt x="4071521" y="64068"/>
                </a:lnTo>
                <a:lnTo>
                  <a:pt x="4070121" y="65175"/>
                </a:lnTo>
                <a:cubicBezTo>
                  <a:pt x="4057154" y="74992"/>
                  <a:pt x="4042606" y="82092"/>
                  <a:pt x="4026477" y="86476"/>
                </a:cubicBezTo>
                <a:cubicBezTo>
                  <a:pt x="4010348" y="90861"/>
                  <a:pt x="4009433" y="88113"/>
                  <a:pt x="4023733" y="78235"/>
                </a:cubicBezTo>
                <a:cubicBezTo>
                  <a:pt x="4038033" y="68357"/>
                  <a:pt x="4052633" y="55970"/>
                  <a:pt x="4067535" y="41074"/>
                </a:cubicBezTo>
                <a:cubicBezTo>
                  <a:pt x="4082436" y="26179"/>
                  <a:pt x="4090116" y="15141"/>
                  <a:pt x="4090575" y="7960"/>
                </a:cubicBezTo>
                <a:cubicBezTo>
                  <a:pt x="4090920" y="2574"/>
                  <a:pt x="4092865" y="-78"/>
                  <a:pt x="4096411" y="2"/>
                </a:cubicBezTo>
                <a:close/>
                <a:moveTo>
                  <a:pt x="3486811" y="2"/>
                </a:moveTo>
                <a:cubicBezTo>
                  <a:pt x="3487993" y="29"/>
                  <a:pt x="3489353" y="359"/>
                  <a:pt x="3490891" y="993"/>
                </a:cubicBezTo>
                <a:cubicBezTo>
                  <a:pt x="3497043" y="3529"/>
                  <a:pt x="3502667" y="7170"/>
                  <a:pt x="3507764" y="11913"/>
                </a:cubicBezTo>
                <a:cubicBezTo>
                  <a:pt x="3512862" y="16657"/>
                  <a:pt x="3513981" y="20177"/>
                  <a:pt x="3511122" y="22471"/>
                </a:cubicBezTo>
                <a:cubicBezTo>
                  <a:pt x="3508263" y="24765"/>
                  <a:pt x="3503851" y="26849"/>
                  <a:pt x="3497886" y="28722"/>
                </a:cubicBezTo>
                <a:cubicBezTo>
                  <a:pt x="3515026" y="28722"/>
                  <a:pt x="3526681" y="27162"/>
                  <a:pt x="3532851" y="24043"/>
                </a:cubicBezTo>
                <a:cubicBezTo>
                  <a:pt x="3539021" y="20924"/>
                  <a:pt x="3545030" y="20828"/>
                  <a:pt x="3550878" y="23755"/>
                </a:cubicBezTo>
                <a:cubicBezTo>
                  <a:pt x="3556726" y="26682"/>
                  <a:pt x="3562003" y="30433"/>
                  <a:pt x="3566710" y="35010"/>
                </a:cubicBezTo>
                <a:cubicBezTo>
                  <a:pt x="3571416" y="39586"/>
                  <a:pt x="3571004" y="43108"/>
                  <a:pt x="3565472" y="45577"/>
                </a:cubicBezTo>
                <a:cubicBezTo>
                  <a:pt x="3559941" y="48045"/>
                  <a:pt x="3554698" y="52330"/>
                  <a:pt x="3549743" y="58432"/>
                </a:cubicBezTo>
                <a:cubicBezTo>
                  <a:pt x="3544788" y="64533"/>
                  <a:pt x="3537794" y="71900"/>
                  <a:pt x="3528758" y="80533"/>
                </a:cubicBezTo>
                <a:cubicBezTo>
                  <a:pt x="3519723" y="89165"/>
                  <a:pt x="3510474" y="96832"/>
                  <a:pt x="3501011" y="103536"/>
                </a:cubicBezTo>
                <a:lnTo>
                  <a:pt x="3497071" y="105711"/>
                </a:lnTo>
                <a:lnTo>
                  <a:pt x="3505467" y="106698"/>
                </a:lnTo>
                <a:cubicBezTo>
                  <a:pt x="3512939" y="109669"/>
                  <a:pt x="3518409" y="113365"/>
                  <a:pt x="3521875" y="117786"/>
                </a:cubicBezTo>
                <a:cubicBezTo>
                  <a:pt x="3525341" y="122207"/>
                  <a:pt x="3525307" y="125671"/>
                  <a:pt x="3521773" y="128176"/>
                </a:cubicBezTo>
                <a:cubicBezTo>
                  <a:pt x="3518238" y="130681"/>
                  <a:pt x="3514561" y="132554"/>
                  <a:pt x="3510741" y="133794"/>
                </a:cubicBezTo>
                <a:cubicBezTo>
                  <a:pt x="3518170" y="133794"/>
                  <a:pt x="3526157" y="132864"/>
                  <a:pt x="3534702" y="131004"/>
                </a:cubicBezTo>
                <a:cubicBezTo>
                  <a:pt x="3543247" y="129144"/>
                  <a:pt x="3549895" y="126803"/>
                  <a:pt x="3554645" y="123981"/>
                </a:cubicBezTo>
                <a:cubicBezTo>
                  <a:pt x="3559395" y="121160"/>
                  <a:pt x="3565314" y="121417"/>
                  <a:pt x="3572402" y="124753"/>
                </a:cubicBezTo>
                <a:cubicBezTo>
                  <a:pt x="3579490" y="128089"/>
                  <a:pt x="3585964" y="132576"/>
                  <a:pt x="3591824" y="138213"/>
                </a:cubicBezTo>
                <a:cubicBezTo>
                  <a:pt x="3597684" y="143850"/>
                  <a:pt x="3597663" y="148324"/>
                  <a:pt x="3591759" y="151635"/>
                </a:cubicBezTo>
                <a:cubicBezTo>
                  <a:pt x="3585856" y="154947"/>
                  <a:pt x="3578656" y="161619"/>
                  <a:pt x="3570160" y="171653"/>
                </a:cubicBezTo>
                <a:cubicBezTo>
                  <a:pt x="3561665" y="181686"/>
                  <a:pt x="3548224" y="195115"/>
                  <a:pt x="3529837" y="211938"/>
                </a:cubicBezTo>
                <a:cubicBezTo>
                  <a:pt x="3511451" y="228762"/>
                  <a:pt x="3490389" y="242907"/>
                  <a:pt x="3466651" y="254373"/>
                </a:cubicBezTo>
                <a:cubicBezTo>
                  <a:pt x="3442912" y="265839"/>
                  <a:pt x="3419593" y="272753"/>
                  <a:pt x="3396692" y="275116"/>
                </a:cubicBezTo>
                <a:cubicBezTo>
                  <a:pt x="3373791" y="277479"/>
                  <a:pt x="3372755" y="274611"/>
                  <a:pt x="3393585" y="266512"/>
                </a:cubicBezTo>
                <a:cubicBezTo>
                  <a:pt x="3414415" y="258413"/>
                  <a:pt x="3435183" y="248609"/>
                  <a:pt x="3455888" y="237100"/>
                </a:cubicBezTo>
                <a:cubicBezTo>
                  <a:pt x="3476594" y="225590"/>
                  <a:pt x="3491325" y="215941"/>
                  <a:pt x="3500081" y="208153"/>
                </a:cubicBezTo>
                <a:cubicBezTo>
                  <a:pt x="3494612" y="204779"/>
                  <a:pt x="3487409" y="197964"/>
                  <a:pt x="3478473" y="187707"/>
                </a:cubicBezTo>
                <a:cubicBezTo>
                  <a:pt x="3469537" y="177451"/>
                  <a:pt x="3467671" y="171538"/>
                  <a:pt x="3472873" y="169969"/>
                </a:cubicBezTo>
                <a:cubicBezTo>
                  <a:pt x="3478076" y="168400"/>
                  <a:pt x="3486054" y="169727"/>
                  <a:pt x="3496807" y="173950"/>
                </a:cubicBezTo>
                <a:cubicBezTo>
                  <a:pt x="3507560" y="178173"/>
                  <a:pt x="3513240" y="186566"/>
                  <a:pt x="3513848" y="199130"/>
                </a:cubicBezTo>
                <a:cubicBezTo>
                  <a:pt x="3522182" y="190572"/>
                  <a:pt x="3530922" y="180384"/>
                  <a:pt x="3540069" y="168564"/>
                </a:cubicBezTo>
                <a:cubicBezTo>
                  <a:pt x="3549216" y="156745"/>
                  <a:pt x="3553789" y="149062"/>
                  <a:pt x="3553789" y="145515"/>
                </a:cubicBezTo>
                <a:cubicBezTo>
                  <a:pt x="3553789" y="144002"/>
                  <a:pt x="3550193" y="144023"/>
                  <a:pt x="3542999" y="145580"/>
                </a:cubicBezTo>
                <a:cubicBezTo>
                  <a:pt x="3535806" y="147136"/>
                  <a:pt x="3528458" y="148497"/>
                  <a:pt x="3520954" y="149663"/>
                </a:cubicBezTo>
                <a:cubicBezTo>
                  <a:pt x="3513451" y="150829"/>
                  <a:pt x="3507014" y="149080"/>
                  <a:pt x="3501644" y="144417"/>
                </a:cubicBezTo>
                <a:cubicBezTo>
                  <a:pt x="3490457" y="156398"/>
                  <a:pt x="3476932" y="166549"/>
                  <a:pt x="3461069" y="174871"/>
                </a:cubicBezTo>
                <a:cubicBezTo>
                  <a:pt x="3445207" y="183193"/>
                  <a:pt x="3430429" y="188951"/>
                  <a:pt x="3416737" y="192144"/>
                </a:cubicBezTo>
                <a:cubicBezTo>
                  <a:pt x="3403045" y="195338"/>
                  <a:pt x="3403008" y="192557"/>
                  <a:pt x="3416626" y="183801"/>
                </a:cubicBezTo>
                <a:cubicBezTo>
                  <a:pt x="3430243" y="175045"/>
                  <a:pt x="3444137" y="165498"/>
                  <a:pt x="3458307" y="155161"/>
                </a:cubicBezTo>
                <a:cubicBezTo>
                  <a:pt x="3472477" y="144823"/>
                  <a:pt x="3482011" y="135695"/>
                  <a:pt x="3486910" y="127776"/>
                </a:cubicBezTo>
                <a:cubicBezTo>
                  <a:pt x="3491809" y="119857"/>
                  <a:pt x="3494258" y="114484"/>
                  <a:pt x="3494258" y="111656"/>
                </a:cubicBezTo>
                <a:lnTo>
                  <a:pt x="3497055" y="105720"/>
                </a:lnTo>
                <a:lnTo>
                  <a:pt x="3461274" y="125479"/>
                </a:lnTo>
                <a:cubicBezTo>
                  <a:pt x="3444246" y="133404"/>
                  <a:pt x="3428169" y="137763"/>
                  <a:pt x="3413044" y="138557"/>
                </a:cubicBezTo>
                <a:cubicBezTo>
                  <a:pt x="3397920" y="139351"/>
                  <a:pt x="3396528" y="136656"/>
                  <a:pt x="3408868" y="130474"/>
                </a:cubicBezTo>
                <a:cubicBezTo>
                  <a:pt x="3421208" y="124291"/>
                  <a:pt x="3433270" y="118353"/>
                  <a:pt x="3445052" y="112661"/>
                </a:cubicBezTo>
                <a:cubicBezTo>
                  <a:pt x="3456834" y="106968"/>
                  <a:pt x="3469342" y="100103"/>
                  <a:pt x="3482575" y="92067"/>
                </a:cubicBezTo>
                <a:cubicBezTo>
                  <a:pt x="3469714" y="82467"/>
                  <a:pt x="3462412" y="74759"/>
                  <a:pt x="3460669" y="68943"/>
                </a:cubicBezTo>
                <a:lnTo>
                  <a:pt x="3461921" y="64068"/>
                </a:lnTo>
                <a:lnTo>
                  <a:pt x="3460521" y="65175"/>
                </a:lnTo>
                <a:cubicBezTo>
                  <a:pt x="3447554" y="74992"/>
                  <a:pt x="3433006" y="82092"/>
                  <a:pt x="3416877" y="86476"/>
                </a:cubicBezTo>
                <a:cubicBezTo>
                  <a:pt x="3400748" y="90861"/>
                  <a:pt x="3399833" y="88113"/>
                  <a:pt x="3414133" y="78235"/>
                </a:cubicBezTo>
                <a:cubicBezTo>
                  <a:pt x="3428433" y="68357"/>
                  <a:pt x="3443033" y="55970"/>
                  <a:pt x="3457935" y="41074"/>
                </a:cubicBezTo>
                <a:cubicBezTo>
                  <a:pt x="3472836" y="26179"/>
                  <a:pt x="3480516" y="15141"/>
                  <a:pt x="3480975" y="7960"/>
                </a:cubicBezTo>
                <a:cubicBezTo>
                  <a:pt x="3481319" y="2574"/>
                  <a:pt x="3483265" y="-78"/>
                  <a:pt x="3486811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72238" y="2910104"/>
            <a:ext cx="107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34" y="2004960"/>
            <a:ext cx="1192530" cy="79248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7581937" y="2910104"/>
            <a:ext cx="74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角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201359" y="3355192"/>
            <a:ext cx="144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cs typeface="+mn-ea"/>
                <a:sym typeface="+mn-lt"/>
              </a:rPr>
              <a:t>3.6-0.5=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386620" y="3702729"/>
            <a:ext cx="846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cs typeface="+mn-ea"/>
                <a:sym typeface="+mn-lt"/>
              </a:rPr>
              <a:t> 3.6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cs typeface="+mn-ea"/>
                <a:sym typeface="+mn-lt"/>
              </a:rPr>
              <a:t>-0.5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8572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386622" y="4533724"/>
            <a:ext cx="846467" cy="0"/>
          </a:xfrm>
          <a:prstGeom prst="line">
            <a:avLst/>
          </a:prstGeom>
          <a:ln w="19050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850644" y="4488330"/>
            <a:ext cx="38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481505" y="3344294"/>
            <a:ext cx="174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867697" y="4968721"/>
            <a:ext cx="665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答：买一个铅笔盒比一支铅笔多花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545782" y="4493009"/>
            <a:ext cx="38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47" y="1829986"/>
            <a:ext cx="1479062" cy="118278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12" grpId="0"/>
      <p:bldP spid="45" grpId="0"/>
      <p:bldP spid="47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ChangeArrowheads="1"/>
          </p:cNvSpPr>
          <p:nvPr/>
        </p:nvSpPr>
        <p:spPr bwMode="auto">
          <a:xfrm>
            <a:off x="3702562" y="1650066"/>
            <a:ext cx="6542959" cy="284586"/>
          </a:xfrm>
          <a:custGeom>
            <a:avLst/>
            <a:gdLst/>
            <a:ahLst/>
            <a:cxnLst/>
            <a:rect l="l" t="t" r="r" b="b"/>
            <a:pathLst>
              <a:path w="6542959" h="284586">
                <a:moveTo>
                  <a:pt x="6503508" y="198937"/>
                </a:moveTo>
                <a:cubicBezTo>
                  <a:pt x="6500592" y="199101"/>
                  <a:pt x="6497756" y="200208"/>
                  <a:pt x="6494999" y="202258"/>
                </a:cubicBezTo>
                <a:cubicBezTo>
                  <a:pt x="6489486" y="206357"/>
                  <a:pt x="6486730" y="211820"/>
                  <a:pt x="6486730" y="218647"/>
                </a:cubicBezTo>
                <a:cubicBezTo>
                  <a:pt x="6486730" y="225475"/>
                  <a:pt x="6489800" y="230600"/>
                  <a:pt x="6495938" y="234023"/>
                </a:cubicBezTo>
                <a:cubicBezTo>
                  <a:pt x="6502078" y="237446"/>
                  <a:pt x="6508086" y="237273"/>
                  <a:pt x="6513966" y="233502"/>
                </a:cubicBezTo>
                <a:cubicBezTo>
                  <a:pt x="6519844" y="229720"/>
                  <a:pt x="6522606" y="224263"/>
                  <a:pt x="6522254" y="217131"/>
                </a:cubicBezTo>
                <a:cubicBezTo>
                  <a:pt x="6521900" y="210000"/>
                  <a:pt x="6518647" y="204713"/>
                  <a:pt x="6512496" y="201272"/>
                </a:cubicBezTo>
                <a:cubicBezTo>
                  <a:pt x="6509420" y="199551"/>
                  <a:pt x="6506424" y="198773"/>
                  <a:pt x="6503508" y="198937"/>
                </a:cubicBezTo>
                <a:close/>
                <a:moveTo>
                  <a:pt x="1084167" y="198053"/>
                </a:moveTo>
                <a:cubicBezTo>
                  <a:pt x="1082152" y="197539"/>
                  <a:pt x="1075560" y="198041"/>
                  <a:pt x="1064392" y="199560"/>
                </a:cubicBezTo>
                <a:cubicBezTo>
                  <a:pt x="1053223" y="201080"/>
                  <a:pt x="1038685" y="203247"/>
                  <a:pt x="1020776" y="206062"/>
                </a:cubicBezTo>
                <a:cubicBezTo>
                  <a:pt x="1023120" y="216728"/>
                  <a:pt x="1025340" y="229707"/>
                  <a:pt x="1027436" y="244999"/>
                </a:cubicBezTo>
                <a:cubicBezTo>
                  <a:pt x="1041153" y="244280"/>
                  <a:pt x="1059248" y="241750"/>
                  <a:pt x="1081721" y="237409"/>
                </a:cubicBezTo>
                <a:cubicBezTo>
                  <a:pt x="1083817" y="229013"/>
                  <a:pt x="1085252" y="220483"/>
                  <a:pt x="1086027" y="211820"/>
                </a:cubicBezTo>
                <a:cubicBezTo>
                  <a:pt x="1086803" y="203157"/>
                  <a:pt x="1086183" y="198568"/>
                  <a:pt x="1084167" y="198053"/>
                </a:cubicBezTo>
                <a:close/>
                <a:moveTo>
                  <a:pt x="2027458" y="192789"/>
                </a:moveTo>
                <a:cubicBezTo>
                  <a:pt x="2030503" y="192283"/>
                  <a:pt x="2035945" y="193052"/>
                  <a:pt x="2043783" y="195095"/>
                </a:cubicBezTo>
                <a:cubicBezTo>
                  <a:pt x="2059460" y="199182"/>
                  <a:pt x="2069794" y="204971"/>
                  <a:pt x="2074786" y="212462"/>
                </a:cubicBezTo>
                <a:cubicBezTo>
                  <a:pt x="2079778" y="219953"/>
                  <a:pt x="2081765" y="228244"/>
                  <a:pt x="2080748" y="237335"/>
                </a:cubicBezTo>
                <a:cubicBezTo>
                  <a:pt x="2079731" y="246426"/>
                  <a:pt x="2074426" y="247684"/>
                  <a:pt x="2064833" y="241111"/>
                </a:cubicBezTo>
                <a:cubicBezTo>
                  <a:pt x="2055240" y="234538"/>
                  <a:pt x="2047367" y="227791"/>
                  <a:pt x="2041216" y="220871"/>
                </a:cubicBezTo>
                <a:cubicBezTo>
                  <a:pt x="2034246" y="211817"/>
                  <a:pt x="2029012" y="204236"/>
                  <a:pt x="2025514" y="198128"/>
                </a:cubicBezTo>
                <a:cubicBezTo>
                  <a:pt x="2023766" y="195074"/>
                  <a:pt x="2024414" y="193294"/>
                  <a:pt x="2027458" y="192789"/>
                </a:cubicBezTo>
                <a:close/>
                <a:moveTo>
                  <a:pt x="1941543" y="189417"/>
                </a:moveTo>
                <a:cubicBezTo>
                  <a:pt x="1943195" y="190409"/>
                  <a:pt x="1944725" y="193889"/>
                  <a:pt x="1946133" y="199858"/>
                </a:cubicBezTo>
                <a:cubicBezTo>
                  <a:pt x="1948949" y="211795"/>
                  <a:pt x="1946062" y="224855"/>
                  <a:pt x="1937473" y="239037"/>
                </a:cubicBezTo>
                <a:cubicBezTo>
                  <a:pt x="1928885" y="253219"/>
                  <a:pt x="1922246" y="256651"/>
                  <a:pt x="1917558" y="249334"/>
                </a:cubicBezTo>
                <a:cubicBezTo>
                  <a:pt x="1912870" y="242017"/>
                  <a:pt x="1911779" y="236163"/>
                  <a:pt x="1914284" y="231772"/>
                </a:cubicBezTo>
                <a:cubicBezTo>
                  <a:pt x="1916789" y="227382"/>
                  <a:pt x="1919908" y="222185"/>
                  <a:pt x="1923642" y="216182"/>
                </a:cubicBezTo>
                <a:cubicBezTo>
                  <a:pt x="1928230" y="209299"/>
                  <a:pt x="1932422" y="201873"/>
                  <a:pt x="1936218" y="193905"/>
                </a:cubicBezTo>
                <a:cubicBezTo>
                  <a:pt x="1938115" y="189921"/>
                  <a:pt x="1939890" y="188425"/>
                  <a:pt x="1941543" y="189417"/>
                </a:cubicBezTo>
                <a:close/>
                <a:moveTo>
                  <a:pt x="5013760" y="185598"/>
                </a:moveTo>
                <a:lnTo>
                  <a:pt x="4992942" y="189933"/>
                </a:lnTo>
                <a:cubicBezTo>
                  <a:pt x="4988242" y="200487"/>
                  <a:pt x="4986025" y="206208"/>
                  <a:pt x="4986291" y="207095"/>
                </a:cubicBezTo>
                <a:cubicBezTo>
                  <a:pt x="4986558" y="207981"/>
                  <a:pt x="4987770" y="208735"/>
                  <a:pt x="4989928" y="209355"/>
                </a:cubicBezTo>
                <a:cubicBezTo>
                  <a:pt x="4992086" y="209975"/>
                  <a:pt x="4995739" y="211352"/>
                  <a:pt x="5000886" y="213485"/>
                </a:cubicBezTo>
                <a:cubicBezTo>
                  <a:pt x="5005623" y="207730"/>
                  <a:pt x="5009915" y="198435"/>
                  <a:pt x="5013760" y="185598"/>
                </a:cubicBezTo>
                <a:close/>
                <a:moveTo>
                  <a:pt x="4089835" y="185598"/>
                </a:moveTo>
                <a:lnTo>
                  <a:pt x="4069017" y="189933"/>
                </a:lnTo>
                <a:cubicBezTo>
                  <a:pt x="4064317" y="200487"/>
                  <a:pt x="4062100" y="206208"/>
                  <a:pt x="4062367" y="207095"/>
                </a:cubicBezTo>
                <a:cubicBezTo>
                  <a:pt x="4062633" y="207981"/>
                  <a:pt x="4063846" y="208735"/>
                  <a:pt x="4066004" y="209355"/>
                </a:cubicBezTo>
                <a:cubicBezTo>
                  <a:pt x="4068162" y="209975"/>
                  <a:pt x="4071814" y="211352"/>
                  <a:pt x="4076961" y="213485"/>
                </a:cubicBezTo>
                <a:cubicBezTo>
                  <a:pt x="4081699" y="207730"/>
                  <a:pt x="4085990" y="198435"/>
                  <a:pt x="4089835" y="185598"/>
                </a:cubicBezTo>
                <a:close/>
                <a:moveTo>
                  <a:pt x="1350128" y="179688"/>
                </a:moveTo>
                <a:cubicBezTo>
                  <a:pt x="1352137" y="179576"/>
                  <a:pt x="1354793" y="180027"/>
                  <a:pt x="1358095" y="181040"/>
                </a:cubicBezTo>
                <a:cubicBezTo>
                  <a:pt x="1371303" y="185096"/>
                  <a:pt x="1380859" y="189890"/>
                  <a:pt x="1386763" y="195421"/>
                </a:cubicBezTo>
                <a:cubicBezTo>
                  <a:pt x="1392666" y="200952"/>
                  <a:pt x="1394623" y="208093"/>
                  <a:pt x="1392632" y="216843"/>
                </a:cubicBezTo>
                <a:cubicBezTo>
                  <a:pt x="1390642" y="225593"/>
                  <a:pt x="1384933" y="226669"/>
                  <a:pt x="1375507" y="220071"/>
                </a:cubicBezTo>
                <a:cubicBezTo>
                  <a:pt x="1366082" y="213473"/>
                  <a:pt x="1357413" y="205417"/>
                  <a:pt x="1349500" y="195905"/>
                </a:cubicBezTo>
                <a:cubicBezTo>
                  <a:pt x="1343891" y="185431"/>
                  <a:pt x="1344100" y="180025"/>
                  <a:pt x="1350128" y="179688"/>
                </a:cubicBezTo>
                <a:close/>
                <a:moveTo>
                  <a:pt x="6505654" y="179115"/>
                </a:moveTo>
                <a:cubicBezTo>
                  <a:pt x="6510429" y="179220"/>
                  <a:pt x="6515310" y="180321"/>
                  <a:pt x="6520300" y="182417"/>
                </a:cubicBezTo>
                <a:cubicBezTo>
                  <a:pt x="6530278" y="186609"/>
                  <a:pt x="6536904" y="193251"/>
                  <a:pt x="6540178" y="202341"/>
                </a:cubicBezTo>
                <a:cubicBezTo>
                  <a:pt x="6543452" y="211432"/>
                  <a:pt x="6543836" y="220424"/>
                  <a:pt x="6541331" y="229317"/>
                </a:cubicBezTo>
                <a:cubicBezTo>
                  <a:pt x="6538826" y="238209"/>
                  <a:pt x="6534138" y="245015"/>
                  <a:pt x="6527267" y="249734"/>
                </a:cubicBezTo>
                <a:cubicBezTo>
                  <a:pt x="6520396" y="254453"/>
                  <a:pt x="6512232" y="256813"/>
                  <a:pt x="6502776" y="256813"/>
                </a:cubicBezTo>
                <a:cubicBezTo>
                  <a:pt x="6493318" y="256813"/>
                  <a:pt x="6484755" y="252974"/>
                  <a:pt x="6477084" y="245297"/>
                </a:cubicBezTo>
                <a:cubicBezTo>
                  <a:pt x="6469413" y="237620"/>
                  <a:pt x="6465578" y="229366"/>
                  <a:pt x="6465578" y="220536"/>
                </a:cubicBezTo>
                <a:cubicBezTo>
                  <a:pt x="6465578" y="211705"/>
                  <a:pt x="6467642" y="203982"/>
                  <a:pt x="6471772" y="197365"/>
                </a:cubicBezTo>
                <a:cubicBezTo>
                  <a:pt x="6475902" y="190748"/>
                  <a:pt x="6482528" y="185555"/>
                  <a:pt x="6491650" y="181785"/>
                </a:cubicBezTo>
                <a:cubicBezTo>
                  <a:pt x="6496211" y="179899"/>
                  <a:pt x="6500880" y="179010"/>
                  <a:pt x="6505654" y="179115"/>
                </a:cubicBezTo>
                <a:close/>
                <a:moveTo>
                  <a:pt x="2876132" y="174390"/>
                </a:moveTo>
                <a:cubicBezTo>
                  <a:pt x="2872008" y="175475"/>
                  <a:pt x="2860105" y="178163"/>
                  <a:pt x="2840423" y="182454"/>
                </a:cubicBezTo>
                <a:cubicBezTo>
                  <a:pt x="2841973" y="188383"/>
                  <a:pt x="2843381" y="195998"/>
                  <a:pt x="2844646" y="205299"/>
                </a:cubicBezTo>
                <a:cubicBezTo>
                  <a:pt x="2852013" y="203836"/>
                  <a:pt x="2863113" y="200990"/>
                  <a:pt x="2877946" y="196760"/>
                </a:cubicBezTo>
                <a:cubicBezTo>
                  <a:pt x="2879298" y="190658"/>
                  <a:pt x="2880364" y="185133"/>
                  <a:pt x="2881146" y="180185"/>
                </a:cubicBezTo>
                <a:cubicBezTo>
                  <a:pt x="2881927" y="175236"/>
                  <a:pt x="2880256" y="173304"/>
                  <a:pt x="2876132" y="174390"/>
                </a:cubicBezTo>
                <a:close/>
                <a:moveTo>
                  <a:pt x="1092818" y="172306"/>
                </a:moveTo>
                <a:cubicBezTo>
                  <a:pt x="1096476" y="172436"/>
                  <a:pt x="1100585" y="173630"/>
                  <a:pt x="1105143" y="175887"/>
                </a:cubicBezTo>
                <a:cubicBezTo>
                  <a:pt x="1114258" y="180402"/>
                  <a:pt x="1121932" y="185574"/>
                  <a:pt x="1128164" y="191403"/>
                </a:cubicBezTo>
                <a:cubicBezTo>
                  <a:pt x="1134397" y="197232"/>
                  <a:pt x="1133873" y="203169"/>
                  <a:pt x="1126593" y="209215"/>
                </a:cubicBezTo>
                <a:cubicBezTo>
                  <a:pt x="1119312" y="215262"/>
                  <a:pt x="1112448" y="224064"/>
                  <a:pt x="1105998" y="235623"/>
                </a:cubicBezTo>
                <a:cubicBezTo>
                  <a:pt x="1117669" y="249563"/>
                  <a:pt x="1117694" y="256775"/>
                  <a:pt x="1106073" y="257259"/>
                </a:cubicBezTo>
                <a:cubicBezTo>
                  <a:pt x="1094452" y="257743"/>
                  <a:pt x="1068531" y="259473"/>
                  <a:pt x="1028310" y="262449"/>
                </a:cubicBezTo>
                <a:cubicBezTo>
                  <a:pt x="1025147" y="274256"/>
                  <a:pt x="1020776" y="276681"/>
                  <a:pt x="1015195" y="269723"/>
                </a:cubicBezTo>
                <a:cubicBezTo>
                  <a:pt x="1009614" y="262766"/>
                  <a:pt x="1004885" y="250577"/>
                  <a:pt x="1001009" y="233158"/>
                </a:cubicBezTo>
                <a:cubicBezTo>
                  <a:pt x="997134" y="215739"/>
                  <a:pt x="993211" y="204118"/>
                  <a:pt x="989243" y="198295"/>
                </a:cubicBezTo>
                <a:cubicBezTo>
                  <a:pt x="985274" y="192472"/>
                  <a:pt x="986086" y="189071"/>
                  <a:pt x="991680" y="188091"/>
                </a:cubicBezTo>
                <a:cubicBezTo>
                  <a:pt x="997273" y="187111"/>
                  <a:pt x="1002572" y="187207"/>
                  <a:pt x="1007576" y="188380"/>
                </a:cubicBezTo>
                <a:cubicBezTo>
                  <a:pt x="1012581" y="189552"/>
                  <a:pt x="1020562" y="189570"/>
                  <a:pt x="1031519" y="188435"/>
                </a:cubicBezTo>
                <a:cubicBezTo>
                  <a:pt x="1042477" y="187301"/>
                  <a:pt x="1052448" y="185794"/>
                  <a:pt x="1061434" y="183915"/>
                </a:cubicBezTo>
                <a:cubicBezTo>
                  <a:pt x="1070419" y="182036"/>
                  <a:pt x="1077671" y="179099"/>
                  <a:pt x="1083190" y="175106"/>
                </a:cubicBezTo>
                <a:cubicBezTo>
                  <a:pt x="1085950" y="173109"/>
                  <a:pt x="1089159" y="172176"/>
                  <a:pt x="1092818" y="172306"/>
                </a:cubicBezTo>
                <a:close/>
                <a:moveTo>
                  <a:pt x="5713994" y="163097"/>
                </a:moveTo>
                <a:cubicBezTo>
                  <a:pt x="5717400" y="163463"/>
                  <a:pt x="5721698" y="164334"/>
                  <a:pt x="5726888" y="165711"/>
                </a:cubicBezTo>
                <a:cubicBezTo>
                  <a:pt x="5746074" y="169878"/>
                  <a:pt x="5758350" y="176538"/>
                  <a:pt x="5763714" y="185691"/>
                </a:cubicBezTo>
                <a:cubicBezTo>
                  <a:pt x="5769078" y="194844"/>
                  <a:pt x="5770566" y="203538"/>
                  <a:pt x="5768178" y="211773"/>
                </a:cubicBezTo>
                <a:cubicBezTo>
                  <a:pt x="5765790" y="220009"/>
                  <a:pt x="5761521" y="222852"/>
                  <a:pt x="5755370" y="220303"/>
                </a:cubicBezTo>
                <a:cubicBezTo>
                  <a:pt x="5749218" y="217754"/>
                  <a:pt x="5741638" y="211975"/>
                  <a:pt x="5732627" y="202965"/>
                </a:cubicBezTo>
                <a:cubicBezTo>
                  <a:pt x="5723616" y="193954"/>
                  <a:pt x="5715217" y="184116"/>
                  <a:pt x="5707428" y="173450"/>
                </a:cubicBezTo>
                <a:cubicBezTo>
                  <a:pt x="5701587" y="165451"/>
                  <a:pt x="5703776" y="162000"/>
                  <a:pt x="5713994" y="163097"/>
                </a:cubicBezTo>
                <a:close/>
                <a:moveTo>
                  <a:pt x="5589224" y="158970"/>
                </a:moveTo>
                <a:cubicBezTo>
                  <a:pt x="5591874" y="159467"/>
                  <a:pt x="5593842" y="163584"/>
                  <a:pt x="5595129" y="171320"/>
                </a:cubicBezTo>
                <a:cubicBezTo>
                  <a:pt x="5597702" y="186792"/>
                  <a:pt x="5594031" y="202183"/>
                  <a:pt x="5584115" y="217494"/>
                </a:cubicBezTo>
                <a:cubicBezTo>
                  <a:pt x="5574200" y="232805"/>
                  <a:pt x="5566783" y="235384"/>
                  <a:pt x="5561866" y="225233"/>
                </a:cubicBezTo>
                <a:cubicBezTo>
                  <a:pt x="5556948" y="215082"/>
                  <a:pt x="5557438" y="205997"/>
                  <a:pt x="5563335" y="197979"/>
                </a:cubicBezTo>
                <a:cubicBezTo>
                  <a:pt x="5569233" y="189961"/>
                  <a:pt x="5574532" y="180079"/>
                  <a:pt x="5579232" y="168334"/>
                </a:cubicBezTo>
                <a:cubicBezTo>
                  <a:pt x="5583244" y="161594"/>
                  <a:pt x="5586575" y="158472"/>
                  <a:pt x="5589224" y="158970"/>
                </a:cubicBezTo>
                <a:close/>
                <a:moveTo>
                  <a:pt x="2887334" y="151252"/>
                </a:moveTo>
                <a:cubicBezTo>
                  <a:pt x="2889775" y="150768"/>
                  <a:pt x="2892178" y="150946"/>
                  <a:pt x="2894540" y="151786"/>
                </a:cubicBezTo>
                <a:cubicBezTo>
                  <a:pt x="2899266" y="153467"/>
                  <a:pt x="2904853" y="156425"/>
                  <a:pt x="2911302" y="160660"/>
                </a:cubicBezTo>
                <a:cubicBezTo>
                  <a:pt x="2917751" y="164896"/>
                  <a:pt x="2918709" y="169125"/>
                  <a:pt x="2914176" y="173348"/>
                </a:cubicBezTo>
                <a:cubicBezTo>
                  <a:pt x="2909643" y="177571"/>
                  <a:pt x="2904518" y="184736"/>
                  <a:pt x="2898800" y="194844"/>
                </a:cubicBezTo>
                <a:cubicBezTo>
                  <a:pt x="2906577" y="205572"/>
                  <a:pt x="2906294" y="211184"/>
                  <a:pt x="2897954" y="211680"/>
                </a:cubicBezTo>
                <a:cubicBezTo>
                  <a:pt x="2889613" y="212177"/>
                  <a:pt x="2872173" y="214638"/>
                  <a:pt x="2845632" y="219066"/>
                </a:cubicBezTo>
                <a:cubicBezTo>
                  <a:pt x="2842035" y="230216"/>
                  <a:pt x="2837734" y="231102"/>
                  <a:pt x="2832730" y="221726"/>
                </a:cubicBezTo>
                <a:cubicBezTo>
                  <a:pt x="2827726" y="212350"/>
                  <a:pt x="2824101" y="204103"/>
                  <a:pt x="2821856" y="196984"/>
                </a:cubicBezTo>
                <a:cubicBezTo>
                  <a:pt x="2819611" y="189865"/>
                  <a:pt x="2816285" y="183614"/>
                  <a:pt x="2811876" y="178231"/>
                </a:cubicBezTo>
                <a:cubicBezTo>
                  <a:pt x="2807466" y="172849"/>
                  <a:pt x="2808180" y="169401"/>
                  <a:pt x="2814015" y="167888"/>
                </a:cubicBezTo>
                <a:cubicBezTo>
                  <a:pt x="2819850" y="166375"/>
                  <a:pt x="2824883" y="166006"/>
                  <a:pt x="2829112" y="166781"/>
                </a:cubicBezTo>
                <a:cubicBezTo>
                  <a:pt x="2833341" y="167556"/>
                  <a:pt x="2841601" y="166638"/>
                  <a:pt x="2853892" y="164028"/>
                </a:cubicBezTo>
                <a:cubicBezTo>
                  <a:pt x="2866182" y="161417"/>
                  <a:pt x="2874848" y="158304"/>
                  <a:pt x="2879890" y="154689"/>
                </a:cubicBezTo>
                <a:cubicBezTo>
                  <a:pt x="2882411" y="152881"/>
                  <a:pt x="2884892" y="151735"/>
                  <a:pt x="2887334" y="151252"/>
                </a:cubicBezTo>
                <a:close/>
                <a:moveTo>
                  <a:pt x="1356646" y="149112"/>
                </a:moveTo>
                <a:cubicBezTo>
                  <a:pt x="1359413" y="148408"/>
                  <a:pt x="1364407" y="149210"/>
                  <a:pt x="1371629" y="151517"/>
                </a:cubicBezTo>
                <a:cubicBezTo>
                  <a:pt x="1386071" y="156130"/>
                  <a:pt x="1393293" y="163578"/>
                  <a:pt x="1393293" y="173859"/>
                </a:cubicBezTo>
                <a:cubicBezTo>
                  <a:pt x="1393293" y="184798"/>
                  <a:pt x="1386651" y="186504"/>
                  <a:pt x="1373368" y="178975"/>
                </a:cubicBezTo>
                <a:cubicBezTo>
                  <a:pt x="1364513" y="170914"/>
                  <a:pt x="1358399" y="163169"/>
                  <a:pt x="1355025" y="155740"/>
                </a:cubicBezTo>
                <a:cubicBezTo>
                  <a:pt x="1353338" y="152025"/>
                  <a:pt x="1353879" y="149816"/>
                  <a:pt x="1356646" y="149112"/>
                </a:cubicBezTo>
                <a:close/>
                <a:moveTo>
                  <a:pt x="2594042" y="137466"/>
                </a:moveTo>
                <a:cubicBezTo>
                  <a:pt x="2596371" y="136883"/>
                  <a:pt x="2600381" y="137421"/>
                  <a:pt x="2606074" y="139080"/>
                </a:cubicBezTo>
                <a:cubicBezTo>
                  <a:pt x="2617459" y="142398"/>
                  <a:pt x="2625654" y="147424"/>
                  <a:pt x="2630659" y="154158"/>
                </a:cubicBezTo>
                <a:cubicBezTo>
                  <a:pt x="2635663" y="160893"/>
                  <a:pt x="2636897" y="169178"/>
                  <a:pt x="2634361" y="179013"/>
                </a:cubicBezTo>
                <a:cubicBezTo>
                  <a:pt x="2631825" y="188848"/>
                  <a:pt x="2623828" y="186528"/>
                  <a:pt x="2610372" y="172055"/>
                </a:cubicBezTo>
                <a:cubicBezTo>
                  <a:pt x="2600264" y="158053"/>
                  <a:pt x="2594174" y="148227"/>
                  <a:pt x="2592103" y="142578"/>
                </a:cubicBezTo>
                <a:cubicBezTo>
                  <a:pt x="2591067" y="139753"/>
                  <a:pt x="2591714" y="138049"/>
                  <a:pt x="2594042" y="137466"/>
                </a:cubicBezTo>
                <a:close/>
                <a:moveTo>
                  <a:pt x="702079" y="129565"/>
                </a:moveTo>
                <a:cubicBezTo>
                  <a:pt x="696250" y="130309"/>
                  <a:pt x="686036" y="131704"/>
                  <a:pt x="671439" y="133750"/>
                </a:cubicBezTo>
                <a:cubicBezTo>
                  <a:pt x="673721" y="153904"/>
                  <a:pt x="675256" y="170663"/>
                  <a:pt x="676043" y="184026"/>
                </a:cubicBezTo>
                <a:cubicBezTo>
                  <a:pt x="676831" y="197390"/>
                  <a:pt x="677559" y="208772"/>
                  <a:pt x="678229" y="218173"/>
                </a:cubicBezTo>
                <a:cubicBezTo>
                  <a:pt x="683835" y="218173"/>
                  <a:pt x="694364" y="217497"/>
                  <a:pt x="709818" y="216145"/>
                </a:cubicBezTo>
                <a:cubicBezTo>
                  <a:pt x="709818" y="179806"/>
                  <a:pt x="709055" y="157253"/>
                  <a:pt x="707530" y="148484"/>
                </a:cubicBezTo>
                <a:cubicBezTo>
                  <a:pt x="706004" y="139716"/>
                  <a:pt x="704187" y="133409"/>
                  <a:pt x="702079" y="129565"/>
                </a:cubicBezTo>
                <a:close/>
                <a:moveTo>
                  <a:pt x="4513507" y="127051"/>
                </a:moveTo>
                <a:cubicBezTo>
                  <a:pt x="4510341" y="127173"/>
                  <a:pt x="4506126" y="127624"/>
                  <a:pt x="4500861" y="128402"/>
                </a:cubicBezTo>
                <a:cubicBezTo>
                  <a:pt x="4490331" y="129958"/>
                  <a:pt x="4477538" y="131760"/>
                  <a:pt x="4462482" y="133806"/>
                </a:cubicBezTo>
                <a:cubicBezTo>
                  <a:pt x="4464007" y="156515"/>
                  <a:pt x="4465105" y="172179"/>
                  <a:pt x="4465775" y="180799"/>
                </a:cubicBezTo>
                <a:cubicBezTo>
                  <a:pt x="4480062" y="180092"/>
                  <a:pt x="4496904" y="178300"/>
                  <a:pt x="4516302" y="175422"/>
                </a:cubicBezTo>
                <a:cubicBezTo>
                  <a:pt x="4517728" y="166852"/>
                  <a:pt x="4519210" y="157017"/>
                  <a:pt x="4520748" y="145917"/>
                </a:cubicBezTo>
                <a:cubicBezTo>
                  <a:pt x="4522286" y="134817"/>
                  <a:pt x="4521988" y="128734"/>
                  <a:pt x="4519855" y="127667"/>
                </a:cubicBezTo>
                <a:cubicBezTo>
                  <a:pt x="4518789" y="127134"/>
                  <a:pt x="4516672" y="126928"/>
                  <a:pt x="4513507" y="127051"/>
                </a:cubicBezTo>
                <a:close/>
                <a:moveTo>
                  <a:pt x="3844007" y="124644"/>
                </a:moveTo>
                <a:cubicBezTo>
                  <a:pt x="3850302" y="123918"/>
                  <a:pt x="3858853" y="127016"/>
                  <a:pt x="3869662" y="133936"/>
                </a:cubicBezTo>
                <a:cubicBezTo>
                  <a:pt x="3881829" y="142754"/>
                  <a:pt x="3885292" y="149824"/>
                  <a:pt x="3880052" y="155144"/>
                </a:cubicBezTo>
                <a:cubicBezTo>
                  <a:pt x="3874812" y="160465"/>
                  <a:pt x="3870778" y="167013"/>
                  <a:pt x="3867951" y="174790"/>
                </a:cubicBezTo>
                <a:cubicBezTo>
                  <a:pt x="3865619" y="205225"/>
                  <a:pt x="3860794" y="227348"/>
                  <a:pt x="3853477" y="241158"/>
                </a:cubicBezTo>
                <a:cubicBezTo>
                  <a:pt x="3846160" y="254968"/>
                  <a:pt x="3836080" y="264530"/>
                  <a:pt x="3823237" y="269844"/>
                </a:cubicBezTo>
                <a:cubicBezTo>
                  <a:pt x="3810394" y="275159"/>
                  <a:pt x="3803747" y="273553"/>
                  <a:pt x="3803294" y="265026"/>
                </a:cubicBezTo>
                <a:cubicBezTo>
                  <a:pt x="3802841" y="256499"/>
                  <a:pt x="3799685" y="247334"/>
                  <a:pt x="3793825" y="237530"/>
                </a:cubicBezTo>
                <a:cubicBezTo>
                  <a:pt x="3787965" y="227726"/>
                  <a:pt x="3788455" y="224250"/>
                  <a:pt x="3795295" y="227103"/>
                </a:cubicBezTo>
                <a:cubicBezTo>
                  <a:pt x="3802135" y="229955"/>
                  <a:pt x="3809932" y="233205"/>
                  <a:pt x="3818688" y="236851"/>
                </a:cubicBezTo>
                <a:cubicBezTo>
                  <a:pt x="3824753" y="236851"/>
                  <a:pt x="3830198" y="229992"/>
                  <a:pt x="3835022" y="216275"/>
                </a:cubicBezTo>
                <a:cubicBezTo>
                  <a:pt x="3839847" y="202559"/>
                  <a:pt x="3842647" y="189787"/>
                  <a:pt x="3843422" y="177962"/>
                </a:cubicBezTo>
                <a:cubicBezTo>
                  <a:pt x="3844197" y="166136"/>
                  <a:pt x="3844271" y="158031"/>
                  <a:pt x="3843645" y="153647"/>
                </a:cubicBezTo>
                <a:cubicBezTo>
                  <a:pt x="3843019" y="149263"/>
                  <a:pt x="3840355" y="147266"/>
                  <a:pt x="3835655" y="147656"/>
                </a:cubicBezTo>
                <a:cubicBezTo>
                  <a:pt x="3830954" y="148047"/>
                  <a:pt x="3816853" y="149991"/>
                  <a:pt x="3793350" y="153489"/>
                </a:cubicBezTo>
                <a:cubicBezTo>
                  <a:pt x="3803471" y="156614"/>
                  <a:pt x="3806512" y="160896"/>
                  <a:pt x="3802476" y="166334"/>
                </a:cubicBezTo>
                <a:cubicBezTo>
                  <a:pt x="3798439" y="171773"/>
                  <a:pt x="3795459" y="177190"/>
                  <a:pt x="3793537" y="182585"/>
                </a:cubicBezTo>
                <a:cubicBezTo>
                  <a:pt x="3791614" y="187980"/>
                  <a:pt x="3786083" y="197232"/>
                  <a:pt x="3776942" y="210341"/>
                </a:cubicBezTo>
                <a:cubicBezTo>
                  <a:pt x="3767802" y="223450"/>
                  <a:pt x="3757179" y="234650"/>
                  <a:pt x="3745074" y="243939"/>
                </a:cubicBezTo>
                <a:cubicBezTo>
                  <a:pt x="3732970" y="253228"/>
                  <a:pt x="3721817" y="258474"/>
                  <a:pt x="3711616" y="259677"/>
                </a:cubicBezTo>
                <a:cubicBezTo>
                  <a:pt x="3701415" y="260881"/>
                  <a:pt x="3699781" y="258673"/>
                  <a:pt x="3706714" y="253055"/>
                </a:cubicBezTo>
                <a:cubicBezTo>
                  <a:pt x="3713647" y="247436"/>
                  <a:pt x="3722077" y="240048"/>
                  <a:pt x="3732005" y="230889"/>
                </a:cubicBezTo>
                <a:cubicBezTo>
                  <a:pt x="3741934" y="221729"/>
                  <a:pt x="3751505" y="209315"/>
                  <a:pt x="3760720" y="193644"/>
                </a:cubicBezTo>
                <a:cubicBezTo>
                  <a:pt x="3769935" y="177974"/>
                  <a:pt x="3773960" y="166344"/>
                  <a:pt x="3772794" y="158753"/>
                </a:cubicBezTo>
                <a:cubicBezTo>
                  <a:pt x="3768614" y="160192"/>
                  <a:pt x="3763079" y="161913"/>
                  <a:pt x="3756190" y="163916"/>
                </a:cubicBezTo>
                <a:cubicBezTo>
                  <a:pt x="3749301" y="165919"/>
                  <a:pt x="3741862" y="163969"/>
                  <a:pt x="3733875" y="158065"/>
                </a:cubicBezTo>
                <a:cubicBezTo>
                  <a:pt x="3726744" y="150103"/>
                  <a:pt x="3729103" y="145883"/>
                  <a:pt x="3740954" y="145405"/>
                </a:cubicBezTo>
                <a:cubicBezTo>
                  <a:pt x="3752804" y="144928"/>
                  <a:pt x="3771212" y="142736"/>
                  <a:pt x="3796178" y="138829"/>
                </a:cubicBezTo>
                <a:cubicBezTo>
                  <a:pt x="3817982" y="135071"/>
                  <a:pt x="3832077" y="131009"/>
                  <a:pt x="3838464" y="126644"/>
                </a:cubicBezTo>
                <a:cubicBezTo>
                  <a:pt x="3840061" y="125552"/>
                  <a:pt x="3841908" y="124886"/>
                  <a:pt x="3844007" y="124644"/>
                </a:cubicBezTo>
                <a:close/>
                <a:moveTo>
                  <a:pt x="3234407" y="124644"/>
                </a:moveTo>
                <a:cubicBezTo>
                  <a:pt x="3240702" y="123918"/>
                  <a:pt x="3249253" y="127016"/>
                  <a:pt x="3260062" y="133936"/>
                </a:cubicBezTo>
                <a:cubicBezTo>
                  <a:pt x="3272229" y="142754"/>
                  <a:pt x="3275692" y="149824"/>
                  <a:pt x="3270452" y="155144"/>
                </a:cubicBezTo>
                <a:cubicBezTo>
                  <a:pt x="3265212" y="160465"/>
                  <a:pt x="3261178" y="167013"/>
                  <a:pt x="3258351" y="174790"/>
                </a:cubicBezTo>
                <a:cubicBezTo>
                  <a:pt x="3256019" y="205225"/>
                  <a:pt x="3251194" y="227348"/>
                  <a:pt x="3243877" y="241158"/>
                </a:cubicBezTo>
                <a:cubicBezTo>
                  <a:pt x="3236560" y="254968"/>
                  <a:pt x="3226480" y="264530"/>
                  <a:pt x="3213637" y="269844"/>
                </a:cubicBezTo>
                <a:cubicBezTo>
                  <a:pt x="3200794" y="275159"/>
                  <a:pt x="3194147" y="273553"/>
                  <a:pt x="3193694" y="265026"/>
                </a:cubicBezTo>
                <a:cubicBezTo>
                  <a:pt x="3193241" y="256499"/>
                  <a:pt x="3190085" y="247334"/>
                  <a:pt x="3184225" y="237530"/>
                </a:cubicBezTo>
                <a:cubicBezTo>
                  <a:pt x="3178365" y="227726"/>
                  <a:pt x="3178855" y="224250"/>
                  <a:pt x="3185695" y="227103"/>
                </a:cubicBezTo>
                <a:cubicBezTo>
                  <a:pt x="3192535" y="229955"/>
                  <a:pt x="3200332" y="233205"/>
                  <a:pt x="3209088" y="236851"/>
                </a:cubicBezTo>
                <a:cubicBezTo>
                  <a:pt x="3215153" y="236851"/>
                  <a:pt x="3220598" y="229992"/>
                  <a:pt x="3225422" y="216275"/>
                </a:cubicBezTo>
                <a:cubicBezTo>
                  <a:pt x="3230247" y="202559"/>
                  <a:pt x="3233047" y="189787"/>
                  <a:pt x="3233822" y="177962"/>
                </a:cubicBezTo>
                <a:cubicBezTo>
                  <a:pt x="3234597" y="166136"/>
                  <a:pt x="3234671" y="158031"/>
                  <a:pt x="3234045" y="153647"/>
                </a:cubicBezTo>
                <a:cubicBezTo>
                  <a:pt x="3233419" y="149263"/>
                  <a:pt x="3230755" y="147266"/>
                  <a:pt x="3226055" y="147656"/>
                </a:cubicBezTo>
                <a:cubicBezTo>
                  <a:pt x="3221354" y="148047"/>
                  <a:pt x="3207253" y="149991"/>
                  <a:pt x="3183750" y="153489"/>
                </a:cubicBezTo>
                <a:cubicBezTo>
                  <a:pt x="3193871" y="156614"/>
                  <a:pt x="3196912" y="160896"/>
                  <a:pt x="3192876" y="166334"/>
                </a:cubicBezTo>
                <a:cubicBezTo>
                  <a:pt x="3188839" y="171773"/>
                  <a:pt x="3185859" y="177190"/>
                  <a:pt x="3183937" y="182585"/>
                </a:cubicBezTo>
                <a:cubicBezTo>
                  <a:pt x="3182014" y="187980"/>
                  <a:pt x="3176483" y="197232"/>
                  <a:pt x="3167342" y="210341"/>
                </a:cubicBezTo>
                <a:cubicBezTo>
                  <a:pt x="3158202" y="223450"/>
                  <a:pt x="3147579" y="234650"/>
                  <a:pt x="3135474" y="243939"/>
                </a:cubicBezTo>
                <a:cubicBezTo>
                  <a:pt x="3123370" y="253228"/>
                  <a:pt x="3112217" y="258474"/>
                  <a:pt x="3102016" y="259677"/>
                </a:cubicBezTo>
                <a:cubicBezTo>
                  <a:pt x="3091815" y="260881"/>
                  <a:pt x="3090181" y="258673"/>
                  <a:pt x="3097114" y="253055"/>
                </a:cubicBezTo>
                <a:cubicBezTo>
                  <a:pt x="3104047" y="247436"/>
                  <a:pt x="3112477" y="240048"/>
                  <a:pt x="3122405" y="230889"/>
                </a:cubicBezTo>
                <a:cubicBezTo>
                  <a:pt x="3132334" y="221729"/>
                  <a:pt x="3141905" y="209315"/>
                  <a:pt x="3151120" y="193644"/>
                </a:cubicBezTo>
                <a:cubicBezTo>
                  <a:pt x="3160335" y="177974"/>
                  <a:pt x="3164360" y="166344"/>
                  <a:pt x="3163194" y="158753"/>
                </a:cubicBezTo>
                <a:cubicBezTo>
                  <a:pt x="3159014" y="160192"/>
                  <a:pt x="3153479" y="161913"/>
                  <a:pt x="3146590" y="163916"/>
                </a:cubicBezTo>
                <a:cubicBezTo>
                  <a:pt x="3139701" y="165919"/>
                  <a:pt x="3132262" y="163969"/>
                  <a:pt x="3124275" y="158065"/>
                </a:cubicBezTo>
                <a:cubicBezTo>
                  <a:pt x="3117144" y="150103"/>
                  <a:pt x="3119503" y="145883"/>
                  <a:pt x="3131354" y="145405"/>
                </a:cubicBezTo>
                <a:cubicBezTo>
                  <a:pt x="3143204" y="144928"/>
                  <a:pt x="3161612" y="142736"/>
                  <a:pt x="3186578" y="138829"/>
                </a:cubicBezTo>
                <a:cubicBezTo>
                  <a:pt x="3208382" y="135071"/>
                  <a:pt x="3222477" y="131009"/>
                  <a:pt x="3228864" y="126644"/>
                </a:cubicBezTo>
                <a:cubicBezTo>
                  <a:pt x="3230461" y="125552"/>
                  <a:pt x="3232308" y="124886"/>
                  <a:pt x="3234407" y="124644"/>
                </a:cubicBezTo>
                <a:close/>
                <a:moveTo>
                  <a:pt x="759787" y="123723"/>
                </a:moveTo>
                <a:cubicBezTo>
                  <a:pt x="745016" y="125248"/>
                  <a:pt x="732688" y="126557"/>
                  <a:pt x="722803" y="127648"/>
                </a:cubicBezTo>
                <a:cubicBezTo>
                  <a:pt x="725048" y="128479"/>
                  <a:pt x="726387" y="129747"/>
                  <a:pt x="726821" y="131453"/>
                </a:cubicBezTo>
                <a:cubicBezTo>
                  <a:pt x="727255" y="133158"/>
                  <a:pt x="727473" y="136764"/>
                  <a:pt x="727473" y="142271"/>
                </a:cubicBezTo>
                <a:cubicBezTo>
                  <a:pt x="732198" y="142345"/>
                  <a:pt x="737884" y="141195"/>
                  <a:pt x="744532" y="138820"/>
                </a:cubicBezTo>
                <a:cubicBezTo>
                  <a:pt x="751180" y="136445"/>
                  <a:pt x="756420" y="138212"/>
                  <a:pt x="760252" y="144122"/>
                </a:cubicBezTo>
                <a:cubicBezTo>
                  <a:pt x="764084" y="150031"/>
                  <a:pt x="761576" y="153948"/>
                  <a:pt x="752727" y="155870"/>
                </a:cubicBezTo>
                <a:cubicBezTo>
                  <a:pt x="743878" y="157792"/>
                  <a:pt x="735460" y="158753"/>
                  <a:pt x="727473" y="158753"/>
                </a:cubicBezTo>
                <a:lnTo>
                  <a:pt x="727473" y="174957"/>
                </a:lnTo>
                <a:cubicBezTo>
                  <a:pt x="732161" y="175044"/>
                  <a:pt x="737435" y="174092"/>
                  <a:pt x="743295" y="172101"/>
                </a:cubicBezTo>
                <a:cubicBezTo>
                  <a:pt x="749155" y="170111"/>
                  <a:pt x="754014" y="171804"/>
                  <a:pt x="757871" y="177180"/>
                </a:cubicBezTo>
                <a:cubicBezTo>
                  <a:pt x="761728" y="182557"/>
                  <a:pt x="759858" y="186473"/>
                  <a:pt x="752262" y="188928"/>
                </a:cubicBezTo>
                <a:cubicBezTo>
                  <a:pt x="744666" y="191384"/>
                  <a:pt x="736402" y="192612"/>
                  <a:pt x="727473" y="192612"/>
                </a:cubicBezTo>
                <a:lnTo>
                  <a:pt x="727473" y="213485"/>
                </a:lnTo>
                <a:lnTo>
                  <a:pt x="759024" y="210397"/>
                </a:lnTo>
                <a:cubicBezTo>
                  <a:pt x="760463" y="195179"/>
                  <a:pt x="761377" y="178389"/>
                  <a:pt x="761768" y="160028"/>
                </a:cubicBezTo>
                <a:cubicBezTo>
                  <a:pt x="762159" y="141666"/>
                  <a:pt x="761498" y="129565"/>
                  <a:pt x="759787" y="123723"/>
                </a:cubicBezTo>
                <a:close/>
                <a:moveTo>
                  <a:pt x="2245115" y="121105"/>
                </a:moveTo>
                <a:cubicBezTo>
                  <a:pt x="2244917" y="120844"/>
                  <a:pt x="2244698" y="120898"/>
                  <a:pt x="2244459" y="121267"/>
                </a:cubicBezTo>
                <a:cubicBezTo>
                  <a:pt x="2232206" y="123686"/>
                  <a:pt x="2221372" y="125540"/>
                  <a:pt x="2211959" y="126830"/>
                </a:cubicBezTo>
                <a:lnTo>
                  <a:pt x="2211959" y="166790"/>
                </a:lnTo>
                <a:cubicBezTo>
                  <a:pt x="2219921" y="166071"/>
                  <a:pt x="2231548" y="163969"/>
                  <a:pt x="2246840" y="160484"/>
                </a:cubicBezTo>
                <a:cubicBezTo>
                  <a:pt x="2246840" y="150053"/>
                  <a:pt x="2246682" y="140541"/>
                  <a:pt x="2246366" y="131946"/>
                </a:cubicBezTo>
                <a:cubicBezTo>
                  <a:pt x="2246129" y="125500"/>
                  <a:pt x="2245712" y="121886"/>
                  <a:pt x="2245115" y="121105"/>
                </a:cubicBezTo>
                <a:close/>
                <a:moveTo>
                  <a:pt x="821216" y="116942"/>
                </a:moveTo>
                <a:cubicBezTo>
                  <a:pt x="817656" y="116018"/>
                  <a:pt x="804305" y="117187"/>
                  <a:pt x="781163" y="120449"/>
                </a:cubicBezTo>
                <a:cubicBezTo>
                  <a:pt x="788951" y="126452"/>
                  <a:pt x="791652" y="131599"/>
                  <a:pt x="789264" y="135890"/>
                </a:cubicBezTo>
                <a:cubicBezTo>
                  <a:pt x="786877" y="140181"/>
                  <a:pt x="784914" y="147908"/>
                  <a:pt x="783376" y="159070"/>
                </a:cubicBezTo>
                <a:cubicBezTo>
                  <a:pt x="781838" y="170232"/>
                  <a:pt x="780325" y="186423"/>
                  <a:pt x="778837" y="207643"/>
                </a:cubicBezTo>
                <a:cubicBezTo>
                  <a:pt x="790669" y="206081"/>
                  <a:pt x="799118" y="206183"/>
                  <a:pt x="804184" y="207950"/>
                </a:cubicBezTo>
                <a:cubicBezTo>
                  <a:pt x="809250" y="209718"/>
                  <a:pt x="812271" y="212248"/>
                  <a:pt x="813244" y="215541"/>
                </a:cubicBezTo>
                <a:cubicBezTo>
                  <a:pt x="814218" y="218833"/>
                  <a:pt x="816097" y="214254"/>
                  <a:pt x="818881" y="201802"/>
                </a:cubicBezTo>
                <a:cubicBezTo>
                  <a:pt x="821665" y="189350"/>
                  <a:pt x="823640" y="176486"/>
                  <a:pt x="824806" y="163209"/>
                </a:cubicBezTo>
                <a:cubicBezTo>
                  <a:pt x="825972" y="149932"/>
                  <a:pt x="826555" y="138693"/>
                  <a:pt x="826555" y="129490"/>
                </a:cubicBezTo>
                <a:cubicBezTo>
                  <a:pt x="826555" y="122049"/>
                  <a:pt x="824775" y="117866"/>
                  <a:pt x="821216" y="116942"/>
                </a:cubicBezTo>
                <a:close/>
                <a:moveTo>
                  <a:pt x="2532953" y="113798"/>
                </a:moveTo>
                <a:cubicBezTo>
                  <a:pt x="2528693" y="114176"/>
                  <a:pt x="2517850" y="116102"/>
                  <a:pt x="2500425" y="119574"/>
                </a:cubicBezTo>
                <a:lnTo>
                  <a:pt x="2501448" y="152782"/>
                </a:lnTo>
                <a:cubicBezTo>
                  <a:pt x="2508307" y="152137"/>
                  <a:pt x="2514015" y="150611"/>
                  <a:pt x="2518572" y="148205"/>
                </a:cubicBezTo>
                <a:cubicBezTo>
                  <a:pt x="2523130" y="145799"/>
                  <a:pt x="2528054" y="147198"/>
                  <a:pt x="2533344" y="152400"/>
                </a:cubicBezTo>
                <a:cubicBezTo>
                  <a:pt x="2538633" y="157603"/>
                  <a:pt x="2537114" y="161907"/>
                  <a:pt x="2528786" y="165311"/>
                </a:cubicBezTo>
                <a:cubicBezTo>
                  <a:pt x="2520458" y="168716"/>
                  <a:pt x="2511395" y="170418"/>
                  <a:pt x="2501597" y="170418"/>
                </a:cubicBezTo>
                <a:lnTo>
                  <a:pt x="2502601" y="200630"/>
                </a:lnTo>
                <a:cubicBezTo>
                  <a:pt x="2506521" y="200742"/>
                  <a:pt x="2512362" y="199213"/>
                  <a:pt x="2520126" y="196044"/>
                </a:cubicBezTo>
                <a:cubicBezTo>
                  <a:pt x="2527890" y="192875"/>
                  <a:pt x="2533096" y="193043"/>
                  <a:pt x="2535744" y="196546"/>
                </a:cubicBezTo>
                <a:cubicBezTo>
                  <a:pt x="2538391" y="200050"/>
                  <a:pt x="2540342" y="199827"/>
                  <a:pt x="2541594" y="195877"/>
                </a:cubicBezTo>
                <a:cubicBezTo>
                  <a:pt x="2542847" y="191927"/>
                  <a:pt x="2543669" y="178507"/>
                  <a:pt x="2544059" y="155619"/>
                </a:cubicBezTo>
                <a:cubicBezTo>
                  <a:pt x="2544450" y="132730"/>
                  <a:pt x="2543762" y="119943"/>
                  <a:pt x="2541994" y="117258"/>
                </a:cubicBezTo>
                <a:cubicBezTo>
                  <a:pt x="2540227" y="114573"/>
                  <a:pt x="2537213" y="113420"/>
                  <a:pt x="2532953" y="113798"/>
                </a:cubicBezTo>
                <a:close/>
                <a:moveTo>
                  <a:pt x="4665203" y="112328"/>
                </a:moveTo>
                <a:cubicBezTo>
                  <a:pt x="4668352" y="110187"/>
                  <a:pt x="4670520" y="115663"/>
                  <a:pt x="4671706" y="128755"/>
                </a:cubicBezTo>
                <a:cubicBezTo>
                  <a:pt x="4673288" y="146212"/>
                  <a:pt x="4668568" y="163745"/>
                  <a:pt x="4657549" y="181357"/>
                </a:cubicBezTo>
                <a:cubicBezTo>
                  <a:pt x="4646530" y="198968"/>
                  <a:pt x="4638335" y="202714"/>
                  <a:pt x="4632964" y="192593"/>
                </a:cubicBezTo>
                <a:cubicBezTo>
                  <a:pt x="4627594" y="182473"/>
                  <a:pt x="4627656" y="173599"/>
                  <a:pt x="4633151" y="165972"/>
                </a:cubicBezTo>
                <a:cubicBezTo>
                  <a:pt x="4638645" y="158344"/>
                  <a:pt x="4643296" y="150773"/>
                  <a:pt x="4647103" y="143257"/>
                </a:cubicBezTo>
                <a:cubicBezTo>
                  <a:pt x="4651779" y="135381"/>
                  <a:pt x="4656653" y="126631"/>
                  <a:pt x="4661726" y="117007"/>
                </a:cubicBezTo>
                <a:cubicBezTo>
                  <a:pt x="4662994" y="114601"/>
                  <a:pt x="4664153" y="113041"/>
                  <a:pt x="4665203" y="112328"/>
                </a:cubicBezTo>
                <a:close/>
                <a:moveTo>
                  <a:pt x="2015431" y="109387"/>
                </a:moveTo>
                <a:cubicBezTo>
                  <a:pt x="2018380" y="109996"/>
                  <a:pt x="2021471" y="111321"/>
                  <a:pt x="2024705" y="113361"/>
                </a:cubicBezTo>
                <a:cubicBezTo>
                  <a:pt x="2031173" y="117441"/>
                  <a:pt x="2031102" y="121525"/>
                  <a:pt x="2024491" y="125611"/>
                </a:cubicBezTo>
                <a:cubicBezTo>
                  <a:pt x="2017881" y="129698"/>
                  <a:pt x="2009900" y="132417"/>
                  <a:pt x="2000548" y="133769"/>
                </a:cubicBezTo>
                <a:cubicBezTo>
                  <a:pt x="2006774" y="135915"/>
                  <a:pt x="2009304" y="139130"/>
                  <a:pt x="2008139" y="143415"/>
                </a:cubicBezTo>
                <a:cubicBezTo>
                  <a:pt x="2006973" y="147700"/>
                  <a:pt x="2006390" y="151207"/>
                  <a:pt x="2006390" y="153935"/>
                </a:cubicBezTo>
                <a:cubicBezTo>
                  <a:pt x="2013050" y="151802"/>
                  <a:pt x="2020299" y="149520"/>
                  <a:pt x="2028137" y="147089"/>
                </a:cubicBezTo>
                <a:cubicBezTo>
                  <a:pt x="2035976" y="144658"/>
                  <a:pt x="2042871" y="146270"/>
                  <a:pt x="2048825" y="151926"/>
                </a:cubicBezTo>
                <a:cubicBezTo>
                  <a:pt x="2054778" y="157581"/>
                  <a:pt x="2051516" y="162443"/>
                  <a:pt x="2039039" y="166511"/>
                </a:cubicBezTo>
                <a:cubicBezTo>
                  <a:pt x="2026562" y="170579"/>
                  <a:pt x="2015679" y="173605"/>
                  <a:pt x="2006390" y="175590"/>
                </a:cubicBezTo>
                <a:cubicBezTo>
                  <a:pt x="2006390" y="196537"/>
                  <a:pt x="2006973" y="213897"/>
                  <a:pt x="2008139" y="227670"/>
                </a:cubicBezTo>
                <a:cubicBezTo>
                  <a:pt x="2009304" y="241443"/>
                  <a:pt x="2006089" y="254022"/>
                  <a:pt x="1998493" y="265407"/>
                </a:cubicBezTo>
                <a:cubicBezTo>
                  <a:pt x="1990896" y="276793"/>
                  <a:pt x="1984962" y="278219"/>
                  <a:pt x="1980689" y="269686"/>
                </a:cubicBezTo>
                <a:cubicBezTo>
                  <a:pt x="1976417" y="261153"/>
                  <a:pt x="1970076" y="253349"/>
                  <a:pt x="1961667" y="246274"/>
                </a:cubicBezTo>
                <a:cubicBezTo>
                  <a:pt x="1953258" y="239198"/>
                  <a:pt x="1952651" y="236253"/>
                  <a:pt x="1959844" y="237437"/>
                </a:cubicBezTo>
                <a:cubicBezTo>
                  <a:pt x="1967037" y="238621"/>
                  <a:pt x="1972556" y="239400"/>
                  <a:pt x="1976401" y="239772"/>
                </a:cubicBezTo>
                <a:cubicBezTo>
                  <a:pt x="1980246" y="240144"/>
                  <a:pt x="1982484" y="238535"/>
                  <a:pt x="1983117" y="234944"/>
                </a:cubicBezTo>
                <a:cubicBezTo>
                  <a:pt x="1983750" y="231354"/>
                  <a:pt x="1984066" y="224219"/>
                  <a:pt x="1984066" y="213541"/>
                </a:cubicBezTo>
                <a:lnTo>
                  <a:pt x="1984066" y="178603"/>
                </a:lnTo>
                <a:cubicBezTo>
                  <a:pt x="1972817" y="180935"/>
                  <a:pt x="1964668" y="182101"/>
                  <a:pt x="1959621" y="182101"/>
                </a:cubicBezTo>
                <a:cubicBezTo>
                  <a:pt x="1954350" y="182101"/>
                  <a:pt x="1948741" y="180203"/>
                  <a:pt x="1942794" y="176408"/>
                </a:cubicBezTo>
                <a:cubicBezTo>
                  <a:pt x="1936847" y="172613"/>
                  <a:pt x="1937982" y="169891"/>
                  <a:pt x="1946198" y="168241"/>
                </a:cubicBezTo>
                <a:cubicBezTo>
                  <a:pt x="1954415" y="166592"/>
                  <a:pt x="1967037" y="163640"/>
                  <a:pt x="1984066" y="159386"/>
                </a:cubicBezTo>
                <a:cubicBezTo>
                  <a:pt x="1984066" y="149328"/>
                  <a:pt x="1983297" y="142500"/>
                  <a:pt x="1981759" y="138903"/>
                </a:cubicBezTo>
                <a:cubicBezTo>
                  <a:pt x="1975483" y="138903"/>
                  <a:pt x="1969629" y="136383"/>
                  <a:pt x="1964197" y="131341"/>
                </a:cubicBezTo>
                <a:cubicBezTo>
                  <a:pt x="1958765" y="126300"/>
                  <a:pt x="1959521" y="123007"/>
                  <a:pt x="1966467" y="121463"/>
                </a:cubicBezTo>
                <a:cubicBezTo>
                  <a:pt x="1973412" y="119919"/>
                  <a:pt x="1980575" y="117984"/>
                  <a:pt x="1987954" y="115658"/>
                </a:cubicBezTo>
                <a:cubicBezTo>
                  <a:pt x="1995333" y="113333"/>
                  <a:pt x="2001686" y="111349"/>
                  <a:pt x="2007013" y="109705"/>
                </a:cubicBezTo>
                <a:cubicBezTo>
                  <a:pt x="2009677" y="108884"/>
                  <a:pt x="2012483" y="108777"/>
                  <a:pt x="2015431" y="109387"/>
                </a:cubicBezTo>
                <a:close/>
                <a:moveTo>
                  <a:pt x="2298465" y="107845"/>
                </a:moveTo>
                <a:cubicBezTo>
                  <a:pt x="2292413" y="109711"/>
                  <a:pt x="2280699" y="112096"/>
                  <a:pt x="2263323" y="114998"/>
                </a:cubicBezTo>
                <a:cubicBezTo>
                  <a:pt x="2270330" y="117280"/>
                  <a:pt x="2272668" y="120812"/>
                  <a:pt x="2270337" y="125593"/>
                </a:cubicBezTo>
                <a:cubicBezTo>
                  <a:pt x="2268005" y="130374"/>
                  <a:pt x="2266839" y="140603"/>
                  <a:pt x="2266839" y="156279"/>
                </a:cubicBezTo>
                <a:lnTo>
                  <a:pt x="2298521" y="149898"/>
                </a:lnTo>
                <a:cubicBezTo>
                  <a:pt x="2299910" y="143027"/>
                  <a:pt x="2301374" y="136901"/>
                  <a:pt x="2302911" y="131518"/>
                </a:cubicBezTo>
                <a:cubicBezTo>
                  <a:pt x="2304449" y="126135"/>
                  <a:pt x="2305606" y="120377"/>
                  <a:pt x="2306381" y="114245"/>
                </a:cubicBezTo>
                <a:cubicBezTo>
                  <a:pt x="2307156" y="108112"/>
                  <a:pt x="2304518" y="105978"/>
                  <a:pt x="2298465" y="107845"/>
                </a:cubicBezTo>
                <a:close/>
                <a:moveTo>
                  <a:pt x="4800173" y="105594"/>
                </a:moveTo>
                <a:cubicBezTo>
                  <a:pt x="4806498" y="106828"/>
                  <a:pt x="4815273" y="110260"/>
                  <a:pt x="4826497" y="115891"/>
                </a:cubicBezTo>
                <a:cubicBezTo>
                  <a:pt x="4838006" y="120802"/>
                  <a:pt x="4847196" y="128978"/>
                  <a:pt x="4854067" y="140420"/>
                </a:cubicBezTo>
                <a:cubicBezTo>
                  <a:pt x="4860938" y="151861"/>
                  <a:pt x="4861952" y="163420"/>
                  <a:pt x="4857109" y="175097"/>
                </a:cubicBezTo>
                <a:cubicBezTo>
                  <a:pt x="4852266" y="186773"/>
                  <a:pt x="4844734" y="184749"/>
                  <a:pt x="4834515" y="169023"/>
                </a:cubicBezTo>
                <a:cubicBezTo>
                  <a:pt x="4824296" y="153296"/>
                  <a:pt x="4814436" y="138485"/>
                  <a:pt x="4804935" y="124588"/>
                </a:cubicBezTo>
                <a:cubicBezTo>
                  <a:pt x="4795435" y="110691"/>
                  <a:pt x="4793847" y="104360"/>
                  <a:pt x="4800173" y="105594"/>
                </a:cubicBezTo>
                <a:close/>
                <a:moveTo>
                  <a:pt x="4526376" y="101959"/>
                </a:moveTo>
                <a:cubicBezTo>
                  <a:pt x="4530019" y="102082"/>
                  <a:pt x="4534105" y="103166"/>
                  <a:pt x="4538635" y="105213"/>
                </a:cubicBezTo>
                <a:cubicBezTo>
                  <a:pt x="4547695" y="109305"/>
                  <a:pt x="4555168" y="113662"/>
                  <a:pt x="4561053" y="118281"/>
                </a:cubicBezTo>
                <a:cubicBezTo>
                  <a:pt x="4566937" y="122901"/>
                  <a:pt x="4566472" y="128045"/>
                  <a:pt x="4559657" y="133713"/>
                </a:cubicBezTo>
                <a:cubicBezTo>
                  <a:pt x="4552842" y="139381"/>
                  <a:pt x="4544970" y="153408"/>
                  <a:pt x="4536040" y="175794"/>
                </a:cubicBezTo>
                <a:cubicBezTo>
                  <a:pt x="4547711" y="187477"/>
                  <a:pt x="4549466" y="193589"/>
                  <a:pt x="4541305" y="194128"/>
                </a:cubicBezTo>
                <a:cubicBezTo>
                  <a:pt x="4533144" y="194668"/>
                  <a:pt x="4523461" y="195133"/>
                  <a:pt x="4512256" y="195523"/>
                </a:cubicBezTo>
                <a:cubicBezTo>
                  <a:pt x="4501050" y="195914"/>
                  <a:pt x="4485544" y="197170"/>
                  <a:pt x="4465737" y="199290"/>
                </a:cubicBezTo>
                <a:cubicBezTo>
                  <a:pt x="4464993" y="210415"/>
                  <a:pt x="4462203" y="216753"/>
                  <a:pt x="4457366" y="218303"/>
                </a:cubicBezTo>
                <a:cubicBezTo>
                  <a:pt x="4452529" y="219854"/>
                  <a:pt x="4449050" y="212620"/>
                  <a:pt x="4446929" y="196602"/>
                </a:cubicBezTo>
                <a:cubicBezTo>
                  <a:pt x="4444809" y="180585"/>
                  <a:pt x="4442582" y="165978"/>
                  <a:pt x="4440251" y="152782"/>
                </a:cubicBezTo>
                <a:cubicBezTo>
                  <a:pt x="4437919" y="139586"/>
                  <a:pt x="4435181" y="129282"/>
                  <a:pt x="4432037" y="121872"/>
                </a:cubicBezTo>
                <a:cubicBezTo>
                  <a:pt x="4428893" y="114462"/>
                  <a:pt x="4431064" y="111370"/>
                  <a:pt x="4438548" y="112598"/>
                </a:cubicBezTo>
                <a:cubicBezTo>
                  <a:pt x="4446033" y="113826"/>
                  <a:pt x="4451230" y="114992"/>
                  <a:pt x="4454138" y="116096"/>
                </a:cubicBezTo>
                <a:cubicBezTo>
                  <a:pt x="4457046" y="117199"/>
                  <a:pt x="4466159" y="117007"/>
                  <a:pt x="4481476" y="115519"/>
                </a:cubicBezTo>
                <a:cubicBezTo>
                  <a:pt x="4499497" y="111761"/>
                  <a:pt x="4511263" y="108081"/>
                  <a:pt x="4516776" y="104478"/>
                </a:cubicBezTo>
                <a:cubicBezTo>
                  <a:pt x="4519533" y="102676"/>
                  <a:pt x="4522733" y="101837"/>
                  <a:pt x="4526376" y="101959"/>
                </a:cubicBezTo>
                <a:close/>
                <a:moveTo>
                  <a:pt x="1850781" y="97413"/>
                </a:moveTo>
                <a:cubicBezTo>
                  <a:pt x="1854250" y="96725"/>
                  <a:pt x="1859986" y="97430"/>
                  <a:pt x="1867989" y="99529"/>
                </a:cubicBezTo>
                <a:cubicBezTo>
                  <a:pt x="1883994" y="103727"/>
                  <a:pt x="1890819" y="111922"/>
                  <a:pt x="1888462" y="124114"/>
                </a:cubicBezTo>
                <a:cubicBezTo>
                  <a:pt x="1886106" y="136305"/>
                  <a:pt x="1878193" y="137750"/>
                  <a:pt x="1864724" y="128448"/>
                </a:cubicBezTo>
                <a:cubicBezTo>
                  <a:pt x="1855150" y="118874"/>
                  <a:pt x="1849299" y="110611"/>
                  <a:pt x="1847172" y="103659"/>
                </a:cubicBezTo>
                <a:cubicBezTo>
                  <a:pt x="1846108" y="100183"/>
                  <a:pt x="1847311" y="98101"/>
                  <a:pt x="1850781" y="97413"/>
                </a:cubicBezTo>
                <a:close/>
                <a:moveTo>
                  <a:pt x="5747466" y="96371"/>
                </a:moveTo>
                <a:cubicBezTo>
                  <a:pt x="5754031" y="96309"/>
                  <a:pt x="5759438" y="96903"/>
                  <a:pt x="5763686" y="98152"/>
                </a:cubicBezTo>
                <a:cubicBezTo>
                  <a:pt x="5772181" y="100652"/>
                  <a:pt x="5779154" y="105929"/>
                  <a:pt x="5784606" y="113984"/>
                </a:cubicBezTo>
                <a:cubicBezTo>
                  <a:pt x="5790056" y="122039"/>
                  <a:pt x="5781678" y="125484"/>
                  <a:pt x="5759472" y="124318"/>
                </a:cubicBezTo>
                <a:cubicBezTo>
                  <a:pt x="5737266" y="123153"/>
                  <a:pt x="5706343" y="123599"/>
                  <a:pt x="5666706" y="125658"/>
                </a:cubicBezTo>
                <a:cubicBezTo>
                  <a:pt x="5674482" y="130408"/>
                  <a:pt x="5677204" y="135471"/>
                  <a:pt x="5674872" y="140848"/>
                </a:cubicBezTo>
                <a:cubicBezTo>
                  <a:pt x="5672540" y="146224"/>
                  <a:pt x="5672340" y="161284"/>
                  <a:pt x="5674268" y="186026"/>
                </a:cubicBezTo>
                <a:cubicBezTo>
                  <a:pt x="5676196" y="210769"/>
                  <a:pt x="5676556" y="227993"/>
                  <a:pt x="5675347" y="237697"/>
                </a:cubicBezTo>
                <a:cubicBezTo>
                  <a:pt x="5674138" y="247402"/>
                  <a:pt x="5670138" y="256515"/>
                  <a:pt x="5663348" y="265035"/>
                </a:cubicBezTo>
                <a:cubicBezTo>
                  <a:pt x="5656558" y="273556"/>
                  <a:pt x="5651422" y="274684"/>
                  <a:pt x="5647944" y="268421"/>
                </a:cubicBezTo>
                <a:cubicBezTo>
                  <a:pt x="5644465" y="262158"/>
                  <a:pt x="5637163" y="253576"/>
                  <a:pt x="5626038" y="242674"/>
                </a:cubicBezTo>
                <a:cubicBezTo>
                  <a:pt x="5614914" y="231772"/>
                  <a:pt x="5612874" y="227131"/>
                  <a:pt x="5619918" y="228749"/>
                </a:cubicBezTo>
                <a:cubicBezTo>
                  <a:pt x="5626962" y="230368"/>
                  <a:pt x="5632847" y="231729"/>
                  <a:pt x="5637573" y="232833"/>
                </a:cubicBezTo>
                <a:cubicBezTo>
                  <a:pt x="5642298" y="233936"/>
                  <a:pt x="5645780" y="234414"/>
                  <a:pt x="5648018" y="234265"/>
                </a:cubicBezTo>
                <a:cubicBezTo>
                  <a:pt x="5650257" y="234116"/>
                  <a:pt x="5651187" y="218133"/>
                  <a:pt x="5650809" y="186315"/>
                </a:cubicBezTo>
                <a:cubicBezTo>
                  <a:pt x="5650430" y="154496"/>
                  <a:pt x="5648753" y="135189"/>
                  <a:pt x="5645776" y="128392"/>
                </a:cubicBezTo>
                <a:cubicBezTo>
                  <a:pt x="5622659" y="132287"/>
                  <a:pt x="5604521" y="135201"/>
                  <a:pt x="5591361" y="137136"/>
                </a:cubicBezTo>
                <a:cubicBezTo>
                  <a:pt x="5578202" y="139071"/>
                  <a:pt x="5568752" y="140240"/>
                  <a:pt x="5563010" y="140643"/>
                </a:cubicBezTo>
                <a:cubicBezTo>
                  <a:pt x="5557268" y="141046"/>
                  <a:pt x="5552257" y="141037"/>
                  <a:pt x="5547978" y="140615"/>
                </a:cubicBezTo>
                <a:cubicBezTo>
                  <a:pt x="5543699" y="140193"/>
                  <a:pt x="5537684" y="136476"/>
                  <a:pt x="5529933" y="129462"/>
                </a:cubicBezTo>
                <a:cubicBezTo>
                  <a:pt x="5522181" y="122449"/>
                  <a:pt x="5524166" y="118942"/>
                  <a:pt x="5535886" y="118942"/>
                </a:cubicBezTo>
                <a:cubicBezTo>
                  <a:pt x="5546068" y="118942"/>
                  <a:pt x="5559937" y="118179"/>
                  <a:pt x="5577493" y="116654"/>
                </a:cubicBezTo>
                <a:cubicBezTo>
                  <a:pt x="5595048" y="115128"/>
                  <a:pt x="5619462" y="112412"/>
                  <a:pt x="5650734" y="108505"/>
                </a:cubicBezTo>
                <a:cubicBezTo>
                  <a:pt x="5682007" y="104599"/>
                  <a:pt x="5706526" y="101272"/>
                  <a:pt x="5724292" y="98525"/>
                </a:cubicBezTo>
                <a:cubicBezTo>
                  <a:pt x="5733176" y="97151"/>
                  <a:pt x="5740900" y="96433"/>
                  <a:pt x="5747466" y="96371"/>
                </a:cubicBezTo>
                <a:close/>
                <a:moveTo>
                  <a:pt x="163693" y="95706"/>
                </a:moveTo>
                <a:cubicBezTo>
                  <a:pt x="159489" y="97182"/>
                  <a:pt x="153870" y="98559"/>
                  <a:pt x="146838" y="99836"/>
                </a:cubicBezTo>
                <a:lnTo>
                  <a:pt x="145889" y="116021"/>
                </a:lnTo>
                <a:lnTo>
                  <a:pt x="145889" y="138773"/>
                </a:lnTo>
                <a:cubicBezTo>
                  <a:pt x="148531" y="138203"/>
                  <a:pt x="154708" y="136876"/>
                  <a:pt x="164419" y="134792"/>
                </a:cubicBezTo>
                <a:lnTo>
                  <a:pt x="164419" y="111984"/>
                </a:lnTo>
                <a:cubicBezTo>
                  <a:pt x="164419" y="106019"/>
                  <a:pt x="164177" y="100593"/>
                  <a:pt x="163693" y="95706"/>
                </a:cubicBezTo>
                <a:close/>
                <a:moveTo>
                  <a:pt x="1660588" y="92209"/>
                </a:moveTo>
                <a:cubicBezTo>
                  <a:pt x="1634865" y="95272"/>
                  <a:pt x="1617403" y="97455"/>
                  <a:pt x="1608200" y="98757"/>
                </a:cubicBezTo>
                <a:cubicBezTo>
                  <a:pt x="1609726" y="115190"/>
                  <a:pt x="1611549" y="131642"/>
                  <a:pt x="1613670" y="148112"/>
                </a:cubicBezTo>
                <a:cubicBezTo>
                  <a:pt x="1625650" y="147405"/>
                  <a:pt x="1641290" y="145626"/>
                  <a:pt x="1660588" y="142773"/>
                </a:cubicBezTo>
                <a:close/>
                <a:moveTo>
                  <a:pt x="6204472" y="90092"/>
                </a:moveTo>
                <a:cubicBezTo>
                  <a:pt x="6206229" y="89885"/>
                  <a:pt x="6208386" y="90044"/>
                  <a:pt x="6210942" y="90572"/>
                </a:cubicBezTo>
                <a:cubicBezTo>
                  <a:pt x="6221168" y="92680"/>
                  <a:pt x="6228002" y="96670"/>
                  <a:pt x="6231443" y="102543"/>
                </a:cubicBezTo>
                <a:cubicBezTo>
                  <a:pt x="6234885" y="108415"/>
                  <a:pt x="6234761" y="113609"/>
                  <a:pt x="6231071" y="118123"/>
                </a:cubicBezTo>
                <a:cubicBezTo>
                  <a:pt x="6227381" y="122638"/>
                  <a:pt x="6222048" y="122563"/>
                  <a:pt x="6215072" y="117900"/>
                </a:cubicBezTo>
                <a:cubicBezTo>
                  <a:pt x="6208096" y="113237"/>
                  <a:pt x="6202890" y="107898"/>
                  <a:pt x="6199454" y="101882"/>
                </a:cubicBezTo>
                <a:cubicBezTo>
                  <a:pt x="6197529" y="94646"/>
                  <a:pt x="6199202" y="90716"/>
                  <a:pt x="6204472" y="90092"/>
                </a:cubicBezTo>
                <a:close/>
                <a:moveTo>
                  <a:pt x="2833444" y="87705"/>
                </a:moveTo>
                <a:cubicBezTo>
                  <a:pt x="2835284" y="87887"/>
                  <a:pt x="2837567" y="88561"/>
                  <a:pt x="2840292" y="89725"/>
                </a:cubicBezTo>
                <a:cubicBezTo>
                  <a:pt x="2851194" y="94382"/>
                  <a:pt x="2856862" y="99839"/>
                  <a:pt x="2857296" y="106096"/>
                </a:cubicBezTo>
                <a:cubicBezTo>
                  <a:pt x="2857730" y="112353"/>
                  <a:pt x="2856177" y="117441"/>
                  <a:pt x="2852636" y="121360"/>
                </a:cubicBezTo>
                <a:cubicBezTo>
                  <a:pt x="2849095" y="125280"/>
                  <a:pt x="2845055" y="124622"/>
                  <a:pt x="2840516" y="119388"/>
                </a:cubicBezTo>
                <a:cubicBezTo>
                  <a:pt x="2835976" y="114155"/>
                  <a:pt x="2832082" y="107464"/>
                  <a:pt x="2828833" y="99315"/>
                </a:cubicBezTo>
                <a:cubicBezTo>
                  <a:pt x="2826387" y="91027"/>
                  <a:pt x="2827924" y="87157"/>
                  <a:pt x="2833444" y="87705"/>
                </a:cubicBezTo>
                <a:close/>
                <a:moveTo>
                  <a:pt x="1349835" y="87539"/>
                </a:moveTo>
                <a:lnTo>
                  <a:pt x="1343100" y="96339"/>
                </a:lnTo>
                <a:cubicBezTo>
                  <a:pt x="1347329" y="96760"/>
                  <a:pt x="1351140" y="98242"/>
                  <a:pt x="1354532" y="100785"/>
                </a:cubicBezTo>
                <a:cubicBezTo>
                  <a:pt x="1357924" y="103327"/>
                  <a:pt x="1361549" y="105870"/>
                  <a:pt x="1365406" y="108412"/>
                </a:cubicBezTo>
                <a:cubicBezTo>
                  <a:pt x="1369958" y="102596"/>
                  <a:pt x="1372996" y="97858"/>
                  <a:pt x="1374521" y="94199"/>
                </a:cubicBezTo>
                <a:cubicBezTo>
                  <a:pt x="1376047" y="90541"/>
                  <a:pt x="1375663" y="88711"/>
                  <a:pt x="1373368" y="88711"/>
                </a:cubicBezTo>
                <a:cubicBezTo>
                  <a:pt x="1369908" y="88711"/>
                  <a:pt x="1366020" y="89294"/>
                  <a:pt x="1361704" y="90460"/>
                </a:cubicBezTo>
                <a:cubicBezTo>
                  <a:pt x="1357388" y="91626"/>
                  <a:pt x="1353431" y="90652"/>
                  <a:pt x="1349835" y="87539"/>
                </a:cubicBezTo>
                <a:close/>
                <a:moveTo>
                  <a:pt x="1730237" y="84177"/>
                </a:moveTo>
                <a:cubicBezTo>
                  <a:pt x="1727848" y="83888"/>
                  <a:pt x="1724689" y="84036"/>
                  <a:pt x="1720761" y="84618"/>
                </a:cubicBezTo>
                <a:cubicBezTo>
                  <a:pt x="1712904" y="85784"/>
                  <a:pt x="1701013" y="87409"/>
                  <a:pt x="1685089" y="89493"/>
                </a:cubicBezTo>
                <a:cubicBezTo>
                  <a:pt x="1684419" y="108121"/>
                  <a:pt x="1684084" y="124548"/>
                  <a:pt x="1684084" y="138773"/>
                </a:cubicBezTo>
                <a:cubicBezTo>
                  <a:pt x="1698248" y="138054"/>
                  <a:pt x="1714631" y="136268"/>
                  <a:pt x="1733235" y="133415"/>
                </a:cubicBezTo>
                <a:cubicBezTo>
                  <a:pt x="1735405" y="120331"/>
                  <a:pt x="1736682" y="109795"/>
                  <a:pt x="1737067" y="101808"/>
                </a:cubicBezTo>
                <a:cubicBezTo>
                  <a:pt x="1737451" y="93821"/>
                  <a:pt x="1736794" y="88668"/>
                  <a:pt x="1735095" y="86349"/>
                </a:cubicBezTo>
                <a:cubicBezTo>
                  <a:pt x="1734245" y="85189"/>
                  <a:pt x="1732626" y="84465"/>
                  <a:pt x="1730237" y="84177"/>
                </a:cubicBezTo>
                <a:close/>
                <a:moveTo>
                  <a:pt x="204518" y="84014"/>
                </a:moveTo>
                <a:cubicBezTo>
                  <a:pt x="202453" y="84777"/>
                  <a:pt x="195753" y="86305"/>
                  <a:pt x="184417" y="88600"/>
                </a:cubicBezTo>
                <a:cubicBezTo>
                  <a:pt x="189081" y="92581"/>
                  <a:pt x="190225" y="96689"/>
                  <a:pt x="187850" y="100924"/>
                </a:cubicBezTo>
                <a:cubicBezTo>
                  <a:pt x="185475" y="105160"/>
                  <a:pt x="183549" y="115048"/>
                  <a:pt x="182073" y="130588"/>
                </a:cubicBezTo>
                <a:cubicBezTo>
                  <a:pt x="188324" y="129906"/>
                  <a:pt x="194209" y="128647"/>
                  <a:pt x="199728" y="126811"/>
                </a:cubicBezTo>
                <a:cubicBezTo>
                  <a:pt x="202655" y="113640"/>
                  <a:pt x="204702" y="103024"/>
                  <a:pt x="205867" y="94962"/>
                </a:cubicBezTo>
                <a:cubicBezTo>
                  <a:pt x="207033" y="86900"/>
                  <a:pt x="206583" y="83251"/>
                  <a:pt x="204518" y="84014"/>
                </a:cubicBezTo>
                <a:close/>
                <a:moveTo>
                  <a:pt x="2883969" y="72528"/>
                </a:moveTo>
                <a:cubicBezTo>
                  <a:pt x="2885113" y="72333"/>
                  <a:pt x="2886448" y="72497"/>
                  <a:pt x="2887973" y="73019"/>
                </a:cubicBezTo>
                <a:cubicBezTo>
                  <a:pt x="2894075" y="75109"/>
                  <a:pt x="2899545" y="77868"/>
                  <a:pt x="2904381" y="81298"/>
                </a:cubicBezTo>
                <a:cubicBezTo>
                  <a:pt x="2909218" y="84727"/>
                  <a:pt x="2909547" y="88562"/>
                  <a:pt x="2905367" y="92804"/>
                </a:cubicBezTo>
                <a:cubicBezTo>
                  <a:pt x="2901188" y="97046"/>
                  <a:pt x="2893548" y="105752"/>
                  <a:pt x="2882448" y="118923"/>
                </a:cubicBezTo>
                <a:cubicBezTo>
                  <a:pt x="2897976" y="115810"/>
                  <a:pt x="2908915" y="113671"/>
                  <a:pt x="2915265" y="112505"/>
                </a:cubicBezTo>
                <a:cubicBezTo>
                  <a:pt x="2921614" y="111339"/>
                  <a:pt x="2926879" y="113817"/>
                  <a:pt x="2931059" y="119937"/>
                </a:cubicBezTo>
                <a:cubicBezTo>
                  <a:pt x="2935239" y="126058"/>
                  <a:pt x="2930994" y="129577"/>
                  <a:pt x="2918325" y="130495"/>
                </a:cubicBezTo>
                <a:cubicBezTo>
                  <a:pt x="2905656" y="131412"/>
                  <a:pt x="2886550" y="134581"/>
                  <a:pt x="2861007" y="140001"/>
                </a:cubicBezTo>
                <a:cubicBezTo>
                  <a:pt x="2835465" y="145421"/>
                  <a:pt x="2816560" y="149901"/>
                  <a:pt x="2804295" y="153442"/>
                </a:cubicBezTo>
                <a:cubicBezTo>
                  <a:pt x="2792029" y="156983"/>
                  <a:pt x="2783855" y="157237"/>
                  <a:pt x="2779775" y="154205"/>
                </a:cubicBezTo>
                <a:cubicBezTo>
                  <a:pt x="2775695" y="151172"/>
                  <a:pt x="2771726" y="146869"/>
                  <a:pt x="2767869" y="141294"/>
                </a:cubicBezTo>
                <a:cubicBezTo>
                  <a:pt x="2764012" y="135719"/>
                  <a:pt x="2766508" y="133326"/>
                  <a:pt x="2775357" y="134113"/>
                </a:cubicBezTo>
                <a:cubicBezTo>
                  <a:pt x="2784206" y="134901"/>
                  <a:pt x="2796261" y="133927"/>
                  <a:pt x="2811522" y="131192"/>
                </a:cubicBezTo>
                <a:cubicBezTo>
                  <a:pt x="2826783" y="128458"/>
                  <a:pt x="2845892" y="125329"/>
                  <a:pt x="2868849" y="121807"/>
                </a:cubicBezTo>
                <a:cubicBezTo>
                  <a:pt x="2871900" y="112666"/>
                  <a:pt x="2874324" y="105578"/>
                  <a:pt x="2876123" y="100543"/>
                </a:cubicBezTo>
                <a:cubicBezTo>
                  <a:pt x="2877921" y="95508"/>
                  <a:pt x="2878820" y="89982"/>
                  <a:pt x="2878820" y="83967"/>
                </a:cubicBezTo>
                <a:cubicBezTo>
                  <a:pt x="2878820" y="76926"/>
                  <a:pt x="2880536" y="73113"/>
                  <a:pt x="2883969" y="72528"/>
                </a:cubicBezTo>
                <a:close/>
                <a:moveTo>
                  <a:pt x="6296816" y="69715"/>
                </a:moveTo>
                <a:cubicBezTo>
                  <a:pt x="6300858" y="69598"/>
                  <a:pt x="6307118" y="70982"/>
                  <a:pt x="6315596" y="73866"/>
                </a:cubicBezTo>
                <a:cubicBezTo>
                  <a:pt x="6326758" y="83006"/>
                  <a:pt x="6329524" y="88854"/>
                  <a:pt x="6323894" y="91409"/>
                </a:cubicBezTo>
                <a:cubicBezTo>
                  <a:pt x="6318263" y="93964"/>
                  <a:pt x="6313159" y="97148"/>
                  <a:pt x="6308582" y="100962"/>
                </a:cubicBezTo>
                <a:cubicBezTo>
                  <a:pt x="6304006" y="104775"/>
                  <a:pt x="6295706" y="110301"/>
                  <a:pt x="6283682" y="117537"/>
                </a:cubicBezTo>
                <a:cubicBezTo>
                  <a:pt x="6271658" y="124774"/>
                  <a:pt x="6268992" y="123583"/>
                  <a:pt x="6275682" y="113965"/>
                </a:cubicBezTo>
                <a:cubicBezTo>
                  <a:pt x="6282373" y="104347"/>
                  <a:pt x="6286851" y="96934"/>
                  <a:pt x="6289114" y="91725"/>
                </a:cubicBezTo>
                <a:cubicBezTo>
                  <a:pt x="6291377" y="86516"/>
                  <a:pt x="6292118" y="80795"/>
                  <a:pt x="6291337" y="74563"/>
                </a:cubicBezTo>
                <a:cubicBezTo>
                  <a:pt x="6290946" y="71447"/>
                  <a:pt x="6292772" y="69831"/>
                  <a:pt x="6296816" y="69715"/>
                </a:cubicBezTo>
                <a:close/>
                <a:moveTo>
                  <a:pt x="1036738" y="65364"/>
                </a:moveTo>
                <a:cubicBezTo>
                  <a:pt x="1033339" y="71528"/>
                  <a:pt x="1028019" y="77679"/>
                  <a:pt x="1020776" y="83818"/>
                </a:cubicBezTo>
                <a:cubicBezTo>
                  <a:pt x="1028304" y="84885"/>
                  <a:pt x="1034093" y="87245"/>
                  <a:pt x="1038142" y="90897"/>
                </a:cubicBezTo>
                <a:cubicBezTo>
                  <a:pt x="1042191" y="94550"/>
                  <a:pt x="1048582" y="99997"/>
                  <a:pt x="1057313" y="107240"/>
                </a:cubicBezTo>
                <a:cubicBezTo>
                  <a:pt x="1063353" y="99005"/>
                  <a:pt x="1068286" y="91061"/>
                  <a:pt x="1072112" y="83409"/>
                </a:cubicBezTo>
                <a:cubicBezTo>
                  <a:pt x="1075938" y="75757"/>
                  <a:pt x="1077851" y="70498"/>
                  <a:pt x="1077851" y="67633"/>
                </a:cubicBezTo>
                <a:cubicBezTo>
                  <a:pt x="1077851" y="66120"/>
                  <a:pt x="1075024" y="65947"/>
                  <a:pt x="1069368" y="67113"/>
                </a:cubicBezTo>
                <a:cubicBezTo>
                  <a:pt x="1063713" y="68278"/>
                  <a:pt x="1058132" y="69444"/>
                  <a:pt x="1052625" y="70610"/>
                </a:cubicBezTo>
                <a:cubicBezTo>
                  <a:pt x="1047118" y="71776"/>
                  <a:pt x="1041823" y="70027"/>
                  <a:pt x="1036738" y="65364"/>
                </a:cubicBezTo>
                <a:close/>
                <a:moveTo>
                  <a:pt x="217262" y="59959"/>
                </a:moveTo>
                <a:cubicBezTo>
                  <a:pt x="220350" y="59879"/>
                  <a:pt x="223683" y="60769"/>
                  <a:pt x="227261" y="62629"/>
                </a:cubicBezTo>
                <a:cubicBezTo>
                  <a:pt x="234417" y="66350"/>
                  <a:pt x="240544" y="70132"/>
                  <a:pt x="245641" y="73977"/>
                </a:cubicBezTo>
                <a:cubicBezTo>
                  <a:pt x="250739" y="77822"/>
                  <a:pt x="249871" y="82389"/>
                  <a:pt x="243037" y="87679"/>
                </a:cubicBezTo>
                <a:cubicBezTo>
                  <a:pt x="236204" y="92968"/>
                  <a:pt x="228725" y="105306"/>
                  <a:pt x="220601" y="124690"/>
                </a:cubicBezTo>
                <a:cubicBezTo>
                  <a:pt x="227609" y="134414"/>
                  <a:pt x="227677" y="139796"/>
                  <a:pt x="220806" y="140838"/>
                </a:cubicBezTo>
                <a:cubicBezTo>
                  <a:pt x="213935" y="141880"/>
                  <a:pt x="204345" y="143709"/>
                  <a:pt x="192035" y="146326"/>
                </a:cubicBezTo>
                <a:cubicBezTo>
                  <a:pt x="179726" y="148943"/>
                  <a:pt x="164270" y="152106"/>
                  <a:pt x="145666" y="155814"/>
                </a:cubicBezTo>
                <a:cubicBezTo>
                  <a:pt x="144240" y="177791"/>
                  <a:pt x="145722" y="192987"/>
                  <a:pt x="150113" y="201402"/>
                </a:cubicBezTo>
                <a:cubicBezTo>
                  <a:pt x="154503" y="209817"/>
                  <a:pt x="163095" y="215296"/>
                  <a:pt x="175888" y="217838"/>
                </a:cubicBezTo>
                <a:cubicBezTo>
                  <a:pt x="188681" y="220381"/>
                  <a:pt x="203334" y="220737"/>
                  <a:pt x="219848" y="218908"/>
                </a:cubicBezTo>
                <a:cubicBezTo>
                  <a:pt x="236361" y="217079"/>
                  <a:pt x="246429" y="212381"/>
                  <a:pt x="250051" y="204816"/>
                </a:cubicBezTo>
                <a:cubicBezTo>
                  <a:pt x="253672" y="197250"/>
                  <a:pt x="257684" y="186101"/>
                  <a:pt x="262087" y="171367"/>
                </a:cubicBezTo>
                <a:cubicBezTo>
                  <a:pt x="266490" y="156633"/>
                  <a:pt x="269032" y="157975"/>
                  <a:pt x="269714" y="175394"/>
                </a:cubicBezTo>
                <a:cubicBezTo>
                  <a:pt x="270397" y="192813"/>
                  <a:pt x="272303" y="205386"/>
                  <a:pt x="275435" y="213113"/>
                </a:cubicBezTo>
                <a:cubicBezTo>
                  <a:pt x="278567" y="220840"/>
                  <a:pt x="275609" y="226929"/>
                  <a:pt x="266561" y="231382"/>
                </a:cubicBezTo>
                <a:cubicBezTo>
                  <a:pt x="257514" y="235834"/>
                  <a:pt x="243853" y="239046"/>
                  <a:pt x="225578" y="241018"/>
                </a:cubicBezTo>
                <a:cubicBezTo>
                  <a:pt x="207303" y="242990"/>
                  <a:pt x="189239" y="242159"/>
                  <a:pt x="171386" y="238525"/>
                </a:cubicBezTo>
                <a:cubicBezTo>
                  <a:pt x="153532" y="234891"/>
                  <a:pt x="141294" y="227059"/>
                  <a:pt x="134672" y="215029"/>
                </a:cubicBezTo>
                <a:cubicBezTo>
                  <a:pt x="128049" y="202999"/>
                  <a:pt x="125320" y="184240"/>
                  <a:pt x="126486" y="158753"/>
                </a:cubicBezTo>
                <a:cubicBezTo>
                  <a:pt x="127652" y="133267"/>
                  <a:pt x="127664" y="116923"/>
                  <a:pt x="126523" y="109724"/>
                </a:cubicBezTo>
                <a:cubicBezTo>
                  <a:pt x="125382" y="102524"/>
                  <a:pt x="124021" y="96425"/>
                  <a:pt x="122440" y="91427"/>
                </a:cubicBezTo>
                <a:cubicBezTo>
                  <a:pt x="120859" y="86429"/>
                  <a:pt x="122815" y="83930"/>
                  <a:pt x="128309" y="83930"/>
                </a:cubicBezTo>
                <a:cubicBezTo>
                  <a:pt x="131422" y="83930"/>
                  <a:pt x="134659" y="83924"/>
                  <a:pt x="138020" y="83911"/>
                </a:cubicBezTo>
                <a:cubicBezTo>
                  <a:pt x="141381" y="83899"/>
                  <a:pt x="149126" y="82569"/>
                  <a:pt x="161256" y="79921"/>
                </a:cubicBezTo>
                <a:cubicBezTo>
                  <a:pt x="173385" y="77273"/>
                  <a:pt x="183031" y="74821"/>
                  <a:pt x="190194" y="72563"/>
                </a:cubicBezTo>
                <a:cubicBezTo>
                  <a:pt x="197356" y="70306"/>
                  <a:pt x="203536" y="67156"/>
                  <a:pt x="208732" y="63113"/>
                </a:cubicBezTo>
                <a:cubicBezTo>
                  <a:pt x="211331" y="61091"/>
                  <a:pt x="214174" y="60040"/>
                  <a:pt x="217262" y="59959"/>
                </a:cubicBezTo>
                <a:close/>
                <a:moveTo>
                  <a:pt x="4956054" y="55632"/>
                </a:moveTo>
                <a:cubicBezTo>
                  <a:pt x="4958561" y="54961"/>
                  <a:pt x="4962842" y="55374"/>
                  <a:pt x="4968897" y="56871"/>
                </a:cubicBezTo>
                <a:cubicBezTo>
                  <a:pt x="4981008" y="59866"/>
                  <a:pt x="4986310" y="67088"/>
                  <a:pt x="4984803" y="78535"/>
                </a:cubicBezTo>
                <a:cubicBezTo>
                  <a:pt x="4983296" y="89982"/>
                  <a:pt x="4977247" y="91371"/>
                  <a:pt x="4966655" y="82702"/>
                </a:cubicBezTo>
                <a:cubicBezTo>
                  <a:pt x="4960206" y="73847"/>
                  <a:pt x="4955940" y="66579"/>
                  <a:pt x="4953856" y="60899"/>
                </a:cubicBezTo>
                <a:cubicBezTo>
                  <a:pt x="4952814" y="58059"/>
                  <a:pt x="4953547" y="56303"/>
                  <a:pt x="4956054" y="55632"/>
                </a:cubicBezTo>
                <a:close/>
                <a:moveTo>
                  <a:pt x="4032129" y="55632"/>
                </a:moveTo>
                <a:cubicBezTo>
                  <a:pt x="4034636" y="54961"/>
                  <a:pt x="4038917" y="55374"/>
                  <a:pt x="4044972" y="56871"/>
                </a:cubicBezTo>
                <a:cubicBezTo>
                  <a:pt x="4057083" y="59866"/>
                  <a:pt x="4062385" y="67088"/>
                  <a:pt x="4060878" y="78535"/>
                </a:cubicBezTo>
                <a:cubicBezTo>
                  <a:pt x="4059371" y="89982"/>
                  <a:pt x="4053322" y="91371"/>
                  <a:pt x="4042731" y="82702"/>
                </a:cubicBezTo>
                <a:cubicBezTo>
                  <a:pt x="4036281" y="73847"/>
                  <a:pt x="4032015" y="66579"/>
                  <a:pt x="4029931" y="60899"/>
                </a:cubicBezTo>
                <a:cubicBezTo>
                  <a:pt x="4028890" y="58059"/>
                  <a:pt x="4029622" y="56303"/>
                  <a:pt x="4032129" y="55632"/>
                </a:cubicBezTo>
                <a:close/>
                <a:moveTo>
                  <a:pt x="2897507" y="49055"/>
                </a:moveTo>
                <a:cubicBezTo>
                  <a:pt x="2900450" y="49724"/>
                  <a:pt x="2903650" y="51231"/>
                  <a:pt x="2907107" y="53578"/>
                </a:cubicBezTo>
                <a:cubicBezTo>
                  <a:pt x="2914021" y="58273"/>
                  <a:pt x="2913541" y="62170"/>
                  <a:pt x="2905665" y="65271"/>
                </a:cubicBezTo>
                <a:cubicBezTo>
                  <a:pt x="2897790" y="68371"/>
                  <a:pt x="2886190" y="71494"/>
                  <a:pt x="2870867" y="74638"/>
                </a:cubicBezTo>
                <a:cubicBezTo>
                  <a:pt x="2855544" y="77782"/>
                  <a:pt x="2844001" y="79744"/>
                  <a:pt x="2836237" y="80526"/>
                </a:cubicBezTo>
                <a:cubicBezTo>
                  <a:pt x="2828473" y="81307"/>
                  <a:pt x="2820982" y="79620"/>
                  <a:pt x="2813764" y="75465"/>
                </a:cubicBezTo>
                <a:cubicBezTo>
                  <a:pt x="2806546" y="71311"/>
                  <a:pt x="2808353" y="67981"/>
                  <a:pt x="2819187" y="65475"/>
                </a:cubicBezTo>
                <a:cubicBezTo>
                  <a:pt x="2830020" y="62970"/>
                  <a:pt x="2842866" y="60620"/>
                  <a:pt x="2857724" y="58425"/>
                </a:cubicBezTo>
                <a:cubicBezTo>
                  <a:pt x="2874021" y="54543"/>
                  <a:pt x="2884597" y="51591"/>
                  <a:pt x="2889452" y="49569"/>
                </a:cubicBezTo>
                <a:cubicBezTo>
                  <a:pt x="2891880" y="48559"/>
                  <a:pt x="2894565" y="48387"/>
                  <a:pt x="2897507" y="49055"/>
                </a:cubicBezTo>
                <a:close/>
                <a:moveTo>
                  <a:pt x="1337711" y="48199"/>
                </a:moveTo>
                <a:lnTo>
                  <a:pt x="1299903" y="52192"/>
                </a:lnTo>
                <a:cubicBezTo>
                  <a:pt x="1299903" y="80451"/>
                  <a:pt x="1299416" y="109578"/>
                  <a:pt x="1298443" y="139573"/>
                </a:cubicBezTo>
                <a:lnTo>
                  <a:pt x="1296742" y="175507"/>
                </a:lnTo>
                <a:lnTo>
                  <a:pt x="1300284" y="172483"/>
                </a:lnTo>
                <a:cubicBezTo>
                  <a:pt x="1309977" y="165289"/>
                  <a:pt x="1319976" y="156924"/>
                  <a:pt x="1330282" y="147387"/>
                </a:cubicBezTo>
                <a:cubicBezTo>
                  <a:pt x="1340589" y="137849"/>
                  <a:pt x="1349481" y="129062"/>
                  <a:pt x="1356960" y="121025"/>
                </a:cubicBezTo>
                <a:cubicBezTo>
                  <a:pt x="1347026" y="113832"/>
                  <a:pt x="1340210" y="108896"/>
                  <a:pt x="1336515" y="106217"/>
                </a:cubicBezTo>
                <a:cubicBezTo>
                  <a:pt x="1328230" y="114365"/>
                  <a:pt x="1320227" y="119906"/>
                  <a:pt x="1312507" y="122839"/>
                </a:cubicBezTo>
                <a:cubicBezTo>
                  <a:pt x="1304786" y="125773"/>
                  <a:pt x="1304473" y="122985"/>
                  <a:pt x="1311567" y="114477"/>
                </a:cubicBezTo>
                <a:cubicBezTo>
                  <a:pt x="1318662" y="105969"/>
                  <a:pt x="1325083" y="95430"/>
                  <a:pt x="1330831" y="82860"/>
                </a:cubicBezTo>
                <a:cubicBezTo>
                  <a:pt x="1336580" y="70291"/>
                  <a:pt x="1338871" y="59928"/>
                  <a:pt x="1337705" y="51774"/>
                </a:cubicBezTo>
                <a:close/>
                <a:moveTo>
                  <a:pt x="3764106" y="46574"/>
                </a:moveTo>
                <a:cubicBezTo>
                  <a:pt x="3768521" y="46574"/>
                  <a:pt x="3775668" y="48645"/>
                  <a:pt x="3785546" y="52788"/>
                </a:cubicBezTo>
                <a:cubicBezTo>
                  <a:pt x="3795425" y="56930"/>
                  <a:pt x="3797912" y="61590"/>
                  <a:pt x="3793006" y="66768"/>
                </a:cubicBezTo>
                <a:cubicBezTo>
                  <a:pt x="3788101" y="71946"/>
                  <a:pt x="3784148" y="77537"/>
                  <a:pt x="3781147" y="83539"/>
                </a:cubicBezTo>
                <a:cubicBezTo>
                  <a:pt x="3770034" y="100183"/>
                  <a:pt x="3758757" y="114027"/>
                  <a:pt x="3747316" y="125072"/>
                </a:cubicBezTo>
                <a:cubicBezTo>
                  <a:pt x="3735875" y="136116"/>
                  <a:pt x="3724955" y="145043"/>
                  <a:pt x="3714555" y="151852"/>
                </a:cubicBezTo>
                <a:cubicBezTo>
                  <a:pt x="3704156" y="158660"/>
                  <a:pt x="3695794" y="162679"/>
                  <a:pt x="3689468" y="163907"/>
                </a:cubicBezTo>
                <a:cubicBezTo>
                  <a:pt x="3683143" y="165134"/>
                  <a:pt x="3682315" y="162980"/>
                  <a:pt x="3686985" y="157442"/>
                </a:cubicBezTo>
                <a:cubicBezTo>
                  <a:pt x="3691654" y="151904"/>
                  <a:pt x="3699120" y="144512"/>
                  <a:pt x="3709384" y="135266"/>
                </a:cubicBezTo>
                <a:cubicBezTo>
                  <a:pt x="3719647" y="126021"/>
                  <a:pt x="3729779" y="114282"/>
                  <a:pt x="3739782" y="100050"/>
                </a:cubicBezTo>
                <a:cubicBezTo>
                  <a:pt x="3749784" y="85818"/>
                  <a:pt x="3755353" y="75751"/>
                  <a:pt x="3756488" y="69847"/>
                </a:cubicBezTo>
                <a:cubicBezTo>
                  <a:pt x="3757622" y="63944"/>
                  <a:pt x="3757607" y="58589"/>
                  <a:pt x="3756441" y="53783"/>
                </a:cubicBezTo>
                <a:cubicBezTo>
                  <a:pt x="3755275" y="48977"/>
                  <a:pt x="3757830" y="46574"/>
                  <a:pt x="3764106" y="46574"/>
                </a:cubicBezTo>
                <a:close/>
                <a:moveTo>
                  <a:pt x="3154506" y="46574"/>
                </a:moveTo>
                <a:cubicBezTo>
                  <a:pt x="3158921" y="46574"/>
                  <a:pt x="3166068" y="48645"/>
                  <a:pt x="3175946" y="52788"/>
                </a:cubicBezTo>
                <a:cubicBezTo>
                  <a:pt x="3185825" y="56930"/>
                  <a:pt x="3188312" y="61590"/>
                  <a:pt x="3183406" y="66768"/>
                </a:cubicBezTo>
                <a:cubicBezTo>
                  <a:pt x="3178501" y="71946"/>
                  <a:pt x="3174548" y="77537"/>
                  <a:pt x="3171547" y="83539"/>
                </a:cubicBezTo>
                <a:cubicBezTo>
                  <a:pt x="3160434" y="100183"/>
                  <a:pt x="3149158" y="114027"/>
                  <a:pt x="3137716" y="125072"/>
                </a:cubicBezTo>
                <a:cubicBezTo>
                  <a:pt x="3126275" y="136116"/>
                  <a:pt x="3115355" y="145043"/>
                  <a:pt x="3104955" y="151852"/>
                </a:cubicBezTo>
                <a:cubicBezTo>
                  <a:pt x="3094556" y="158660"/>
                  <a:pt x="3086194" y="162679"/>
                  <a:pt x="3079868" y="163907"/>
                </a:cubicBezTo>
                <a:cubicBezTo>
                  <a:pt x="3073543" y="165134"/>
                  <a:pt x="3072715" y="162980"/>
                  <a:pt x="3077385" y="157442"/>
                </a:cubicBezTo>
                <a:cubicBezTo>
                  <a:pt x="3082054" y="151904"/>
                  <a:pt x="3089520" y="144512"/>
                  <a:pt x="3099784" y="135266"/>
                </a:cubicBezTo>
                <a:cubicBezTo>
                  <a:pt x="3110047" y="126021"/>
                  <a:pt x="3120179" y="114282"/>
                  <a:pt x="3130182" y="100050"/>
                </a:cubicBezTo>
                <a:cubicBezTo>
                  <a:pt x="3140184" y="85818"/>
                  <a:pt x="3145753" y="75751"/>
                  <a:pt x="3146888" y="69847"/>
                </a:cubicBezTo>
                <a:cubicBezTo>
                  <a:pt x="3148022" y="63944"/>
                  <a:pt x="3148007" y="58589"/>
                  <a:pt x="3146841" y="53783"/>
                </a:cubicBezTo>
                <a:cubicBezTo>
                  <a:pt x="3145675" y="48977"/>
                  <a:pt x="3148230" y="46574"/>
                  <a:pt x="3154506" y="46574"/>
                </a:cubicBezTo>
                <a:close/>
                <a:moveTo>
                  <a:pt x="1413505" y="40268"/>
                </a:moveTo>
                <a:cubicBezTo>
                  <a:pt x="1407636" y="40851"/>
                  <a:pt x="1395234" y="42136"/>
                  <a:pt x="1376300" y="44123"/>
                </a:cubicBezTo>
                <a:lnTo>
                  <a:pt x="1352641" y="46622"/>
                </a:lnTo>
                <a:lnTo>
                  <a:pt x="1365899" y="54788"/>
                </a:lnTo>
                <a:cubicBezTo>
                  <a:pt x="1369378" y="59060"/>
                  <a:pt x="1369604" y="62862"/>
                  <a:pt x="1366578" y="66192"/>
                </a:cubicBezTo>
                <a:cubicBezTo>
                  <a:pt x="1363552" y="69522"/>
                  <a:pt x="1360005" y="72942"/>
                  <a:pt x="1355937" y="76451"/>
                </a:cubicBezTo>
                <a:cubicBezTo>
                  <a:pt x="1359558" y="75968"/>
                  <a:pt x="1363995" y="75214"/>
                  <a:pt x="1369247" y="74191"/>
                </a:cubicBezTo>
                <a:cubicBezTo>
                  <a:pt x="1374500" y="73168"/>
                  <a:pt x="1378701" y="71416"/>
                  <a:pt x="1381851" y="68936"/>
                </a:cubicBezTo>
                <a:cubicBezTo>
                  <a:pt x="1385001" y="66455"/>
                  <a:pt x="1389389" y="66269"/>
                  <a:pt x="1395013" y="68378"/>
                </a:cubicBezTo>
                <a:cubicBezTo>
                  <a:pt x="1400638" y="70486"/>
                  <a:pt x="1405648" y="73543"/>
                  <a:pt x="1410045" y="77549"/>
                </a:cubicBezTo>
                <a:cubicBezTo>
                  <a:pt x="1414442" y="81555"/>
                  <a:pt x="1414336" y="85226"/>
                  <a:pt x="1409729" y="88562"/>
                </a:cubicBezTo>
                <a:cubicBezTo>
                  <a:pt x="1405121" y="91899"/>
                  <a:pt x="1400951" y="96549"/>
                  <a:pt x="1397218" y="102515"/>
                </a:cubicBezTo>
                <a:cubicBezTo>
                  <a:pt x="1393485" y="108481"/>
                  <a:pt x="1388673" y="114744"/>
                  <a:pt x="1382782" y="121305"/>
                </a:cubicBezTo>
                <a:cubicBezTo>
                  <a:pt x="1395085" y="130222"/>
                  <a:pt x="1405469" y="136600"/>
                  <a:pt x="1413933" y="140438"/>
                </a:cubicBezTo>
                <a:cubicBezTo>
                  <a:pt x="1422398" y="144277"/>
                  <a:pt x="1431774" y="148283"/>
                  <a:pt x="1442062" y="152456"/>
                </a:cubicBezTo>
                <a:cubicBezTo>
                  <a:pt x="1452349" y="156630"/>
                  <a:pt x="1452324" y="160080"/>
                  <a:pt x="1441987" y="162809"/>
                </a:cubicBezTo>
                <a:cubicBezTo>
                  <a:pt x="1431650" y="165537"/>
                  <a:pt x="1421809" y="167100"/>
                  <a:pt x="1412463" y="167497"/>
                </a:cubicBezTo>
                <a:cubicBezTo>
                  <a:pt x="1403118" y="167894"/>
                  <a:pt x="1396157" y="164992"/>
                  <a:pt x="1391581" y="158791"/>
                </a:cubicBezTo>
                <a:cubicBezTo>
                  <a:pt x="1387005" y="152589"/>
                  <a:pt x="1379861" y="144795"/>
                  <a:pt x="1370150" y="135406"/>
                </a:cubicBezTo>
                <a:cubicBezTo>
                  <a:pt x="1363738" y="143430"/>
                  <a:pt x="1354386" y="151805"/>
                  <a:pt x="1342096" y="160530"/>
                </a:cubicBezTo>
                <a:cubicBezTo>
                  <a:pt x="1329805" y="169255"/>
                  <a:pt x="1317340" y="175227"/>
                  <a:pt x="1304703" y="178445"/>
                </a:cubicBezTo>
                <a:cubicBezTo>
                  <a:pt x="1301543" y="179250"/>
                  <a:pt x="1299081" y="179729"/>
                  <a:pt x="1297318" y="179883"/>
                </a:cubicBezTo>
                <a:lnTo>
                  <a:pt x="1296541" y="179758"/>
                </a:lnTo>
                <a:lnTo>
                  <a:pt x="1294061" y="232163"/>
                </a:lnTo>
                <a:cubicBezTo>
                  <a:pt x="1339677" y="229868"/>
                  <a:pt x="1370038" y="227946"/>
                  <a:pt x="1385144" y="226396"/>
                </a:cubicBezTo>
                <a:cubicBezTo>
                  <a:pt x="1400250" y="224846"/>
                  <a:pt x="1411828" y="223667"/>
                  <a:pt x="1419877" y="222861"/>
                </a:cubicBezTo>
                <a:cubicBezTo>
                  <a:pt x="1427926" y="222055"/>
                  <a:pt x="1433879" y="223596"/>
                  <a:pt x="1437736" y="227484"/>
                </a:cubicBezTo>
                <a:cubicBezTo>
                  <a:pt x="1441594" y="231372"/>
                  <a:pt x="1444272" y="230191"/>
                  <a:pt x="1445773" y="223940"/>
                </a:cubicBezTo>
                <a:cubicBezTo>
                  <a:pt x="1447274" y="217689"/>
                  <a:pt x="1447829" y="201573"/>
                  <a:pt x="1447438" y="175590"/>
                </a:cubicBezTo>
                <a:cubicBezTo>
                  <a:pt x="1447047" y="149607"/>
                  <a:pt x="1446468" y="123568"/>
                  <a:pt x="1445699" y="97473"/>
                </a:cubicBezTo>
                <a:cubicBezTo>
                  <a:pt x="1444929" y="71379"/>
                  <a:pt x="1442307" y="55030"/>
                  <a:pt x="1437829" y="48425"/>
                </a:cubicBezTo>
                <a:cubicBezTo>
                  <a:pt x="1433352" y="41821"/>
                  <a:pt x="1425244" y="39102"/>
                  <a:pt x="1413505" y="40268"/>
                </a:cubicBezTo>
                <a:close/>
                <a:moveTo>
                  <a:pt x="5038418" y="39319"/>
                </a:moveTo>
                <a:cubicBezTo>
                  <a:pt x="5041537" y="40733"/>
                  <a:pt x="5045981" y="43492"/>
                  <a:pt x="5051748" y="47597"/>
                </a:cubicBezTo>
                <a:cubicBezTo>
                  <a:pt x="5058433" y="53104"/>
                  <a:pt x="5059143" y="57178"/>
                  <a:pt x="5053878" y="59820"/>
                </a:cubicBezTo>
                <a:cubicBezTo>
                  <a:pt x="5048613" y="62462"/>
                  <a:pt x="5039054" y="68325"/>
                  <a:pt x="5025201" y="77410"/>
                </a:cubicBezTo>
                <a:cubicBezTo>
                  <a:pt x="5011347" y="86494"/>
                  <a:pt x="5007946" y="85852"/>
                  <a:pt x="5014997" y="75484"/>
                </a:cubicBezTo>
                <a:cubicBezTo>
                  <a:pt x="5022047" y="65116"/>
                  <a:pt x="5026934" y="56143"/>
                  <a:pt x="5029656" y="48565"/>
                </a:cubicBezTo>
                <a:cubicBezTo>
                  <a:pt x="5032379" y="40987"/>
                  <a:pt x="5035300" y="37905"/>
                  <a:pt x="5038418" y="39319"/>
                </a:cubicBezTo>
                <a:close/>
                <a:moveTo>
                  <a:pt x="4114494" y="39319"/>
                </a:moveTo>
                <a:cubicBezTo>
                  <a:pt x="4117613" y="40733"/>
                  <a:pt x="4122056" y="43492"/>
                  <a:pt x="4127823" y="47597"/>
                </a:cubicBezTo>
                <a:cubicBezTo>
                  <a:pt x="4134508" y="53104"/>
                  <a:pt x="4135218" y="57178"/>
                  <a:pt x="4129953" y="59820"/>
                </a:cubicBezTo>
                <a:cubicBezTo>
                  <a:pt x="4124689" y="62462"/>
                  <a:pt x="4115130" y="68325"/>
                  <a:pt x="4101276" y="77410"/>
                </a:cubicBezTo>
                <a:cubicBezTo>
                  <a:pt x="4087422" y="86494"/>
                  <a:pt x="4084021" y="85852"/>
                  <a:pt x="4091072" y="75484"/>
                </a:cubicBezTo>
                <a:cubicBezTo>
                  <a:pt x="4098123" y="65116"/>
                  <a:pt x="4103009" y="56143"/>
                  <a:pt x="4105732" y="48565"/>
                </a:cubicBezTo>
                <a:cubicBezTo>
                  <a:pt x="4108454" y="40987"/>
                  <a:pt x="4111375" y="37905"/>
                  <a:pt x="4114494" y="39319"/>
                </a:cubicBezTo>
                <a:close/>
                <a:moveTo>
                  <a:pt x="5701884" y="35784"/>
                </a:moveTo>
                <a:cubicBezTo>
                  <a:pt x="5707940" y="36358"/>
                  <a:pt x="5713052" y="38017"/>
                  <a:pt x="5717224" y="40761"/>
                </a:cubicBezTo>
                <a:cubicBezTo>
                  <a:pt x="5725564" y="46249"/>
                  <a:pt x="5723800" y="51132"/>
                  <a:pt x="5711930" y="55411"/>
                </a:cubicBezTo>
                <a:cubicBezTo>
                  <a:pt x="5700062" y="59690"/>
                  <a:pt x="5682990" y="63367"/>
                  <a:pt x="5660715" y="66443"/>
                </a:cubicBezTo>
                <a:cubicBezTo>
                  <a:pt x="5637163" y="70387"/>
                  <a:pt x="5619409" y="69230"/>
                  <a:pt x="5607454" y="62973"/>
                </a:cubicBezTo>
                <a:cubicBezTo>
                  <a:pt x="5595498" y="56716"/>
                  <a:pt x="5595811" y="52819"/>
                  <a:pt x="5608393" y="51281"/>
                </a:cubicBezTo>
                <a:cubicBezTo>
                  <a:pt x="5620975" y="49743"/>
                  <a:pt x="5632233" y="47830"/>
                  <a:pt x="5642168" y="45542"/>
                </a:cubicBezTo>
                <a:cubicBezTo>
                  <a:pt x="5652102" y="43253"/>
                  <a:pt x="5665010" y="40513"/>
                  <a:pt x="5680890" y="37319"/>
                </a:cubicBezTo>
                <a:cubicBezTo>
                  <a:pt x="5688832" y="35722"/>
                  <a:pt x="5695830" y="35211"/>
                  <a:pt x="5701884" y="35784"/>
                </a:cubicBezTo>
                <a:close/>
                <a:moveTo>
                  <a:pt x="2999008" y="35140"/>
                </a:moveTo>
                <a:cubicBezTo>
                  <a:pt x="3001616" y="34872"/>
                  <a:pt x="3004444" y="35474"/>
                  <a:pt x="3007491" y="36947"/>
                </a:cubicBezTo>
                <a:cubicBezTo>
                  <a:pt x="3013587" y="39892"/>
                  <a:pt x="3019370" y="43985"/>
                  <a:pt x="3024839" y="49225"/>
                </a:cubicBezTo>
                <a:cubicBezTo>
                  <a:pt x="3030309" y="54465"/>
                  <a:pt x="3028966" y="59308"/>
                  <a:pt x="3020812" y="63755"/>
                </a:cubicBezTo>
                <a:cubicBezTo>
                  <a:pt x="3012657" y="68201"/>
                  <a:pt x="3001169" y="81865"/>
                  <a:pt x="2986349" y="104747"/>
                </a:cubicBezTo>
                <a:cubicBezTo>
                  <a:pt x="3007073" y="119705"/>
                  <a:pt x="3020232" y="133626"/>
                  <a:pt x="3025825" y="146512"/>
                </a:cubicBezTo>
                <a:cubicBezTo>
                  <a:pt x="3031419" y="159398"/>
                  <a:pt x="3031695" y="172638"/>
                  <a:pt x="3026653" y="186231"/>
                </a:cubicBezTo>
                <a:cubicBezTo>
                  <a:pt x="3021612" y="199824"/>
                  <a:pt x="3015596" y="203027"/>
                  <a:pt x="3008608" y="195840"/>
                </a:cubicBezTo>
                <a:cubicBezTo>
                  <a:pt x="3001619" y="188652"/>
                  <a:pt x="2992637" y="181819"/>
                  <a:pt x="2981660" y="175338"/>
                </a:cubicBezTo>
                <a:cubicBezTo>
                  <a:pt x="2970684" y="168858"/>
                  <a:pt x="2970316" y="166012"/>
                  <a:pt x="2980554" y="166799"/>
                </a:cubicBezTo>
                <a:cubicBezTo>
                  <a:pt x="2990792" y="167587"/>
                  <a:pt x="2997408" y="167404"/>
                  <a:pt x="3000404" y="166251"/>
                </a:cubicBezTo>
                <a:cubicBezTo>
                  <a:pt x="3003399" y="165097"/>
                  <a:pt x="3004158" y="160905"/>
                  <a:pt x="3002682" y="153675"/>
                </a:cubicBezTo>
                <a:cubicBezTo>
                  <a:pt x="3001207" y="146444"/>
                  <a:pt x="2990268" y="130842"/>
                  <a:pt x="2969866" y="106868"/>
                </a:cubicBezTo>
                <a:cubicBezTo>
                  <a:pt x="2980768" y="85239"/>
                  <a:pt x="2987580" y="71357"/>
                  <a:pt x="2990302" y="65224"/>
                </a:cubicBezTo>
                <a:cubicBezTo>
                  <a:pt x="2993024" y="59091"/>
                  <a:pt x="2992354" y="56214"/>
                  <a:pt x="2988293" y="56592"/>
                </a:cubicBezTo>
                <a:cubicBezTo>
                  <a:pt x="2984231" y="56970"/>
                  <a:pt x="2974238" y="59231"/>
                  <a:pt x="2958313" y="63373"/>
                </a:cubicBezTo>
                <a:cubicBezTo>
                  <a:pt x="2959107" y="113677"/>
                  <a:pt x="2959504" y="149340"/>
                  <a:pt x="2959504" y="170362"/>
                </a:cubicBezTo>
                <a:lnTo>
                  <a:pt x="2959504" y="218210"/>
                </a:lnTo>
                <a:cubicBezTo>
                  <a:pt x="2959504" y="227438"/>
                  <a:pt x="2958679" y="240286"/>
                  <a:pt x="2957029" y="256757"/>
                </a:cubicBezTo>
                <a:cubicBezTo>
                  <a:pt x="2955380" y="273227"/>
                  <a:pt x="2951464" y="282411"/>
                  <a:pt x="2945281" y="284309"/>
                </a:cubicBezTo>
                <a:cubicBezTo>
                  <a:pt x="2939099" y="286206"/>
                  <a:pt x="2936007" y="267677"/>
                  <a:pt x="2936007" y="228721"/>
                </a:cubicBezTo>
                <a:lnTo>
                  <a:pt x="2936007" y="121323"/>
                </a:lnTo>
                <a:cubicBezTo>
                  <a:pt x="2936007" y="87018"/>
                  <a:pt x="2933868" y="65395"/>
                  <a:pt x="2929589" y="56453"/>
                </a:cubicBezTo>
                <a:cubicBezTo>
                  <a:pt x="2925310" y="47511"/>
                  <a:pt x="2926842" y="44038"/>
                  <a:pt x="2934184" y="46035"/>
                </a:cubicBezTo>
                <a:cubicBezTo>
                  <a:pt x="2941527" y="48031"/>
                  <a:pt x="2946974" y="49200"/>
                  <a:pt x="2950528" y="49541"/>
                </a:cubicBezTo>
                <a:cubicBezTo>
                  <a:pt x="2954081" y="49883"/>
                  <a:pt x="2960772" y="49142"/>
                  <a:pt x="2970601" y="47318"/>
                </a:cubicBezTo>
                <a:cubicBezTo>
                  <a:pt x="2980429" y="45495"/>
                  <a:pt x="2987511" y="42574"/>
                  <a:pt x="2991846" y="38556"/>
                </a:cubicBezTo>
                <a:cubicBezTo>
                  <a:pt x="2994013" y="36547"/>
                  <a:pt x="2996401" y="35408"/>
                  <a:pt x="2999008" y="35140"/>
                </a:cubicBezTo>
                <a:close/>
                <a:moveTo>
                  <a:pt x="1892711" y="33683"/>
                </a:moveTo>
                <a:cubicBezTo>
                  <a:pt x="1895578" y="33874"/>
                  <a:pt x="1899010" y="34389"/>
                  <a:pt x="1903010" y="35226"/>
                </a:cubicBezTo>
                <a:cubicBezTo>
                  <a:pt x="1919009" y="38575"/>
                  <a:pt x="1926305" y="46770"/>
                  <a:pt x="1924897" y="59811"/>
                </a:cubicBezTo>
                <a:cubicBezTo>
                  <a:pt x="1923490" y="72852"/>
                  <a:pt x="1915567" y="74796"/>
                  <a:pt x="1901131" y="65643"/>
                </a:cubicBezTo>
                <a:cubicBezTo>
                  <a:pt x="1890664" y="55969"/>
                  <a:pt x="1884360" y="47644"/>
                  <a:pt x="1882221" y="40668"/>
                </a:cubicBezTo>
                <a:cubicBezTo>
                  <a:pt x="1880616" y="35435"/>
                  <a:pt x="1884113" y="33107"/>
                  <a:pt x="1892711" y="33683"/>
                </a:cubicBezTo>
                <a:close/>
                <a:moveTo>
                  <a:pt x="5087341" y="32038"/>
                </a:moveTo>
                <a:cubicBezTo>
                  <a:pt x="5090265" y="32306"/>
                  <a:pt x="5094753" y="33967"/>
                  <a:pt x="5100805" y="37021"/>
                </a:cubicBezTo>
                <a:cubicBezTo>
                  <a:pt x="5112910" y="43129"/>
                  <a:pt x="5117146" y="48881"/>
                  <a:pt x="5113512" y="54276"/>
                </a:cubicBezTo>
                <a:cubicBezTo>
                  <a:pt x="5109878" y="59671"/>
                  <a:pt x="5106321" y="67196"/>
                  <a:pt x="5102842" y="76851"/>
                </a:cubicBezTo>
                <a:cubicBezTo>
                  <a:pt x="5099364" y="86507"/>
                  <a:pt x="5093066" y="98193"/>
                  <a:pt x="5083951" y="111910"/>
                </a:cubicBezTo>
                <a:cubicBezTo>
                  <a:pt x="5099255" y="108970"/>
                  <a:pt x="5113233" y="104344"/>
                  <a:pt x="5125883" y="98032"/>
                </a:cubicBezTo>
                <a:cubicBezTo>
                  <a:pt x="5138533" y="91719"/>
                  <a:pt x="5148716" y="91517"/>
                  <a:pt x="5156430" y="97427"/>
                </a:cubicBezTo>
                <a:cubicBezTo>
                  <a:pt x="5164144" y="103337"/>
                  <a:pt x="5163310" y="108201"/>
                  <a:pt x="5153928" y="112021"/>
                </a:cubicBezTo>
                <a:cubicBezTo>
                  <a:pt x="5144545" y="115841"/>
                  <a:pt x="5129002" y="119376"/>
                  <a:pt x="5107298" y="122625"/>
                </a:cubicBezTo>
                <a:cubicBezTo>
                  <a:pt x="5118969" y="124845"/>
                  <a:pt x="5123412" y="130228"/>
                  <a:pt x="5120627" y="138773"/>
                </a:cubicBezTo>
                <a:cubicBezTo>
                  <a:pt x="5117843" y="147318"/>
                  <a:pt x="5115474" y="156673"/>
                  <a:pt x="5113521" y="166837"/>
                </a:cubicBezTo>
                <a:cubicBezTo>
                  <a:pt x="5111568" y="177000"/>
                  <a:pt x="5107937" y="188265"/>
                  <a:pt x="5102629" y="200630"/>
                </a:cubicBezTo>
                <a:cubicBezTo>
                  <a:pt x="5109202" y="208406"/>
                  <a:pt x="5116851" y="215900"/>
                  <a:pt x="5125576" y="223112"/>
                </a:cubicBezTo>
                <a:cubicBezTo>
                  <a:pt x="5134301" y="230324"/>
                  <a:pt x="5143367" y="235809"/>
                  <a:pt x="5152774" y="239567"/>
                </a:cubicBezTo>
                <a:cubicBezTo>
                  <a:pt x="5162181" y="243325"/>
                  <a:pt x="5170767" y="247350"/>
                  <a:pt x="5178531" y="251641"/>
                </a:cubicBezTo>
                <a:cubicBezTo>
                  <a:pt x="5186295" y="255932"/>
                  <a:pt x="5182332" y="258840"/>
                  <a:pt x="5166643" y="260366"/>
                </a:cubicBezTo>
                <a:cubicBezTo>
                  <a:pt x="5150954" y="261891"/>
                  <a:pt x="5139110" y="262031"/>
                  <a:pt x="5131111" y="260784"/>
                </a:cubicBezTo>
                <a:cubicBezTo>
                  <a:pt x="5123111" y="259538"/>
                  <a:pt x="5117272" y="256056"/>
                  <a:pt x="5113595" y="250339"/>
                </a:cubicBezTo>
                <a:cubicBezTo>
                  <a:pt x="5109918" y="244621"/>
                  <a:pt x="5101859" y="232771"/>
                  <a:pt x="5089420" y="214787"/>
                </a:cubicBezTo>
                <a:cubicBezTo>
                  <a:pt x="5084099" y="222067"/>
                  <a:pt x="5077827" y="228117"/>
                  <a:pt x="5070603" y="232935"/>
                </a:cubicBezTo>
                <a:cubicBezTo>
                  <a:pt x="5063378" y="237753"/>
                  <a:pt x="5054629" y="241381"/>
                  <a:pt x="5044353" y="243818"/>
                </a:cubicBezTo>
                <a:lnTo>
                  <a:pt x="5036935" y="244007"/>
                </a:lnTo>
                <a:lnTo>
                  <a:pt x="5036419" y="253008"/>
                </a:lnTo>
                <a:cubicBezTo>
                  <a:pt x="5034310" y="261770"/>
                  <a:pt x="5029988" y="262877"/>
                  <a:pt x="5023452" y="256329"/>
                </a:cubicBezTo>
                <a:cubicBezTo>
                  <a:pt x="5016916" y="249780"/>
                  <a:pt x="5010969" y="244106"/>
                  <a:pt x="5005611" y="239307"/>
                </a:cubicBezTo>
                <a:cubicBezTo>
                  <a:pt x="4994312" y="248422"/>
                  <a:pt x="4983284" y="254971"/>
                  <a:pt x="4972525" y="258952"/>
                </a:cubicBezTo>
                <a:cubicBezTo>
                  <a:pt x="4961766" y="262933"/>
                  <a:pt x="4950384" y="265324"/>
                  <a:pt x="4938378" y="266124"/>
                </a:cubicBezTo>
                <a:cubicBezTo>
                  <a:pt x="4926372" y="266924"/>
                  <a:pt x="4924996" y="264617"/>
                  <a:pt x="4934248" y="259203"/>
                </a:cubicBezTo>
                <a:cubicBezTo>
                  <a:pt x="4943500" y="253789"/>
                  <a:pt x="4953007" y="248829"/>
                  <a:pt x="4962767" y="244320"/>
                </a:cubicBezTo>
                <a:cubicBezTo>
                  <a:pt x="4972528" y="239812"/>
                  <a:pt x="4981359" y="234091"/>
                  <a:pt x="4989259" y="227159"/>
                </a:cubicBezTo>
                <a:cubicBezTo>
                  <a:pt x="4981011" y="221689"/>
                  <a:pt x="4974862" y="217956"/>
                  <a:pt x="4970813" y="215959"/>
                </a:cubicBezTo>
                <a:cubicBezTo>
                  <a:pt x="4966764" y="213962"/>
                  <a:pt x="4965725" y="211026"/>
                  <a:pt x="4967697" y="207150"/>
                </a:cubicBezTo>
                <a:cubicBezTo>
                  <a:pt x="4969669" y="203275"/>
                  <a:pt x="4971406" y="198813"/>
                  <a:pt x="4972906" y="193765"/>
                </a:cubicBezTo>
                <a:cubicBezTo>
                  <a:pt x="4955791" y="196047"/>
                  <a:pt x="4944077" y="198953"/>
                  <a:pt x="4937764" y="202481"/>
                </a:cubicBezTo>
                <a:cubicBezTo>
                  <a:pt x="4931451" y="206009"/>
                  <a:pt x="4923861" y="203470"/>
                  <a:pt x="4914993" y="194863"/>
                </a:cubicBezTo>
                <a:cubicBezTo>
                  <a:pt x="4906126" y="186256"/>
                  <a:pt x="4907270" y="182349"/>
                  <a:pt x="4918426" y="183143"/>
                </a:cubicBezTo>
                <a:cubicBezTo>
                  <a:pt x="4929582" y="183936"/>
                  <a:pt x="4949038" y="182144"/>
                  <a:pt x="4976794" y="177766"/>
                </a:cubicBezTo>
                <a:cubicBezTo>
                  <a:pt x="4978878" y="169047"/>
                  <a:pt x="4979141" y="161147"/>
                  <a:pt x="4977585" y="154065"/>
                </a:cubicBezTo>
                <a:cubicBezTo>
                  <a:pt x="4976029" y="146984"/>
                  <a:pt x="4980720" y="146084"/>
                  <a:pt x="4991659" y="151368"/>
                </a:cubicBezTo>
                <a:cubicBezTo>
                  <a:pt x="5002597" y="156651"/>
                  <a:pt x="5007174" y="160905"/>
                  <a:pt x="5005388" y="164130"/>
                </a:cubicBezTo>
                <a:cubicBezTo>
                  <a:pt x="5003602" y="167354"/>
                  <a:pt x="5000991" y="170573"/>
                  <a:pt x="4997556" y="173785"/>
                </a:cubicBezTo>
                <a:lnTo>
                  <a:pt x="5014336" y="171888"/>
                </a:lnTo>
                <a:cubicBezTo>
                  <a:pt x="5015515" y="168489"/>
                  <a:pt x="5015908" y="164455"/>
                  <a:pt x="5015518" y="159786"/>
                </a:cubicBezTo>
                <a:cubicBezTo>
                  <a:pt x="5015127" y="155116"/>
                  <a:pt x="5018342" y="154707"/>
                  <a:pt x="5025163" y="158558"/>
                </a:cubicBezTo>
                <a:cubicBezTo>
                  <a:pt x="5031985" y="162409"/>
                  <a:pt x="5036484" y="165724"/>
                  <a:pt x="5038660" y="168502"/>
                </a:cubicBezTo>
                <a:cubicBezTo>
                  <a:pt x="5040837" y="171280"/>
                  <a:pt x="5040874" y="174911"/>
                  <a:pt x="5038772" y="179394"/>
                </a:cubicBezTo>
                <a:cubicBezTo>
                  <a:pt x="5036670" y="183877"/>
                  <a:pt x="5034065" y="190203"/>
                  <a:pt x="5030958" y="198370"/>
                </a:cubicBezTo>
                <a:cubicBezTo>
                  <a:pt x="5027852" y="206537"/>
                  <a:pt x="5023725" y="214601"/>
                  <a:pt x="5018578" y="222563"/>
                </a:cubicBezTo>
                <a:cubicBezTo>
                  <a:pt x="5023427" y="225676"/>
                  <a:pt x="5028140" y="229338"/>
                  <a:pt x="5032717" y="233549"/>
                </a:cubicBezTo>
                <a:cubicBezTo>
                  <a:pt x="5035005" y="235654"/>
                  <a:pt x="5036458" y="238328"/>
                  <a:pt x="5037074" y="241572"/>
                </a:cubicBezTo>
                <a:lnTo>
                  <a:pt x="5037004" y="242795"/>
                </a:lnTo>
                <a:lnTo>
                  <a:pt x="5041600" y="237363"/>
                </a:lnTo>
                <a:cubicBezTo>
                  <a:pt x="5050039" y="230622"/>
                  <a:pt x="5057307" y="224204"/>
                  <a:pt x="5063403" y="218108"/>
                </a:cubicBezTo>
                <a:cubicBezTo>
                  <a:pt x="5069499" y="212012"/>
                  <a:pt x="5074742" y="205907"/>
                  <a:pt x="5079132" y="199793"/>
                </a:cubicBezTo>
                <a:cubicBezTo>
                  <a:pt x="5073911" y="191396"/>
                  <a:pt x="5068863" y="184014"/>
                  <a:pt x="5063989" y="177645"/>
                </a:cubicBezTo>
                <a:cubicBezTo>
                  <a:pt x="5059115" y="171277"/>
                  <a:pt x="5054780" y="165448"/>
                  <a:pt x="5050985" y="160158"/>
                </a:cubicBezTo>
                <a:cubicBezTo>
                  <a:pt x="5047190" y="154868"/>
                  <a:pt x="5048331" y="151731"/>
                  <a:pt x="5054408" y="150745"/>
                </a:cubicBezTo>
                <a:cubicBezTo>
                  <a:pt x="5060485" y="149759"/>
                  <a:pt x="5065056" y="151188"/>
                  <a:pt x="5068119" y="155033"/>
                </a:cubicBezTo>
                <a:cubicBezTo>
                  <a:pt x="5071182" y="158877"/>
                  <a:pt x="5077811" y="168632"/>
                  <a:pt x="5088006" y="184296"/>
                </a:cubicBezTo>
                <a:cubicBezTo>
                  <a:pt x="5091441" y="176259"/>
                  <a:pt x="5093742" y="166663"/>
                  <a:pt x="5094908" y="155507"/>
                </a:cubicBezTo>
                <a:cubicBezTo>
                  <a:pt x="5096074" y="144351"/>
                  <a:pt x="5096353" y="134147"/>
                  <a:pt x="5095745" y="124895"/>
                </a:cubicBezTo>
                <a:cubicBezTo>
                  <a:pt x="5091739" y="125676"/>
                  <a:pt x="5086325" y="125676"/>
                  <a:pt x="5079504" y="124895"/>
                </a:cubicBezTo>
                <a:cubicBezTo>
                  <a:pt x="5070761" y="135226"/>
                  <a:pt x="5061508" y="142869"/>
                  <a:pt x="5051748" y="147824"/>
                </a:cubicBezTo>
                <a:cubicBezTo>
                  <a:pt x="5041987" y="152779"/>
                  <a:pt x="5041997" y="148509"/>
                  <a:pt x="5051776" y="135015"/>
                </a:cubicBezTo>
                <a:cubicBezTo>
                  <a:pt x="5061555" y="121522"/>
                  <a:pt x="5069728" y="104980"/>
                  <a:pt x="5076295" y="85390"/>
                </a:cubicBezTo>
                <a:cubicBezTo>
                  <a:pt x="5082862" y="65801"/>
                  <a:pt x="5085767" y="53833"/>
                  <a:pt x="5085011" y="49486"/>
                </a:cubicBezTo>
                <a:cubicBezTo>
                  <a:pt x="5084255" y="45139"/>
                  <a:pt x="5083672" y="40447"/>
                  <a:pt x="5083262" y="35412"/>
                </a:cubicBezTo>
                <a:cubicBezTo>
                  <a:pt x="5083058" y="32894"/>
                  <a:pt x="5084417" y="31770"/>
                  <a:pt x="5087341" y="32038"/>
                </a:cubicBezTo>
                <a:close/>
                <a:moveTo>
                  <a:pt x="4163416" y="32038"/>
                </a:moveTo>
                <a:cubicBezTo>
                  <a:pt x="4166340" y="32306"/>
                  <a:pt x="4170828" y="33967"/>
                  <a:pt x="4176881" y="37021"/>
                </a:cubicBezTo>
                <a:cubicBezTo>
                  <a:pt x="4188985" y="43129"/>
                  <a:pt x="4193221" y="48881"/>
                  <a:pt x="4189587" y="54276"/>
                </a:cubicBezTo>
                <a:cubicBezTo>
                  <a:pt x="4185953" y="59671"/>
                  <a:pt x="4182397" y="67196"/>
                  <a:pt x="4178918" y="76851"/>
                </a:cubicBezTo>
                <a:cubicBezTo>
                  <a:pt x="4175439" y="86507"/>
                  <a:pt x="4169142" y="98193"/>
                  <a:pt x="4160026" y="111910"/>
                </a:cubicBezTo>
                <a:cubicBezTo>
                  <a:pt x="4175330" y="108970"/>
                  <a:pt x="4189308" y="104344"/>
                  <a:pt x="4201958" y="98032"/>
                </a:cubicBezTo>
                <a:cubicBezTo>
                  <a:pt x="4214609" y="91719"/>
                  <a:pt x="4224791" y="91517"/>
                  <a:pt x="4232505" y="97427"/>
                </a:cubicBezTo>
                <a:cubicBezTo>
                  <a:pt x="4240220" y="103337"/>
                  <a:pt x="4239385" y="108201"/>
                  <a:pt x="4230003" y="112021"/>
                </a:cubicBezTo>
                <a:cubicBezTo>
                  <a:pt x="4220621" y="115841"/>
                  <a:pt x="4205078" y="119376"/>
                  <a:pt x="4183373" y="122625"/>
                </a:cubicBezTo>
                <a:cubicBezTo>
                  <a:pt x="4195044" y="124845"/>
                  <a:pt x="4199487" y="130228"/>
                  <a:pt x="4196703" y="138773"/>
                </a:cubicBezTo>
                <a:cubicBezTo>
                  <a:pt x="4193918" y="147318"/>
                  <a:pt x="4191550" y="156673"/>
                  <a:pt x="4189596" y="166837"/>
                </a:cubicBezTo>
                <a:cubicBezTo>
                  <a:pt x="4187643" y="177000"/>
                  <a:pt x="4184012" y="188265"/>
                  <a:pt x="4178704" y="200630"/>
                </a:cubicBezTo>
                <a:cubicBezTo>
                  <a:pt x="4185277" y="208406"/>
                  <a:pt x="4192926" y="215900"/>
                  <a:pt x="4201651" y="223112"/>
                </a:cubicBezTo>
                <a:cubicBezTo>
                  <a:pt x="4210376" y="230324"/>
                  <a:pt x="4219442" y="235809"/>
                  <a:pt x="4228850" y="239567"/>
                </a:cubicBezTo>
                <a:cubicBezTo>
                  <a:pt x="4238257" y="243325"/>
                  <a:pt x="4246842" y="247350"/>
                  <a:pt x="4254606" y="251641"/>
                </a:cubicBezTo>
                <a:cubicBezTo>
                  <a:pt x="4262370" y="255932"/>
                  <a:pt x="4258407" y="258840"/>
                  <a:pt x="4242719" y="260366"/>
                </a:cubicBezTo>
                <a:cubicBezTo>
                  <a:pt x="4227030" y="261891"/>
                  <a:pt x="4215185" y="262031"/>
                  <a:pt x="4207186" y="260784"/>
                </a:cubicBezTo>
                <a:cubicBezTo>
                  <a:pt x="4199186" y="259538"/>
                  <a:pt x="4193348" y="256056"/>
                  <a:pt x="4189671" y="250339"/>
                </a:cubicBezTo>
                <a:cubicBezTo>
                  <a:pt x="4185993" y="244621"/>
                  <a:pt x="4177935" y="232771"/>
                  <a:pt x="4165495" y="214787"/>
                </a:cubicBezTo>
                <a:cubicBezTo>
                  <a:pt x="4160175" y="222067"/>
                  <a:pt x="4153902" y="228117"/>
                  <a:pt x="4146678" y="232935"/>
                </a:cubicBezTo>
                <a:cubicBezTo>
                  <a:pt x="4139454" y="237753"/>
                  <a:pt x="4130704" y="241381"/>
                  <a:pt x="4120428" y="243818"/>
                </a:cubicBezTo>
                <a:lnTo>
                  <a:pt x="4113010" y="244007"/>
                </a:lnTo>
                <a:lnTo>
                  <a:pt x="4112494" y="253008"/>
                </a:lnTo>
                <a:cubicBezTo>
                  <a:pt x="4110386" y="261770"/>
                  <a:pt x="4106063" y="262877"/>
                  <a:pt x="4099527" y="256329"/>
                </a:cubicBezTo>
                <a:cubicBezTo>
                  <a:pt x="4092991" y="249780"/>
                  <a:pt x="4087044" y="244106"/>
                  <a:pt x="4081686" y="239307"/>
                </a:cubicBezTo>
                <a:cubicBezTo>
                  <a:pt x="4070388" y="248422"/>
                  <a:pt x="4059359" y="254971"/>
                  <a:pt x="4048600" y="258952"/>
                </a:cubicBezTo>
                <a:cubicBezTo>
                  <a:pt x="4037841" y="262933"/>
                  <a:pt x="4026459" y="265324"/>
                  <a:pt x="4014453" y="266124"/>
                </a:cubicBezTo>
                <a:cubicBezTo>
                  <a:pt x="4002448" y="266924"/>
                  <a:pt x="4001071" y="264617"/>
                  <a:pt x="4010323" y="259203"/>
                </a:cubicBezTo>
                <a:cubicBezTo>
                  <a:pt x="4019575" y="253789"/>
                  <a:pt x="4029082" y="248829"/>
                  <a:pt x="4038842" y="244320"/>
                </a:cubicBezTo>
                <a:cubicBezTo>
                  <a:pt x="4048603" y="239812"/>
                  <a:pt x="4057433" y="234091"/>
                  <a:pt x="4065334" y="227159"/>
                </a:cubicBezTo>
                <a:cubicBezTo>
                  <a:pt x="4057086" y="221689"/>
                  <a:pt x="4050938" y="217956"/>
                  <a:pt x="4046888" y="215959"/>
                </a:cubicBezTo>
                <a:cubicBezTo>
                  <a:pt x="4042839" y="213962"/>
                  <a:pt x="4041800" y="211026"/>
                  <a:pt x="4043772" y="207150"/>
                </a:cubicBezTo>
                <a:cubicBezTo>
                  <a:pt x="4045744" y="203275"/>
                  <a:pt x="4047481" y="198813"/>
                  <a:pt x="4048981" y="193765"/>
                </a:cubicBezTo>
                <a:cubicBezTo>
                  <a:pt x="4031866" y="196047"/>
                  <a:pt x="4020152" y="198953"/>
                  <a:pt x="4013839" y="202481"/>
                </a:cubicBezTo>
                <a:cubicBezTo>
                  <a:pt x="4007527" y="206009"/>
                  <a:pt x="3999936" y="203470"/>
                  <a:pt x="3991069" y="194863"/>
                </a:cubicBezTo>
                <a:cubicBezTo>
                  <a:pt x="3982201" y="186256"/>
                  <a:pt x="3983345" y="182349"/>
                  <a:pt x="3994501" y="183143"/>
                </a:cubicBezTo>
                <a:cubicBezTo>
                  <a:pt x="4005657" y="183936"/>
                  <a:pt x="4025113" y="182144"/>
                  <a:pt x="4052870" y="177766"/>
                </a:cubicBezTo>
                <a:cubicBezTo>
                  <a:pt x="4054953" y="169047"/>
                  <a:pt x="4055217" y="161147"/>
                  <a:pt x="4053660" y="154065"/>
                </a:cubicBezTo>
                <a:cubicBezTo>
                  <a:pt x="4052104" y="146984"/>
                  <a:pt x="4056795" y="146084"/>
                  <a:pt x="4067734" y="151368"/>
                </a:cubicBezTo>
                <a:cubicBezTo>
                  <a:pt x="4078673" y="156651"/>
                  <a:pt x="4083249" y="160905"/>
                  <a:pt x="4081463" y="164130"/>
                </a:cubicBezTo>
                <a:cubicBezTo>
                  <a:pt x="4079677" y="167354"/>
                  <a:pt x="4077067" y="170573"/>
                  <a:pt x="4073631" y="173785"/>
                </a:cubicBezTo>
                <a:lnTo>
                  <a:pt x="4090411" y="171888"/>
                </a:lnTo>
                <a:cubicBezTo>
                  <a:pt x="4091590" y="168489"/>
                  <a:pt x="4091984" y="164455"/>
                  <a:pt x="4091593" y="159786"/>
                </a:cubicBezTo>
                <a:cubicBezTo>
                  <a:pt x="4091202" y="155116"/>
                  <a:pt x="4094417" y="154707"/>
                  <a:pt x="4101239" y="158558"/>
                </a:cubicBezTo>
                <a:cubicBezTo>
                  <a:pt x="4108060" y="162409"/>
                  <a:pt x="4112559" y="165724"/>
                  <a:pt x="4114736" y="168502"/>
                </a:cubicBezTo>
                <a:cubicBezTo>
                  <a:pt x="4116912" y="171280"/>
                  <a:pt x="4116949" y="174911"/>
                  <a:pt x="4114847" y="179394"/>
                </a:cubicBezTo>
                <a:cubicBezTo>
                  <a:pt x="4112745" y="183877"/>
                  <a:pt x="4110141" y="190203"/>
                  <a:pt x="4107034" y="198370"/>
                </a:cubicBezTo>
                <a:cubicBezTo>
                  <a:pt x="4103927" y="206537"/>
                  <a:pt x="4099800" y="214601"/>
                  <a:pt x="4094653" y="222563"/>
                </a:cubicBezTo>
                <a:cubicBezTo>
                  <a:pt x="4099503" y="225676"/>
                  <a:pt x="4104215" y="229338"/>
                  <a:pt x="4108792" y="233549"/>
                </a:cubicBezTo>
                <a:cubicBezTo>
                  <a:pt x="4111080" y="235654"/>
                  <a:pt x="4112533" y="238328"/>
                  <a:pt x="4113150" y="241572"/>
                </a:cubicBezTo>
                <a:lnTo>
                  <a:pt x="4113080" y="242795"/>
                </a:lnTo>
                <a:lnTo>
                  <a:pt x="4117675" y="237363"/>
                </a:lnTo>
                <a:cubicBezTo>
                  <a:pt x="4126115" y="230622"/>
                  <a:pt x="4133382" y="224204"/>
                  <a:pt x="4139478" y="218108"/>
                </a:cubicBezTo>
                <a:cubicBezTo>
                  <a:pt x="4145574" y="212012"/>
                  <a:pt x="4150817" y="205907"/>
                  <a:pt x="4155208" y="199793"/>
                </a:cubicBezTo>
                <a:cubicBezTo>
                  <a:pt x="4149986" y="191396"/>
                  <a:pt x="4144938" y="184014"/>
                  <a:pt x="4140064" y="177645"/>
                </a:cubicBezTo>
                <a:cubicBezTo>
                  <a:pt x="4135190" y="171277"/>
                  <a:pt x="4130856" y="165448"/>
                  <a:pt x="4127060" y="160158"/>
                </a:cubicBezTo>
                <a:cubicBezTo>
                  <a:pt x="4123265" y="154868"/>
                  <a:pt x="4124406" y="151731"/>
                  <a:pt x="4130484" y="150745"/>
                </a:cubicBezTo>
                <a:cubicBezTo>
                  <a:pt x="4136561" y="149759"/>
                  <a:pt x="4141131" y="151188"/>
                  <a:pt x="4144194" y="155033"/>
                </a:cubicBezTo>
                <a:cubicBezTo>
                  <a:pt x="4147258" y="158877"/>
                  <a:pt x="4153887" y="168632"/>
                  <a:pt x="4164081" y="184296"/>
                </a:cubicBezTo>
                <a:cubicBezTo>
                  <a:pt x="4167517" y="176259"/>
                  <a:pt x="4169817" y="166663"/>
                  <a:pt x="4170983" y="155507"/>
                </a:cubicBezTo>
                <a:cubicBezTo>
                  <a:pt x="4172149" y="144351"/>
                  <a:pt x="4172428" y="134147"/>
                  <a:pt x="4171821" y="124895"/>
                </a:cubicBezTo>
                <a:cubicBezTo>
                  <a:pt x="4167815" y="125676"/>
                  <a:pt x="4162401" y="125676"/>
                  <a:pt x="4155580" y="124895"/>
                </a:cubicBezTo>
                <a:cubicBezTo>
                  <a:pt x="4146836" y="135226"/>
                  <a:pt x="4137584" y="142869"/>
                  <a:pt x="4127823" y="147824"/>
                </a:cubicBezTo>
                <a:cubicBezTo>
                  <a:pt x="4118062" y="152779"/>
                  <a:pt x="4118072" y="148509"/>
                  <a:pt x="4127851" y="135015"/>
                </a:cubicBezTo>
                <a:cubicBezTo>
                  <a:pt x="4137630" y="121522"/>
                  <a:pt x="4145804" y="104980"/>
                  <a:pt x="4152371" y="85390"/>
                </a:cubicBezTo>
                <a:cubicBezTo>
                  <a:pt x="4158938" y="65801"/>
                  <a:pt x="4161843" y="53833"/>
                  <a:pt x="4161086" y="49486"/>
                </a:cubicBezTo>
                <a:cubicBezTo>
                  <a:pt x="4160330" y="45139"/>
                  <a:pt x="4159747" y="40447"/>
                  <a:pt x="4159338" y="35412"/>
                </a:cubicBezTo>
                <a:cubicBezTo>
                  <a:pt x="4159133" y="32894"/>
                  <a:pt x="4160492" y="31770"/>
                  <a:pt x="4163416" y="32038"/>
                </a:cubicBezTo>
                <a:close/>
                <a:moveTo>
                  <a:pt x="532304" y="31865"/>
                </a:moveTo>
                <a:cubicBezTo>
                  <a:pt x="546936" y="31072"/>
                  <a:pt x="557469" y="33491"/>
                  <a:pt x="563901" y="39124"/>
                </a:cubicBezTo>
                <a:cubicBezTo>
                  <a:pt x="572478" y="46633"/>
                  <a:pt x="575237" y="52106"/>
                  <a:pt x="572180" y="55541"/>
                </a:cubicBezTo>
                <a:cubicBezTo>
                  <a:pt x="569123" y="58977"/>
                  <a:pt x="560562" y="60304"/>
                  <a:pt x="546498" y="59522"/>
                </a:cubicBezTo>
                <a:cubicBezTo>
                  <a:pt x="532433" y="58741"/>
                  <a:pt x="519209" y="58741"/>
                  <a:pt x="506826" y="59522"/>
                </a:cubicBezTo>
                <a:cubicBezTo>
                  <a:pt x="494442" y="60304"/>
                  <a:pt x="476121" y="61686"/>
                  <a:pt x="451862" y="63671"/>
                </a:cubicBezTo>
                <a:cubicBezTo>
                  <a:pt x="458856" y="71211"/>
                  <a:pt x="461383" y="76479"/>
                  <a:pt x="459442" y="79475"/>
                </a:cubicBezTo>
                <a:cubicBezTo>
                  <a:pt x="457501" y="82470"/>
                  <a:pt x="456531" y="94850"/>
                  <a:pt x="456531" y="116616"/>
                </a:cubicBezTo>
                <a:cubicBezTo>
                  <a:pt x="473993" y="116616"/>
                  <a:pt x="489214" y="118709"/>
                  <a:pt x="502193" y="122895"/>
                </a:cubicBezTo>
                <a:cubicBezTo>
                  <a:pt x="515172" y="127081"/>
                  <a:pt x="522673" y="135465"/>
                  <a:pt x="524694" y="148047"/>
                </a:cubicBezTo>
                <a:cubicBezTo>
                  <a:pt x="526716" y="160629"/>
                  <a:pt x="517768" y="162025"/>
                  <a:pt x="497849" y="152233"/>
                </a:cubicBezTo>
                <a:cubicBezTo>
                  <a:pt x="477931" y="142441"/>
                  <a:pt x="464159" y="134494"/>
                  <a:pt x="456531" y="128392"/>
                </a:cubicBezTo>
                <a:cubicBezTo>
                  <a:pt x="457263" y="187018"/>
                  <a:pt x="456398" y="226387"/>
                  <a:pt x="453936" y="246497"/>
                </a:cubicBezTo>
                <a:cubicBezTo>
                  <a:pt x="451474" y="266607"/>
                  <a:pt x="447645" y="276663"/>
                  <a:pt x="442448" y="276663"/>
                </a:cubicBezTo>
                <a:cubicBezTo>
                  <a:pt x="438591" y="276663"/>
                  <a:pt x="434501" y="272055"/>
                  <a:pt x="430179" y="262840"/>
                </a:cubicBezTo>
                <a:cubicBezTo>
                  <a:pt x="425857" y="253625"/>
                  <a:pt x="424496" y="245694"/>
                  <a:pt x="426096" y="239046"/>
                </a:cubicBezTo>
                <a:cubicBezTo>
                  <a:pt x="427696" y="232399"/>
                  <a:pt x="429252" y="225298"/>
                  <a:pt x="430765" y="217745"/>
                </a:cubicBezTo>
                <a:cubicBezTo>
                  <a:pt x="432278" y="210192"/>
                  <a:pt x="433425" y="184513"/>
                  <a:pt x="434207" y="140708"/>
                </a:cubicBezTo>
                <a:cubicBezTo>
                  <a:pt x="434988" y="96903"/>
                  <a:pt x="432638" y="72179"/>
                  <a:pt x="427156" y="66536"/>
                </a:cubicBezTo>
                <a:cubicBezTo>
                  <a:pt x="388560" y="72762"/>
                  <a:pt x="364366" y="76845"/>
                  <a:pt x="354574" y="78786"/>
                </a:cubicBezTo>
                <a:cubicBezTo>
                  <a:pt x="344783" y="80727"/>
                  <a:pt x="335568" y="77202"/>
                  <a:pt x="326930" y="68210"/>
                </a:cubicBezTo>
                <a:cubicBezTo>
                  <a:pt x="318291" y="59218"/>
                  <a:pt x="318608" y="55116"/>
                  <a:pt x="327878" y="55904"/>
                </a:cubicBezTo>
                <a:cubicBezTo>
                  <a:pt x="337149" y="56691"/>
                  <a:pt x="353148" y="55932"/>
                  <a:pt x="375875" y="53625"/>
                </a:cubicBezTo>
                <a:cubicBezTo>
                  <a:pt x="398603" y="51318"/>
                  <a:pt x="421900" y="48404"/>
                  <a:pt x="445769" y="44881"/>
                </a:cubicBezTo>
                <a:cubicBezTo>
                  <a:pt x="469637" y="41359"/>
                  <a:pt x="493149" y="37641"/>
                  <a:pt x="516304" y="33728"/>
                </a:cubicBezTo>
                <a:cubicBezTo>
                  <a:pt x="522093" y="32750"/>
                  <a:pt x="527426" y="32129"/>
                  <a:pt x="532304" y="31865"/>
                </a:cubicBezTo>
                <a:close/>
                <a:moveTo>
                  <a:pt x="803301" y="29682"/>
                </a:moveTo>
                <a:cubicBezTo>
                  <a:pt x="809489" y="28467"/>
                  <a:pt x="815908" y="30876"/>
                  <a:pt x="822555" y="36910"/>
                </a:cubicBezTo>
                <a:cubicBezTo>
                  <a:pt x="829203" y="42943"/>
                  <a:pt x="828164" y="47436"/>
                  <a:pt x="819439" y="50388"/>
                </a:cubicBezTo>
                <a:cubicBezTo>
                  <a:pt x="810714" y="53340"/>
                  <a:pt x="788232" y="57253"/>
                  <a:pt x="751992" y="62127"/>
                </a:cubicBezTo>
                <a:cubicBezTo>
                  <a:pt x="759768" y="68787"/>
                  <a:pt x="760342" y="74352"/>
                  <a:pt x="753713" y="78823"/>
                </a:cubicBezTo>
                <a:cubicBezTo>
                  <a:pt x="747084" y="83294"/>
                  <a:pt x="735615" y="94714"/>
                  <a:pt x="719306" y="113082"/>
                </a:cubicBezTo>
                <a:cubicBezTo>
                  <a:pt x="743788" y="110006"/>
                  <a:pt x="765086" y="107119"/>
                  <a:pt x="783200" y="104422"/>
                </a:cubicBezTo>
                <a:cubicBezTo>
                  <a:pt x="801313" y="101724"/>
                  <a:pt x="813477" y="99185"/>
                  <a:pt x="819690" y="96804"/>
                </a:cubicBezTo>
                <a:cubicBezTo>
                  <a:pt x="825904" y="94422"/>
                  <a:pt x="831913" y="94503"/>
                  <a:pt x="837717" y="97046"/>
                </a:cubicBezTo>
                <a:cubicBezTo>
                  <a:pt x="843521" y="99588"/>
                  <a:pt x="850529" y="104518"/>
                  <a:pt x="858739" y="111835"/>
                </a:cubicBezTo>
                <a:cubicBezTo>
                  <a:pt x="866949" y="119153"/>
                  <a:pt x="868856" y="125208"/>
                  <a:pt x="864460" y="130002"/>
                </a:cubicBezTo>
                <a:cubicBezTo>
                  <a:pt x="860063" y="134795"/>
                  <a:pt x="856742" y="142618"/>
                  <a:pt x="854498" y="153470"/>
                </a:cubicBezTo>
                <a:cubicBezTo>
                  <a:pt x="852252" y="164322"/>
                  <a:pt x="850343" y="177999"/>
                  <a:pt x="848767" y="194500"/>
                </a:cubicBezTo>
                <a:cubicBezTo>
                  <a:pt x="847192" y="211001"/>
                  <a:pt x="843965" y="224542"/>
                  <a:pt x="839085" y="235121"/>
                </a:cubicBezTo>
                <a:cubicBezTo>
                  <a:pt x="834204" y="245700"/>
                  <a:pt x="828164" y="253126"/>
                  <a:pt x="820964" y="257399"/>
                </a:cubicBezTo>
                <a:cubicBezTo>
                  <a:pt x="813765" y="261671"/>
                  <a:pt x="809024" y="258316"/>
                  <a:pt x="806742" y="247334"/>
                </a:cubicBezTo>
                <a:cubicBezTo>
                  <a:pt x="804460" y="236352"/>
                  <a:pt x="802457" y="228560"/>
                  <a:pt x="800733" y="223959"/>
                </a:cubicBezTo>
                <a:cubicBezTo>
                  <a:pt x="791556" y="223289"/>
                  <a:pt x="773383" y="224123"/>
                  <a:pt x="746216" y="226461"/>
                </a:cubicBezTo>
                <a:cubicBezTo>
                  <a:pt x="719048" y="228799"/>
                  <a:pt x="696169" y="230681"/>
                  <a:pt x="677578" y="232107"/>
                </a:cubicBezTo>
                <a:cubicBezTo>
                  <a:pt x="671364" y="247796"/>
                  <a:pt x="666044" y="251089"/>
                  <a:pt x="661616" y="241986"/>
                </a:cubicBezTo>
                <a:cubicBezTo>
                  <a:pt x="657188" y="232882"/>
                  <a:pt x="654581" y="220099"/>
                  <a:pt x="653793" y="203634"/>
                </a:cubicBezTo>
                <a:cubicBezTo>
                  <a:pt x="653006" y="187170"/>
                  <a:pt x="651477" y="172864"/>
                  <a:pt x="649208" y="160716"/>
                </a:cubicBezTo>
                <a:cubicBezTo>
                  <a:pt x="646938" y="148568"/>
                  <a:pt x="643633" y="137397"/>
                  <a:pt x="639292" y="127202"/>
                </a:cubicBezTo>
                <a:cubicBezTo>
                  <a:pt x="634951" y="117007"/>
                  <a:pt x="636477" y="112518"/>
                  <a:pt x="643868" y="113733"/>
                </a:cubicBezTo>
                <a:cubicBezTo>
                  <a:pt x="651260" y="114948"/>
                  <a:pt x="657006" y="116117"/>
                  <a:pt x="661105" y="117240"/>
                </a:cubicBezTo>
                <a:cubicBezTo>
                  <a:pt x="665204" y="118362"/>
                  <a:pt x="679085" y="117857"/>
                  <a:pt x="702749" y="115723"/>
                </a:cubicBezTo>
                <a:cubicBezTo>
                  <a:pt x="713737" y="98881"/>
                  <a:pt x="720192" y="87186"/>
                  <a:pt x="722115" y="80637"/>
                </a:cubicBezTo>
                <a:cubicBezTo>
                  <a:pt x="724037" y="74089"/>
                  <a:pt x="724999" y="68998"/>
                  <a:pt x="724999" y="65364"/>
                </a:cubicBezTo>
                <a:cubicBezTo>
                  <a:pt x="721005" y="66096"/>
                  <a:pt x="716338" y="66861"/>
                  <a:pt x="710999" y="67661"/>
                </a:cubicBezTo>
                <a:cubicBezTo>
                  <a:pt x="705660" y="68461"/>
                  <a:pt x="701000" y="68650"/>
                  <a:pt x="697019" y="68229"/>
                </a:cubicBezTo>
                <a:cubicBezTo>
                  <a:pt x="693037" y="67807"/>
                  <a:pt x="687754" y="64480"/>
                  <a:pt x="681168" y="58248"/>
                </a:cubicBezTo>
                <a:cubicBezTo>
                  <a:pt x="674583" y="52016"/>
                  <a:pt x="678707" y="48900"/>
                  <a:pt x="693540" y="48900"/>
                </a:cubicBezTo>
                <a:cubicBezTo>
                  <a:pt x="705731" y="48900"/>
                  <a:pt x="721802" y="47173"/>
                  <a:pt x="741751" y="43719"/>
                </a:cubicBezTo>
                <a:cubicBezTo>
                  <a:pt x="761700" y="40265"/>
                  <a:pt x="775398" y="37365"/>
                  <a:pt x="782846" y="35021"/>
                </a:cubicBezTo>
                <a:cubicBezTo>
                  <a:pt x="790293" y="32677"/>
                  <a:pt x="797112" y="30898"/>
                  <a:pt x="803301" y="29682"/>
                </a:cubicBezTo>
                <a:close/>
                <a:moveTo>
                  <a:pt x="3576271" y="25629"/>
                </a:moveTo>
                <a:cubicBezTo>
                  <a:pt x="3579591" y="26055"/>
                  <a:pt x="3583391" y="27295"/>
                  <a:pt x="3587670" y="29347"/>
                </a:cubicBezTo>
                <a:cubicBezTo>
                  <a:pt x="3596228" y="33453"/>
                  <a:pt x="3603443" y="37917"/>
                  <a:pt x="3609315" y="42742"/>
                </a:cubicBezTo>
                <a:cubicBezTo>
                  <a:pt x="3615188" y="47566"/>
                  <a:pt x="3616543" y="52555"/>
                  <a:pt x="3613380" y="57708"/>
                </a:cubicBezTo>
                <a:cubicBezTo>
                  <a:pt x="3610217" y="62862"/>
                  <a:pt x="3608273" y="68722"/>
                  <a:pt x="3607548" y="75289"/>
                </a:cubicBezTo>
                <a:cubicBezTo>
                  <a:pt x="3606822" y="81856"/>
                  <a:pt x="3606460" y="96425"/>
                  <a:pt x="3606460" y="118998"/>
                </a:cubicBezTo>
                <a:cubicBezTo>
                  <a:pt x="3606460" y="142153"/>
                  <a:pt x="3607027" y="164003"/>
                  <a:pt x="3608162" y="184547"/>
                </a:cubicBezTo>
                <a:cubicBezTo>
                  <a:pt x="3609297" y="205092"/>
                  <a:pt x="3610463" y="219863"/>
                  <a:pt x="3611659" y="228861"/>
                </a:cubicBezTo>
                <a:cubicBezTo>
                  <a:pt x="3612856" y="237859"/>
                  <a:pt x="3609210" y="248853"/>
                  <a:pt x="3600720" y="261845"/>
                </a:cubicBezTo>
                <a:cubicBezTo>
                  <a:pt x="3592231" y="274836"/>
                  <a:pt x="3585887" y="275890"/>
                  <a:pt x="3581689" y="265007"/>
                </a:cubicBezTo>
                <a:cubicBezTo>
                  <a:pt x="3577491" y="254124"/>
                  <a:pt x="3569457" y="244373"/>
                  <a:pt x="3557588" y="235753"/>
                </a:cubicBezTo>
                <a:cubicBezTo>
                  <a:pt x="3545719" y="227134"/>
                  <a:pt x="3546655" y="224380"/>
                  <a:pt x="3560397" y="227493"/>
                </a:cubicBezTo>
                <a:cubicBezTo>
                  <a:pt x="3574139" y="230606"/>
                  <a:pt x="3581531" y="228234"/>
                  <a:pt x="3582573" y="220378"/>
                </a:cubicBezTo>
                <a:cubicBezTo>
                  <a:pt x="3583614" y="212521"/>
                  <a:pt x="3584135" y="202459"/>
                  <a:pt x="3584135" y="190193"/>
                </a:cubicBezTo>
                <a:cubicBezTo>
                  <a:pt x="3584135" y="177084"/>
                  <a:pt x="3583559" y="152251"/>
                  <a:pt x="3582405" y="115696"/>
                </a:cubicBezTo>
                <a:cubicBezTo>
                  <a:pt x="3581252" y="79140"/>
                  <a:pt x="3578663" y="58499"/>
                  <a:pt x="3574638" y="53774"/>
                </a:cubicBezTo>
                <a:cubicBezTo>
                  <a:pt x="3570614" y="49048"/>
                  <a:pt x="3564698" y="46878"/>
                  <a:pt x="3556890" y="47263"/>
                </a:cubicBezTo>
                <a:cubicBezTo>
                  <a:pt x="3549083" y="47647"/>
                  <a:pt x="3536033" y="48912"/>
                  <a:pt x="3517739" y="51058"/>
                </a:cubicBezTo>
                <a:cubicBezTo>
                  <a:pt x="3528629" y="54642"/>
                  <a:pt x="3532712" y="59228"/>
                  <a:pt x="3529990" y="64815"/>
                </a:cubicBezTo>
                <a:cubicBezTo>
                  <a:pt x="3527268" y="70402"/>
                  <a:pt x="3525906" y="79875"/>
                  <a:pt x="3525906" y="93232"/>
                </a:cubicBezTo>
                <a:cubicBezTo>
                  <a:pt x="3531872" y="92475"/>
                  <a:pt x="3536516" y="92097"/>
                  <a:pt x="3539840" y="92097"/>
                </a:cubicBezTo>
                <a:cubicBezTo>
                  <a:pt x="3544826" y="92097"/>
                  <a:pt x="3549393" y="94382"/>
                  <a:pt x="3553542" y="98952"/>
                </a:cubicBezTo>
                <a:cubicBezTo>
                  <a:pt x="3557690" y="103523"/>
                  <a:pt x="3554881" y="107209"/>
                  <a:pt x="3545114" y="110012"/>
                </a:cubicBezTo>
                <a:cubicBezTo>
                  <a:pt x="3535348" y="112815"/>
                  <a:pt x="3528895" y="114744"/>
                  <a:pt x="3525758" y="115798"/>
                </a:cubicBezTo>
                <a:lnTo>
                  <a:pt x="3524734" y="143443"/>
                </a:lnTo>
                <a:cubicBezTo>
                  <a:pt x="3534185" y="141185"/>
                  <a:pt x="3541921" y="139648"/>
                  <a:pt x="3547942" y="138829"/>
                </a:cubicBezTo>
                <a:cubicBezTo>
                  <a:pt x="3553964" y="138011"/>
                  <a:pt x="3558605" y="140274"/>
                  <a:pt x="3561867" y="145619"/>
                </a:cubicBezTo>
                <a:cubicBezTo>
                  <a:pt x="3565129" y="150965"/>
                  <a:pt x="3562822" y="155054"/>
                  <a:pt x="3554946" y="157888"/>
                </a:cubicBezTo>
                <a:cubicBezTo>
                  <a:pt x="3547071" y="160722"/>
                  <a:pt x="3537000" y="163845"/>
                  <a:pt x="3524734" y="167255"/>
                </a:cubicBezTo>
                <a:cubicBezTo>
                  <a:pt x="3524734" y="184941"/>
                  <a:pt x="3523503" y="203241"/>
                  <a:pt x="3521042" y="222154"/>
                </a:cubicBezTo>
                <a:cubicBezTo>
                  <a:pt x="3518580" y="241068"/>
                  <a:pt x="3515104" y="250794"/>
                  <a:pt x="3510614" y="251334"/>
                </a:cubicBezTo>
                <a:cubicBezTo>
                  <a:pt x="3506125" y="251873"/>
                  <a:pt x="3503443" y="246512"/>
                  <a:pt x="3502568" y="235251"/>
                </a:cubicBezTo>
                <a:cubicBezTo>
                  <a:pt x="3501694" y="223990"/>
                  <a:pt x="3501647" y="202379"/>
                  <a:pt x="3502429" y="170418"/>
                </a:cubicBezTo>
                <a:cubicBezTo>
                  <a:pt x="3495843" y="171981"/>
                  <a:pt x="3489636" y="172762"/>
                  <a:pt x="3483807" y="172762"/>
                </a:cubicBezTo>
                <a:cubicBezTo>
                  <a:pt x="3478622" y="172762"/>
                  <a:pt x="3472648" y="170939"/>
                  <a:pt x="3465882" y="167292"/>
                </a:cubicBezTo>
                <a:cubicBezTo>
                  <a:pt x="3459117" y="163646"/>
                  <a:pt x="3459089" y="160921"/>
                  <a:pt x="3465798" y="159116"/>
                </a:cubicBezTo>
                <a:cubicBezTo>
                  <a:pt x="3472508" y="157312"/>
                  <a:pt x="3485103" y="153923"/>
                  <a:pt x="3503582" y="148949"/>
                </a:cubicBezTo>
                <a:lnTo>
                  <a:pt x="3503582" y="119054"/>
                </a:lnTo>
                <a:cubicBezTo>
                  <a:pt x="3494863" y="121398"/>
                  <a:pt x="3486458" y="120573"/>
                  <a:pt x="3478365" y="116579"/>
                </a:cubicBezTo>
                <a:cubicBezTo>
                  <a:pt x="3470273" y="112586"/>
                  <a:pt x="3469417" y="109659"/>
                  <a:pt x="3475798" y="107798"/>
                </a:cubicBezTo>
                <a:cubicBezTo>
                  <a:pt x="3482179" y="105938"/>
                  <a:pt x="3491440" y="103656"/>
                  <a:pt x="3503582" y="100952"/>
                </a:cubicBezTo>
                <a:cubicBezTo>
                  <a:pt x="3503582" y="83775"/>
                  <a:pt x="3502584" y="68409"/>
                  <a:pt x="3500587" y="54853"/>
                </a:cubicBezTo>
                <a:cubicBezTo>
                  <a:pt x="3487329" y="56415"/>
                  <a:pt x="3475503" y="57842"/>
                  <a:pt x="3465110" y="59132"/>
                </a:cubicBezTo>
                <a:cubicBezTo>
                  <a:pt x="3464353" y="112561"/>
                  <a:pt x="3462995" y="147517"/>
                  <a:pt x="3461036" y="164000"/>
                </a:cubicBezTo>
                <a:cubicBezTo>
                  <a:pt x="3459076" y="180482"/>
                  <a:pt x="3455501" y="197514"/>
                  <a:pt x="3450311" y="215094"/>
                </a:cubicBezTo>
                <a:cubicBezTo>
                  <a:pt x="3445121" y="232674"/>
                  <a:pt x="3434414" y="246553"/>
                  <a:pt x="3418192" y="256729"/>
                </a:cubicBezTo>
                <a:cubicBezTo>
                  <a:pt x="3401970" y="266905"/>
                  <a:pt x="3399127" y="264871"/>
                  <a:pt x="3409662" y="250627"/>
                </a:cubicBezTo>
                <a:cubicBezTo>
                  <a:pt x="3420198" y="236383"/>
                  <a:pt x="3428176" y="216675"/>
                  <a:pt x="3433596" y="191505"/>
                </a:cubicBezTo>
                <a:cubicBezTo>
                  <a:pt x="3439015" y="166334"/>
                  <a:pt x="3441725" y="145278"/>
                  <a:pt x="3441725" y="128337"/>
                </a:cubicBezTo>
                <a:lnTo>
                  <a:pt x="3441725" y="80470"/>
                </a:lnTo>
                <a:cubicBezTo>
                  <a:pt x="3441725" y="66554"/>
                  <a:pt x="3439583" y="56059"/>
                  <a:pt x="3435298" y="48983"/>
                </a:cubicBezTo>
                <a:cubicBezTo>
                  <a:pt x="3431013" y="41908"/>
                  <a:pt x="3434172" y="39539"/>
                  <a:pt x="3444776" y="41877"/>
                </a:cubicBezTo>
                <a:cubicBezTo>
                  <a:pt x="3455380" y="44215"/>
                  <a:pt x="3468325" y="44419"/>
                  <a:pt x="3483611" y="42491"/>
                </a:cubicBezTo>
                <a:cubicBezTo>
                  <a:pt x="3498897" y="40562"/>
                  <a:pt x="3515560" y="38063"/>
                  <a:pt x="3533599" y="34994"/>
                </a:cubicBezTo>
                <a:cubicBezTo>
                  <a:pt x="3551638" y="31924"/>
                  <a:pt x="3563020" y="29189"/>
                  <a:pt x="3567746" y="26789"/>
                </a:cubicBezTo>
                <a:cubicBezTo>
                  <a:pt x="3570108" y="25589"/>
                  <a:pt x="3572950" y="25203"/>
                  <a:pt x="3576271" y="25629"/>
                </a:cubicBezTo>
                <a:close/>
                <a:moveTo>
                  <a:pt x="4724224" y="23869"/>
                </a:moveTo>
                <a:cubicBezTo>
                  <a:pt x="4731287" y="25090"/>
                  <a:pt x="4739159" y="27673"/>
                  <a:pt x="4747841" y="31617"/>
                </a:cubicBezTo>
                <a:cubicBezTo>
                  <a:pt x="4757813" y="36342"/>
                  <a:pt x="4761614" y="41926"/>
                  <a:pt x="4759245" y="48369"/>
                </a:cubicBezTo>
                <a:cubicBezTo>
                  <a:pt x="4756876" y="54812"/>
                  <a:pt x="4755320" y="63051"/>
                  <a:pt x="4754576" y="73084"/>
                </a:cubicBezTo>
                <a:cubicBezTo>
                  <a:pt x="4753832" y="83118"/>
                  <a:pt x="4753459" y="98032"/>
                  <a:pt x="4753459" y="117826"/>
                </a:cubicBezTo>
                <a:cubicBezTo>
                  <a:pt x="4753459" y="136739"/>
                  <a:pt x="4754231" y="154313"/>
                  <a:pt x="4755776" y="170548"/>
                </a:cubicBezTo>
                <a:cubicBezTo>
                  <a:pt x="4757320" y="186783"/>
                  <a:pt x="4757493" y="201712"/>
                  <a:pt x="4756296" y="215336"/>
                </a:cubicBezTo>
                <a:cubicBezTo>
                  <a:pt x="4755100" y="228960"/>
                  <a:pt x="4750796" y="241031"/>
                  <a:pt x="4743386" y="251548"/>
                </a:cubicBezTo>
                <a:cubicBezTo>
                  <a:pt x="4735975" y="262065"/>
                  <a:pt x="4729659" y="263575"/>
                  <a:pt x="4724438" y="256078"/>
                </a:cubicBezTo>
                <a:cubicBezTo>
                  <a:pt x="4719216" y="248580"/>
                  <a:pt x="4714532" y="242379"/>
                  <a:pt x="4710383" y="237474"/>
                </a:cubicBezTo>
                <a:cubicBezTo>
                  <a:pt x="4706234" y="232569"/>
                  <a:pt x="4701459" y="227149"/>
                  <a:pt x="4696058" y="221215"/>
                </a:cubicBezTo>
                <a:cubicBezTo>
                  <a:pt x="4690657" y="215280"/>
                  <a:pt x="4691925" y="213138"/>
                  <a:pt x="4699863" y="214787"/>
                </a:cubicBezTo>
                <a:cubicBezTo>
                  <a:pt x="4707800" y="216437"/>
                  <a:pt x="4714355" y="217798"/>
                  <a:pt x="4719527" y="218871"/>
                </a:cubicBezTo>
                <a:cubicBezTo>
                  <a:pt x="4724698" y="219944"/>
                  <a:pt x="4727734" y="218905"/>
                  <a:pt x="4728633" y="215755"/>
                </a:cubicBezTo>
                <a:cubicBezTo>
                  <a:pt x="4729532" y="212604"/>
                  <a:pt x="4730369" y="206171"/>
                  <a:pt x="4731145" y="196453"/>
                </a:cubicBezTo>
                <a:cubicBezTo>
                  <a:pt x="4731920" y="186736"/>
                  <a:pt x="4732118" y="160130"/>
                  <a:pt x="4731740" y="116635"/>
                </a:cubicBezTo>
                <a:cubicBezTo>
                  <a:pt x="4731362" y="73140"/>
                  <a:pt x="4728248" y="46500"/>
                  <a:pt x="4722401" y="36714"/>
                </a:cubicBezTo>
                <a:cubicBezTo>
                  <a:pt x="4716553" y="26929"/>
                  <a:pt x="4717161" y="22647"/>
                  <a:pt x="4724224" y="23869"/>
                </a:cubicBezTo>
                <a:close/>
                <a:moveTo>
                  <a:pt x="4406585" y="17767"/>
                </a:moveTo>
                <a:cubicBezTo>
                  <a:pt x="4409105" y="17398"/>
                  <a:pt x="4412519" y="17943"/>
                  <a:pt x="4416829" y="19404"/>
                </a:cubicBezTo>
                <a:cubicBezTo>
                  <a:pt x="4425448" y="22325"/>
                  <a:pt x="4432099" y="26569"/>
                  <a:pt x="4436781" y="32138"/>
                </a:cubicBezTo>
                <a:cubicBezTo>
                  <a:pt x="4441463" y="37707"/>
                  <a:pt x="4440505" y="41486"/>
                  <a:pt x="4433907" y="43477"/>
                </a:cubicBezTo>
                <a:cubicBezTo>
                  <a:pt x="4427309" y="45467"/>
                  <a:pt x="4419145" y="48407"/>
                  <a:pt x="4409415" y="52295"/>
                </a:cubicBezTo>
                <a:cubicBezTo>
                  <a:pt x="4399686" y="56183"/>
                  <a:pt x="4390530" y="59206"/>
                  <a:pt x="4381947" y="61364"/>
                </a:cubicBezTo>
                <a:cubicBezTo>
                  <a:pt x="4394399" y="65692"/>
                  <a:pt x="4399847" y="70067"/>
                  <a:pt x="4398290" y="74489"/>
                </a:cubicBezTo>
                <a:cubicBezTo>
                  <a:pt x="4396734" y="78910"/>
                  <a:pt x="4395956" y="86330"/>
                  <a:pt x="4395956" y="96748"/>
                </a:cubicBezTo>
                <a:cubicBezTo>
                  <a:pt x="4403571" y="95322"/>
                  <a:pt x="4410674" y="93213"/>
                  <a:pt x="4417266" y="90423"/>
                </a:cubicBezTo>
                <a:cubicBezTo>
                  <a:pt x="4423858" y="87632"/>
                  <a:pt x="4429929" y="89359"/>
                  <a:pt x="4435479" y="95604"/>
                </a:cubicBezTo>
                <a:cubicBezTo>
                  <a:pt x="4441029" y="101848"/>
                  <a:pt x="4439401" y="105916"/>
                  <a:pt x="4430595" y="107808"/>
                </a:cubicBezTo>
                <a:cubicBezTo>
                  <a:pt x="4421790" y="109699"/>
                  <a:pt x="4410628" y="112065"/>
                  <a:pt x="4397109" y="114905"/>
                </a:cubicBezTo>
                <a:lnTo>
                  <a:pt x="4397109" y="146550"/>
                </a:lnTo>
                <a:cubicBezTo>
                  <a:pt x="4408246" y="149328"/>
                  <a:pt x="4417040" y="152434"/>
                  <a:pt x="4423489" y="155870"/>
                </a:cubicBezTo>
                <a:cubicBezTo>
                  <a:pt x="4429938" y="159305"/>
                  <a:pt x="4433575" y="165510"/>
                  <a:pt x="4434400" y="174483"/>
                </a:cubicBezTo>
                <a:cubicBezTo>
                  <a:pt x="4435225" y="183456"/>
                  <a:pt x="4431178" y="186488"/>
                  <a:pt x="4422261" y="183580"/>
                </a:cubicBezTo>
                <a:cubicBezTo>
                  <a:pt x="4413344" y="180671"/>
                  <a:pt x="4404960" y="172396"/>
                  <a:pt x="4397109" y="158753"/>
                </a:cubicBezTo>
                <a:lnTo>
                  <a:pt x="4397109" y="207718"/>
                </a:lnTo>
                <a:cubicBezTo>
                  <a:pt x="4397109" y="227289"/>
                  <a:pt x="4395605" y="243282"/>
                  <a:pt x="4392598" y="255696"/>
                </a:cubicBezTo>
                <a:cubicBezTo>
                  <a:pt x="4389590" y="268111"/>
                  <a:pt x="4384704" y="269351"/>
                  <a:pt x="4377938" y="259417"/>
                </a:cubicBezTo>
                <a:cubicBezTo>
                  <a:pt x="4371173" y="249483"/>
                  <a:pt x="4368568" y="241465"/>
                  <a:pt x="4370125" y="235363"/>
                </a:cubicBezTo>
                <a:cubicBezTo>
                  <a:pt x="4371681" y="229261"/>
                  <a:pt x="4373042" y="219392"/>
                  <a:pt x="4374208" y="205755"/>
                </a:cubicBezTo>
                <a:cubicBezTo>
                  <a:pt x="4375374" y="192119"/>
                  <a:pt x="4375957" y="172557"/>
                  <a:pt x="4375957" y="147070"/>
                </a:cubicBezTo>
                <a:cubicBezTo>
                  <a:pt x="4374903" y="156881"/>
                  <a:pt x="4368236" y="169314"/>
                  <a:pt x="4355958" y="184370"/>
                </a:cubicBezTo>
                <a:cubicBezTo>
                  <a:pt x="4343680" y="199427"/>
                  <a:pt x="4329157" y="211569"/>
                  <a:pt x="4312389" y="220796"/>
                </a:cubicBezTo>
                <a:cubicBezTo>
                  <a:pt x="4295621" y="230023"/>
                  <a:pt x="4292573" y="228789"/>
                  <a:pt x="4303245" y="217094"/>
                </a:cubicBezTo>
                <a:cubicBezTo>
                  <a:pt x="4313917" y="205399"/>
                  <a:pt x="4326397" y="189893"/>
                  <a:pt x="4340685" y="170576"/>
                </a:cubicBezTo>
                <a:cubicBezTo>
                  <a:pt x="4354972" y="151259"/>
                  <a:pt x="4364789" y="134867"/>
                  <a:pt x="4370134" y="121398"/>
                </a:cubicBezTo>
                <a:cubicBezTo>
                  <a:pt x="4363114" y="124411"/>
                  <a:pt x="4355617" y="127512"/>
                  <a:pt x="4347642" y="130699"/>
                </a:cubicBezTo>
                <a:lnTo>
                  <a:pt x="4324500" y="138792"/>
                </a:lnTo>
                <a:cubicBezTo>
                  <a:pt x="4315657" y="141198"/>
                  <a:pt x="4306653" y="138758"/>
                  <a:pt x="4297487" y="131471"/>
                </a:cubicBezTo>
                <a:cubicBezTo>
                  <a:pt x="4288322" y="124185"/>
                  <a:pt x="4288865" y="120288"/>
                  <a:pt x="4299115" y="119779"/>
                </a:cubicBezTo>
                <a:cubicBezTo>
                  <a:pt x="4309366" y="119271"/>
                  <a:pt x="4320301" y="117661"/>
                  <a:pt x="4331922" y="114951"/>
                </a:cubicBezTo>
                <a:cubicBezTo>
                  <a:pt x="4343543" y="112242"/>
                  <a:pt x="4357837" y="108412"/>
                  <a:pt x="4374803" y="103464"/>
                </a:cubicBezTo>
                <a:cubicBezTo>
                  <a:pt x="4374803" y="96246"/>
                  <a:pt x="4374422" y="89772"/>
                  <a:pt x="4373659" y="84042"/>
                </a:cubicBezTo>
                <a:cubicBezTo>
                  <a:pt x="4372897" y="78312"/>
                  <a:pt x="4371777" y="73252"/>
                  <a:pt x="4370301" y="68861"/>
                </a:cubicBezTo>
                <a:cubicBezTo>
                  <a:pt x="4362848" y="71193"/>
                  <a:pt x="4355809" y="72359"/>
                  <a:pt x="4349186" y="72359"/>
                </a:cubicBezTo>
                <a:cubicBezTo>
                  <a:pt x="4341360" y="72359"/>
                  <a:pt x="4341745" y="69525"/>
                  <a:pt x="4350340" y="63857"/>
                </a:cubicBezTo>
                <a:cubicBezTo>
                  <a:pt x="4358935" y="58189"/>
                  <a:pt x="4367241" y="52872"/>
                  <a:pt x="4375259" y="47904"/>
                </a:cubicBezTo>
                <a:cubicBezTo>
                  <a:pt x="4383277" y="42937"/>
                  <a:pt x="4389327" y="38413"/>
                  <a:pt x="4393407" y="34333"/>
                </a:cubicBezTo>
                <a:cubicBezTo>
                  <a:pt x="4397487" y="30253"/>
                  <a:pt x="4400256" y="26014"/>
                  <a:pt x="4401713" y="21618"/>
                </a:cubicBezTo>
                <a:cubicBezTo>
                  <a:pt x="4402442" y="19419"/>
                  <a:pt x="4404066" y="18136"/>
                  <a:pt x="4406585" y="17767"/>
                </a:cubicBezTo>
                <a:close/>
                <a:moveTo>
                  <a:pt x="1433667" y="16590"/>
                </a:moveTo>
                <a:cubicBezTo>
                  <a:pt x="1437481" y="16829"/>
                  <a:pt x="1441538" y="17981"/>
                  <a:pt x="1445838" y="20046"/>
                </a:cubicBezTo>
                <a:cubicBezTo>
                  <a:pt x="1454439" y="24176"/>
                  <a:pt x="1461449" y="29242"/>
                  <a:pt x="1466869" y="35245"/>
                </a:cubicBezTo>
                <a:cubicBezTo>
                  <a:pt x="1472289" y="41247"/>
                  <a:pt x="1473632" y="47123"/>
                  <a:pt x="1470897" y="52872"/>
                </a:cubicBezTo>
                <a:cubicBezTo>
                  <a:pt x="1468162" y="58620"/>
                  <a:pt x="1467375" y="80380"/>
                  <a:pt x="1468534" y="118151"/>
                </a:cubicBezTo>
                <a:cubicBezTo>
                  <a:pt x="1469694" y="155923"/>
                  <a:pt x="1471257" y="184420"/>
                  <a:pt x="1473223" y="203644"/>
                </a:cubicBezTo>
                <a:cubicBezTo>
                  <a:pt x="1475188" y="222867"/>
                  <a:pt x="1475154" y="238569"/>
                  <a:pt x="1473120" y="250748"/>
                </a:cubicBezTo>
                <a:cubicBezTo>
                  <a:pt x="1471086" y="262927"/>
                  <a:pt x="1467440" y="271069"/>
                  <a:pt x="1462181" y="275174"/>
                </a:cubicBezTo>
                <a:cubicBezTo>
                  <a:pt x="1456923" y="279279"/>
                  <a:pt x="1453273" y="277835"/>
                  <a:pt x="1451233" y="270840"/>
                </a:cubicBezTo>
                <a:cubicBezTo>
                  <a:pt x="1449193" y="263845"/>
                  <a:pt x="1445457" y="255250"/>
                  <a:pt x="1440025" y="245055"/>
                </a:cubicBezTo>
                <a:cubicBezTo>
                  <a:pt x="1418122" y="244336"/>
                  <a:pt x="1369003" y="245861"/>
                  <a:pt x="1292666" y="249632"/>
                </a:cubicBezTo>
                <a:cubicBezTo>
                  <a:pt x="1291599" y="264539"/>
                  <a:pt x="1286874" y="266260"/>
                  <a:pt x="1278490" y="254794"/>
                </a:cubicBezTo>
                <a:cubicBezTo>
                  <a:pt x="1270106" y="243328"/>
                  <a:pt x="1267471" y="231608"/>
                  <a:pt x="1270584" y="219633"/>
                </a:cubicBezTo>
                <a:cubicBezTo>
                  <a:pt x="1273697" y="207659"/>
                  <a:pt x="1275836" y="190420"/>
                  <a:pt x="1277002" y="167916"/>
                </a:cubicBezTo>
                <a:cubicBezTo>
                  <a:pt x="1278168" y="145412"/>
                  <a:pt x="1278751" y="120932"/>
                  <a:pt x="1278751" y="94478"/>
                </a:cubicBezTo>
                <a:cubicBezTo>
                  <a:pt x="1278751" y="68805"/>
                  <a:pt x="1276416" y="52068"/>
                  <a:pt x="1271746" y="44267"/>
                </a:cubicBezTo>
                <a:cubicBezTo>
                  <a:pt x="1267077" y="36466"/>
                  <a:pt x="1267489" y="32566"/>
                  <a:pt x="1272984" y="32566"/>
                </a:cubicBezTo>
                <a:cubicBezTo>
                  <a:pt x="1277312" y="32566"/>
                  <a:pt x="1281994" y="33146"/>
                  <a:pt x="1287029" y="34305"/>
                </a:cubicBezTo>
                <a:cubicBezTo>
                  <a:pt x="1292064" y="35465"/>
                  <a:pt x="1300970" y="35865"/>
                  <a:pt x="1313744" y="35505"/>
                </a:cubicBezTo>
                <a:cubicBezTo>
                  <a:pt x="1326518" y="35145"/>
                  <a:pt x="1346250" y="33034"/>
                  <a:pt x="1372940" y="29171"/>
                </a:cubicBezTo>
                <a:cubicBezTo>
                  <a:pt x="1399630" y="25307"/>
                  <a:pt x="1416302" y="21788"/>
                  <a:pt x="1422956" y="18613"/>
                </a:cubicBezTo>
                <a:cubicBezTo>
                  <a:pt x="1426283" y="17026"/>
                  <a:pt x="1429853" y="16351"/>
                  <a:pt x="1433667" y="16590"/>
                </a:cubicBezTo>
                <a:close/>
                <a:moveTo>
                  <a:pt x="2626555" y="15988"/>
                </a:moveTo>
                <a:cubicBezTo>
                  <a:pt x="2628189" y="15938"/>
                  <a:pt x="2630208" y="16271"/>
                  <a:pt x="2632612" y="16985"/>
                </a:cubicBezTo>
                <a:cubicBezTo>
                  <a:pt x="2642230" y="19844"/>
                  <a:pt x="2649451" y="23171"/>
                  <a:pt x="2654276" y="26966"/>
                </a:cubicBezTo>
                <a:cubicBezTo>
                  <a:pt x="2659100" y="30761"/>
                  <a:pt x="2659668" y="34928"/>
                  <a:pt x="2655978" y="39468"/>
                </a:cubicBezTo>
                <a:cubicBezTo>
                  <a:pt x="2652288" y="44007"/>
                  <a:pt x="2647929" y="51300"/>
                  <a:pt x="2642900" y="61345"/>
                </a:cubicBezTo>
                <a:cubicBezTo>
                  <a:pt x="2637871" y="71391"/>
                  <a:pt x="2630457" y="81636"/>
                  <a:pt x="2620659" y="92078"/>
                </a:cubicBezTo>
                <a:cubicBezTo>
                  <a:pt x="2645179" y="91396"/>
                  <a:pt x="2660337" y="88891"/>
                  <a:pt x="2666136" y="84563"/>
                </a:cubicBezTo>
                <a:cubicBezTo>
                  <a:pt x="2671934" y="80234"/>
                  <a:pt x="2678653" y="79738"/>
                  <a:pt x="2686292" y="83074"/>
                </a:cubicBezTo>
                <a:cubicBezTo>
                  <a:pt x="2693932" y="86411"/>
                  <a:pt x="2700081" y="90581"/>
                  <a:pt x="2704738" y="95585"/>
                </a:cubicBezTo>
                <a:cubicBezTo>
                  <a:pt x="2709395" y="100590"/>
                  <a:pt x="2709745" y="105247"/>
                  <a:pt x="2705789" y="109556"/>
                </a:cubicBezTo>
                <a:cubicBezTo>
                  <a:pt x="2701833" y="113866"/>
                  <a:pt x="2699088" y="124086"/>
                  <a:pt x="2697557" y="140215"/>
                </a:cubicBezTo>
                <a:cubicBezTo>
                  <a:pt x="2696025" y="156344"/>
                  <a:pt x="2694677" y="172567"/>
                  <a:pt x="2693511" y="188882"/>
                </a:cubicBezTo>
                <a:cubicBezTo>
                  <a:pt x="2692345" y="205197"/>
                  <a:pt x="2688903" y="219271"/>
                  <a:pt x="2683186" y="231102"/>
                </a:cubicBezTo>
                <a:cubicBezTo>
                  <a:pt x="2677468" y="242934"/>
                  <a:pt x="2668597" y="251929"/>
                  <a:pt x="2656573" y="258087"/>
                </a:cubicBezTo>
                <a:cubicBezTo>
                  <a:pt x="2644549" y="264245"/>
                  <a:pt x="2638081" y="262697"/>
                  <a:pt x="2637170" y="253445"/>
                </a:cubicBezTo>
                <a:cubicBezTo>
                  <a:pt x="2636258" y="244193"/>
                  <a:pt x="2631310" y="233664"/>
                  <a:pt x="2622324" y="221857"/>
                </a:cubicBezTo>
                <a:cubicBezTo>
                  <a:pt x="2613339" y="210050"/>
                  <a:pt x="2614554" y="206912"/>
                  <a:pt x="2625971" y="212443"/>
                </a:cubicBezTo>
                <a:cubicBezTo>
                  <a:pt x="2637387" y="217975"/>
                  <a:pt x="2645359" y="221088"/>
                  <a:pt x="2649885" y="221782"/>
                </a:cubicBezTo>
                <a:cubicBezTo>
                  <a:pt x="2654412" y="222477"/>
                  <a:pt x="2658626" y="218319"/>
                  <a:pt x="2662526" y="209308"/>
                </a:cubicBezTo>
                <a:cubicBezTo>
                  <a:pt x="2666427" y="200298"/>
                  <a:pt x="2669155" y="186653"/>
                  <a:pt x="2670712" y="168371"/>
                </a:cubicBezTo>
                <a:cubicBezTo>
                  <a:pt x="2672269" y="150090"/>
                  <a:pt x="2673047" y="134798"/>
                  <a:pt x="2673047" y="122495"/>
                </a:cubicBezTo>
                <a:cubicBezTo>
                  <a:pt x="2673047" y="111395"/>
                  <a:pt x="2671977" y="105129"/>
                  <a:pt x="2669838" y="103696"/>
                </a:cubicBezTo>
                <a:cubicBezTo>
                  <a:pt x="2667698" y="102264"/>
                  <a:pt x="2662381" y="102614"/>
                  <a:pt x="2653885" y="104747"/>
                </a:cubicBezTo>
                <a:lnTo>
                  <a:pt x="2629552" y="110849"/>
                </a:lnTo>
                <a:cubicBezTo>
                  <a:pt x="2623648" y="111656"/>
                  <a:pt x="2618402" y="109721"/>
                  <a:pt x="2613813" y="105045"/>
                </a:cubicBezTo>
                <a:cubicBezTo>
                  <a:pt x="2601944" y="118526"/>
                  <a:pt x="2589588" y="128901"/>
                  <a:pt x="2576746" y="136169"/>
                </a:cubicBezTo>
                <a:cubicBezTo>
                  <a:pt x="2573535" y="137986"/>
                  <a:pt x="2571118" y="139091"/>
                  <a:pt x="2569494" y="139486"/>
                </a:cubicBezTo>
                <a:lnTo>
                  <a:pt x="2568056" y="138938"/>
                </a:lnTo>
                <a:lnTo>
                  <a:pt x="2567781" y="143750"/>
                </a:lnTo>
                <a:cubicBezTo>
                  <a:pt x="2567603" y="150090"/>
                  <a:pt x="2567708" y="157929"/>
                  <a:pt x="2568095" y="167265"/>
                </a:cubicBezTo>
                <a:cubicBezTo>
                  <a:pt x="2568870" y="185936"/>
                  <a:pt x="2568256" y="200075"/>
                  <a:pt x="2566253" y="209681"/>
                </a:cubicBezTo>
                <a:cubicBezTo>
                  <a:pt x="2564250" y="219286"/>
                  <a:pt x="2561559" y="227013"/>
                  <a:pt x="2558179" y="232861"/>
                </a:cubicBezTo>
                <a:cubicBezTo>
                  <a:pt x="2554800" y="238708"/>
                  <a:pt x="2551181" y="238795"/>
                  <a:pt x="2547324" y="233121"/>
                </a:cubicBezTo>
                <a:cubicBezTo>
                  <a:pt x="2543467" y="227447"/>
                  <a:pt x="2540515" y="222734"/>
                  <a:pt x="2538469" y="218982"/>
                </a:cubicBezTo>
                <a:cubicBezTo>
                  <a:pt x="2536423" y="215231"/>
                  <a:pt x="2534423" y="213203"/>
                  <a:pt x="2532469" y="212899"/>
                </a:cubicBezTo>
                <a:cubicBezTo>
                  <a:pt x="2530516" y="212595"/>
                  <a:pt x="2520808" y="213869"/>
                  <a:pt x="2503345" y="216722"/>
                </a:cubicBezTo>
                <a:cubicBezTo>
                  <a:pt x="2499277" y="234110"/>
                  <a:pt x="2494636" y="238866"/>
                  <a:pt x="2489421" y="230991"/>
                </a:cubicBezTo>
                <a:cubicBezTo>
                  <a:pt x="2484206" y="223115"/>
                  <a:pt x="2481598" y="212629"/>
                  <a:pt x="2481598" y="199532"/>
                </a:cubicBezTo>
                <a:cubicBezTo>
                  <a:pt x="2481598" y="187192"/>
                  <a:pt x="2481217" y="171860"/>
                  <a:pt x="2480454" y="153535"/>
                </a:cubicBezTo>
                <a:cubicBezTo>
                  <a:pt x="2479691" y="135211"/>
                  <a:pt x="2476969" y="121946"/>
                  <a:pt x="2472287" y="113742"/>
                </a:cubicBezTo>
                <a:cubicBezTo>
                  <a:pt x="2467605" y="105538"/>
                  <a:pt x="2468402" y="101436"/>
                  <a:pt x="2474677" y="101436"/>
                </a:cubicBezTo>
                <a:cubicBezTo>
                  <a:pt x="2478820" y="101436"/>
                  <a:pt x="2483663" y="101814"/>
                  <a:pt x="2489207" y="102571"/>
                </a:cubicBezTo>
                <a:cubicBezTo>
                  <a:pt x="2495160" y="95092"/>
                  <a:pt x="2501801" y="83527"/>
                  <a:pt x="2509131" y="67875"/>
                </a:cubicBezTo>
                <a:cubicBezTo>
                  <a:pt x="2516461" y="52223"/>
                  <a:pt x="2518765" y="39892"/>
                  <a:pt x="2516042" y="30882"/>
                </a:cubicBezTo>
                <a:cubicBezTo>
                  <a:pt x="2513320" y="21872"/>
                  <a:pt x="2520176" y="20932"/>
                  <a:pt x="2536609" y="28064"/>
                </a:cubicBezTo>
                <a:cubicBezTo>
                  <a:pt x="2550623" y="34835"/>
                  <a:pt x="2554955" y="40798"/>
                  <a:pt x="2549603" y="45951"/>
                </a:cubicBezTo>
                <a:cubicBezTo>
                  <a:pt x="2544251" y="51104"/>
                  <a:pt x="2538488" y="58313"/>
                  <a:pt x="2532311" y="67578"/>
                </a:cubicBezTo>
                <a:cubicBezTo>
                  <a:pt x="2526135" y="76842"/>
                  <a:pt x="2516672" y="88507"/>
                  <a:pt x="2503922" y="102571"/>
                </a:cubicBezTo>
                <a:cubicBezTo>
                  <a:pt x="2518929" y="100413"/>
                  <a:pt x="2529359" y="96760"/>
                  <a:pt x="2535213" y="91613"/>
                </a:cubicBezTo>
                <a:cubicBezTo>
                  <a:pt x="2541067" y="86466"/>
                  <a:pt x="2547405" y="85555"/>
                  <a:pt x="2554226" y="88879"/>
                </a:cubicBezTo>
                <a:cubicBezTo>
                  <a:pt x="2561047" y="92202"/>
                  <a:pt x="2567016" y="95663"/>
                  <a:pt x="2572132" y="99259"/>
                </a:cubicBezTo>
                <a:cubicBezTo>
                  <a:pt x="2577248" y="102856"/>
                  <a:pt x="2578405" y="107076"/>
                  <a:pt x="2575602" y="111919"/>
                </a:cubicBezTo>
                <a:cubicBezTo>
                  <a:pt x="2572799" y="116762"/>
                  <a:pt x="2570653" y="122529"/>
                  <a:pt x="2569165" y="129220"/>
                </a:cubicBezTo>
                <a:cubicBezTo>
                  <a:pt x="2568793" y="130893"/>
                  <a:pt x="2568492" y="132940"/>
                  <a:pt x="2568261" y="135362"/>
                </a:cubicBezTo>
                <a:lnTo>
                  <a:pt x="2568242" y="135684"/>
                </a:lnTo>
                <a:lnTo>
                  <a:pt x="2569271" y="133319"/>
                </a:lnTo>
                <a:cubicBezTo>
                  <a:pt x="2570820" y="130869"/>
                  <a:pt x="2573163" y="127707"/>
                  <a:pt x="2576299" y="123835"/>
                </a:cubicBezTo>
                <a:cubicBezTo>
                  <a:pt x="2588844" y="108344"/>
                  <a:pt x="2600322" y="90637"/>
                  <a:pt x="2610734" y="70712"/>
                </a:cubicBezTo>
                <a:cubicBezTo>
                  <a:pt x="2621146" y="50788"/>
                  <a:pt x="2624991" y="36138"/>
                  <a:pt x="2622268" y="26761"/>
                </a:cubicBezTo>
                <a:cubicBezTo>
                  <a:pt x="2620227" y="19729"/>
                  <a:pt x="2621656" y="16138"/>
                  <a:pt x="2626555" y="15988"/>
                </a:cubicBezTo>
                <a:close/>
                <a:moveTo>
                  <a:pt x="2852831" y="13916"/>
                </a:moveTo>
                <a:cubicBezTo>
                  <a:pt x="2865085" y="14728"/>
                  <a:pt x="2873862" y="17348"/>
                  <a:pt x="2879164" y="21776"/>
                </a:cubicBezTo>
                <a:cubicBezTo>
                  <a:pt x="2884466" y="26203"/>
                  <a:pt x="2886860" y="32240"/>
                  <a:pt x="2886345" y="39886"/>
                </a:cubicBezTo>
                <a:cubicBezTo>
                  <a:pt x="2885831" y="47532"/>
                  <a:pt x="2881608" y="49715"/>
                  <a:pt x="2873676" y="46435"/>
                </a:cubicBezTo>
                <a:cubicBezTo>
                  <a:pt x="2865745" y="43154"/>
                  <a:pt x="2857253" y="37818"/>
                  <a:pt x="2848199" y="30426"/>
                </a:cubicBezTo>
                <a:cubicBezTo>
                  <a:pt x="2839033" y="18607"/>
                  <a:pt x="2840578" y="13103"/>
                  <a:pt x="2852831" y="13916"/>
                </a:cubicBezTo>
                <a:close/>
                <a:moveTo>
                  <a:pt x="4988403" y="13190"/>
                </a:moveTo>
                <a:cubicBezTo>
                  <a:pt x="4991727" y="12080"/>
                  <a:pt x="4997782" y="13748"/>
                  <a:pt x="5006569" y="18195"/>
                </a:cubicBezTo>
                <a:cubicBezTo>
                  <a:pt x="5015357" y="22641"/>
                  <a:pt x="5018385" y="27487"/>
                  <a:pt x="5015657" y="32733"/>
                </a:cubicBezTo>
                <a:cubicBezTo>
                  <a:pt x="5012929" y="37979"/>
                  <a:pt x="5011564" y="56980"/>
                  <a:pt x="5011564" y="89734"/>
                </a:cubicBezTo>
                <a:lnTo>
                  <a:pt x="5030614" y="86330"/>
                </a:lnTo>
                <a:cubicBezTo>
                  <a:pt x="5039742" y="83936"/>
                  <a:pt x="5046244" y="84975"/>
                  <a:pt x="5050120" y="89446"/>
                </a:cubicBezTo>
                <a:cubicBezTo>
                  <a:pt x="5053996" y="93917"/>
                  <a:pt x="5051953" y="97628"/>
                  <a:pt x="5043990" y="100580"/>
                </a:cubicBezTo>
                <a:cubicBezTo>
                  <a:pt x="5036028" y="103532"/>
                  <a:pt x="5024835" y="106043"/>
                  <a:pt x="5010411" y="108115"/>
                </a:cubicBezTo>
                <a:lnTo>
                  <a:pt x="5010411" y="112356"/>
                </a:lnTo>
                <a:cubicBezTo>
                  <a:pt x="5022329" y="113758"/>
                  <a:pt x="5031728" y="116865"/>
                  <a:pt x="5038605" y="121677"/>
                </a:cubicBezTo>
                <a:cubicBezTo>
                  <a:pt x="5045481" y="126489"/>
                  <a:pt x="5047612" y="132702"/>
                  <a:pt x="5044995" y="140317"/>
                </a:cubicBezTo>
                <a:cubicBezTo>
                  <a:pt x="5042378" y="147932"/>
                  <a:pt x="5036735" y="147536"/>
                  <a:pt x="5028066" y="139127"/>
                </a:cubicBezTo>
                <a:cubicBezTo>
                  <a:pt x="5019396" y="130718"/>
                  <a:pt x="5013511" y="124808"/>
                  <a:pt x="5010411" y="121398"/>
                </a:cubicBezTo>
                <a:cubicBezTo>
                  <a:pt x="5010411" y="128591"/>
                  <a:pt x="5009279" y="136032"/>
                  <a:pt x="5007016" y="143722"/>
                </a:cubicBezTo>
                <a:cubicBezTo>
                  <a:pt x="5004753" y="151411"/>
                  <a:pt x="5001032" y="151839"/>
                  <a:pt x="4995854" y="145005"/>
                </a:cubicBezTo>
                <a:cubicBezTo>
                  <a:pt x="4990675" y="138172"/>
                  <a:pt x="4988670" y="132312"/>
                  <a:pt x="4989835" y="127425"/>
                </a:cubicBezTo>
                <a:cubicBezTo>
                  <a:pt x="4991001" y="122539"/>
                  <a:pt x="4991553" y="118192"/>
                  <a:pt x="4991491" y="114384"/>
                </a:cubicBezTo>
                <a:cubicBezTo>
                  <a:pt x="4976013" y="138048"/>
                  <a:pt x="4959512" y="153693"/>
                  <a:pt x="4941987" y="161321"/>
                </a:cubicBezTo>
                <a:cubicBezTo>
                  <a:pt x="4924463" y="168948"/>
                  <a:pt x="4920286" y="168440"/>
                  <a:pt x="4929458" y="159795"/>
                </a:cubicBezTo>
                <a:cubicBezTo>
                  <a:pt x="4938629" y="151151"/>
                  <a:pt x="4948018" y="141834"/>
                  <a:pt x="4957623" y="131843"/>
                </a:cubicBezTo>
                <a:cubicBezTo>
                  <a:pt x="4967229" y="121853"/>
                  <a:pt x="4973880" y="114477"/>
                  <a:pt x="4977576" y="109715"/>
                </a:cubicBezTo>
                <a:cubicBezTo>
                  <a:pt x="4969837" y="113510"/>
                  <a:pt x="4963486" y="115823"/>
                  <a:pt x="4958526" y="116654"/>
                </a:cubicBezTo>
                <a:cubicBezTo>
                  <a:pt x="4953565" y="117485"/>
                  <a:pt x="4947522" y="114567"/>
                  <a:pt x="4940397" y="107901"/>
                </a:cubicBezTo>
                <a:cubicBezTo>
                  <a:pt x="4933271" y="101234"/>
                  <a:pt x="4934518" y="98298"/>
                  <a:pt x="4944136" y="99092"/>
                </a:cubicBezTo>
                <a:cubicBezTo>
                  <a:pt x="4953754" y="99886"/>
                  <a:pt x="4969570" y="98156"/>
                  <a:pt x="4991584" y="93902"/>
                </a:cubicBezTo>
                <a:lnTo>
                  <a:pt x="4991584" y="53625"/>
                </a:lnTo>
                <a:cubicBezTo>
                  <a:pt x="4991584" y="37998"/>
                  <a:pt x="4990223" y="27630"/>
                  <a:pt x="4987501" y="22520"/>
                </a:cubicBezTo>
                <a:cubicBezTo>
                  <a:pt x="4984778" y="17410"/>
                  <a:pt x="4985079" y="14300"/>
                  <a:pt x="4988403" y="13190"/>
                </a:cubicBezTo>
                <a:close/>
                <a:moveTo>
                  <a:pt x="4064478" y="13190"/>
                </a:moveTo>
                <a:cubicBezTo>
                  <a:pt x="4067802" y="12080"/>
                  <a:pt x="4073857" y="13748"/>
                  <a:pt x="4082644" y="18195"/>
                </a:cubicBezTo>
                <a:cubicBezTo>
                  <a:pt x="4091432" y="22641"/>
                  <a:pt x="4094461" y="27487"/>
                  <a:pt x="4091732" y="32733"/>
                </a:cubicBezTo>
                <a:cubicBezTo>
                  <a:pt x="4089004" y="37979"/>
                  <a:pt x="4087639" y="56980"/>
                  <a:pt x="4087639" y="89734"/>
                </a:cubicBezTo>
                <a:lnTo>
                  <a:pt x="4106690" y="86330"/>
                </a:lnTo>
                <a:cubicBezTo>
                  <a:pt x="4115818" y="83936"/>
                  <a:pt x="4122320" y="84975"/>
                  <a:pt x="4126195" y="89446"/>
                </a:cubicBezTo>
                <a:cubicBezTo>
                  <a:pt x="4130071" y="93917"/>
                  <a:pt x="4128028" y="97628"/>
                  <a:pt x="4120066" y="100580"/>
                </a:cubicBezTo>
                <a:cubicBezTo>
                  <a:pt x="4112103" y="103532"/>
                  <a:pt x="4100910" y="106043"/>
                  <a:pt x="4086486" y="108115"/>
                </a:cubicBezTo>
                <a:lnTo>
                  <a:pt x="4086486" y="112356"/>
                </a:lnTo>
                <a:cubicBezTo>
                  <a:pt x="4098405" y="113758"/>
                  <a:pt x="4107803" y="116865"/>
                  <a:pt x="4114680" y="121677"/>
                </a:cubicBezTo>
                <a:cubicBezTo>
                  <a:pt x="4121557" y="126489"/>
                  <a:pt x="4123687" y="132702"/>
                  <a:pt x="4121070" y="140317"/>
                </a:cubicBezTo>
                <a:cubicBezTo>
                  <a:pt x="4118453" y="147932"/>
                  <a:pt x="4112810" y="147536"/>
                  <a:pt x="4104141" y="139127"/>
                </a:cubicBezTo>
                <a:cubicBezTo>
                  <a:pt x="4095472" y="130718"/>
                  <a:pt x="4089587" y="124808"/>
                  <a:pt x="4086486" y="121398"/>
                </a:cubicBezTo>
                <a:cubicBezTo>
                  <a:pt x="4086486" y="128591"/>
                  <a:pt x="4085354" y="136032"/>
                  <a:pt x="4083091" y="143722"/>
                </a:cubicBezTo>
                <a:cubicBezTo>
                  <a:pt x="4080827" y="151411"/>
                  <a:pt x="4077107" y="151839"/>
                  <a:pt x="4071929" y="145005"/>
                </a:cubicBezTo>
                <a:cubicBezTo>
                  <a:pt x="4066751" y="138172"/>
                  <a:pt x="4064745" y="132312"/>
                  <a:pt x="4065911" y="127425"/>
                </a:cubicBezTo>
                <a:cubicBezTo>
                  <a:pt x="4067077" y="122539"/>
                  <a:pt x="4067628" y="118192"/>
                  <a:pt x="4067566" y="114384"/>
                </a:cubicBezTo>
                <a:cubicBezTo>
                  <a:pt x="4052088" y="138048"/>
                  <a:pt x="4035587" y="153693"/>
                  <a:pt x="4018062" y="161321"/>
                </a:cubicBezTo>
                <a:cubicBezTo>
                  <a:pt x="4000538" y="168948"/>
                  <a:pt x="3996361" y="168440"/>
                  <a:pt x="4005533" y="159795"/>
                </a:cubicBezTo>
                <a:cubicBezTo>
                  <a:pt x="4014704" y="151151"/>
                  <a:pt x="4024093" y="141834"/>
                  <a:pt x="4033699" y="131843"/>
                </a:cubicBezTo>
                <a:cubicBezTo>
                  <a:pt x="4043304" y="121853"/>
                  <a:pt x="4049955" y="114477"/>
                  <a:pt x="4053651" y="109715"/>
                </a:cubicBezTo>
                <a:cubicBezTo>
                  <a:pt x="4045912" y="113510"/>
                  <a:pt x="4039562" y="115823"/>
                  <a:pt x="4034601" y="116654"/>
                </a:cubicBezTo>
                <a:cubicBezTo>
                  <a:pt x="4029640" y="117485"/>
                  <a:pt x="4023597" y="114567"/>
                  <a:pt x="4016472" y="107901"/>
                </a:cubicBezTo>
                <a:cubicBezTo>
                  <a:pt x="4009347" y="101234"/>
                  <a:pt x="4010593" y="98298"/>
                  <a:pt x="4020211" y="99092"/>
                </a:cubicBezTo>
                <a:cubicBezTo>
                  <a:pt x="4029829" y="99886"/>
                  <a:pt x="4045645" y="98156"/>
                  <a:pt x="4067659" y="93902"/>
                </a:cubicBezTo>
                <a:lnTo>
                  <a:pt x="4067659" y="53625"/>
                </a:lnTo>
                <a:cubicBezTo>
                  <a:pt x="4067659" y="37998"/>
                  <a:pt x="4066298" y="27630"/>
                  <a:pt x="4063576" y="22520"/>
                </a:cubicBezTo>
                <a:cubicBezTo>
                  <a:pt x="4060854" y="17410"/>
                  <a:pt x="4061154" y="14300"/>
                  <a:pt x="4064478" y="13190"/>
                </a:cubicBezTo>
                <a:close/>
                <a:moveTo>
                  <a:pt x="72247" y="11590"/>
                </a:moveTo>
                <a:cubicBezTo>
                  <a:pt x="79286" y="12415"/>
                  <a:pt x="86898" y="14861"/>
                  <a:pt x="95083" y="18929"/>
                </a:cubicBezTo>
                <a:cubicBezTo>
                  <a:pt x="103269" y="22997"/>
                  <a:pt x="105594" y="27859"/>
                  <a:pt x="102060" y="33515"/>
                </a:cubicBezTo>
                <a:cubicBezTo>
                  <a:pt x="98525" y="39170"/>
                  <a:pt x="96404" y="54406"/>
                  <a:pt x="95697" y="79223"/>
                </a:cubicBezTo>
                <a:cubicBezTo>
                  <a:pt x="105185" y="74560"/>
                  <a:pt x="112226" y="73779"/>
                  <a:pt x="116822" y="76879"/>
                </a:cubicBezTo>
                <a:cubicBezTo>
                  <a:pt x="121417" y="79980"/>
                  <a:pt x="122120" y="83391"/>
                  <a:pt x="118933" y="87111"/>
                </a:cubicBezTo>
                <a:cubicBezTo>
                  <a:pt x="115746" y="90832"/>
                  <a:pt x="108000" y="96314"/>
                  <a:pt x="95697" y="103557"/>
                </a:cubicBezTo>
                <a:lnTo>
                  <a:pt x="95697" y="129434"/>
                </a:lnTo>
                <a:cubicBezTo>
                  <a:pt x="99679" y="125093"/>
                  <a:pt x="104757" y="121088"/>
                  <a:pt x="110933" y="117416"/>
                </a:cubicBezTo>
                <a:cubicBezTo>
                  <a:pt x="117110" y="113745"/>
                  <a:pt x="119315" y="114607"/>
                  <a:pt x="117547" y="120002"/>
                </a:cubicBezTo>
                <a:cubicBezTo>
                  <a:pt x="115780" y="125397"/>
                  <a:pt x="108496" y="134129"/>
                  <a:pt x="95697" y="146196"/>
                </a:cubicBezTo>
                <a:cubicBezTo>
                  <a:pt x="95697" y="177562"/>
                  <a:pt x="95883" y="199663"/>
                  <a:pt x="96256" y="212499"/>
                </a:cubicBezTo>
                <a:cubicBezTo>
                  <a:pt x="96627" y="225335"/>
                  <a:pt x="95793" y="235028"/>
                  <a:pt x="93753" y="241576"/>
                </a:cubicBezTo>
                <a:cubicBezTo>
                  <a:pt x="91713" y="248125"/>
                  <a:pt x="88076" y="254441"/>
                  <a:pt x="82842" y="260524"/>
                </a:cubicBezTo>
                <a:cubicBezTo>
                  <a:pt x="77608" y="266607"/>
                  <a:pt x="72880" y="265348"/>
                  <a:pt x="68657" y="256747"/>
                </a:cubicBezTo>
                <a:cubicBezTo>
                  <a:pt x="64434" y="248146"/>
                  <a:pt x="58521" y="239952"/>
                  <a:pt x="50918" y="232163"/>
                </a:cubicBezTo>
                <a:cubicBezTo>
                  <a:pt x="43316" y="224374"/>
                  <a:pt x="44007" y="221258"/>
                  <a:pt x="52993" y="222815"/>
                </a:cubicBezTo>
                <a:cubicBezTo>
                  <a:pt x="61978" y="224371"/>
                  <a:pt x="67330" y="225218"/>
                  <a:pt x="69048" y="225354"/>
                </a:cubicBezTo>
                <a:cubicBezTo>
                  <a:pt x="70765" y="225490"/>
                  <a:pt x="71916" y="224678"/>
                  <a:pt x="72499" y="222917"/>
                </a:cubicBezTo>
                <a:cubicBezTo>
                  <a:pt x="73081" y="221156"/>
                  <a:pt x="73568" y="213705"/>
                  <a:pt x="73959" y="200565"/>
                </a:cubicBezTo>
                <a:cubicBezTo>
                  <a:pt x="74350" y="187425"/>
                  <a:pt x="74545" y="174263"/>
                  <a:pt x="74545" y="161079"/>
                </a:cubicBezTo>
                <a:cubicBezTo>
                  <a:pt x="58372" y="175974"/>
                  <a:pt x="45874" y="188259"/>
                  <a:pt x="37050" y="197932"/>
                </a:cubicBezTo>
                <a:cubicBezTo>
                  <a:pt x="28225" y="207606"/>
                  <a:pt x="21367" y="210936"/>
                  <a:pt x="16474" y="207923"/>
                </a:cubicBezTo>
                <a:cubicBezTo>
                  <a:pt x="11581" y="204909"/>
                  <a:pt x="6999" y="200773"/>
                  <a:pt x="2726" y="195514"/>
                </a:cubicBezTo>
                <a:cubicBezTo>
                  <a:pt x="-1547" y="190255"/>
                  <a:pt x="-796" y="187102"/>
                  <a:pt x="4977" y="186054"/>
                </a:cubicBezTo>
                <a:cubicBezTo>
                  <a:pt x="10750" y="185006"/>
                  <a:pt x="16763" y="182826"/>
                  <a:pt x="23013" y="179515"/>
                </a:cubicBezTo>
                <a:cubicBezTo>
                  <a:pt x="29264" y="176204"/>
                  <a:pt x="46441" y="163541"/>
                  <a:pt x="74545" y="141527"/>
                </a:cubicBezTo>
                <a:lnTo>
                  <a:pt x="74545" y="108561"/>
                </a:lnTo>
                <a:cubicBezTo>
                  <a:pt x="60580" y="112443"/>
                  <a:pt x="48720" y="112952"/>
                  <a:pt x="38966" y="110087"/>
                </a:cubicBezTo>
                <a:cubicBezTo>
                  <a:pt x="29211" y="107222"/>
                  <a:pt x="30669" y="103758"/>
                  <a:pt x="43338" y="99697"/>
                </a:cubicBezTo>
                <a:cubicBezTo>
                  <a:pt x="56007" y="95635"/>
                  <a:pt x="66409" y="91570"/>
                  <a:pt x="74545" y="87502"/>
                </a:cubicBezTo>
                <a:cubicBezTo>
                  <a:pt x="74545" y="72098"/>
                  <a:pt x="74164" y="59280"/>
                  <a:pt x="73401" y="49048"/>
                </a:cubicBezTo>
                <a:cubicBezTo>
                  <a:pt x="72638" y="38817"/>
                  <a:pt x="70496" y="29809"/>
                  <a:pt x="66973" y="22027"/>
                </a:cubicBezTo>
                <a:cubicBezTo>
                  <a:pt x="63451" y="14244"/>
                  <a:pt x="65209" y="10766"/>
                  <a:pt x="72247" y="11590"/>
                </a:cubicBezTo>
                <a:close/>
                <a:moveTo>
                  <a:pt x="5939632" y="9814"/>
                </a:moveTo>
                <a:cubicBezTo>
                  <a:pt x="5941499" y="9693"/>
                  <a:pt x="5943888" y="9941"/>
                  <a:pt x="5946800" y="10558"/>
                </a:cubicBezTo>
                <a:cubicBezTo>
                  <a:pt x="5958446" y="13026"/>
                  <a:pt x="5966640" y="16703"/>
                  <a:pt x="5971384" y="21590"/>
                </a:cubicBezTo>
                <a:cubicBezTo>
                  <a:pt x="5976128" y="26476"/>
                  <a:pt x="5977508" y="31264"/>
                  <a:pt x="5975524" y="35952"/>
                </a:cubicBezTo>
                <a:cubicBezTo>
                  <a:pt x="5973540" y="40640"/>
                  <a:pt x="5971974" y="49498"/>
                  <a:pt x="5970826" y="62527"/>
                </a:cubicBezTo>
                <a:cubicBezTo>
                  <a:pt x="5969680" y="75555"/>
                  <a:pt x="5968734" y="94745"/>
                  <a:pt x="5967990" y="120095"/>
                </a:cubicBezTo>
                <a:cubicBezTo>
                  <a:pt x="5995634" y="116238"/>
                  <a:pt x="6014356" y="113659"/>
                  <a:pt x="6024154" y="112356"/>
                </a:cubicBezTo>
                <a:cubicBezTo>
                  <a:pt x="6026312" y="99185"/>
                  <a:pt x="6025834" y="88035"/>
                  <a:pt x="6022721" y="78907"/>
                </a:cubicBezTo>
                <a:cubicBezTo>
                  <a:pt x="6019608" y="69779"/>
                  <a:pt x="6022914" y="66666"/>
                  <a:pt x="6032636" y="69568"/>
                </a:cubicBezTo>
                <a:cubicBezTo>
                  <a:pt x="6042360" y="72470"/>
                  <a:pt x="6049582" y="76216"/>
                  <a:pt x="6054300" y="80805"/>
                </a:cubicBezTo>
                <a:cubicBezTo>
                  <a:pt x="6059020" y="85394"/>
                  <a:pt x="6059788" y="89663"/>
                  <a:pt x="6056608" y="93613"/>
                </a:cubicBezTo>
                <a:cubicBezTo>
                  <a:pt x="6053426" y="97563"/>
                  <a:pt x="6051076" y="104285"/>
                  <a:pt x="6049556" y="113779"/>
                </a:cubicBezTo>
                <a:cubicBezTo>
                  <a:pt x="6048038" y="123273"/>
                  <a:pt x="6045120" y="133338"/>
                  <a:pt x="6040804" y="143973"/>
                </a:cubicBezTo>
                <a:cubicBezTo>
                  <a:pt x="6036488" y="154608"/>
                  <a:pt x="6031616" y="156735"/>
                  <a:pt x="6026190" y="150354"/>
                </a:cubicBezTo>
                <a:cubicBezTo>
                  <a:pt x="6020764" y="143973"/>
                  <a:pt x="6019608" y="137043"/>
                  <a:pt x="6022721" y="129565"/>
                </a:cubicBezTo>
                <a:cubicBezTo>
                  <a:pt x="5997507" y="132665"/>
                  <a:pt x="5979226" y="135549"/>
                  <a:pt x="5967878" y="138215"/>
                </a:cubicBezTo>
                <a:cubicBezTo>
                  <a:pt x="5967146" y="172210"/>
                  <a:pt x="5966408" y="197300"/>
                  <a:pt x="5965664" y="213485"/>
                </a:cubicBezTo>
                <a:cubicBezTo>
                  <a:pt x="5991399" y="210459"/>
                  <a:pt x="6010864" y="208245"/>
                  <a:pt x="6024060" y="206844"/>
                </a:cubicBezTo>
                <a:cubicBezTo>
                  <a:pt x="6025500" y="191527"/>
                  <a:pt x="6024662" y="179853"/>
                  <a:pt x="6021549" y="171822"/>
                </a:cubicBezTo>
                <a:cubicBezTo>
                  <a:pt x="6018436" y="163792"/>
                  <a:pt x="6022156" y="161631"/>
                  <a:pt x="6032711" y="165339"/>
                </a:cubicBezTo>
                <a:cubicBezTo>
                  <a:pt x="6043266" y="169047"/>
                  <a:pt x="6050099" y="172539"/>
                  <a:pt x="6053212" y="175813"/>
                </a:cubicBezTo>
                <a:cubicBezTo>
                  <a:pt x="6056326" y="179087"/>
                  <a:pt x="6056886" y="182873"/>
                  <a:pt x="6054896" y="187170"/>
                </a:cubicBezTo>
                <a:cubicBezTo>
                  <a:pt x="6052905" y="191468"/>
                  <a:pt x="6051140" y="200149"/>
                  <a:pt x="6049603" y="213215"/>
                </a:cubicBezTo>
                <a:cubicBezTo>
                  <a:pt x="6048066" y="226281"/>
                  <a:pt x="6046682" y="235688"/>
                  <a:pt x="6045454" y="241437"/>
                </a:cubicBezTo>
                <a:cubicBezTo>
                  <a:pt x="6044226" y="247185"/>
                  <a:pt x="6041647" y="252351"/>
                  <a:pt x="6037716" y="256933"/>
                </a:cubicBezTo>
                <a:cubicBezTo>
                  <a:pt x="6033784" y="261516"/>
                  <a:pt x="6029914" y="261029"/>
                  <a:pt x="6026107" y="255473"/>
                </a:cubicBezTo>
                <a:cubicBezTo>
                  <a:pt x="6022300" y="249917"/>
                  <a:pt x="6020594" y="244745"/>
                  <a:pt x="6020991" y="239958"/>
                </a:cubicBezTo>
                <a:cubicBezTo>
                  <a:pt x="6021388" y="235170"/>
                  <a:pt x="6022356" y="229503"/>
                  <a:pt x="6023893" y="222954"/>
                </a:cubicBezTo>
                <a:cubicBezTo>
                  <a:pt x="5989402" y="228399"/>
                  <a:pt x="5962827" y="232861"/>
                  <a:pt x="5944168" y="236339"/>
                </a:cubicBezTo>
                <a:cubicBezTo>
                  <a:pt x="5925508" y="239818"/>
                  <a:pt x="5911472" y="243065"/>
                  <a:pt x="5902058" y="246078"/>
                </a:cubicBezTo>
                <a:cubicBezTo>
                  <a:pt x="5892645" y="249092"/>
                  <a:pt x="5884680" y="252608"/>
                  <a:pt x="5878162" y="256627"/>
                </a:cubicBezTo>
                <a:cubicBezTo>
                  <a:pt x="5871644" y="260645"/>
                  <a:pt x="5866482" y="258521"/>
                  <a:pt x="5862675" y="250255"/>
                </a:cubicBezTo>
                <a:cubicBezTo>
                  <a:pt x="5858868" y="241989"/>
                  <a:pt x="5858756" y="235983"/>
                  <a:pt x="5862340" y="232237"/>
                </a:cubicBezTo>
                <a:cubicBezTo>
                  <a:pt x="5865924" y="228492"/>
                  <a:pt x="5869425" y="222170"/>
                  <a:pt x="5872842" y="213271"/>
                </a:cubicBezTo>
                <a:cubicBezTo>
                  <a:pt x="5876258" y="204372"/>
                  <a:pt x="5875828" y="194788"/>
                  <a:pt x="5871549" y="184519"/>
                </a:cubicBezTo>
                <a:cubicBezTo>
                  <a:pt x="5867270" y="174250"/>
                  <a:pt x="5869592" y="170157"/>
                  <a:pt x="5878516" y="172241"/>
                </a:cubicBezTo>
                <a:cubicBezTo>
                  <a:pt x="5887439" y="174325"/>
                  <a:pt x="5893882" y="177428"/>
                  <a:pt x="5897845" y="181552"/>
                </a:cubicBezTo>
                <a:cubicBezTo>
                  <a:pt x="5901808" y="185676"/>
                  <a:pt x="5902778" y="189921"/>
                  <a:pt x="5900756" y="194286"/>
                </a:cubicBezTo>
                <a:cubicBezTo>
                  <a:pt x="5898735" y="198652"/>
                  <a:pt x="5896982" y="204360"/>
                  <a:pt x="5895501" y="211411"/>
                </a:cubicBezTo>
                <a:cubicBezTo>
                  <a:pt x="5894019" y="218461"/>
                  <a:pt x="5893278" y="223066"/>
                  <a:pt x="5893278" y="225224"/>
                </a:cubicBezTo>
                <a:cubicBezTo>
                  <a:pt x="5893278" y="224393"/>
                  <a:pt x="5898363" y="223221"/>
                  <a:pt x="5908532" y="221708"/>
                </a:cubicBezTo>
                <a:cubicBezTo>
                  <a:pt x="5918702" y="220195"/>
                  <a:pt x="5930696" y="218744"/>
                  <a:pt x="5944512" y="217354"/>
                </a:cubicBezTo>
                <a:lnTo>
                  <a:pt x="5944512" y="141248"/>
                </a:lnTo>
                <a:cubicBezTo>
                  <a:pt x="5912116" y="148094"/>
                  <a:pt x="5892313" y="154084"/>
                  <a:pt x="5885102" y="159219"/>
                </a:cubicBezTo>
                <a:cubicBezTo>
                  <a:pt x="5877890" y="164353"/>
                  <a:pt x="5872368" y="162825"/>
                  <a:pt x="5868535" y="154633"/>
                </a:cubicBezTo>
                <a:cubicBezTo>
                  <a:pt x="5864702" y="146441"/>
                  <a:pt x="5864734" y="139731"/>
                  <a:pt x="5868628" y="134504"/>
                </a:cubicBezTo>
                <a:cubicBezTo>
                  <a:pt x="5872522" y="129276"/>
                  <a:pt x="5874470" y="121770"/>
                  <a:pt x="5874470" y="111984"/>
                </a:cubicBezTo>
                <a:cubicBezTo>
                  <a:pt x="5874470" y="102397"/>
                  <a:pt x="5873300" y="94153"/>
                  <a:pt x="5870963" y="87251"/>
                </a:cubicBezTo>
                <a:cubicBezTo>
                  <a:pt x="5868625" y="80349"/>
                  <a:pt x="5871074" y="77729"/>
                  <a:pt x="5878311" y="79391"/>
                </a:cubicBezTo>
                <a:cubicBezTo>
                  <a:pt x="5885548" y="81053"/>
                  <a:pt x="5891798" y="83710"/>
                  <a:pt x="5897064" y="87362"/>
                </a:cubicBezTo>
                <a:cubicBezTo>
                  <a:pt x="5902328" y="91015"/>
                  <a:pt x="5903770" y="95439"/>
                  <a:pt x="5901389" y="100636"/>
                </a:cubicBezTo>
                <a:cubicBezTo>
                  <a:pt x="5899008" y="105833"/>
                  <a:pt x="5897442" y="111243"/>
                  <a:pt x="5896692" y="116868"/>
                </a:cubicBezTo>
                <a:cubicBezTo>
                  <a:pt x="5895941" y="122492"/>
                  <a:pt x="5895380" y="126185"/>
                  <a:pt x="5895008" y="127946"/>
                </a:cubicBezTo>
                <a:cubicBezTo>
                  <a:pt x="5894636" y="129707"/>
                  <a:pt x="5895436" y="130613"/>
                  <a:pt x="5897408" y="130662"/>
                </a:cubicBezTo>
                <a:cubicBezTo>
                  <a:pt x="5899380" y="130712"/>
                  <a:pt x="5915081" y="128523"/>
                  <a:pt x="5944512" y="124095"/>
                </a:cubicBezTo>
                <a:lnTo>
                  <a:pt x="5944512" y="58294"/>
                </a:lnTo>
                <a:cubicBezTo>
                  <a:pt x="5944512" y="42680"/>
                  <a:pt x="5941982" y="30203"/>
                  <a:pt x="5936922" y="20864"/>
                </a:cubicBezTo>
                <a:cubicBezTo>
                  <a:pt x="5933126" y="13860"/>
                  <a:pt x="5934030" y="10176"/>
                  <a:pt x="5939632" y="9814"/>
                </a:cubicBezTo>
                <a:close/>
                <a:moveTo>
                  <a:pt x="3797946" y="9218"/>
                </a:moveTo>
                <a:cubicBezTo>
                  <a:pt x="3811167" y="9218"/>
                  <a:pt x="3820639" y="13916"/>
                  <a:pt x="3826362" y="23311"/>
                </a:cubicBezTo>
                <a:cubicBezTo>
                  <a:pt x="3832086" y="32705"/>
                  <a:pt x="3841924" y="44767"/>
                  <a:pt x="3855877" y="59494"/>
                </a:cubicBezTo>
                <a:cubicBezTo>
                  <a:pt x="3869830" y="74222"/>
                  <a:pt x="3883302" y="87127"/>
                  <a:pt x="3896293" y="98208"/>
                </a:cubicBezTo>
                <a:cubicBezTo>
                  <a:pt x="3909284" y="109290"/>
                  <a:pt x="3923975" y="118461"/>
                  <a:pt x="3940365" y="125723"/>
                </a:cubicBezTo>
                <a:cubicBezTo>
                  <a:pt x="3956754" y="132984"/>
                  <a:pt x="3961120" y="137775"/>
                  <a:pt x="3953462" y="140094"/>
                </a:cubicBezTo>
                <a:cubicBezTo>
                  <a:pt x="3945803" y="142413"/>
                  <a:pt x="3933010" y="143170"/>
                  <a:pt x="3915083" y="142364"/>
                </a:cubicBezTo>
                <a:cubicBezTo>
                  <a:pt x="3897155" y="141558"/>
                  <a:pt x="3886300" y="138445"/>
                  <a:pt x="3882517" y="133025"/>
                </a:cubicBezTo>
                <a:cubicBezTo>
                  <a:pt x="3878735" y="127605"/>
                  <a:pt x="3871823" y="117730"/>
                  <a:pt x="3861784" y="103399"/>
                </a:cubicBezTo>
                <a:cubicBezTo>
                  <a:pt x="3851744" y="89068"/>
                  <a:pt x="3843366" y="77354"/>
                  <a:pt x="3836650" y="68257"/>
                </a:cubicBezTo>
                <a:cubicBezTo>
                  <a:pt x="3829934" y="59160"/>
                  <a:pt x="3823547" y="50438"/>
                  <a:pt x="3817489" y="42091"/>
                </a:cubicBezTo>
                <a:cubicBezTo>
                  <a:pt x="3811430" y="33744"/>
                  <a:pt x="3806419" y="28492"/>
                  <a:pt x="3802457" y="26334"/>
                </a:cubicBezTo>
                <a:cubicBezTo>
                  <a:pt x="3798494" y="24176"/>
                  <a:pt x="3794941" y="22647"/>
                  <a:pt x="3791797" y="21748"/>
                </a:cubicBezTo>
                <a:cubicBezTo>
                  <a:pt x="3788653" y="20849"/>
                  <a:pt x="3786548" y="18536"/>
                  <a:pt x="3785481" y="14809"/>
                </a:cubicBezTo>
                <a:cubicBezTo>
                  <a:pt x="3784415" y="11082"/>
                  <a:pt x="3788569" y="9218"/>
                  <a:pt x="3797946" y="9218"/>
                </a:cubicBezTo>
                <a:close/>
                <a:moveTo>
                  <a:pt x="3188346" y="9218"/>
                </a:moveTo>
                <a:cubicBezTo>
                  <a:pt x="3201567" y="9218"/>
                  <a:pt x="3211039" y="13916"/>
                  <a:pt x="3216762" y="23311"/>
                </a:cubicBezTo>
                <a:cubicBezTo>
                  <a:pt x="3222486" y="32705"/>
                  <a:pt x="3232324" y="44767"/>
                  <a:pt x="3246277" y="59494"/>
                </a:cubicBezTo>
                <a:cubicBezTo>
                  <a:pt x="3260230" y="74222"/>
                  <a:pt x="3273702" y="87127"/>
                  <a:pt x="3286693" y="98208"/>
                </a:cubicBezTo>
                <a:cubicBezTo>
                  <a:pt x="3299684" y="109290"/>
                  <a:pt x="3314375" y="118461"/>
                  <a:pt x="3330765" y="125723"/>
                </a:cubicBezTo>
                <a:cubicBezTo>
                  <a:pt x="3347154" y="132984"/>
                  <a:pt x="3351520" y="137775"/>
                  <a:pt x="3343862" y="140094"/>
                </a:cubicBezTo>
                <a:cubicBezTo>
                  <a:pt x="3336203" y="142413"/>
                  <a:pt x="3323410" y="143170"/>
                  <a:pt x="3305483" y="142364"/>
                </a:cubicBezTo>
                <a:cubicBezTo>
                  <a:pt x="3287555" y="141558"/>
                  <a:pt x="3276700" y="138445"/>
                  <a:pt x="3272917" y="133025"/>
                </a:cubicBezTo>
                <a:cubicBezTo>
                  <a:pt x="3269135" y="127605"/>
                  <a:pt x="3262223" y="117730"/>
                  <a:pt x="3252184" y="103399"/>
                </a:cubicBezTo>
                <a:cubicBezTo>
                  <a:pt x="3242144" y="89068"/>
                  <a:pt x="3233766" y="77354"/>
                  <a:pt x="3227050" y="68257"/>
                </a:cubicBezTo>
                <a:cubicBezTo>
                  <a:pt x="3220334" y="59160"/>
                  <a:pt x="3213947" y="50438"/>
                  <a:pt x="3207889" y="42091"/>
                </a:cubicBezTo>
                <a:cubicBezTo>
                  <a:pt x="3201830" y="33744"/>
                  <a:pt x="3196819" y="28492"/>
                  <a:pt x="3192857" y="26334"/>
                </a:cubicBezTo>
                <a:cubicBezTo>
                  <a:pt x="3188894" y="24176"/>
                  <a:pt x="3185341" y="22647"/>
                  <a:pt x="3182197" y="21748"/>
                </a:cubicBezTo>
                <a:cubicBezTo>
                  <a:pt x="3179053" y="20849"/>
                  <a:pt x="3176948" y="18536"/>
                  <a:pt x="3175881" y="14809"/>
                </a:cubicBezTo>
                <a:cubicBezTo>
                  <a:pt x="3174815" y="11082"/>
                  <a:pt x="3178969" y="9218"/>
                  <a:pt x="3188346" y="9218"/>
                </a:cubicBezTo>
                <a:close/>
                <a:moveTo>
                  <a:pt x="1653863" y="9032"/>
                </a:moveTo>
                <a:cubicBezTo>
                  <a:pt x="1655317" y="8800"/>
                  <a:pt x="1657224" y="8887"/>
                  <a:pt x="1659583" y="9293"/>
                </a:cubicBezTo>
                <a:cubicBezTo>
                  <a:pt x="1669021" y="10917"/>
                  <a:pt x="1677604" y="13779"/>
                  <a:pt x="1685330" y="17878"/>
                </a:cubicBezTo>
                <a:cubicBezTo>
                  <a:pt x="1693057" y="21977"/>
                  <a:pt x="1695153" y="26464"/>
                  <a:pt x="1691619" y="31338"/>
                </a:cubicBezTo>
                <a:cubicBezTo>
                  <a:pt x="1688084" y="36212"/>
                  <a:pt x="1685963" y="50617"/>
                  <a:pt x="1685256" y="74554"/>
                </a:cubicBezTo>
                <a:cubicBezTo>
                  <a:pt x="1710718" y="70796"/>
                  <a:pt x="1727002" y="66939"/>
                  <a:pt x="1734109" y="62983"/>
                </a:cubicBezTo>
                <a:cubicBezTo>
                  <a:pt x="1741215" y="59026"/>
                  <a:pt x="1747900" y="58933"/>
                  <a:pt x="1754164" y="62703"/>
                </a:cubicBezTo>
                <a:cubicBezTo>
                  <a:pt x="1760427" y="66474"/>
                  <a:pt x="1766851" y="70846"/>
                  <a:pt x="1773437" y="75819"/>
                </a:cubicBezTo>
                <a:cubicBezTo>
                  <a:pt x="1780022" y="80792"/>
                  <a:pt x="1780488" y="85533"/>
                  <a:pt x="1774832" y="90041"/>
                </a:cubicBezTo>
                <a:cubicBezTo>
                  <a:pt x="1769177" y="94550"/>
                  <a:pt x="1762275" y="108735"/>
                  <a:pt x="1754126" y="132597"/>
                </a:cubicBezTo>
                <a:cubicBezTo>
                  <a:pt x="1765797" y="145086"/>
                  <a:pt x="1763701" y="151789"/>
                  <a:pt x="1747838" y="152707"/>
                </a:cubicBezTo>
                <a:cubicBezTo>
                  <a:pt x="1731976" y="153625"/>
                  <a:pt x="1710724" y="155523"/>
                  <a:pt x="1684084" y="158400"/>
                </a:cubicBezTo>
                <a:cubicBezTo>
                  <a:pt x="1684084" y="215451"/>
                  <a:pt x="1683244" y="250481"/>
                  <a:pt x="1681563" y="263491"/>
                </a:cubicBezTo>
                <a:cubicBezTo>
                  <a:pt x="1679883" y="276501"/>
                  <a:pt x="1676391" y="283506"/>
                  <a:pt x="1671090" y="284504"/>
                </a:cubicBezTo>
                <a:cubicBezTo>
                  <a:pt x="1665788" y="285502"/>
                  <a:pt x="1662712" y="277490"/>
                  <a:pt x="1661862" y="260468"/>
                </a:cubicBezTo>
                <a:cubicBezTo>
                  <a:pt x="1661013" y="243446"/>
                  <a:pt x="1660588" y="209932"/>
                  <a:pt x="1660588" y="159925"/>
                </a:cubicBezTo>
                <a:cubicBezTo>
                  <a:pt x="1648644" y="160670"/>
                  <a:pt x="1633017" y="162474"/>
                  <a:pt x="1613707" y="165339"/>
                </a:cubicBezTo>
                <a:cubicBezTo>
                  <a:pt x="1613062" y="171751"/>
                  <a:pt x="1611784" y="176535"/>
                  <a:pt x="1609875" y="179692"/>
                </a:cubicBezTo>
                <a:cubicBezTo>
                  <a:pt x="1607965" y="182848"/>
                  <a:pt x="1605289" y="183381"/>
                  <a:pt x="1601847" y="181292"/>
                </a:cubicBezTo>
                <a:cubicBezTo>
                  <a:pt x="1598406" y="179202"/>
                  <a:pt x="1595894" y="174005"/>
                  <a:pt x="1594313" y="165702"/>
                </a:cubicBezTo>
                <a:cubicBezTo>
                  <a:pt x="1592732" y="157398"/>
                  <a:pt x="1590186" y="145046"/>
                  <a:pt x="1586676" y="128644"/>
                </a:cubicBezTo>
                <a:cubicBezTo>
                  <a:pt x="1583166" y="112242"/>
                  <a:pt x="1579238" y="100103"/>
                  <a:pt x="1574891" y="92227"/>
                </a:cubicBezTo>
                <a:cubicBezTo>
                  <a:pt x="1570544" y="84352"/>
                  <a:pt x="1571899" y="80414"/>
                  <a:pt x="1578956" y="80414"/>
                </a:cubicBezTo>
                <a:cubicBezTo>
                  <a:pt x="1584040" y="80414"/>
                  <a:pt x="1589079" y="80994"/>
                  <a:pt x="1594071" y="82153"/>
                </a:cubicBezTo>
                <a:cubicBezTo>
                  <a:pt x="1599063" y="83313"/>
                  <a:pt x="1608132" y="83332"/>
                  <a:pt x="1621278" y="82209"/>
                </a:cubicBezTo>
                <a:cubicBezTo>
                  <a:pt x="1634425" y="81087"/>
                  <a:pt x="1647528" y="79496"/>
                  <a:pt x="1660588" y="77437"/>
                </a:cubicBezTo>
                <a:cubicBezTo>
                  <a:pt x="1660588" y="47560"/>
                  <a:pt x="1658061" y="28327"/>
                  <a:pt x="1653007" y="19739"/>
                </a:cubicBezTo>
                <a:cubicBezTo>
                  <a:pt x="1649216" y="13297"/>
                  <a:pt x="1649502" y="9728"/>
                  <a:pt x="1653863" y="9032"/>
                </a:cubicBezTo>
                <a:close/>
                <a:moveTo>
                  <a:pt x="1033869" y="8166"/>
                </a:moveTo>
                <a:cubicBezTo>
                  <a:pt x="1035412" y="8237"/>
                  <a:pt x="1037262" y="8690"/>
                  <a:pt x="1039416" y="9525"/>
                </a:cubicBezTo>
                <a:cubicBezTo>
                  <a:pt x="1048036" y="12868"/>
                  <a:pt x="1054479" y="16864"/>
                  <a:pt x="1058745" y="21515"/>
                </a:cubicBezTo>
                <a:cubicBezTo>
                  <a:pt x="1063012" y="26166"/>
                  <a:pt x="1063247" y="30349"/>
                  <a:pt x="1059452" y="34063"/>
                </a:cubicBezTo>
                <a:cubicBezTo>
                  <a:pt x="1055657" y="37778"/>
                  <a:pt x="1050548" y="44081"/>
                  <a:pt x="1044123" y="52974"/>
                </a:cubicBezTo>
                <a:cubicBezTo>
                  <a:pt x="1048650" y="52577"/>
                  <a:pt x="1054383" y="52025"/>
                  <a:pt x="1061322" y="51318"/>
                </a:cubicBezTo>
                <a:cubicBezTo>
                  <a:pt x="1068261" y="50611"/>
                  <a:pt x="1074906" y="48667"/>
                  <a:pt x="1081256" y="45486"/>
                </a:cubicBezTo>
                <a:cubicBezTo>
                  <a:pt x="1087606" y="42305"/>
                  <a:pt x="1093078" y="41973"/>
                  <a:pt x="1097673" y="44491"/>
                </a:cubicBezTo>
                <a:cubicBezTo>
                  <a:pt x="1102268" y="47008"/>
                  <a:pt x="1107722" y="50800"/>
                  <a:pt x="1114035" y="55867"/>
                </a:cubicBezTo>
                <a:cubicBezTo>
                  <a:pt x="1120348" y="60933"/>
                  <a:pt x="1120233" y="66139"/>
                  <a:pt x="1113691" y="71484"/>
                </a:cubicBezTo>
                <a:cubicBezTo>
                  <a:pt x="1107149" y="76830"/>
                  <a:pt x="1100219" y="85084"/>
                  <a:pt x="1092902" y="96246"/>
                </a:cubicBezTo>
                <a:cubicBezTo>
                  <a:pt x="1085584" y="107408"/>
                  <a:pt x="1079836" y="115327"/>
                  <a:pt x="1075656" y="120002"/>
                </a:cubicBezTo>
                <a:cubicBezTo>
                  <a:pt x="1101118" y="136783"/>
                  <a:pt x="1119049" y="147672"/>
                  <a:pt x="1129448" y="152670"/>
                </a:cubicBezTo>
                <a:cubicBezTo>
                  <a:pt x="1139848" y="157668"/>
                  <a:pt x="1150383" y="161882"/>
                  <a:pt x="1161056" y="165311"/>
                </a:cubicBezTo>
                <a:cubicBezTo>
                  <a:pt x="1171728" y="168740"/>
                  <a:pt x="1182536" y="171692"/>
                  <a:pt x="1193481" y="174166"/>
                </a:cubicBezTo>
                <a:cubicBezTo>
                  <a:pt x="1204427" y="176641"/>
                  <a:pt x="1207130" y="179738"/>
                  <a:pt x="1201592" y="183459"/>
                </a:cubicBezTo>
                <a:cubicBezTo>
                  <a:pt x="1196055" y="187180"/>
                  <a:pt x="1183184" y="189635"/>
                  <a:pt x="1162981" y="190826"/>
                </a:cubicBezTo>
                <a:cubicBezTo>
                  <a:pt x="1142777" y="192017"/>
                  <a:pt x="1127517" y="188256"/>
                  <a:pt x="1117198" y="179543"/>
                </a:cubicBezTo>
                <a:cubicBezTo>
                  <a:pt x="1106879" y="170830"/>
                  <a:pt x="1089156" y="156118"/>
                  <a:pt x="1064029" y="135406"/>
                </a:cubicBezTo>
                <a:cubicBezTo>
                  <a:pt x="1041953" y="156788"/>
                  <a:pt x="1020844" y="172808"/>
                  <a:pt x="1000702" y="183468"/>
                </a:cubicBezTo>
                <a:cubicBezTo>
                  <a:pt x="980561" y="194128"/>
                  <a:pt x="961337" y="201235"/>
                  <a:pt x="943031" y="204788"/>
                </a:cubicBezTo>
                <a:cubicBezTo>
                  <a:pt x="924726" y="208341"/>
                  <a:pt x="925117" y="204757"/>
                  <a:pt x="944203" y="194035"/>
                </a:cubicBezTo>
                <a:cubicBezTo>
                  <a:pt x="963291" y="183313"/>
                  <a:pt x="981314" y="172167"/>
                  <a:pt x="998275" y="160595"/>
                </a:cubicBezTo>
                <a:cubicBezTo>
                  <a:pt x="1015235" y="149024"/>
                  <a:pt x="1031249" y="135685"/>
                  <a:pt x="1046318" y="120579"/>
                </a:cubicBezTo>
                <a:cubicBezTo>
                  <a:pt x="1033209" y="107457"/>
                  <a:pt x="1021830" y="98391"/>
                  <a:pt x="1012181" y="93381"/>
                </a:cubicBezTo>
                <a:cubicBezTo>
                  <a:pt x="1001316" y="105473"/>
                  <a:pt x="989311" y="114139"/>
                  <a:pt x="976165" y="119379"/>
                </a:cubicBezTo>
                <a:cubicBezTo>
                  <a:pt x="963018" y="124619"/>
                  <a:pt x="963309" y="120443"/>
                  <a:pt x="977039" y="106850"/>
                </a:cubicBezTo>
                <a:cubicBezTo>
                  <a:pt x="990768" y="93257"/>
                  <a:pt x="1003025" y="77251"/>
                  <a:pt x="1013809" y="58834"/>
                </a:cubicBezTo>
                <a:cubicBezTo>
                  <a:pt x="1024593" y="40416"/>
                  <a:pt x="1029401" y="26758"/>
                  <a:pt x="1028236" y="17860"/>
                </a:cubicBezTo>
                <a:cubicBezTo>
                  <a:pt x="1027361" y="11186"/>
                  <a:pt x="1029239" y="7954"/>
                  <a:pt x="1033869" y="8166"/>
                </a:cubicBezTo>
                <a:close/>
                <a:moveTo>
                  <a:pt x="5332187" y="8130"/>
                </a:moveTo>
                <a:cubicBezTo>
                  <a:pt x="5340490" y="9761"/>
                  <a:pt x="5346741" y="11773"/>
                  <a:pt x="5350939" y="14167"/>
                </a:cubicBezTo>
                <a:cubicBezTo>
                  <a:pt x="5355137" y="16561"/>
                  <a:pt x="5356638" y="20145"/>
                  <a:pt x="5355441" y="24920"/>
                </a:cubicBezTo>
                <a:cubicBezTo>
                  <a:pt x="5354244" y="29695"/>
                  <a:pt x="5353286" y="37291"/>
                  <a:pt x="5352567" y="47709"/>
                </a:cubicBezTo>
                <a:cubicBezTo>
                  <a:pt x="5366296" y="44757"/>
                  <a:pt x="5376004" y="41880"/>
                  <a:pt x="5381691" y="39077"/>
                </a:cubicBezTo>
                <a:cubicBezTo>
                  <a:pt x="5387377" y="36274"/>
                  <a:pt x="5394254" y="38187"/>
                  <a:pt x="5402322" y="44816"/>
                </a:cubicBezTo>
                <a:cubicBezTo>
                  <a:pt x="5410389" y="51445"/>
                  <a:pt x="5407881" y="55944"/>
                  <a:pt x="5394797" y="58313"/>
                </a:cubicBezTo>
                <a:cubicBezTo>
                  <a:pt x="5381712" y="60682"/>
                  <a:pt x="5367636" y="63578"/>
                  <a:pt x="5352567" y="67001"/>
                </a:cubicBezTo>
                <a:lnTo>
                  <a:pt x="5352567" y="82739"/>
                </a:lnTo>
                <a:cubicBezTo>
                  <a:pt x="5360405" y="80495"/>
                  <a:pt x="5368166" y="78182"/>
                  <a:pt x="5375849" y="75800"/>
                </a:cubicBezTo>
                <a:cubicBezTo>
                  <a:pt x="5383532" y="73419"/>
                  <a:pt x="5390134" y="75109"/>
                  <a:pt x="5395653" y="80870"/>
                </a:cubicBezTo>
                <a:cubicBezTo>
                  <a:pt x="5401171" y="86631"/>
                  <a:pt x="5398697" y="90903"/>
                  <a:pt x="5388230" y="93688"/>
                </a:cubicBezTo>
                <a:cubicBezTo>
                  <a:pt x="5377762" y="96472"/>
                  <a:pt x="5365812" y="99272"/>
                  <a:pt x="5352381" y="102087"/>
                </a:cubicBezTo>
                <a:lnTo>
                  <a:pt x="5351395" y="120095"/>
                </a:lnTo>
                <a:cubicBezTo>
                  <a:pt x="5375617" y="115506"/>
                  <a:pt x="5392484" y="111829"/>
                  <a:pt x="5401996" y="109063"/>
                </a:cubicBezTo>
                <a:cubicBezTo>
                  <a:pt x="5411509" y="106298"/>
                  <a:pt x="5420045" y="107829"/>
                  <a:pt x="5427604" y="113659"/>
                </a:cubicBezTo>
                <a:cubicBezTo>
                  <a:pt x="5435163" y="119488"/>
                  <a:pt x="5437129" y="123391"/>
                  <a:pt x="5433501" y="125369"/>
                </a:cubicBezTo>
                <a:cubicBezTo>
                  <a:pt x="5429874" y="127348"/>
                  <a:pt x="5424488" y="128737"/>
                  <a:pt x="5417344" y="129537"/>
                </a:cubicBezTo>
                <a:cubicBezTo>
                  <a:pt x="5410200" y="130337"/>
                  <a:pt x="5399131" y="131698"/>
                  <a:pt x="5384137" y="133620"/>
                </a:cubicBezTo>
                <a:cubicBezTo>
                  <a:pt x="5369142" y="135542"/>
                  <a:pt x="5351612" y="138110"/>
                  <a:pt x="5331545" y="141322"/>
                </a:cubicBezTo>
                <a:cubicBezTo>
                  <a:pt x="5334732" y="142438"/>
                  <a:pt x="5337300" y="143976"/>
                  <a:pt x="5339247" y="145936"/>
                </a:cubicBezTo>
                <a:cubicBezTo>
                  <a:pt x="5341119" y="149805"/>
                  <a:pt x="5340887" y="152465"/>
                  <a:pt x="5338549" y="153917"/>
                </a:cubicBezTo>
                <a:cubicBezTo>
                  <a:pt x="5336211" y="155368"/>
                  <a:pt x="5336276" y="157067"/>
                  <a:pt x="5338744" y="159014"/>
                </a:cubicBezTo>
                <a:cubicBezTo>
                  <a:pt x="5341212" y="160961"/>
                  <a:pt x="5348679" y="166275"/>
                  <a:pt x="5361143" y="174957"/>
                </a:cubicBezTo>
                <a:cubicBezTo>
                  <a:pt x="5371821" y="162790"/>
                  <a:pt x="5377905" y="155216"/>
                  <a:pt x="5379393" y="152233"/>
                </a:cubicBezTo>
                <a:cubicBezTo>
                  <a:pt x="5380881" y="149250"/>
                  <a:pt x="5381892" y="145483"/>
                  <a:pt x="5382425" y="140931"/>
                </a:cubicBezTo>
                <a:cubicBezTo>
                  <a:pt x="5382959" y="136380"/>
                  <a:pt x="5389399" y="137145"/>
                  <a:pt x="5401745" y="143229"/>
                </a:cubicBezTo>
                <a:cubicBezTo>
                  <a:pt x="5414091" y="149312"/>
                  <a:pt x="5415890" y="154509"/>
                  <a:pt x="5407140" y="158819"/>
                </a:cubicBezTo>
                <a:cubicBezTo>
                  <a:pt x="5398390" y="163128"/>
                  <a:pt x="5386425" y="170995"/>
                  <a:pt x="5371245" y="182417"/>
                </a:cubicBezTo>
                <a:cubicBezTo>
                  <a:pt x="5378761" y="187093"/>
                  <a:pt x="5386832" y="192373"/>
                  <a:pt x="5395457" y="198258"/>
                </a:cubicBezTo>
                <a:cubicBezTo>
                  <a:pt x="5404083" y="204143"/>
                  <a:pt x="5414461" y="209932"/>
                  <a:pt x="5426590" y="215624"/>
                </a:cubicBezTo>
                <a:cubicBezTo>
                  <a:pt x="5438720" y="221317"/>
                  <a:pt x="5451289" y="224976"/>
                  <a:pt x="5464299" y="226600"/>
                </a:cubicBezTo>
                <a:cubicBezTo>
                  <a:pt x="5477310" y="228225"/>
                  <a:pt x="5484119" y="230445"/>
                  <a:pt x="5484726" y="233261"/>
                </a:cubicBezTo>
                <a:cubicBezTo>
                  <a:pt x="5485334" y="236076"/>
                  <a:pt x="5479145" y="238556"/>
                  <a:pt x="5466160" y="240702"/>
                </a:cubicBezTo>
                <a:cubicBezTo>
                  <a:pt x="5453175" y="242848"/>
                  <a:pt x="5442090" y="244317"/>
                  <a:pt x="5432906" y="245111"/>
                </a:cubicBezTo>
                <a:cubicBezTo>
                  <a:pt x="5423722" y="245905"/>
                  <a:pt x="5415602" y="243623"/>
                  <a:pt x="5408545" y="238265"/>
                </a:cubicBezTo>
                <a:cubicBezTo>
                  <a:pt x="5401488" y="232907"/>
                  <a:pt x="5391734" y="224588"/>
                  <a:pt x="5379281" y="213308"/>
                </a:cubicBezTo>
                <a:cubicBezTo>
                  <a:pt x="5366829" y="202028"/>
                  <a:pt x="5349398" y="185791"/>
                  <a:pt x="5326987" y="164595"/>
                </a:cubicBezTo>
                <a:lnTo>
                  <a:pt x="5315211" y="177022"/>
                </a:lnTo>
                <a:cubicBezTo>
                  <a:pt x="5326100" y="182281"/>
                  <a:pt x="5330547" y="186777"/>
                  <a:pt x="5328550" y="190510"/>
                </a:cubicBezTo>
                <a:cubicBezTo>
                  <a:pt x="5326553" y="194243"/>
                  <a:pt x="5325185" y="199263"/>
                  <a:pt x="5324448" y="205569"/>
                </a:cubicBezTo>
                <a:cubicBezTo>
                  <a:pt x="5323710" y="211876"/>
                  <a:pt x="5323492" y="217885"/>
                  <a:pt x="5323796" y="223596"/>
                </a:cubicBezTo>
                <a:cubicBezTo>
                  <a:pt x="5324100" y="229307"/>
                  <a:pt x="5329334" y="229552"/>
                  <a:pt x="5339498" y="224331"/>
                </a:cubicBezTo>
                <a:cubicBezTo>
                  <a:pt x="5349662" y="219109"/>
                  <a:pt x="5358272" y="214828"/>
                  <a:pt x="5365329" y="211485"/>
                </a:cubicBezTo>
                <a:cubicBezTo>
                  <a:pt x="5372386" y="208143"/>
                  <a:pt x="5373365" y="209867"/>
                  <a:pt x="5368268" y="216657"/>
                </a:cubicBezTo>
                <a:cubicBezTo>
                  <a:pt x="5363171" y="223447"/>
                  <a:pt x="5354675" y="231831"/>
                  <a:pt x="5342781" y="241809"/>
                </a:cubicBezTo>
                <a:cubicBezTo>
                  <a:pt x="5330887" y="251787"/>
                  <a:pt x="5323052" y="260090"/>
                  <a:pt x="5319276" y="266719"/>
                </a:cubicBezTo>
                <a:cubicBezTo>
                  <a:pt x="5315499" y="273348"/>
                  <a:pt x="5311112" y="274365"/>
                  <a:pt x="5306114" y="269770"/>
                </a:cubicBezTo>
                <a:cubicBezTo>
                  <a:pt x="5301116" y="265175"/>
                  <a:pt x="5297661" y="261566"/>
                  <a:pt x="5295752" y="258943"/>
                </a:cubicBezTo>
                <a:cubicBezTo>
                  <a:pt x="5293842" y="256320"/>
                  <a:pt x="5295029" y="251135"/>
                  <a:pt x="5299314" y="243390"/>
                </a:cubicBezTo>
                <a:cubicBezTo>
                  <a:pt x="5303599" y="235645"/>
                  <a:pt x="5305934" y="224737"/>
                  <a:pt x="5306318" y="210667"/>
                </a:cubicBezTo>
                <a:cubicBezTo>
                  <a:pt x="5306703" y="196596"/>
                  <a:pt x="5306697" y="187849"/>
                  <a:pt x="5306300" y="184426"/>
                </a:cubicBezTo>
                <a:cubicBezTo>
                  <a:pt x="5282252" y="209876"/>
                  <a:pt x="5259022" y="225773"/>
                  <a:pt x="5236611" y="232116"/>
                </a:cubicBezTo>
                <a:cubicBezTo>
                  <a:pt x="5214200" y="238460"/>
                  <a:pt x="5211506" y="236113"/>
                  <a:pt x="5228528" y="225075"/>
                </a:cubicBezTo>
                <a:cubicBezTo>
                  <a:pt x="5245550" y="214037"/>
                  <a:pt x="5264244" y="198726"/>
                  <a:pt x="5284608" y="179143"/>
                </a:cubicBezTo>
                <a:cubicBezTo>
                  <a:pt x="5298737" y="165581"/>
                  <a:pt x="5307980" y="155521"/>
                  <a:pt x="5312336" y="148963"/>
                </a:cubicBezTo>
                <a:lnTo>
                  <a:pt x="5314677" y="144334"/>
                </a:lnTo>
                <a:lnTo>
                  <a:pt x="5288750" y="150270"/>
                </a:lnTo>
                <a:cubicBezTo>
                  <a:pt x="5281279" y="152019"/>
                  <a:pt x="5276088" y="153284"/>
                  <a:pt x="5273176" y="154065"/>
                </a:cubicBezTo>
                <a:cubicBezTo>
                  <a:pt x="5267353" y="155628"/>
                  <a:pt x="5260039" y="153154"/>
                  <a:pt x="5251233" y="146643"/>
                </a:cubicBezTo>
                <a:cubicBezTo>
                  <a:pt x="5242428" y="140131"/>
                  <a:pt x="5243575" y="136621"/>
                  <a:pt x="5254675" y="136113"/>
                </a:cubicBezTo>
                <a:cubicBezTo>
                  <a:pt x="5265775" y="135604"/>
                  <a:pt x="5290573" y="131642"/>
                  <a:pt x="5329071" y="124225"/>
                </a:cubicBezTo>
                <a:lnTo>
                  <a:pt x="5329071" y="106217"/>
                </a:lnTo>
                <a:cubicBezTo>
                  <a:pt x="5321629" y="107780"/>
                  <a:pt x="5314820" y="108949"/>
                  <a:pt x="5308644" y="109724"/>
                </a:cubicBezTo>
                <a:cubicBezTo>
                  <a:pt x="5302467" y="110499"/>
                  <a:pt x="5295963" y="108812"/>
                  <a:pt x="5289129" y="104664"/>
                </a:cubicBezTo>
                <a:cubicBezTo>
                  <a:pt x="5282295" y="100515"/>
                  <a:pt x="5283759" y="97405"/>
                  <a:pt x="5293519" y="95334"/>
                </a:cubicBezTo>
                <a:cubicBezTo>
                  <a:pt x="5303280" y="93263"/>
                  <a:pt x="5315130" y="90485"/>
                  <a:pt x="5329071" y="87000"/>
                </a:cubicBezTo>
                <a:lnTo>
                  <a:pt x="5329071" y="70033"/>
                </a:lnTo>
                <a:cubicBezTo>
                  <a:pt x="5318702" y="71546"/>
                  <a:pt x="5309825" y="73286"/>
                  <a:pt x="5302440" y="75252"/>
                </a:cubicBezTo>
                <a:cubicBezTo>
                  <a:pt x="5295054" y="77217"/>
                  <a:pt x="5287529" y="75704"/>
                  <a:pt x="5279864" y="70712"/>
                </a:cubicBezTo>
                <a:cubicBezTo>
                  <a:pt x="5272200" y="65720"/>
                  <a:pt x="5275077" y="61807"/>
                  <a:pt x="5288496" y="58973"/>
                </a:cubicBezTo>
                <a:cubicBezTo>
                  <a:pt x="5301916" y="56140"/>
                  <a:pt x="5315441" y="53761"/>
                  <a:pt x="5329071" y="51839"/>
                </a:cubicBezTo>
                <a:cubicBezTo>
                  <a:pt x="5329071" y="43244"/>
                  <a:pt x="5328698" y="36141"/>
                  <a:pt x="5327954" y="30529"/>
                </a:cubicBezTo>
                <a:cubicBezTo>
                  <a:pt x="5327210" y="24917"/>
                  <a:pt x="5325654" y="19373"/>
                  <a:pt x="5323285" y="13897"/>
                </a:cubicBezTo>
                <a:cubicBezTo>
                  <a:pt x="5320916" y="8422"/>
                  <a:pt x="5323883" y="6499"/>
                  <a:pt x="5332187" y="8130"/>
                </a:cubicBezTo>
                <a:close/>
                <a:moveTo>
                  <a:pt x="1983359" y="6093"/>
                </a:moveTo>
                <a:cubicBezTo>
                  <a:pt x="1986769" y="5039"/>
                  <a:pt x="1993408" y="7854"/>
                  <a:pt x="2003274" y="14539"/>
                </a:cubicBezTo>
                <a:cubicBezTo>
                  <a:pt x="2013140" y="21224"/>
                  <a:pt x="2016600" y="26073"/>
                  <a:pt x="2013655" y="29087"/>
                </a:cubicBezTo>
                <a:cubicBezTo>
                  <a:pt x="2010709" y="32101"/>
                  <a:pt x="2007122" y="37911"/>
                  <a:pt x="2002892" y="46518"/>
                </a:cubicBezTo>
                <a:cubicBezTo>
                  <a:pt x="2025638" y="70505"/>
                  <a:pt x="2044692" y="88255"/>
                  <a:pt x="2060052" y="99771"/>
                </a:cubicBezTo>
                <a:cubicBezTo>
                  <a:pt x="2075412" y="111287"/>
                  <a:pt x="2090934" y="119894"/>
                  <a:pt x="2106616" y="125593"/>
                </a:cubicBezTo>
                <a:cubicBezTo>
                  <a:pt x="2122299" y="131292"/>
                  <a:pt x="2125921" y="135325"/>
                  <a:pt x="2117481" y="137694"/>
                </a:cubicBezTo>
                <a:cubicBezTo>
                  <a:pt x="2109041" y="140063"/>
                  <a:pt x="2098837" y="141248"/>
                  <a:pt x="2086869" y="141248"/>
                </a:cubicBezTo>
                <a:cubicBezTo>
                  <a:pt x="2074417" y="141248"/>
                  <a:pt x="2065636" y="139545"/>
                  <a:pt x="2060526" y="136141"/>
                </a:cubicBezTo>
                <a:cubicBezTo>
                  <a:pt x="2055416" y="132736"/>
                  <a:pt x="2050037" y="127403"/>
                  <a:pt x="2044388" y="120142"/>
                </a:cubicBezTo>
                <a:cubicBezTo>
                  <a:pt x="2038738" y="112880"/>
                  <a:pt x="2022066" y="91508"/>
                  <a:pt x="1994372" y="56025"/>
                </a:cubicBezTo>
                <a:cubicBezTo>
                  <a:pt x="1985703" y="77468"/>
                  <a:pt x="1974432" y="96711"/>
                  <a:pt x="1960560" y="113752"/>
                </a:cubicBezTo>
                <a:cubicBezTo>
                  <a:pt x="1946688" y="130792"/>
                  <a:pt x="1933907" y="142162"/>
                  <a:pt x="1922218" y="147861"/>
                </a:cubicBezTo>
                <a:cubicBezTo>
                  <a:pt x="1916374" y="150711"/>
                  <a:pt x="1911990" y="152454"/>
                  <a:pt x="1909068" y="153091"/>
                </a:cubicBezTo>
                <a:lnTo>
                  <a:pt x="1907059" y="152446"/>
                </a:lnTo>
                <a:lnTo>
                  <a:pt x="1895987" y="197346"/>
                </a:lnTo>
                <a:cubicBezTo>
                  <a:pt x="1890983" y="214666"/>
                  <a:pt x="1888481" y="228628"/>
                  <a:pt x="1888481" y="239232"/>
                </a:cubicBezTo>
                <a:cubicBezTo>
                  <a:pt x="1888481" y="252503"/>
                  <a:pt x="1881650" y="253259"/>
                  <a:pt x="1867989" y="241502"/>
                </a:cubicBezTo>
                <a:cubicBezTo>
                  <a:pt x="1854328" y="229744"/>
                  <a:pt x="1850310" y="222300"/>
                  <a:pt x="1855934" y="219168"/>
                </a:cubicBezTo>
                <a:cubicBezTo>
                  <a:pt x="1861559" y="216037"/>
                  <a:pt x="1868386" y="206056"/>
                  <a:pt x="1876417" y="189226"/>
                </a:cubicBezTo>
                <a:cubicBezTo>
                  <a:pt x="1884447" y="172396"/>
                  <a:pt x="1892552" y="156667"/>
                  <a:pt x="1900731" y="142038"/>
                </a:cubicBezTo>
                <a:cubicBezTo>
                  <a:pt x="1906866" y="131067"/>
                  <a:pt x="1909803" y="129393"/>
                  <a:pt x="1909544" y="137017"/>
                </a:cubicBezTo>
                <a:lnTo>
                  <a:pt x="1908486" y="145585"/>
                </a:lnTo>
                <a:lnTo>
                  <a:pt x="1917772" y="135592"/>
                </a:lnTo>
                <a:cubicBezTo>
                  <a:pt x="1926497" y="126873"/>
                  <a:pt x="1936056" y="115004"/>
                  <a:pt x="1946449" y="99985"/>
                </a:cubicBezTo>
                <a:cubicBezTo>
                  <a:pt x="1956843" y="84966"/>
                  <a:pt x="1965518" y="68644"/>
                  <a:pt x="1972476" y="51020"/>
                </a:cubicBezTo>
                <a:cubicBezTo>
                  <a:pt x="1979433" y="33397"/>
                  <a:pt x="1982134" y="21766"/>
                  <a:pt x="1980578" y="16130"/>
                </a:cubicBezTo>
                <a:cubicBezTo>
                  <a:pt x="1979021" y="10493"/>
                  <a:pt x="1979948" y="7147"/>
                  <a:pt x="1983359" y="6093"/>
                </a:cubicBezTo>
                <a:close/>
                <a:moveTo>
                  <a:pt x="6240254" y="5815"/>
                </a:moveTo>
                <a:cubicBezTo>
                  <a:pt x="6241742" y="5707"/>
                  <a:pt x="6243673" y="5908"/>
                  <a:pt x="6246047" y="6419"/>
                </a:cubicBezTo>
                <a:cubicBezTo>
                  <a:pt x="6255541" y="8459"/>
                  <a:pt x="6262958" y="10896"/>
                  <a:pt x="6268296" y="13730"/>
                </a:cubicBezTo>
                <a:cubicBezTo>
                  <a:pt x="6273636" y="16564"/>
                  <a:pt x="6275310" y="19844"/>
                  <a:pt x="6273320" y="23571"/>
                </a:cubicBezTo>
                <a:cubicBezTo>
                  <a:pt x="6271329" y="27298"/>
                  <a:pt x="6269596" y="36900"/>
                  <a:pt x="6268120" y="52379"/>
                </a:cubicBezTo>
                <a:cubicBezTo>
                  <a:pt x="6275636" y="51622"/>
                  <a:pt x="6285508" y="49876"/>
                  <a:pt x="6297736" y="47142"/>
                </a:cubicBezTo>
                <a:cubicBezTo>
                  <a:pt x="6309966" y="44407"/>
                  <a:pt x="6318594" y="45917"/>
                  <a:pt x="6323624" y="51672"/>
                </a:cubicBezTo>
                <a:cubicBezTo>
                  <a:pt x="6328653" y="57426"/>
                  <a:pt x="6323794" y="62313"/>
                  <a:pt x="6309048" y="66331"/>
                </a:cubicBezTo>
                <a:cubicBezTo>
                  <a:pt x="6294302" y="70350"/>
                  <a:pt x="6280622" y="73382"/>
                  <a:pt x="6268008" y="75428"/>
                </a:cubicBezTo>
                <a:lnTo>
                  <a:pt x="6266966" y="123593"/>
                </a:lnTo>
                <a:cubicBezTo>
                  <a:pt x="6279468" y="122898"/>
                  <a:pt x="6290047" y="121962"/>
                  <a:pt x="6298704" y="120784"/>
                </a:cubicBezTo>
                <a:cubicBezTo>
                  <a:pt x="6307361" y="119605"/>
                  <a:pt x="6317844" y="117640"/>
                  <a:pt x="6330154" y="114886"/>
                </a:cubicBezTo>
                <a:cubicBezTo>
                  <a:pt x="6342462" y="112133"/>
                  <a:pt x="6353101" y="115252"/>
                  <a:pt x="6362068" y="124244"/>
                </a:cubicBezTo>
                <a:cubicBezTo>
                  <a:pt x="6371034" y="133236"/>
                  <a:pt x="6369274" y="137731"/>
                  <a:pt x="6356784" y="137731"/>
                </a:cubicBezTo>
                <a:cubicBezTo>
                  <a:pt x="6347520" y="137731"/>
                  <a:pt x="6334355" y="138122"/>
                  <a:pt x="6317289" y="138903"/>
                </a:cubicBezTo>
                <a:lnTo>
                  <a:pt x="6267454" y="142091"/>
                </a:lnTo>
                <a:lnTo>
                  <a:pt x="6313001" y="179115"/>
                </a:lnTo>
                <a:cubicBezTo>
                  <a:pt x="6329626" y="191486"/>
                  <a:pt x="6343852" y="199963"/>
                  <a:pt x="6355678" y="204546"/>
                </a:cubicBezTo>
                <a:cubicBezTo>
                  <a:pt x="6367503" y="209129"/>
                  <a:pt x="6379992" y="213820"/>
                  <a:pt x="6393145" y="218620"/>
                </a:cubicBezTo>
                <a:cubicBezTo>
                  <a:pt x="6406298" y="223419"/>
                  <a:pt x="6405950" y="226895"/>
                  <a:pt x="6392103" y="229047"/>
                </a:cubicBezTo>
                <a:cubicBezTo>
                  <a:pt x="6378256" y="231199"/>
                  <a:pt x="6365150" y="232473"/>
                  <a:pt x="6352784" y="232870"/>
                </a:cubicBezTo>
                <a:cubicBezTo>
                  <a:pt x="6340420" y="233267"/>
                  <a:pt x="6328228" y="227062"/>
                  <a:pt x="6316210" y="214257"/>
                </a:cubicBezTo>
                <a:cubicBezTo>
                  <a:pt x="6304192" y="201452"/>
                  <a:pt x="6287778" y="182560"/>
                  <a:pt x="6266966" y="157581"/>
                </a:cubicBezTo>
                <a:lnTo>
                  <a:pt x="6266966" y="217057"/>
                </a:lnTo>
                <a:cubicBezTo>
                  <a:pt x="6266966" y="231977"/>
                  <a:pt x="6265497" y="247390"/>
                  <a:pt x="6262558" y="263296"/>
                </a:cubicBezTo>
                <a:cubicBezTo>
                  <a:pt x="6259618" y="279202"/>
                  <a:pt x="6254536" y="281211"/>
                  <a:pt x="6247312" y="269323"/>
                </a:cubicBezTo>
                <a:cubicBezTo>
                  <a:pt x="6240088" y="257436"/>
                  <a:pt x="6237254" y="247653"/>
                  <a:pt x="6238810" y="239976"/>
                </a:cubicBezTo>
                <a:cubicBezTo>
                  <a:pt x="6240366" y="232299"/>
                  <a:pt x="6241924" y="221643"/>
                  <a:pt x="6243480" y="208006"/>
                </a:cubicBezTo>
                <a:cubicBezTo>
                  <a:pt x="6245036" y="194370"/>
                  <a:pt x="6245814" y="178343"/>
                  <a:pt x="6245814" y="159925"/>
                </a:cubicBezTo>
                <a:cubicBezTo>
                  <a:pt x="6244648" y="169116"/>
                  <a:pt x="6235166" y="183009"/>
                  <a:pt x="6217370" y="201607"/>
                </a:cubicBezTo>
                <a:cubicBezTo>
                  <a:pt x="6199572" y="220204"/>
                  <a:pt x="6180016" y="232885"/>
                  <a:pt x="6158704" y="239651"/>
                </a:cubicBezTo>
                <a:cubicBezTo>
                  <a:pt x="6137390" y="246416"/>
                  <a:pt x="6133710" y="245235"/>
                  <a:pt x="6147662" y="236107"/>
                </a:cubicBezTo>
                <a:cubicBezTo>
                  <a:pt x="6161615" y="226979"/>
                  <a:pt x="6178386" y="212431"/>
                  <a:pt x="6197976" y="192463"/>
                </a:cubicBezTo>
                <a:cubicBezTo>
                  <a:pt x="6217565" y="172495"/>
                  <a:pt x="6230398" y="156980"/>
                  <a:pt x="6236476" y="145917"/>
                </a:cubicBezTo>
                <a:cubicBezTo>
                  <a:pt x="6213110" y="149799"/>
                  <a:pt x="6196453" y="152713"/>
                  <a:pt x="6186506" y="154661"/>
                </a:cubicBezTo>
                <a:cubicBezTo>
                  <a:pt x="6176560" y="156608"/>
                  <a:pt x="6167224" y="154059"/>
                  <a:pt x="6158498" y="147015"/>
                </a:cubicBezTo>
                <a:cubicBezTo>
                  <a:pt x="6149774" y="139970"/>
                  <a:pt x="6150880" y="136448"/>
                  <a:pt x="6161820" y="136448"/>
                </a:cubicBezTo>
                <a:cubicBezTo>
                  <a:pt x="6170464" y="136448"/>
                  <a:pt x="6181626" y="135877"/>
                  <a:pt x="6195306" y="134736"/>
                </a:cubicBezTo>
                <a:cubicBezTo>
                  <a:pt x="6208986" y="133595"/>
                  <a:pt x="6225822" y="131599"/>
                  <a:pt x="6245814" y="128746"/>
                </a:cubicBezTo>
                <a:lnTo>
                  <a:pt x="6245814" y="78200"/>
                </a:lnTo>
                <a:cubicBezTo>
                  <a:pt x="6236202" y="79738"/>
                  <a:pt x="6227654" y="80705"/>
                  <a:pt x="6220170" y="81102"/>
                </a:cubicBezTo>
                <a:cubicBezTo>
                  <a:pt x="6212684" y="81499"/>
                  <a:pt x="6205162" y="79369"/>
                  <a:pt x="6197604" y="74712"/>
                </a:cubicBezTo>
                <a:cubicBezTo>
                  <a:pt x="6190044" y="70055"/>
                  <a:pt x="6191470" y="66926"/>
                  <a:pt x="6201882" y="65327"/>
                </a:cubicBezTo>
                <a:cubicBezTo>
                  <a:pt x="6212294" y="63727"/>
                  <a:pt x="6226938" y="61178"/>
                  <a:pt x="6245814" y="57681"/>
                </a:cubicBezTo>
                <a:cubicBezTo>
                  <a:pt x="6245814" y="37155"/>
                  <a:pt x="6243480" y="22969"/>
                  <a:pt x="6238810" y="15125"/>
                </a:cubicBezTo>
                <a:cubicBezTo>
                  <a:pt x="6235308" y="9242"/>
                  <a:pt x="6235790" y="6138"/>
                  <a:pt x="6240254" y="5815"/>
                </a:cubicBezTo>
                <a:close/>
                <a:moveTo>
                  <a:pt x="2250389" y="107"/>
                </a:moveTo>
                <a:cubicBezTo>
                  <a:pt x="2252364" y="-314"/>
                  <a:pt x="2255522" y="518"/>
                  <a:pt x="2259863" y="2605"/>
                </a:cubicBezTo>
                <a:cubicBezTo>
                  <a:pt x="2268544" y="6778"/>
                  <a:pt x="2274600" y="10812"/>
                  <a:pt x="2278029" y="14706"/>
                </a:cubicBezTo>
                <a:cubicBezTo>
                  <a:pt x="2281458" y="18601"/>
                  <a:pt x="2280860" y="22402"/>
                  <a:pt x="2276234" y="26110"/>
                </a:cubicBezTo>
                <a:cubicBezTo>
                  <a:pt x="2271608" y="29819"/>
                  <a:pt x="2265363" y="35859"/>
                  <a:pt x="2257500" y="44230"/>
                </a:cubicBezTo>
                <a:cubicBezTo>
                  <a:pt x="2259571" y="44230"/>
                  <a:pt x="2264309" y="43678"/>
                  <a:pt x="2271713" y="42574"/>
                </a:cubicBezTo>
                <a:cubicBezTo>
                  <a:pt x="2279117" y="41471"/>
                  <a:pt x="2285771" y="39328"/>
                  <a:pt x="2291675" y="36147"/>
                </a:cubicBezTo>
                <a:cubicBezTo>
                  <a:pt x="2297578" y="32966"/>
                  <a:pt x="2303429" y="32826"/>
                  <a:pt x="2309227" y="35728"/>
                </a:cubicBezTo>
                <a:cubicBezTo>
                  <a:pt x="2315025" y="38631"/>
                  <a:pt x="2320498" y="42187"/>
                  <a:pt x="2325645" y="46397"/>
                </a:cubicBezTo>
                <a:cubicBezTo>
                  <a:pt x="2330792" y="50608"/>
                  <a:pt x="2331313" y="53591"/>
                  <a:pt x="2327207" y="55346"/>
                </a:cubicBezTo>
                <a:cubicBezTo>
                  <a:pt x="2323102" y="57101"/>
                  <a:pt x="2316507" y="61764"/>
                  <a:pt x="2307423" y="69336"/>
                </a:cubicBezTo>
                <a:cubicBezTo>
                  <a:pt x="2298338" y="76907"/>
                  <a:pt x="2287533" y="86820"/>
                  <a:pt x="2275006" y="99073"/>
                </a:cubicBezTo>
                <a:cubicBezTo>
                  <a:pt x="2288661" y="96146"/>
                  <a:pt x="2298037" y="93275"/>
                  <a:pt x="2303135" y="90460"/>
                </a:cubicBezTo>
                <a:cubicBezTo>
                  <a:pt x="2308232" y="87645"/>
                  <a:pt x="2313776" y="87440"/>
                  <a:pt x="2319766" y="89846"/>
                </a:cubicBezTo>
                <a:cubicBezTo>
                  <a:pt x="2325756" y="92252"/>
                  <a:pt x="2333024" y="95337"/>
                  <a:pt x="2341569" y="99101"/>
                </a:cubicBezTo>
                <a:cubicBezTo>
                  <a:pt x="2350114" y="102865"/>
                  <a:pt x="2350198" y="108270"/>
                  <a:pt x="2341820" y="115314"/>
                </a:cubicBezTo>
                <a:cubicBezTo>
                  <a:pt x="2333443" y="122359"/>
                  <a:pt x="2325955" y="133564"/>
                  <a:pt x="2319357" y="148931"/>
                </a:cubicBezTo>
                <a:cubicBezTo>
                  <a:pt x="2326364" y="155876"/>
                  <a:pt x="2326389" y="160415"/>
                  <a:pt x="2319431" y="162549"/>
                </a:cubicBezTo>
                <a:cubicBezTo>
                  <a:pt x="2312474" y="164682"/>
                  <a:pt x="2276507" y="171441"/>
                  <a:pt x="2211531" y="182826"/>
                </a:cubicBezTo>
                <a:cubicBezTo>
                  <a:pt x="2207934" y="207445"/>
                  <a:pt x="2211016" y="222991"/>
                  <a:pt x="2220777" y="229465"/>
                </a:cubicBezTo>
                <a:cubicBezTo>
                  <a:pt x="2230537" y="235939"/>
                  <a:pt x="2247423" y="239176"/>
                  <a:pt x="2271434" y="239176"/>
                </a:cubicBezTo>
                <a:cubicBezTo>
                  <a:pt x="2296165" y="239176"/>
                  <a:pt x="2316873" y="237657"/>
                  <a:pt x="2333561" y="234619"/>
                </a:cubicBezTo>
                <a:cubicBezTo>
                  <a:pt x="2350248" y="231580"/>
                  <a:pt x="2361816" y="228451"/>
                  <a:pt x="2368265" y="225233"/>
                </a:cubicBezTo>
                <a:cubicBezTo>
                  <a:pt x="2374714" y="222015"/>
                  <a:pt x="2378882" y="217776"/>
                  <a:pt x="2380767" y="212518"/>
                </a:cubicBezTo>
                <a:cubicBezTo>
                  <a:pt x="2382652" y="207259"/>
                  <a:pt x="2386509" y="197350"/>
                  <a:pt x="2392338" y="182789"/>
                </a:cubicBezTo>
                <a:cubicBezTo>
                  <a:pt x="2398168" y="168229"/>
                  <a:pt x="2401082" y="166809"/>
                  <a:pt x="2401082" y="178529"/>
                </a:cubicBezTo>
                <a:cubicBezTo>
                  <a:pt x="2401082" y="187297"/>
                  <a:pt x="2401457" y="195257"/>
                  <a:pt x="2402207" y="202407"/>
                </a:cubicBezTo>
                <a:cubicBezTo>
                  <a:pt x="2402958" y="209557"/>
                  <a:pt x="2404710" y="216747"/>
                  <a:pt x="2407463" y="223977"/>
                </a:cubicBezTo>
                <a:cubicBezTo>
                  <a:pt x="2410216" y="231208"/>
                  <a:pt x="2407513" y="237691"/>
                  <a:pt x="2399352" y="243427"/>
                </a:cubicBezTo>
                <a:cubicBezTo>
                  <a:pt x="2391191" y="249163"/>
                  <a:pt x="2375344" y="253988"/>
                  <a:pt x="2351811" y="257901"/>
                </a:cubicBezTo>
                <a:cubicBezTo>
                  <a:pt x="2328277" y="261814"/>
                  <a:pt x="2307773" y="264167"/>
                  <a:pt x="2290298" y="264961"/>
                </a:cubicBezTo>
                <a:cubicBezTo>
                  <a:pt x="2272823" y="265755"/>
                  <a:pt x="2254781" y="264335"/>
                  <a:pt x="2236171" y="260701"/>
                </a:cubicBezTo>
                <a:cubicBezTo>
                  <a:pt x="2217561" y="257067"/>
                  <a:pt x="2205156" y="248615"/>
                  <a:pt x="2198955" y="235344"/>
                </a:cubicBezTo>
                <a:cubicBezTo>
                  <a:pt x="2192754" y="222074"/>
                  <a:pt x="2190236" y="206757"/>
                  <a:pt x="2191402" y="189393"/>
                </a:cubicBezTo>
                <a:cubicBezTo>
                  <a:pt x="2192568" y="172030"/>
                  <a:pt x="2192962" y="158440"/>
                  <a:pt x="2192583" y="148624"/>
                </a:cubicBezTo>
                <a:cubicBezTo>
                  <a:pt x="2192205" y="138807"/>
                  <a:pt x="2190648" y="130042"/>
                  <a:pt x="2187914" y="122328"/>
                </a:cubicBezTo>
                <a:cubicBezTo>
                  <a:pt x="2185179" y="114613"/>
                  <a:pt x="2186512" y="111147"/>
                  <a:pt x="2191913" y="111928"/>
                </a:cubicBezTo>
                <a:cubicBezTo>
                  <a:pt x="2197315" y="112710"/>
                  <a:pt x="2201640" y="113100"/>
                  <a:pt x="2204889" y="113100"/>
                </a:cubicBezTo>
                <a:cubicBezTo>
                  <a:pt x="2207779" y="113100"/>
                  <a:pt x="2224460" y="110130"/>
                  <a:pt x="2254933" y="104189"/>
                </a:cubicBezTo>
                <a:cubicBezTo>
                  <a:pt x="2268389" y="86231"/>
                  <a:pt x="2277217" y="73518"/>
                  <a:pt x="2281415" y="66052"/>
                </a:cubicBezTo>
                <a:cubicBezTo>
                  <a:pt x="2285613" y="58586"/>
                  <a:pt x="2285455" y="55243"/>
                  <a:pt x="2280940" y="56025"/>
                </a:cubicBezTo>
                <a:cubicBezTo>
                  <a:pt x="2276426" y="56806"/>
                  <a:pt x="2270861" y="57584"/>
                  <a:pt x="2264244" y="58360"/>
                </a:cubicBezTo>
                <a:cubicBezTo>
                  <a:pt x="2257627" y="59135"/>
                  <a:pt x="2252763" y="58356"/>
                  <a:pt x="2249649" y="56025"/>
                </a:cubicBezTo>
                <a:cubicBezTo>
                  <a:pt x="2230364" y="73624"/>
                  <a:pt x="2216321" y="84054"/>
                  <a:pt x="2207522" y="87316"/>
                </a:cubicBezTo>
                <a:cubicBezTo>
                  <a:pt x="2198722" y="90578"/>
                  <a:pt x="2199070" y="86559"/>
                  <a:pt x="2208564" y="75261"/>
                </a:cubicBezTo>
                <a:cubicBezTo>
                  <a:pt x="2218058" y="63962"/>
                  <a:pt x="2226256" y="53330"/>
                  <a:pt x="2233157" y="43365"/>
                </a:cubicBezTo>
                <a:cubicBezTo>
                  <a:pt x="2240059" y="33400"/>
                  <a:pt x="2244456" y="26002"/>
                  <a:pt x="2246347" y="21171"/>
                </a:cubicBezTo>
                <a:cubicBezTo>
                  <a:pt x="2248239" y="16340"/>
                  <a:pt x="2248794" y="10995"/>
                  <a:pt x="2248012" y="5135"/>
                </a:cubicBezTo>
                <a:cubicBezTo>
                  <a:pt x="2247622" y="2205"/>
                  <a:pt x="2248414" y="529"/>
                  <a:pt x="2250389" y="1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357505" indent="-35750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57505" marR="0" lvl="0" indent="-35750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51" y="2170425"/>
            <a:ext cx="1360222" cy="162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4750803" y="4610925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12876" y="4067986"/>
            <a:ext cx="146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430263" y="4657091"/>
            <a:ext cx="167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）</a:t>
            </a: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84" y="2165253"/>
            <a:ext cx="15335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7729002" y="4184846"/>
            <a:ext cx="22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）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729002" y="4777493"/>
            <a:ext cx="184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）</a:t>
            </a:r>
          </a:p>
        </p:txBody>
      </p: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8011380" y="473596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9"/>
              <p:cNvSpPr txBox="1">
                <a:spLocks noChangeArrowheads="1"/>
              </p:cNvSpPr>
              <p:nvPr/>
            </p:nvSpPr>
            <p:spPr bwMode="auto">
              <a:xfrm>
                <a:off x="4742788" y="3791882"/>
                <a:ext cx="620683" cy="810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CN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CN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7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2788" y="3791882"/>
                <a:ext cx="620683" cy="8101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9"/>
              <p:cNvSpPr txBox="1">
                <a:spLocks noChangeArrowheads="1"/>
              </p:cNvSpPr>
              <p:nvPr/>
            </p:nvSpPr>
            <p:spPr bwMode="auto">
              <a:xfrm>
                <a:off x="7991558" y="3879362"/>
                <a:ext cx="620683" cy="805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CN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altLang="zh-CN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altLang="zh-CN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4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1558" y="3879362"/>
                <a:ext cx="620683" cy="8057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29" grpId="0"/>
      <p:bldP spid="33" grpId="0"/>
      <p:bldP spid="34" grpId="0"/>
      <p:bldP spid="39" grpId="0"/>
      <p:bldP spid="37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987876" y="1994426"/>
            <a:ext cx="2858334" cy="271861"/>
          </a:xfrm>
          <a:custGeom>
            <a:avLst/>
            <a:gdLst/>
            <a:ahLst/>
            <a:cxnLst/>
            <a:rect l="l" t="t" r="r" b="b"/>
            <a:pathLst>
              <a:path w="2858334" h="271861">
                <a:moveTo>
                  <a:pt x="796763" y="204026"/>
                </a:moveTo>
                <a:cubicBezTo>
                  <a:pt x="799393" y="204286"/>
                  <a:pt x="803003" y="205370"/>
                  <a:pt x="807593" y="207278"/>
                </a:cubicBezTo>
                <a:cubicBezTo>
                  <a:pt x="825955" y="214912"/>
                  <a:pt x="838432" y="222251"/>
                  <a:pt x="845024" y="229296"/>
                </a:cubicBezTo>
                <a:cubicBezTo>
                  <a:pt x="851615" y="236340"/>
                  <a:pt x="853925" y="245196"/>
                  <a:pt x="851954" y="255862"/>
                </a:cubicBezTo>
                <a:cubicBezTo>
                  <a:pt x="849982" y="266528"/>
                  <a:pt x="844084" y="267399"/>
                  <a:pt x="834262" y="258475"/>
                </a:cubicBezTo>
                <a:cubicBezTo>
                  <a:pt x="824439" y="249552"/>
                  <a:pt x="812874" y="238039"/>
                  <a:pt x="799566" y="223938"/>
                </a:cubicBezTo>
                <a:cubicBezTo>
                  <a:pt x="789809" y="209883"/>
                  <a:pt x="788874" y="203246"/>
                  <a:pt x="796763" y="204026"/>
                </a:cubicBezTo>
                <a:close/>
                <a:moveTo>
                  <a:pt x="2818882" y="194135"/>
                </a:moveTo>
                <a:cubicBezTo>
                  <a:pt x="2815966" y="194299"/>
                  <a:pt x="2813130" y="195406"/>
                  <a:pt x="2810374" y="197456"/>
                </a:cubicBezTo>
                <a:cubicBezTo>
                  <a:pt x="2804861" y="201555"/>
                  <a:pt x="2802104" y="207018"/>
                  <a:pt x="2802104" y="213845"/>
                </a:cubicBezTo>
                <a:cubicBezTo>
                  <a:pt x="2802104" y="220673"/>
                  <a:pt x="2805174" y="225798"/>
                  <a:pt x="2811313" y="229221"/>
                </a:cubicBezTo>
                <a:cubicBezTo>
                  <a:pt x="2817452" y="232644"/>
                  <a:pt x="2823461" y="232471"/>
                  <a:pt x="2829340" y="228700"/>
                </a:cubicBezTo>
                <a:cubicBezTo>
                  <a:pt x="2835219" y="224918"/>
                  <a:pt x="2837981" y="219461"/>
                  <a:pt x="2837628" y="212329"/>
                </a:cubicBezTo>
                <a:cubicBezTo>
                  <a:pt x="2837274" y="205198"/>
                  <a:pt x="2834022" y="199911"/>
                  <a:pt x="2827870" y="196470"/>
                </a:cubicBezTo>
                <a:cubicBezTo>
                  <a:pt x="2824795" y="194749"/>
                  <a:pt x="2821798" y="193971"/>
                  <a:pt x="2818882" y="194135"/>
                </a:cubicBezTo>
                <a:close/>
                <a:moveTo>
                  <a:pt x="2548334" y="180796"/>
                </a:moveTo>
                <a:lnTo>
                  <a:pt x="2527516" y="185131"/>
                </a:lnTo>
                <a:cubicBezTo>
                  <a:pt x="2522816" y="195685"/>
                  <a:pt x="2520599" y="201406"/>
                  <a:pt x="2520866" y="202293"/>
                </a:cubicBezTo>
                <a:cubicBezTo>
                  <a:pt x="2521132" y="203180"/>
                  <a:pt x="2522345" y="203933"/>
                  <a:pt x="2524503" y="204553"/>
                </a:cubicBezTo>
                <a:cubicBezTo>
                  <a:pt x="2526661" y="205173"/>
                  <a:pt x="2530313" y="206550"/>
                  <a:pt x="2535460" y="208683"/>
                </a:cubicBezTo>
                <a:cubicBezTo>
                  <a:pt x="2540198" y="202928"/>
                  <a:pt x="2544489" y="193633"/>
                  <a:pt x="2548334" y="180796"/>
                </a:cubicBezTo>
                <a:close/>
                <a:moveTo>
                  <a:pt x="2821029" y="174313"/>
                </a:moveTo>
                <a:cubicBezTo>
                  <a:pt x="2825804" y="174418"/>
                  <a:pt x="2830685" y="175519"/>
                  <a:pt x="2835674" y="177615"/>
                </a:cubicBezTo>
                <a:cubicBezTo>
                  <a:pt x="2845652" y="181807"/>
                  <a:pt x="2852278" y="188449"/>
                  <a:pt x="2855552" y="197540"/>
                </a:cubicBezTo>
                <a:cubicBezTo>
                  <a:pt x="2858826" y="206630"/>
                  <a:pt x="2859211" y="215622"/>
                  <a:pt x="2856706" y="224515"/>
                </a:cubicBezTo>
                <a:cubicBezTo>
                  <a:pt x="2854200" y="233407"/>
                  <a:pt x="2849512" y="240213"/>
                  <a:pt x="2842641" y="244932"/>
                </a:cubicBezTo>
                <a:cubicBezTo>
                  <a:pt x="2835771" y="249651"/>
                  <a:pt x="2827607" y="252011"/>
                  <a:pt x="2818150" y="252011"/>
                </a:cubicBezTo>
                <a:cubicBezTo>
                  <a:pt x="2808693" y="252011"/>
                  <a:pt x="2800129" y="248172"/>
                  <a:pt x="2792458" y="240495"/>
                </a:cubicBezTo>
                <a:cubicBezTo>
                  <a:pt x="2784788" y="232818"/>
                  <a:pt x="2780952" y="224564"/>
                  <a:pt x="2780952" y="215734"/>
                </a:cubicBezTo>
                <a:cubicBezTo>
                  <a:pt x="2780952" y="206903"/>
                  <a:pt x="2783017" y="199180"/>
                  <a:pt x="2787147" y="192563"/>
                </a:cubicBezTo>
                <a:cubicBezTo>
                  <a:pt x="2791277" y="185946"/>
                  <a:pt x="2797903" y="180753"/>
                  <a:pt x="2807025" y="176983"/>
                </a:cubicBezTo>
                <a:cubicBezTo>
                  <a:pt x="2811586" y="175097"/>
                  <a:pt x="2816254" y="174208"/>
                  <a:pt x="2821029" y="174313"/>
                </a:cubicBezTo>
                <a:close/>
                <a:moveTo>
                  <a:pt x="513077" y="159852"/>
                </a:moveTo>
                <a:cubicBezTo>
                  <a:pt x="516311" y="160389"/>
                  <a:pt x="520464" y="161548"/>
                  <a:pt x="525536" y="163328"/>
                </a:cubicBezTo>
                <a:cubicBezTo>
                  <a:pt x="543842" y="169988"/>
                  <a:pt x="554849" y="177494"/>
                  <a:pt x="558558" y="185847"/>
                </a:cubicBezTo>
                <a:cubicBezTo>
                  <a:pt x="562266" y="194200"/>
                  <a:pt x="562607" y="202646"/>
                  <a:pt x="559581" y="211185"/>
                </a:cubicBezTo>
                <a:cubicBezTo>
                  <a:pt x="556554" y="219724"/>
                  <a:pt x="549619" y="218481"/>
                  <a:pt x="538773" y="207455"/>
                </a:cubicBezTo>
                <a:cubicBezTo>
                  <a:pt x="527927" y="196430"/>
                  <a:pt x="517937" y="184539"/>
                  <a:pt x="508802" y="171783"/>
                </a:cubicBezTo>
                <a:cubicBezTo>
                  <a:pt x="501952" y="162216"/>
                  <a:pt x="503377" y="158239"/>
                  <a:pt x="513077" y="159852"/>
                </a:cubicBezTo>
                <a:close/>
                <a:moveTo>
                  <a:pt x="428879" y="148775"/>
                </a:moveTo>
                <a:cubicBezTo>
                  <a:pt x="431017" y="149777"/>
                  <a:pt x="432227" y="154156"/>
                  <a:pt x="432509" y="161914"/>
                </a:cubicBezTo>
                <a:cubicBezTo>
                  <a:pt x="433074" y="177429"/>
                  <a:pt x="428906" y="192042"/>
                  <a:pt x="420008" y="205753"/>
                </a:cubicBezTo>
                <a:cubicBezTo>
                  <a:pt x="411109" y="219464"/>
                  <a:pt x="404862" y="221426"/>
                  <a:pt x="401265" y="211641"/>
                </a:cubicBezTo>
                <a:cubicBezTo>
                  <a:pt x="397668" y="201856"/>
                  <a:pt x="398803" y="192610"/>
                  <a:pt x="404669" y="183903"/>
                </a:cubicBezTo>
                <a:cubicBezTo>
                  <a:pt x="410536" y="175197"/>
                  <a:pt x="415540" y="165864"/>
                  <a:pt x="419682" y="155905"/>
                </a:cubicBezTo>
                <a:cubicBezTo>
                  <a:pt x="423676" y="150150"/>
                  <a:pt x="426742" y="147774"/>
                  <a:pt x="428879" y="148775"/>
                </a:cubicBezTo>
                <a:close/>
                <a:moveTo>
                  <a:pt x="727208" y="144856"/>
                </a:moveTo>
                <a:cubicBezTo>
                  <a:pt x="728850" y="144621"/>
                  <a:pt x="730946" y="144766"/>
                  <a:pt x="733496" y="145292"/>
                </a:cubicBezTo>
                <a:cubicBezTo>
                  <a:pt x="743697" y="147394"/>
                  <a:pt x="750335" y="150876"/>
                  <a:pt x="753411" y="155737"/>
                </a:cubicBezTo>
                <a:cubicBezTo>
                  <a:pt x="756486" y="160599"/>
                  <a:pt x="757451" y="165603"/>
                  <a:pt x="756303" y="170750"/>
                </a:cubicBezTo>
                <a:cubicBezTo>
                  <a:pt x="755156" y="175897"/>
                  <a:pt x="750828" y="176564"/>
                  <a:pt x="743318" y="172750"/>
                </a:cubicBezTo>
                <a:cubicBezTo>
                  <a:pt x="735809" y="168937"/>
                  <a:pt x="729604" y="163768"/>
                  <a:pt x="724705" y="157244"/>
                </a:cubicBezTo>
                <a:cubicBezTo>
                  <a:pt x="721450" y="149691"/>
                  <a:pt x="722284" y="145562"/>
                  <a:pt x="727208" y="144856"/>
                </a:cubicBezTo>
                <a:close/>
                <a:moveTo>
                  <a:pt x="1976466" y="132664"/>
                </a:moveTo>
                <a:cubicBezTo>
                  <a:pt x="1978795" y="132081"/>
                  <a:pt x="1982805" y="132619"/>
                  <a:pt x="1988498" y="134278"/>
                </a:cubicBezTo>
                <a:cubicBezTo>
                  <a:pt x="1999883" y="137596"/>
                  <a:pt x="2008078" y="142622"/>
                  <a:pt x="2013083" y="149356"/>
                </a:cubicBezTo>
                <a:cubicBezTo>
                  <a:pt x="2018087" y="156091"/>
                  <a:pt x="2019321" y="164376"/>
                  <a:pt x="2016785" y="174211"/>
                </a:cubicBezTo>
                <a:cubicBezTo>
                  <a:pt x="2014248" y="184046"/>
                  <a:pt x="2006252" y="181727"/>
                  <a:pt x="1992795" y="167253"/>
                </a:cubicBezTo>
                <a:cubicBezTo>
                  <a:pt x="1982688" y="153251"/>
                  <a:pt x="1976598" y="143425"/>
                  <a:pt x="1974527" y="137776"/>
                </a:cubicBezTo>
                <a:cubicBezTo>
                  <a:pt x="1973491" y="134951"/>
                  <a:pt x="1974138" y="133247"/>
                  <a:pt x="1976466" y="132664"/>
                </a:cubicBezTo>
                <a:close/>
                <a:moveTo>
                  <a:pt x="1618028" y="124763"/>
                </a:moveTo>
                <a:cubicBezTo>
                  <a:pt x="1612199" y="125507"/>
                  <a:pt x="1601985" y="126902"/>
                  <a:pt x="1587388" y="128948"/>
                </a:cubicBezTo>
                <a:cubicBezTo>
                  <a:pt x="1589670" y="149102"/>
                  <a:pt x="1591204" y="165861"/>
                  <a:pt x="1591992" y="179224"/>
                </a:cubicBezTo>
                <a:cubicBezTo>
                  <a:pt x="1592780" y="192588"/>
                  <a:pt x="1593508" y="203970"/>
                  <a:pt x="1594178" y="213371"/>
                </a:cubicBezTo>
                <a:cubicBezTo>
                  <a:pt x="1599784" y="213371"/>
                  <a:pt x="1610313" y="212695"/>
                  <a:pt x="1625767" y="211343"/>
                </a:cubicBezTo>
                <a:cubicBezTo>
                  <a:pt x="1625767" y="175004"/>
                  <a:pt x="1625004" y="152451"/>
                  <a:pt x="1623479" y="143682"/>
                </a:cubicBezTo>
                <a:cubicBezTo>
                  <a:pt x="1621953" y="134914"/>
                  <a:pt x="1620136" y="128607"/>
                  <a:pt x="1618028" y="124763"/>
                </a:cubicBezTo>
                <a:close/>
                <a:moveTo>
                  <a:pt x="189799" y="122491"/>
                </a:moveTo>
                <a:cubicBezTo>
                  <a:pt x="192090" y="122207"/>
                  <a:pt x="194394" y="122381"/>
                  <a:pt x="196710" y="123014"/>
                </a:cubicBezTo>
                <a:cubicBezTo>
                  <a:pt x="201342" y="124279"/>
                  <a:pt x="206905" y="126738"/>
                  <a:pt x="213397" y="130390"/>
                </a:cubicBezTo>
                <a:cubicBezTo>
                  <a:pt x="219890" y="134043"/>
                  <a:pt x="221939" y="137928"/>
                  <a:pt x="219546" y="142045"/>
                </a:cubicBezTo>
                <a:cubicBezTo>
                  <a:pt x="217152" y="146163"/>
                  <a:pt x="215589" y="151161"/>
                  <a:pt x="214858" y="157040"/>
                </a:cubicBezTo>
                <a:cubicBezTo>
                  <a:pt x="214126" y="162918"/>
                  <a:pt x="214349" y="175690"/>
                  <a:pt x="215527" y="195354"/>
                </a:cubicBezTo>
                <a:cubicBezTo>
                  <a:pt x="216705" y="215018"/>
                  <a:pt x="217295" y="228818"/>
                  <a:pt x="217295" y="236756"/>
                </a:cubicBezTo>
                <a:cubicBezTo>
                  <a:pt x="217295" y="246120"/>
                  <a:pt x="213651" y="255282"/>
                  <a:pt x="206365" y="264242"/>
                </a:cubicBezTo>
                <a:cubicBezTo>
                  <a:pt x="199079" y="273203"/>
                  <a:pt x="193336" y="273408"/>
                  <a:pt x="189138" y="264856"/>
                </a:cubicBezTo>
                <a:cubicBezTo>
                  <a:pt x="184940" y="256305"/>
                  <a:pt x="178637" y="248110"/>
                  <a:pt x="170228" y="240272"/>
                </a:cubicBezTo>
                <a:cubicBezTo>
                  <a:pt x="161819" y="232434"/>
                  <a:pt x="162017" y="229503"/>
                  <a:pt x="170823" y="231482"/>
                </a:cubicBezTo>
                <a:cubicBezTo>
                  <a:pt x="179629" y="233460"/>
                  <a:pt x="185337" y="234433"/>
                  <a:pt x="187948" y="234402"/>
                </a:cubicBezTo>
                <a:cubicBezTo>
                  <a:pt x="190558" y="234371"/>
                  <a:pt x="192186" y="232561"/>
                  <a:pt x="192831" y="228970"/>
                </a:cubicBezTo>
                <a:cubicBezTo>
                  <a:pt x="193476" y="225380"/>
                  <a:pt x="193798" y="214748"/>
                  <a:pt x="193798" y="197074"/>
                </a:cubicBezTo>
                <a:cubicBezTo>
                  <a:pt x="193798" y="178769"/>
                  <a:pt x="193240" y="165876"/>
                  <a:pt x="192124" y="158398"/>
                </a:cubicBezTo>
                <a:cubicBezTo>
                  <a:pt x="191008" y="150919"/>
                  <a:pt x="189755" y="146169"/>
                  <a:pt x="188366" y="144147"/>
                </a:cubicBezTo>
                <a:cubicBezTo>
                  <a:pt x="186977" y="142126"/>
                  <a:pt x="183238" y="141490"/>
                  <a:pt x="177148" y="142241"/>
                </a:cubicBezTo>
                <a:cubicBezTo>
                  <a:pt x="171059" y="142991"/>
                  <a:pt x="161093" y="144402"/>
                  <a:pt x="147252" y="146473"/>
                </a:cubicBezTo>
                <a:lnTo>
                  <a:pt x="147252" y="159644"/>
                </a:lnTo>
                <a:cubicBezTo>
                  <a:pt x="155041" y="158962"/>
                  <a:pt x="161571" y="157626"/>
                  <a:pt x="166842" y="155635"/>
                </a:cubicBezTo>
                <a:cubicBezTo>
                  <a:pt x="172113" y="153645"/>
                  <a:pt x="177365" y="155133"/>
                  <a:pt x="182599" y="160100"/>
                </a:cubicBezTo>
                <a:cubicBezTo>
                  <a:pt x="187833" y="165067"/>
                  <a:pt x="184785" y="168980"/>
                  <a:pt x="173455" y="171839"/>
                </a:cubicBezTo>
                <a:cubicBezTo>
                  <a:pt x="162126" y="174698"/>
                  <a:pt x="153392" y="174961"/>
                  <a:pt x="147252" y="172629"/>
                </a:cubicBezTo>
                <a:lnTo>
                  <a:pt x="147252" y="188852"/>
                </a:lnTo>
                <a:cubicBezTo>
                  <a:pt x="147724" y="188852"/>
                  <a:pt x="152864" y="187875"/>
                  <a:pt x="162675" y="185922"/>
                </a:cubicBezTo>
                <a:cubicBezTo>
                  <a:pt x="172485" y="183968"/>
                  <a:pt x="179759" y="185258"/>
                  <a:pt x="184497" y="189791"/>
                </a:cubicBezTo>
                <a:cubicBezTo>
                  <a:pt x="189234" y="194324"/>
                  <a:pt x="185517" y="198240"/>
                  <a:pt x="173344" y="201539"/>
                </a:cubicBezTo>
                <a:cubicBezTo>
                  <a:pt x="161171" y="204838"/>
                  <a:pt x="152387" y="204931"/>
                  <a:pt x="146992" y="201818"/>
                </a:cubicBezTo>
                <a:cubicBezTo>
                  <a:pt x="146335" y="219405"/>
                  <a:pt x="143820" y="234502"/>
                  <a:pt x="139448" y="247109"/>
                </a:cubicBezTo>
                <a:cubicBezTo>
                  <a:pt x="135076" y="259716"/>
                  <a:pt x="130202" y="261802"/>
                  <a:pt x="124826" y="253369"/>
                </a:cubicBezTo>
                <a:cubicBezTo>
                  <a:pt x="119449" y="244935"/>
                  <a:pt x="117927" y="237537"/>
                  <a:pt x="120259" y="231175"/>
                </a:cubicBezTo>
                <a:cubicBezTo>
                  <a:pt x="122590" y="224812"/>
                  <a:pt x="124730" y="217672"/>
                  <a:pt x="126677" y="209753"/>
                </a:cubicBezTo>
                <a:cubicBezTo>
                  <a:pt x="128624" y="201834"/>
                  <a:pt x="129598" y="189435"/>
                  <a:pt x="129598" y="172555"/>
                </a:cubicBezTo>
                <a:cubicBezTo>
                  <a:pt x="129598" y="156110"/>
                  <a:pt x="128236" y="144594"/>
                  <a:pt x="125514" y="138008"/>
                </a:cubicBezTo>
                <a:cubicBezTo>
                  <a:pt x="122792" y="131423"/>
                  <a:pt x="125154" y="128713"/>
                  <a:pt x="132602" y="129878"/>
                </a:cubicBezTo>
                <a:cubicBezTo>
                  <a:pt x="140050" y="131044"/>
                  <a:pt x="146673" y="131460"/>
                  <a:pt x="152471" y="131125"/>
                </a:cubicBezTo>
                <a:cubicBezTo>
                  <a:pt x="158269" y="130790"/>
                  <a:pt x="163667" y="130238"/>
                  <a:pt x="168665" y="129469"/>
                </a:cubicBezTo>
                <a:cubicBezTo>
                  <a:pt x="173663" y="128700"/>
                  <a:pt x="178429" y="127116"/>
                  <a:pt x="182962" y="124716"/>
                </a:cubicBezTo>
                <a:cubicBezTo>
                  <a:pt x="185228" y="123516"/>
                  <a:pt x="187507" y="122774"/>
                  <a:pt x="189799" y="122491"/>
                </a:cubicBezTo>
                <a:close/>
                <a:moveTo>
                  <a:pt x="1675736" y="118921"/>
                </a:moveTo>
                <a:cubicBezTo>
                  <a:pt x="1660965" y="120446"/>
                  <a:pt x="1648637" y="121755"/>
                  <a:pt x="1638752" y="122846"/>
                </a:cubicBezTo>
                <a:cubicBezTo>
                  <a:pt x="1640997" y="123677"/>
                  <a:pt x="1642336" y="124945"/>
                  <a:pt x="1642770" y="126651"/>
                </a:cubicBezTo>
                <a:cubicBezTo>
                  <a:pt x="1643204" y="128356"/>
                  <a:pt x="1643421" y="131962"/>
                  <a:pt x="1643421" y="137469"/>
                </a:cubicBezTo>
                <a:cubicBezTo>
                  <a:pt x="1648147" y="137543"/>
                  <a:pt x="1653833" y="136393"/>
                  <a:pt x="1660481" y="134018"/>
                </a:cubicBezTo>
                <a:cubicBezTo>
                  <a:pt x="1667129" y="131643"/>
                  <a:pt x="1672369" y="133410"/>
                  <a:pt x="1676201" y="139320"/>
                </a:cubicBezTo>
                <a:cubicBezTo>
                  <a:pt x="1680033" y="145230"/>
                  <a:pt x="1677525" y="149146"/>
                  <a:pt x="1668676" y="151068"/>
                </a:cubicBezTo>
                <a:cubicBezTo>
                  <a:pt x="1659827" y="152990"/>
                  <a:pt x="1651409" y="153951"/>
                  <a:pt x="1643421" y="153951"/>
                </a:cubicBezTo>
                <a:lnTo>
                  <a:pt x="1643421" y="170155"/>
                </a:lnTo>
                <a:cubicBezTo>
                  <a:pt x="1648110" y="170242"/>
                  <a:pt x="1653384" y="169290"/>
                  <a:pt x="1659244" y="167300"/>
                </a:cubicBezTo>
                <a:cubicBezTo>
                  <a:pt x="1665104" y="165309"/>
                  <a:pt x="1669962" y="167002"/>
                  <a:pt x="1673820" y="172378"/>
                </a:cubicBezTo>
                <a:cubicBezTo>
                  <a:pt x="1677677" y="177755"/>
                  <a:pt x="1675807" y="181671"/>
                  <a:pt x="1668211" y="184126"/>
                </a:cubicBezTo>
                <a:cubicBezTo>
                  <a:pt x="1660614" y="186582"/>
                  <a:pt x="1652351" y="187810"/>
                  <a:pt x="1643421" y="187810"/>
                </a:cubicBezTo>
                <a:lnTo>
                  <a:pt x="1643421" y="208683"/>
                </a:lnTo>
                <a:lnTo>
                  <a:pt x="1674973" y="205595"/>
                </a:lnTo>
                <a:cubicBezTo>
                  <a:pt x="1676412" y="190377"/>
                  <a:pt x="1677326" y="173588"/>
                  <a:pt x="1677717" y="155226"/>
                </a:cubicBezTo>
                <a:cubicBezTo>
                  <a:pt x="1678108" y="136864"/>
                  <a:pt x="1677447" y="124763"/>
                  <a:pt x="1675736" y="118921"/>
                </a:cubicBezTo>
                <a:close/>
                <a:moveTo>
                  <a:pt x="737299" y="114220"/>
                </a:moveTo>
                <a:cubicBezTo>
                  <a:pt x="738965" y="113842"/>
                  <a:pt x="741160" y="113862"/>
                  <a:pt x="743886" y="114279"/>
                </a:cubicBezTo>
                <a:cubicBezTo>
                  <a:pt x="754787" y="115948"/>
                  <a:pt x="761813" y="118825"/>
                  <a:pt x="764964" y="122911"/>
                </a:cubicBezTo>
                <a:cubicBezTo>
                  <a:pt x="768114" y="126998"/>
                  <a:pt x="769155" y="132024"/>
                  <a:pt x="768089" y="137990"/>
                </a:cubicBezTo>
                <a:cubicBezTo>
                  <a:pt x="767022" y="143955"/>
                  <a:pt x="763140" y="145468"/>
                  <a:pt x="756443" y="142529"/>
                </a:cubicBezTo>
                <a:cubicBezTo>
                  <a:pt x="749746" y="139590"/>
                  <a:pt x="743135" y="134858"/>
                  <a:pt x="736612" y="128334"/>
                </a:cubicBezTo>
                <a:cubicBezTo>
                  <a:pt x="732072" y="120056"/>
                  <a:pt x="732302" y="115351"/>
                  <a:pt x="737299" y="114220"/>
                </a:cubicBezTo>
                <a:close/>
                <a:moveTo>
                  <a:pt x="1737165" y="112140"/>
                </a:moveTo>
                <a:cubicBezTo>
                  <a:pt x="1733605" y="111216"/>
                  <a:pt x="1720254" y="112385"/>
                  <a:pt x="1697111" y="115647"/>
                </a:cubicBezTo>
                <a:cubicBezTo>
                  <a:pt x="1704900" y="121650"/>
                  <a:pt x="1707601" y="126796"/>
                  <a:pt x="1705213" y="131088"/>
                </a:cubicBezTo>
                <a:cubicBezTo>
                  <a:pt x="1702826" y="135379"/>
                  <a:pt x="1700863" y="143106"/>
                  <a:pt x="1699325" y="154268"/>
                </a:cubicBezTo>
                <a:cubicBezTo>
                  <a:pt x="1697787" y="165430"/>
                  <a:pt x="1696274" y="181621"/>
                  <a:pt x="1694786" y="202842"/>
                </a:cubicBezTo>
                <a:cubicBezTo>
                  <a:pt x="1706618" y="201279"/>
                  <a:pt x="1715067" y="201381"/>
                  <a:pt x="1720133" y="203148"/>
                </a:cubicBezTo>
                <a:cubicBezTo>
                  <a:pt x="1725199" y="204916"/>
                  <a:pt x="1728219" y="207446"/>
                  <a:pt x="1729193" y="210739"/>
                </a:cubicBezTo>
                <a:cubicBezTo>
                  <a:pt x="1730167" y="214032"/>
                  <a:pt x="1732046" y="209452"/>
                  <a:pt x="1734830" y="197000"/>
                </a:cubicBezTo>
                <a:cubicBezTo>
                  <a:pt x="1737614" y="184548"/>
                  <a:pt x="1739589" y="171684"/>
                  <a:pt x="1740755" y="158407"/>
                </a:cubicBezTo>
                <a:cubicBezTo>
                  <a:pt x="1741921" y="145130"/>
                  <a:pt x="1742504" y="133891"/>
                  <a:pt x="1742504" y="124688"/>
                </a:cubicBezTo>
                <a:cubicBezTo>
                  <a:pt x="1742504" y="117247"/>
                  <a:pt x="1740724" y="113064"/>
                  <a:pt x="1737165" y="112140"/>
                </a:cubicBezTo>
                <a:close/>
                <a:moveTo>
                  <a:pt x="465986" y="110642"/>
                </a:moveTo>
                <a:cubicBezTo>
                  <a:pt x="472126" y="110642"/>
                  <a:pt x="478730" y="112481"/>
                  <a:pt x="485799" y="116158"/>
                </a:cubicBezTo>
                <a:cubicBezTo>
                  <a:pt x="492868" y="119836"/>
                  <a:pt x="495237" y="124083"/>
                  <a:pt x="492906" y="128902"/>
                </a:cubicBezTo>
                <a:cubicBezTo>
                  <a:pt x="490574" y="133720"/>
                  <a:pt x="489408" y="145940"/>
                  <a:pt x="489408" y="165560"/>
                </a:cubicBezTo>
                <a:cubicBezTo>
                  <a:pt x="489408" y="185317"/>
                  <a:pt x="489991" y="202104"/>
                  <a:pt x="491157" y="215920"/>
                </a:cubicBezTo>
                <a:cubicBezTo>
                  <a:pt x="492323" y="229736"/>
                  <a:pt x="488723" y="242123"/>
                  <a:pt x="480358" y="253080"/>
                </a:cubicBezTo>
                <a:cubicBezTo>
                  <a:pt x="471992" y="264038"/>
                  <a:pt x="465484" y="265449"/>
                  <a:pt x="460833" y="257313"/>
                </a:cubicBezTo>
                <a:cubicBezTo>
                  <a:pt x="456182" y="249177"/>
                  <a:pt x="449057" y="241177"/>
                  <a:pt x="439458" y="233314"/>
                </a:cubicBezTo>
                <a:cubicBezTo>
                  <a:pt x="429859" y="225451"/>
                  <a:pt x="430168" y="222298"/>
                  <a:pt x="440388" y="223854"/>
                </a:cubicBezTo>
                <a:cubicBezTo>
                  <a:pt x="450607" y="225411"/>
                  <a:pt x="457426" y="226245"/>
                  <a:pt x="460843" y="226356"/>
                </a:cubicBezTo>
                <a:cubicBezTo>
                  <a:pt x="464259" y="226468"/>
                  <a:pt x="466154" y="218918"/>
                  <a:pt x="466526" y="203707"/>
                </a:cubicBezTo>
                <a:cubicBezTo>
                  <a:pt x="466898" y="188495"/>
                  <a:pt x="466703" y="172481"/>
                  <a:pt x="465940" y="155663"/>
                </a:cubicBezTo>
                <a:cubicBezTo>
                  <a:pt x="465177" y="138845"/>
                  <a:pt x="463233" y="127138"/>
                  <a:pt x="460108" y="120540"/>
                </a:cubicBezTo>
                <a:cubicBezTo>
                  <a:pt x="456982" y="113941"/>
                  <a:pt x="458942" y="110642"/>
                  <a:pt x="465986" y="110642"/>
                </a:cubicBezTo>
                <a:close/>
                <a:moveTo>
                  <a:pt x="1915377" y="108996"/>
                </a:moveTo>
                <a:cubicBezTo>
                  <a:pt x="1911117" y="109374"/>
                  <a:pt x="1900274" y="111300"/>
                  <a:pt x="1882849" y="114772"/>
                </a:cubicBezTo>
                <a:lnTo>
                  <a:pt x="1883872" y="147980"/>
                </a:lnTo>
                <a:cubicBezTo>
                  <a:pt x="1890730" y="147335"/>
                  <a:pt x="1896439" y="145809"/>
                  <a:pt x="1900996" y="143403"/>
                </a:cubicBezTo>
                <a:cubicBezTo>
                  <a:pt x="1905554" y="140997"/>
                  <a:pt x="1910478" y="142396"/>
                  <a:pt x="1915768" y="147598"/>
                </a:cubicBezTo>
                <a:cubicBezTo>
                  <a:pt x="1921057" y="152801"/>
                  <a:pt x="1919538" y="157105"/>
                  <a:pt x="1911210" y="160509"/>
                </a:cubicBezTo>
                <a:cubicBezTo>
                  <a:pt x="1902882" y="163914"/>
                  <a:pt x="1893819" y="165616"/>
                  <a:pt x="1884021" y="165616"/>
                </a:cubicBezTo>
                <a:lnTo>
                  <a:pt x="1885025" y="195828"/>
                </a:lnTo>
                <a:cubicBezTo>
                  <a:pt x="1888944" y="195940"/>
                  <a:pt x="1894786" y="194411"/>
                  <a:pt x="1902550" y="191242"/>
                </a:cubicBezTo>
                <a:cubicBezTo>
                  <a:pt x="1910314" y="188073"/>
                  <a:pt x="1915520" y="188241"/>
                  <a:pt x="1918167" y="191745"/>
                </a:cubicBezTo>
                <a:cubicBezTo>
                  <a:pt x="1920815" y="195248"/>
                  <a:pt x="1922766" y="195025"/>
                  <a:pt x="1924018" y="191075"/>
                </a:cubicBezTo>
                <a:cubicBezTo>
                  <a:pt x="1925271" y="187125"/>
                  <a:pt x="1926093" y="173705"/>
                  <a:pt x="1926483" y="150817"/>
                </a:cubicBezTo>
                <a:cubicBezTo>
                  <a:pt x="1926874" y="127928"/>
                  <a:pt x="1926186" y="115141"/>
                  <a:pt x="1924418" y="112456"/>
                </a:cubicBezTo>
                <a:cubicBezTo>
                  <a:pt x="1922651" y="109771"/>
                  <a:pt x="1919637" y="108618"/>
                  <a:pt x="1915377" y="108996"/>
                </a:cubicBezTo>
                <a:close/>
                <a:moveTo>
                  <a:pt x="2199776" y="107526"/>
                </a:moveTo>
                <a:cubicBezTo>
                  <a:pt x="2202926" y="105385"/>
                  <a:pt x="2205094" y="110861"/>
                  <a:pt x="2206280" y="123953"/>
                </a:cubicBezTo>
                <a:cubicBezTo>
                  <a:pt x="2207861" y="141410"/>
                  <a:pt x="2203142" y="158943"/>
                  <a:pt x="2192123" y="176555"/>
                </a:cubicBezTo>
                <a:cubicBezTo>
                  <a:pt x="2181103" y="194166"/>
                  <a:pt x="2172908" y="197912"/>
                  <a:pt x="2167538" y="187791"/>
                </a:cubicBezTo>
                <a:cubicBezTo>
                  <a:pt x="2162168" y="177671"/>
                  <a:pt x="2162230" y="168797"/>
                  <a:pt x="2167724" y="161170"/>
                </a:cubicBezTo>
                <a:cubicBezTo>
                  <a:pt x="2173219" y="153542"/>
                  <a:pt x="2177869" y="145971"/>
                  <a:pt x="2181677" y="138455"/>
                </a:cubicBezTo>
                <a:cubicBezTo>
                  <a:pt x="2186353" y="130579"/>
                  <a:pt x="2191227" y="121829"/>
                  <a:pt x="2196299" y="112205"/>
                </a:cubicBezTo>
                <a:cubicBezTo>
                  <a:pt x="2197567" y="109799"/>
                  <a:pt x="2198726" y="108239"/>
                  <a:pt x="2199776" y="107526"/>
                </a:cubicBezTo>
                <a:close/>
                <a:moveTo>
                  <a:pt x="775872" y="106150"/>
                </a:moveTo>
                <a:cubicBezTo>
                  <a:pt x="778918" y="105771"/>
                  <a:pt x="784460" y="107405"/>
                  <a:pt x="792497" y="111052"/>
                </a:cubicBezTo>
                <a:cubicBezTo>
                  <a:pt x="802195" y="115665"/>
                  <a:pt x="806037" y="120660"/>
                  <a:pt x="804022" y="126037"/>
                </a:cubicBezTo>
                <a:cubicBezTo>
                  <a:pt x="802006" y="131413"/>
                  <a:pt x="800211" y="137841"/>
                  <a:pt x="798636" y="145319"/>
                </a:cubicBezTo>
                <a:cubicBezTo>
                  <a:pt x="797061" y="152798"/>
                  <a:pt x="795194" y="161077"/>
                  <a:pt x="793036" y="170155"/>
                </a:cubicBezTo>
                <a:cubicBezTo>
                  <a:pt x="810337" y="167886"/>
                  <a:pt x="824278" y="165371"/>
                  <a:pt x="834857" y="162611"/>
                </a:cubicBezTo>
                <a:cubicBezTo>
                  <a:pt x="845436" y="159852"/>
                  <a:pt x="854536" y="160791"/>
                  <a:pt x="862158" y="165430"/>
                </a:cubicBezTo>
                <a:cubicBezTo>
                  <a:pt x="869779" y="170068"/>
                  <a:pt x="872281" y="173975"/>
                  <a:pt x="869664" y="177150"/>
                </a:cubicBezTo>
                <a:cubicBezTo>
                  <a:pt x="867047" y="180325"/>
                  <a:pt x="860716" y="182114"/>
                  <a:pt x="850670" y="182517"/>
                </a:cubicBezTo>
                <a:cubicBezTo>
                  <a:pt x="840624" y="182920"/>
                  <a:pt x="820359" y="184970"/>
                  <a:pt x="789874" y="188666"/>
                </a:cubicBezTo>
                <a:cubicBezTo>
                  <a:pt x="782370" y="212664"/>
                  <a:pt x="772160" y="230719"/>
                  <a:pt x="759243" y="242830"/>
                </a:cubicBezTo>
                <a:cubicBezTo>
                  <a:pt x="746326" y="254941"/>
                  <a:pt x="731390" y="262999"/>
                  <a:pt x="714436" y="267005"/>
                </a:cubicBezTo>
                <a:cubicBezTo>
                  <a:pt x="697482" y="271011"/>
                  <a:pt x="695743" y="268481"/>
                  <a:pt x="709218" y="259415"/>
                </a:cubicBezTo>
                <a:cubicBezTo>
                  <a:pt x="722693" y="250349"/>
                  <a:pt x="734587" y="239900"/>
                  <a:pt x="744900" y="228068"/>
                </a:cubicBezTo>
                <a:cubicBezTo>
                  <a:pt x="755212" y="216236"/>
                  <a:pt x="762651" y="203983"/>
                  <a:pt x="767214" y="191307"/>
                </a:cubicBezTo>
                <a:cubicBezTo>
                  <a:pt x="756722" y="192845"/>
                  <a:pt x="747002" y="194786"/>
                  <a:pt x="738054" y="197130"/>
                </a:cubicBezTo>
                <a:cubicBezTo>
                  <a:pt x="729105" y="199474"/>
                  <a:pt x="720250" y="197124"/>
                  <a:pt x="711488" y="190080"/>
                </a:cubicBezTo>
                <a:cubicBezTo>
                  <a:pt x="702725" y="183035"/>
                  <a:pt x="704980" y="179513"/>
                  <a:pt x="718250" y="179513"/>
                </a:cubicBezTo>
                <a:cubicBezTo>
                  <a:pt x="728842" y="179513"/>
                  <a:pt x="746441" y="177342"/>
                  <a:pt x="771047" y="173001"/>
                </a:cubicBezTo>
                <a:cubicBezTo>
                  <a:pt x="777050" y="142020"/>
                  <a:pt x="778107" y="122127"/>
                  <a:pt x="774219" y="113321"/>
                </a:cubicBezTo>
                <a:cubicBezTo>
                  <a:pt x="772275" y="108919"/>
                  <a:pt x="772826" y="106528"/>
                  <a:pt x="775872" y="106150"/>
                </a:cubicBezTo>
                <a:close/>
                <a:moveTo>
                  <a:pt x="2334747" y="100792"/>
                </a:moveTo>
                <a:cubicBezTo>
                  <a:pt x="2341072" y="102026"/>
                  <a:pt x="2349846" y="105458"/>
                  <a:pt x="2361071" y="111089"/>
                </a:cubicBezTo>
                <a:cubicBezTo>
                  <a:pt x="2372580" y="116000"/>
                  <a:pt x="2381770" y="124176"/>
                  <a:pt x="2388641" y="135618"/>
                </a:cubicBezTo>
                <a:cubicBezTo>
                  <a:pt x="2395512" y="147059"/>
                  <a:pt x="2396526" y="158618"/>
                  <a:pt x="2391683" y="170295"/>
                </a:cubicBezTo>
                <a:cubicBezTo>
                  <a:pt x="2386840" y="181971"/>
                  <a:pt x="2379308" y="179947"/>
                  <a:pt x="2369089" y="164221"/>
                </a:cubicBezTo>
                <a:cubicBezTo>
                  <a:pt x="2358869" y="148494"/>
                  <a:pt x="2349009" y="133683"/>
                  <a:pt x="2339509" y="119786"/>
                </a:cubicBezTo>
                <a:cubicBezTo>
                  <a:pt x="2330009" y="105889"/>
                  <a:pt x="2328421" y="99558"/>
                  <a:pt x="2334747" y="100792"/>
                </a:cubicBezTo>
                <a:close/>
                <a:moveTo>
                  <a:pt x="670653" y="93085"/>
                </a:moveTo>
                <a:cubicBezTo>
                  <a:pt x="674473" y="93169"/>
                  <a:pt x="679114" y="94414"/>
                  <a:pt x="684578" y="96820"/>
                </a:cubicBezTo>
                <a:cubicBezTo>
                  <a:pt x="695405" y="101880"/>
                  <a:pt x="698645" y="106909"/>
                  <a:pt x="694298" y="111907"/>
                </a:cubicBezTo>
                <a:cubicBezTo>
                  <a:pt x="689951" y="116906"/>
                  <a:pt x="687033" y="125928"/>
                  <a:pt x="685545" y="138976"/>
                </a:cubicBezTo>
                <a:cubicBezTo>
                  <a:pt x="684057" y="152023"/>
                  <a:pt x="683313" y="163607"/>
                  <a:pt x="683313" y="173727"/>
                </a:cubicBezTo>
                <a:cubicBezTo>
                  <a:pt x="683313" y="181466"/>
                  <a:pt x="684832" y="184098"/>
                  <a:pt x="687871" y="181624"/>
                </a:cubicBezTo>
                <a:cubicBezTo>
                  <a:pt x="690909" y="179150"/>
                  <a:pt x="698106" y="174285"/>
                  <a:pt x="709460" y="167030"/>
                </a:cubicBezTo>
                <a:cubicBezTo>
                  <a:pt x="720814" y="159774"/>
                  <a:pt x="720864" y="163402"/>
                  <a:pt x="709609" y="177913"/>
                </a:cubicBezTo>
                <a:cubicBezTo>
                  <a:pt x="698354" y="192424"/>
                  <a:pt x="690277" y="203071"/>
                  <a:pt x="685378" y="209855"/>
                </a:cubicBezTo>
                <a:cubicBezTo>
                  <a:pt x="680479" y="216639"/>
                  <a:pt x="675357" y="223609"/>
                  <a:pt x="670011" y="230765"/>
                </a:cubicBezTo>
                <a:cubicBezTo>
                  <a:pt x="664666" y="237922"/>
                  <a:pt x="659878" y="238349"/>
                  <a:pt x="655649" y="232049"/>
                </a:cubicBezTo>
                <a:cubicBezTo>
                  <a:pt x="651420" y="225749"/>
                  <a:pt x="649305" y="219926"/>
                  <a:pt x="649305" y="214580"/>
                </a:cubicBezTo>
                <a:cubicBezTo>
                  <a:pt x="649305" y="209557"/>
                  <a:pt x="651451" y="204513"/>
                  <a:pt x="655742" y="199446"/>
                </a:cubicBezTo>
                <a:cubicBezTo>
                  <a:pt x="660033" y="194380"/>
                  <a:pt x="662564" y="179333"/>
                  <a:pt x="663332" y="154305"/>
                </a:cubicBezTo>
                <a:cubicBezTo>
                  <a:pt x="664101" y="129277"/>
                  <a:pt x="664520" y="116735"/>
                  <a:pt x="664588" y="116679"/>
                </a:cubicBezTo>
                <a:cubicBezTo>
                  <a:pt x="664656" y="116623"/>
                  <a:pt x="660502" y="118459"/>
                  <a:pt x="652124" y="122186"/>
                </a:cubicBezTo>
                <a:cubicBezTo>
                  <a:pt x="643746" y="125913"/>
                  <a:pt x="637272" y="128830"/>
                  <a:pt x="632702" y="130939"/>
                </a:cubicBezTo>
                <a:cubicBezTo>
                  <a:pt x="628132" y="133047"/>
                  <a:pt x="621782" y="131165"/>
                  <a:pt x="613652" y="125293"/>
                </a:cubicBezTo>
                <a:cubicBezTo>
                  <a:pt x="605522" y="119420"/>
                  <a:pt x="606142" y="115724"/>
                  <a:pt x="615512" y="114205"/>
                </a:cubicBezTo>
                <a:cubicBezTo>
                  <a:pt x="624882" y="112686"/>
                  <a:pt x="633827" y="110444"/>
                  <a:pt x="642348" y="107480"/>
                </a:cubicBezTo>
                <a:cubicBezTo>
                  <a:pt x="650868" y="104516"/>
                  <a:pt x="657305" y="100795"/>
                  <a:pt x="661658" y="96318"/>
                </a:cubicBezTo>
                <a:cubicBezTo>
                  <a:pt x="663835" y="94079"/>
                  <a:pt x="666833" y="93002"/>
                  <a:pt x="670653" y="93085"/>
                </a:cubicBezTo>
                <a:close/>
                <a:moveTo>
                  <a:pt x="64299" y="90792"/>
                </a:moveTo>
                <a:cubicBezTo>
                  <a:pt x="68826" y="90792"/>
                  <a:pt x="74832" y="92696"/>
                  <a:pt x="82317" y="96504"/>
                </a:cubicBezTo>
                <a:cubicBezTo>
                  <a:pt x="89802" y="100311"/>
                  <a:pt x="90983" y="105080"/>
                  <a:pt x="85861" y="110810"/>
                </a:cubicBezTo>
                <a:cubicBezTo>
                  <a:pt x="80739" y="116540"/>
                  <a:pt x="77613" y="124657"/>
                  <a:pt x="76485" y="135162"/>
                </a:cubicBezTo>
                <a:cubicBezTo>
                  <a:pt x="75356" y="145667"/>
                  <a:pt x="74042" y="165114"/>
                  <a:pt x="72541" y="193503"/>
                </a:cubicBezTo>
                <a:cubicBezTo>
                  <a:pt x="81991" y="187636"/>
                  <a:pt x="92524" y="181500"/>
                  <a:pt x="104139" y="175094"/>
                </a:cubicBezTo>
                <a:cubicBezTo>
                  <a:pt x="115753" y="168689"/>
                  <a:pt x="117512" y="170381"/>
                  <a:pt x="109413" y="180173"/>
                </a:cubicBezTo>
                <a:cubicBezTo>
                  <a:pt x="101314" y="189965"/>
                  <a:pt x="93398" y="199112"/>
                  <a:pt x="85665" y="207613"/>
                </a:cubicBezTo>
                <a:cubicBezTo>
                  <a:pt x="77933" y="216115"/>
                  <a:pt x="70566" y="225249"/>
                  <a:pt x="63564" y="235016"/>
                </a:cubicBezTo>
                <a:cubicBezTo>
                  <a:pt x="56563" y="244783"/>
                  <a:pt x="50644" y="244225"/>
                  <a:pt x="45807" y="233342"/>
                </a:cubicBezTo>
                <a:cubicBezTo>
                  <a:pt x="40970" y="222459"/>
                  <a:pt x="39740" y="214962"/>
                  <a:pt x="42115" y="210850"/>
                </a:cubicBezTo>
                <a:cubicBezTo>
                  <a:pt x="44490" y="206739"/>
                  <a:pt x="46629" y="202203"/>
                  <a:pt x="48533" y="197242"/>
                </a:cubicBezTo>
                <a:cubicBezTo>
                  <a:pt x="50437" y="192281"/>
                  <a:pt x="51971" y="181271"/>
                  <a:pt x="53137" y="164211"/>
                </a:cubicBezTo>
                <a:cubicBezTo>
                  <a:pt x="54303" y="147152"/>
                  <a:pt x="55081" y="134756"/>
                  <a:pt x="55472" y="127023"/>
                </a:cubicBezTo>
                <a:cubicBezTo>
                  <a:pt x="55863" y="119290"/>
                  <a:pt x="54650" y="116196"/>
                  <a:pt x="51835" y="117740"/>
                </a:cubicBezTo>
                <a:cubicBezTo>
                  <a:pt x="49020" y="119284"/>
                  <a:pt x="44899" y="121222"/>
                  <a:pt x="39473" y="123553"/>
                </a:cubicBezTo>
                <a:cubicBezTo>
                  <a:pt x="34047" y="125885"/>
                  <a:pt x="29002" y="127838"/>
                  <a:pt x="24339" y="129413"/>
                </a:cubicBezTo>
                <a:cubicBezTo>
                  <a:pt x="19676" y="130988"/>
                  <a:pt x="13484" y="129218"/>
                  <a:pt x="5763" y="124102"/>
                </a:cubicBezTo>
                <a:cubicBezTo>
                  <a:pt x="-1957" y="118986"/>
                  <a:pt x="-1920" y="115873"/>
                  <a:pt x="5875" y="114763"/>
                </a:cubicBezTo>
                <a:cubicBezTo>
                  <a:pt x="13670" y="113653"/>
                  <a:pt x="22789" y="110859"/>
                  <a:pt x="33231" y="106382"/>
                </a:cubicBezTo>
                <a:cubicBezTo>
                  <a:pt x="43674" y="101905"/>
                  <a:pt x="50375" y="98187"/>
                  <a:pt x="53332" y="95229"/>
                </a:cubicBezTo>
                <a:cubicBezTo>
                  <a:pt x="56290" y="92271"/>
                  <a:pt x="59946" y="90792"/>
                  <a:pt x="64299" y="90792"/>
                </a:cubicBezTo>
                <a:close/>
                <a:moveTo>
                  <a:pt x="2490628" y="50830"/>
                </a:moveTo>
                <a:cubicBezTo>
                  <a:pt x="2493135" y="50159"/>
                  <a:pt x="2497416" y="50572"/>
                  <a:pt x="2503471" y="52069"/>
                </a:cubicBezTo>
                <a:cubicBezTo>
                  <a:pt x="2515582" y="55064"/>
                  <a:pt x="2520884" y="62286"/>
                  <a:pt x="2519377" y="73733"/>
                </a:cubicBezTo>
                <a:cubicBezTo>
                  <a:pt x="2517871" y="85180"/>
                  <a:pt x="2511821" y="86569"/>
                  <a:pt x="2501230" y="77900"/>
                </a:cubicBezTo>
                <a:cubicBezTo>
                  <a:pt x="2494780" y="69045"/>
                  <a:pt x="2490514" y="61777"/>
                  <a:pt x="2488430" y="56097"/>
                </a:cubicBezTo>
                <a:cubicBezTo>
                  <a:pt x="2487389" y="53257"/>
                  <a:pt x="2488121" y="51501"/>
                  <a:pt x="2490628" y="50830"/>
                </a:cubicBezTo>
                <a:close/>
                <a:moveTo>
                  <a:pt x="2572993" y="34517"/>
                </a:moveTo>
                <a:cubicBezTo>
                  <a:pt x="2576112" y="35931"/>
                  <a:pt x="2580555" y="38690"/>
                  <a:pt x="2586322" y="42795"/>
                </a:cubicBezTo>
                <a:cubicBezTo>
                  <a:pt x="2593007" y="48302"/>
                  <a:pt x="2593717" y="52376"/>
                  <a:pt x="2588452" y="55018"/>
                </a:cubicBezTo>
                <a:cubicBezTo>
                  <a:pt x="2583187" y="57660"/>
                  <a:pt x="2573628" y="63523"/>
                  <a:pt x="2559775" y="72608"/>
                </a:cubicBezTo>
                <a:cubicBezTo>
                  <a:pt x="2545921" y="81692"/>
                  <a:pt x="2542520" y="81050"/>
                  <a:pt x="2549571" y="70682"/>
                </a:cubicBezTo>
                <a:cubicBezTo>
                  <a:pt x="2556622" y="60314"/>
                  <a:pt x="2561508" y="51341"/>
                  <a:pt x="2564230" y="43763"/>
                </a:cubicBezTo>
                <a:cubicBezTo>
                  <a:pt x="2566953" y="36185"/>
                  <a:pt x="2569873" y="33103"/>
                  <a:pt x="2572993" y="34517"/>
                </a:cubicBezTo>
                <a:close/>
                <a:moveTo>
                  <a:pt x="2621915" y="27236"/>
                </a:moveTo>
                <a:cubicBezTo>
                  <a:pt x="2624839" y="27504"/>
                  <a:pt x="2629327" y="29165"/>
                  <a:pt x="2635380" y="32219"/>
                </a:cubicBezTo>
                <a:cubicBezTo>
                  <a:pt x="2647484" y="38327"/>
                  <a:pt x="2651720" y="44079"/>
                  <a:pt x="2648086" y="49474"/>
                </a:cubicBezTo>
                <a:cubicBezTo>
                  <a:pt x="2644452" y="54869"/>
                  <a:pt x="2640896" y="62394"/>
                  <a:pt x="2637417" y="72049"/>
                </a:cubicBezTo>
                <a:cubicBezTo>
                  <a:pt x="2633938" y="81705"/>
                  <a:pt x="2627641" y="93391"/>
                  <a:pt x="2618525" y="107108"/>
                </a:cubicBezTo>
                <a:cubicBezTo>
                  <a:pt x="2633829" y="104168"/>
                  <a:pt x="2647807" y="99542"/>
                  <a:pt x="2660457" y="93230"/>
                </a:cubicBezTo>
                <a:cubicBezTo>
                  <a:pt x="2673108" y="86917"/>
                  <a:pt x="2683290" y="86715"/>
                  <a:pt x="2691004" y="92625"/>
                </a:cubicBezTo>
                <a:cubicBezTo>
                  <a:pt x="2698718" y="98535"/>
                  <a:pt x="2697884" y="103399"/>
                  <a:pt x="2688502" y="107219"/>
                </a:cubicBezTo>
                <a:cubicBezTo>
                  <a:pt x="2679120" y="111039"/>
                  <a:pt x="2663576" y="114574"/>
                  <a:pt x="2641872" y="117823"/>
                </a:cubicBezTo>
                <a:cubicBezTo>
                  <a:pt x="2653543" y="120043"/>
                  <a:pt x="2657986" y="125426"/>
                  <a:pt x="2655202" y="133971"/>
                </a:cubicBezTo>
                <a:cubicBezTo>
                  <a:pt x="2652417" y="142517"/>
                  <a:pt x="2650048" y="151871"/>
                  <a:pt x="2648095" y="162035"/>
                </a:cubicBezTo>
                <a:cubicBezTo>
                  <a:pt x="2646142" y="172198"/>
                  <a:pt x="2642511" y="183463"/>
                  <a:pt x="2637203" y="195828"/>
                </a:cubicBezTo>
                <a:cubicBezTo>
                  <a:pt x="2643776" y="203604"/>
                  <a:pt x="2651425" y="211098"/>
                  <a:pt x="2660150" y="218310"/>
                </a:cubicBezTo>
                <a:cubicBezTo>
                  <a:pt x="2668875" y="225522"/>
                  <a:pt x="2677941" y="231007"/>
                  <a:pt x="2687349" y="234765"/>
                </a:cubicBezTo>
                <a:cubicBezTo>
                  <a:pt x="2696756" y="238523"/>
                  <a:pt x="2705341" y="242548"/>
                  <a:pt x="2713105" y="246839"/>
                </a:cubicBezTo>
                <a:cubicBezTo>
                  <a:pt x="2720869" y="251130"/>
                  <a:pt x="2716906" y="254038"/>
                  <a:pt x="2701217" y="255564"/>
                </a:cubicBezTo>
                <a:cubicBezTo>
                  <a:pt x="2685529" y="257089"/>
                  <a:pt x="2673684" y="257229"/>
                  <a:pt x="2665685" y="255982"/>
                </a:cubicBezTo>
                <a:cubicBezTo>
                  <a:pt x="2657685" y="254736"/>
                  <a:pt x="2651847" y="251254"/>
                  <a:pt x="2648170" y="245537"/>
                </a:cubicBezTo>
                <a:cubicBezTo>
                  <a:pt x="2644492" y="239819"/>
                  <a:pt x="2636434" y="227969"/>
                  <a:pt x="2623994" y="209985"/>
                </a:cubicBezTo>
                <a:cubicBezTo>
                  <a:pt x="2618674" y="217265"/>
                  <a:pt x="2612401" y="223315"/>
                  <a:pt x="2605177" y="228133"/>
                </a:cubicBezTo>
                <a:cubicBezTo>
                  <a:pt x="2597953" y="232951"/>
                  <a:pt x="2589202" y="236579"/>
                  <a:pt x="2578927" y="239016"/>
                </a:cubicBezTo>
                <a:lnTo>
                  <a:pt x="2571509" y="239205"/>
                </a:lnTo>
                <a:lnTo>
                  <a:pt x="2570993" y="248206"/>
                </a:lnTo>
                <a:cubicBezTo>
                  <a:pt x="2568885" y="256968"/>
                  <a:pt x="2564562" y="258075"/>
                  <a:pt x="2558026" y="251527"/>
                </a:cubicBezTo>
                <a:cubicBezTo>
                  <a:pt x="2551490" y="244978"/>
                  <a:pt x="2545543" y="239304"/>
                  <a:pt x="2540185" y="234505"/>
                </a:cubicBezTo>
                <a:cubicBezTo>
                  <a:pt x="2528887" y="243620"/>
                  <a:pt x="2517858" y="250169"/>
                  <a:pt x="2507099" y="254150"/>
                </a:cubicBezTo>
                <a:cubicBezTo>
                  <a:pt x="2496340" y="258131"/>
                  <a:pt x="2484958" y="260522"/>
                  <a:pt x="2472952" y="261322"/>
                </a:cubicBezTo>
                <a:cubicBezTo>
                  <a:pt x="2460947" y="262122"/>
                  <a:pt x="2459570" y="259815"/>
                  <a:pt x="2468822" y="254401"/>
                </a:cubicBezTo>
                <a:cubicBezTo>
                  <a:pt x="2478074" y="248988"/>
                  <a:pt x="2487581" y="244027"/>
                  <a:pt x="2497342" y="239518"/>
                </a:cubicBezTo>
                <a:cubicBezTo>
                  <a:pt x="2507102" y="235010"/>
                  <a:pt x="2515933" y="229290"/>
                  <a:pt x="2523833" y="222357"/>
                </a:cubicBezTo>
                <a:cubicBezTo>
                  <a:pt x="2515585" y="216887"/>
                  <a:pt x="2509437" y="213154"/>
                  <a:pt x="2505388" y="211157"/>
                </a:cubicBezTo>
                <a:cubicBezTo>
                  <a:pt x="2501338" y="209161"/>
                  <a:pt x="2500299" y="206224"/>
                  <a:pt x="2502271" y="202349"/>
                </a:cubicBezTo>
                <a:cubicBezTo>
                  <a:pt x="2504243" y="198473"/>
                  <a:pt x="2505980" y="194011"/>
                  <a:pt x="2507480" y="188963"/>
                </a:cubicBezTo>
                <a:cubicBezTo>
                  <a:pt x="2490365" y="191245"/>
                  <a:pt x="2478651" y="194151"/>
                  <a:pt x="2472338" y="197679"/>
                </a:cubicBezTo>
                <a:cubicBezTo>
                  <a:pt x="2466026" y="201208"/>
                  <a:pt x="2458435" y="198668"/>
                  <a:pt x="2449568" y="190061"/>
                </a:cubicBezTo>
                <a:cubicBezTo>
                  <a:pt x="2440700" y="181454"/>
                  <a:pt x="2441844" y="177547"/>
                  <a:pt x="2453000" y="178341"/>
                </a:cubicBezTo>
                <a:cubicBezTo>
                  <a:pt x="2464156" y="179134"/>
                  <a:pt x="2483612" y="177342"/>
                  <a:pt x="2511369" y="172964"/>
                </a:cubicBezTo>
                <a:cubicBezTo>
                  <a:pt x="2513452" y="164245"/>
                  <a:pt x="2513716" y="156345"/>
                  <a:pt x="2512159" y="149263"/>
                </a:cubicBezTo>
                <a:cubicBezTo>
                  <a:pt x="2510603" y="142182"/>
                  <a:pt x="2515294" y="141282"/>
                  <a:pt x="2526233" y="146566"/>
                </a:cubicBezTo>
                <a:cubicBezTo>
                  <a:pt x="2537172" y="151849"/>
                  <a:pt x="2541748" y="156103"/>
                  <a:pt x="2539962" y="159328"/>
                </a:cubicBezTo>
                <a:cubicBezTo>
                  <a:pt x="2538176" y="162553"/>
                  <a:pt x="2535566" y="165771"/>
                  <a:pt x="2532130" y="168983"/>
                </a:cubicBezTo>
                <a:lnTo>
                  <a:pt x="2548910" y="167086"/>
                </a:lnTo>
                <a:cubicBezTo>
                  <a:pt x="2550089" y="163687"/>
                  <a:pt x="2550482" y="159653"/>
                  <a:pt x="2550092" y="154984"/>
                </a:cubicBezTo>
                <a:cubicBezTo>
                  <a:pt x="2549701" y="150315"/>
                  <a:pt x="2552916" y="149905"/>
                  <a:pt x="2559738" y="153756"/>
                </a:cubicBezTo>
                <a:cubicBezTo>
                  <a:pt x="2566559" y="157607"/>
                  <a:pt x="2571058" y="160922"/>
                  <a:pt x="2573235" y="163700"/>
                </a:cubicBezTo>
                <a:cubicBezTo>
                  <a:pt x="2575411" y="166478"/>
                  <a:pt x="2575448" y="170109"/>
                  <a:pt x="2573346" y="174592"/>
                </a:cubicBezTo>
                <a:cubicBezTo>
                  <a:pt x="2571244" y="179076"/>
                  <a:pt x="2568640" y="185401"/>
                  <a:pt x="2565533" y="193568"/>
                </a:cubicBezTo>
                <a:cubicBezTo>
                  <a:pt x="2562426" y="201735"/>
                  <a:pt x="2558299" y="209799"/>
                  <a:pt x="2553152" y="217762"/>
                </a:cubicBezTo>
                <a:cubicBezTo>
                  <a:pt x="2558001" y="220875"/>
                  <a:pt x="2562714" y="224536"/>
                  <a:pt x="2567291" y="228747"/>
                </a:cubicBezTo>
                <a:cubicBezTo>
                  <a:pt x="2569579" y="230852"/>
                  <a:pt x="2571032" y="233526"/>
                  <a:pt x="2571649" y="236770"/>
                </a:cubicBezTo>
                <a:lnTo>
                  <a:pt x="2571578" y="237993"/>
                </a:lnTo>
                <a:lnTo>
                  <a:pt x="2576174" y="232561"/>
                </a:lnTo>
                <a:cubicBezTo>
                  <a:pt x="2584614" y="225820"/>
                  <a:pt x="2591881" y="219402"/>
                  <a:pt x="2597977" y="213306"/>
                </a:cubicBezTo>
                <a:cubicBezTo>
                  <a:pt x="2604073" y="207210"/>
                  <a:pt x="2609316" y="201105"/>
                  <a:pt x="2613707" y="194991"/>
                </a:cubicBezTo>
                <a:cubicBezTo>
                  <a:pt x="2608485" y="186594"/>
                  <a:pt x="2603437" y="179212"/>
                  <a:pt x="2598563" y="172843"/>
                </a:cubicBezTo>
                <a:cubicBezTo>
                  <a:pt x="2593689" y="166475"/>
                  <a:pt x="2589355" y="160646"/>
                  <a:pt x="2585559" y="155356"/>
                </a:cubicBezTo>
                <a:cubicBezTo>
                  <a:pt x="2581764" y="150066"/>
                  <a:pt x="2582905" y="146929"/>
                  <a:pt x="2588982" y="145943"/>
                </a:cubicBezTo>
                <a:cubicBezTo>
                  <a:pt x="2595060" y="144957"/>
                  <a:pt x="2599630" y="146386"/>
                  <a:pt x="2602693" y="150231"/>
                </a:cubicBezTo>
                <a:cubicBezTo>
                  <a:pt x="2605757" y="154076"/>
                  <a:pt x="2612386" y="163830"/>
                  <a:pt x="2622580" y="179494"/>
                </a:cubicBezTo>
                <a:cubicBezTo>
                  <a:pt x="2626016" y="171457"/>
                  <a:pt x="2628316" y="161861"/>
                  <a:pt x="2629482" y="150705"/>
                </a:cubicBezTo>
                <a:cubicBezTo>
                  <a:pt x="2630648" y="139549"/>
                  <a:pt x="2630927" y="129345"/>
                  <a:pt x="2630319" y="120093"/>
                </a:cubicBezTo>
                <a:cubicBezTo>
                  <a:pt x="2626314" y="120874"/>
                  <a:pt x="2620900" y="120874"/>
                  <a:pt x="2614079" y="120093"/>
                </a:cubicBezTo>
                <a:cubicBezTo>
                  <a:pt x="2605335" y="130424"/>
                  <a:pt x="2596083" y="138067"/>
                  <a:pt x="2586322" y="143022"/>
                </a:cubicBezTo>
                <a:cubicBezTo>
                  <a:pt x="2576561" y="147977"/>
                  <a:pt x="2576571" y="143707"/>
                  <a:pt x="2586350" y="130213"/>
                </a:cubicBezTo>
                <a:cubicBezTo>
                  <a:pt x="2596129" y="116720"/>
                  <a:pt x="2604302" y="100178"/>
                  <a:pt x="2610869" y="80588"/>
                </a:cubicBezTo>
                <a:cubicBezTo>
                  <a:pt x="2617437" y="60999"/>
                  <a:pt x="2620342" y="49031"/>
                  <a:pt x="2619585" y="44684"/>
                </a:cubicBezTo>
                <a:cubicBezTo>
                  <a:pt x="2618829" y="40337"/>
                  <a:pt x="2618246" y="35645"/>
                  <a:pt x="2617836" y="30610"/>
                </a:cubicBezTo>
                <a:cubicBezTo>
                  <a:pt x="2617632" y="28092"/>
                  <a:pt x="2618991" y="26968"/>
                  <a:pt x="2621915" y="27236"/>
                </a:cubicBezTo>
                <a:close/>
                <a:moveTo>
                  <a:pt x="1448253" y="27063"/>
                </a:moveTo>
                <a:cubicBezTo>
                  <a:pt x="1462886" y="26270"/>
                  <a:pt x="1473418" y="28689"/>
                  <a:pt x="1479850" y="34322"/>
                </a:cubicBezTo>
                <a:cubicBezTo>
                  <a:pt x="1488426" y="41831"/>
                  <a:pt x="1491186" y="47304"/>
                  <a:pt x="1488129" y="50739"/>
                </a:cubicBezTo>
                <a:cubicBezTo>
                  <a:pt x="1485071" y="54175"/>
                  <a:pt x="1476511" y="55502"/>
                  <a:pt x="1462446" y="54720"/>
                </a:cubicBezTo>
                <a:cubicBezTo>
                  <a:pt x="1448382" y="53939"/>
                  <a:pt x="1435158" y="53939"/>
                  <a:pt x="1422774" y="54720"/>
                </a:cubicBezTo>
                <a:cubicBezTo>
                  <a:pt x="1410391" y="55502"/>
                  <a:pt x="1392069" y="56884"/>
                  <a:pt x="1367810" y="58869"/>
                </a:cubicBezTo>
                <a:cubicBezTo>
                  <a:pt x="1374805" y="66409"/>
                  <a:pt x="1377332" y="71677"/>
                  <a:pt x="1375391" y="74673"/>
                </a:cubicBezTo>
                <a:cubicBezTo>
                  <a:pt x="1373450" y="77668"/>
                  <a:pt x="1372480" y="90048"/>
                  <a:pt x="1372480" y="111814"/>
                </a:cubicBezTo>
                <a:cubicBezTo>
                  <a:pt x="1389942" y="111814"/>
                  <a:pt x="1405163" y="113907"/>
                  <a:pt x="1418142" y="118093"/>
                </a:cubicBezTo>
                <a:cubicBezTo>
                  <a:pt x="1431121" y="122279"/>
                  <a:pt x="1438622" y="130663"/>
                  <a:pt x="1440643" y="143245"/>
                </a:cubicBezTo>
                <a:cubicBezTo>
                  <a:pt x="1442665" y="155827"/>
                  <a:pt x="1433716" y="157223"/>
                  <a:pt x="1413798" y="147431"/>
                </a:cubicBezTo>
                <a:cubicBezTo>
                  <a:pt x="1393880" y="137639"/>
                  <a:pt x="1380107" y="129692"/>
                  <a:pt x="1372480" y="123590"/>
                </a:cubicBezTo>
                <a:cubicBezTo>
                  <a:pt x="1373212" y="182216"/>
                  <a:pt x="1372347" y="221585"/>
                  <a:pt x="1369885" y="241695"/>
                </a:cubicBezTo>
                <a:cubicBezTo>
                  <a:pt x="1367423" y="261805"/>
                  <a:pt x="1363594" y="271861"/>
                  <a:pt x="1358397" y="271861"/>
                </a:cubicBezTo>
                <a:cubicBezTo>
                  <a:pt x="1354540" y="271861"/>
                  <a:pt x="1350450" y="267253"/>
                  <a:pt x="1346128" y="258038"/>
                </a:cubicBezTo>
                <a:cubicBezTo>
                  <a:pt x="1341806" y="248823"/>
                  <a:pt x="1340445" y="240892"/>
                  <a:pt x="1342045" y="234244"/>
                </a:cubicBezTo>
                <a:cubicBezTo>
                  <a:pt x="1343644" y="227597"/>
                  <a:pt x="1345201" y="220496"/>
                  <a:pt x="1346714" y="212943"/>
                </a:cubicBezTo>
                <a:cubicBezTo>
                  <a:pt x="1348227" y="205390"/>
                  <a:pt x="1349374" y="179711"/>
                  <a:pt x="1350156" y="135906"/>
                </a:cubicBezTo>
                <a:cubicBezTo>
                  <a:pt x="1350937" y="92101"/>
                  <a:pt x="1348587" y="67377"/>
                  <a:pt x="1343105" y="61734"/>
                </a:cubicBezTo>
                <a:cubicBezTo>
                  <a:pt x="1304509" y="67960"/>
                  <a:pt x="1280315" y="72043"/>
                  <a:pt x="1270523" y="73984"/>
                </a:cubicBezTo>
                <a:cubicBezTo>
                  <a:pt x="1260732" y="75925"/>
                  <a:pt x="1251517" y="72400"/>
                  <a:pt x="1242878" y="63408"/>
                </a:cubicBezTo>
                <a:cubicBezTo>
                  <a:pt x="1234240" y="54416"/>
                  <a:pt x="1234556" y="50314"/>
                  <a:pt x="1243827" y="51102"/>
                </a:cubicBezTo>
                <a:cubicBezTo>
                  <a:pt x="1253098" y="51889"/>
                  <a:pt x="1269097" y="51130"/>
                  <a:pt x="1291824" y="48823"/>
                </a:cubicBezTo>
                <a:cubicBezTo>
                  <a:pt x="1314552" y="46516"/>
                  <a:pt x="1337849" y="43602"/>
                  <a:pt x="1361718" y="40079"/>
                </a:cubicBezTo>
                <a:cubicBezTo>
                  <a:pt x="1385586" y="36557"/>
                  <a:pt x="1409098" y="32839"/>
                  <a:pt x="1432253" y="28926"/>
                </a:cubicBezTo>
                <a:cubicBezTo>
                  <a:pt x="1438042" y="27948"/>
                  <a:pt x="1443375" y="27327"/>
                  <a:pt x="1448253" y="27063"/>
                </a:cubicBezTo>
                <a:close/>
                <a:moveTo>
                  <a:pt x="58458" y="25420"/>
                </a:moveTo>
                <a:cubicBezTo>
                  <a:pt x="69273" y="25420"/>
                  <a:pt x="78602" y="27392"/>
                  <a:pt x="86447" y="31336"/>
                </a:cubicBezTo>
                <a:cubicBezTo>
                  <a:pt x="94291" y="35280"/>
                  <a:pt x="97733" y="42110"/>
                  <a:pt x="96772" y="51827"/>
                </a:cubicBezTo>
                <a:cubicBezTo>
                  <a:pt x="95811" y="61545"/>
                  <a:pt x="90974" y="64555"/>
                  <a:pt x="82261" y="60859"/>
                </a:cubicBezTo>
                <a:cubicBezTo>
                  <a:pt x="73548" y="57164"/>
                  <a:pt x="64278" y="50333"/>
                  <a:pt x="54449" y="40368"/>
                </a:cubicBezTo>
                <a:cubicBezTo>
                  <a:pt x="44620" y="30402"/>
                  <a:pt x="45956" y="25420"/>
                  <a:pt x="58458" y="25420"/>
                </a:cubicBezTo>
                <a:close/>
                <a:moveTo>
                  <a:pt x="1719249" y="24880"/>
                </a:moveTo>
                <a:cubicBezTo>
                  <a:pt x="1725438" y="23665"/>
                  <a:pt x="1731856" y="26074"/>
                  <a:pt x="1738504" y="32108"/>
                </a:cubicBezTo>
                <a:cubicBezTo>
                  <a:pt x="1745152" y="38141"/>
                  <a:pt x="1744113" y="42634"/>
                  <a:pt x="1735388" y="45586"/>
                </a:cubicBezTo>
                <a:cubicBezTo>
                  <a:pt x="1726663" y="48538"/>
                  <a:pt x="1704181" y="52451"/>
                  <a:pt x="1667941" y="57325"/>
                </a:cubicBezTo>
                <a:cubicBezTo>
                  <a:pt x="1675717" y="63985"/>
                  <a:pt x="1676291" y="69550"/>
                  <a:pt x="1669662" y="74021"/>
                </a:cubicBezTo>
                <a:cubicBezTo>
                  <a:pt x="1663033" y="78492"/>
                  <a:pt x="1651564" y="89912"/>
                  <a:pt x="1635255" y="108280"/>
                </a:cubicBezTo>
                <a:cubicBezTo>
                  <a:pt x="1659737" y="105204"/>
                  <a:pt x="1681035" y="102317"/>
                  <a:pt x="1699148" y="99620"/>
                </a:cubicBezTo>
                <a:cubicBezTo>
                  <a:pt x="1717262" y="96922"/>
                  <a:pt x="1729426" y="94383"/>
                  <a:pt x="1735639" y="92002"/>
                </a:cubicBezTo>
                <a:cubicBezTo>
                  <a:pt x="1741853" y="89620"/>
                  <a:pt x="1747862" y="89701"/>
                  <a:pt x="1753666" y="92244"/>
                </a:cubicBezTo>
                <a:cubicBezTo>
                  <a:pt x="1759470" y="94786"/>
                  <a:pt x="1766477" y="99716"/>
                  <a:pt x="1774688" y="107033"/>
                </a:cubicBezTo>
                <a:cubicBezTo>
                  <a:pt x="1782898" y="114351"/>
                  <a:pt x="1784805" y="120406"/>
                  <a:pt x="1780408" y="125200"/>
                </a:cubicBezTo>
                <a:cubicBezTo>
                  <a:pt x="1776012" y="129993"/>
                  <a:pt x="1772691" y="137816"/>
                  <a:pt x="1770446" y="148668"/>
                </a:cubicBezTo>
                <a:cubicBezTo>
                  <a:pt x="1768202" y="159520"/>
                  <a:pt x="1766291" y="173197"/>
                  <a:pt x="1764716" y="189698"/>
                </a:cubicBezTo>
                <a:cubicBezTo>
                  <a:pt x="1763141" y="206199"/>
                  <a:pt x="1759914" y="219740"/>
                  <a:pt x="1755033" y="230319"/>
                </a:cubicBezTo>
                <a:cubicBezTo>
                  <a:pt x="1750153" y="240898"/>
                  <a:pt x="1744113" y="248324"/>
                  <a:pt x="1736914" y="252597"/>
                </a:cubicBezTo>
                <a:cubicBezTo>
                  <a:pt x="1729714" y="256869"/>
                  <a:pt x="1724973" y="253514"/>
                  <a:pt x="1722691" y="242532"/>
                </a:cubicBezTo>
                <a:cubicBezTo>
                  <a:pt x="1720409" y="231550"/>
                  <a:pt x="1718406" y="223758"/>
                  <a:pt x="1716682" y="219157"/>
                </a:cubicBezTo>
                <a:cubicBezTo>
                  <a:pt x="1707504" y="218487"/>
                  <a:pt x="1689332" y="219321"/>
                  <a:pt x="1662165" y="221659"/>
                </a:cubicBezTo>
                <a:cubicBezTo>
                  <a:pt x="1634997" y="223997"/>
                  <a:pt x="1612118" y="225879"/>
                  <a:pt x="1593527" y="227305"/>
                </a:cubicBezTo>
                <a:cubicBezTo>
                  <a:pt x="1587313" y="242994"/>
                  <a:pt x="1581993" y="246287"/>
                  <a:pt x="1577565" y="237184"/>
                </a:cubicBezTo>
                <a:cubicBezTo>
                  <a:pt x="1573137" y="228080"/>
                  <a:pt x="1570530" y="215297"/>
                  <a:pt x="1569742" y="198832"/>
                </a:cubicBezTo>
                <a:cubicBezTo>
                  <a:pt x="1568955" y="182368"/>
                  <a:pt x="1567426" y="168062"/>
                  <a:pt x="1565156" y="155914"/>
                </a:cubicBezTo>
                <a:cubicBezTo>
                  <a:pt x="1562887" y="143766"/>
                  <a:pt x="1559582" y="132595"/>
                  <a:pt x="1555241" y="122400"/>
                </a:cubicBezTo>
                <a:cubicBezTo>
                  <a:pt x="1550900" y="112205"/>
                  <a:pt x="1552425" y="107715"/>
                  <a:pt x="1559817" y="108931"/>
                </a:cubicBezTo>
                <a:cubicBezTo>
                  <a:pt x="1567209" y="110146"/>
                  <a:pt x="1572954" y="111315"/>
                  <a:pt x="1577053" y="112438"/>
                </a:cubicBezTo>
                <a:cubicBezTo>
                  <a:pt x="1581152" y="113560"/>
                  <a:pt x="1595034" y="113055"/>
                  <a:pt x="1618697" y="110921"/>
                </a:cubicBezTo>
                <a:cubicBezTo>
                  <a:pt x="1629686" y="94079"/>
                  <a:pt x="1636141" y="82384"/>
                  <a:pt x="1638064" y="75835"/>
                </a:cubicBezTo>
                <a:cubicBezTo>
                  <a:pt x="1639986" y="69287"/>
                  <a:pt x="1640947" y="64196"/>
                  <a:pt x="1640947" y="60562"/>
                </a:cubicBezTo>
                <a:cubicBezTo>
                  <a:pt x="1636954" y="61294"/>
                  <a:pt x="1632287" y="62059"/>
                  <a:pt x="1626948" y="62859"/>
                </a:cubicBezTo>
                <a:cubicBezTo>
                  <a:pt x="1621609" y="63659"/>
                  <a:pt x="1616949" y="63848"/>
                  <a:pt x="1612968" y="63427"/>
                </a:cubicBezTo>
                <a:cubicBezTo>
                  <a:pt x="1608986" y="63005"/>
                  <a:pt x="1603703" y="59678"/>
                  <a:pt x="1597117" y="53446"/>
                </a:cubicBezTo>
                <a:cubicBezTo>
                  <a:pt x="1590532" y="47214"/>
                  <a:pt x="1594655" y="44098"/>
                  <a:pt x="1609489" y="44098"/>
                </a:cubicBezTo>
                <a:cubicBezTo>
                  <a:pt x="1621680" y="44098"/>
                  <a:pt x="1637751" y="42371"/>
                  <a:pt x="1657700" y="38917"/>
                </a:cubicBezTo>
                <a:cubicBezTo>
                  <a:pt x="1677649" y="35463"/>
                  <a:pt x="1691347" y="32563"/>
                  <a:pt x="1698795" y="30219"/>
                </a:cubicBezTo>
                <a:cubicBezTo>
                  <a:pt x="1706242" y="27875"/>
                  <a:pt x="1713061" y="26096"/>
                  <a:pt x="1719249" y="24880"/>
                </a:cubicBezTo>
                <a:close/>
                <a:moveTo>
                  <a:pt x="665574" y="20971"/>
                </a:moveTo>
                <a:cubicBezTo>
                  <a:pt x="668439" y="20842"/>
                  <a:pt x="672157" y="21172"/>
                  <a:pt x="676727" y="21959"/>
                </a:cubicBezTo>
                <a:cubicBezTo>
                  <a:pt x="687914" y="23683"/>
                  <a:pt x="695892" y="26958"/>
                  <a:pt x="700661" y="31782"/>
                </a:cubicBezTo>
                <a:cubicBezTo>
                  <a:pt x="705429" y="36607"/>
                  <a:pt x="707088" y="42997"/>
                  <a:pt x="705637" y="50953"/>
                </a:cubicBezTo>
                <a:cubicBezTo>
                  <a:pt x="704186" y="58909"/>
                  <a:pt x="698936" y="61030"/>
                  <a:pt x="689889" y="57315"/>
                </a:cubicBezTo>
                <a:cubicBezTo>
                  <a:pt x="680842" y="53601"/>
                  <a:pt x="671816" y="45992"/>
                  <a:pt x="662812" y="34489"/>
                </a:cubicBezTo>
                <a:cubicBezTo>
                  <a:pt x="656058" y="25862"/>
                  <a:pt x="656979" y="21355"/>
                  <a:pt x="665574" y="20971"/>
                </a:cubicBezTo>
                <a:close/>
                <a:moveTo>
                  <a:pt x="2258798" y="19067"/>
                </a:moveTo>
                <a:cubicBezTo>
                  <a:pt x="2265861" y="20288"/>
                  <a:pt x="2273733" y="22871"/>
                  <a:pt x="2282415" y="26815"/>
                </a:cubicBezTo>
                <a:cubicBezTo>
                  <a:pt x="2292386" y="31540"/>
                  <a:pt x="2296188" y="37124"/>
                  <a:pt x="2293819" y="43567"/>
                </a:cubicBezTo>
                <a:cubicBezTo>
                  <a:pt x="2291450" y="50010"/>
                  <a:pt x="2289894" y="58249"/>
                  <a:pt x="2289149" y="68282"/>
                </a:cubicBezTo>
                <a:cubicBezTo>
                  <a:pt x="2288405" y="78316"/>
                  <a:pt x="2288033" y="93230"/>
                  <a:pt x="2288033" y="113024"/>
                </a:cubicBezTo>
                <a:cubicBezTo>
                  <a:pt x="2288033" y="131937"/>
                  <a:pt x="2288805" y="149511"/>
                  <a:pt x="2290349" y="165746"/>
                </a:cubicBezTo>
                <a:cubicBezTo>
                  <a:pt x="2291893" y="181981"/>
                  <a:pt x="2292067" y="196910"/>
                  <a:pt x="2290870" y="210534"/>
                </a:cubicBezTo>
                <a:cubicBezTo>
                  <a:pt x="2289673" y="224158"/>
                  <a:pt x="2285370" y="236229"/>
                  <a:pt x="2277959" y="246746"/>
                </a:cubicBezTo>
                <a:cubicBezTo>
                  <a:pt x="2270549" y="257263"/>
                  <a:pt x="2264233" y="258773"/>
                  <a:pt x="2259012" y="251276"/>
                </a:cubicBezTo>
                <a:cubicBezTo>
                  <a:pt x="2253790" y="243779"/>
                  <a:pt x="2249105" y="237577"/>
                  <a:pt x="2244957" y="232672"/>
                </a:cubicBezTo>
                <a:cubicBezTo>
                  <a:pt x="2240808" y="227767"/>
                  <a:pt x="2236033" y="222347"/>
                  <a:pt x="2230632" y="216413"/>
                </a:cubicBezTo>
                <a:cubicBezTo>
                  <a:pt x="2225231" y="210478"/>
                  <a:pt x="2226499" y="208336"/>
                  <a:pt x="2234436" y="209985"/>
                </a:cubicBezTo>
                <a:cubicBezTo>
                  <a:pt x="2242374" y="211635"/>
                  <a:pt x="2248929" y="212996"/>
                  <a:pt x="2254100" y="214069"/>
                </a:cubicBezTo>
                <a:cubicBezTo>
                  <a:pt x="2259272" y="215142"/>
                  <a:pt x="2262308" y="214103"/>
                  <a:pt x="2263207" y="210953"/>
                </a:cubicBezTo>
                <a:cubicBezTo>
                  <a:pt x="2264106" y="207802"/>
                  <a:pt x="2264943" y="201369"/>
                  <a:pt x="2265718" y="191652"/>
                </a:cubicBezTo>
                <a:cubicBezTo>
                  <a:pt x="2266493" y="181934"/>
                  <a:pt x="2266692" y="155328"/>
                  <a:pt x="2266314" y="111833"/>
                </a:cubicBezTo>
                <a:cubicBezTo>
                  <a:pt x="2265935" y="68338"/>
                  <a:pt x="2262822" y="41698"/>
                  <a:pt x="2256975" y="31912"/>
                </a:cubicBezTo>
                <a:cubicBezTo>
                  <a:pt x="2251127" y="22127"/>
                  <a:pt x="2251735" y="17845"/>
                  <a:pt x="2258798" y="19067"/>
                </a:cubicBezTo>
                <a:close/>
                <a:moveTo>
                  <a:pt x="382610" y="13739"/>
                </a:moveTo>
                <a:cubicBezTo>
                  <a:pt x="385636" y="13570"/>
                  <a:pt x="390469" y="15740"/>
                  <a:pt x="397107" y="20248"/>
                </a:cubicBezTo>
                <a:cubicBezTo>
                  <a:pt x="410384" y="29264"/>
                  <a:pt x="415329" y="35695"/>
                  <a:pt x="411943" y="39540"/>
                </a:cubicBezTo>
                <a:cubicBezTo>
                  <a:pt x="408557" y="43385"/>
                  <a:pt x="404443" y="49015"/>
                  <a:pt x="399600" y="56432"/>
                </a:cubicBezTo>
                <a:cubicBezTo>
                  <a:pt x="394757" y="63848"/>
                  <a:pt x="387337" y="76059"/>
                  <a:pt x="377341" y="93062"/>
                </a:cubicBezTo>
                <a:cubicBezTo>
                  <a:pt x="386680" y="101458"/>
                  <a:pt x="390375" y="108546"/>
                  <a:pt x="388428" y="114326"/>
                </a:cubicBezTo>
                <a:cubicBezTo>
                  <a:pt x="386481" y="120105"/>
                  <a:pt x="385508" y="130176"/>
                  <a:pt x="385508" y="144538"/>
                </a:cubicBezTo>
                <a:cubicBezTo>
                  <a:pt x="385508" y="157697"/>
                  <a:pt x="385108" y="174741"/>
                  <a:pt x="384308" y="195670"/>
                </a:cubicBezTo>
                <a:cubicBezTo>
                  <a:pt x="383508" y="216599"/>
                  <a:pt x="381021" y="231999"/>
                  <a:pt x="376848" y="241872"/>
                </a:cubicBezTo>
                <a:cubicBezTo>
                  <a:pt x="372674" y="251744"/>
                  <a:pt x="367797" y="251065"/>
                  <a:pt x="362216" y="239835"/>
                </a:cubicBezTo>
                <a:cubicBezTo>
                  <a:pt x="356635" y="228604"/>
                  <a:pt x="355212" y="219399"/>
                  <a:pt x="357946" y="212218"/>
                </a:cubicBezTo>
                <a:cubicBezTo>
                  <a:pt x="360681" y="205037"/>
                  <a:pt x="362629" y="194259"/>
                  <a:pt x="363788" y="179885"/>
                </a:cubicBezTo>
                <a:cubicBezTo>
                  <a:pt x="364948" y="165510"/>
                  <a:pt x="365527" y="151006"/>
                  <a:pt x="365527" y="136371"/>
                </a:cubicBezTo>
                <a:cubicBezTo>
                  <a:pt x="365527" y="121253"/>
                  <a:pt x="365348" y="111548"/>
                  <a:pt x="364988" y="107257"/>
                </a:cubicBezTo>
                <a:cubicBezTo>
                  <a:pt x="358477" y="118257"/>
                  <a:pt x="351460" y="127125"/>
                  <a:pt x="343938" y="133860"/>
                </a:cubicBezTo>
                <a:cubicBezTo>
                  <a:pt x="336416" y="140594"/>
                  <a:pt x="326655" y="146988"/>
                  <a:pt x="314656" y="153040"/>
                </a:cubicBezTo>
                <a:cubicBezTo>
                  <a:pt x="302657" y="159092"/>
                  <a:pt x="302003" y="156066"/>
                  <a:pt x="312693" y="143961"/>
                </a:cubicBezTo>
                <a:cubicBezTo>
                  <a:pt x="323384" y="131857"/>
                  <a:pt x="333523" y="119287"/>
                  <a:pt x="343110" y="106252"/>
                </a:cubicBezTo>
                <a:cubicBezTo>
                  <a:pt x="352697" y="93217"/>
                  <a:pt x="361360" y="78217"/>
                  <a:pt x="369099" y="61250"/>
                </a:cubicBezTo>
                <a:cubicBezTo>
                  <a:pt x="376838" y="44284"/>
                  <a:pt x="380122" y="30954"/>
                  <a:pt x="378950" y="21262"/>
                </a:cubicBezTo>
                <a:cubicBezTo>
                  <a:pt x="378364" y="16416"/>
                  <a:pt x="379584" y="13908"/>
                  <a:pt x="382610" y="13739"/>
                </a:cubicBezTo>
                <a:close/>
                <a:moveTo>
                  <a:pt x="2008979" y="11186"/>
                </a:moveTo>
                <a:cubicBezTo>
                  <a:pt x="2010613" y="11136"/>
                  <a:pt x="2012631" y="11469"/>
                  <a:pt x="2015036" y="12183"/>
                </a:cubicBezTo>
                <a:cubicBezTo>
                  <a:pt x="2024654" y="15042"/>
                  <a:pt x="2031875" y="18369"/>
                  <a:pt x="2036700" y="22164"/>
                </a:cubicBezTo>
                <a:cubicBezTo>
                  <a:pt x="2041524" y="25959"/>
                  <a:pt x="2042092" y="30126"/>
                  <a:pt x="2038402" y="34666"/>
                </a:cubicBezTo>
                <a:cubicBezTo>
                  <a:pt x="2034712" y="39205"/>
                  <a:pt x="2030353" y="46498"/>
                  <a:pt x="2025324" y="56543"/>
                </a:cubicBezTo>
                <a:cubicBezTo>
                  <a:pt x="2020294" y="66589"/>
                  <a:pt x="2012881" y="76834"/>
                  <a:pt x="2003083" y="87276"/>
                </a:cubicBezTo>
                <a:cubicBezTo>
                  <a:pt x="2027603" y="86594"/>
                  <a:pt x="2042761" y="84089"/>
                  <a:pt x="2048559" y="79761"/>
                </a:cubicBezTo>
                <a:cubicBezTo>
                  <a:pt x="2054358" y="75432"/>
                  <a:pt x="2061077" y="74936"/>
                  <a:pt x="2068716" y="78272"/>
                </a:cubicBezTo>
                <a:cubicBezTo>
                  <a:pt x="2076356" y="81609"/>
                  <a:pt x="2082505" y="85779"/>
                  <a:pt x="2087162" y="90783"/>
                </a:cubicBezTo>
                <a:cubicBezTo>
                  <a:pt x="2091819" y="95788"/>
                  <a:pt x="2092169" y="100445"/>
                  <a:pt x="2088213" y="104754"/>
                </a:cubicBezTo>
                <a:cubicBezTo>
                  <a:pt x="2084257" y="109064"/>
                  <a:pt x="2081513" y="119284"/>
                  <a:pt x="2079981" y="135413"/>
                </a:cubicBezTo>
                <a:cubicBezTo>
                  <a:pt x="2078449" y="151542"/>
                  <a:pt x="2077100" y="167765"/>
                  <a:pt x="2075935" y="184080"/>
                </a:cubicBezTo>
                <a:cubicBezTo>
                  <a:pt x="2074769" y="200395"/>
                  <a:pt x="2071327" y="214469"/>
                  <a:pt x="2065610" y="226301"/>
                </a:cubicBezTo>
                <a:cubicBezTo>
                  <a:pt x="2059892" y="238132"/>
                  <a:pt x="2051021" y="247127"/>
                  <a:pt x="2038997" y="253285"/>
                </a:cubicBezTo>
                <a:cubicBezTo>
                  <a:pt x="2026973" y="259443"/>
                  <a:pt x="2020505" y="257896"/>
                  <a:pt x="2019594" y="248643"/>
                </a:cubicBezTo>
                <a:cubicBezTo>
                  <a:pt x="2018682" y="239391"/>
                  <a:pt x="2013734" y="228862"/>
                  <a:pt x="2004748" y="217055"/>
                </a:cubicBezTo>
                <a:cubicBezTo>
                  <a:pt x="1995763" y="205248"/>
                  <a:pt x="1996978" y="202110"/>
                  <a:pt x="2008395" y="207641"/>
                </a:cubicBezTo>
                <a:cubicBezTo>
                  <a:pt x="2019811" y="213173"/>
                  <a:pt x="2027782" y="216286"/>
                  <a:pt x="2032309" y="216980"/>
                </a:cubicBezTo>
                <a:cubicBezTo>
                  <a:pt x="2036836" y="217675"/>
                  <a:pt x="2041050" y="213517"/>
                  <a:pt x="2044950" y="204507"/>
                </a:cubicBezTo>
                <a:cubicBezTo>
                  <a:pt x="2048851" y="195496"/>
                  <a:pt x="2051579" y="181851"/>
                  <a:pt x="2053136" y="163570"/>
                </a:cubicBezTo>
                <a:cubicBezTo>
                  <a:pt x="2054692" y="145288"/>
                  <a:pt x="2055471" y="129996"/>
                  <a:pt x="2055471" y="117693"/>
                </a:cubicBezTo>
                <a:cubicBezTo>
                  <a:pt x="2055471" y="106593"/>
                  <a:pt x="2054401" y="100327"/>
                  <a:pt x="2052262" y="98894"/>
                </a:cubicBezTo>
                <a:cubicBezTo>
                  <a:pt x="2050122" y="97462"/>
                  <a:pt x="2044805" y="97812"/>
                  <a:pt x="2036309" y="99945"/>
                </a:cubicBezTo>
                <a:lnTo>
                  <a:pt x="2011976" y="106047"/>
                </a:lnTo>
                <a:cubicBezTo>
                  <a:pt x="2006072" y="106854"/>
                  <a:pt x="2000826" y="104919"/>
                  <a:pt x="1996237" y="100243"/>
                </a:cubicBezTo>
                <a:cubicBezTo>
                  <a:pt x="1984368" y="113724"/>
                  <a:pt x="1972012" y="124099"/>
                  <a:pt x="1959170" y="131367"/>
                </a:cubicBezTo>
                <a:cubicBezTo>
                  <a:pt x="1955959" y="133184"/>
                  <a:pt x="1953542" y="134289"/>
                  <a:pt x="1951918" y="134684"/>
                </a:cubicBezTo>
                <a:lnTo>
                  <a:pt x="1950480" y="134136"/>
                </a:lnTo>
                <a:lnTo>
                  <a:pt x="1950205" y="138948"/>
                </a:lnTo>
                <a:cubicBezTo>
                  <a:pt x="1950027" y="145288"/>
                  <a:pt x="1950131" y="153127"/>
                  <a:pt x="1950519" y="162463"/>
                </a:cubicBezTo>
                <a:cubicBezTo>
                  <a:pt x="1951294" y="181134"/>
                  <a:pt x="1950680" y="195273"/>
                  <a:pt x="1948677" y="204879"/>
                </a:cubicBezTo>
                <a:cubicBezTo>
                  <a:pt x="1946674" y="214484"/>
                  <a:pt x="1943983" y="222211"/>
                  <a:pt x="1940603" y="228059"/>
                </a:cubicBezTo>
                <a:cubicBezTo>
                  <a:pt x="1937224" y="233906"/>
                  <a:pt x="1933605" y="233993"/>
                  <a:pt x="1929748" y="228319"/>
                </a:cubicBezTo>
                <a:cubicBezTo>
                  <a:pt x="1925891" y="222645"/>
                  <a:pt x="1922939" y="217932"/>
                  <a:pt x="1920893" y="214180"/>
                </a:cubicBezTo>
                <a:cubicBezTo>
                  <a:pt x="1918847" y="210429"/>
                  <a:pt x="1916847" y="208401"/>
                  <a:pt x="1914893" y="208097"/>
                </a:cubicBezTo>
                <a:cubicBezTo>
                  <a:pt x="1912940" y="207793"/>
                  <a:pt x="1903232" y="209068"/>
                  <a:pt x="1885769" y="211920"/>
                </a:cubicBezTo>
                <a:cubicBezTo>
                  <a:pt x="1881702" y="229308"/>
                  <a:pt x="1877060" y="234064"/>
                  <a:pt x="1871845" y="226189"/>
                </a:cubicBezTo>
                <a:cubicBezTo>
                  <a:pt x="1866630" y="218313"/>
                  <a:pt x="1864022" y="207827"/>
                  <a:pt x="1864022" y="194730"/>
                </a:cubicBezTo>
                <a:cubicBezTo>
                  <a:pt x="1864022" y="182390"/>
                  <a:pt x="1863641" y="167058"/>
                  <a:pt x="1862878" y="148733"/>
                </a:cubicBezTo>
                <a:cubicBezTo>
                  <a:pt x="1862115" y="130409"/>
                  <a:pt x="1859393" y="117144"/>
                  <a:pt x="1854711" y="108940"/>
                </a:cubicBezTo>
                <a:cubicBezTo>
                  <a:pt x="1850029" y="100736"/>
                  <a:pt x="1850826" y="96634"/>
                  <a:pt x="1857101" y="96634"/>
                </a:cubicBezTo>
                <a:cubicBezTo>
                  <a:pt x="1861244" y="96634"/>
                  <a:pt x="1866087" y="97012"/>
                  <a:pt x="1871631" y="97769"/>
                </a:cubicBezTo>
                <a:cubicBezTo>
                  <a:pt x="1877584" y="90290"/>
                  <a:pt x="1884225" y="78725"/>
                  <a:pt x="1891555" y="63073"/>
                </a:cubicBezTo>
                <a:cubicBezTo>
                  <a:pt x="1898885" y="47421"/>
                  <a:pt x="1901189" y="35090"/>
                  <a:pt x="1898466" y="26080"/>
                </a:cubicBezTo>
                <a:cubicBezTo>
                  <a:pt x="1895744" y="17070"/>
                  <a:pt x="1902599" y="16130"/>
                  <a:pt x="1919033" y="23262"/>
                </a:cubicBezTo>
                <a:cubicBezTo>
                  <a:pt x="1933047" y="30033"/>
                  <a:pt x="1937379" y="35996"/>
                  <a:pt x="1932027" y="41149"/>
                </a:cubicBezTo>
                <a:cubicBezTo>
                  <a:pt x="1926676" y="46302"/>
                  <a:pt x="1920912" y="53511"/>
                  <a:pt x="1914735" y="62776"/>
                </a:cubicBezTo>
                <a:cubicBezTo>
                  <a:pt x="1908559" y="72040"/>
                  <a:pt x="1899096" y="83705"/>
                  <a:pt x="1886346" y="97769"/>
                </a:cubicBezTo>
                <a:cubicBezTo>
                  <a:pt x="1901353" y="95611"/>
                  <a:pt x="1911783" y="91958"/>
                  <a:pt x="1917637" y="86811"/>
                </a:cubicBezTo>
                <a:cubicBezTo>
                  <a:pt x="1923491" y="81664"/>
                  <a:pt x="1929829" y="80753"/>
                  <a:pt x="1936650" y="84077"/>
                </a:cubicBezTo>
                <a:cubicBezTo>
                  <a:pt x="1943471" y="87400"/>
                  <a:pt x="1949440" y="90861"/>
                  <a:pt x="1954556" y="94457"/>
                </a:cubicBezTo>
                <a:cubicBezTo>
                  <a:pt x="1959672" y="98054"/>
                  <a:pt x="1960828" y="102274"/>
                  <a:pt x="1958026" y="107117"/>
                </a:cubicBezTo>
                <a:cubicBezTo>
                  <a:pt x="1955223" y="111960"/>
                  <a:pt x="1953077" y="117727"/>
                  <a:pt x="1951589" y="124418"/>
                </a:cubicBezTo>
                <a:cubicBezTo>
                  <a:pt x="1951217" y="126091"/>
                  <a:pt x="1950915" y="128138"/>
                  <a:pt x="1950685" y="130560"/>
                </a:cubicBezTo>
                <a:lnTo>
                  <a:pt x="1950666" y="130882"/>
                </a:lnTo>
                <a:lnTo>
                  <a:pt x="1951695" y="128517"/>
                </a:lnTo>
                <a:cubicBezTo>
                  <a:pt x="1953244" y="126067"/>
                  <a:pt x="1955587" y="122905"/>
                  <a:pt x="1958723" y="119033"/>
                </a:cubicBezTo>
                <a:cubicBezTo>
                  <a:pt x="1971268" y="103542"/>
                  <a:pt x="1982747" y="85835"/>
                  <a:pt x="1993158" y="65910"/>
                </a:cubicBezTo>
                <a:cubicBezTo>
                  <a:pt x="2003570" y="45986"/>
                  <a:pt x="2007415" y="31336"/>
                  <a:pt x="2004692" y="21959"/>
                </a:cubicBezTo>
                <a:cubicBezTo>
                  <a:pt x="2002651" y="14927"/>
                  <a:pt x="2004080" y="11336"/>
                  <a:pt x="2008979" y="11186"/>
                </a:cubicBezTo>
                <a:close/>
                <a:moveTo>
                  <a:pt x="2522977" y="8388"/>
                </a:moveTo>
                <a:cubicBezTo>
                  <a:pt x="2526301" y="7278"/>
                  <a:pt x="2532357" y="8946"/>
                  <a:pt x="2541144" y="13393"/>
                </a:cubicBezTo>
                <a:cubicBezTo>
                  <a:pt x="2549930" y="17839"/>
                  <a:pt x="2552960" y="22685"/>
                  <a:pt x="2550231" y="27931"/>
                </a:cubicBezTo>
                <a:cubicBezTo>
                  <a:pt x="2547503" y="33177"/>
                  <a:pt x="2546139" y="52178"/>
                  <a:pt x="2546139" y="84932"/>
                </a:cubicBezTo>
                <a:lnTo>
                  <a:pt x="2565189" y="81528"/>
                </a:lnTo>
                <a:cubicBezTo>
                  <a:pt x="2574317" y="79134"/>
                  <a:pt x="2580819" y="80173"/>
                  <a:pt x="2584694" y="84644"/>
                </a:cubicBezTo>
                <a:cubicBezTo>
                  <a:pt x="2588570" y="89115"/>
                  <a:pt x="2586527" y="92826"/>
                  <a:pt x="2578564" y="95778"/>
                </a:cubicBezTo>
                <a:cubicBezTo>
                  <a:pt x="2570602" y="98730"/>
                  <a:pt x="2559409" y="101241"/>
                  <a:pt x="2544985" y="103313"/>
                </a:cubicBezTo>
                <a:lnTo>
                  <a:pt x="2544985" y="107554"/>
                </a:lnTo>
                <a:cubicBezTo>
                  <a:pt x="2556904" y="108956"/>
                  <a:pt x="2566302" y="112063"/>
                  <a:pt x="2573179" y="116875"/>
                </a:cubicBezTo>
                <a:cubicBezTo>
                  <a:pt x="2580056" y="121687"/>
                  <a:pt x="2582186" y="127900"/>
                  <a:pt x="2579569" y="135515"/>
                </a:cubicBezTo>
                <a:cubicBezTo>
                  <a:pt x="2576952" y="143130"/>
                  <a:pt x="2571309" y="142734"/>
                  <a:pt x="2562640" y="134325"/>
                </a:cubicBezTo>
                <a:cubicBezTo>
                  <a:pt x="2553971" y="125916"/>
                  <a:pt x="2548086" y="120006"/>
                  <a:pt x="2544985" y="116596"/>
                </a:cubicBezTo>
                <a:cubicBezTo>
                  <a:pt x="2544985" y="123789"/>
                  <a:pt x="2543854" y="131230"/>
                  <a:pt x="2541590" y="138920"/>
                </a:cubicBezTo>
                <a:cubicBezTo>
                  <a:pt x="2539326" y="146609"/>
                  <a:pt x="2535606" y="147037"/>
                  <a:pt x="2530428" y="140203"/>
                </a:cubicBezTo>
                <a:cubicBezTo>
                  <a:pt x="2525250" y="133370"/>
                  <a:pt x="2523244" y="127510"/>
                  <a:pt x="2524410" y="122623"/>
                </a:cubicBezTo>
                <a:cubicBezTo>
                  <a:pt x="2525576" y="117737"/>
                  <a:pt x="2526127" y="113390"/>
                  <a:pt x="2526065" y="109582"/>
                </a:cubicBezTo>
                <a:cubicBezTo>
                  <a:pt x="2510587" y="133246"/>
                  <a:pt x="2494086" y="148891"/>
                  <a:pt x="2476561" y="156519"/>
                </a:cubicBezTo>
                <a:cubicBezTo>
                  <a:pt x="2459037" y="164146"/>
                  <a:pt x="2454860" y="163638"/>
                  <a:pt x="2464032" y="154993"/>
                </a:cubicBezTo>
                <a:cubicBezTo>
                  <a:pt x="2473203" y="146349"/>
                  <a:pt x="2482592" y="137032"/>
                  <a:pt x="2492198" y="127041"/>
                </a:cubicBezTo>
                <a:cubicBezTo>
                  <a:pt x="2501803" y="117051"/>
                  <a:pt x="2508454" y="109675"/>
                  <a:pt x="2512150" y="104913"/>
                </a:cubicBezTo>
                <a:cubicBezTo>
                  <a:pt x="2504411" y="108708"/>
                  <a:pt x="2498061" y="111021"/>
                  <a:pt x="2493100" y="111852"/>
                </a:cubicBezTo>
                <a:cubicBezTo>
                  <a:pt x="2488139" y="112683"/>
                  <a:pt x="2482096" y="109765"/>
                  <a:pt x="2474971" y="103099"/>
                </a:cubicBezTo>
                <a:cubicBezTo>
                  <a:pt x="2467846" y="96432"/>
                  <a:pt x="2469092" y="93496"/>
                  <a:pt x="2478710" y="94290"/>
                </a:cubicBezTo>
                <a:cubicBezTo>
                  <a:pt x="2488328" y="95084"/>
                  <a:pt x="2504144" y="93354"/>
                  <a:pt x="2526158" y="89100"/>
                </a:cubicBezTo>
                <a:lnTo>
                  <a:pt x="2526158" y="48823"/>
                </a:lnTo>
                <a:cubicBezTo>
                  <a:pt x="2526158" y="33196"/>
                  <a:pt x="2524797" y="22828"/>
                  <a:pt x="2522075" y="17718"/>
                </a:cubicBezTo>
                <a:cubicBezTo>
                  <a:pt x="2519353" y="12608"/>
                  <a:pt x="2519653" y="9498"/>
                  <a:pt x="2522977" y="8388"/>
                </a:cubicBezTo>
                <a:close/>
                <a:moveTo>
                  <a:pt x="456603" y="6991"/>
                </a:moveTo>
                <a:cubicBezTo>
                  <a:pt x="459727" y="6583"/>
                  <a:pt x="464802" y="8211"/>
                  <a:pt x="471828" y="11876"/>
                </a:cubicBezTo>
                <a:cubicBezTo>
                  <a:pt x="485880" y="19206"/>
                  <a:pt x="490850" y="25410"/>
                  <a:pt x="486739" y="30489"/>
                </a:cubicBezTo>
                <a:cubicBezTo>
                  <a:pt x="482627" y="35568"/>
                  <a:pt x="478348" y="42169"/>
                  <a:pt x="473902" y="50293"/>
                </a:cubicBezTo>
                <a:cubicBezTo>
                  <a:pt x="469456" y="58416"/>
                  <a:pt x="461391" y="71141"/>
                  <a:pt x="449708" y="88467"/>
                </a:cubicBezTo>
                <a:cubicBezTo>
                  <a:pt x="451618" y="88467"/>
                  <a:pt x="458108" y="87128"/>
                  <a:pt x="469177" y="84449"/>
                </a:cubicBezTo>
                <a:cubicBezTo>
                  <a:pt x="480246" y="81770"/>
                  <a:pt x="489551" y="79113"/>
                  <a:pt x="497092" y="76477"/>
                </a:cubicBezTo>
                <a:cubicBezTo>
                  <a:pt x="504632" y="73842"/>
                  <a:pt x="510774" y="70896"/>
                  <a:pt x="515518" y="67640"/>
                </a:cubicBezTo>
                <a:cubicBezTo>
                  <a:pt x="520262" y="64385"/>
                  <a:pt x="526209" y="64214"/>
                  <a:pt x="533359" y="67129"/>
                </a:cubicBezTo>
                <a:cubicBezTo>
                  <a:pt x="540509" y="70043"/>
                  <a:pt x="547811" y="74812"/>
                  <a:pt x="555265" y="81435"/>
                </a:cubicBezTo>
                <a:cubicBezTo>
                  <a:pt x="562719" y="88058"/>
                  <a:pt x="561109" y="93174"/>
                  <a:pt x="550437" y="96783"/>
                </a:cubicBezTo>
                <a:cubicBezTo>
                  <a:pt x="539765" y="100392"/>
                  <a:pt x="528652" y="107514"/>
                  <a:pt x="517100" y="118149"/>
                </a:cubicBezTo>
                <a:cubicBezTo>
                  <a:pt x="505547" y="128784"/>
                  <a:pt x="502496" y="126762"/>
                  <a:pt x="507947" y="112084"/>
                </a:cubicBezTo>
                <a:cubicBezTo>
                  <a:pt x="513397" y="97406"/>
                  <a:pt x="515999" y="89819"/>
                  <a:pt x="515751" y="89323"/>
                </a:cubicBezTo>
                <a:cubicBezTo>
                  <a:pt x="515503" y="88827"/>
                  <a:pt x="513308" y="89152"/>
                  <a:pt x="509165" y="90299"/>
                </a:cubicBezTo>
                <a:cubicBezTo>
                  <a:pt x="505023" y="91447"/>
                  <a:pt x="494797" y="93961"/>
                  <a:pt x="478488" y="97843"/>
                </a:cubicBezTo>
                <a:lnTo>
                  <a:pt x="469279" y="101303"/>
                </a:lnTo>
                <a:cubicBezTo>
                  <a:pt x="463934" y="102829"/>
                  <a:pt x="459190" y="104203"/>
                  <a:pt x="455048" y="105424"/>
                </a:cubicBezTo>
                <a:cubicBezTo>
                  <a:pt x="450905" y="106646"/>
                  <a:pt x="446571" y="104919"/>
                  <a:pt x="442044" y="100243"/>
                </a:cubicBezTo>
                <a:cubicBezTo>
                  <a:pt x="434751" y="111294"/>
                  <a:pt x="425428" y="120282"/>
                  <a:pt x="414073" y="127209"/>
                </a:cubicBezTo>
                <a:cubicBezTo>
                  <a:pt x="402719" y="134136"/>
                  <a:pt x="400204" y="132582"/>
                  <a:pt x="406530" y="122549"/>
                </a:cubicBezTo>
                <a:cubicBezTo>
                  <a:pt x="412855" y="112515"/>
                  <a:pt x="420067" y="101136"/>
                  <a:pt x="428166" y="88411"/>
                </a:cubicBezTo>
                <a:cubicBezTo>
                  <a:pt x="436264" y="75686"/>
                  <a:pt x="442831" y="62397"/>
                  <a:pt x="447867" y="48544"/>
                </a:cubicBezTo>
                <a:cubicBezTo>
                  <a:pt x="452902" y="34690"/>
                  <a:pt x="454641" y="23283"/>
                  <a:pt x="453085" y="14323"/>
                </a:cubicBezTo>
                <a:cubicBezTo>
                  <a:pt x="452307" y="9842"/>
                  <a:pt x="453479" y="7398"/>
                  <a:pt x="456603" y="6991"/>
                </a:cubicBezTo>
                <a:close/>
                <a:moveTo>
                  <a:pt x="1035806" y="5012"/>
                </a:moveTo>
                <a:cubicBezTo>
                  <a:pt x="1037674" y="4891"/>
                  <a:pt x="1040063" y="5139"/>
                  <a:pt x="1042974" y="5756"/>
                </a:cubicBezTo>
                <a:cubicBezTo>
                  <a:pt x="1054620" y="8224"/>
                  <a:pt x="1062815" y="11901"/>
                  <a:pt x="1067559" y="16788"/>
                </a:cubicBezTo>
                <a:cubicBezTo>
                  <a:pt x="1072303" y="21674"/>
                  <a:pt x="1073683" y="26462"/>
                  <a:pt x="1071698" y="31150"/>
                </a:cubicBezTo>
                <a:cubicBezTo>
                  <a:pt x="1069714" y="35838"/>
                  <a:pt x="1068148" y="44696"/>
                  <a:pt x="1067001" y="57725"/>
                </a:cubicBezTo>
                <a:cubicBezTo>
                  <a:pt x="1065854" y="70753"/>
                  <a:pt x="1064908" y="89943"/>
                  <a:pt x="1064164" y="115293"/>
                </a:cubicBezTo>
                <a:cubicBezTo>
                  <a:pt x="1091809" y="111436"/>
                  <a:pt x="1110530" y="108857"/>
                  <a:pt x="1120328" y="107554"/>
                </a:cubicBezTo>
                <a:cubicBezTo>
                  <a:pt x="1122486" y="94383"/>
                  <a:pt x="1122008" y="83233"/>
                  <a:pt x="1118895" y="74105"/>
                </a:cubicBezTo>
                <a:cubicBezTo>
                  <a:pt x="1115782" y="64977"/>
                  <a:pt x="1119088" y="61864"/>
                  <a:pt x="1128811" y="64766"/>
                </a:cubicBezTo>
                <a:cubicBezTo>
                  <a:pt x="1138535" y="67668"/>
                  <a:pt x="1145756" y="71414"/>
                  <a:pt x="1150475" y="76003"/>
                </a:cubicBezTo>
                <a:cubicBezTo>
                  <a:pt x="1155194" y="80592"/>
                  <a:pt x="1155963" y="84861"/>
                  <a:pt x="1152782" y="88811"/>
                </a:cubicBezTo>
                <a:cubicBezTo>
                  <a:pt x="1149601" y="92761"/>
                  <a:pt x="1147250" y="99483"/>
                  <a:pt x="1145731" y="108977"/>
                </a:cubicBezTo>
                <a:cubicBezTo>
                  <a:pt x="1144212" y="118471"/>
                  <a:pt x="1141294" y="128536"/>
                  <a:pt x="1136978" y="139171"/>
                </a:cubicBezTo>
                <a:cubicBezTo>
                  <a:pt x="1132662" y="149806"/>
                  <a:pt x="1127791" y="151933"/>
                  <a:pt x="1122365" y="145552"/>
                </a:cubicBezTo>
                <a:cubicBezTo>
                  <a:pt x="1116939" y="139171"/>
                  <a:pt x="1115782" y="132241"/>
                  <a:pt x="1118895" y="124763"/>
                </a:cubicBezTo>
                <a:cubicBezTo>
                  <a:pt x="1093681" y="127863"/>
                  <a:pt x="1075400" y="130747"/>
                  <a:pt x="1064052" y="133413"/>
                </a:cubicBezTo>
                <a:cubicBezTo>
                  <a:pt x="1063321" y="167408"/>
                  <a:pt x="1062583" y="192498"/>
                  <a:pt x="1061838" y="208683"/>
                </a:cubicBezTo>
                <a:cubicBezTo>
                  <a:pt x="1087573" y="205657"/>
                  <a:pt x="1107039" y="203443"/>
                  <a:pt x="1120235" y="202042"/>
                </a:cubicBezTo>
                <a:cubicBezTo>
                  <a:pt x="1121674" y="186725"/>
                  <a:pt x="1120836" y="175051"/>
                  <a:pt x="1117723" y="167020"/>
                </a:cubicBezTo>
                <a:cubicBezTo>
                  <a:pt x="1114610" y="158990"/>
                  <a:pt x="1118331" y="156829"/>
                  <a:pt x="1128886" y="160537"/>
                </a:cubicBezTo>
                <a:cubicBezTo>
                  <a:pt x="1139440" y="164245"/>
                  <a:pt x="1146274" y="167737"/>
                  <a:pt x="1149387" y="171011"/>
                </a:cubicBezTo>
                <a:cubicBezTo>
                  <a:pt x="1152500" y="174285"/>
                  <a:pt x="1153061" y="178071"/>
                  <a:pt x="1151070" y="182368"/>
                </a:cubicBezTo>
                <a:cubicBezTo>
                  <a:pt x="1149080" y="186666"/>
                  <a:pt x="1147315" y="195347"/>
                  <a:pt x="1145778" y="208413"/>
                </a:cubicBezTo>
                <a:cubicBezTo>
                  <a:pt x="1144240" y="221479"/>
                  <a:pt x="1142857" y="230886"/>
                  <a:pt x="1141629" y="236635"/>
                </a:cubicBezTo>
                <a:cubicBezTo>
                  <a:pt x="1140401" y="242383"/>
                  <a:pt x="1137821" y="247549"/>
                  <a:pt x="1133890" y="252132"/>
                </a:cubicBezTo>
                <a:cubicBezTo>
                  <a:pt x="1129958" y="256714"/>
                  <a:pt x="1126089" y="256227"/>
                  <a:pt x="1122281" y="250671"/>
                </a:cubicBezTo>
                <a:cubicBezTo>
                  <a:pt x="1118474" y="245115"/>
                  <a:pt x="1116768" y="239943"/>
                  <a:pt x="1117165" y="235156"/>
                </a:cubicBezTo>
                <a:cubicBezTo>
                  <a:pt x="1117562" y="230369"/>
                  <a:pt x="1118530" y="224701"/>
                  <a:pt x="1120067" y="218152"/>
                </a:cubicBezTo>
                <a:cubicBezTo>
                  <a:pt x="1085577" y="223597"/>
                  <a:pt x="1059001" y="228059"/>
                  <a:pt x="1040342" y="231537"/>
                </a:cubicBezTo>
                <a:cubicBezTo>
                  <a:pt x="1021683" y="235016"/>
                  <a:pt x="1007646" y="238263"/>
                  <a:pt x="998233" y="241276"/>
                </a:cubicBezTo>
                <a:cubicBezTo>
                  <a:pt x="988820" y="244290"/>
                  <a:pt x="980854" y="247806"/>
                  <a:pt x="974337" y="251825"/>
                </a:cubicBezTo>
                <a:cubicBezTo>
                  <a:pt x="967819" y="255843"/>
                  <a:pt x="962657" y="253719"/>
                  <a:pt x="958850" y="245453"/>
                </a:cubicBezTo>
                <a:cubicBezTo>
                  <a:pt x="955042" y="237187"/>
                  <a:pt x="954930" y="231181"/>
                  <a:pt x="958514" y="227435"/>
                </a:cubicBezTo>
                <a:cubicBezTo>
                  <a:pt x="962099" y="223690"/>
                  <a:pt x="965599" y="217368"/>
                  <a:pt x="969016" y="208469"/>
                </a:cubicBezTo>
                <a:cubicBezTo>
                  <a:pt x="972433" y="199570"/>
                  <a:pt x="972002" y="189986"/>
                  <a:pt x="967723" y="179717"/>
                </a:cubicBezTo>
                <a:cubicBezTo>
                  <a:pt x="963444" y="169448"/>
                  <a:pt x="965767" y="165355"/>
                  <a:pt x="974690" y="167439"/>
                </a:cubicBezTo>
                <a:cubicBezTo>
                  <a:pt x="983614" y="169523"/>
                  <a:pt x="990057" y="172626"/>
                  <a:pt x="994019" y="176750"/>
                </a:cubicBezTo>
                <a:cubicBezTo>
                  <a:pt x="997982" y="180874"/>
                  <a:pt x="998953" y="185119"/>
                  <a:pt x="996931" y="189484"/>
                </a:cubicBezTo>
                <a:cubicBezTo>
                  <a:pt x="994909" y="193850"/>
                  <a:pt x="993157" y="199558"/>
                  <a:pt x="991675" y="206609"/>
                </a:cubicBezTo>
                <a:cubicBezTo>
                  <a:pt x="990193" y="213659"/>
                  <a:pt x="989452" y="218264"/>
                  <a:pt x="989452" y="220422"/>
                </a:cubicBezTo>
                <a:cubicBezTo>
                  <a:pt x="989452" y="219591"/>
                  <a:pt x="994537" y="218419"/>
                  <a:pt x="1004707" y="216906"/>
                </a:cubicBezTo>
                <a:cubicBezTo>
                  <a:pt x="1014877" y="215393"/>
                  <a:pt x="1026870" y="213942"/>
                  <a:pt x="1040686" y="212553"/>
                </a:cubicBezTo>
                <a:lnTo>
                  <a:pt x="1040686" y="136446"/>
                </a:lnTo>
                <a:cubicBezTo>
                  <a:pt x="1008291" y="143292"/>
                  <a:pt x="988488" y="149282"/>
                  <a:pt x="981276" y="154417"/>
                </a:cubicBezTo>
                <a:cubicBezTo>
                  <a:pt x="974064" y="159551"/>
                  <a:pt x="968542" y="158023"/>
                  <a:pt x="964710" y="149831"/>
                </a:cubicBezTo>
                <a:cubicBezTo>
                  <a:pt x="960877" y="141639"/>
                  <a:pt x="960908" y="134929"/>
                  <a:pt x="964802" y="129702"/>
                </a:cubicBezTo>
                <a:cubicBezTo>
                  <a:pt x="968697" y="124474"/>
                  <a:pt x="970644" y="116968"/>
                  <a:pt x="970644" y="107182"/>
                </a:cubicBezTo>
                <a:cubicBezTo>
                  <a:pt x="970644" y="97595"/>
                  <a:pt x="969475" y="89351"/>
                  <a:pt x="967137" y="82449"/>
                </a:cubicBezTo>
                <a:cubicBezTo>
                  <a:pt x="964800" y="75547"/>
                  <a:pt x="967249" y="72927"/>
                  <a:pt x="974486" y="74589"/>
                </a:cubicBezTo>
                <a:cubicBezTo>
                  <a:pt x="981722" y="76251"/>
                  <a:pt x="987973" y="78908"/>
                  <a:pt x="993238" y="82560"/>
                </a:cubicBezTo>
                <a:cubicBezTo>
                  <a:pt x="998503" y="86213"/>
                  <a:pt x="999944" y="90637"/>
                  <a:pt x="997563" y="95834"/>
                </a:cubicBezTo>
                <a:cubicBezTo>
                  <a:pt x="995182" y="101031"/>
                  <a:pt x="993616" y="106441"/>
                  <a:pt x="992866" y="112066"/>
                </a:cubicBezTo>
                <a:cubicBezTo>
                  <a:pt x="992116" y="117690"/>
                  <a:pt x="991554" y="121383"/>
                  <a:pt x="991182" y="123144"/>
                </a:cubicBezTo>
                <a:cubicBezTo>
                  <a:pt x="990810" y="124905"/>
                  <a:pt x="991610" y="125811"/>
                  <a:pt x="993582" y="125860"/>
                </a:cubicBezTo>
                <a:cubicBezTo>
                  <a:pt x="995554" y="125910"/>
                  <a:pt x="1011255" y="123721"/>
                  <a:pt x="1040686" y="119293"/>
                </a:cubicBezTo>
                <a:lnTo>
                  <a:pt x="1040686" y="53492"/>
                </a:lnTo>
                <a:cubicBezTo>
                  <a:pt x="1040686" y="37878"/>
                  <a:pt x="1038156" y="25401"/>
                  <a:pt x="1033096" y="16062"/>
                </a:cubicBezTo>
                <a:cubicBezTo>
                  <a:pt x="1029301" y="9058"/>
                  <a:pt x="1030204" y="5374"/>
                  <a:pt x="1035806" y="5012"/>
                </a:cubicBezTo>
                <a:close/>
                <a:moveTo>
                  <a:pt x="762167" y="771"/>
                </a:moveTo>
                <a:cubicBezTo>
                  <a:pt x="763509" y="518"/>
                  <a:pt x="765269" y="595"/>
                  <a:pt x="767447" y="1003"/>
                </a:cubicBezTo>
                <a:cubicBezTo>
                  <a:pt x="776160" y="2634"/>
                  <a:pt x="783186" y="5052"/>
                  <a:pt x="788525" y="8258"/>
                </a:cubicBezTo>
                <a:cubicBezTo>
                  <a:pt x="793864" y="11464"/>
                  <a:pt x="795740" y="15473"/>
                  <a:pt x="794152" y="20285"/>
                </a:cubicBezTo>
                <a:cubicBezTo>
                  <a:pt x="792565" y="25097"/>
                  <a:pt x="791027" y="34194"/>
                  <a:pt x="789539" y="47577"/>
                </a:cubicBezTo>
                <a:cubicBezTo>
                  <a:pt x="793619" y="46026"/>
                  <a:pt x="799433" y="44278"/>
                  <a:pt x="806980" y="42330"/>
                </a:cubicBezTo>
                <a:cubicBezTo>
                  <a:pt x="814526" y="40383"/>
                  <a:pt x="821093" y="41723"/>
                  <a:pt x="826681" y="46349"/>
                </a:cubicBezTo>
                <a:cubicBezTo>
                  <a:pt x="832268" y="50975"/>
                  <a:pt x="831732" y="55058"/>
                  <a:pt x="825071" y="58599"/>
                </a:cubicBezTo>
                <a:cubicBezTo>
                  <a:pt x="818412" y="62140"/>
                  <a:pt x="806108" y="65709"/>
                  <a:pt x="788162" y="69305"/>
                </a:cubicBezTo>
                <a:lnTo>
                  <a:pt x="787195" y="84932"/>
                </a:lnTo>
                <a:cubicBezTo>
                  <a:pt x="812744" y="80406"/>
                  <a:pt x="828150" y="77134"/>
                  <a:pt x="833415" y="75119"/>
                </a:cubicBezTo>
                <a:cubicBezTo>
                  <a:pt x="838680" y="73104"/>
                  <a:pt x="844608" y="74204"/>
                  <a:pt x="851200" y="78421"/>
                </a:cubicBezTo>
                <a:cubicBezTo>
                  <a:pt x="857792" y="82638"/>
                  <a:pt x="864533" y="88833"/>
                  <a:pt x="871422" y="97006"/>
                </a:cubicBezTo>
                <a:cubicBezTo>
                  <a:pt x="878312" y="105179"/>
                  <a:pt x="876901" y="109505"/>
                  <a:pt x="867190" y="109982"/>
                </a:cubicBezTo>
                <a:cubicBezTo>
                  <a:pt x="857479" y="110460"/>
                  <a:pt x="847144" y="114016"/>
                  <a:pt x="836187" y="120651"/>
                </a:cubicBezTo>
                <a:cubicBezTo>
                  <a:pt x="825230" y="127286"/>
                  <a:pt x="821121" y="126831"/>
                  <a:pt x="823862" y="119284"/>
                </a:cubicBezTo>
                <a:cubicBezTo>
                  <a:pt x="826603" y="111737"/>
                  <a:pt x="828742" y="106038"/>
                  <a:pt x="830280" y="102187"/>
                </a:cubicBezTo>
                <a:cubicBezTo>
                  <a:pt x="831818" y="98336"/>
                  <a:pt x="831735" y="96079"/>
                  <a:pt x="830029" y="95415"/>
                </a:cubicBezTo>
                <a:cubicBezTo>
                  <a:pt x="828324" y="94752"/>
                  <a:pt x="822979" y="95000"/>
                  <a:pt x="813993" y="96160"/>
                </a:cubicBezTo>
                <a:cubicBezTo>
                  <a:pt x="805008" y="97319"/>
                  <a:pt x="791836" y="99828"/>
                  <a:pt x="774479" y="103685"/>
                </a:cubicBezTo>
                <a:cubicBezTo>
                  <a:pt x="757122" y="107542"/>
                  <a:pt x="744283" y="110658"/>
                  <a:pt x="735961" y="113033"/>
                </a:cubicBezTo>
                <a:cubicBezTo>
                  <a:pt x="727639" y="115408"/>
                  <a:pt x="719484" y="113269"/>
                  <a:pt x="711497" y="106615"/>
                </a:cubicBezTo>
                <a:cubicBezTo>
                  <a:pt x="703510" y="99961"/>
                  <a:pt x="705377" y="96634"/>
                  <a:pt x="717097" y="96634"/>
                </a:cubicBezTo>
                <a:cubicBezTo>
                  <a:pt x="726188" y="96634"/>
                  <a:pt x="742894" y="94129"/>
                  <a:pt x="767214" y="89118"/>
                </a:cubicBezTo>
                <a:lnTo>
                  <a:pt x="767214" y="71073"/>
                </a:lnTo>
                <a:cubicBezTo>
                  <a:pt x="762067" y="71842"/>
                  <a:pt x="756642" y="72226"/>
                  <a:pt x="750936" y="72226"/>
                </a:cubicBezTo>
                <a:cubicBezTo>
                  <a:pt x="744710" y="72226"/>
                  <a:pt x="739446" y="70326"/>
                  <a:pt x="735142" y="66524"/>
                </a:cubicBezTo>
                <a:cubicBezTo>
                  <a:pt x="730838" y="62723"/>
                  <a:pt x="732851" y="59799"/>
                  <a:pt x="741179" y="57753"/>
                </a:cubicBezTo>
                <a:cubicBezTo>
                  <a:pt x="749507" y="55706"/>
                  <a:pt x="758210" y="53709"/>
                  <a:pt x="767289" y="51762"/>
                </a:cubicBezTo>
                <a:cubicBezTo>
                  <a:pt x="768021" y="34188"/>
                  <a:pt x="766052" y="20927"/>
                  <a:pt x="761382" y="11979"/>
                </a:cubicBezTo>
                <a:cubicBezTo>
                  <a:pt x="757880" y="5267"/>
                  <a:pt x="758142" y="1532"/>
                  <a:pt x="762167" y="771"/>
                </a:cubicBezTo>
                <a:close/>
                <a:moveTo>
                  <a:pt x="156926" y="240"/>
                </a:moveTo>
                <a:cubicBezTo>
                  <a:pt x="159464" y="620"/>
                  <a:pt x="162636" y="1451"/>
                  <a:pt x="166442" y="2733"/>
                </a:cubicBezTo>
                <a:cubicBezTo>
                  <a:pt x="181666" y="7861"/>
                  <a:pt x="187721" y="13473"/>
                  <a:pt x="184608" y="19569"/>
                </a:cubicBezTo>
                <a:cubicBezTo>
                  <a:pt x="181495" y="25665"/>
                  <a:pt x="179939" y="31888"/>
                  <a:pt x="179939" y="38238"/>
                </a:cubicBezTo>
                <a:cubicBezTo>
                  <a:pt x="183077" y="37555"/>
                  <a:pt x="189439" y="35633"/>
                  <a:pt x="199026" y="32470"/>
                </a:cubicBezTo>
                <a:cubicBezTo>
                  <a:pt x="208613" y="29308"/>
                  <a:pt x="216194" y="30371"/>
                  <a:pt x="221769" y="35661"/>
                </a:cubicBezTo>
                <a:cubicBezTo>
                  <a:pt x="227344" y="40951"/>
                  <a:pt x="224014" y="45440"/>
                  <a:pt x="211779" y="49130"/>
                </a:cubicBezTo>
                <a:cubicBezTo>
                  <a:pt x="199544" y="52820"/>
                  <a:pt x="188806" y="55657"/>
                  <a:pt x="179567" y="57641"/>
                </a:cubicBezTo>
                <a:cubicBezTo>
                  <a:pt x="179033" y="61870"/>
                  <a:pt x="178767" y="65132"/>
                  <a:pt x="178767" y="67426"/>
                </a:cubicBezTo>
                <a:lnTo>
                  <a:pt x="196124" y="64134"/>
                </a:lnTo>
                <a:cubicBezTo>
                  <a:pt x="202809" y="61653"/>
                  <a:pt x="208591" y="62311"/>
                  <a:pt x="213472" y="66106"/>
                </a:cubicBezTo>
                <a:cubicBezTo>
                  <a:pt x="218352" y="69901"/>
                  <a:pt x="217685" y="73594"/>
                  <a:pt x="211472" y="77184"/>
                </a:cubicBezTo>
                <a:cubicBezTo>
                  <a:pt x="205258" y="80774"/>
                  <a:pt x="194239" y="84008"/>
                  <a:pt x="178413" y="86886"/>
                </a:cubicBezTo>
                <a:cubicBezTo>
                  <a:pt x="177868" y="91859"/>
                  <a:pt x="177595" y="95102"/>
                  <a:pt x="177595" y="96615"/>
                </a:cubicBezTo>
                <a:cubicBezTo>
                  <a:pt x="200713" y="92721"/>
                  <a:pt x="217428" y="89800"/>
                  <a:pt x="227740" y="87853"/>
                </a:cubicBezTo>
                <a:cubicBezTo>
                  <a:pt x="238053" y="85906"/>
                  <a:pt x="247094" y="86408"/>
                  <a:pt x="254864" y="89360"/>
                </a:cubicBezTo>
                <a:cubicBezTo>
                  <a:pt x="262634" y="92312"/>
                  <a:pt x="267850" y="96228"/>
                  <a:pt x="270510" y="101108"/>
                </a:cubicBezTo>
                <a:cubicBezTo>
                  <a:pt x="273170" y="105988"/>
                  <a:pt x="269025" y="108429"/>
                  <a:pt x="258074" y="108429"/>
                </a:cubicBezTo>
                <a:cubicBezTo>
                  <a:pt x="250372" y="108429"/>
                  <a:pt x="241746" y="108618"/>
                  <a:pt x="232196" y="108996"/>
                </a:cubicBezTo>
                <a:cubicBezTo>
                  <a:pt x="222646" y="109374"/>
                  <a:pt x="207528" y="110931"/>
                  <a:pt x="186841" y="113666"/>
                </a:cubicBezTo>
                <a:cubicBezTo>
                  <a:pt x="166154" y="116400"/>
                  <a:pt x="151556" y="118878"/>
                  <a:pt x="143048" y="121098"/>
                </a:cubicBezTo>
                <a:cubicBezTo>
                  <a:pt x="134540" y="123318"/>
                  <a:pt x="126810" y="125457"/>
                  <a:pt x="119859" y="127516"/>
                </a:cubicBezTo>
                <a:cubicBezTo>
                  <a:pt x="112907" y="129575"/>
                  <a:pt x="105010" y="127569"/>
                  <a:pt x="96167" y="121498"/>
                </a:cubicBezTo>
                <a:cubicBezTo>
                  <a:pt x="87324" y="115427"/>
                  <a:pt x="87287" y="112109"/>
                  <a:pt x="96055" y="111545"/>
                </a:cubicBezTo>
                <a:cubicBezTo>
                  <a:pt x="104824" y="110980"/>
                  <a:pt x="125344" y="107393"/>
                  <a:pt x="157615" y="100783"/>
                </a:cubicBezTo>
                <a:lnTo>
                  <a:pt x="157615" y="92076"/>
                </a:lnTo>
                <a:cubicBezTo>
                  <a:pt x="154898" y="92857"/>
                  <a:pt x="150644" y="93248"/>
                  <a:pt x="144853" y="93248"/>
                </a:cubicBezTo>
                <a:cubicBezTo>
                  <a:pt x="138763" y="93248"/>
                  <a:pt x="132559" y="91096"/>
                  <a:pt x="126240" y="86793"/>
                </a:cubicBezTo>
                <a:cubicBezTo>
                  <a:pt x="119921" y="82489"/>
                  <a:pt x="120535" y="79757"/>
                  <a:pt x="128081" y="78598"/>
                </a:cubicBezTo>
                <a:cubicBezTo>
                  <a:pt x="135628" y="77438"/>
                  <a:pt x="145473" y="75507"/>
                  <a:pt x="157615" y="72803"/>
                </a:cubicBezTo>
                <a:lnTo>
                  <a:pt x="157615" y="64059"/>
                </a:lnTo>
                <a:cubicBezTo>
                  <a:pt x="153286" y="65622"/>
                  <a:pt x="148021" y="66791"/>
                  <a:pt x="141820" y="67566"/>
                </a:cubicBezTo>
                <a:cubicBezTo>
                  <a:pt x="135619" y="68341"/>
                  <a:pt x="128531" y="66140"/>
                  <a:pt x="120557" y="60962"/>
                </a:cubicBezTo>
                <a:cubicBezTo>
                  <a:pt x="112582" y="55784"/>
                  <a:pt x="113707" y="52668"/>
                  <a:pt x="123933" y="51613"/>
                </a:cubicBezTo>
                <a:cubicBezTo>
                  <a:pt x="134159" y="50559"/>
                  <a:pt x="145411" y="48321"/>
                  <a:pt x="157689" y="44898"/>
                </a:cubicBezTo>
                <a:cubicBezTo>
                  <a:pt x="158421" y="30288"/>
                  <a:pt x="156256" y="18326"/>
                  <a:pt x="151196" y="9011"/>
                </a:cubicBezTo>
                <a:cubicBezTo>
                  <a:pt x="147401" y="2026"/>
                  <a:pt x="149311" y="-898"/>
                  <a:pt x="156926" y="2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755452" y="2335294"/>
            <a:ext cx="5699490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2.68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读作（                     ）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755452" y="3049818"/>
            <a:ext cx="5912048" cy="54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0.69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读作（                        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33720" y="2333816"/>
            <a:ext cx="176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二点六八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083057" y="3087465"/>
            <a:ext cx="185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零点六九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7229181" y="2276872"/>
            <a:ext cx="3025230" cy="1152128"/>
          </a:xfrm>
          <a:prstGeom prst="wedgeRectCallout">
            <a:avLst>
              <a:gd name="adj1" fmla="val -11745"/>
              <a:gd name="adj2" fmla="val 72947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小数点左边按整数读法来读，小数点右边的数依次读出来。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755452" y="3808760"/>
            <a:ext cx="5699490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3.58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读作（                      ）</a:t>
            </a: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755452" y="4561660"/>
            <a:ext cx="6127948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45.03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读作（                 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083339" y="3817216"/>
            <a:ext cx="172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三点五八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083056" y="4580378"/>
            <a:ext cx="258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四十五点零三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842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35" grpId="0"/>
      <p:bldP spid="6" grpId="0" animBg="1"/>
      <p:bldP spid="27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673529" y="1754990"/>
            <a:ext cx="3459243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请你写出下面的小数。</a:t>
            </a: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590292" y="2208892"/>
            <a:ext cx="6548720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）三十点六三  写作（　　　　　）</a:t>
            </a: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590292" y="2805572"/>
            <a:ext cx="6548720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）零点零七　  写作（　　　　　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34473" y="2219360"/>
            <a:ext cx="134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30.63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106566" y="4927600"/>
            <a:ext cx="5904656" cy="1402308"/>
          </a:xfrm>
          <a:prstGeom prst="wedgeRoundRectCallout">
            <a:avLst>
              <a:gd name="adj1" fmla="val 31838"/>
              <a:gd name="adj2" fmla="val -1795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小数点左边的按照我们学过的整数的写法来写，小数点右边的数从左至右一个一个地依次写出。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590292" y="3329416"/>
            <a:ext cx="6548720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）五点七零　  写作（　　　　　）</a:t>
            </a: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590292" y="3930065"/>
            <a:ext cx="6548720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）三十点四五　写作（　　　　　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78489" y="2766856"/>
            <a:ext cx="980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0.07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06481" y="3318644"/>
            <a:ext cx="980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5.70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34473" y="3966716"/>
            <a:ext cx="134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30.45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0012" y="789185"/>
            <a:ext cx="3353181" cy="33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8" grpId="0"/>
      <p:bldP spid="9" grpId="0"/>
      <p:bldP spid="13" grpId="0" animBg="1"/>
      <p:bldP spid="27" grpId="0"/>
      <p:bldP spid="28" grpId="0"/>
      <p:bldP spid="29" grpId="0"/>
      <p:bldP spid="30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388986" y="1604042"/>
            <a:ext cx="4415507" cy="314766"/>
          </a:xfrm>
          <a:custGeom>
            <a:avLst/>
            <a:gdLst/>
            <a:ahLst/>
            <a:cxnLst/>
            <a:rect l="l" t="t" r="r" b="b"/>
            <a:pathLst>
              <a:path w="4415507" h="314766">
                <a:moveTo>
                  <a:pt x="2373025" y="239490"/>
                </a:moveTo>
                <a:cubicBezTo>
                  <a:pt x="2376394" y="239264"/>
                  <a:pt x="2382396" y="241030"/>
                  <a:pt x="2391032" y="244787"/>
                </a:cubicBezTo>
                <a:cubicBezTo>
                  <a:pt x="2408305" y="252301"/>
                  <a:pt x="2419806" y="259905"/>
                  <a:pt x="2425535" y="267599"/>
                </a:cubicBezTo>
                <a:cubicBezTo>
                  <a:pt x="2431263" y="275292"/>
                  <a:pt x="2432687" y="285058"/>
                  <a:pt x="2429804" y="296896"/>
                </a:cubicBezTo>
                <a:cubicBezTo>
                  <a:pt x="2426922" y="308734"/>
                  <a:pt x="2420860" y="310038"/>
                  <a:pt x="2411618" y="300811"/>
                </a:cubicBezTo>
                <a:cubicBezTo>
                  <a:pt x="2402375" y="291583"/>
                  <a:pt x="2393760" y="281978"/>
                  <a:pt x="2385773" y="271997"/>
                </a:cubicBezTo>
                <a:cubicBezTo>
                  <a:pt x="2379607" y="263178"/>
                  <a:pt x="2374623" y="254560"/>
                  <a:pt x="2370823" y="246142"/>
                </a:cubicBezTo>
                <a:cubicBezTo>
                  <a:pt x="2368923" y="241933"/>
                  <a:pt x="2369657" y="239716"/>
                  <a:pt x="2373025" y="239490"/>
                </a:cubicBezTo>
                <a:close/>
                <a:moveTo>
                  <a:pt x="4369891" y="222094"/>
                </a:moveTo>
                <a:cubicBezTo>
                  <a:pt x="4366520" y="222284"/>
                  <a:pt x="4363240" y="223563"/>
                  <a:pt x="4360053" y="225933"/>
                </a:cubicBezTo>
                <a:cubicBezTo>
                  <a:pt x="4353678" y="230673"/>
                  <a:pt x="4350491" y="236989"/>
                  <a:pt x="4350491" y="244884"/>
                </a:cubicBezTo>
                <a:cubicBezTo>
                  <a:pt x="4350491" y="252778"/>
                  <a:pt x="4354041" y="258704"/>
                  <a:pt x="4361139" y="262662"/>
                </a:cubicBezTo>
                <a:cubicBezTo>
                  <a:pt x="4368237" y="266620"/>
                  <a:pt x="4375185" y="266419"/>
                  <a:pt x="4381983" y="262060"/>
                </a:cubicBezTo>
                <a:cubicBezTo>
                  <a:pt x="4388780" y="257686"/>
                  <a:pt x="4391974" y="251376"/>
                  <a:pt x="4391566" y="243131"/>
                </a:cubicBezTo>
                <a:cubicBezTo>
                  <a:pt x="4391157" y="234885"/>
                  <a:pt x="4387396" y="228773"/>
                  <a:pt x="4380283" y="224793"/>
                </a:cubicBezTo>
                <a:cubicBezTo>
                  <a:pt x="4376727" y="222803"/>
                  <a:pt x="4373263" y="221904"/>
                  <a:pt x="4369891" y="222094"/>
                </a:cubicBezTo>
                <a:close/>
                <a:moveTo>
                  <a:pt x="3045856" y="219351"/>
                </a:moveTo>
                <a:cubicBezTo>
                  <a:pt x="3041425" y="219000"/>
                  <a:pt x="3033641" y="219498"/>
                  <a:pt x="3022506" y="220846"/>
                </a:cubicBezTo>
                <a:cubicBezTo>
                  <a:pt x="3011371" y="222194"/>
                  <a:pt x="2995328" y="224065"/>
                  <a:pt x="2974377" y="226460"/>
                </a:cubicBezTo>
                <a:cubicBezTo>
                  <a:pt x="2976141" y="248200"/>
                  <a:pt x="2977395" y="264498"/>
                  <a:pt x="2978141" y="275353"/>
                </a:cubicBezTo>
                <a:cubicBezTo>
                  <a:pt x="3002147" y="272700"/>
                  <a:pt x="3025263" y="269732"/>
                  <a:pt x="3047491" y="266448"/>
                </a:cubicBezTo>
                <a:cubicBezTo>
                  <a:pt x="3049928" y="253484"/>
                  <a:pt x="3051373" y="242482"/>
                  <a:pt x="3051825" y="233440"/>
                </a:cubicBezTo>
                <a:cubicBezTo>
                  <a:pt x="3052277" y="224399"/>
                  <a:pt x="3050287" y="219702"/>
                  <a:pt x="3045856" y="219351"/>
                </a:cubicBezTo>
                <a:close/>
                <a:moveTo>
                  <a:pt x="4058557" y="206671"/>
                </a:moveTo>
                <a:lnTo>
                  <a:pt x="4034487" y="211683"/>
                </a:lnTo>
                <a:cubicBezTo>
                  <a:pt x="4029053" y="223886"/>
                  <a:pt x="4026489" y="230501"/>
                  <a:pt x="4026797" y="231526"/>
                </a:cubicBezTo>
                <a:cubicBezTo>
                  <a:pt x="4027106" y="232551"/>
                  <a:pt x="4028507" y="233422"/>
                  <a:pt x="4031003" y="234139"/>
                </a:cubicBezTo>
                <a:cubicBezTo>
                  <a:pt x="4033498" y="234856"/>
                  <a:pt x="4037721" y="236448"/>
                  <a:pt x="4043672" y="238915"/>
                </a:cubicBezTo>
                <a:cubicBezTo>
                  <a:pt x="4049150" y="232261"/>
                  <a:pt x="4054112" y="221513"/>
                  <a:pt x="4058557" y="206671"/>
                </a:cubicBezTo>
                <a:close/>
                <a:moveTo>
                  <a:pt x="4372373" y="199174"/>
                </a:moveTo>
                <a:cubicBezTo>
                  <a:pt x="4377894" y="199296"/>
                  <a:pt x="4383539" y="200569"/>
                  <a:pt x="4389307" y="202992"/>
                </a:cubicBezTo>
                <a:cubicBezTo>
                  <a:pt x="4400844" y="207839"/>
                  <a:pt x="4408505" y="215519"/>
                  <a:pt x="4412291" y="226030"/>
                </a:cubicBezTo>
                <a:cubicBezTo>
                  <a:pt x="4416076" y="236541"/>
                  <a:pt x="4416521" y="246938"/>
                  <a:pt x="4413624" y="257220"/>
                </a:cubicBezTo>
                <a:cubicBezTo>
                  <a:pt x="4410728" y="267502"/>
                  <a:pt x="4405307" y="275371"/>
                  <a:pt x="4397362" y="280827"/>
                </a:cubicBezTo>
                <a:cubicBezTo>
                  <a:pt x="4389418" y="286284"/>
                  <a:pt x="4379979" y="289012"/>
                  <a:pt x="4369044" y="289012"/>
                </a:cubicBezTo>
                <a:cubicBezTo>
                  <a:pt x="4358110" y="289012"/>
                  <a:pt x="4348208" y="284574"/>
                  <a:pt x="4339339" y="275697"/>
                </a:cubicBezTo>
                <a:cubicBezTo>
                  <a:pt x="4330469" y="266821"/>
                  <a:pt x="4326034" y="257277"/>
                  <a:pt x="4326034" y="247067"/>
                </a:cubicBezTo>
                <a:cubicBezTo>
                  <a:pt x="4326034" y="236857"/>
                  <a:pt x="4328422" y="227926"/>
                  <a:pt x="4333197" y="220276"/>
                </a:cubicBezTo>
                <a:cubicBezTo>
                  <a:pt x="4337972" y="212625"/>
                  <a:pt x="4345634" y="206620"/>
                  <a:pt x="4356181" y="202261"/>
                </a:cubicBezTo>
                <a:cubicBezTo>
                  <a:pt x="4361455" y="200081"/>
                  <a:pt x="4366852" y="199052"/>
                  <a:pt x="4372373" y="199174"/>
                </a:cubicBezTo>
                <a:close/>
                <a:moveTo>
                  <a:pt x="3058149" y="189785"/>
                </a:moveTo>
                <a:cubicBezTo>
                  <a:pt x="3062505" y="190050"/>
                  <a:pt x="3067560" y="191492"/>
                  <a:pt x="3073314" y="194109"/>
                </a:cubicBezTo>
                <a:cubicBezTo>
                  <a:pt x="3084822" y="199343"/>
                  <a:pt x="3093931" y="205642"/>
                  <a:pt x="3100643" y="213005"/>
                </a:cubicBezTo>
                <a:cubicBezTo>
                  <a:pt x="3107354" y="220369"/>
                  <a:pt x="3106293" y="226804"/>
                  <a:pt x="3097459" y="232311"/>
                </a:cubicBezTo>
                <a:cubicBezTo>
                  <a:pt x="3088625" y="237818"/>
                  <a:pt x="3080896" y="248931"/>
                  <a:pt x="3074271" y="265652"/>
                </a:cubicBezTo>
                <a:cubicBezTo>
                  <a:pt x="3087765" y="281957"/>
                  <a:pt x="3086431" y="290374"/>
                  <a:pt x="3070270" y="290905"/>
                </a:cubicBezTo>
                <a:cubicBezTo>
                  <a:pt x="3054109" y="291436"/>
                  <a:pt x="3023937" y="293006"/>
                  <a:pt x="2979755" y="295616"/>
                </a:cubicBezTo>
                <a:cubicBezTo>
                  <a:pt x="2972570" y="308307"/>
                  <a:pt x="2966960" y="311283"/>
                  <a:pt x="2962923" y="304543"/>
                </a:cubicBezTo>
                <a:cubicBezTo>
                  <a:pt x="2958886" y="297803"/>
                  <a:pt x="2955749" y="288170"/>
                  <a:pt x="2953512" y="275643"/>
                </a:cubicBezTo>
                <a:cubicBezTo>
                  <a:pt x="2951275" y="263117"/>
                  <a:pt x="2949034" y="252140"/>
                  <a:pt x="2946790" y="242711"/>
                </a:cubicBezTo>
                <a:cubicBezTo>
                  <a:pt x="2944546" y="233283"/>
                  <a:pt x="2940907" y="223994"/>
                  <a:pt x="2935874" y="214845"/>
                </a:cubicBezTo>
                <a:cubicBezTo>
                  <a:pt x="2930840" y="205696"/>
                  <a:pt x="2933030" y="201820"/>
                  <a:pt x="2942445" y="203218"/>
                </a:cubicBezTo>
                <a:cubicBezTo>
                  <a:pt x="2951859" y="204616"/>
                  <a:pt x="2958703" y="205739"/>
                  <a:pt x="2962977" y="206585"/>
                </a:cubicBezTo>
                <a:cubicBezTo>
                  <a:pt x="2967250" y="207431"/>
                  <a:pt x="2975463" y="207424"/>
                  <a:pt x="2987617" y="206563"/>
                </a:cubicBezTo>
                <a:cubicBezTo>
                  <a:pt x="2999770" y="205703"/>
                  <a:pt x="3011257" y="204190"/>
                  <a:pt x="3022076" y="202024"/>
                </a:cubicBezTo>
                <a:cubicBezTo>
                  <a:pt x="3032896" y="199859"/>
                  <a:pt x="3041263" y="196690"/>
                  <a:pt x="3047179" y="192517"/>
                </a:cubicBezTo>
                <a:cubicBezTo>
                  <a:pt x="3050136" y="190430"/>
                  <a:pt x="3053793" y="189520"/>
                  <a:pt x="3058149" y="189785"/>
                </a:cubicBezTo>
                <a:close/>
                <a:moveTo>
                  <a:pt x="3426481" y="170232"/>
                </a:moveTo>
                <a:cubicBezTo>
                  <a:pt x="3421949" y="171136"/>
                  <a:pt x="3407623" y="174018"/>
                  <a:pt x="3383503" y="178879"/>
                </a:cubicBezTo>
                <a:cubicBezTo>
                  <a:pt x="3385210" y="194066"/>
                  <a:pt x="3386393" y="203724"/>
                  <a:pt x="3387052" y="207854"/>
                </a:cubicBezTo>
                <a:cubicBezTo>
                  <a:pt x="3409179" y="204326"/>
                  <a:pt x="3422458" y="201931"/>
                  <a:pt x="3426890" y="200669"/>
                </a:cubicBezTo>
                <a:cubicBezTo>
                  <a:pt x="3429356" y="190803"/>
                  <a:pt x="3431037" y="183038"/>
                  <a:pt x="3431934" y="177374"/>
                </a:cubicBezTo>
                <a:cubicBezTo>
                  <a:pt x="3432830" y="171709"/>
                  <a:pt x="3431012" y="169329"/>
                  <a:pt x="3426481" y="170232"/>
                </a:cubicBezTo>
                <a:close/>
                <a:moveTo>
                  <a:pt x="3755258" y="150979"/>
                </a:moveTo>
                <a:cubicBezTo>
                  <a:pt x="3757576" y="151290"/>
                  <a:pt x="3760381" y="151925"/>
                  <a:pt x="3763672" y="152884"/>
                </a:cubicBezTo>
                <a:cubicBezTo>
                  <a:pt x="3776837" y="156720"/>
                  <a:pt x="3786312" y="162532"/>
                  <a:pt x="3792098" y="170318"/>
                </a:cubicBezTo>
                <a:cubicBezTo>
                  <a:pt x="3797885" y="178105"/>
                  <a:pt x="3799311" y="187684"/>
                  <a:pt x="3796379" y="199056"/>
                </a:cubicBezTo>
                <a:cubicBezTo>
                  <a:pt x="3793446" y="210428"/>
                  <a:pt x="3784200" y="207746"/>
                  <a:pt x="3768641" y="191011"/>
                </a:cubicBezTo>
                <a:cubicBezTo>
                  <a:pt x="3756954" y="174821"/>
                  <a:pt x="3749913" y="163460"/>
                  <a:pt x="3747518" y="156928"/>
                </a:cubicBezTo>
                <a:cubicBezTo>
                  <a:pt x="3745722" y="152029"/>
                  <a:pt x="3748302" y="150046"/>
                  <a:pt x="3755258" y="150979"/>
                </a:cubicBezTo>
                <a:close/>
                <a:moveTo>
                  <a:pt x="3044973" y="131080"/>
                </a:moveTo>
                <a:cubicBezTo>
                  <a:pt x="3051780" y="130213"/>
                  <a:pt x="3058294" y="132691"/>
                  <a:pt x="3064516" y="138515"/>
                </a:cubicBezTo>
                <a:cubicBezTo>
                  <a:pt x="3072812" y="146280"/>
                  <a:pt x="3073066" y="151923"/>
                  <a:pt x="3065280" y="155444"/>
                </a:cubicBezTo>
                <a:cubicBezTo>
                  <a:pt x="3057493" y="158964"/>
                  <a:pt x="3048555" y="161409"/>
                  <a:pt x="3038467" y="162779"/>
                </a:cubicBezTo>
                <a:cubicBezTo>
                  <a:pt x="3028379" y="164148"/>
                  <a:pt x="3015903" y="165733"/>
                  <a:pt x="3001039" y="167533"/>
                </a:cubicBezTo>
                <a:cubicBezTo>
                  <a:pt x="2986175" y="169332"/>
                  <a:pt x="2973940" y="166762"/>
                  <a:pt x="2964332" y="159821"/>
                </a:cubicBezTo>
                <a:cubicBezTo>
                  <a:pt x="2954724" y="152881"/>
                  <a:pt x="2962740" y="148234"/>
                  <a:pt x="2988380" y="145883"/>
                </a:cubicBezTo>
                <a:cubicBezTo>
                  <a:pt x="3012171" y="141466"/>
                  <a:pt x="3028734" y="137192"/>
                  <a:pt x="3038069" y="133062"/>
                </a:cubicBezTo>
                <a:cubicBezTo>
                  <a:pt x="3040403" y="132030"/>
                  <a:pt x="3042704" y="131369"/>
                  <a:pt x="3044973" y="131080"/>
                </a:cubicBezTo>
                <a:close/>
                <a:moveTo>
                  <a:pt x="3679126" y="123652"/>
                </a:moveTo>
                <a:cubicBezTo>
                  <a:pt x="3674200" y="124089"/>
                  <a:pt x="3661663" y="126315"/>
                  <a:pt x="3641515" y="130331"/>
                </a:cubicBezTo>
                <a:lnTo>
                  <a:pt x="3642698" y="168726"/>
                </a:lnTo>
                <a:cubicBezTo>
                  <a:pt x="3650629" y="167981"/>
                  <a:pt x="3657229" y="166217"/>
                  <a:pt x="3662499" y="163435"/>
                </a:cubicBezTo>
                <a:cubicBezTo>
                  <a:pt x="3667769" y="160653"/>
                  <a:pt x="3673462" y="162270"/>
                  <a:pt x="3679578" y="168286"/>
                </a:cubicBezTo>
                <a:cubicBezTo>
                  <a:pt x="3685694" y="174301"/>
                  <a:pt x="3683937" y="179277"/>
                  <a:pt x="3674308" y="183214"/>
                </a:cubicBezTo>
                <a:cubicBezTo>
                  <a:pt x="3664678" y="187150"/>
                  <a:pt x="3654199" y="189118"/>
                  <a:pt x="3642871" y="189118"/>
                </a:cubicBezTo>
                <a:lnTo>
                  <a:pt x="3644032" y="224051"/>
                </a:lnTo>
                <a:cubicBezTo>
                  <a:pt x="3648564" y="224180"/>
                  <a:pt x="3655318" y="222413"/>
                  <a:pt x="3664295" y="218749"/>
                </a:cubicBezTo>
                <a:cubicBezTo>
                  <a:pt x="3673272" y="215085"/>
                  <a:pt x="3679291" y="215278"/>
                  <a:pt x="3682353" y="219329"/>
                </a:cubicBezTo>
                <a:cubicBezTo>
                  <a:pt x="3685414" y="223381"/>
                  <a:pt x="3687669" y="223122"/>
                  <a:pt x="3689118" y="218555"/>
                </a:cubicBezTo>
                <a:cubicBezTo>
                  <a:pt x="3690566" y="213988"/>
                  <a:pt x="3691516" y="198472"/>
                  <a:pt x="3691968" y="172007"/>
                </a:cubicBezTo>
                <a:cubicBezTo>
                  <a:pt x="3692420" y="145542"/>
                  <a:pt x="3691624" y="130757"/>
                  <a:pt x="3689580" y="127653"/>
                </a:cubicBezTo>
                <a:cubicBezTo>
                  <a:pt x="3687537" y="124548"/>
                  <a:pt x="3684052" y="123214"/>
                  <a:pt x="3679126" y="123652"/>
                </a:cubicBezTo>
                <a:close/>
                <a:moveTo>
                  <a:pt x="2369888" y="108809"/>
                </a:moveTo>
                <a:cubicBezTo>
                  <a:pt x="2360946" y="110150"/>
                  <a:pt x="2346366" y="113244"/>
                  <a:pt x="2326146" y="118091"/>
                </a:cubicBezTo>
                <a:lnTo>
                  <a:pt x="2326146" y="130933"/>
                </a:lnTo>
                <a:cubicBezTo>
                  <a:pt x="2335998" y="130130"/>
                  <a:pt x="2344380" y="128352"/>
                  <a:pt x="2351292" y="125598"/>
                </a:cubicBezTo>
                <a:cubicBezTo>
                  <a:pt x="2358204" y="122845"/>
                  <a:pt x="2364513" y="123591"/>
                  <a:pt x="2370221" y="127835"/>
                </a:cubicBezTo>
                <a:cubicBezTo>
                  <a:pt x="2375928" y="132080"/>
                  <a:pt x="2376319" y="136135"/>
                  <a:pt x="2371393" y="139999"/>
                </a:cubicBezTo>
                <a:cubicBezTo>
                  <a:pt x="2366467" y="143864"/>
                  <a:pt x="2359279" y="146496"/>
                  <a:pt x="2349829" y="147894"/>
                </a:cubicBezTo>
                <a:cubicBezTo>
                  <a:pt x="2340379" y="149292"/>
                  <a:pt x="2332485" y="149539"/>
                  <a:pt x="2326146" y="148636"/>
                </a:cubicBezTo>
                <a:lnTo>
                  <a:pt x="2326146" y="159262"/>
                </a:lnTo>
                <a:cubicBezTo>
                  <a:pt x="2332427" y="159377"/>
                  <a:pt x="2340193" y="157832"/>
                  <a:pt x="2349442" y="154626"/>
                </a:cubicBezTo>
                <a:cubicBezTo>
                  <a:pt x="2358691" y="151421"/>
                  <a:pt x="2366120" y="152328"/>
                  <a:pt x="2371727" y="157348"/>
                </a:cubicBezTo>
                <a:cubicBezTo>
                  <a:pt x="2377334" y="162367"/>
                  <a:pt x="2376659" y="166439"/>
                  <a:pt x="2369705" y="169565"/>
                </a:cubicBezTo>
                <a:cubicBezTo>
                  <a:pt x="2362750" y="172692"/>
                  <a:pt x="2355271" y="174932"/>
                  <a:pt x="2347269" y="176287"/>
                </a:cubicBezTo>
                <a:cubicBezTo>
                  <a:pt x="2339268" y="177642"/>
                  <a:pt x="2332226" y="176972"/>
                  <a:pt x="2326146" y="174276"/>
                </a:cubicBezTo>
                <a:lnTo>
                  <a:pt x="2326146" y="188968"/>
                </a:lnTo>
                <a:cubicBezTo>
                  <a:pt x="2334291" y="189054"/>
                  <a:pt x="2342974" y="187501"/>
                  <a:pt x="2352195" y="184311"/>
                </a:cubicBezTo>
                <a:cubicBezTo>
                  <a:pt x="2361416" y="181120"/>
                  <a:pt x="2368826" y="182020"/>
                  <a:pt x="2374426" y="187010"/>
                </a:cubicBezTo>
                <a:cubicBezTo>
                  <a:pt x="2380026" y="192001"/>
                  <a:pt x="2379624" y="196066"/>
                  <a:pt x="2373222" y="199207"/>
                </a:cubicBezTo>
                <a:cubicBezTo>
                  <a:pt x="2366819" y="202347"/>
                  <a:pt x="2358691" y="204376"/>
                  <a:pt x="2348840" y="205294"/>
                </a:cubicBezTo>
                <a:cubicBezTo>
                  <a:pt x="2338988" y="206212"/>
                  <a:pt x="2331309" y="206219"/>
                  <a:pt x="2325802" y="205316"/>
                </a:cubicBezTo>
                <a:cubicBezTo>
                  <a:pt x="2325099" y="216185"/>
                  <a:pt x="2324762" y="221083"/>
                  <a:pt x="2324791" y="220007"/>
                </a:cubicBezTo>
                <a:cubicBezTo>
                  <a:pt x="2349499" y="217354"/>
                  <a:pt x="2369267" y="214866"/>
                  <a:pt x="2384095" y="212543"/>
                </a:cubicBezTo>
                <a:cubicBezTo>
                  <a:pt x="2384941" y="183375"/>
                  <a:pt x="2385364" y="160696"/>
                  <a:pt x="2385364" y="144506"/>
                </a:cubicBezTo>
                <a:cubicBezTo>
                  <a:pt x="2385364" y="128732"/>
                  <a:pt x="2385020" y="118503"/>
                  <a:pt x="2384332" y="113821"/>
                </a:cubicBezTo>
                <a:cubicBezTo>
                  <a:pt x="2383643" y="109139"/>
                  <a:pt x="2378829" y="107469"/>
                  <a:pt x="2369888" y="108809"/>
                </a:cubicBezTo>
                <a:close/>
                <a:moveTo>
                  <a:pt x="1933092" y="59540"/>
                </a:moveTo>
                <a:lnTo>
                  <a:pt x="1894008" y="63218"/>
                </a:lnTo>
                <a:cubicBezTo>
                  <a:pt x="1897565" y="89260"/>
                  <a:pt x="1901451" y="116327"/>
                  <a:pt x="1905667" y="144420"/>
                </a:cubicBezTo>
                <a:lnTo>
                  <a:pt x="1938384" y="140914"/>
                </a:lnTo>
                <a:lnTo>
                  <a:pt x="1938384" y="116241"/>
                </a:lnTo>
                <a:lnTo>
                  <a:pt x="1926317" y="116241"/>
                </a:lnTo>
                <a:cubicBezTo>
                  <a:pt x="1920824" y="116241"/>
                  <a:pt x="1915838" y="114169"/>
                  <a:pt x="1911356" y="110025"/>
                </a:cubicBezTo>
                <a:cubicBezTo>
                  <a:pt x="1906875" y="105880"/>
                  <a:pt x="1907775" y="102288"/>
                  <a:pt x="1914056" y="99248"/>
                </a:cubicBezTo>
                <a:cubicBezTo>
                  <a:pt x="1920337" y="96208"/>
                  <a:pt x="1927994" y="93935"/>
                  <a:pt x="1937029" y="92429"/>
                </a:cubicBezTo>
                <a:cubicBezTo>
                  <a:pt x="1937029" y="72712"/>
                  <a:pt x="1935717" y="61749"/>
                  <a:pt x="1933092" y="59540"/>
                </a:cubicBezTo>
                <a:close/>
                <a:moveTo>
                  <a:pt x="3997722" y="56173"/>
                </a:moveTo>
                <a:cubicBezTo>
                  <a:pt x="4000196" y="56412"/>
                  <a:pt x="4003184" y="56964"/>
                  <a:pt x="4006685" y="57830"/>
                </a:cubicBezTo>
                <a:cubicBezTo>
                  <a:pt x="4020688" y="61293"/>
                  <a:pt x="4026819" y="69643"/>
                  <a:pt x="4025077" y="82879"/>
                </a:cubicBezTo>
                <a:cubicBezTo>
                  <a:pt x="4023334" y="96115"/>
                  <a:pt x="4016340" y="97721"/>
                  <a:pt x="4004093" y="87697"/>
                </a:cubicBezTo>
                <a:cubicBezTo>
                  <a:pt x="3996636" y="77458"/>
                  <a:pt x="3991703" y="69055"/>
                  <a:pt x="3989294" y="62487"/>
                </a:cubicBezTo>
                <a:cubicBezTo>
                  <a:pt x="3987487" y="57561"/>
                  <a:pt x="3990296" y="55457"/>
                  <a:pt x="3997722" y="56173"/>
                </a:cubicBezTo>
                <a:close/>
                <a:moveTo>
                  <a:pt x="2008507" y="51710"/>
                </a:moveTo>
                <a:cubicBezTo>
                  <a:pt x="2003962" y="50635"/>
                  <a:pt x="1987843" y="51961"/>
                  <a:pt x="1960152" y="55690"/>
                </a:cubicBezTo>
                <a:cubicBezTo>
                  <a:pt x="1966448" y="58830"/>
                  <a:pt x="1968695" y="62846"/>
                  <a:pt x="1966896" y="67736"/>
                </a:cubicBezTo>
                <a:cubicBezTo>
                  <a:pt x="1965096" y="72626"/>
                  <a:pt x="1964196" y="78842"/>
                  <a:pt x="1964196" y="86385"/>
                </a:cubicBezTo>
                <a:cubicBezTo>
                  <a:pt x="1968957" y="85553"/>
                  <a:pt x="1973980" y="84445"/>
                  <a:pt x="1979264" y="83062"/>
                </a:cubicBezTo>
                <a:cubicBezTo>
                  <a:pt x="1984549" y="81678"/>
                  <a:pt x="1989883" y="83983"/>
                  <a:pt x="1995268" y="89977"/>
                </a:cubicBezTo>
                <a:cubicBezTo>
                  <a:pt x="2000653" y="95971"/>
                  <a:pt x="1999011" y="100937"/>
                  <a:pt x="1990342" y="104873"/>
                </a:cubicBezTo>
                <a:cubicBezTo>
                  <a:pt x="1981673" y="108809"/>
                  <a:pt x="1972886" y="111516"/>
                  <a:pt x="1963981" y="112993"/>
                </a:cubicBezTo>
                <a:lnTo>
                  <a:pt x="1962841" y="137666"/>
                </a:lnTo>
                <a:cubicBezTo>
                  <a:pt x="1971775" y="135873"/>
                  <a:pt x="1978945" y="134525"/>
                  <a:pt x="1984351" y="133622"/>
                </a:cubicBezTo>
                <a:cubicBezTo>
                  <a:pt x="1989758" y="132718"/>
                  <a:pt x="1993802" y="133844"/>
                  <a:pt x="1996483" y="136999"/>
                </a:cubicBezTo>
                <a:cubicBezTo>
                  <a:pt x="1999165" y="140154"/>
                  <a:pt x="2002753" y="131772"/>
                  <a:pt x="2007249" y="111853"/>
                </a:cubicBezTo>
                <a:cubicBezTo>
                  <a:pt x="2011745" y="91935"/>
                  <a:pt x="2014215" y="77200"/>
                  <a:pt x="2014659" y="67650"/>
                </a:cubicBezTo>
                <a:cubicBezTo>
                  <a:pt x="2015104" y="58099"/>
                  <a:pt x="2013053" y="52786"/>
                  <a:pt x="2008507" y="51710"/>
                </a:cubicBezTo>
                <a:close/>
                <a:moveTo>
                  <a:pt x="4084408" y="37284"/>
                </a:moveTo>
                <a:cubicBezTo>
                  <a:pt x="4085280" y="37043"/>
                  <a:pt x="4086168" y="37126"/>
                  <a:pt x="4087069" y="37535"/>
                </a:cubicBezTo>
                <a:cubicBezTo>
                  <a:pt x="4090676" y="39170"/>
                  <a:pt x="4095813" y="42361"/>
                  <a:pt x="4102481" y="47107"/>
                </a:cubicBezTo>
                <a:cubicBezTo>
                  <a:pt x="4110211" y="53474"/>
                  <a:pt x="4111032" y="58185"/>
                  <a:pt x="4104944" y="61239"/>
                </a:cubicBezTo>
                <a:cubicBezTo>
                  <a:pt x="4098857" y="64294"/>
                  <a:pt x="4087804" y="71073"/>
                  <a:pt x="4071786" y="81577"/>
                </a:cubicBezTo>
                <a:cubicBezTo>
                  <a:pt x="4055768" y="92082"/>
                  <a:pt x="4051835" y="91340"/>
                  <a:pt x="4059988" y="79351"/>
                </a:cubicBezTo>
                <a:cubicBezTo>
                  <a:pt x="4068140" y="67363"/>
                  <a:pt x="4073790" y="56988"/>
                  <a:pt x="4076938" y="48226"/>
                </a:cubicBezTo>
                <a:cubicBezTo>
                  <a:pt x="4079299" y="41654"/>
                  <a:pt x="4081789" y="38007"/>
                  <a:pt x="4084408" y="37284"/>
                </a:cubicBezTo>
                <a:close/>
                <a:moveTo>
                  <a:pt x="3277979" y="35363"/>
                </a:moveTo>
                <a:cubicBezTo>
                  <a:pt x="3282098" y="34642"/>
                  <a:pt x="3289345" y="35363"/>
                  <a:pt x="3299721" y="37524"/>
                </a:cubicBezTo>
                <a:cubicBezTo>
                  <a:pt x="3320471" y="41848"/>
                  <a:pt x="3330029" y="52449"/>
                  <a:pt x="3328394" y="69327"/>
                </a:cubicBezTo>
                <a:cubicBezTo>
                  <a:pt x="3326759" y="86206"/>
                  <a:pt x="3317051" y="87446"/>
                  <a:pt x="3299269" y="73049"/>
                </a:cubicBezTo>
                <a:cubicBezTo>
                  <a:pt x="3287366" y="59454"/>
                  <a:pt x="3279279" y="49054"/>
                  <a:pt x="3275005" y="41848"/>
                </a:cubicBezTo>
                <a:cubicBezTo>
                  <a:pt x="3272868" y="38245"/>
                  <a:pt x="3273860" y="36083"/>
                  <a:pt x="3277979" y="35363"/>
                </a:cubicBezTo>
                <a:close/>
                <a:moveTo>
                  <a:pt x="4143636" y="29116"/>
                </a:moveTo>
                <a:cubicBezTo>
                  <a:pt x="4147017" y="29427"/>
                  <a:pt x="4152206" y="31347"/>
                  <a:pt x="4159204" y="34879"/>
                </a:cubicBezTo>
                <a:cubicBezTo>
                  <a:pt x="4173201" y="41941"/>
                  <a:pt x="4178098" y="48591"/>
                  <a:pt x="4173896" y="54829"/>
                </a:cubicBezTo>
                <a:cubicBezTo>
                  <a:pt x="4169694" y="61067"/>
                  <a:pt x="4165582" y="69768"/>
                  <a:pt x="4161560" y="80932"/>
                </a:cubicBezTo>
                <a:cubicBezTo>
                  <a:pt x="4157537" y="92096"/>
                  <a:pt x="4150256" y="105608"/>
                  <a:pt x="4139716" y="121468"/>
                </a:cubicBezTo>
                <a:cubicBezTo>
                  <a:pt x="4157412" y="118070"/>
                  <a:pt x="4173573" y="112721"/>
                  <a:pt x="4188200" y="105422"/>
                </a:cubicBezTo>
                <a:cubicBezTo>
                  <a:pt x="4202827" y="98122"/>
                  <a:pt x="4214601" y="97889"/>
                  <a:pt x="4223520" y="104723"/>
                </a:cubicBezTo>
                <a:cubicBezTo>
                  <a:pt x="4232440" y="111556"/>
                  <a:pt x="4231475" y="117181"/>
                  <a:pt x="4220627" y="121597"/>
                </a:cubicBezTo>
                <a:cubicBezTo>
                  <a:pt x="4209779" y="126014"/>
                  <a:pt x="4191807" y="130101"/>
                  <a:pt x="4166711" y="133858"/>
                </a:cubicBezTo>
                <a:cubicBezTo>
                  <a:pt x="4180206" y="136425"/>
                  <a:pt x="4185343" y="142649"/>
                  <a:pt x="4182124" y="152529"/>
                </a:cubicBezTo>
                <a:cubicBezTo>
                  <a:pt x="4178904" y="162410"/>
                  <a:pt x="4176165" y="173226"/>
                  <a:pt x="4173907" y="184978"/>
                </a:cubicBezTo>
                <a:cubicBezTo>
                  <a:pt x="4171648" y="196729"/>
                  <a:pt x="4167450" y="209754"/>
                  <a:pt x="4161312" y="224051"/>
                </a:cubicBezTo>
                <a:cubicBezTo>
                  <a:pt x="4168913" y="233042"/>
                  <a:pt x="4177757" y="241707"/>
                  <a:pt x="4187845" y="250046"/>
                </a:cubicBezTo>
                <a:cubicBezTo>
                  <a:pt x="4197934" y="258385"/>
                  <a:pt x="4208416" y="264727"/>
                  <a:pt x="4219293" y="269072"/>
                </a:cubicBezTo>
                <a:cubicBezTo>
                  <a:pt x="4230171" y="273417"/>
                  <a:pt x="4240098" y="278071"/>
                  <a:pt x="4249074" y="283032"/>
                </a:cubicBezTo>
                <a:cubicBezTo>
                  <a:pt x="4258051" y="287994"/>
                  <a:pt x="4253470" y="291357"/>
                  <a:pt x="4235329" y="293121"/>
                </a:cubicBezTo>
                <a:cubicBezTo>
                  <a:pt x="4217189" y="294884"/>
                  <a:pt x="4203494" y="295046"/>
                  <a:pt x="4194245" y="293605"/>
                </a:cubicBezTo>
                <a:cubicBezTo>
                  <a:pt x="4184995" y="292163"/>
                  <a:pt x="4178245" y="288137"/>
                  <a:pt x="4173993" y="281527"/>
                </a:cubicBezTo>
                <a:cubicBezTo>
                  <a:pt x="4169741" y="274916"/>
                  <a:pt x="4160423" y="261214"/>
                  <a:pt x="4146040" y="240420"/>
                </a:cubicBezTo>
                <a:cubicBezTo>
                  <a:pt x="4139888" y="248838"/>
                  <a:pt x="4132636" y="255832"/>
                  <a:pt x="4124282" y="261404"/>
                </a:cubicBezTo>
                <a:cubicBezTo>
                  <a:pt x="4115929" y="266975"/>
                  <a:pt x="4105812" y="271169"/>
                  <a:pt x="4093931" y="273987"/>
                </a:cubicBezTo>
                <a:cubicBezTo>
                  <a:pt x="4090961" y="274692"/>
                  <a:pt x="4088667" y="275065"/>
                  <a:pt x="4087049" y="275106"/>
                </a:cubicBezTo>
                <a:lnTo>
                  <a:pt x="4085333" y="274576"/>
                </a:lnTo>
                <a:lnTo>
                  <a:pt x="4084757" y="284613"/>
                </a:lnTo>
                <a:cubicBezTo>
                  <a:pt x="4082319" y="294745"/>
                  <a:pt x="4077322" y="296025"/>
                  <a:pt x="4069764" y="288453"/>
                </a:cubicBezTo>
                <a:cubicBezTo>
                  <a:pt x="4062207" y="280881"/>
                  <a:pt x="4055331" y="274321"/>
                  <a:pt x="4049136" y="268771"/>
                </a:cubicBezTo>
                <a:cubicBezTo>
                  <a:pt x="4036072" y="279311"/>
                  <a:pt x="4023320" y="286883"/>
                  <a:pt x="4010880" y="291486"/>
                </a:cubicBezTo>
                <a:cubicBezTo>
                  <a:pt x="3998440" y="296089"/>
                  <a:pt x="3985279" y="298853"/>
                  <a:pt x="3971398" y="299778"/>
                </a:cubicBezTo>
                <a:cubicBezTo>
                  <a:pt x="3957516" y="300703"/>
                  <a:pt x="3955925" y="298036"/>
                  <a:pt x="3966622" y="291776"/>
                </a:cubicBezTo>
                <a:cubicBezTo>
                  <a:pt x="3977320" y="285517"/>
                  <a:pt x="3988312" y="279781"/>
                  <a:pt x="3999598" y="274568"/>
                </a:cubicBezTo>
                <a:cubicBezTo>
                  <a:pt x="4010884" y="269355"/>
                  <a:pt x="4021094" y="262741"/>
                  <a:pt x="4030228" y="254725"/>
                </a:cubicBezTo>
                <a:cubicBezTo>
                  <a:pt x="4020692" y="248401"/>
                  <a:pt x="4013583" y="244084"/>
                  <a:pt x="4008901" y="241776"/>
                </a:cubicBezTo>
                <a:cubicBezTo>
                  <a:pt x="4004219" y="239467"/>
                  <a:pt x="4003018" y="236072"/>
                  <a:pt x="4005298" y="231590"/>
                </a:cubicBezTo>
                <a:cubicBezTo>
                  <a:pt x="4007578" y="227109"/>
                  <a:pt x="4009586" y="221950"/>
                  <a:pt x="4011321" y="216114"/>
                </a:cubicBezTo>
                <a:cubicBezTo>
                  <a:pt x="3991531" y="218752"/>
                  <a:pt x="3977987" y="222112"/>
                  <a:pt x="3970688" y="226191"/>
                </a:cubicBezTo>
                <a:cubicBezTo>
                  <a:pt x="3963389" y="230271"/>
                  <a:pt x="3954613" y="227335"/>
                  <a:pt x="3944359" y="217383"/>
                </a:cubicBezTo>
                <a:cubicBezTo>
                  <a:pt x="3934106" y="207431"/>
                  <a:pt x="3935429" y="202914"/>
                  <a:pt x="3948328" y="203831"/>
                </a:cubicBezTo>
                <a:cubicBezTo>
                  <a:pt x="3961227" y="204749"/>
                  <a:pt x="3983723" y="202677"/>
                  <a:pt x="4015816" y="197615"/>
                </a:cubicBezTo>
                <a:cubicBezTo>
                  <a:pt x="4018226" y="187534"/>
                  <a:pt x="4018530" y="178399"/>
                  <a:pt x="4016731" y="170211"/>
                </a:cubicBezTo>
                <a:cubicBezTo>
                  <a:pt x="4014931" y="162022"/>
                  <a:pt x="4020355" y="160983"/>
                  <a:pt x="4033003" y="167092"/>
                </a:cubicBezTo>
                <a:cubicBezTo>
                  <a:pt x="4045651" y="173201"/>
                  <a:pt x="4050943" y="178119"/>
                  <a:pt x="4048878" y="181848"/>
                </a:cubicBezTo>
                <a:cubicBezTo>
                  <a:pt x="4046813" y="185576"/>
                  <a:pt x="4043794" y="189298"/>
                  <a:pt x="4039822" y="193012"/>
                </a:cubicBezTo>
                <a:lnTo>
                  <a:pt x="4059224" y="190818"/>
                </a:lnTo>
                <a:cubicBezTo>
                  <a:pt x="4060587" y="186888"/>
                  <a:pt x="4061042" y="182224"/>
                  <a:pt x="4060590" y="176825"/>
                </a:cubicBezTo>
                <a:cubicBezTo>
                  <a:pt x="4060138" y="171426"/>
                  <a:pt x="4063856" y="170953"/>
                  <a:pt x="4071743" y="175405"/>
                </a:cubicBezTo>
                <a:cubicBezTo>
                  <a:pt x="4079631" y="179858"/>
                  <a:pt x="4084832" y="183690"/>
                  <a:pt x="4087349" y="186903"/>
                </a:cubicBezTo>
                <a:cubicBezTo>
                  <a:pt x="4089866" y="190115"/>
                  <a:pt x="4089909" y="194313"/>
                  <a:pt x="4087478" y="199497"/>
                </a:cubicBezTo>
                <a:cubicBezTo>
                  <a:pt x="4085047" y="204681"/>
                  <a:pt x="4082036" y="211994"/>
                  <a:pt x="4078444" y="221437"/>
                </a:cubicBezTo>
                <a:cubicBezTo>
                  <a:pt x="4074851" y="230881"/>
                  <a:pt x="4070080" y="240205"/>
                  <a:pt x="4064129" y="249412"/>
                </a:cubicBezTo>
                <a:cubicBezTo>
                  <a:pt x="4069736" y="253011"/>
                  <a:pt x="4075185" y="257245"/>
                  <a:pt x="4080476" y="262114"/>
                </a:cubicBezTo>
                <a:lnTo>
                  <a:pt x="4085490" y="271344"/>
                </a:lnTo>
                <a:lnTo>
                  <a:pt x="4090748" y="266523"/>
                </a:lnTo>
                <a:cubicBezTo>
                  <a:pt x="4100506" y="258729"/>
                  <a:pt x="4108910" y="251308"/>
                  <a:pt x="4115958" y="244260"/>
                </a:cubicBezTo>
                <a:cubicBezTo>
                  <a:pt x="4123006" y="237212"/>
                  <a:pt x="4129068" y="230153"/>
                  <a:pt x="4134145" y="223083"/>
                </a:cubicBezTo>
                <a:cubicBezTo>
                  <a:pt x="4128108" y="213375"/>
                  <a:pt x="4122271" y="204839"/>
                  <a:pt x="4116635" y="197475"/>
                </a:cubicBezTo>
                <a:cubicBezTo>
                  <a:pt x="4111000" y="190111"/>
                  <a:pt x="4105988" y="183371"/>
                  <a:pt x="4101600" y="177255"/>
                </a:cubicBezTo>
                <a:cubicBezTo>
                  <a:pt x="4097211" y="171139"/>
                  <a:pt x="4098531" y="167511"/>
                  <a:pt x="4105557" y="166371"/>
                </a:cubicBezTo>
                <a:cubicBezTo>
                  <a:pt x="4112584" y="165231"/>
                  <a:pt x="4117869" y="166884"/>
                  <a:pt x="4121411" y="171329"/>
                </a:cubicBezTo>
                <a:cubicBezTo>
                  <a:pt x="4124953" y="175775"/>
                  <a:pt x="4132618" y="187053"/>
                  <a:pt x="4144405" y="205165"/>
                </a:cubicBezTo>
                <a:cubicBezTo>
                  <a:pt x="4148378" y="195872"/>
                  <a:pt x="4151038" y="184777"/>
                  <a:pt x="4152386" y="171878"/>
                </a:cubicBezTo>
                <a:cubicBezTo>
                  <a:pt x="4153734" y="158979"/>
                  <a:pt x="4154056" y="147180"/>
                  <a:pt x="4153353" y="136483"/>
                </a:cubicBezTo>
                <a:cubicBezTo>
                  <a:pt x="4148722" y="137386"/>
                  <a:pt x="4142462" y="137386"/>
                  <a:pt x="4134575" y="136483"/>
                </a:cubicBezTo>
                <a:cubicBezTo>
                  <a:pt x="4124465" y="148428"/>
                  <a:pt x="4113768" y="157265"/>
                  <a:pt x="4102481" y="162994"/>
                </a:cubicBezTo>
                <a:cubicBezTo>
                  <a:pt x="4091196" y="168723"/>
                  <a:pt x="4091207" y="163786"/>
                  <a:pt x="4102514" y="148184"/>
                </a:cubicBezTo>
                <a:cubicBezTo>
                  <a:pt x="4113821" y="132582"/>
                  <a:pt x="4123271" y="113456"/>
                  <a:pt x="4130864" y="90805"/>
                </a:cubicBezTo>
                <a:cubicBezTo>
                  <a:pt x="4138458" y="68155"/>
                  <a:pt x="4141817" y="54317"/>
                  <a:pt x="4140942" y="49290"/>
                </a:cubicBezTo>
                <a:cubicBezTo>
                  <a:pt x="4140067" y="44264"/>
                  <a:pt x="4139393" y="38840"/>
                  <a:pt x="4138920" y="33018"/>
                </a:cubicBezTo>
                <a:cubicBezTo>
                  <a:pt x="4138683" y="30107"/>
                  <a:pt x="4140255" y="28806"/>
                  <a:pt x="4143636" y="29116"/>
                </a:cubicBezTo>
                <a:close/>
                <a:moveTo>
                  <a:pt x="2020387" y="23223"/>
                </a:moveTo>
                <a:cubicBezTo>
                  <a:pt x="2024011" y="23368"/>
                  <a:pt x="2028089" y="24507"/>
                  <a:pt x="2032620" y="26640"/>
                </a:cubicBezTo>
                <a:cubicBezTo>
                  <a:pt x="2041684" y="30906"/>
                  <a:pt x="2050542" y="36377"/>
                  <a:pt x="2059196" y="43052"/>
                </a:cubicBezTo>
                <a:cubicBezTo>
                  <a:pt x="2067851" y="49728"/>
                  <a:pt x="2068700" y="56339"/>
                  <a:pt x="2061746" y="62885"/>
                </a:cubicBezTo>
                <a:cubicBezTo>
                  <a:pt x="2054790" y="69431"/>
                  <a:pt x="2047280" y="84345"/>
                  <a:pt x="2039213" y="107626"/>
                </a:cubicBezTo>
                <a:cubicBezTo>
                  <a:pt x="2031147" y="130908"/>
                  <a:pt x="2022830" y="147162"/>
                  <a:pt x="2014261" y="156390"/>
                </a:cubicBezTo>
                <a:cubicBezTo>
                  <a:pt x="2005693" y="165618"/>
                  <a:pt x="1999624" y="165285"/>
                  <a:pt x="1996053" y="155390"/>
                </a:cubicBezTo>
                <a:lnTo>
                  <a:pt x="1962841" y="156595"/>
                </a:lnTo>
                <a:lnTo>
                  <a:pt x="1962841" y="190323"/>
                </a:lnTo>
                <a:cubicBezTo>
                  <a:pt x="1972076" y="189491"/>
                  <a:pt x="1981333" y="187706"/>
                  <a:pt x="1990611" y="184967"/>
                </a:cubicBezTo>
                <a:cubicBezTo>
                  <a:pt x="1999889" y="182228"/>
                  <a:pt x="2008378" y="185017"/>
                  <a:pt x="2016079" y="193334"/>
                </a:cubicBezTo>
                <a:cubicBezTo>
                  <a:pt x="2023780" y="201652"/>
                  <a:pt x="2020589" y="206617"/>
                  <a:pt x="2006507" y="208230"/>
                </a:cubicBezTo>
                <a:cubicBezTo>
                  <a:pt x="1992425" y="209843"/>
                  <a:pt x="1977812" y="211855"/>
                  <a:pt x="1962669" y="214264"/>
                </a:cubicBezTo>
                <a:lnTo>
                  <a:pt x="1961486" y="249713"/>
                </a:lnTo>
                <a:cubicBezTo>
                  <a:pt x="1986094" y="247978"/>
                  <a:pt x="2006027" y="246662"/>
                  <a:pt x="2021285" y="245766"/>
                </a:cubicBezTo>
                <a:cubicBezTo>
                  <a:pt x="2036543" y="244869"/>
                  <a:pt x="2051198" y="243504"/>
                  <a:pt x="2065252" y="241668"/>
                </a:cubicBezTo>
                <a:cubicBezTo>
                  <a:pt x="2079305" y="239832"/>
                  <a:pt x="2091172" y="245465"/>
                  <a:pt x="2100851" y="258564"/>
                </a:cubicBezTo>
                <a:cubicBezTo>
                  <a:pt x="2110531" y="271664"/>
                  <a:pt x="2106017" y="276862"/>
                  <a:pt x="2087311" y="274159"/>
                </a:cubicBezTo>
                <a:cubicBezTo>
                  <a:pt x="2068604" y="271456"/>
                  <a:pt x="2046882" y="270105"/>
                  <a:pt x="2022145" y="270105"/>
                </a:cubicBezTo>
                <a:cubicBezTo>
                  <a:pt x="1997250" y="270105"/>
                  <a:pt x="1964831" y="272352"/>
                  <a:pt x="1924886" y="276848"/>
                </a:cubicBezTo>
                <a:cubicBezTo>
                  <a:pt x="1884941" y="281344"/>
                  <a:pt x="1859083" y="284943"/>
                  <a:pt x="1847309" y="287646"/>
                </a:cubicBezTo>
                <a:cubicBezTo>
                  <a:pt x="1835536" y="290349"/>
                  <a:pt x="1823927" y="286954"/>
                  <a:pt x="1812484" y="277461"/>
                </a:cubicBezTo>
                <a:cubicBezTo>
                  <a:pt x="1801040" y="267968"/>
                  <a:pt x="1803894" y="263221"/>
                  <a:pt x="1821045" y="263221"/>
                </a:cubicBezTo>
                <a:cubicBezTo>
                  <a:pt x="1835428" y="263221"/>
                  <a:pt x="1851758" y="262329"/>
                  <a:pt x="1870035" y="260543"/>
                </a:cubicBezTo>
                <a:cubicBezTo>
                  <a:pt x="1888311" y="258758"/>
                  <a:pt x="1911095" y="256209"/>
                  <a:pt x="1938384" y="252896"/>
                </a:cubicBezTo>
                <a:lnTo>
                  <a:pt x="1938384" y="217469"/>
                </a:lnTo>
                <a:cubicBezTo>
                  <a:pt x="1924388" y="220165"/>
                  <a:pt x="1913733" y="221965"/>
                  <a:pt x="1906420" y="222868"/>
                </a:cubicBezTo>
                <a:cubicBezTo>
                  <a:pt x="1899106" y="223771"/>
                  <a:pt x="1891359" y="220448"/>
                  <a:pt x="1883178" y="212898"/>
                </a:cubicBezTo>
                <a:cubicBezTo>
                  <a:pt x="1874997" y="205348"/>
                  <a:pt x="1877069" y="201286"/>
                  <a:pt x="1889394" y="200712"/>
                </a:cubicBezTo>
                <a:cubicBezTo>
                  <a:pt x="1901719" y="200139"/>
                  <a:pt x="1918049" y="198224"/>
                  <a:pt x="1938384" y="194969"/>
                </a:cubicBezTo>
                <a:lnTo>
                  <a:pt x="1938384" y="158079"/>
                </a:lnTo>
                <a:cubicBezTo>
                  <a:pt x="1926625" y="159828"/>
                  <a:pt x="1915425" y="161521"/>
                  <a:pt x="1904785" y="163155"/>
                </a:cubicBezTo>
                <a:cubicBezTo>
                  <a:pt x="1895564" y="176865"/>
                  <a:pt x="1888337" y="172125"/>
                  <a:pt x="1883102" y="148937"/>
                </a:cubicBezTo>
                <a:cubicBezTo>
                  <a:pt x="1877868" y="125749"/>
                  <a:pt x="1873444" y="106701"/>
                  <a:pt x="1869831" y="91795"/>
                </a:cubicBezTo>
                <a:cubicBezTo>
                  <a:pt x="1866217" y="76888"/>
                  <a:pt x="1860993" y="64387"/>
                  <a:pt x="1854160" y="54292"/>
                </a:cubicBezTo>
                <a:cubicBezTo>
                  <a:pt x="1847327" y="44196"/>
                  <a:pt x="1849396" y="39833"/>
                  <a:pt x="1860366" y="41203"/>
                </a:cubicBezTo>
                <a:cubicBezTo>
                  <a:pt x="1871336" y="42572"/>
                  <a:pt x="1879245" y="43472"/>
                  <a:pt x="1884092" y="43902"/>
                </a:cubicBezTo>
                <a:cubicBezTo>
                  <a:pt x="1888939" y="44332"/>
                  <a:pt x="1903537" y="43443"/>
                  <a:pt x="1927887" y="41235"/>
                </a:cubicBezTo>
                <a:cubicBezTo>
                  <a:pt x="1952237" y="39026"/>
                  <a:pt x="1970796" y="36818"/>
                  <a:pt x="1983566" y="34610"/>
                </a:cubicBezTo>
                <a:cubicBezTo>
                  <a:pt x="1996336" y="32401"/>
                  <a:pt x="2005439" y="29454"/>
                  <a:pt x="2010874" y="25769"/>
                </a:cubicBezTo>
                <a:cubicBezTo>
                  <a:pt x="2013591" y="23926"/>
                  <a:pt x="2016762" y="23077"/>
                  <a:pt x="2020387" y="23223"/>
                </a:cubicBezTo>
                <a:close/>
                <a:moveTo>
                  <a:pt x="2210688" y="22714"/>
                </a:moveTo>
                <a:cubicBezTo>
                  <a:pt x="2212288" y="22474"/>
                  <a:pt x="2214343" y="22589"/>
                  <a:pt x="2216852" y="23059"/>
                </a:cubicBezTo>
                <a:cubicBezTo>
                  <a:pt x="2226890" y="24937"/>
                  <a:pt x="2235466" y="27988"/>
                  <a:pt x="2242579" y="32211"/>
                </a:cubicBezTo>
                <a:cubicBezTo>
                  <a:pt x="2249691" y="36434"/>
                  <a:pt x="2251674" y="41966"/>
                  <a:pt x="2248526" y="48806"/>
                </a:cubicBezTo>
                <a:cubicBezTo>
                  <a:pt x="2245379" y="55647"/>
                  <a:pt x="2243805" y="78519"/>
                  <a:pt x="2243805" y="117424"/>
                </a:cubicBezTo>
                <a:cubicBezTo>
                  <a:pt x="2245497" y="117553"/>
                  <a:pt x="2250412" y="116238"/>
                  <a:pt x="2258550" y="113477"/>
                </a:cubicBezTo>
                <a:cubicBezTo>
                  <a:pt x="2266688" y="110717"/>
                  <a:pt x="2273238" y="112423"/>
                  <a:pt x="2278200" y="118597"/>
                </a:cubicBezTo>
                <a:cubicBezTo>
                  <a:pt x="2283161" y="124770"/>
                  <a:pt x="2281315" y="129273"/>
                  <a:pt x="2272661" y="132105"/>
                </a:cubicBezTo>
                <a:cubicBezTo>
                  <a:pt x="2264006" y="134937"/>
                  <a:pt x="2254323" y="137501"/>
                  <a:pt x="2243611" y="139795"/>
                </a:cubicBezTo>
                <a:cubicBezTo>
                  <a:pt x="2242837" y="159828"/>
                  <a:pt x="2242450" y="177115"/>
                  <a:pt x="2242450" y="191656"/>
                </a:cubicBezTo>
                <a:cubicBezTo>
                  <a:pt x="2254295" y="185361"/>
                  <a:pt x="2265806" y="179740"/>
                  <a:pt x="2276984" y="174792"/>
                </a:cubicBezTo>
                <a:cubicBezTo>
                  <a:pt x="2288163" y="169845"/>
                  <a:pt x="2292709" y="170791"/>
                  <a:pt x="2290622" y="177632"/>
                </a:cubicBezTo>
                <a:cubicBezTo>
                  <a:pt x="2288535" y="184472"/>
                  <a:pt x="2273665" y="196052"/>
                  <a:pt x="2246010" y="212371"/>
                </a:cubicBezTo>
                <a:cubicBezTo>
                  <a:pt x="2218354" y="228690"/>
                  <a:pt x="2201641" y="239693"/>
                  <a:pt x="2195869" y="245378"/>
                </a:cubicBezTo>
                <a:cubicBezTo>
                  <a:pt x="2190097" y="251064"/>
                  <a:pt x="2182221" y="249017"/>
                  <a:pt x="2172240" y="239237"/>
                </a:cubicBezTo>
                <a:cubicBezTo>
                  <a:pt x="2162259" y="229457"/>
                  <a:pt x="2159334" y="223832"/>
                  <a:pt x="2163464" y="222362"/>
                </a:cubicBezTo>
                <a:cubicBezTo>
                  <a:pt x="2167594" y="220893"/>
                  <a:pt x="2171412" y="219943"/>
                  <a:pt x="2174918" y="219512"/>
                </a:cubicBezTo>
                <a:cubicBezTo>
                  <a:pt x="2178424" y="219082"/>
                  <a:pt x="2185135" y="216709"/>
                  <a:pt x="2195052" y="212392"/>
                </a:cubicBezTo>
                <a:cubicBezTo>
                  <a:pt x="2204968" y="208076"/>
                  <a:pt x="2212615" y="203996"/>
                  <a:pt x="2217992" y="200153"/>
                </a:cubicBezTo>
                <a:lnTo>
                  <a:pt x="2217992" y="145926"/>
                </a:lnTo>
                <a:cubicBezTo>
                  <a:pt x="2215999" y="146786"/>
                  <a:pt x="2212213" y="147901"/>
                  <a:pt x="2206635" y="149270"/>
                </a:cubicBezTo>
                <a:cubicBezTo>
                  <a:pt x="2201057" y="150640"/>
                  <a:pt x="2195428" y="151081"/>
                  <a:pt x="2189749" y="150593"/>
                </a:cubicBezTo>
                <a:cubicBezTo>
                  <a:pt x="2184071" y="150106"/>
                  <a:pt x="2178586" y="146800"/>
                  <a:pt x="2173294" y="140677"/>
                </a:cubicBezTo>
                <a:cubicBezTo>
                  <a:pt x="2168002" y="134554"/>
                  <a:pt x="2169709" y="131191"/>
                  <a:pt x="2178413" y="130589"/>
                </a:cubicBezTo>
                <a:cubicBezTo>
                  <a:pt x="2187118" y="129986"/>
                  <a:pt x="2200311" y="127670"/>
                  <a:pt x="2217992" y="123641"/>
                </a:cubicBezTo>
                <a:cubicBezTo>
                  <a:pt x="2217992" y="113388"/>
                  <a:pt x="2217551" y="98327"/>
                  <a:pt x="2216670" y="78458"/>
                </a:cubicBezTo>
                <a:cubicBezTo>
                  <a:pt x="2215787" y="58590"/>
                  <a:pt x="2213088" y="43920"/>
                  <a:pt x="2208571" y="34448"/>
                </a:cubicBezTo>
                <a:cubicBezTo>
                  <a:pt x="2205183" y="27345"/>
                  <a:pt x="2205889" y="23433"/>
                  <a:pt x="2210688" y="22714"/>
                </a:cubicBezTo>
                <a:close/>
                <a:moveTo>
                  <a:pt x="3417032" y="15670"/>
                </a:moveTo>
                <a:cubicBezTo>
                  <a:pt x="3419474" y="14752"/>
                  <a:pt x="3423247" y="15007"/>
                  <a:pt x="3428352" y="16433"/>
                </a:cubicBezTo>
                <a:cubicBezTo>
                  <a:pt x="3438562" y="19287"/>
                  <a:pt x="3447586" y="23883"/>
                  <a:pt x="3455423" y="30222"/>
                </a:cubicBezTo>
                <a:cubicBezTo>
                  <a:pt x="3463260" y="36560"/>
                  <a:pt x="3461614" y="41629"/>
                  <a:pt x="3450486" y="45429"/>
                </a:cubicBezTo>
                <a:cubicBezTo>
                  <a:pt x="3439358" y="49230"/>
                  <a:pt x="3425126" y="56041"/>
                  <a:pt x="3407788" y="65864"/>
                </a:cubicBezTo>
                <a:cubicBezTo>
                  <a:pt x="3411388" y="66208"/>
                  <a:pt x="3415439" y="67298"/>
                  <a:pt x="3419942" y="69134"/>
                </a:cubicBezTo>
                <a:cubicBezTo>
                  <a:pt x="3424444" y="70969"/>
                  <a:pt x="3425796" y="73816"/>
                  <a:pt x="3423996" y="77673"/>
                </a:cubicBezTo>
                <a:cubicBezTo>
                  <a:pt x="3422197" y="81531"/>
                  <a:pt x="3421297" y="88486"/>
                  <a:pt x="3421297" y="98538"/>
                </a:cubicBezTo>
                <a:cubicBezTo>
                  <a:pt x="3441445" y="93405"/>
                  <a:pt x="3456258" y="88970"/>
                  <a:pt x="3465737" y="85234"/>
                </a:cubicBezTo>
                <a:cubicBezTo>
                  <a:pt x="3475216" y="81499"/>
                  <a:pt x="3484351" y="83413"/>
                  <a:pt x="3493141" y="90977"/>
                </a:cubicBezTo>
                <a:cubicBezTo>
                  <a:pt x="3501932" y="98542"/>
                  <a:pt x="3498544" y="104142"/>
                  <a:pt x="3482978" y="107777"/>
                </a:cubicBezTo>
                <a:cubicBezTo>
                  <a:pt x="3467411" y="111412"/>
                  <a:pt x="3446270" y="115818"/>
                  <a:pt x="3419555" y="120995"/>
                </a:cubicBezTo>
                <a:cubicBezTo>
                  <a:pt x="3417934" y="135421"/>
                  <a:pt x="3416715" y="147281"/>
                  <a:pt x="3415898" y="156573"/>
                </a:cubicBezTo>
                <a:cubicBezTo>
                  <a:pt x="3426911" y="154164"/>
                  <a:pt x="3433791" y="151762"/>
                  <a:pt x="3436537" y="149367"/>
                </a:cubicBezTo>
                <a:cubicBezTo>
                  <a:pt x="3439283" y="146972"/>
                  <a:pt x="3446650" y="148636"/>
                  <a:pt x="3458639" y="154358"/>
                </a:cubicBezTo>
                <a:cubicBezTo>
                  <a:pt x="3470627" y="160079"/>
                  <a:pt x="3475101" y="164830"/>
                  <a:pt x="3472061" y="168608"/>
                </a:cubicBezTo>
                <a:cubicBezTo>
                  <a:pt x="3469021" y="172387"/>
                  <a:pt x="3465551" y="176875"/>
                  <a:pt x="3461650" y="182074"/>
                </a:cubicBezTo>
                <a:cubicBezTo>
                  <a:pt x="3457750" y="187272"/>
                  <a:pt x="3454645" y="192596"/>
                  <a:pt x="3452336" y="198045"/>
                </a:cubicBezTo>
                <a:cubicBezTo>
                  <a:pt x="3464038" y="210492"/>
                  <a:pt x="3464088" y="217293"/>
                  <a:pt x="3452487" y="218448"/>
                </a:cubicBezTo>
                <a:cubicBezTo>
                  <a:pt x="3440886" y="219602"/>
                  <a:pt x="3419691" y="221843"/>
                  <a:pt x="3388902" y="225170"/>
                </a:cubicBezTo>
                <a:cubicBezTo>
                  <a:pt x="3388902" y="229371"/>
                  <a:pt x="3387311" y="234763"/>
                  <a:pt x="3384127" y="241345"/>
                </a:cubicBezTo>
                <a:cubicBezTo>
                  <a:pt x="3383331" y="242991"/>
                  <a:pt x="3382509" y="244147"/>
                  <a:pt x="3381660" y="244813"/>
                </a:cubicBezTo>
                <a:lnTo>
                  <a:pt x="3380851" y="244977"/>
                </a:lnTo>
                <a:lnTo>
                  <a:pt x="3391376" y="247207"/>
                </a:lnTo>
                <a:cubicBezTo>
                  <a:pt x="3409760" y="250713"/>
                  <a:pt x="3426570" y="253362"/>
                  <a:pt x="3441807" y="255155"/>
                </a:cubicBezTo>
                <a:cubicBezTo>
                  <a:pt x="3457043" y="256947"/>
                  <a:pt x="3473022" y="257406"/>
                  <a:pt x="3489743" y="256532"/>
                </a:cubicBezTo>
                <a:cubicBezTo>
                  <a:pt x="3506463" y="255657"/>
                  <a:pt x="3520832" y="254302"/>
                  <a:pt x="3532849" y="252466"/>
                </a:cubicBezTo>
                <a:cubicBezTo>
                  <a:pt x="3544866" y="250631"/>
                  <a:pt x="3549007" y="252556"/>
                  <a:pt x="3545272" y="258242"/>
                </a:cubicBezTo>
                <a:cubicBezTo>
                  <a:pt x="3541536" y="263928"/>
                  <a:pt x="3529017" y="271603"/>
                  <a:pt x="3507715" y="281268"/>
                </a:cubicBezTo>
                <a:cubicBezTo>
                  <a:pt x="3486412" y="290934"/>
                  <a:pt x="3471294" y="295089"/>
                  <a:pt x="3462360" y="293734"/>
                </a:cubicBezTo>
                <a:cubicBezTo>
                  <a:pt x="3453426" y="292379"/>
                  <a:pt x="3442355" y="289883"/>
                  <a:pt x="3429148" y="286248"/>
                </a:cubicBezTo>
                <a:cubicBezTo>
                  <a:pt x="3415941" y="282613"/>
                  <a:pt x="3401651" y="277859"/>
                  <a:pt x="3386278" y="271987"/>
                </a:cubicBezTo>
                <a:cubicBezTo>
                  <a:pt x="3370905" y="266114"/>
                  <a:pt x="3356153" y="261185"/>
                  <a:pt x="3342021" y="257198"/>
                </a:cubicBezTo>
                <a:cubicBezTo>
                  <a:pt x="3327888" y="253212"/>
                  <a:pt x="3316204" y="250093"/>
                  <a:pt x="3306970" y="247841"/>
                </a:cubicBezTo>
                <a:cubicBezTo>
                  <a:pt x="3297734" y="245590"/>
                  <a:pt x="3288843" y="246002"/>
                  <a:pt x="3280297" y="249078"/>
                </a:cubicBezTo>
                <a:cubicBezTo>
                  <a:pt x="3271750" y="252154"/>
                  <a:pt x="3265386" y="254854"/>
                  <a:pt x="3261206" y="257177"/>
                </a:cubicBezTo>
                <a:cubicBezTo>
                  <a:pt x="3257026" y="259500"/>
                  <a:pt x="3253222" y="260662"/>
                  <a:pt x="3249795" y="260662"/>
                </a:cubicBezTo>
                <a:cubicBezTo>
                  <a:pt x="3247056" y="260662"/>
                  <a:pt x="3241858" y="257241"/>
                  <a:pt x="3234200" y="250401"/>
                </a:cubicBezTo>
                <a:cubicBezTo>
                  <a:pt x="3226542" y="243561"/>
                  <a:pt x="3228188" y="239280"/>
                  <a:pt x="3239137" y="237559"/>
                </a:cubicBezTo>
                <a:cubicBezTo>
                  <a:pt x="3250086" y="235839"/>
                  <a:pt x="3265892" y="232497"/>
                  <a:pt x="3286556" y="227536"/>
                </a:cubicBezTo>
                <a:cubicBezTo>
                  <a:pt x="3288090" y="221929"/>
                  <a:pt x="3287571" y="216003"/>
                  <a:pt x="3284997" y="209757"/>
                </a:cubicBezTo>
                <a:cubicBezTo>
                  <a:pt x="3282423" y="203512"/>
                  <a:pt x="3279271" y="197296"/>
                  <a:pt x="3275543" y="191108"/>
                </a:cubicBezTo>
                <a:cubicBezTo>
                  <a:pt x="3271814" y="184920"/>
                  <a:pt x="3270850" y="177453"/>
                  <a:pt x="3272650" y="168705"/>
                </a:cubicBezTo>
                <a:cubicBezTo>
                  <a:pt x="3274449" y="159957"/>
                  <a:pt x="3275087" y="154426"/>
                  <a:pt x="3274564" y="152110"/>
                </a:cubicBezTo>
                <a:cubicBezTo>
                  <a:pt x="3274041" y="149794"/>
                  <a:pt x="3270567" y="149762"/>
                  <a:pt x="3264143" y="152013"/>
                </a:cubicBezTo>
                <a:cubicBezTo>
                  <a:pt x="3257718" y="154264"/>
                  <a:pt x="3251681" y="152891"/>
                  <a:pt x="3246031" y="147894"/>
                </a:cubicBezTo>
                <a:cubicBezTo>
                  <a:pt x="3240381" y="142896"/>
                  <a:pt x="3240915" y="139752"/>
                  <a:pt x="3247633" y="138461"/>
                </a:cubicBezTo>
                <a:cubicBezTo>
                  <a:pt x="3254352" y="137171"/>
                  <a:pt x="3260159" y="135507"/>
                  <a:pt x="3265057" y="133471"/>
                </a:cubicBezTo>
                <a:cubicBezTo>
                  <a:pt x="3269954" y="131435"/>
                  <a:pt x="3274116" y="128251"/>
                  <a:pt x="3277543" y="123920"/>
                </a:cubicBezTo>
                <a:cubicBezTo>
                  <a:pt x="3280971" y="119590"/>
                  <a:pt x="3286237" y="117901"/>
                  <a:pt x="3293343" y="118855"/>
                </a:cubicBezTo>
                <a:cubicBezTo>
                  <a:pt x="3300448" y="119808"/>
                  <a:pt x="3306675" y="122078"/>
                  <a:pt x="3312024" y="125663"/>
                </a:cubicBezTo>
                <a:cubicBezTo>
                  <a:pt x="3317373" y="129248"/>
                  <a:pt x="3316631" y="134518"/>
                  <a:pt x="3309798" y="141473"/>
                </a:cubicBezTo>
                <a:cubicBezTo>
                  <a:pt x="3302965" y="148428"/>
                  <a:pt x="3298917" y="156932"/>
                  <a:pt x="3297656" y="166984"/>
                </a:cubicBezTo>
                <a:cubicBezTo>
                  <a:pt x="3296393" y="177037"/>
                  <a:pt x="3298011" y="187043"/>
                  <a:pt x="3302506" y="197002"/>
                </a:cubicBezTo>
                <a:cubicBezTo>
                  <a:pt x="3307002" y="206961"/>
                  <a:pt x="3307901" y="217225"/>
                  <a:pt x="3305206" y="227794"/>
                </a:cubicBezTo>
                <a:cubicBezTo>
                  <a:pt x="3317495" y="230777"/>
                  <a:pt x="3330333" y="233881"/>
                  <a:pt x="3343720" y="237108"/>
                </a:cubicBezTo>
                <a:lnTo>
                  <a:pt x="3377882" y="244347"/>
                </a:lnTo>
                <a:lnTo>
                  <a:pt x="3376250" y="242936"/>
                </a:lnTo>
                <a:cubicBezTo>
                  <a:pt x="3375296" y="241644"/>
                  <a:pt x="3374315" y="239863"/>
                  <a:pt x="3373307" y="237592"/>
                </a:cubicBezTo>
                <a:cubicBezTo>
                  <a:pt x="3369278" y="228507"/>
                  <a:pt x="3365929" y="217515"/>
                  <a:pt x="3363262" y="204616"/>
                </a:cubicBezTo>
                <a:cubicBezTo>
                  <a:pt x="3360595" y="191717"/>
                  <a:pt x="3356974" y="180485"/>
                  <a:pt x="3352399" y="170921"/>
                </a:cubicBezTo>
                <a:cubicBezTo>
                  <a:pt x="3347825" y="161356"/>
                  <a:pt x="3349865" y="157477"/>
                  <a:pt x="3358519" y="159283"/>
                </a:cubicBezTo>
                <a:cubicBezTo>
                  <a:pt x="3367173" y="161090"/>
                  <a:pt x="3373673" y="161994"/>
                  <a:pt x="3378018" y="161994"/>
                </a:cubicBezTo>
                <a:cubicBezTo>
                  <a:pt x="3382177" y="161994"/>
                  <a:pt x="3387095" y="161363"/>
                  <a:pt x="3392774" y="160101"/>
                </a:cubicBezTo>
                <a:lnTo>
                  <a:pt x="3392774" y="125684"/>
                </a:lnTo>
                <a:cubicBezTo>
                  <a:pt x="3375236" y="130173"/>
                  <a:pt x="3362918" y="133321"/>
                  <a:pt x="3355819" y="135127"/>
                </a:cubicBezTo>
                <a:cubicBezTo>
                  <a:pt x="3348721" y="136934"/>
                  <a:pt x="3340059" y="134887"/>
                  <a:pt x="3329835" y="128986"/>
                </a:cubicBezTo>
                <a:cubicBezTo>
                  <a:pt x="3319610" y="123085"/>
                  <a:pt x="3319535" y="119479"/>
                  <a:pt x="3329609" y="118166"/>
                </a:cubicBezTo>
                <a:cubicBezTo>
                  <a:pt x="3339683" y="116854"/>
                  <a:pt x="3360738" y="112828"/>
                  <a:pt x="3392774" y="106088"/>
                </a:cubicBezTo>
                <a:cubicBezTo>
                  <a:pt x="3392774" y="100424"/>
                  <a:pt x="3392566" y="94652"/>
                  <a:pt x="3392150" y="88773"/>
                </a:cubicBezTo>
                <a:cubicBezTo>
                  <a:pt x="3391734" y="82893"/>
                  <a:pt x="3391046" y="79000"/>
                  <a:pt x="3390085" y="77093"/>
                </a:cubicBezTo>
                <a:cubicBezTo>
                  <a:pt x="3385468" y="79731"/>
                  <a:pt x="3376889" y="82416"/>
                  <a:pt x="3364348" y="85148"/>
                </a:cubicBezTo>
                <a:cubicBezTo>
                  <a:pt x="3351808" y="87880"/>
                  <a:pt x="3351790" y="84431"/>
                  <a:pt x="3364295" y="74802"/>
                </a:cubicBezTo>
                <a:cubicBezTo>
                  <a:pt x="3376799" y="65172"/>
                  <a:pt x="3388271" y="55586"/>
                  <a:pt x="3398711" y="46042"/>
                </a:cubicBezTo>
                <a:cubicBezTo>
                  <a:pt x="3409151" y="36499"/>
                  <a:pt x="3414148" y="28465"/>
                  <a:pt x="3413704" y="21940"/>
                </a:cubicBezTo>
                <a:cubicBezTo>
                  <a:pt x="3413481" y="18678"/>
                  <a:pt x="3414591" y="16588"/>
                  <a:pt x="3417032" y="15670"/>
                </a:cubicBezTo>
                <a:close/>
                <a:moveTo>
                  <a:pt x="2643340" y="12505"/>
                </a:moveTo>
                <a:cubicBezTo>
                  <a:pt x="2646504" y="11399"/>
                  <a:pt x="2652823" y="12662"/>
                  <a:pt x="2662299" y="16294"/>
                </a:cubicBezTo>
                <a:cubicBezTo>
                  <a:pt x="2681249" y="23557"/>
                  <a:pt x="2689581" y="30480"/>
                  <a:pt x="2687294" y="37062"/>
                </a:cubicBezTo>
                <a:cubicBezTo>
                  <a:pt x="2685006" y="43644"/>
                  <a:pt x="2683207" y="54604"/>
                  <a:pt x="2681895" y="69940"/>
                </a:cubicBezTo>
                <a:cubicBezTo>
                  <a:pt x="2680583" y="85277"/>
                  <a:pt x="2679926" y="102009"/>
                  <a:pt x="2679926" y="120135"/>
                </a:cubicBezTo>
                <a:cubicBezTo>
                  <a:pt x="2689936" y="118428"/>
                  <a:pt x="2699002" y="116510"/>
                  <a:pt x="2707126" y="114381"/>
                </a:cubicBezTo>
                <a:cubicBezTo>
                  <a:pt x="2715250" y="112251"/>
                  <a:pt x="2724238" y="109527"/>
                  <a:pt x="2734089" y="106207"/>
                </a:cubicBezTo>
                <a:cubicBezTo>
                  <a:pt x="2743941" y="102887"/>
                  <a:pt x="2754022" y="103816"/>
                  <a:pt x="2764333" y="108992"/>
                </a:cubicBezTo>
                <a:cubicBezTo>
                  <a:pt x="2774643" y="114169"/>
                  <a:pt x="2773905" y="119583"/>
                  <a:pt x="2762117" y="125233"/>
                </a:cubicBezTo>
                <a:cubicBezTo>
                  <a:pt x="2750330" y="130883"/>
                  <a:pt x="2735986" y="134622"/>
                  <a:pt x="2719086" y="136450"/>
                </a:cubicBezTo>
                <a:cubicBezTo>
                  <a:pt x="2702186" y="138279"/>
                  <a:pt x="2689047" y="139193"/>
                  <a:pt x="2679668" y="139193"/>
                </a:cubicBezTo>
                <a:cubicBezTo>
                  <a:pt x="2678894" y="155412"/>
                  <a:pt x="2678069" y="188652"/>
                  <a:pt x="2677195" y="238915"/>
                </a:cubicBezTo>
                <a:cubicBezTo>
                  <a:pt x="2701200" y="237151"/>
                  <a:pt x="2720757" y="235602"/>
                  <a:pt x="2735864" y="234268"/>
                </a:cubicBezTo>
                <a:cubicBezTo>
                  <a:pt x="2750971" y="232935"/>
                  <a:pt x="2762995" y="231350"/>
                  <a:pt x="2771937" y="229515"/>
                </a:cubicBezTo>
                <a:cubicBezTo>
                  <a:pt x="2780878" y="227679"/>
                  <a:pt x="2790271" y="228206"/>
                  <a:pt x="2800115" y="231096"/>
                </a:cubicBezTo>
                <a:cubicBezTo>
                  <a:pt x="2809960" y="233985"/>
                  <a:pt x="2818033" y="240309"/>
                  <a:pt x="2824336" y="250068"/>
                </a:cubicBezTo>
                <a:cubicBezTo>
                  <a:pt x="2830638" y="259826"/>
                  <a:pt x="2821152" y="263806"/>
                  <a:pt x="2795878" y="262006"/>
                </a:cubicBezTo>
                <a:cubicBezTo>
                  <a:pt x="2770603" y="260206"/>
                  <a:pt x="2747924" y="259532"/>
                  <a:pt x="2727841" y="259984"/>
                </a:cubicBezTo>
                <a:cubicBezTo>
                  <a:pt x="2707757" y="260436"/>
                  <a:pt x="2685243" y="261777"/>
                  <a:pt x="2660298" y="264006"/>
                </a:cubicBezTo>
                <a:cubicBezTo>
                  <a:pt x="2635353" y="266236"/>
                  <a:pt x="2612226" y="268706"/>
                  <a:pt x="2590917" y="271417"/>
                </a:cubicBezTo>
                <a:cubicBezTo>
                  <a:pt x="2569607" y="274127"/>
                  <a:pt x="2555543" y="276163"/>
                  <a:pt x="2548724" y="277526"/>
                </a:cubicBezTo>
                <a:cubicBezTo>
                  <a:pt x="2541906" y="278888"/>
                  <a:pt x="2533244" y="274823"/>
                  <a:pt x="2522740" y="265329"/>
                </a:cubicBezTo>
                <a:cubicBezTo>
                  <a:pt x="2512236" y="255836"/>
                  <a:pt x="2513308" y="251089"/>
                  <a:pt x="2525956" y="251089"/>
                </a:cubicBezTo>
                <a:cubicBezTo>
                  <a:pt x="2536022" y="251089"/>
                  <a:pt x="2552650" y="250197"/>
                  <a:pt x="2575838" y="248411"/>
                </a:cubicBezTo>
                <a:cubicBezTo>
                  <a:pt x="2599026" y="246626"/>
                  <a:pt x="2624666" y="244486"/>
                  <a:pt x="2652759" y="241991"/>
                </a:cubicBezTo>
                <a:lnTo>
                  <a:pt x="2652759" y="98603"/>
                </a:lnTo>
                <a:cubicBezTo>
                  <a:pt x="2652759" y="59841"/>
                  <a:pt x="2649611" y="34617"/>
                  <a:pt x="2643316" y="22930"/>
                </a:cubicBezTo>
                <a:cubicBezTo>
                  <a:pt x="2640168" y="17086"/>
                  <a:pt x="2640176" y="13611"/>
                  <a:pt x="2643340" y="12505"/>
                </a:cubicBezTo>
                <a:close/>
                <a:moveTo>
                  <a:pt x="3787354" y="10559"/>
                </a:moveTo>
                <a:cubicBezTo>
                  <a:pt x="3789242" y="10501"/>
                  <a:pt x="3791577" y="10886"/>
                  <a:pt x="3794357" y="11712"/>
                </a:cubicBezTo>
                <a:cubicBezTo>
                  <a:pt x="3805478" y="15017"/>
                  <a:pt x="3813827" y="18864"/>
                  <a:pt x="3819406" y="23252"/>
                </a:cubicBezTo>
                <a:cubicBezTo>
                  <a:pt x="3824984" y="27640"/>
                  <a:pt x="3825640" y="32459"/>
                  <a:pt x="3821374" y="37707"/>
                </a:cubicBezTo>
                <a:cubicBezTo>
                  <a:pt x="3817108" y="42956"/>
                  <a:pt x="3812067" y="51388"/>
                  <a:pt x="3806252" y="63003"/>
                </a:cubicBezTo>
                <a:cubicBezTo>
                  <a:pt x="3800437" y="74619"/>
                  <a:pt x="3791865" y="86464"/>
                  <a:pt x="3780537" y="98538"/>
                </a:cubicBezTo>
                <a:cubicBezTo>
                  <a:pt x="3808887" y="97750"/>
                  <a:pt x="3826414" y="94853"/>
                  <a:pt x="3833119" y="89848"/>
                </a:cubicBezTo>
                <a:cubicBezTo>
                  <a:pt x="3839823" y="84843"/>
                  <a:pt x="3847591" y="84270"/>
                  <a:pt x="3856425" y="88127"/>
                </a:cubicBezTo>
                <a:cubicBezTo>
                  <a:pt x="3865259" y="91985"/>
                  <a:pt x="3872368" y="96807"/>
                  <a:pt x="3877752" y="102593"/>
                </a:cubicBezTo>
                <a:cubicBezTo>
                  <a:pt x="3883137" y="108379"/>
                  <a:pt x="3883543" y="113764"/>
                  <a:pt x="3878968" y="118747"/>
                </a:cubicBezTo>
                <a:cubicBezTo>
                  <a:pt x="3874393" y="123730"/>
                  <a:pt x="3871221" y="135547"/>
                  <a:pt x="3869449" y="154196"/>
                </a:cubicBezTo>
                <a:cubicBezTo>
                  <a:pt x="3867679" y="172846"/>
                  <a:pt x="3866119" y="191603"/>
                  <a:pt x="3864771" y="210467"/>
                </a:cubicBezTo>
                <a:cubicBezTo>
                  <a:pt x="3863423" y="229332"/>
                  <a:pt x="3859443" y="245604"/>
                  <a:pt x="3852833" y="259285"/>
                </a:cubicBezTo>
                <a:cubicBezTo>
                  <a:pt x="3846222" y="272965"/>
                  <a:pt x="3835965" y="283366"/>
                  <a:pt x="3822062" y="290486"/>
                </a:cubicBezTo>
                <a:cubicBezTo>
                  <a:pt x="3808159" y="297606"/>
                  <a:pt x="3800681" y="295817"/>
                  <a:pt x="3799627" y="285119"/>
                </a:cubicBezTo>
                <a:cubicBezTo>
                  <a:pt x="3798573" y="274421"/>
                  <a:pt x="3792851" y="262246"/>
                  <a:pt x="3782462" y="248594"/>
                </a:cubicBezTo>
                <a:cubicBezTo>
                  <a:pt x="3772072" y="234942"/>
                  <a:pt x="3773477" y="231314"/>
                  <a:pt x="3786678" y="237710"/>
                </a:cubicBezTo>
                <a:cubicBezTo>
                  <a:pt x="3799878" y="244106"/>
                  <a:pt x="3809095" y="247705"/>
                  <a:pt x="3814329" y="248508"/>
                </a:cubicBezTo>
                <a:cubicBezTo>
                  <a:pt x="3819563" y="249311"/>
                  <a:pt x="3824435" y="244504"/>
                  <a:pt x="3828946" y="234086"/>
                </a:cubicBezTo>
                <a:cubicBezTo>
                  <a:pt x="3833455" y="223667"/>
                  <a:pt x="3836610" y="207890"/>
                  <a:pt x="3838410" y="186752"/>
                </a:cubicBezTo>
                <a:cubicBezTo>
                  <a:pt x="3840210" y="165615"/>
                  <a:pt x="3841110" y="147933"/>
                  <a:pt x="3841110" y="133708"/>
                </a:cubicBezTo>
                <a:cubicBezTo>
                  <a:pt x="3841110" y="120873"/>
                  <a:pt x="3839873" y="113628"/>
                  <a:pt x="3837399" y="111972"/>
                </a:cubicBezTo>
                <a:cubicBezTo>
                  <a:pt x="3834925" y="110315"/>
                  <a:pt x="3828777" y="110720"/>
                  <a:pt x="3818954" y="113187"/>
                </a:cubicBezTo>
                <a:lnTo>
                  <a:pt x="3790819" y="120242"/>
                </a:lnTo>
                <a:cubicBezTo>
                  <a:pt x="3783992" y="121174"/>
                  <a:pt x="3777927" y="118937"/>
                  <a:pt x="3772621" y="113531"/>
                </a:cubicBezTo>
                <a:cubicBezTo>
                  <a:pt x="3758897" y="129119"/>
                  <a:pt x="3744611" y="141114"/>
                  <a:pt x="3729761" y="149518"/>
                </a:cubicBezTo>
                <a:cubicBezTo>
                  <a:pt x="3726049" y="151619"/>
                  <a:pt x="3723254" y="152897"/>
                  <a:pt x="3721377" y="153353"/>
                </a:cubicBezTo>
                <a:lnTo>
                  <a:pt x="3719714" y="152720"/>
                </a:lnTo>
                <a:lnTo>
                  <a:pt x="3719396" y="158283"/>
                </a:lnTo>
                <a:cubicBezTo>
                  <a:pt x="3719190" y="165615"/>
                  <a:pt x="3719311" y="174678"/>
                  <a:pt x="3719759" y="185472"/>
                </a:cubicBezTo>
                <a:cubicBezTo>
                  <a:pt x="3720655" y="207061"/>
                  <a:pt x="3719946" y="223409"/>
                  <a:pt x="3717630" y="234516"/>
                </a:cubicBezTo>
                <a:cubicBezTo>
                  <a:pt x="3715314" y="245622"/>
                  <a:pt x="3712202" y="254556"/>
                  <a:pt x="3708294" y="261318"/>
                </a:cubicBezTo>
                <a:cubicBezTo>
                  <a:pt x="3704386" y="268079"/>
                  <a:pt x="3700203" y="268179"/>
                  <a:pt x="3695743" y="261619"/>
                </a:cubicBezTo>
                <a:cubicBezTo>
                  <a:pt x="3691283" y="255058"/>
                  <a:pt x="3687870" y="249609"/>
                  <a:pt x="3685504" y="245271"/>
                </a:cubicBezTo>
                <a:cubicBezTo>
                  <a:pt x="3683138" y="240933"/>
                  <a:pt x="3680826" y="238588"/>
                  <a:pt x="3678567" y="238237"/>
                </a:cubicBezTo>
                <a:cubicBezTo>
                  <a:pt x="3676308" y="237886"/>
                  <a:pt x="3665083" y="239359"/>
                  <a:pt x="3644893" y="242657"/>
                </a:cubicBezTo>
                <a:cubicBezTo>
                  <a:pt x="3640189" y="262762"/>
                  <a:pt x="3634822" y="268262"/>
                  <a:pt x="3628792" y="259156"/>
                </a:cubicBezTo>
                <a:cubicBezTo>
                  <a:pt x="3622762" y="250050"/>
                  <a:pt x="3619747" y="237925"/>
                  <a:pt x="3619747" y="222782"/>
                </a:cubicBezTo>
                <a:cubicBezTo>
                  <a:pt x="3619747" y="208513"/>
                  <a:pt x="3619306" y="190785"/>
                  <a:pt x="3618424" y="169598"/>
                </a:cubicBezTo>
                <a:cubicBezTo>
                  <a:pt x="3617542" y="148410"/>
                  <a:pt x="3614394" y="133073"/>
                  <a:pt x="3608981" y="123587"/>
                </a:cubicBezTo>
                <a:cubicBezTo>
                  <a:pt x="3603567" y="114101"/>
                  <a:pt x="3604489" y="109358"/>
                  <a:pt x="3611745" y="109358"/>
                </a:cubicBezTo>
                <a:cubicBezTo>
                  <a:pt x="3616535" y="109358"/>
                  <a:pt x="3622135" y="109795"/>
                  <a:pt x="3628545" y="110670"/>
                </a:cubicBezTo>
                <a:cubicBezTo>
                  <a:pt x="3635428" y="102023"/>
                  <a:pt x="3643107" y="88651"/>
                  <a:pt x="3651582" y="70553"/>
                </a:cubicBezTo>
                <a:cubicBezTo>
                  <a:pt x="3660057" y="52456"/>
                  <a:pt x="3662721" y="38198"/>
                  <a:pt x="3659573" y="27780"/>
                </a:cubicBezTo>
                <a:cubicBezTo>
                  <a:pt x="3656426" y="17362"/>
                  <a:pt x="3664352" y="16276"/>
                  <a:pt x="3683353" y="24521"/>
                </a:cubicBezTo>
                <a:cubicBezTo>
                  <a:pt x="3699557" y="32351"/>
                  <a:pt x="3704566" y="39245"/>
                  <a:pt x="3698378" y="45203"/>
                </a:cubicBezTo>
                <a:cubicBezTo>
                  <a:pt x="3692190" y="51162"/>
                  <a:pt x="3685526" y="59497"/>
                  <a:pt x="3678384" y="70209"/>
                </a:cubicBezTo>
                <a:cubicBezTo>
                  <a:pt x="3671243" y="80921"/>
                  <a:pt x="3660301" y="94408"/>
                  <a:pt x="3645559" y="110670"/>
                </a:cubicBezTo>
                <a:cubicBezTo>
                  <a:pt x="3662911" y="108175"/>
                  <a:pt x="3674971" y="103952"/>
                  <a:pt x="3681740" y="98001"/>
                </a:cubicBezTo>
                <a:cubicBezTo>
                  <a:pt x="3688508" y="92049"/>
                  <a:pt x="3695836" y="90995"/>
                  <a:pt x="3703723" y="94839"/>
                </a:cubicBezTo>
                <a:cubicBezTo>
                  <a:pt x="3711610" y="98682"/>
                  <a:pt x="3718512" y="102683"/>
                  <a:pt x="3724427" y="106841"/>
                </a:cubicBezTo>
                <a:cubicBezTo>
                  <a:pt x="3730342" y="111000"/>
                  <a:pt x="3731679" y="115879"/>
                  <a:pt x="3728439" y="121479"/>
                </a:cubicBezTo>
                <a:cubicBezTo>
                  <a:pt x="3725198" y="127079"/>
                  <a:pt x="3722717" y="133747"/>
                  <a:pt x="3720996" y="141484"/>
                </a:cubicBezTo>
                <a:cubicBezTo>
                  <a:pt x="3720566" y="143418"/>
                  <a:pt x="3720217" y="145785"/>
                  <a:pt x="3719951" y="148585"/>
                </a:cubicBezTo>
                <a:lnTo>
                  <a:pt x="3719930" y="148957"/>
                </a:lnTo>
                <a:lnTo>
                  <a:pt x="3721118" y="146223"/>
                </a:lnTo>
                <a:cubicBezTo>
                  <a:pt x="3722910" y="143390"/>
                  <a:pt x="3725619" y="139734"/>
                  <a:pt x="3729245" y="135256"/>
                </a:cubicBezTo>
                <a:cubicBezTo>
                  <a:pt x="3743750" y="117346"/>
                  <a:pt x="3757022" y="96871"/>
                  <a:pt x="3769061" y="73834"/>
                </a:cubicBezTo>
                <a:cubicBezTo>
                  <a:pt x="3781099" y="50796"/>
                  <a:pt x="3785545" y="33857"/>
                  <a:pt x="3782397" y="23016"/>
                </a:cubicBezTo>
                <a:cubicBezTo>
                  <a:pt x="3780036" y="14885"/>
                  <a:pt x="3781689" y="10733"/>
                  <a:pt x="3787354" y="10559"/>
                </a:cubicBezTo>
                <a:close/>
                <a:moveTo>
                  <a:pt x="4029239" y="7324"/>
                </a:moveTo>
                <a:cubicBezTo>
                  <a:pt x="4033082" y="6040"/>
                  <a:pt x="4040084" y="7969"/>
                  <a:pt x="4050244" y="13110"/>
                </a:cubicBezTo>
                <a:cubicBezTo>
                  <a:pt x="4060404" y="18251"/>
                  <a:pt x="4063906" y="23855"/>
                  <a:pt x="4060751" y="29920"/>
                </a:cubicBezTo>
                <a:cubicBezTo>
                  <a:pt x="4057597" y="35986"/>
                  <a:pt x="4056019" y="57956"/>
                  <a:pt x="4056019" y="95828"/>
                </a:cubicBezTo>
                <a:lnTo>
                  <a:pt x="4078046" y="91892"/>
                </a:lnTo>
                <a:cubicBezTo>
                  <a:pt x="4088600" y="89124"/>
                  <a:pt x="4096118" y="90325"/>
                  <a:pt x="4100599" y="95495"/>
                </a:cubicBezTo>
                <a:cubicBezTo>
                  <a:pt x="4105081" y="100664"/>
                  <a:pt x="4102718" y="104956"/>
                  <a:pt x="4093512" y="108369"/>
                </a:cubicBezTo>
                <a:cubicBezTo>
                  <a:pt x="4084305" y="111782"/>
                  <a:pt x="4071363" y="114685"/>
                  <a:pt x="4054686" y="117080"/>
                </a:cubicBezTo>
                <a:lnTo>
                  <a:pt x="4054686" y="121985"/>
                </a:lnTo>
                <a:cubicBezTo>
                  <a:pt x="4068467" y="123605"/>
                  <a:pt x="4079333" y="127197"/>
                  <a:pt x="4087284" y="132761"/>
                </a:cubicBezTo>
                <a:cubicBezTo>
                  <a:pt x="4095236" y="138325"/>
                  <a:pt x="4097699" y="145510"/>
                  <a:pt x="4094673" y="154315"/>
                </a:cubicBezTo>
                <a:cubicBezTo>
                  <a:pt x="4091648" y="163119"/>
                  <a:pt x="4085123" y="162661"/>
                  <a:pt x="4075099" y="152938"/>
                </a:cubicBezTo>
                <a:cubicBezTo>
                  <a:pt x="4065075" y="143215"/>
                  <a:pt x="4058271" y="136382"/>
                  <a:pt x="4054686" y="132439"/>
                </a:cubicBezTo>
                <a:cubicBezTo>
                  <a:pt x="4054686" y="140756"/>
                  <a:pt x="4053377" y="149360"/>
                  <a:pt x="4050760" y="158251"/>
                </a:cubicBezTo>
                <a:cubicBezTo>
                  <a:pt x="4048143" y="167142"/>
                  <a:pt x="4043841" y="167637"/>
                  <a:pt x="4037854" y="159735"/>
                </a:cubicBezTo>
                <a:cubicBezTo>
                  <a:pt x="4031867" y="151834"/>
                  <a:pt x="4029547" y="145058"/>
                  <a:pt x="4030895" y="139408"/>
                </a:cubicBezTo>
                <a:cubicBezTo>
                  <a:pt x="4032243" y="133758"/>
                  <a:pt x="4032881" y="128732"/>
                  <a:pt x="4032810" y="124329"/>
                </a:cubicBezTo>
                <a:cubicBezTo>
                  <a:pt x="4014913" y="151690"/>
                  <a:pt x="3995833" y="169780"/>
                  <a:pt x="3975571" y="178600"/>
                </a:cubicBezTo>
                <a:cubicBezTo>
                  <a:pt x="3955308" y="187419"/>
                  <a:pt x="3950479" y="186831"/>
                  <a:pt x="3961083" y="176836"/>
                </a:cubicBezTo>
                <a:cubicBezTo>
                  <a:pt x="3971688" y="166841"/>
                  <a:pt x="3982544" y="156068"/>
                  <a:pt x="3993650" y="144517"/>
                </a:cubicBezTo>
                <a:cubicBezTo>
                  <a:pt x="4004757" y="132966"/>
                  <a:pt x="4012447" y="124437"/>
                  <a:pt x="4016720" y="118930"/>
                </a:cubicBezTo>
                <a:cubicBezTo>
                  <a:pt x="4007772" y="123318"/>
                  <a:pt x="4000430" y="125993"/>
                  <a:pt x="3994693" y="126953"/>
                </a:cubicBezTo>
                <a:cubicBezTo>
                  <a:pt x="3988957" y="127914"/>
                  <a:pt x="3981970" y="124541"/>
                  <a:pt x="3973731" y="116833"/>
                </a:cubicBezTo>
                <a:cubicBezTo>
                  <a:pt x="3965493" y="109125"/>
                  <a:pt x="3966934" y="105730"/>
                  <a:pt x="3978055" y="106648"/>
                </a:cubicBezTo>
                <a:cubicBezTo>
                  <a:pt x="3989176" y="107565"/>
                  <a:pt x="4007463" y="105565"/>
                  <a:pt x="4032917" y="100646"/>
                </a:cubicBezTo>
                <a:lnTo>
                  <a:pt x="4032917" y="54077"/>
                </a:lnTo>
                <a:cubicBezTo>
                  <a:pt x="4032917" y="36008"/>
                  <a:pt x="4031343" y="24019"/>
                  <a:pt x="4028196" y="18111"/>
                </a:cubicBezTo>
                <a:cubicBezTo>
                  <a:pt x="4025048" y="12203"/>
                  <a:pt x="4025396" y="8607"/>
                  <a:pt x="4029239" y="7324"/>
                </a:cubicBezTo>
                <a:close/>
                <a:moveTo>
                  <a:pt x="3004352" y="6461"/>
                </a:moveTo>
                <a:cubicBezTo>
                  <a:pt x="3006098" y="6473"/>
                  <a:pt x="3008209" y="6901"/>
                  <a:pt x="3010686" y="7743"/>
                </a:cubicBezTo>
                <a:cubicBezTo>
                  <a:pt x="3020595" y="11113"/>
                  <a:pt x="3028271" y="15437"/>
                  <a:pt x="3033713" y="20714"/>
                </a:cubicBezTo>
                <a:cubicBezTo>
                  <a:pt x="3039155" y="25991"/>
                  <a:pt x="3040374" y="30598"/>
                  <a:pt x="3037370" y="34534"/>
                </a:cubicBezTo>
                <a:cubicBezTo>
                  <a:pt x="3034366" y="38471"/>
                  <a:pt x="3031817" y="41816"/>
                  <a:pt x="3029723" y="44569"/>
                </a:cubicBezTo>
                <a:cubicBezTo>
                  <a:pt x="3039331" y="53747"/>
                  <a:pt x="3050387" y="63917"/>
                  <a:pt x="3062892" y="75081"/>
                </a:cubicBezTo>
                <a:cubicBezTo>
                  <a:pt x="3075396" y="86245"/>
                  <a:pt x="3087632" y="97366"/>
                  <a:pt x="3099599" y="108444"/>
                </a:cubicBezTo>
                <a:cubicBezTo>
                  <a:pt x="3111566" y="119522"/>
                  <a:pt x="3124397" y="129036"/>
                  <a:pt x="3138092" y="136988"/>
                </a:cubicBezTo>
                <a:cubicBezTo>
                  <a:pt x="3151787" y="144940"/>
                  <a:pt x="3166844" y="152246"/>
                  <a:pt x="3183264" y="158907"/>
                </a:cubicBezTo>
                <a:cubicBezTo>
                  <a:pt x="3199683" y="165568"/>
                  <a:pt x="3197977" y="169795"/>
                  <a:pt x="3178144" y="171587"/>
                </a:cubicBezTo>
                <a:cubicBezTo>
                  <a:pt x="3158312" y="173380"/>
                  <a:pt x="3141469" y="173807"/>
                  <a:pt x="3127617" y="172867"/>
                </a:cubicBezTo>
                <a:cubicBezTo>
                  <a:pt x="3113764" y="171928"/>
                  <a:pt x="3103754" y="166471"/>
                  <a:pt x="3097588" y="156498"/>
                </a:cubicBezTo>
                <a:cubicBezTo>
                  <a:pt x="3091422" y="146524"/>
                  <a:pt x="3080849" y="132457"/>
                  <a:pt x="3065871" y="114295"/>
                </a:cubicBezTo>
                <a:cubicBezTo>
                  <a:pt x="3050893" y="96133"/>
                  <a:pt x="3036291" y="76985"/>
                  <a:pt x="3022065" y="56851"/>
                </a:cubicBezTo>
                <a:cubicBezTo>
                  <a:pt x="3013088" y="74719"/>
                  <a:pt x="3002968" y="92207"/>
                  <a:pt x="2991704" y="109315"/>
                </a:cubicBezTo>
                <a:cubicBezTo>
                  <a:pt x="2980439" y="126423"/>
                  <a:pt x="2965637" y="143463"/>
                  <a:pt x="2947296" y="160434"/>
                </a:cubicBezTo>
                <a:cubicBezTo>
                  <a:pt x="2928954" y="177406"/>
                  <a:pt x="2909735" y="189355"/>
                  <a:pt x="2889637" y="196281"/>
                </a:cubicBezTo>
                <a:cubicBezTo>
                  <a:pt x="2869539" y="203208"/>
                  <a:pt x="2867944" y="200092"/>
                  <a:pt x="2884851" y="186935"/>
                </a:cubicBezTo>
                <a:cubicBezTo>
                  <a:pt x="2901758" y="173778"/>
                  <a:pt x="2919816" y="156261"/>
                  <a:pt x="2939025" y="134385"/>
                </a:cubicBezTo>
                <a:cubicBezTo>
                  <a:pt x="2958234" y="112509"/>
                  <a:pt x="2973402" y="90045"/>
                  <a:pt x="2984530" y="66993"/>
                </a:cubicBezTo>
                <a:cubicBezTo>
                  <a:pt x="2995658" y="43942"/>
                  <a:pt x="3000322" y="27461"/>
                  <a:pt x="2998522" y="17552"/>
                </a:cubicBezTo>
                <a:cubicBezTo>
                  <a:pt x="2997172" y="10120"/>
                  <a:pt x="2999116" y="6423"/>
                  <a:pt x="3004352" y="6461"/>
                </a:cubicBezTo>
                <a:close/>
                <a:moveTo>
                  <a:pt x="2350324" y="4130"/>
                </a:moveTo>
                <a:cubicBezTo>
                  <a:pt x="2356648" y="5090"/>
                  <a:pt x="2364323" y="7693"/>
                  <a:pt x="2373351" y="11938"/>
                </a:cubicBezTo>
                <a:cubicBezTo>
                  <a:pt x="2382378" y="16182"/>
                  <a:pt x="2385224" y="20793"/>
                  <a:pt x="2381890" y="25769"/>
                </a:cubicBezTo>
                <a:cubicBezTo>
                  <a:pt x="2378556" y="30745"/>
                  <a:pt x="2373921" y="39249"/>
                  <a:pt x="2367984" y="51280"/>
                </a:cubicBezTo>
                <a:cubicBezTo>
                  <a:pt x="2377606" y="49674"/>
                  <a:pt x="2386472" y="47473"/>
                  <a:pt x="2394581" y="44676"/>
                </a:cubicBezTo>
                <a:cubicBezTo>
                  <a:pt x="2402691" y="41880"/>
                  <a:pt x="2409735" y="43465"/>
                  <a:pt x="2415715" y="49430"/>
                </a:cubicBezTo>
                <a:cubicBezTo>
                  <a:pt x="2421695" y="55396"/>
                  <a:pt x="2421946" y="59673"/>
                  <a:pt x="2416468" y="62261"/>
                </a:cubicBezTo>
                <a:cubicBezTo>
                  <a:pt x="2410990" y="64850"/>
                  <a:pt x="2403612" y="67076"/>
                  <a:pt x="2394334" y="68940"/>
                </a:cubicBezTo>
                <a:lnTo>
                  <a:pt x="2362886" y="75200"/>
                </a:lnTo>
                <a:cubicBezTo>
                  <a:pt x="2359659" y="84091"/>
                  <a:pt x="2356863" y="90515"/>
                  <a:pt x="2354497" y="94473"/>
                </a:cubicBezTo>
                <a:cubicBezTo>
                  <a:pt x="2366399" y="92064"/>
                  <a:pt x="2374383" y="89214"/>
                  <a:pt x="2378449" y="85923"/>
                </a:cubicBezTo>
                <a:cubicBezTo>
                  <a:pt x="2382514" y="82631"/>
                  <a:pt x="2388770" y="82689"/>
                  <a:pt x="2397216" y="86095"/>
                </a:cubicBezTo>
                <a:cubicBezTo>
                  <a:pt x="2405663" y="89500"/>
                  <a:pt x="2412575" y="94075"/>
                  <a:pt x="2417952" y="99818"/>
                </a:cubicBezTo>
                <a:cubicBezTo>
                  <a:pt x="2423330" y="105561"/>
                  <a:pt x="2423972" y="110907"/>
                  <a:pt x="2419877" y="115854"/>
                </a:cubicBezTo>
                <a:cubicBezTo>
                  <a:pt x="2415783" y="120802"/>
                  <a:pt x="2413299" y="130660"/>
                  <a:pt x="2412424" y="145431"/>
                </a:cubicBezTo>
                <a:cubicBezTo>
                  <a:pt x="2411550" y="160201"/>
                  <a:pt x="2410682" y="181461"/>
                  <a:pt x="2409821" y="209209"/>
                </a:cubicBezTo>
                <a:cubicBezTo>
                  <a:pt x="2423545" y="206585"/>
                  <a:pt x="2434899" y="204581"/>
                  <a:pt x="2443883" y="203197"/>
                </a:cubicBezTo>
                <a:cubicBezTo>
                  <a:pt x="2452867" y="201813"/>
                  <a:pt x="2461134" y="205473"/>
                  <a:pt x="2468684" y="214178"/>
                </a:cubicBezTo>
                <a:cubicBezTo>
                  <a:pt x="2476235" y="222882"/>
                  <a:pt x="2476001" y="227858"/>
                  <a:pt x="2467985" y="229106"/>
                </a:cubicBezTo>
                <a:cubicBezTo>
                  <a:pt x="2459969" y="230354"/>
                  <a:pt x="2449422" y="230751"/>
                  <a:pt x="2436344" y="230300"/>
                </a:cubicBezTo>
                <a:cubicBezTo>
                  <a:pt x="2423265" y="229848"/>
                  <a:pt x="2406071" y="230737"/>
                  <a:pt x="2384762" y="232967"/>
                </a:cubicBezTo>
                <a:cubicBezTo>
                  <a:pt x="2363452" y="235197"/>
                  <a:pt x="2343555" y="237660"/>
                  <a:pt x="2325071" y="240356"/>
                </a:cubicBezTo>
                <a:lnTo>
                  <a:pt x="2323654" y="240600"/>
                </a:lnTo>
                <a:lnTo>
                  <a:pt x="2324027" y="240721"/>
                </a:lnTo>
                <a:cubicBezTo>
                  <a:pt x="2331879" y="244636"/>
                  <a:pt x="2338178" y="248960"/>
                  <a:pt x="2342924" y="253692"/>
                </a:cubicBezTo>
                <a:cubicBezTo>
                  <a:pt x="2347929" y="258898"/>
                  <a:pt x="2347262" y="263684"/>
                  <a:pt x="2340924" y="268050"/>
                </a:cubicBezTo>
                <a:cubicBezTo>
                  <a:pt x="2334585" y="272417"/>
                  <a:pt x="2325716" y="279386"/>
                  <a:pt x="2314316" y="288958"/>
                </a:cubicBezTo>
                <a:cubicBezTo>
                  <a:pt x="2302915" y="298530"/>
                  <a:pt x="2289188" y="306106"/>
                  <a:pt x="2273134" y="311684"/>
                </a:cubicBezTo>
                <a:cubicBezTo>
                  <a:pt x="2257080" y="317262"/>
                  <a:pt x="2254363" y="315269"/>
                  <a:pt x="2264982" y="305704"/>
                </a:cubicBezTo>
                <a:cubicBezTo>
                  <a:pt x="2275601" y="296139"/>
                  <a:pt x="2285065" y="286327"/>
                  <a:pt x="2293375" y="276267"/>
                </a:cubicBezTo>
                <a:cubicBezTo>
                  <a:pt x="2301685" y="266208"/>
                  <a:pt x="2306909" y="256790"/>
                  <a:pt x="2309046" y="248013"/>
                </a:cubicBezTo>
                <a:lnTo>
                  <a:pt x="2311132" y="242753"/>
                </a:lnTo>
                <a:lnTo>
                  <a:pt x="2285664" y="247132"/>
                </a:lnTo>
                <a:cubicBezTo>
                  <a:pt x="2277877" y="248953"/>
                  <a:pt x="2269377" y="246017"/>
                  <a:pt x="2260163" y="238323"/>
                </a:cubicBezTo>
                <a:cubicBezTo>
                  <a:pt x="2250950" y="230630"/>
                  <a:pt x="2253570" y="226783"/>
                  <a:pt x="2268025" y="226783"/>
                </a:cubicBezTo>
                <a:cubicBezTo>
                  <a:pt x="2279612" y="226783"/>
                  <a:pt x="2291321" y="226044"/>
                  <a:pt x="2303152" y="224567"/>
                </a:cubicBezTo>
                <a:cubicBezTo>
                  <a:pt x="2303969" y="209883"/>
                  <a:pt x="2304378" y="189047"/>
                  <a:pt x="2304378" y="162058"/>
                </a:cubicBezTo>
                <a:cubicBezTo>
                  <a:pt x="2304378" y="136031"/>
                  <a:pt x="2302130" y="118937"/>
                  <a:pt x="2297634" y="110778"/>
                </a:cubicBezTo>
                <a:cubicBezTo>
                  <a:pt x="2293139" y="102618"/>
                  <a:pt x="2294702" y="99241"/>
                  <a:pt x="2302324" y="100646"/>
                </a:cubicBezTo>
                <a:cubicBezTo>
                  <a:pt x="2309945" y="102052"/>
                  <a:pt x="2314477" y="102726"/>
                  <a:pt x="2315918" y="102668"/>
                </a:cubicBezTo>
                <a:cubicBezTo>
                  <a:pt x="2317359" y="102611"/>
                  <a:pt x="2323163" y="101908"/>
                  <a:pt x="2333331" y="100560"/>
                </a:cubicBezTo>
                <a:cubicBezTo>
                  <a:pt x="2334765" y="96316"/>
                  <a:pt x="2336815" y="88945"/>
                  <a:pt x="2339483" y="78448"/>
                </a:cubicBezTo>
                <a:cubicBezTo>
                  <a:pt x="2331137" y="80240"/>
                  <a:pt x="2324666" y="81588"/>
                  <a:pt x="2320069" y="82492"/>
                </a:cubicBezTo>
                <a:cubicBezTo>
                  <a:pt x="2315474" y="83395"/>
                  <a:pt x="2309010" y="80939"/>
                  <a:pt x="2300678" y="75124"/>
                </a:cubicBezTo>
                <a:cubicBezTo>
                  <a:pt x="2292346" y="69309"/>
                  <a:pt x="2293128" y="65233"/>
                  <a:pt x="2303023" y="62896"/>
                </a:cubicBezTo>
                <a:cubicBezTo>
                  <a:pt x="2312917" y="60558"/>
                  <a:pt x="2326146" y="58257"/>
                  <a:pt x="2342709" y="55991"/>
                </a:cubicBezTo>
                <a:cubicBezTo>
                  <a:pt x="2344158" y="50900"/>
                  <a:pt x="2345330" y="43612"/>
                  <a:pt x="2346226" y="34126"/>
                </a:cubicBezTo>
                <a:cubicBezTo>
                  <a:pt x="2347122" y="24640"/>
                  <a:pt x="2346448" y="17029"/>
                  <a:pt x="2344204" y="11292"/>
                </a:cubicBezTo>
                <a:cubicBezTo>
                  <a:pt x="2341960" y="5556"/>
                  <a:pt x="2344000" y="3169"/>
                  <a:pt x="2350324" y="4130"/>
                </a:cubicBezTo>
                <a:close/>
                <a:moveTo>
                  <a:pt x="148716" y="978"/>
                </a:moveTo>
                <a:cubicBezTo>
                  <a:pt x="151878" y="258"/>
                  <a:pt x="157184" y="1663"/>
                  <a:pt x="164634" y="5194"/>
                </a:cubicBezTo>
                <a:cubicBezTo>
                  <a:pt x="179533" y="12257"/>
                  <a:pt x="184642" y="18929"/>
                  <a:pt x="179960" y="25210"/>
                </a:cubicBezTo>
                <a:cubicBezTo>
                  <a:pt x="175278" y="31491"/>
                  <a:pt x="171664" y="37800"/>
                  <a:pt x="169119" y="44139"/>
                </a:cubicBezTo>
                <a:cubicBezTo>
                  <a:pt x="166573" y="50477"/>
                  <a:pt x="163085" y="58257"/>
                  <a:pt x="158654" y="67477"/>
                </a:cubicBezTo>
                <a:cubicBezTo>
                  <a:pt x="170542" y="65757"/>
                  <a:pt x="182079" y="63555"/>
                  <a:pt x="193264" y="60874"/>
                </a:cubicBezTo>
                <a:cubicBezTo>
                  <a:pt x="204450" y="58192"/>
                  <a:pt x="215129" y="55249"/>
                  <a:pt x="225304" y="52044"/>
                </a:cubicBezTo>
                <a:cubicBezTo>
                  <a:pt x="235478" y="48839"/>
                  <a:pt x="244910" y="51255"/>
                  <a:pt x="253601" y="59293"/>
                </a:cubicBezTo>
                <a:cubicBezTo>
                  <a:pt x="262291" y="67330"/>
                  <a:pt x="257652" y="73432"/>
                  <a:pt x="239683" y="77598"/>
                </a:cubicBezTo>
                <a:cubicBezTo>
                  <a:pt x="221715" y="81764"/>
                  <a:pt x="205052" y="85177"/>
                  <a:pt x="189693" y="87837"/>
                </a:cubicBezTo>
                <a:cubicBezTo>
                  <a:pt x="174335" y="90497"/>
                  <a:pt x="160812" y="92659"/>
                  <a:pt x="149125" y="94322"/>
                </a:cubicBezTo>
                <a:cubicBezTo>
                  <a:pt x="136219" y="120135"/>
                  <a:pt x="121843" y="144484"/>
                  <a:pt x="105997" y="167371"/>
                </a:cubicBezTo>
                <a:cubicBezTo>
                  <a:pt x="105997" y="198024"/>
                  <a:pt x="105866" y="222013"/>
                  <a:pt x="105604" y="239339"/>
                </a:cubicBezTo>
                <a:lnTo>
                  <a:pt x="105360" y="251376"/>
                </a:lnTo>
                <a:lnTo>
                  <a:pt x="106083" y="250821"/>
                </a:lnTo>
                <a:cubicBezTo>
                  <a:pt x="113439" y="250154"/>
                  <a:pt x="139904" y="246816"/>
                  <a:pt x="185477" y="240808"/>
                </a:cubicBezTo>
                <a:lnTo>
                  <a:pt x="185477" y="193184"/>
                </a:lnTo>
                <a:cubicBezTo>
                  <a:pt x="164369" y="196783"/>
                  <a:pt x="148967" y="195453"/>
                  <a:pt x="139273" y="189194"/>
                </a:cubicBezTo>
                <a:cubicBezTo>
                  <a:pt x="129579" y="182934"/>
                  <a:pt x="129852" y="178861"/>
                  <a:pt x="140091" y="176976"/>
                </a:cubicBezTo>
                <a:cubicBezTo>
                  <a:pt x="150330" y="175090"/>
                  <a:pt x="165459" y="172154"/>
                  <a:pt x="185477" y="168167"/>
                </a:cubicBezTo>
                <a:cubicBezTo>
                  <a:pt x="184603" y="136246"/>
                  <a:pt x="182584" y="117356"/>
                  <a:pt x="179422" y="111498"/>
                </a:cubicBezTo>
                <a:cubicBezTo>
                  <a:pt x="176260" y="105640"/>
                  <a:pt x="176974" y="101790"/>
                  <a:pt x="181563" y="99947"/>
                </a:cubicBezTo>
                <a:cubicBezTo>
                  <a:pt x="186151" y="98105"/>
                  <a:pt x="194053" y="99467"/>
                  <a:pt x="205267" y="104034"/>
                </a:cubicBezTo>
                <a:cubicBezTo>
                  <a:pt x="216481" y="108602"/>
                  <a:pt x="220719" y="114198"/>
                  <a:pt x="217980" y="120823"/>
                </a:cubicBezTo>
                <a:cubicBezTo>
                  <a:pt x="215241" y="127448"/>
                  <a:pt x="213462" y="141165"/>
                  <a:pt x="212645" y="161972"/>
                </a:cubicBezTo>
                <a:cubicBezTo>
                  <a:pt x="223214" y="160352"/>
                  <a:pt x="233205" y="157921"/>
                  <a:pt x="242620" y="154680"/>
                </a:cubicBezTo>
                <a:cubicBezTo>
                  <a:pt x="252034" y="151439"/>
                  <a:pt x="260412" y="153279"/>
                  <a:pt x="267754" y="160198"/>
                </a:cubicBezTo>
                <a:cubicBezTo>
                  <a:pt x="275097" y="167117"/>
                  <a:pt x="273078" y="172756"/>
                  <a:pt x="261699" y="177115"/>
                </a:cubicBezTo>
                <a:cubicBezTo>
                  <a:pt x="250320" y="181475"/>
                  <a:pt x="233897" y="185304"/>
                  <a:pt x="212430" y="188602"/>
                </a:cubicBezTo>
                <a:cubicBezTo>
                  <a:pt x="211670" y="205050"/>
                  <a:pt x="211290" y="221369"/>
                  <a:pt x="211290" y="237559"/>
                </a:cubicBezTo>
                <a:cubicBezTo>
                  <a:pt x="232814" y="234978"/>
                  <a:pt x="251772" y="232533"/>
                  <a:pt x="268163" y="230224"/>
                </a:cubicBezTo>
                <a:cubicBezTo>
                  <a:pt x="284554" y="227916"/>
                  <a:pt x="297170" y="232411"/>
                  <a:pt x="306010" y="243711"/>
                </a:cubicBezTo>
                <a:cubicBezTo>
                  <a:pt x="314851" y="255012"/>
                  <a:pt x="312689" y="260436"/>
                  <a:pt x="299525" y="259984"/>
                </a:cubicBezTo>
                <a:cubicBezTo>
                  <a:pt x="286361" y="259532"/>
                  <a:pt x="272451" y="258858"/>
                  <a:pt x="257795" y="257962"/>
                </a:cubicBezTo>
                <a:cubicBezTo>
                  <a:pt x="243139" y="257066"/>
                  <a:pt x="221446" y="258643"/>
                  <a:pt x="192716" y="262694"/>
                </a:cubicBezTo>
                <a:cubicBezTo>
                  <a:pt x="163985" y="266745"/>
                  <a:pt x="145117" y="269893"/>
                  <a:pt x="136111" y="272137"/>
                </a:cubicBezTo>
                <a:cubicBezTo>
                  <a:pt x="127106" y="274382"/>
                  <a:pt x="118010" y="271557"/>
                  <a:pt x="108825" y="263662"/>
                </a:cubicBezTo>
                <a:lnTo>
                  <a:pt x="104901" y="258931"/>
                </a:lnTo>
                <a:lnTo>
                  <a:pt x="103179" y="278416"/>
                </a:lnTo>
                <a:cubicBezTo>
                  <a:pt x="101999" y="285806"/>
                  <a:pt x="100347" y="292597"/>
                  <a:pt x="98221" y="298789"/>
                </a:cubicBezTo>
                <a:cubicBezTo>
                  <a:pt x="93969" y="311171"/>
                  <a:pt x="88552" y="310885"/>
                  <a:pt x="81970" y="297928"/>
                </a:cubicBezTo>
                <a:cubicBezTo>
                  <a:pt x="75388" y="284972"/>
                  <a:pt x="73670" y="273668"/>
                  <a:pt x="76818" y="264017"/>
                </a:cubicBezTo>
                <a:cubicBezTo>
                  <a:pt x="79966" y="254366"/>
                  <a:pt x="81167" y="230755"/>
                  <a:pt x="80421" y="193184"/>
                </a:cubicBezTo>
                <a:cubicBezTo>
                  <a:pt x="73108" y="205115"/>
                  <a:pt x="62600" y="216791"/>
                  <a:pt x="48898" y="228213"/>
                </a:cubicBezTo>
                <a:cubicBezTo>
                  <a:pt x="35196" y="239635"/>
                  <a:pt x="22365" y="247451"/>
                  <a:pt x="10405" y="251659"/>
                </a:cubicBezTo>
                <a:cubicBezTo>
                  <a:pt x="-1555" y="255868"/>
                  <a:pt x="-3204" y="253273"/>
                  <a:pt x="5458" y="243873"/>
                </a:cubicBezTo>
                <a:cubicBezTo>
                  <a:pt x="14119" y="234473"/>
                  <a:pt x="24767" y="223456"/>
                  <a:pt x="37400" y="210822"/>
                </a:cubicBezTo>
                <a:cubicBezTo>
                  <a:pt x="50034" y="198188"/>
                  <a:pt x="63851" y="181288"/>
                  <a:pt x="78851" y="160122"/>
                </a:cubicBezTo>
                <a:cubicBezTo>
                  <a:pt x="78851" y="155519"/>
                  <a:pt x="77951" y="149052"/>
                  <a:pt x="76151" y="140720"/>
                </a:cubicBezTo>
                <a:cubicBezTo>
                  <a:pt x="74352" y="132388"/>
                  <a:pt x="80801" y="132274"/>
                  <a:pt x="95500" y="140376"/>
                </a:cubicBezTo>
                <a:cubicBezTo>
                  <a:pt x="99027" y="136131"/>
                  <a:pt x="107875" y="121784"/>
                  <a:pt x="122044" y="97334"/>
                </a:cubicBezTo>
                <a:cubicBezTo>
                  <a:pt x="113583" y="100030"/>
                  <a:pt x="105685" y="101829"/>
                  <a:pt x="98350" y="102733"/>
                </a:cubicBezTo>
                <a:cubicBezTo>
                  <a:pt x="91015" y="103636"/>
                  <a:pt x="82780" y="100317"/>
                  <a:pt x="73645" y="92774"/>
                </a:cubicBezTo>
                <a:cubicBezTo>
                  <a:pt x="64511" y="85231"/>
                  <a:pt x="66335" y="81169"/>
                  <a:pt x="79120" y="80588"/>
                </a:cubicBezTo>
                <a:cubicBezTo>
                  <a:pt x="91904" y="80007"/>
                  <a:pt x="108721" y="78053"/>
                  <a:pt x="129572" y="74726"/>
                </a:cubicBezTo>
                <a:cubicBezTo>
                  <a:pt x="142550" y="41199"/>
                  <a:pt x="147913" y="19463"/>
                  <a:pt x="145662" y="9518"/>
                </a:cubicBezTo>
                <a:cubicBezTo>
                  <a:pt x="144536" y="4545"/>
                  <a:pt x="145554" y="1699"/>
                  <a:pt x="148716" y="978"/>
                </a:cubicBezTo>
                <a:close/>
                <a:moveTo>
                  <a:pt x="1481462" y="0"/>
                </a:moveTo>
                <a:cubicBezTo>
                  <a:pt x="1538636" y="46290"/>
                  <a:pt x="1567223" y="95161"/>
                  <a:pt x="1567223" y="146614"/>
                </a:cubicBezTo>
                <a:cubicBezTo>
                  <a:pt x="1569030" y="206886"/>
                  <a:pt x="1540866" y="257500"/>
                  <a:pt x="1482731" y="298455"/>
                </a:cubicBezTo>
                <a:lnTo>
                  <a:pt x="1464490" y="276794"/>
                </a:lnTo>
                <a:cubicBezTo>
                  <a:pt x="1512186" y="241030"/>
                  <a:pt x="1536478" y="199601"/>
                  <a:pt x="1537367" y="152508"/>
                </a:cubicBezTo>
                <a:cubicBezTo>
                  <a:pt x="1539174" y="104454"/>
                  <a:pt x="1514430" y="61204"/>
                  <a:pt x="1463135" y="22757"/>
                </a:cubicBezTo>
                <a:close/>
                <a:moveTo>
                  <a:pt x="645278" y="0"/>
                </a:moveTo>
                <a:lnTo>
                  <a:pt x="663669" y="22757"/>
                </a:lnTo>
                <a:cubicBezTo>
                  <a:pt x="612374" y="61204"/>
                  <a:pt x="587609" y="104468"/>
                  <a:pt x="589373" y="152551"/>
                </a:cubicBezTo>
                <a:cubicBezTo>
                  <a:pt x="590262" y="199630"/>
                  <a:pt x="614576" y="241037"/>
                  <a:pt x="662314" y="276773"/>
                </a:cubicBezTo>
                <a:lnTo>
                  <a:pt x="644009" y="298455"/>
                </a:lnTo>
                <a:cubicBezTo>
                  <a:pt x="585917" y="257514"/>
                  <a:pt x="557774" y="206197"/>
                  <a:pt x="559581" y="144506"/>
                </a:cubicBezTo>
                <a:cubicBezTo>
                  <a:pt x="559581" y="94416"/>
                  <a:pt x="588146" y="46247"/>
                  <a:pt x="64527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194440" y="1976421"/>
            <a:ext cx="5462929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=(      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337812" y="4249214"/>
            <a:ext cx="3600400" cy="10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3.57○1.23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0.23 ○0.45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6657369" y="1812069"/>
            <a:ext cx="3641761" cy="1295863"/>
          </a:xfrm>
          <a:prstGeom prst="snip2DiagRect">
            <a:avLst/>
          </a:prstGeom>
          <a:noFill/>
          <a:ln w="19050">
            <a:solidFill>
              <a:srgbClr val="00B050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小数大小的比较方法和整数的比较方法相同。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25486" y="1936781"/>
            <a:ext cx="132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12987" y="2489140"/>
            <a:ext cx="112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684083" y="2993196"/>
            <a:ext cx="1469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0.12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1425412" y="3641818"/>
            <a:ext cx="3841144" cy="55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在○里填上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&gt;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&lt;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或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66006" y="4230048"/>
            <a:ext cx="29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&gt;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05997" y="4753268"/>
            <a:ext cx="29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&lt;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0047" y="2436296"/>
            <a:ext cx="5495266" cy="109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）米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厘米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）米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1583" y="3216617"/>
            <a:ext cx="36576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3" grpId="0"/>
      <p:bldP spid="5" grpId="0"/>
      <p:bldP spid="27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236302" y="1802044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4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236302" y="2988139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236302" y="418193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7" name="MH_Text_1"/>
          <p:cNvSpPr/>
          <p:nvPr>
            <p:custDataLst>
              <p:tags r:id="rId4"/>
            </p:custDataLst>
          </p:nvPr>
        </p:nvSpPr>
        <p:spPr>
          <a:xfrm>
            <a:off x="4344384" y="1905232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MH_Text_2"/>
          <p:cNvSpPr/>
          <p:nvPr>
            <p:custDataLst>
              <p:tags r:id="rId5"/>
            </p:custDataLst>
          </p:nvPr>
        </p:nvSpPr>
        <p:spPr>
          <a:xfrm>
            <a:off x="4344384" y="3091326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6"/>
            </p:custDataLst>
          </p:nvPr>
        </p:nvSpPr>
        <p:spPr>
          <a:xfrm>
            <a:off x="4344384" y="428671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7"/>
            </p:custDataLst>
          </p:nvPr>
        </p:nvSpPr>
        <p:spPr>
          <a:xfrm>
            <a:off x="816952" y="1516063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8"/>
            </p:custDataLst>
          </p:nvPr>
        </p:nvSpPr>
        <p:spPr>
          <a:xfrm>
            <a:off x="1407394" y="2451332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275861" y="2091802"/>
            <a:ext cx="5482895" cy="318660"/>
          </a:xfrm>
          <a:custGeom>
            <a:avLst/>
            <a:gdLst/>
            <a:ahLst/>
            <a:cxnLst/>
            <a:rect l="l" t="t" r="r" b="b"/>
            <a:pathLst>
              <a:path w="5482895" h="318660">
                <a:moveTo>
                  <a:pt x="4174169" y="227007"/>
                </a:moveTo>
                <a:cubicBezTo>
                  <a:pt x="4177514" y="227943"/>
                  <a:pt x="4181874" y="229875"/>
                  <a:pt x="4187250" y="232802"/>
                </a:cubicBezTo>
                <a:cubicBezTo>
                  <a:pt x="4208753" y="244511"/>
                  <a:pt x="4221602" y="256306"/>
                  <a:pt x="4225797" y="268187"/>
                </a:cubicBezTo>
                <a:cubicBezTo>
                  <a:pt x="4229991" y="280068"/>
                  <a:pt x="4230181" y="289313"/>
                  <a:pt x="4226367" y="295924"/>
                </a:cubicBezTo>
                <a:cubicBezTo>
                  <a:pt x="4222552" y="302535"/>
                  <a:pt x="4215246" y="299735"/>
                  <a:pt x="4204448" y="287524"/>
                </a:cubicBezTo>
                <a:cubicBezTo>
                  <a:pt x="4193649" y="275314"/>
                  <a:pt x="4182658" y="261293"/>
                  <a:pt x="4171472" y="245461"/>
                </a:cubicBezTo>
                <a:cubicBezTo>
                  <a:pt x="4163234" y="230350"/>
                  <a:pt x="4164133" y="224199"/>
                  <a:pt x="4174169" y="227007"/>
                </a:cubicBezTo>
                <a:close/>
                <a:moveTo>
                  <a:pt x="5437279" y="222725"/>
                </a:moveTo>
                <a:cubicBezTo>
                  <a:pt x="5433907" y="222915"/>
                  <a:pt x="5430627" y="224194"/>
                  <a:pt x="5427440" y="226564"/>
                </a:cubicBezTo>
                <a:cubicBezTo>
                  <a:pt x="5421066" y="231304"/>
                  <a:pt x="5417879" y="237620"/>
                  <a:pt x="5417879" y="245515"/>
                </a:cubicBezTo>
                <a:cubicBezTo>
                  <a:pt x="5417879" y="253409"/>
                  <a:pt x="5421428" y="259335"/>
                  <a:pt x="5428527" y="263293"/>
                </a:cubicBezTo>
                <a:cubicBezTo>
                  <a:pt x="5435625" y="267251"/>
                  <a:pt x="5442573" y="267050"/>
                  <a:pt x="5449370" y="262691"/>
                </a:cubicBezTo>
                <a:cubicBezTo>
                  <a:pt x="5456167" y="258317"/>
                  <a:pt x="5459361" y="252007"/>
                  <a:pt x="5458953" y="243762"/>
                </a:cubicBezTo>
                <a:cubicBezTo>
                  <a:pt x="5458544" y="235516"/>
                  <a:pt x="5454784" y="229404"/>
                  <a:pt x="5447671" y="225424"/>
                </a:cubicBezTo>
                <a:cubicBezTo>
                  <a:pt x="5444115" y="223434"/>
                  <a:pt x="5440650" y="222535"/>
                  <a:pt x="5437279" y="222725"/>
                </a:cubicBezTo>
                <a:close/>
                <a:moveTo>
                  <a:pt x="1554071" y="207302"/>
                </a:moveTo>
                <a:lnTo>
                  <a:pt x="1530001" y="212314"/>
                </a:lnTo>
                <a:cubicBezTo>
                  <a:pt x="1524565" y="224517"/>
                  <a:pt x="1522002" y="231132"/>
                  <a:pt x="1522311" y="232157"/>
                </a:cubicBezTo>
                <a:cubicBezTo>
                  <a:pt x="1522619" y="233182"/>
                  <a:pt x="1524021" y="234053"/>
                  <a:pt x="1526516" y="234770"/>
                </a:cubicBezTo>
                <a:cubicBezTo>
                  <a:pt x="1529011" y="235487"/>
                  <a:pt x="1533234" y="237079"/>
                  <a:pt x="1539185" y="239546"/>
                </a:cubicBezTo>
                <a:cubicBezTo>
                  <a:pt x="1544663" y="232892"/>
                  <a:pt x="1549625" y="222144"/>
                  <a:pt x="1554071" y="207302"/>
                </a:cubicBezTo>
                <a:close/>
                <a:moveTo>
                  <a:pt x="5439760" y="199805"/>
                </a:moveTo>
                <a:cubicBezTo>
                  <a:pt x="5445282" y="199927"/>
                  <a:pt x="5450926" y="201200"/>
                  <a:pt x="5456694" y="203623"/>
                </a:cubicBezTo>
                <a:cubicBezTo>
                  <a:pt x="5468231" y="208470"/>
                  <a:pt x="5475892" y="216150"/>
                  <a:pt x="5479678" y="226661"/>
                </a:cubicBezTo>
                <a:cubicBezTo>
                  <a:pt x="5483464" y="237172"/>
                  <a:pt x="5483909" y="247569"/>
                  <a:pt x="5481012" y="257851"/>
                </a:cubicBezTo>
                <a:cubicBezTo>
                  <a:pt x="5478115" y="268133"/>
                  <a:pt x="5472694" y="276002"/>
                  <a:pt x="5464750" y="281458"/>
                </a:cubicBezTo>
                <a:cubicBezTo>
                  <a:pt x="5456806" y="286915"/>
                  <a:pt x="5447366" y="289643"/>
                  <a:pt x="5436431" y="289643"/>
                </a:cubicBezTo>
                <a:cubicBezTo>
                  <a:pt x="5425497" y="289643"/>
                  <a:pt x="5415596" y="285205"/>
                  <a:pt x="5406726" y="276328"/>
                </a:cubicBezTo>
                <a:cubicBezTo>
                  <a:pt x="5397856" y="267452"/>
                  <a:pt x="5393422" y="257908"/>
                  <a:pt x="5393422" y="247698"/>
                </a:cubicBezTo>
                <a:cubicBezTo>
                  <a:pt x="5393422" y="237488"/>
                  <a:pt x="5395810" y="228557"/>
                  <a:pt x="5400585" y="220907"/>
                </a:cubicBezTo>
                <a:cubicBezTo>
                  <a:pt x="5405360" y="213256"/>
                  <a:pt x="5413021" y="207251"/>
                  <a:pt x="5423568" y="202892"/>
                </a:cubicBezTo>
                <a:cubicBezTo>
                  <a:pt x="5428842" y="200712"/>
                  <a:pt x="5434240" y="199683"/>
                  <a:pt x="5439760" y="199805"/>
                </a:cubicBezTo>
                <a:close/>
                <a:moveTo>
                  <a:pt x="2010515" y="180306"/>
                </a:moveTo>
                <a:lnTo>
                  <a:pt x="1985305" y="184028"/>
                </a:lnTo>
                <a:cubicBezTo>
                  <a:pt x="1981161" y="196460"/>
                  <a:pt x="1978053" y="203494"/>
                  <a:pt x="1975981" y="205129"/>
                </a:cubicBezTo>
                <a:cubicBezTo>
                  <a:pt x="1973908" y="206764"/>
                  <a:pt x="1980573" y="209682"/>
                  <a:pt x="1995974" y="213884"/>
                </a:cubicBezTo>
                <a:cubicBezTo>
                  <a:pt x="1997853" y="210370"/>
                  <a:pt x="2000520" y="204530"/>
                  <a:pt x="2003976" y="196364"/>
                </a:cubicBezTo>
                <a:cubicBezTo>
                  <a:pt x="2007432" y="188197"/>
                  <a:pt x="2009612" y="182844"/>
                  <a:pt x="2010515" y="180306"/>
                </a:cubicBezTo>
                <a:close/>
                <a:moveTo>
                  <a:pt x="3746321" y="151610"/>
                </a:moveTo>
                <a:cubicBezTo>
                  <a:pt x="3748639" y="151921"/>
                  <a:pt x="3751444" y="152556"/>
                  <a:pt x="3754735" y="153515"/>
                </a:cubicBezTo>
                <a:cubicBezTo>
                  <a:pt x="3767899" y="157351"/>
                  <a:pt x="3777375" y="163163"/>
                  <a:pt x="3783161" y="170949"/>
                </a:cubicBezTo>
                <a:cubicBezTo>
                  <a:pt x="3788947" y="178736"/>
                  <a:pt x="3790375" y="188315"/>
                  <a:pt x="3787442" y="199687"/>
                </a:cubicBezTo>
                <a:cubicBezTo>
                  <a:pt x="3784509" y="211059"/>
                  <a:pt x="3775264" y="208377"/>
                  <a:pt x="3759704" y="191642"/>
                </a:cubicBezTo>
                <a:cubicBezTo>
                  <a:pt x="3748017" y="175452"/>
                  <a:pt x="3740976" y="164091"/>
                  <a:pt x="3738581" y="157559"/>
                </a:cubicBezTo>
                <a:cubicBezTo>
                  <a:pt x="3736785" y="152660"/>
                  <a:pt x="3739365" y="150677"/>
                  <a:pt x="3746321" y="151610"/>
                </a:cubicBezTo>
                <a:close/>
                <a:moveTo>
                  <a:pt x="4148423" y="128098"/>
                </a:moveTo>
                <a:cubicBezTo>
                  <a:pt x="4150976" y="128465"/>
                  <a:pt x="4154049" y="129226"/>
                  <a:pt x="4157641" y="130381"/>
                </a:cubicBezTo>
                <a:cubicBezTo>
                  <a:pt x="4170375" y="133822"/>
                  <a:pt x="4175592" y="137827"/>
                  <a:pt x="4173290" y="142394"/>
                </a:cubicBezTo>
                <a:cubicBezTo>
                  <a:pt x="4170988" y="146962"/>
                  <a:pt x="4168712" y="162560"/>
                  <a:pt x="4166460" y="189190"/>
                </a:cubicBezTo>
                <a:cubicBezTo>
                  <a:pt x="4164209" y="215820"/>
                  <a:pt x="4156541" y="237545"/>
                  <a:pt x="4143455" y="254366"/>
                </a:cubicBezTo>
                <a:cubicBezTo>
                  <a:pt x="4130370" y="271187"/>
                  <a:pt x="4112373" y="283072"/>
                  <a:pt x="4089464" y="290020"/>
                </a:cubicBezTo>
                <a:cubicBezTo>
                  <a:pt x="4066556" y="296967"/>
                  <a:pt x="4064208" y="293877"/>
                  <a:pt x="4082420" y="280749"/>
                </a:cubicBezTo>
                <a:cubicBezTo>
                  <a:pt x="4100632" y="267620"/>
                  <a:pt x="4113903" y="254696"/>
                  <a:pt x="4122235" y="241976"/>
                </a:cubicBezTo>
                <a:cubicBezTo>
                  <a:pt x="4130567" y="229257"/>
                  <a:pt x="4136084" y="215253"/>
                  <a:pt x="4138787" y="199967"/>
                </a:cubicBezTo>
                <a:cubicBezTo>
                  <a:pt x="4141490" y="184680"/>
                  <a:pt x="4142842" y="172254"/>
                  <a:pt x="4142842" y="162689"/>
                </a:cubicBezTo>
                <a:cubicBezTo>
                  <a:pt x="4142842" y="152479"/>
                  <a:pt x="4141716" y="143387"/>
                  <a:pt x="4139465" y="135414"/>
                </a:cubicBezTo>
                <a:cubicBezTo>
                  <a:pt x="4137776" y="129434"/>
                  <a:pt x="4140762" y="126996"/>
                  <a:pt x="4148423" y="128098"/>
                </a:cubicBezTo>
                <a:close/>
                <a:moveTo>
                  <a:pt x="3670189" y="124283"/>
                </a:moveTo>
                <a:cubicBezTo>
                  <a:pt x="3665263" y="124720"/>
                  <a:pt x="3652726" y="126946"/>
                  <a:pt x="3632578" y="130962"/>
                </a:cubicBezTo>
                <a:lnTo>
                  <a:pt x="3633761" y="169357"/>
                </a:lnTo>
                <a:cubicBezTo>
                  <a:pt x="3641691" y="168612"/>
                  <a:pt x="3648291" y="166848"/>
                  <a:pt x="3653561" y="164066"/>
                </a:cubicBezTo>
                <a:cubicBezTo>
                  <a:pt x="3658831" y="161284"/>
                  <a:pt x="3664525" y="162901"/>
                  <a:pt x="3670641" y="168917"/>
                </a:cubicBezTo>
                <a:cubicBezTo>
                  <a:pt x="3676757" y="174932"/>
                  <a:pt x="3675000" y="179908"/>
                  <a:pt x="3665371" y="183845"/>
                </a:cubicBezTo>
                <a:cubicBezTo>
                  <a:pt x="3655741" y="187781"/>
                  <a:pt x="3645262" y="189749"/>
                  <a:pt x="3633933" y="189749"/>
                </a:cubicBezTo>
                <a:lnTo>
                  <a:pt x="3635095" y="224682"/>
                </a:lnTo>
                <a:cubicBezTo>
                  <a:pt x="3639626" y="224811"/>
                  <a:pt x="3646381" y="223044"/>
                  <a:pt x="3655357" y="219380"/>
                </a:cubicBezTo>
                <a:cubicBezTo>
                  <a:pt x="3664335" y="215716"/>
                  <a:pt x="3670354" y="215909"/>
                  <a:pt x="3673415" y="219960"/>
                </a:cubicBezTo>
                <a:cubicBezTo>
                  <a:pt x="3676477" y="224012"/>
                  <a:pt x="3678732" y="223753"/>
                  <a:pt x="3680180" y="219186"/>
                </a:cubicBezTo>
                <a:cubicBezTo>
                  <a:pt x="3681629" y="214619"/>
                  <a:pt x="3682579" y="199103"/>
                  <a:pt x="3683031" y="172638"/>
                </a:cubicBezTo>
                <a:cubicBezTo>
                  <a:pt x="3683482" y="146173"/>
                  <a:pt x="3682686" y="131388"/>
                  <a:pt x="3680643" y="128284"/>
                </a:cubicBezTo>
                <a:cubicBezTo>
                  <a:pt x="3678599" y="125179"/>
                  <a:pt x="3675115" y="123845"/>
                  <a:pt x="3670189" y="124283"/>
                </a:cubicBezTo>
                <a:close/>
                <a:moveTo>
                  <a:pt x="3294176" y="122583"/>
                </a:moveTo>
                <a:cubicBezTo>
                  <a:pt x="3297818" y="120108"/>
                  <a:pt x="3300325" y="126439"/>
                  <a:pt x="3301696" y="141577"/>
                </a:cubicBezTo>
                <a:cubicBezTo>
                  <a:pt x="3303524" y="161761"/>
                  <a:pt x="3298068" y="182034"/>
                  <a:pt x="3285326" y="202397"/>
                </a:cubicBezTo>
                <a:cubicBezTo>
                  <a:pt x="3272585" y="222760"/>
                  <a:pt x="3263110" y="227091"/>
                  <a:pt x="3256900" y="215390"/>
                </a:cubicBezTo>
                <a:cubicBezTo>
                  <a:pt x="3250691" y="203688"/>
                  <a:pt x="3250763" y="193428"/>
                  <a:pt x="3257116" y="184608"/>
                </a:cubicBezTo>
                <a:cubicBezTo>
                  <a:pt x="3263469" y="175789"/>
                  <a:pt x="3268846" y="167034"/>
                  <a:pt x="3273248" y="158344"/>
                </a:cubicBezTo>
                <a:cubicBezTo>
                  <a:pt x="3278655" y="149238"/>
                  <a:pt x="3284291" y="139121"/>
                  <a:pt x="3290155" y="127993"/>
                </a:cubicBezTo>
                <a:cubicBezTo>
                  <a:pt x="3291622" y="125211"/>
                  <a:pt x="3292962" y="123408"/>
                  <a:pt x="3294176" y="122583"/>
                </a:cubicBezTo>
                <a:close/>
                <a:moveTo>
                  <a:pt x="1151051" y="122583"/>
                </a:moveTo>
                <a:cubicBezTo>
                  <a:pt x="1154693" y="120108"/>
                  <a:pt x="1157200" y="126439"/>
                  <a:pt x="1158571" y="141577"/>
                </a:cubicBezTo>
                <a:cubicBezTo>
                  <a:pt x="1160399" y="161761"/>
                  <a:pt x="1154943" y="182034"/>
                  <a:pt x="1142202" y="202397"/>
                </a:cubicBezTo>
                <a:cubicBezTo>
                  <a:pt x="1129460" y="222760"/>
                  <a:pt x="1119985" y="227091"/>
                  <a:pt x="1113776" y="215390"/>
                </a:cubicBezTo>
                <a:cubicBezTo>
                  <a:pt x="1107566" y="203688"/>
                  <a:pt x="1107638" y="193428"/>
                  <a:pt x="1113991" y="184608"/>
                </a:cubicBezTo>
                <a:cubicBezTo>
                  <a:pt x="1120344" y="175789"/>
                  <a:pt x="1125721" y="167034"/>
                  <a:pt x="1130124" y="158344"/>
                </a:cubicBezTo>
                <a:cubicBezTo>
                  <a:pt x="1135530" y="149238"/>
                  <a:pt x="1141166" y="139121"/>
                  <a:pt x="1147031" y="127993"/>
                </a:cubicBezTo>
                <a:cubicBezTo>
                  <a:pt x="1148497" y="125211"/>
                  <a:pt x="1149837" y="123408"/>
                  <a:pt x="1151051" y="122583"/>
                </a:cubicBezTo>
                <a:close/>
                <a:moveTo>
                  <a:pt x="3450235" y="114797"/>
                </a:moveTo>
                <a:cubicBezTo>
                  <a:pt x="3457549" y="116223"/>
                  <a:pt x="3467695" y="120192"/>
                  <a:pt x="3480672" y="126703"/>
                </a:cubicBezTo>
                <a:cubicBezTo>
                  <a:pt x="3493980" y="132381"/>
                  <a:pt x="3504606" y="141835"/>
                  <a:pt x="3512551" y="155064"/>
                </a:cubicBezTo>
                <a:cubicBezTo>
                  <a:pt x="3520495" y="168293"/>
                  <a:pt x="3521668" y="181658"/>
                  <a:pt x="3516067" y="195159"/>
                </a:cubicBezTo>
                <a:cubicBezTo>
                  <a:pt x="3510468" y="208660"/>
                  <a:pt x="3501760" y="206319"/>
                  <a:pt x="3489943" y="188136"/>
                </a:cubicBezTo>
                <a:cubicBezTo>
                  <a:pt x="3478127" y="169953"/>
                  <a:pt x="3466727" y="152827"/>
                  <a:pt x="3455742" y="136759"/>
                </a:cubicBezTo>
                <a:cubicBezTo>
                  <a:pt x="3444758" y="120690"/>
                  <a:pt x="3442922" y="113370"/>
                  <a:pt x="3450235" y="114797"/>
                </a:cubicBezTo>
                <a:close/>
                <a:moveTo>
                  <a:pt x="1307111" y="114797"/>
                </a:moveTo>
                <a:cubicBezTo>
                  <a:pt x="1314424" y="116223"/>
                  <a:pt x="1324570" y="120192"/>
                  <a:pt x="1337548" y="126703"/>
                </a:cubicBezTo>
                <a:cubicBezTo>
                  <a:pt x="1350855" y="132381"/>
                  <a:pt x="1361482" y="141835"/>
                  <a:pt x="1369426" y="155064"/>
                </a:cubicBezTo>
                <a:cubicBezTo>
                  <a:pt x="1377370" y="168293"/>
                  <a:pt x="1378543" y="181658"/>
                  <a:pt x="1372943" y="195159"/>
                </a:cubicBezTo>
                <a:cubicBezTo>
                  <a:pt x="1367343" y="208660"/>
                  <a:pt x="1358635" y="206319"/>
                  <a:pt x="1346819" y="188136"/>
                </a:cubicBezTo>
                <a:cubicBezTo>
                  <a:pt x="1335002" y="169953"/>
                  <a:pt x="1323602" y="152827"/>
                  <a:pt x="1312617" y="136759"/>
                </a:cubicBezTo>
                <a:cubicBezTo>
                  <a:pt x="1301633" y="120690"/>
                  <a:pt x="1299797" y="113370"/>
                  <a:pt x="1307111" y="114797"/>
                </a:cubicBezTo>
                <a:close/>
                <a:moveTo>
                  <a:pt x="189271" y="103364"/>
                </a:moveTo>
                <a:cubicBezTo>
                  <a:pt x="184409" y="105070"/>
                  <a:pt x="177913" y="106662"/>
                  <a:pt x="169782" y="108139"/>
                </a:cubicBezTo>
                <a:lnTo>
                  <a:pt x="168685" y="126853"/>
                </a:lnTo>
                <a:lnTo>
                  <a:pt x="168685" y="153160"/>
                </a:lnTo>
                <a:cubicBezTo>
                  <a:pt x="171740" y="152501"/>
                  <a:pt x="178881" y="150966"/>
                  <a:pt x="190110" y="148557"/>
                </a:cubicBezTo>
                <a:lnTo>
                  <a:pt x="190110" y="122185"/>
                </a:lnTo>
                <a:cubicBezTo>
                  <a:pt x="190110" y="115288"/>
                  <a:pt x="189830" y="109014"/>
                  <a:pt x="189271" y="103364"/>
                </a:cubicBezTo>
                <a:close/>
                <a:moveTo>
                  <a:pt x="236475" y="89845"/>
                </a:moveTo>
                <a:cubicBezTo>
                  <a:pt x="234087" y="90727"/>
                  <a:pt x="226340" y="92494"/>
                  <a:pt x="213233" y="95147"/>
                </a:cubicBezTo>
                <a:cubicBezTo>
                  <a:pt x="218625" y="99750"/>
                  <a:pt x="219948" y="104500"/>
                  <a:pt x="217202" y="109397"/>
                </a:cubicBezTo>
                <a:cubicBezTo>
                  <a:pt x="214456" y="114295"/>
                  <a:pt x="212229" y="125727"/>
                  <a:pt x="210523" y="143696"/>
                </a:cubicBezTo>
                <a:cubicBezTo>
                  <a:pt x="217750" y="142907"/>
                  <a:pt x="224555" y="141451"/>
                  <a:pt x="230936" y="139329"/>
                </a:cubicBezTo>
                <a:cubicBezTo>
                  <a:pt x="234320" y="124100"/>
                  <a:pt x="236686" y="111825"/>
                  <a:pt x="238034" y="102503"/>
                </a:cubicBezTo>
                <a:cubicBezTo>
                  <a:pt x="239382" y="93182"/>
                  <a:pt x="238863" y="88963"/>
                  <a:pt x="236475" y="89845"/>
                </a:cubicBezTo>
                <a:close/>
                <a:moveTo>
                  <a:pt x="4022793" y="84349"/>
                </a:moveTo>
                <a:cubicBezTo>
                  <a:pt x="4027066" y="84349"/>
                  <a:pt x="4032551" y="85783"/>
                  <a:pt x="4039248" y="88651"/>
                </a:cubicBezTo>
                <a:cubicBezTo>
                  <a:pt x="4047221" y="92336"/>
                  <a:pt x="4050068" y="96796"/>
                  <a:pt x="4047788" y="102030"/>
                </a:cubicBezTo>
                <a:cubicBezTo>
                  <a:pt x="4045508" y="107264"/>
                  <a:pt x="4044160" y="113603"/>
                  <a:pt x="4043744" y="121045"/>
                </a:cubicBezTo>
                <a:cubicBezTo>
                  <a:pt x="4043328" y="128488"/>
                  <a:pt x="4043120" y="142369"/>
                  <a:pt x="4043120" y="162689"/>
                </a:cubicBezTo>
                <a:cubicBezTo>
                  <a:pt x="4043120" y="182866"/>
                  <a:pt x="4041446" y="196919"/>
                  <a:pt x="4038098" y="204849"/>
                </a:cubicBezTo>
                <a:cubicBezTo>
                  <a:pt x="4034749" y="212780"/>
                  <a:pt x="4030447" y="212812"/>
                  <a:pt x="4025191" y="204946"/>
                </a:cubicBezTo>
                <a:cubicBezTo>
                  <a:pt x="4019936" y="197081"/>
                  <a:pt x="4017982" y="188892"/>
                  <a:pt x="4019330" y="180382"/>
                </a:cubicBezTo>
                <a:cubicBezTo>
                  <a:pt x="4020678" y="171871"/>
                  <a:pt x="4021578" y="156631"/>
                  <a:pt x="4022029" y="134661"/>
                </a:cubicBezTo>
                <a:cubicBezTo>
                  <a:pt x="4022481" y="112692"/>
                  <a:pt x="4021359" y="98814"/>
                  <a:pt x="4018663" y="93028"/>
                </a:cubicBezTo>
                <a:cubicBezTo>
                  <a:pt x="4015967" y="87242"/>
                  <a:pt x="4017344" y="84349"/>
                  <a:pt x="4022793" y="84349"/>
                </a:cubicBezTo>
                <a:close/>
                <a:moveTo>
                  <a:pt x="5191284" y="72851"/>
                </a:moveTo>
                <a:cubicBezTo>
                  <a:pt x="5192489" y="72550"/>
                  <a:pt x="5194102" y="72575"/>
                  <a:pt x="5196122" y="72927"/>
                </a:cubicBezTo>
                <a:cubicBezTo>
                  <a:pt x="5204203" y="74332"/>
                  <a:pt x="5211908" y="76411"/>
                  <a:pt x="5219235" y="79165"/>
                </a:cubicBezTo>
                <a:cubicBezTo>
                  <a:pt x="5228241" y="82793"/>
                  <a:pt x="5231604" y="87242"/>
                  <a:pt x="5229324" y="92512"/>
                </a:cubicBezTo>
                <a:cubicBezTo>
                  <a:pt x="5227044" y="97782"/>
                  <a:pt x="5225696" y="108146"/>
                  <a:pt x="5225280" y="123605"/>
                </a:cubicBezTo>
                <a:cubicBezTo>
                  <a:pt x="5224864" y="139064"/>
                  <a:pt x="5224656" y="153440"/>
                  <a:pt x="5224656" y="166733"/>
                </a:cubicBezTo>
                <a:cubicBezTo>
                  <a:pt x="5224656" y="178894"/>
                  <a:pt x="5222470" y="190047"/>
                  <a:pt x="5218095" y="200193"/>
                </a:cubicBezTo>
                <a:cubicBezTo>
                  <a:pt x="5213722" y="210338"/>
                  <a:pt x="5208520" y="209879"/>
                  <a:pt x="5202489" y="198816"/>
                </a:cubicBezTo>
                <a:cubicBezTo>
                  <a:pt x="5196459" y="187752"/>
                  <a:pt x="5194344" y="177807"/>
                  <a:pt x="5196144" y="168981"/>
                </a:cubicBezTo>
                <a:cubicBezTo>
                  <a:pt x="5197944" y="160155"/>
                  <a:pt x="5198844" y="145904"/>
                  <a:pt x="5198844" y="126229"/>
                </a:cubicBezTo>
                <a:cubicBezTo>
                  <a:pt x="5198844" y="107343"/>
                  <a:pt x="5196370" y="93387"/>
                  <a:pt x="5191423" y="84359"/>
                </a:cubicBezTo>
                <a:cubicBezTo>
                  <a:pt x="5187712" y="77589"/>
                  <a:pt x="5187666" y="73753"/>
                  <a:pt x="5191284" y="72851"/>
                </a:cubicBezTo>
                <a:close/>
                <a:moveTo>
                  <a:pt x="905034" y="72851"/>
                </a:moveTo>
                <a:cubicBezTo>
                  <a:pt x="906240" y="72550"/>
                  <a:pt x="907853" y="72575"/>
                  <a:pt x="909873" y="72927"/>
                </a:cubicBezTo>
                <a:cubicBezTo>
                  <a:pt x="917954" y="74332"/>
                  <a:pt x="925658" y="76411"/>
                  <a:pt x="932986" y="79165"/>
                </a:cubicBezTo>
                <a:cubicBezTo>
                  <a:pt x="941991" y="82793"/>
                  <a:pt x="945354" y="87242"/>
                  <a:pt x="943074" y="92512"/>
                </a:cubicBezTo>
                <a:cubicBezTo>
                  <a:pt x="940794" y="97782"/>
                  <a:pt x="939446" y="108146"/>
                  <a:pt x="939030" y="123605"/>
                </a:cubicBezTo>
                <a:cubicBezTo>
                  <a:pt x="938614" y="139064"/>
                  <a:pt x="938406" y="153440"/>
                  <a:pt x="938406" y="166733"/>
                </a:cubicBezTo>
                <a:cubicBezTo>
                  <a:pt x="938406" y="178894"/>
                  <a:pt x="936219" y="190047"/>
                  <a:pt x="931846" y="200193"/>
                </a:cubicBezTo>
                <a:cubicBezTo>
                  <a:pt x="927472" y="210338"/>
                  <a:pt x="922270" y="209879"/>
                  <a:pt x="916240" y="198816"/>
                </a:cubicBezTo>
                <a:cubicBezTo>
                  <a:pt x="910210" y="187752"/>
                  <a:pt x="908095" y="177807"/>
                  <a:pt x="909894" y="168981"/>
                </a:cubicBezTo>
                <a:cubicBezTo>
                  <a:pt x="911694" y="160155"/>
                  <a:pt x="912594" y="145904"/>
                  <a:pt x="912594" y="126229"/>
                </a:cubicBezTo>
                <a:cubicBezTo>
                  <a:pt x="912594" y="107343"/>
                  <a:pt x="910120" y="93387"/>
                  <a:pt x="905173" y="84359"/>
                </a:cubicBezTo>
                <a:cubicBezTo>
                  <a:pt x="901462" y="77589"/>
                  <a:pt x="901416" y="73753"/>
                  <a:pt x="905034" y="72851"/>
                </a:cubicBezTo>
                <a:close/>
                <a:moveTo>
                  <a:pt x="3052482" y="71373"/>
                </a:moveTo>
                <a:cubicBezTo>
                  <a:pt x="3056174" y="70666"/>
                  <a:pt x="3062839" y="72396"/>
                  <a:pt x="3072475" y="76562"/>
                </a:cubicBezTo>
                <a:cubicBezTo>
                  <a:pt x="3085711" y="80893"/>
                  <a:pt x="3090530" y="86830"/>
                  <a:pt x="3086930" y="94373"/>
                </a:cubicBezTo>
                <a:cubicBezTo>
                  <a:pt x="3083331" y="101915"/>
                  <a:pt x="3082205" y="118959"/>
                  <a:pt x="3083553" y="145503"/>
                </a:cubicBezTo>
                <a:cubicBezTo>
                  <a:pt x="3084901" y="172046"/>
                  <a:pt x="3082481" y="189882"/>
                  <a:pt x="3076294" y="199009"/>
                </a:cubicBezTo>
                <a:cubicBezTo>
                  <a:pt x="3070106" y="208137"/>
                  <a:pt x="3064678" y="206907"/>
                  <a:pt x="3060010" y="195320"/>
                </a:cubicBezTo>
                <a:cubicBezTo>
                  <a:pt x="3055343" y="183734"/>
                  <a:pt x="3053686" y="174900"/>
                  <a:pt x="3055042" y="168820"/>
                </a:cubicBezTo>
                <a:cubicBezTo>
                  <a:pt x="3056397" y="162739"/>
                  <a:pt x="3057074" y="149446"/>
                  <a:pt x="3057074" y="128940"/>
                </a:cubicBezTo>
                <a:cubicBezTo>
                  <a:pt x="3057074" y="108003"/>
                  <a:pt x="3054823" y="91956"/>
                  <a:pt x="3050320" y="80800"/>
                </a:cubicBezTo>
                <a:cubicBezTo>
                  <a:pt x="3048068" y="75221"/>
                  <a:pt x="3048789" y="72079"/>
                  <a:pt x="3052482" y="71373"/>
                </a:cubicBezTo>
                <a:close/>
                <a:moveTo>
                  <a:pt x="2050643" y="69270"/>
                </a:moveTo>
                <a:cubicBezTo>
                  <a:pt x="2053518" y="69503"/>
                  <a:pt x="2056892" y="70568"/>
                  <a:pt x="2060763" y="72464"/>
                </a:cubicBezTo>
                <a:cubicBezTo>
                  <a:pt x="2068507" y="76257"/>
                  <a:pt x="2076043" y="81327"/>
                  <a:pt x="2083371" y="87672"/>
                </a:cubicBezTo>
                <a:cubicBezTo>
                  <a:pt x="2090699" y="94018"/>
                  <a:pt x="2089229" y="98847"/>
                  <a:pt x="2078961" y="102159"/>
                </a:cubicBezTo>
                <a:cubicBezTo>
                  <a:pt x="2068693" y="105472"/>
                  <a:pt x="2057193" y="110552"/>
                  <a:pt x="2044459" y="117399"/>
                </a:cubicBezTo>
                <a:cubicBezTo>
                  <a:pt x="2031724" y="124247"/>
                  <a:pt x="2028509" y="122236"/>
                  <a:pt x="2034811" y="111366"/>
                </a:cubicBezTo>
                <a:cubicBezTo>
                  <a:pt x="2041114" y="100496"/>
                  <a:pt x="2042684" y="94645"/>
                  <a:pt x="2039522" y="93813"/>
                </a:cubicBezTo>
                <a:cubicBezTo>
                  <a:pt x="2036360" y="92982"/>
                  <a:pt x="2022245" y="96165"/>
                  <a:pt x="1997179" y="103364"/>
                </a:cubicBezTo>
                <a:cubicBezTo>
                  <a:pt x="1972112" y="110563"/>
                  <a:pt x="1956933" y="113717"/>
                  <a:pt x="1951641" y="112828"/>
                </a:cubicBezTo>
                <a:cubicBezTo>
                  <a:pt x="1948429" y="126810"/>
                  <a:pt x="1942439" y="137053"/>
                  <a:pt x="1933670" y="143556"/>
                </a:cubicBezTo>
                <a:cubicBezTo>
                  <a:pt x="1924901" y="150059"/>
                  <a:pt x="1920219" y="148059"/>
                  <a:pt x="1919624" y="137554"/>
                </a:cubicBezTo>
                <a:cubicBezTo>
                  <a:pt x="1919028" y="127050"/>
                  <a:pt x="1920534" y="118184"/>
                  <a:pt x="1924141" y="110957"/>
                </a:cubicBezTo>
                <a:cubicBezTo>
                  <a:pt x="1927747" y="103730"/>
                  <a:pt x="1930160" y="95459"/>
                  <a:pt x="1931379" y="86145"/>
                </a:cubicBezTo>
                <a:cubicBezTo>
                  <a:pt x="1932598" y="76831"/>
                  <a:pt x="1936409" y="75200"/>
                  <a:pt x="1942812" y="81251"/>
                </a:cubicBezTo>
                <a:cubicBezTo>
                  <a:pt x="1949214" y="87303"/>
                  <a:pt x="1953076" y="92372"/>
                  <a:pt x="1954395" y="96459"/>
                </a:cubicBezTo>
                <a:cubicBezTo>
                  <a:pt x="1956775" y="96574"/>
                  <a:pt x="1964591" y="95032"/>
                  <a:pt x="1977841" y="91834"/>
                </a:cubicBezTo>
                <a:cubicBezTo>
                  <a:pt x="1991092" y="88636"/>
                  <a:pt x="2004410" y="85091"/>
                  <a:pt x="2017797" y="81197"/>
                </a:cubicBezTo>
                <a:cubicBezTo>
                  <a:pt x="2031183" y="77304"/>
                  <a:pt x="2039755" y="73927"/>
                  <a:pt x="2043512" y="71066"/>
                </a:cubicBezTo>
                <a:cubicBezTo>
                  <a:pt x="2045391" y="69636"/>
                  <a:pt x="2047768" y="69037"/>
                  <a:pt x="2050643" y="69270"/>
                </a:cubicBezTo>
                <a:close/>
                <a:moveTo>
                  <a:pt x="3983128" y="63537"/>
                </a:moveTo>
                <a:cubicBezTo>
                  <a:pt x="3990040" y="64979"/>
                  <a:pt x="3996349" y="67133"/>
                  <a:pt x="4002057" y="70001"/>
                </a:cubicBezTo>
                <a:cubicBezTo>
                  <a:pt x="4009629" y="73586"/>
                  <a:pt x="4012500" y="77304"/>
                  <a:pt x="4010672" y="81154"/>
                </a:cubicBezTo>
                <a:cubicBezTo>
                  <a:pt x="4008843" y="85005"/>
                  <a:pt x="4007711" y="95796"/>
                  <a:pt x="4007273" y="113527"/>
                </a:cubicBezTo>
                <a:cubicBezTo>
                  <a:pt x="4006836" y="131259"/>
                  <a:pt x="4005932" y="148765"/>
                  <a:pt x="4004563" y="166045"/>
                </a:cubicBezTo>
                <a:cubicBezTo>
                  <a:pt x="4003194" y="183325"/>
                  <a:pt x="3999702" y="200146"/>
                  <a:pt x="3994087" y="216508"/>
                </a:cubicBezTo>
                <a:cubicBezTo>
                  <a:pt x="3988473" y="232870"/>
                  <a:pt x="3976094" y="246450"/>
                  <a:pt x="3956950" y="257249"/>
                </a:cubicBezTo>
                <a:cubicBezTo>
                  <a:pt x="3937806" y="268047"/>
                  <a:pt x="3935440" y="264985"/>
                  <a:pt x="3949851" y="248064"/>
                </a:cubicBezTo>
                <a:cubicBezTo>
                  <a:pt x="3964263" y="231142"/>
                  <a:pt x="3973262" y="211489"/>
                  <a:pt x="3976847" y="189104"/>
                </a:cubicBezTo>
                <a:cubicBezTo>
                  <a:pt x="3980432" y="166719"/>
                  <a:pt x="3982224" y="149360"/>
                  <a:pt x="3982224" y="137027"/>
                </a:cubicBezTo>
                <a:lnTo>
                  <a:pt x="3982224" y="100589"/>
                </a:lnTo>
                <a:cubicBezTo>
                  <a:pt x="3982224" y="90522"/>
                  <a:pt x="3980647" y="81470"/>
                  <a:pt x="3977492" y="73432"/>
                </a:cubicBezTo>
                <a:cubicBezTo>
                  <a:pt x="3974337" y="65395"/>
                  <a:pt x="3976216" y="62096"/>
                  <a:pt x="3983128" y="63537"/>
                </a:cubicBezTo>
                <a:close/>
                <a:moveTo>
                  <a:pt x="251209" y="62032"/>
                </a:moveTo>
                <a:cubicBezTo>
                  <a:pt x="254780" y="61939"/>
                  <a:pt x="258634" y="62967"/>
                  <a:pt x="262771" y="65118"/>
                </a:cubicBezTo>
                <a:cubicBezTo>
                  <a:pt x="271046" y="69421"/>
                  <a:pt x="278130" y="73794"/>
                  <a:pt x="284023" y="78240"/>
                </a:cubicBezTo>
                <a:cubicBezTo>
                  <a:pt x="289917" y="82685"/>
                  <a:pt x="288913" y="87966"/>
                  <a:pt x="281012" y="94082"/>
                </a:cubicBezTo>
                <a:cubicBezTo>
                  <a:pt x="273111" y="100198"/>
                  <a:pt x="264464" y="114463"/>
                  <a:pt x="255071" y="136877"/>
                </a:cubicBezTo>
                <a:cubicBezTo>
                  <a:pt x="263173" y="148120"/>
                  <a:pt x="263252" y="154343"/>
                  <a:pt x="255307" y="155548"/>
                </a:cubicBezTo>
                <a:cubicBezTo>
                  <a:pt x="247363" y="156752"/>
                  <a:pt x="236274" y="158868"/>
                  <a:pt x="222042" y="161893"/>
                </a:cubicBezTo>
                <a:cubicBezTo>
                  <a:pt x="207809" y="164919"/>
                  <a:pt x="189937" y="168576"/>
                  <a:pt x="168427" y="172864"/>
                </a:cubicBezTo>
                <a:cubicBezTo>
                  <a:pt x="166778" y="198275"/>
                  <a:pt x="168492" y="215845"/>
                  <a:pt x="173568" y="225575"/>
                </a:cubicBezTo>
                <a:cubicBezTo>
                  <a:pt x="178644" y="235305"/>
                  <a:pt x="188579" y="241639"/>
                  <a:pt x="203371" y="244579"/>
                </a:cubicBezTo>
                <a:cubicBezTo>
                  <a:pt x="218163" y="247519"/>
                  <a:pt x="235105" y="247931"/>
                  <a:pt x="254199" y="245816"/>
                </a:cubicBezTo>
                <a:cubicBezTo>
                  <a:pt x="273293" y="243701"/>
                  <a:pt x="284934" y="238269"/>
                  <a:pt x="289121" y="229522"/>
                </a:cubicBezTo>
                <a:cubicBezTo>
                  <a:pt x="293309" y="220774"/>
                  <a:pt x="297948" y="207882"/>
                  <a:pt x="303039" y="190846"/>
                </a:cubicBezTo>
                <a:cubicBezTo>
                  <a:pt x="308129" y="173810"/>
                  <a:pt x="311069" y="175362"/>
                  <a:pt x="311858" y="195503"/>
                </a:cubicBezTo>
                <a:cubicBezTo>
                  <a:pt x="312647" y="215644"/>
                  <a:pt x="314851" y="230181"/>
                  <a:pt x="318472" y="239115"/>
                </a:cubicBezTo>
                <a:cubicBezTo>
                  <a:pt x="322093" y="248049"/>
                  <a:pt x="318673" y="255090"/>
                  <a:pt x="308212" y="260239"/>
                </a:cubicBezTo>
                <a:cubicBezTo>
                  <a:pt x="297751" y="265387"/>
                  <a:pt x="281955" y="269101"/>
                  <a:pt x="260825" y="271381"/>
                </a:cubicBezTo>
                <a:cubicBezTo>
                  <a:pt x="239694" y="273661"/>
                  <a:pt x="218808" y="272700"/>
                  <a:pt x="198165" y="268499"/>
                </a:cubicBezTo>
                <a:cubicBezTo>
                  <a:pt x="177522" y="264297"/>
                  <a:pt x="163372" y="255241"/>
                  <a:pt x="155714" y="241331"/>
                </a:cubicBezTo>
                <a:cubicBezTo>
                  <a:pt x="148057" y="227421"/>
                  <a:pt x="144902" y="205731"/>
                  <a:pt x="146250" y="176262"/>
                </a:cubicBezTo>
                <a:cubicBezTo>
                  <a:pt x="147598" y="146793"/>
                  <a:pt x="147612" y="127896"/>
                  <a:pt x="146293" y="119572"/>
                </a:cubicBezTo>
                <a:cubicBezTo>
                  <a:pt x="144974" y="111247"/>
                  <a:pt x="143400" y="104196"/>
                  <a:pt x="141571" y="98416"/>
                </a:cubicBezTo>
                <a:cubicBezTo>
                  <a:pt x="139743" y="92637"/>
                  <a:pt x="142005" y="89748"/>
                  <a:pt x="148358" y="89748"/>
                </a:cubicBezTo>
                <a:cubicBezTo>
                  <a:pt x="151957" y="89748"/>
                  <a:pt x="155700" y="89741"/>
                  <a:pt x="159586" y="89726"/>
                </a:cubicBezTo>
                <a:cubicBezTo>
                  <a:pt x="163473" y="89712"/>
                  <a:pt x="172428" y="88174"/>
                  <a:pt x="186453" y="85112"/>
                </a:cubicBezTo>
                <a:cubicBezTo>
                  <a:pt x="200477" y="82051"/>
                  <a:pt x="211631" y="79215"/>
                  <a:pt x="219912" y="76605"/>
                </a:cubicBezTo>
                <a:cubicBezTo>
                  <a:pt x="228193" y="73995"/>
                  <a:pt x="235338" y="70353"/>
                  <a:pt x="241347" y="65678"/>
                </a:cubicBezTo>
                <a:cubicBezTo>
                  <a:pt x="244351" y="63340"/>
                  <a:pt x="247639" y="62125"/>
                  <a:pt x="251209" y="62032"/>
                </a:cubicBezTo>
                <a:close/>
                <a:moveTo>
                  <a:pt x="1493235" y="56804"/>
                </a:moveTo>
                <a:cubicBezTo>
                  <a:pt x="1495710" y="57043"/>
                  <a:pt x="1498697" y="57595"/>
                  <a:pt x="1502198" y="58461"/>
                </a:cubicBezTo>
                <a:cubicBezTo>
                  <a:pt x="1516202" y="61924"/>
                  <a:pt x="1522332" y="70274"/>
                  <a:pt x="1520590" y="83510"/>
                </a:cubicBezTo>
                <a:cubicBezTo>
                  <a:pt x="1518847" y="96746"/>
                  <a:pt x="1511853" y="98352"/>
                  <a:pt x="1499606" y="88328"/>
                </a:cubicBezTo>
                <a:cubicBezTo>
                  <a:pt x="1492149" y="78089"/>
                  <a:pt x="1487216" y="69686"/>
                  <a:pt x="1484807" y="63118"/>
                </a:cubicBezTo>
                <a:cubicBezTo>
                  <a:pt x="1483000" y="58192"/>
                  <a:pt x="1485810" y="56088"/>
                  <a:pt x="1493235" y="56804"/>
                </a:cubicBezTo>
                <a:close/>
                <a:moveTo>
                  <a:pt x="4813933" y="45252"/>
                </a:moveTo>
                <a:cubicBezTo>
                  <a:pt x="4816501" y="45456"/>
                  <a:pt x="4819705" y="46051"/>
                  <a:pt x="4823543" y="47039"/>
                </a:cubicBezTo>
                <a:cubicBezTo>
                  <a:pt x="4838894" y="50990"/>
                  <a:pt x="4845652" y="57005"/>
                  <a:pt x="4843816" y="65086"/>
                </a:cubicBezTo>
                <a:cubicBezTo>
                  <a:pt x="4841981" y="73167"/>
                  <a:pt x="4840632" y="85690"/>
                  <a:pt x="4839772" y="102654"/>
                </a:cubicBezTo>
                <a:cubicBezTo>
                  <a:pt x="4838912" y="119618"/>
                  <a:pt x="4838481" y="140075"/>
                  <a:pt x="4838481" y="164023"/>
                </a:cubicBezTo>
                <a:lnTo>
                  <a:pt x="4838481" y="227478"/>
                </a:lnTo>
                <a:cubicBezTo>
                  <a:pt x="4838481" y="246422"/>
                  <a:pt x="4837768" y="261386"/>
                  <a:pt x="4836341" y="272370"/>
                </a:cubicBezTo>
                <a:cubicBezTo>
                  <a:pt x="4834914" y="283355"/>
                  <a:pt x="4831709" y="290780"/>
                  <a:pt x="4826726" y="294644"/>
                </a:cubicBezTo>
                <a:cubicBezTo>
                  <a:pt x="4821743" y="298509"/>
                  <a:pt x="4817029" y="295089"/>
                  <a:pt x="4812583" y="284384"/>
                </a:cubicBezTo>
                <a:cubicBezTo>
                  <a:pt x="4808138" y="273679"/>
                  <a:pt x="4807044" y="263472"/>
                  <a:pt x="4809303" y="253764"/>
                </a:cubicBezTo>
                <a:cubicBezTo>
                  <a:pt x="4811561" y="244056"/>
                  <a:pt x="4813135" y="228568"/>
                  <a:pt x="4814024" y="207302"/>
                </a:cubicBezTo>
                <a:cubicBezTo>
                  <a:pt x="4803943" y="211489"/>
                  <a:pt x="4794102" y="214787"/>
                  <a:pt x="4784501" y="217196"/>
                </a:cubicBezTo>
                <a:cubicBezTo>
                  <a:pt x="4774900" y="219606"/>
                  <a:pt x="4766171" y="217580"/>
                  <a:pt x="4758313" y="211120"/>
                </a:cubicBezTo>
                <a:cubicBezTo>
                  <a:pt x="4750454" y="204660"/>
                  <a:pt x="4749336" y="201049"/>
                  <a:pt x="4754957" y="200289"/>
                </a:cubicBezTo>
                <a:cubicBezTo>
                  <a:pt x="4760579" y="199529"/>
                  <a:pt x="4766867" y="198497"/>
                  <a:pt x="4773821" y="197192"/>
                </a:cubicBezTo>
                <a:cubicBezTo>
                  <a:pt x="4780777" y="195887"/>
                  <a:pt x="4788595" y="194069"/>
                  <a:pt x="4797279" y="191739"/>
                </a:cubicBezTo>
                <a:cubicBezTo>
                  <a:pt x="4805961" y="189409"/>
                  <a:pt x="4811543" y="189147"/>
                  <a:pt x="4814024" y="190954"/>
                </a:cubicBezTo>
                <a:lnTo>
                  <a:pt x="4814024" y="164109"/>
                </a:lnTo>
                <a:cubicBezTo>
                  <a:pt x="4805506" y="169515"/>
                  <a:pt x="4797211" y="171738"/>
                  <a:pt x="4789137" y="170777"/>
                </a:cubicBezTo>
                <a:cubicBezTo>
                  <a:pt x="4781063" y="169816"/>
                  <a:pt x="4775320" y="167110"/>
                  <a:pt x="4771907" y="162657"/>
                </a:cubicBezTo>
                <a:cubicBezTo>
                  <a:pt x="4768494" y="158204"/>
                  <a:pt x="4770466" y="155075"/>
                  <a:pt x="4777822" y="153268"/>
                </a:cubicBezTo>
                <a:cubicBezTo>
                  <a:pt x="4785179" y="151461"/>
                  <a:pt x="4792116" y="150095"/>
                  <a:pt x="4798634" y="149170"/>
                </a:cubicBezTo>
                <a:cubicBezTo>
                  <a:pt x="4805151" y="148245"/>
                  <a:pt x="4810733" y="147783"/>
                  <a:pt x="4815379" y="147783"/>
                </a:cubicBezTo>
                <a:lnTo>
                  <a:pt x="4815379" y="123627"/>
                </a:lnTo>
                <a:cubicBezTo>
                  <a:pt x="4806947" y="127226"/>
                  <a:pt x="4799326" y="129026"/>
                  <a:pt x="4792514" y="129026"/>
                </a:cubicBezTo>
                <a:cubicBezTo>
                  <a:pt x="4786276" y="129026"/>
                  <a:pt x="4780203" y="126595"/>
                  <a:pt x="4774295" y="121734"/>
                </a:cubicBezTo>
                <a:cubicBezTo>
                  <a:pt x="4768387" y="116872"/>
                  <a:pt x="4771620" y="113036"/>
                  <a:pt x="4783996" y="110226"/>
                </a:cubicBezTo>
                <a:cubicBezTo>
                  <a:pt x="4796372" y="107415"/>
                  <a:pt x="4806833" y="105658"/>
                  <a:pt x="4815379" y="104956"/>
                </a:cubicBezTo>
                <a:cubicBezTo>
                  <a:pt x="4815379" y="79588"/>
                  <a:pt x="4812902" y="62605"/>
                  <a:pt x="4807948" y="54008"/>
                </a:cubicBezTo>
                <a:cubicBezTo>
                  <a:pt x="4804232" y="47561"/>
                  <a:pt x="4806227" y="44642"/>
                  <a:pt x="4813933" y="45252"/>
                </a:cubicBezTo>
                <a:close/>
                <a:moveTo>
                  <a:pt x="1579920" y="37915"/>
                </a:moveTo>
                <a:cubicBezTo>
                  <a:pt x="1580793" y="37674"/>
                  <a:pt x="1581681" y="37757"/>
                  <a:pt x="1582582" y="38166"/>
                </a:cubicBezTo>
                <a:cubicBezTo>
                  <a:pt x="1586189" y="39801"/>
                  <a:pt x="1591326" y="42992"/>
                  <a:pt x="1597995" y="47738"/>
                </a:cubicBezTo>
                <a:cubicBezTo>
                  <a:pt x="1605724" y="54105"/>
                  <a:pt x="1606545" y="58816"/>
                  <a:pt x="1600457" y="61870"/>
                </a:cubicBezTo>
                <a:cubicBezTo>
                  <a:pt x="1594370" y="64925"/>
                  <a:pt x="1583317" y="71704"/>
                  <a:pt x="1567299" y="82208"/>
                </a:cubicBezTo>
                <a:cubicBezTo>
                  <a:pt x="1551281" y="92713"/>
                  <a:pt x="1547349" y="91971"/>
                  <a:pt x="1555501" y="79982"/>
                </a:cubicBezTo>
                <a:cubicBezTo>
                  <a:pt x="1563653" y="67994"/>
                  <a:pt x="1569303" y="57619"/>
                  <a:pt x="1572451" y="48857"/>
                </a:cubicBezTo>
                <a:cubicBezTo>
                  <a:pt x="1574812" y="42285"/>
                  <a:pt x="1577302" y="38638"/>
                  <a:pt x="1579920" y="37915"/>
                </a:cubicBezTo>
                <a:close/>
                <a:moveTo>
                  <a:pt x="2237853" y="34913"/>
                </a:moveTo>
                <a:cubicBezTo>
                  <a:pt x="2239525" y="34907"/>
                  <a:pt x="2241588" y="35264"/>
                  <a:pt x="2244042" y="35983"/>
                </a:cubicBezTo>
                <a:cubicBezTo>
                  <a:pt x="2253858" y="38858"/>
                  <a:pt x="2262207" y="43142"/>
                  <a:pt x="2269091" y="48835"/>
                </a:cubicBezTo>
                <a:cubicBezTo>
                  <a:pt x="2275974" y="54528"/>
                  <a:pt x="2277067" y="60662"/>
                  <a:pt x="2272371" y="67237"/>
                </a:cubicBezTo>
                <a:cubicBezTo>
                  <a:pt x="2267675" y="73812"/>
                  <a:pt x="2262469" y="84582"/>
                  <a:pt x="2256755" y="99546"/>
                </a:cubicBezTo>
                <a:cubicBezTo>
                  <a:pt x="2251040" y="114510"/>
                  <a:pt x="2245544" y="130567"/>
                  <a:pt x="2240267" y="147718"/>
                </a:cubicBezTo>
                <a:cubicBezTo>
                  <a:pt x="2262193" y="154616"/>
                  <a:pt x="2276225" y="164055"/>
                  <a:pt x="2282363" y="176036"/>
                </a:cubicBezTo>
                <a:cubicBezTo>
                  <a:pt x="2288500" y="188018"/>
                  <a:pt x="2288959" y="199149"/>
                  <a:pt x="2283739" y="209431"/>
                </a:cubicBezTo>
                <a:cubicBezTo>
                  <a:pt x="2278519" y="219713"/>
                  <a:pt x="2269947" y="216279"/>
                  <a:pt x="2258024" y="199128"/>
                </a:cubicBezTo>
                <a:cubicBezTo>
                  <a:pt x="2246100" y="181977"/>
                  <a:pt x="2238137" y="168504"/>
                  <a:pt x="2234137" y="158710"/>
                </a:cubicBezTo>
                <a:cubicBezTo>
                  <a:pt x="2227124" y="178829"/>
                  <a:pt x="2217165" y="197647"/>
                  <a:pt x="2204259" y="215164"/>
                </a:cubicBezTo>
                <a:cubicBezTo>
                  <a:pt x="2191353" y="232680"/>
                  <a:pt x="2177453" y="245422"/>
                  <a:pt x="2162561" y="253388"/>
                </a:cubicBezTo>
                <a:cubicBezTo>
                  <a:pt x="2147669" y="261354"/>
                  <a:pt x="2145908" y="257951"/>
                  <a:pt x="2157280" y="243181"/>
                </a:cubicBezTo>
                <a:cubicBezTo>
                  <a:pt x="2168652" y="228410"/>
                  <a:pt x="2179680" y="211450"/>
                  <a:pt x="2190363" y="192298"/>
                </a:cubicBezTo>
                <a:cubicBezTo>
                  <a:pt x="2201047" y="173147"/>
                  <a:pt x="2209769" y="154333"/>
                  <a:pt x="2216530" y="135855"/>
                </a:cubicBezTo>
                <a:cubicBezTo>
                  <a:pt x="2223292" y="117378"/>
                  <a:pt x="2228461" y="99750"/>
                  <a:pt x="2232039" y="82972"/>
                </a:cubicBezTo>
                <a:cubicBezTo>
                  <a:pt x="2235617" y="66194"/>
                  <a:pt x="2236058" y="53449"/>
                  <a:pt x="2233362" y="44737"/>
                </a:cubicBezTo>
                <a:cubicBezTo>
                  <a:pt x="2231340" y="38204"/>
                  <a:pt x="2232837" y="34929"/>
                  <a:pt x="2237853" y="34913"/>
                </a:cubicBezTo>
                <a:close/>
                <a:moveTo>
                  <a:pt x="3018425" y="34907"/>
                </a:moveTo>
                <a:cubicBezTo>
                  <a:pt x="3022157" y="35674"/>
                  <a:pt x="3025762" y="37521"/>
                  <a:pt x="3029240" y="40446"/>
                </a:cubicBezTo>
                <a:cubicBezTo>
                  <a:pt x="3036195" y="46297"/>
                  <a:pt x="3035130" y="51485"/>
                  <a:pt x="3026046" y="56009"/>
                </a:cubicBezTo>
                <a:cubicBezTo>
                  <a:pt x="3016961" y="60533"/>
                  <a:pt x="3001262" y="64215"/>
                  <a:pt x="2978948" y="67054"/>
                </a:cubicBezTo>
                <a:cubicBezTo>
                  <a:pt x="2987940" y="72819"/>
                  <a:pt x="2989281" y="78121"/>
                  <a:pt x="2982971" y="82961"/>
                </a:cubicBezTo>
                <a:cubicBezTo>
                  <a:pt x="2976661" y="87801"/>
                  <a:pt x="2969975" y="94416"/>
                  <a:pt x="2962913" y="102805"/>
                </a:cubicBezTo>
                <a:cubicBezTo>
                  <a:pt x="2955850" y="111194"/>
                  <a:pt x="2950458" y="116732"/>
                  <a:pt x="2946737" y="119421"/>
                </a:cubicBezTo>
                <a:cubicBezTo>
                  <a:pt x="2943016" y="122110"/>
                  <a:pt x="2944027" y="123039"/>
                  <a:pt x="2949770" y="122207"/>
                </a:cubicBezTo>
                <a:cubicBezTo>
                  <a:pt x="2955513" y="121375"/>
                  <a:pt x="2971033" y="119310"/>
                  <a:pt x="2996329" y="116012"/>
                </a:cubicBezTo>
                <a:cubicBezTo>
                  <a:pt x="2994608" y="111036"/>
                  <a:pt x="2992378" y="103833"/>
                  <a:pt x="2989639" y="94405"/>
                </a:cubicBezTo>
                <a:cubicBezTo>
                  <a:pt x="2986900" y="84976"/>
                  <a:pt x="2990324" y="82441"/>
                  <a:pt x="2999911" y="86801"/>
                </a:cubicBezTo>
                <a:cubicBezTo>
                  <a:pt x="3009497" y="91160"/>
                  <a:pt x="3017154" y="96688"/>
                  <a:pt x="3022884" y="103385"/>
                </a:cubicBezTo>
                <a:cubicBezTo>
                  <a:pt x="3028612" y="110082"/>
                  <a:pt x="3031721" y="117166"/>
                  <a:pt x="3032208" y="124638"/>
                </a:cubicBezTo>
                <a:cubicBezTo>
                  <a:pt x="3032696" y="132109"/>
                  <a:pt x="3030054" y="138530"/>
                  <a:pt x="3024282" y="143900"/>
                </a:cubicBezTo>
                <a:cubicBezTo>
                  <a:pt x="3018509" y="149270"/>
                  <a:pt x="3011594" y="144757"/>
                  <a:pt x="3003535" y="130359"/>
                </a:cubicBezTo>
                <a:cubicBezTo>
                  <a:pt x="2988291" y="133772"/>
                  <a:pt x="2977844" y="135787"/>
                  <a:pt x="2972194" y="136404"/>
                </a:cubicBezTo>
                <a:cubicBezTo>
                  <a:pt x="2982089" y="140864"/>
                  <a:pt x="2986136" y="145585"/>
                  <a:pt x="2984337" y="150568"/>
                </a:cubicBezTo>
                <a:cubicBezTo>
                  <a:pt x="2982537" y="155551"/>
                  <a:pt x="2981637" y="163163"/>
                  <a:pt x="2981637" y="173401"/>
                </a:cubicBezTo>
                <a:cubicBezTo>
                  <a:pt x="2982656" y="173502"/>
                  <a:pt x="2987825" y="172175"/>
                  <a:pt x="2997146" y="169422"/>
                </a:cubicBezTo>
                <a:cubicBezTo>
                  <a:pt x="3006467" y="166669"/>
                  <a:pt x="3014311" y="168619"/>
                  <a:pt x="3020679" y="175273"/>
                </a:cubicBezTo>
                <a:cubicBezTo>
                  <a:pt x="3027046" y="181927"/>
                  <a:pt x="3024296" y="186892"/>
                  <a:pt x="3012430" y="190169"/>
                </a:cubicBezTo>
                <a:cubicBezTo>
                  <a:pt x="3000563" y="193445"/>
                  <a:pt x="2989761" y="196210"/>
                  <a:pt x="2980024" y="198461"/>
                </a:cubicBezTo>
                <a:cubicBezTo>
                  <a:pt x="2979307" y="210148"/>
                  <a:pt x="2978948" y="218444"/>
                  <a:pt x="2978948" y="223348"/>
                </a:cubicBezTo>
                <a:cubicBezTo>
                  <a:pt x="2982949" y="222674"/>
                  <a:pt x="2994296" y="220254"/>
                  <a:pt x="3012989" y="216089"/>
                </a:cubicBezTo>
                <a:cubicBezTo>
                  <a:pt x="3031681" y="211923"/>
                  <a:pt x="3043053" y="212256"/>
                  <a:pt x="3047104" y="217089"/>
                </a:cubicBezTo>
                <a:cubicBezTo>
                  <a:pt x="3051155" y="221922"/>
                  <a:pt x="3039016" y="228206"/>
                  <a:pt x="3010687" y="235943"/>
                </a:cubicBezTo>
                <a:cubicBezTo>
                  <a:pt x="2982358" y="243679"/>
                  <a:pt x="2960148" y="250674"/>
                  <a:pt x="2944059" y="256926"/>
                </a:cubicBezTo>
                <a:cubicBezTo>
                  <a:pt x="2927969" y="263178"/>
                  <a:pt x="2917081" y="267721"/>
                  <a:pt x="2911396" y="270553"/>
                </a:cubicBezTo>
                <a:cubicBezTo>
                  <a:pt x="2905709" y="273385"/>
                  <a:pt x="2900142" y="272761"/>
                  <a:pt x="2894693" y="268681"/>
                </a:cubicBezTo>
                <a:cubicBezTo>
                  <a:pt x="2889243" y="264602"/>
                  <a:pt x="2884572" y="258274"/>
                  <a:pt x="2880679" y="249699"/>
                </a:cubicBezTo>
                <a:cubicBezTo>
                  <a:pt x="2876786" y="241123"/>
                  <a:pt x="2880826" y="237294"/>
                  <a:pt x="2892800" y="238212"/>
                </a:cubicBezTo>
                <a:cubicBezTo>
                  <a:pt x="2904774" y="239130"/>
                  <a:pt x="2925338" y="235839"/>
                  <a:pt x="2954491" y="228339"/>
                </a:cubicBezTo>
                <a:lnTo>
                  <a:pt x="2954491" y="203258"/>
                </a:lnTo>
                <a:cubicBezTo>
                  <a:pt x="2946891" y="205036"/>
                  <a:pt x="2940312" y="206380"/>
                  <a:pt x="2934756" y="207291"/>
                </a:cubicBezTo>
                <a:cubicBezTo>
                  <a:pt x="2929199" y="208202"/>
                  <a:pt x="2923000" y="205362"/>
                  <a:pt x="2916160" y="198773"/>
                </a:cubicBezTo>
                <a:cubicBezTo>
                  <a:pt x="2909320" y="192184"/>
                  <a:pt x="2910015" y="188577"/>
                  <a:pt x="2918246" y="187953"/>
                </a:cubicBezTo>
                <a:cubicBezTo>
                  <a:pt x="2926478" y="187329"/>
                  <a:pt x="2938559" y="185024"/>
                  <a:pt x="2954491" y="181038"/>
                </a:cubicBezTo>
                <a:cubicBezTo>
                  <a:pt x="2954491" y="164059"/>
                  <a:pt x="2952828" y="151217"/>
                  <a:pt x="2949501" y="142513"/>
                </a:cubicBezTo>
                <a:cubicBezTo>
                  <a:pt x="2936853" y="147718"/>
                  <a:pt x="2927030" y="152171"/>
                  <a:pt x="2920032" y="155871"/>
                </a:cubicBezTo>
                <a:cubicBezTo>
                  <a:pt x="2913034" y="159570"/>
                  <a:pt x="2907617" y="159972"/>
                  <a:pt x="2903781" y="157075"/>
                </a:cubicBezTo>
                <a:cubicBezTo>
                  <a:pt x="2899945" y="154178"/>
                  <a:pt x="2897539" y="149206"/>
                  <a:pt x="2896564" y="142158"/>
                </a:cubicBezTo>
                <a:cubicBezTo>
                  <a:pt x="2895589" y="135109"/>
                  <a:pt x="2899984" y="129700"/>
                  <a:pt x="2909750" y="125928"/>
                </a:cubicBezTo>
                <a:cubicBezTo>
                  <a:pt x="2919515" y="122157"/>
                  <a:pt x="2928970" y="114180"/>
                  <a:pt x="2938111" y="101998"/>
                </a:cubicBezTo>
                <a:cubicBezTo>
                  <a:pt x="2947253" y="89816"/>
                  <a:pt x="2952261" y="79925"/>
                  <a:pt x="2953136" y="72324"/>
                </a:cubicBezTo>
                <a:cubicBezTo>
                  <a:pt x="2946124" y="74131"/>
                  <a:pt x="2938982" y="74798"/>
                  <a:pt x="2931712" y="74325"/>
                </a:cubicBezTo>
                <a:cubicBezTo>
                  <a:pt x="2924441" y="73852"/>
                  <a:pt x="2917870" y="71102"/>
                  <a:pt x="2911998" y="66076"/>
                </a:cubicBezTo>
                <a:cubicBezTo>
                  <a:pt x="2906126" y="61049"/>
                  <a:pt x="2907542" y="57902"/>
                  <a:pt x="2916246" y="56633"/>
                </a:cubicBezTo>
                <a:cubicBezTo>
                  <a:pt x="2924950" y="55364"/>
                  <a:pt x="2940233" y="52277"/>
                  <a:pt x="2962095" y="47372"/>
                </a:cubicBezTo>
                <a:cubicBezTo>
                  <a:pt x="2983957" y="42468"/>
                  <a:pt x="2998874" y="38625"/>
                  <a:pt x="3006847" y="35843"/>
                </a:cubicBezTo>
                <a:cubicBezTo>
                  <a:pt x="3010834" y="34452"/>
                  <a:pt x="3014693" y="34140"/>
                  <a:pt x="3018425" y="34907"/>
                </a:cubicBezTo>
                <a:close/>
                <a:moveTo>
                  <a:pt x="5166294" y="30657"/>
                </a:moveTo>
                <a:cubicBezTo>
                  <a:pt x="5173603" y="30411"/>
                  <a:pt x="5180173" y="32950"/>
                  <a:pt x="5186002" y="38274"/>
                </a:cubicBezTo>
                <a:cubicBezTo>
                  <a:pt x="5193775" y="45372"/>
                  <a:pt x="5192147" y="50341"/>
                  <a:pt x="5181119" y="53180"/>
                </a:cubicBezTo>
                <a:cubicBezTo>
                  <a:pt x="5170092" y="56020"/>
                  <a:pt x="5158243" y="58117"/>
                  <a:pt x="5145573" y="59472"/>
                </a:cubicBezTo>
                <a:cubicBezTo>
                  <a:pt x="5132903" y="60827"/>
                  <a:pt x="5123271" y="61942"/>
                  <a:pt x="5116674" y="62817"/>
                </a:cubicBezTo>
                <a:cubicBezTo>
                  <a:pt x="5125666" y="70460"/>
                  <a:pt x="5128451" y="75949"/>
                  <a:pt x="5125031" y="79283"/>
                </a:cubicBezTo>
                <a:cubicBezTo>
                  <a:pt x="5121611" y="82617"/>
                  <a:pt x="5117682" y="88719"/>
                  <a:pt x="5113243" y="97588"/>
                </a:cubicBezTo>
                <a:cubicBezTo>
                  <a:pt x="5108805" y="106458"/>
                  <a:pt x="5104994" y="111939"/>
                  <a:pt x="5101811" y="114033"/>
                </a:cubicBezTo>
                <a:cubicBezTo>
                  <a:pt x="5103288" y="114033"/>
                  <a:pt x="5107220" y="113395"/>
                  <a:pt x="5113609" y="112119"/>
                </a:cubicBezTo>
                <a:cubicBezTo>
                  <a:pt x="5119997" y="110842"/>
                  <a:pt x="5126383" y="108813"/>
                  <a:pt x="5132764" y="106031"/>
                </a:cubicBezTo>
                <a:cubicBezTo>
                  <a:pt x="5139146" y="103249"/>
                  <a:pt x="5145953" y="103572"/>
                  <a:pt x="5153188" y="106999"/>
                </a:cubicBezTo>
                <a:cubicBezTo>
                  <a:pt x="5160423" y="110426"/>
                  <a:pt x="5166266" y="114929"/>
                  <a:pt x="5170719" y="120508"/>
                </a:cubicBezTo>
                <a:cubicBezTo>
                  <a:pt x="5175171" y="126086"/>
                  <a:pt x="5175018" y="130474"/>
                  <a:pt x="5170256" y="133672"/>
                </a:cubicBezTo>
                <a:cubicBezTo>
                  <a:pt x="5165496" y="136870"/>
                  <a:pt x="5161613" y="142115"/>
                  <a:pt x="5158608" y="149407"/>
                </a:cubicBezTo>
                <a:cubicBezTo>
                  <a:pt x="5155604" y="156699"/>
                  <a:pt x="5148592" y="168845"/>
                  <a:pt x="5137571" y="185845"/>
                </a:cubicBezTo>
                <a:cubicBezTo>
                  <a:pt x="5126551" y="202845"/>
                  <a:pt x="5111214" y="221169"/>
                  <a:pt x="5091561" y="240815"/>
                </a:cubicBezTo>
                <a:cubicBezTo>
                  <a:pt x="5071908" y="260461"/>
                  <a:pt x="5051807" y="273059"/>
                  <a:pt x="5031257" y="278608"/>
                </a:cubicBezTo>
                <a:cubicBezTo>
                  <a:pt x="5010707" y="284158"/>
                  <a:pt x="5006728" y="282093"/>
                  <a:pt x="5019319" y="272413"/>
                </a:cubicBezTo>
                <a:cubicBezTo>
                  <a:pt x="5031910" y="262734"/>
                  <a:pt x="5044601" y="252377"/>
                  <a:pt x="5057392" y="241342"/>
                </a:cubicBezTo>
                <a:cubicBezTo>
                  <a:pt x="5070183" y="230307"/>
                  <a:pt x="5082688" y="216881"/>
                  <a:pt x="5094906" y="201064"/>
                </a:cubicBezTo>
                <a:cubicBezTo>
                  <a:pt x="5085914" y="197493"/>
                  <a:pt x="5077820" y="189968"/>
                  <a:pt x="5070621" y="178489"/>
                </a:cubicBezTo>
                <a:cubicBezTo>
                  <a:pt x="5063422" y="167009"/>
                  <a:pt x="5063895" y="161270"/>
                  <a:pt x="5072040" y="161270"/>
                </a:cubicBezTo>
                <a:cubicBezTo>
                  <a:pt x="5079211" y="161270"/>
                  <a:pt x="5086327" y="163284"/>
                  <a:pt x="5093389" y="167314"/>
                </a:cubicBezTo>
                <a:cubicBezTo>
                  <a:pt x="5100452" y="171344"/>
                  <a:pt x="5105295" y="177424"/>
                  <a:pt x="5107920" y="185555"/>
                </a:cubicBezTo>
                <a:cubicBezTo>
                  <a:pt x="5114717" y="173337"/>
                  <a:pt x="5120546" y="161538"/>
                  <a:pt x="5125407" y="150160"/>
                </a:cubicBezTo>
                <a:cubicBezTo>
                  <a:pt x="5130269" y="138781"/>
                  <a:pt x="5132427" y="131962"/>
                  <a:pt x="5131882" y="129703"/>
                </a:cubicBezTo>
                <a:cubicBezTo>
                  <a:pt x="5131337" y="127445"/>
                  <a:pt x="5127322" y="127441"/>
                  <a:pt x="5119836" y="129692"/>
                </a:cubicBezTo>
                <a:cubicBezTo>
                  <a:pt x="5112351" y="131944"/>
                  <a:pt x="5103259" y="132166"/>
                  <a:pt x="5092561" y="130359"/>
                </a:cubicBezTo>
                <a:cubicBezTo>
                  <a:pt x="5080573" y="144284"/>
                  <a:pt x="5068068" y="153841"/>
                  <a:pt x="5055047" y="159033"/>
                </a:cubicBezTo>
                <a:cubicBezTo>
                  <a:pt x="5042026" y="164224"/>
                  <a:pt x="5040302" y="160990"/>
                  <a:pt x="5049874" y="149331"/>
                </a:cubicBezTo>
                <a:cubicBezTo>
                  <a:pt x="5059446" y="137673"/>
                  <a:pt x="5068896" y="123408"/>
                  <a:pt x="5078224" y="106537"/>
                </a:cubicBezTo>
                <a:cubicBezTo>
                  <a:pt x="5087553" y="89665"/>
                  <a:pt x="5092217" y="76462"/>
                  <a:pt x="5092217" y="66925"/>
                </a:cubicBezTo>
                <a:cubicBezTo>
                  <a:pt x="5081921" y="70510"/>
                  <a:pt x="5072851" y="72532"/>
                  <a:pt x="5065006" y="72991"/>
                </a:cubicBezTo>
                <a:cubicBezTo>
                  <a:pt x="5057163" y="73450"/>
                  <a:pt x="5048712" y="69607"/>
                  <a:pt x="5039656" y="61462"/>
                </a:cubicBezTo>
                <a:cubicBezTo>
                  <a:pt x="5030600" y="53316"/>
                  <a:pt x="5032397" y="49244"/>
                  <a:pt x="5045045" y="49244"/>
                </a:cubicBezTo>
                <a:cubicBezTo>
                  <a:pt x="5055671" y="49244"/>
                  <a:pt x="5067717" y="48348"/>
                  <a:pt x="5081182" y="46555"/>
                </a:cubicBezTo>
                <a:cubicBezTo>
                  <a:pt x="5094648" y="44763"/>
                  <a:pt x="5108339" y="42561"/>
                  <a:pt x="5122256" y="39951"/>
                </a:cubicBezTo>
                <a:cubicBezTo>
                  <a:pt x="5136173" y="37342"/>
                  <a:pt x="5148334" y="34635"/>
                  <a:pt x="5158737" y="31831"/>
                </a:cubicBezTo>
                <a:cubicBezTo>
                  <a:pt x="5161338" y="31130"/>
                  <a:pt x="5163857" y="30739"/>
                  <a:pt x="5166294" y="30657"/>
                </a:cubicBezTo>
                <a:close/>
                <a:moveTo>
                  <a:pt x="880044" y="30657"/>
                </a:moveTo>
                <a:cubicBezTo>
                  <a:pt x="887353" y="30411"/>
                  <a:pt x="893923" y="32950"/>
                  <a:pt x="899752" y="38274"/>
                </a:cubicBezTo>
                <a:cubicBezTo>
                  <a:pt x="907525" y="45372"/>
                  <a:pt x="905897" y="50341"/>
                  <a:pt x="894869" y="53180"/>
                </a:cubicBezTo>
                <a:cubicBezTo>
                  <a:pt x="883842" y="56020"/>
                  <a:pt x="871993" y="58117"/>
                  <a:pt x="859324" y="59472"/>
                </a:cubicBezTo>
                <a:cubicBezTo>
                  <a:pt x="846654" y="60827"/>
                  <a:pt x="837021" y="61942"/>
                  <a:pt x="830424" y="62817"/>
                </a:cubicBezTo>
                <a:cubicBezTo>
                  <a:pt x="839416" y="70460"/>
                  <a:pt x="842201" y="75949"/>
                  <a:pt x="838781" y="79283"/>
                </a:cubicBezTo>
                <a:cubicBezTo>
                  <a:pt x="835361" y="82617"/>
                  <a:pt x="831432" y="88719"/>
                  <a:pt x="826994" y="97588"/>
                </a:cubicBezTo>
                <a:cubicBezTo>
                  <a:pt x="822555" y="106458"/>
                  <a:pt x="818744" y="111939"/>
                  <a:pt x="815561" y="114033"/>
                </a:cubicBezTo>
                <a:cubicBezTo>
                  <a:pt x="817038" y="114033"/>
                  <a:pt x="820971" y="113395"/>
                  <a:pt x="827359" y="112119"/>
                </a:cubicBezTo>
                <a:cubicBezTo>
                  <a:pt x="833748" y="110842"/>
                  <a:pt x="840133" y="108813"/>
                  <a:pt x="846514" y="106031"/>
                </a:cubicBezTo>
                <a:cubicBezTo>
                  <a:pt x="852896" y="103249"/>
                  <a:pt x="859704" y="103572"/>
                  <a:pt x="866938" y="106999"/>
                </a:cubicBezTo>
                <a:cubicBezTo>
                  <a:pt x="874173" y="110426"/>
                  <a:pt x="880016" y="114929"/>
                  <a:pt x="884469" y="120508"/>
                </a:cubicBezTo>
                <a:cubicBezTo>
                  <a:pt x="888922" y="126086"/>
                  <a:pt x="888768" y="130474"/>
                  <a:pt x="884007" y="133672"/>
                </a:cubicBezTo>
                <a:cubicBezTo>
                  <a:pt x="879246" y="136870"/>
                  <a:pt x="875363" y="142115"/>
                  <a:pt x="872359" y="149407"/>
                </a:cubicBezTo>
                <a:cubicBezTo>
                  <a:pt x="869355" y="156699"/>
                  <a:pt x="862342" y="168845"/>
                  <a:pt x="851322" y="185845"/>
                </a:cubicBezTo>
                <a:cubicBezTo>
                  <a:pt x="840301" y="202845"/>
                  <a:pt x="824964" y="221169"/>
                  <a:pt x="805311" y="240815"/>
                </a:cubicBezTo>
                <a:cubicBezTo>
                  <a:pt x="785658" y="260461"/>
                  <a:pt x="765557" y="273059"/>
                  <a:pt x="745007" y="278608"/>
                </a:cubicBezTo>
                <a:cubicBezTo>
                  <a:pt x="724458" y="284158"/>
                  <a:pt x="720478" y="282093"/>
                  <a:pt x="733069" y="272413"/>
                </a:cubicBezTo>
                <a:cubicBezTo>
                  <a:pt x="745659" y="262734"/>
                  <a:pt x="758351" y="252377"/>
                  <a:pt x="771142" y="241342"/>
                </a:cubicBezTo>
                <a:cubicBezTo>
                  <a:pt x="783933" y="230307"/>
                  <a:pt x="796438" y="216881"/>
                  <a:pt x="808656" y="201064"/>
                </a:cubicBezTo>
                <a:cubicBezTo>
                  <a:pt x="799665" y="197493"/>
                  <a:pt x="791570" y="189968"/>
                  <a:pt x="784371" y="178489"/>
                </a:cubicBezTo>
                <a:cubicBezTo>
                  <a:pt x="777172" y="167009"/>
                  <a:pt x="777645" y="161270"/>
                  <a:pt x="785791" y="161270"/>
                </a:cubicBezTo>
                <a:cubicBezTo>
                  <a:pt x="792961" y="161270"/>
                  <a:pt x="800077" y="163284"/>
                  <a:pt x="807140" y="167314"/>
                </a:cubicBezTo>
                <a:cubicBezTo>
                  <a:pt x="814202" y="171344"/>
                  <a:pt x="819045" y="177424"/>
                  <a:pt x="821670" y="185555"/>
                </a:cubicBezTo>
                <a:cubicBezTo>
                  <a:pt x="828467" y="173337"/>
                  <a:pt x="834296" y="161538"/>
                  <a:pt x="839158" y="150160"/>
                </a:cubicBezTo>
                <a:cubicBezTo>
                  <a:pt x="844019" y="138781"/>
                  <a:pt x="846177" y="131962"/>
                  <a:pt x="845632" y="129703"/>
                </a:cubicBezTo>
                <a:cubicBezTo>
                  <a:pt x="845087" y="127445"/>
                  <a:pt x="841072" y="127441"/>
                  <a:pt x="833587" y="129692"/>
                </a:cubicBezTo>
                <a:cubicBezTo>
                  <a:pt x="826101" y="131944"/>
                  <a:pt x="817009" y="132166"/>
                  <a:pt x="806311" y="130359"/>
                </a:cubicBezTo>
                <a:cubicBezTo>
                  <a:pt x="794323" y="144284"/>
                  <a:pt x="781818" y="153841"/>
                  <a:pt x="768797" y="159033"/>
                </a:cubicBezTo>
                <a:cubicBezTo>
                  <a:pt x="755776" y="164224"/>
                  <a:pt x="754052" y="160990"/>
                  <a:pt x="763624" y="149331"/>
                </a:cubicBezTo>
                <a:cubicBezTo>
                  <a:pt x="773196" y="137673"/>
                  <a:pt x="782647" y="123408"/>
                  <a:pt x="791975" y="106537"/>
                </a:cubicBezTo>
                <a:cubicBezTo>
                  <a:pt x="801303" y="89665"/>
                  <a:pt x="805967" y="76462"/>
                  <a:pt x="805967" y="66925"/>
                </a:cubicBezTo>
                <a:cubicBezTo>
                  <a:pt x="795671" y="70510"/>
                  <a:pt x="786601" y="72532"/>
                  <a:pt x="778757" y="72991"/>
                </a:cubicBezTo>
                <a:cubicBezTo>
                  <a:pt x="770913" y="73450"/>
                  <a:pt x="762463" y="69607"/>
                  <a:pt x="753407" y="61462"/>
                </a:cubicBezTo>
                <a:cubicBezTo>
                  <a:pt x="744351" y="53316"/>
                  <a:pt x="746147" y="49244"/>
                  <a:pt x="758795" y="49244"/>
                </a:cubicBezTo>
                <a:cubicBezTo>
                  <a:pt x="769421" y="49244"/>
                  <a:pt x="781467" y="48348"/>
                  <a:pt x="794932" y="46555"/>
                </a:cubicBezTo>
                <a:cubicBezTo>
                  <a:pt x="808398" y="44763"/>
                  <a:pt x="822089" y="42561"/>
                  <a:pt x="836007" y="39951"/>
                </a:cubicBezTo>
                <a:cubicBezTo>
                  <a:pt x="849924" y="37342"/>
                  <a:pt x="862084" y="34635"/>
                  <a:pt x="872488" y="31831"/>
                </a:cubicBezTo>
                <a:cubicBezTo>
                  <a:pt x="875089" y="31130"/>
                  <a:pt x="877608" y="30739"/>
                  <a:pt x="880044" y="30657"/>
                </a:cubicBezTo>
                <a:close/>
                <a:moveTo>
                  <a:pt x="1639149" y="29747"/>
                </a:moveTo>
                <a:cubicBezTo>
                  <a:pt x="1642530" y="30058"/>
                  <a:pt x="1647719" y="31978"/>
                  <a:pt x="1654717" y="35510"/>
                </a:cubicBezTo>
                <a:cubicBezTo>
                  <a:pt x="1668713" y="42572"/>
                  <a:pt x="1673610" y="49222"/>
                  <a:pt x="1669409" y="55460"/>
                </a:cubicBezTo>
                <a:cubicBezTo>
                  <a:pt x="1665207" y="61698"/>
                  <a:pt x="1661095" y="70399"/>
                  <a:pt x="1657073" y="81563"/>
                </a:cubicBezTo>
                <a:cubicBezTo>
                  <a:pt x="1653050" y="92727"/>
                  <a:pt x="1645769" y="106239"/>
                  <a:pt x="1635229" y="122099"/>
                </a:cubicBezTo>
                <a:cubicBezTo>
                  <a:pt x="1652925" y="118701"/>
                  <a:pt x="1669086" y="113352"/>
                  <a:pt x="1683713" y="106053"/>
                </a:cubicBezTo>
                <a:cubicBezTo>
                  <a:pt x="1698340" y="98753"/>
                  <a:pt x="1710114" y="98520"/>
                  <a:pt x="1719033" y="105354"/>
                </a:cubicBezTo>
                <a:cubicBezTo>
                  <a:pt x="1727953" y="112187"/>
                  <a:pt x="1726988" y="117812"/>
                  <a:pt x="1716140" y="122228"/>
                </a:cubicBezTo>
                <a:cubicBezTo>
                  <a:pt x="1705292" y="126645"/>
                  <a:pt x="1687320" y="130732"/>
                  <a:pt x="1662224" y="134489"/>
                </a:cubicBezTo>
                <a:cubicBezTo>
                  <a:pt x="1675718" y="137056"/>
                  <a:pt x="1680856" y="143280"/>
                  <a:pt x="1677637" y="153160"/>
                </a:cubicBezTo>
                <a:cubicBezTo>
                  <a:pt x="1674417" y="163041"/>
                  <a:pt x="1671678" y="173857"/>
                  <a:pt x="1669420" y="185609"/>
                </a:cubicBezTo>
                <a:cubicBezTo>
                  <a:pt x="1667161" y="197360"/>
                  <a:pt x="1662963" y="210385"/>
                  <a:pt x="1656825" y="224682"/>
                </a:cubicBezTo>
                <a:cubicBezTo>
                  <a:pt x="1664426" y="233673"/>
                  <a:pt x="1673270" y="242338"/>
                  <a:pt x="1683358" y="250677"/>
                </a:cubicBezTo>
                <a:cubicBezTo>
                  <a:pt x="1693447" y="259016"/>
                  <a:pt x="1703929" y="265358"/>
                  <a:pt x="1714806" y="269703"/>
                </a:cubicBezTo>
                <a:cubicBezTo>
                  <a:pt x="1725683" y="274048"/>
                  <a:pt x="1735610" y="278702"/>
                  <a:pt x="1744587" y="283663"/>
                </a:cubicBezTo>
                <a:cubicBezTo>
                  <a:pt x="1753564" y="288625"/>
                  <a:pt x="1748983" y="291988"/>
                  <a:pt x="1730842" y="293752"/>
                </a:cubicBezTo>
                <a:cubicBezTo>
                  <a:pt x="1712702" y="295515"/>
                  <a:pt x="1699007" y="295677"/>
                  <a:pt x="1689757" y="294236"/>
                </a:cubicBezTo>
                <a:cubicBezTo>
                  <a:pt x="1680508" y="292794"/>
                  <a:pt x="1673757" y="288768"/>
                  <a:pt x="1669506" y="282158"/>
                </a:cubicBezTo>
                <a:cubicBezTo>
                  <a:pt x="1665254" y="275547"/>
                  <a:pt x="1655936" y="261845"/>
                  <a:pt x="1641553" y="241051"/>
                </a:cubicBezTo>
                <a:cubicBezTo>
                  <a:pt x="1635401" y="249469"/>
                  <a:pt x="1628148" y="256463"/>
                  <a:pt x="1619795" y="262035"/>
                </a:cubicBezTo>
                <a:cubicBezTo>
                  <a:pt x="1611442" y="267606"/>
                  <a:pt x="1601325" y="271800"/>
                  <a:pt x="1589444" y="274618"/>
                </a:cubicBezTo>
                <a:cubicBezTo>
                  <a:pt x="1586474" y="275323"/>
                  <a:pt x="1584180" y="275696"/>
                  <a:pt x="1582562" y="275737"/>
                </a:cubicBezTo>
                <a:lnTo>
                  <a:pt x="1580846" y="275207"/>
                </a:lnTo>
                <a:lnTo>
                  <a:pt x="1580270" y="285244"/>
                </a:lnTo>
                <a:cubicBezTo>
                  <a:pt x="1577832" y="295376"/>
                  <a:pt x="1572835" y="296656"/>
                  <a:pt x="1565277" y="289084"/>
                </a:cubicBezTo>
                <a:cubicBezTo>
                  <a:pt x="1557720" y="281512"/>
                  <a:pt x="1550844" y="274952"/>
                  <a:pt x="1544649" y="269402"/>
                </a:cubicBezTo>
                <a:cubicBezTo>
                  <a:pt x="1531585" y="279942"/>
                  <a:pt x="1518833" y="287514"/>
                  <a:pt x="1506393" y="292117"/>
                </a:cubicBezTo>
                <a:cubicBezTo>
                  <a:pt x="1493953" y="296720"/>
                  <a:pt x="1480792" y="299484"/>
                  <a:pt x="1466911" y="300409"/>
                </a:cubicBezTo>
                <a:cubicBezTo>
                  <a:pt x="1453029" y="301334"/>
                  <a:pt x="1451438" y="298667"/>
                  <a:pt x="1462135" y="292407"/>
                </a:cubicBezTo>
                <a:cubicBezTo>
                  <a:pt x="1472833" y="286148"/>
                  <a:pt x="1483825" y="280412"/>
                  <a:pt x="1495111" y="275199"/>
                </a:cubicBezTo>
                <a:cubicBezTo>
                  <a:pt x="1506396" y="269986"/>
                  <a:pt x="1516607" y="263372"/>
                  <a:pt x="1525741" y="255356"/>
                </a:cubicBezTo>
                <a:cubicBezTo>
                  <a:pt x="1516205" y="249032"/>
                  <a:pt x="1509096" y="244715"/>
                  <a:pt x="1504414" y="242407"/>
                </a:cubicBezTo>
                <a:cubicBezTo>
                  <a:pt x="1499732" y="240098"/>
                  <a:pt x="1498531" y="236703"/>
                  <a:pt x="1500811" y="232221"/>
                </a:cubicBezTo>
                <a:cubicBezTo>
                  <a:pt x="1503091" y="227740"/>
                  <a:pt x="1505099" y="222581"/>
                  <a:pt x="1506834" y="216745"/>
                </a:cubicBezTo>
                <a:cubicBezTo>
                  <a:pt x="1487044" y="219383"/>
                  <a:pt x="1473500" y="222742"/>
                  <a:pt x="1466201" y="226822"/>
                </a:cubicBezTo>
                <a:cubicBezTo>
                  <a:pt x="1458902" y="230902"/>
                  <a:pt x="1450126" y="227966"/>
                  <a:pt x="1439872" y="218014"/>
                </a:cubicBezTo>
                <a:cubicBezTo>
                  <a:pt x="1429619" y="208062"/>
                  <a:pt x="1430942" y="203545"/>
                  <a:pt x="1443841" y="204462"/>
                </a:cubicBezTo>
                <a:cubicBezTo>
                  <a:pt x="1456740" y="205380"/>
                  <a:pt x="1479236" y="203308"/>
                  <a:pt x="1511330" y="198246"/>
                </a:cubicBezTo>
                <a:cubicBezTo>
                  <a:pt x="1513739" y="188165"/>
                  <a:pt x="1514043" y="179030"/>
                  <a:pt x="1512244" y="170842"/>
                </a:cubicBezTo>
                <a:cubicBezTo>
                  <a:pt x="1510444" y="162653"/>
                  <a:pt x="1515868" y="161614"/>
                  <a:pt x="1528516" y="167723"/>
                </a:cubicBezTo>
                <a:cubicBezTo>
                  <a:pt x="1541164" y="173832"/>
                  <a:pt x="1546456" y="178750"/>
                  <a:pt x="1544391" y="182479"/>
                </a:cubicBezTo>
                <a:cubicBezTo>
                  <a:pt x="1542326" y="186207"/>
                  <a:pt x="1539307" y="189929"/>
                  <a:pt x="1535335" y="193643"/>
                </a:cubicBezTo>
                <a:lnTo>
                  <a:pt x="1554737" y="191449"/>
                </a:lnTo>
                <a:cubicBezTo>
                  <a:pt x="1556100" y="187519"/>
                  <a:pt x="1556555" y="182855"/>
                  <a:pt x="1556103" y="177456"/>
                </a:cubicBezTo>
                <a:cubicBezTo>
                  <a:pt x="1555652" y="172057"/>
                  <a:pt x="1559369" y="171584"/>
                  <a:pt x="1567256" y="176036"/>
                </a:cubicBezTo>
                <a:cubicBezTo>
                  <a:pt x="1575144" y="180489"/>
                  <a:pt x="1580345" y="184321"/>
                  <a:pt x="1582862" y="187534"/>
                </a:cubicBezTo>
                <a:cubicBezTo>
                  <a:pt x="1585379" y="190746"/>
                  <a:pt x="1585422" y="194944"/>
                  <a:pt x="1582991" y="200128"/>
                </a:cubicBezTo>
                <a:cubicBezTo>
                  <a:pt x="1580561" y="205312"/>
                  <a:pt x="1577549" y="212625"/>
                  <a:pt x="1573957" y="222069"/>
                </a:cubicBezTo>
                <a:cubicBezTo>
                  <a:pt x="1570365" y="231512"/>
                  <a:pt x="1565593" y="240836"/>
                  <a:pt x="1559642" y="250043"/>
                </a:cubicBezTo>
                <a:cubicBezTo>
                  <a:pt x="1565249" y="253642"/>
                  <a:pt x="1570698" y="257876"/>
                  <a:pt x="1575989" y="262745"/>
                </a:cubicBezTo>
                <a:lnTo>
                  <a:pt x="1581003" y="271975"/>
                </a:lnTo>
                <a:lnTo>
                  <a:pt x="1586261" y="267154"/>
                </a:lnTo>
                <a:cubicBezTo>
                  <a:pt x="1596019" y="259360"/>
                  <a:pt x="1604423" y="251939"/>
                  <a:pt x="1611471" y="244891"/>
                </a:cubicBezTo>
                <a:cubicBezTo>
                  <a:pt x="1618519" y="237843"/>
                  <a:pt x="1624581" y="230784"/>
                  <a:pt x="1629658" y="223714"/>
                </a:cubicBezTo>
                <a:cubicBezTo>
                  <a:pt x="1623621" y="214006"/>
                  <a:pt x="1617784" y="205470"/>
                  <a:pt x="1612148" y="198106"/>
                </a:cubicBezTo>
                <a:cubicBezTo>
                  <a:pt x="1606513" y="190742"/>
                  <a:pt x="1601501" y="184002"/>
                  <a:pt x="1597113" y="177886"/>
                </a:cubicBezTo>
                <a:cubicBezTo>
                  <a:pt x="1592724" y="171770"/>
                  <a:pt x="1594044" y="168142"/>
                  <a:pt x="1601071" y="167002"/>
                </a:cubicBezTo>
                <a:cubicBezTo>
                  <a:pt x="1608097" y="165862"/>
                  <a:pt x="1613382" y="167515"/>
                  <a:pt x="1616924" y="171960"/>
                </a:cubicBezTo>
                <a:cubicBezTo>
                  <a:pt x="1620466" y="176406"/>
                  <a:pt x="1628130" y="187684"/>
                  <a:pt x="1639918" y="205796"/>
                </a:cubicBezTo>
                <a:cubicBezTo>
                  <a:pt x="1643891" y="196503"/>
                  <a:pt x="1646550" y="185408"/>
                  <a:pt x="1647899" y="172509"/>
                </a:cubicBezTo>
                <a:cubicBezTo>
                  <a:pt x="1649246" y="159610"/>
                  <a:pt x="1649569" y="147811"/>
                  <a:pt x="1648866" y="137114"/>
                </a:cubicBezTo>
                <a:cubicBezTo>
                  <a:pt x="1644235" y="138017"/>
                  <a:pt x="1637975" y="138017"/>
                  <a:pt x="1630088" y="137114"/>
                </a:cubicBezTo>
                <a:cubicBezTo>
                  <a:pt x="1619978" y="149059"/>
                  <a:pt x="1609280" y="157896"/>
                  <a:pt x="1597995" y="163625"/>
                </a:cubicBezTo>
                <a:cubicBezTo>
                  <a:pt x="1586709" y="169354"/>
                  <a:pt x="1586720" y="164417"/>
                  <a:pt x="1598027" y="148815"/>
                </a:cubicBezTo>
                <a:cubicBezTo>
                  <a:pt x="1609334" y="133213"/>
                  <a:pt x="1618784" y="114087"/>
                  <a:pt x="1626377" y="91436"/>
                </a:cubicBezTo>
                <a:cubicBezTo>
                  <a:pt x="1633971" y="68786"/>
                  <a:pt x="1637330" y="54948"/>
                  <a:pt x="1636455" y="49921"/>
                </a:cubicBezTo>
                <a:cubicBezTo>
                  <a:pt x="1635580" y="44895"/>
                  <a:pt x="1634906" y="39471"/>
                  <a:pt x="1634433" y="33649"/>
                </a:cubicBezTo>
                <a:cubicBezTo>
                  <a:pt x="1634196" y="30738"/>
                  <a:pt x="1635768" y="29437"/>
                  <a:pt x="1639149" y="29747"/>
                </a:cubicBezTo>
                <a:close/>
                <a:moveTo>
                  <a:pt x="625002" y="29547"/>
                </a:moveTo>
                <a:cubicBezTo>
                  <a:pt x="641921" y="28630"/>
                  <a:pt x="654099" y="31428"/>
                  <a:pt x="661536" y="37940"/>
                </a:cubicBezTo>
                <a:cubicBezTo>
                  <a:pt x="671452" y="46623"/>
                  <a:pt x="674643" y="52951"/>
                  <a:pt x="671108" y="56923"/>
                </a:cubicBezTo>
                <a:cubicBezTo>
                  <a:pt x="667573" y="60895"/>
                  <a:pt x="657675" y="62430"/>
                  <a:pt x="641413" y="61526"/>
                </a:cubicBezTo>
                <a:cubicBezTo>
                  <a:pt x="625151" y="60623"/>
                  <a:pt x="609861" y="60623"/>
                  <a:pt x="595543" y="61526"/>
                </a:cubicBezTo>
                <a:cubicBezTo>
                  <a:pt x="581224" y="62430"/>
                  <a:pt x="560040" y="64029"/>
                  <a:pt x="531990" y="66323"/>
                </a:cubicBezTo>
                <a:cubicBezTo>
                  <a:pt x="540078" y="75042"/>
                  <a:pt x="543000" y="81133"/>
                  <a:pt x="540756" y="84596"/>
                </a:cubicBezTo>
                <a:cubicBezTo>
                  <a:pt x="538512" y="88059"/>
                  <a:pt x="537389" y="102374"/>
                  <a:pt x="537389" y="127541"/>
                </a:cubicBezTo>
                <a:cubicBezTo>
                  <a:pt x="557580" y="127541"/>
                  <a:pt x="575180" y="129961"/>
                  <a:pt x="590186" y="134801"/>
                </a:cubicBezTo>
                <a:cubicBezTo>
                  <a:pt x="605194" y="139641"/>
                  <a:pt x="613866" y="149335"/>
                  <a:pt x="616203" y="163883"/>
                </a:cubicBezTo>
                <a:cubicBezTo>
                  <a:pt x="618541" y="178431"/>
                  <a:pt x="608194" y="180045"/>
                  <a:pt x="585164" y="168723"/>
                </a:cubicBezTo>
                <a:cubicBezTo>
                  <a:pt x="562134" y="157401"/>
                  <a:pt x="546209" y="148213"/>
                  <a:pt x="537389" y="141157"/>
                </a:cubicBezTo>
                <a:cubicBezTo>
                  <a:pt x="538236" y="208944"/>
                  <a:pt x="537235" y="254463"/>
                  <a:pt x="534389" y="277716"/>
                </a:cubicBezTo>
                <a:cubicBezTo>
                  <a:pt x="531542" y="300968"/>
                  <a:pt x="527115" y="312595"/>
                  <a:pt x="521106" y="312595"/>
                </a:cubicBezTo>
                <a:cubicBezTo>
                  <a:pt x="516646" y="312595"/>
                  <a:pt x="511918" y="307267"/>
                  <a:pt x="506920" y="296613"/>
                </a:cubicBezTo>
                <a:cubicBezTo>
                  <a:pt x="501922" y="285958"/>
                  <a:pt x="500349" y="276787"/>
                  <a:pt x="502199" y="269101"/>
                </a:cubicBezTo>
                <a:cubicBezTo>
                  <a:pt x="504049" y="261414"/>
                  <a:pt x="505848" y="253205"/>
                  <a:pt x="507598" y="244471"/>
                </a:cubicBezTo>
                <a:cubicBezTo>
                  <a:pt x="509347" y="235738"/>
                  <a:pt x="510674" y="206047"/>
                  <a:pt x="511577" y="155397"/>
                </a:cubicBezTo>
                <a:cubicBezTo>
                  <a:pt x="512481" y="104748"/>
                  <a:pt x="509763" y="76160"/>
                  <a:pt x="503425" y="69636"/>
                </a:cubicBezTo>
                <a:cubicBezTo>
                  <a:pt x="458798" y="76834"/>
                  <a:pt x="430824" y="81556"/>
                  <a:pt x="419502" y="83800"/>
                </a:cubicBezTo>
                <a:cubicBezTo>
                  <a:pt x="408180" y="86044"/>
                  <a:pt x="397526" y="81968"/>
                  <a:pt x="387538" y="71572"/>
                </a:cubicBezTo>
                <a:cubicBezTo>
                  <a:pt x="377550" y="61175"/>
                  <a:pt x="377915" y="56432"/>
                  <a:pt x="388635" y="57343"/>
                </a:cubicBezTo>
                <a:cubicBezTo>
                  <a:pt x="399354" y="58253"/>
                  <a:pt x="417853" y="57375"/>
                  <a:pt x="444131" y="54707"/>
                </a:cubicBezTo>
                <a:cubicBezTo>
                  <a:pt x="470410" y="52040"/>
                  <a:pt x="497348" y="48670"/>
                  <a:pt x="524946" y="44598"/>
                </a:cubicBezTo>
                <a:cubicBezTo>
                  <a:pt x="552544" y="40525"/>
                  <a:pt x="579729" y="36227"/>
                  <a:pt x="606502" y="31702"/>
                </a:cubicBezTo>
                <a:cubicBezTo>
                  <a:pt x="613195" y="30571"/>
                  <a:pt x="619362" y="29853"/>
                  <a:pt x="625002" y="29547"/>
                </a:cubicBezTo>
                <a:close/>
                <a:moveTo>
                  <a:pt x="4221174" y="28490"/>
                </a:moveTo>
                <a:cubicBezTo>
                  <a:pt x="4227690" y="28316"/>
                  <a:pt x="4234390" y="31541"/>
                  <a:pt x="4241273" y="38166"/>
                </a:cubicBezTo>
                <a:cubicBezTo>
                  <a:pt x="4250451" y="47000"/>
                  <a:pt x="4245002" y="52198"/>
                  <a:pt x="4224925" y="53761"/>
                </a:cubicBezTo>
                <a:cubicBezTo>
                  <a:pt x="4204849" y="55324"/>
                  <a:pt x="4184292" y="57905"/>
                  <a:pt x="4163255" y="61505"/>
                </a:cubicBezTo>
                <a:cubicBezTo>
                  <a:pt x="4168647" y="65405"/>
                  <a:pt x="4169174" y="69729"/>
                  <a:pt x="4164836" y="74475"/>
                </a:cubicBezTo>
                <a:cubicBezTo>
                  <a:pt x="4160499" y="79222"/>
                  <a:pt x="4154121" y="87002"/>
                  <a:pt x="4145703" y="97814"/>
                </a:cubicBezTo>
                <a:cubicBezTo>
                  <a:pt x="4167299" y="92752"/>
                  <a:pt x="4179402" y="88787"/>
                  <a:pt x="4182012" y="85919"/>
                </a:cubicBezTo>
                <a:cubicBezTo>
                  <a:pt x="4184622" y="83051"/>
                  <a:pt x="4189688" y="82818"/>
                  <a:pt x="4197209" y="85220"/>
                </a:cubicBezTo>
                <a:cubicBezTo>
                  <a:pt x="4204731" y="87622"/>
                  <a:pt x="4211750" y="90899"/>
                  <a:pt x="4218268" y="95050"/>
                </a:cubicBezTo>
                <a:cubicBezTo>
                  <a:pt x="4224786" y="99202"/>
                  <a:pt x="4226241" y="105361"/>
                  <a:pt x="4222635" y="113527"/>
                </a:cubicBezTo>
                <a:cubicBezTo>
                  <a:pt x="4219028" y="121694"/>
                  <a:pt x="4217669" y="138085"/>
                  <a:pt x="4218558" y="162700"/>
                </a:cubicBezTo>
                <a:cubicBezTo>
                  <a:pt x="4219448" y="187315"/>
                  <a:pt x="4218178" y="206301"/>
                  <a:pt x="4214751" y="219659"/>
                </a:cubicBezTo>
                <a:cubicBezTo>
                  <a:pt x="4211324" y="233017"/>
                  <a:pt x="4206807" y="236534"/>
                  <a:pt x="4201200" y="230210"/>
                </a:cubicBezTo>
                <a:cubicBezTo>
                  <a:pt x="4195593" y="223886"/>
                  <a:pt x="4192789" y="217125"/>
                  <a:pt x="4192789" y="209926"/>
                </a:cubicBezTo>
                <a:lnTo>
                  <a:pt x="4192789" y="155935"/>
                </a:lnTo>
                <a:cubicBezTo>
                  <a:pt x="4192789" y="127556"/>
                  <a:pt x="4191068" y="111925"/>
                  <a:pt x="4187627" y="109043"/>
                </a:cubicBezTo>
                <a:cubicBezTo>
                  <a:pt x="4184185" y="106160"/>
                  <a:pt x="4176251" y="106282"/>
                  <a:pt x="4163825" y="109408"/>
                </a:cubicBezTo>
                <a:cubicBezTo>
                  <a:pt x="4151400" y="112534"/>
                  <a:pt x="4138612" y="115639"/>
                  <a:pt x="4125462" y="118722"/>
                </a:cubicBezTo>
                <a:cubicBezTo>
                  <a:pt x="4126308" y="158186"/>
                  <a:pt x="4125655" y="188441"/>
                  <a:pt x="4123504" y="209485"/>
                </a:cubicBezTo>
                <a:cubicBezTo>
                  <a:pt x="4121353" y="230529"/>
                  <a:pt x="4116388" y="236488"/>
                  <a:pt x="4108608" y="227360"/>
                </a:cubicBezTo>
                <a:cubicBezTo>
                  <a:pt x="4100829" y="218233"/>
                  <a:pt x="4097391" y="211174"/>
                  <a:pt x="4098294" y="206183"/>
                </a:cubicBezTo>
                <a:cubicBezTo>
                  <a:pt x="4099198" y="201193"/>
                  <a:pt x="4100323" y="193972"/>
                  <a:pt x="4101671" y="184522"/>
                </a:cubicBezTo>
                <a:cubicBezTo>
                  <a:pt x="4103019" y="175072"/>
                  <a:pt x="4103693" y="162395"/>
                  <a:pt x="4103693" y="146492"/>
                </a:cubicBezTo>
                <a:cubicBezTo>
                  <a:pt x="4103693" y="131019"/>
                  <a:pt x="4102120" y="119264"/>
                  <a:pt x="4098972" y="111226"/>
                </a:cubicBezTo>
                <a:cubicBezTo>
                  <a:pt x="4095824" y="103188"/>
                  <a:pt x="4098072" y="100069"/>
                  <a:pt x="4105715" y="101869"/>
                </a:cubicBezTo>
                <a:cubicBezTo>
                  <a:pt x="4113359" y="103669"/>
                  <a:pt x="4120486" y="103959"/>
                  <a:pt x="4127097" y="102740"/>
                </a:cubicBezTo>
                <a:cubicBezTo>
                  <a:pt x="4128832" y="96645"/>
                  <a:pt x="4130764" y="90243"/>
                  <a:pt x="4132894" y="83531"/>
                </a:cubicBezTo>
                <a:cubicBezTo>
                  <a:pt x="4135023" y="76820"/>
                  <a:pt x="4135837" y="71285"/>
                  <a:pt x="4135335" y="66925"/>
                </a:cubicBezTo>
                <a:cubicBezTo>
                  <a:pt x="4131836" y="68517"/>
                  <a:pt x="4126502" y="70041"/>
                  <a:pt x="4119331" y="71496"/>
                </a:cubicBezTo>
                <a:cubicBezTo>
                  <a:pt x="4112161" y="72952"/>
                  <a:pt x="4103937" y="70679"/>
                  <a:pt x="4094659" y="64678"/>
                </a:cubicBezTo>
                <a:cubicBezTo>
                  <a:pt x="4085381" y="58676"/>
                  <a:pt x="4086915" y="55070"/>
                  <a:pt x="4099262" y="53858"/>
                </a:cubicBezTo>
                <a:cubicBezTo>
                  <a:pt x="4111609" y="52646"/>
                  <a:pt x="4131807" y="49147"/>
                  <a:pt x="4159857" y="43361"/>
                </a:cubicBezTo>
                <a:cubicBezTo>
                  <a:pt x="4187906" y="37575"/>
                  <a:pt x="4206193" y="33054"/>
                  <a:pt x="4214719" y="29799"/>
                </a:cubicBezTo>
                <a:cubicBezTo>
                  <a:pt x="4216850" y="28985"/>
                  <a:pt x="4219002" y="28549"/>
                  <a:pt x="4221174" y="28490"/>
                </a:cubicBezTo>
                <a:close/>
                <a:moveTo>
                  <a:pt x="4053230" y="27723"/>
                </a:moveTo>
                <a:cubicBezTo>
                  <a:pt x="4058278" y="28691"/>
                  <a:pt x="4064566" y="31060"/>
                  <a:pt x="4072095" y="34832"/>
                </a:cubicBezTo>
                <a:cubicBezTo>
                  <a:pt x="4081573" y="38159"/>
                  <a:pt x="4085628" y="41981"/>
                  <a:pt x="4084259" y="46297"/>
                </a:cubicBezTo>
                <a:cubicBezTo>
                  <a:pt x="4082889" y="50613"/>
                  <a:pt x="4081538" y="56529"/>
                  <a:pt x="4080204" y="64043"/>
                </a:cubicBezTo>
                <a:cubicBezTo>
                  <a:pt x="4078870" y="71557"/>
                  <a:pt x="4078203" y="89590"/>
                  <a:pt x="4078203" y="118141"/>
                </a:cubicBezTo>
                <a:cubicBezTo>
                  <a:pt x="4078203" y="148786"/>
                  <a:pt x="4078422" y="178826"/>
                  <a:pt x="4078860" y="208259"/>
                </a:cubicBezTo>
                <a:cubicBezTo>
                  <a:pt x="4079297" y="237692"/>
                  <a:pt x="4077347" y="257941"/>
                  <a:pt x="4073009" y="269004"/>
                </a:cubicBezTo>
                <a:cubicBezTo>
                  <a:pt x="4068671" y="280068"/>
                  <a:pt x="4063254" y="279103"/>
                  <a:pt x="4056758" y="266111"/>
                </a:cubicBezTo>
                <a:cubicBezTo>
                  <a:pt x="4050262" y="253119"/>
                  <a:pt x="4048361" y="243371"/>
                  <a:pt x="4051057" y="236868"/>
                </a:cubicBezTo>
                <a:cubicBezTo>
                  <a:pt x="4053754" y="230364"/>
                  <a:pt x="4055327" y="217949"/>
                  <a:pt x="4055779" y="199622"/>
                </a:cubicBezTo>
                <a:cubicBezTo>
                  <a:pt x="4056231" y="181296"/>
                  <a:pt x="4056457" y="152336"/>
                  <a:pt x="4056457" y="112742"/>
                </a:cubicBezTo>
                <a:cubicBezTo>
                  <a:pt x="4056457" y="73809"/>
                  <a:pt x="4054657" y="49663"/>
                  <a:pt x="4051057" y="40306"/>
                </a:cubicBezTo>
                <a:cubicBezTo>
                  <a:pt x="4047458" y="30949"/>
                  <a:pt x="4048182" y="26755"/>
                  <a:pt x="4053230" y="27723"/>
                </a:cubicBezTo>
                <a:close/>
                <a:moveTo>
                  <a:pt x="2332363" y="21625"/>
                </a:moveTo>
                <a:cubicBezTo>
                  <a:pt x="2334005" y="21476"/>
                  <a:pt x="2336052" y="21759"/>
                  <a:pt x="2338504" y="22474"/>
                </a:cubicBezTo>
                <a:cubicBezTo>
                  <a:pt x="2348313" y="25335"/>
                  <a:pt x="2356663" y="29587"/>
                  <a:pt x="2363553" y="35230"/>
                </a:cubicBezTo>
                <a:cubicBezTo>
                  <a:pt x="2370443" y="40873"/>
                  <a:pt x="2372272" y="46465"/>
                  <a:pt x="2369038" y="52008"/>
                </a:cubicBezTo>
                <a:cubicBezTo>
                  <a:pt x="2365805" y="57550"/>
                  <a:pt x="2362388" y="68872"/>
                  <a:pt x="2358789" y="85973"/>
                </a:cubicBezTo>
                <a:cubicBezTo>
                  <a:pt x="2355189" y="103073"/>
                  <a:pt x="2350780" y="121834"/>
                  <a:pt x="2345560" y="142254"/>
                </a:cubicBezTo>
                <a:cubicBezTo>
                  <a:pt x="2367644" y="175682"/>
                  <a:pt x="2385985" y="199024"/>
                  <a:pt x="2400583" y="212281"/>
                </a:cubicBezTo>
                <a:cubicBezTo>
                  <a:pt x="2415182" y="225539"/>
                  <a:pt x="2431931" y="236620"/>
                  <a:pt x="2450831" y="245526"/>
                </a:cubicBezTo>
                <a:cubicBezTo>
                  <a:pt x="2469732" y="254431"/>
                  <a:pt x="2471747" y="259511"/>
                  <a:pt x="2456876" y="260766"/>
                </a:cubicBezTo>
                <a:cubicBezTo>
                  <a:pt x="2442005" y="262020"/>
                  <a:pt x="2426951" y="262411"/>
                  <a:pt x="2411715" y="261938"/>
                </a:cubicBezTo>
                <a:cubicBezTo>
                  <a:pt x="2396478" y="261465"/>
                  <a:pt x="2383930" y="252771"/>
                  <a:pt x="2374072" y="235857"/>
                </a:cubicBezTo>
                <a:cubicBezTo>
                  <a:pt x="2364213" y="218942"/>
                  <a:pt x="2352529" y="193227"/>
                  <a:pt x="2339021" y="158710"/>
                </a:cubicBezTo>
                <a:cubicBezTo>
                  <a:pt x="2327692" y="193385"/>
                  <a:pt x="2314686" y="220133"/>
                  <a:pt x="2300001" y="238954"/>
                </a:cubicBezTo>
                <a:cubicBezTo>
                  <a:pt x="2285317" y="257776"/>
                  <a:pt x="2268514" y="271829"/>
                  <a:pt x="2249592" y="281114"/>
                </a:cubicBezTo>
                <a:cubicBezTo>
                  <a:pt x="2230670" y="290400"/>
                  <a:pt x="2229576" y="286090"/>
                  <a:pt x="2246311" y="268187"/>
                </a:cubicBezTo>
                <a:cubicBezTo>
                  <a:pt x="2263046" y="250283"/>
                  <a:pt x="2277695" y="228995"/>
                  <a:pt x="2290257" y="204322"/>
                </a:cubicBezTo>
                <a:cubicBezTo>
                  <a:pt x="2302819" y="179650"/>
                  <a:pt x="2312000" y="156193"/>
                  <a:pt x="2317801" y="133952"/>
                </a:cubicBezTo>
                <a:cubicBezTo>
                  <a:pt x="2323602" y="111710"/>
                  <a:pt x="2327624" y="92336"/>
                  <a:pt x="2329868" y="75831"/>
                </a:cubicBezTo>
                <a:cubicBezTo>
                  <a:pt x="2332112" y="59325"/>
                  <a:pt x="2331661" y="45591"/>
                  <a:pt x="2328513" y="34628"/>
                </a:cubicBezTo>
                <a:cubicBezTo>
                  <a:pt x="2326152" y="26405"/>
                  <a:pt x="2327435" y="22071"/>
                  <a:pt x="2332363" y="21625"/>
                </a:cubicBezTo>
                <a:close/>
                <a:moveTo>
                  <a:pt x="3362419" y="20302"/>
                </a:moveTo>
                <a:cubicBezTo>
                  <a:pt x="3370586" y="21714"/>
                  <a:pt x="3379689" y="24701"/>
                  <a:pt x="3389727" y="29261"/>
                </a:cubicBezTo>
                <a:cubicBezTo>
                  <a:pt x="3401256" y="34724"/>
                  <a:pt x="3405652" y="41181"/>
                  <a:pt x="3402912" y="48631"/>
                </a:cubicBezTo>
                <a:cubicBezTo>
                  <a:pt x="3400174" y="56081"/>
                  <a:pt x="3398374" y="65606"/>
                  <a:pt x="3397513" y="77207"/>
                </a:cubicBezTo>
                <a:cubicBezTo>
                  <a:pt x="3396653" y="88808"/>
                  <a:pt x="3396223" y="106053"/>
                  <a:pt x="3396223" y="128940"/>
                </a:cubicBezTo>
                <a:cubicBezTo>
                  <a:pt x="3396223" y="150808"/>
                  <a:pt x="3397115" y="171129"/>
                  <a:pt x="3398901" y="189900"/>
                </a:cubicBezTo>
                <a:cubicBezTo>
                  <a:pt x="3400686" y="208671"/>
                  <a:pt x="3400887" y="225933"/>
                  <a:pt x="3399503" y="241686"/>
                </a:cubicBezTo>
                <a:cubicBezTo>
                  <a:pt x="3398119" y="257439"/>
                  <a:pt x="3393144" y="271395"/>
                  <a:pt x="3384575" y="283556"/>
                </a:cubicBezTo>
                <a:cubicBezTo>
                  <a:pt x="3376007" y="295716"/>
                  <a:pt x="3368704" y="297462"/>
                  <a:pt x="3362667" y="288794"/>
                </a:cubicBezTo>
                <a:cubicBezTo>
                  <a:pt x="3356630" y="280125"/>
                  <a:pt x="3351212" y="272955"/>
                  <a:pt x="3346416" y="267283"/>
                </a:cubicBezTo>
                <a:cubicBezTo>
                  <a:pt x="3341619" y="261612"/>
                  <a:pt x="3336098" y="255345"/>
                  <a:pt x="3329853" y="248483"/>
                </a:cubicBezTo>
                <a:cubicBezTo>
                  <a:pt x="3323608" y="241621"/>
                  <a:pt x="3325074" y="239144"/>
                  <a:pt x="3334252" y="241051"/>
                </a:cubicBezTo>
                <a:cubicBezTo>
                  <a:pt x="3343429" y="242959"/>
                  <a:pt x="3351008" y="244532"/>
                  <a:pt x="3356988" y="245773"/>
                </a:cubicBezTo>
                <a:cubicBezTo>
                  <a:pt x="3362968" y="247013"/>
                  <a:pt x="3366478" y="245812"/>
                  <a:pt x="3367517" y="242170"/>
                </a:cubicBezTo>
                <a:cubicBezTo>
                  <a:pt x="3368557" y="238527"/>
                  <a:pt x="3369525" y="231088"/>
                  <a:pt x="3370421" y="219853"/>
                </a:cubicBezTo>
                <a:cubicBezTo>
                  <a:pt x="3371318" y="208617"/>
                  <a:pt x="3371547" y="177854"/>
                  <a:pt x="3371109" y="127563"/>
                </a:cubicBezTo>
                <a:cubicBezTo>
                  <a:pt x="3370672" y="77272"/>
                  <a:pt x="3367073" y="46469"/>
                  <a:pt x="3360311" y="35155"/>
                </a:cubicBezTo>
                <a:cubicBezTo>
                  <a:pt x="3353550" y="23840"/>
                  <a:pt x="3354253" y="18889"/>
                  <a:pt x="3362419" y="20302"/>
                </a:cubicBezTo>
                <a:close/>
                <a:moveTo>
                  <a:pt x="1219295" y="20302"/>
                </a:moveTo>
                <a:cubicBezTo>
                  <a:pt x="1227462" y="21714"/>
                  <a:pt x="1236564" y="24701"/>
                  <a:pt x="1246602" y="29261"/>
                </a:cubicBezTo>
                <a:cubicBezTo>
                  <a:pt x="1258132" y="34724"/>
                  <a:pt x="1262527" y="41181"/>
                  <a:pt x="1259788" y="48631"/>
                </a:cubicBezTo>
                <a:cubicBezTo>
                  <a:pt x="1257049" y="56081"/>
                  <a:pt x="1255249" y="65606"/>
                  <a:pt x="1254389" y="77207"/>
                </a:cubicBezTo>
                <a:cubicBezTo>
                  <a:pt x="1253528" y="88808"/>
                  <a:pt x="1253098" y="106053"/>
                  <a:pt x="1253098" y="128940"/>
                </a:cubicBezTo>
                <a:cubicBezTo>
                  <a:pt x="1253098" y="150808"/>
                  <a:pt x="1253991" y="171129"/>
                  <a:pt x="1255776" y="189900"/>
                </a:cubicBezTo>
                <a:cubicBezTo>
                  <a:pt x="1257562" y="208671"/>
                  <a:pt x="1257762" y="225933"/>
                  <a:pt x="1256378" y="241686"/>
                </a:cubicBezTo>
                <a:cubicBezTo>
                  <a:pt x="1254995" y="257439"/>
                  <a:pt x="1250019" y="271395"/>
                  <a:pt x="1241450" y="283556"/>
                </a:cubicBezTo>
                <a:cubicBezTo>
                  <a:pt x="1232882" y="295716"/>
                  <a:pt x="1225579" y="297462"/>
                  <a:pt x="1219542" y="288794"/>
                </a:cubicBezTo>
                <a:cubicBezTo>
                  <a:pt x="1213505" y="280125"/>
                  <a:pt x="1208088" y="272955"/>
                  <a:pt x="1203291" y="267283"/>
                </a:cubicBezTo>
                <a:cubicBezTo>
                  <a:pt x="1198494" y="261612"/>
                  <a:pt x="1192973" y="255345"/>
                  <a:pt x="1186728" y="248483"/>
                </a:cubicBezTo>
                <a:cubicBezTo>
                  <a:pt x="1180483" y="241621"/>
                  <a:pt x="1181949" y="239144"/>
                  <a:pt x="1191127" y="241051"/>
                </a:cubicBezTo>
                <a:cubicBezTo>
                  <a:pt x="1200305" y="242959"/>
                  <a:pt x="1207883" y="244532"/>
                  <a:pt x="1213863" y="245773"/>
                </a:cubicBezTo>
                <a:cubicBezTo>
                  <a:pt x="1219843" y="247013"/>
                  <a:pt x="1223353" y="245812"/>
                  <a:pt x="1224393" y="242170"/>
                </a:cubicBezTo>
                <a:cubicBezTo>
                  <a:pt x="1225432" y="238527"/>
                  <a:pt x="1226400" y="231088"/>
                  <a:pt x="1227297" y="219853"/>
                </a:cubicBezTo>
                <a:cubicBezTo>
                  <a:pt x="1228193" y="208617"/>
                  <a:pt x="1228422" y="177854"/>
                  <a:pt x="1227985" y="127563"/>
                </a:cubicBezTo>
                <a:cubicBezTo>
                  <a:pt x="1227548" y="77272"/>
                  <a:pt x="1223948" y="46469"/>
                  <a:pt x="1217187" y="35155"/>
                </a:cubicBezTo>
                <a:cubicBezTo>
                  <a:pt x="1210425" y="23840"/>
                  <a:pt x="1211128" y="18889"/>
                  <a:pt x="1219295" y="20302"/>
                </a:cubicBezTo>
                <a:close/>
                <a:moveTo>
                  <a:pt x="1972189" y="19869"/>
                </a:moveTo>
                <a:cubicBezTo>
                  <a:pt x="1975846" y="19577"/>
                  <a:pt x="1981577" y="20750"/>
                  <a:pt x="1989381" y="23388"/>
                </a:cubicBezTo>
                <a:cubicBezTo>
                  <a:pt x="2004991" y="28666"/>
                  <a:pt x="2014240" y="35761"/>
                  <a:pt x="2017130" y="44673"/>
                </a:cubicBezTo>
                <a:cubicBezTo>
                  <a:pt x="2020019" y="53585"/>
                  <a:pt x="2019614" y="60874"/>
                  <a:pt x="2015914" y="66538"/>
                </a:cubicBezTo>
                <a:cubicBezTo>
                  <a:pt x="2012215" y="72203"/>
                  <a:pt x="2007031" y="72859"/>
                  <a:pt x="2000362" y="68506"/>
                </a:cubicBezTo>
                <a:cubicBezTo>
                  <a:pt x="1993694" y="64154"/>
                  <a:pt x="1986546" y="57683"/>
                  <a:pt x="1978917" y="49093"/>
                </a:cubicBezTo>
                <a:cubicBezTo>
                  <a:pt x="1972249" y="39571"/>
                  <a:pt x="1968423" y="31588"/>
                  <a:pt x="1967441" y="25142"/>
                </a:cubicBezTo>
                <a:cubicBezTo>
                  <a:pt x="1966950" y="21919"/>
                  <a:pt x="1968532" y="20161"/>
                  <a:pt x="1972189" y="19869"/>
                </a:cubicBezTo>
                <a:close/>
                <a:moveTo>
                  <a:pt x="4863140" y="15599"/>
                </a:moveTo>
                <a:cubicBezTo>
                  <a:pt x="4866412" y="15181"/>
                  <a:pt x="4872561" y="16606"/>
                  <a:pt x="4881588" y="19872"/>
                </a:cubicBezTo>
                <a:cubicBezTo>
                  <a:pt x="4899643" y="26404"/>
                  <a:pt x="4906644" y="32107"/>
                  <a:pt x="4902593" y="36983"/>
                </a:cubicBezTo>
                <a:cubicBezTo>
                  <a:pt x="4898542" y="41859"/>
                  <a:pt x="4896516" y="59884"/>
                  <a:pt x="4896516" y="91060"/>
                </a:cubicBezTo>
                <a:cubicBezTo>
                  <a:pt x="4907343" y="88464"/>
                  <a:pt x="4918596" y="86016"/>
                  <a:pt x="4930276" y="83714"/>
                </a:cubicBezTo>
                <a:cubicBezTo>
                  <a:pt x="4941956" y="81413"/>
                  <a:pt x="4950948" y="83589"/>
                  <a:pt x="4957250" y="90243"/>
                </a:cubicBezTo>
                <a:cubicBezTo>
                  <a:pt x="4963553" y="96896"/>
                  <a:pt x="4959793" y="102098"/>
                  <a:pt x="4945968" y="105848"/>
                </a:cubicBezTo>
                <a:cubicBezTo>
                  <a:pt x="4932145" y="109598"/>
                  <a:pt x="4915660" y="110570"/>
                  <a:pt x="4896516" y="108763"/>
                </a:cubicBezTo>
                <a:lnTo>
                  <a:pt x="4896516" y="142362"/>
                </a:lnTo>
                <a:cubicBezTo>
                  <a:pt x="4912033" y="140627"/>
                  <a:pt x="4924896" y="139293"/>
                  <a:pt x="4935106" y="138361"/>
                </a:cubicBezTo>
                <a:cubicBezTo>
                  <a:pt x="4945316" y="137429"/>
                  <a:pt x="4951787" y="140161"/>
                  <a:pt x="4954518" y="146557"/>
                </a:cubicBezTo>
                <a:cubicBezTo>
                  <a:pt x="4957250" y="152952"/>
                  <a:pt x="4950945" y="157928"/>
                  <a:pt x="4935600" y="161485"/>
                </a:cubicBezTo>
                <a:cubicBezTo>
                  <a:pt x="4920257" y="165041"/>
                  <a:pt x="4907228" y="165020"/>
                  <a:pt x="4896516" y="161420"/>
                </a:cubicBezTo>
                <a:lnTo>
                  <a:pt x="4896516" y="194998"/>
                </a:lnTo>
                <a:cubicBezTo>
                  <a:pt x="4907357" y="195069"/>
                  <a:pt x="4917417" y="193288"/>
                  <a:pt x="4926695" y="189652"/>
                </a:cubicBezTo>
                <a:cubicBezTo>
                  <a:pt x="4935974" y="186017"/>
                  <a:pt x="4944050" y="185189"/>
                  <a:pt x="4950926" y="187168"/>
                </a:cubicBezTo>
                <a:cubicBezTo>
                  <a:pt x="4957803" y="189147"/>
                  <a:pt x="4963051" y="192768"/>
                  <a:pt x="4966672" y="198031"/>
                </a:cubicBezTo>
                <a:cubicBezTo>
                  <a:pt x="4970293" y="203294"/>
                  <a:pt x="4966102" y="207280"/>
                  <a:pt x="4954099" y="209990"/>
                </a:cubicBezTo>
                <a:cubicBezTo>
                  <a:pt x="4942097" y="212701"/>
                  <a:pt x="4930976" y="214056"/>
                  <a:pt x="4920737" y="214056"/>
                </a:cubicBezTo>
                <a:cubicBezTo>
                  <a:pt x="4910498" y="214056"/>
                  <a:pt x="4902425" y="213152"/>
                  <a:pt x="4896516" y="211346"/>
                </a:cubicBezTo>
                <a:cubicBezTo>
                  <a:pt x="4896516" y="233358"/>
                  <a:pt x="4896276" y="252262"/>
                  <a:pt x="4895795" y="268058"/>
                </a:cubicBezTo>
                <a:cubicBezTo>
                  <a:pt x="4895315" y="283853"/>
                  <a:pt x="4893322" y="297699"/>
                  <a:pt x="4889815" y="309594"/>
                </a:cubicBezTo>
                <a:cubicBezTo>
                  <a:pt x="4886309" y="321489"/>
                  <a:pt x="4880448" y="321679"/>
                  <a:pt x="4872231" y="310164"/>
                </a:cubicBezTo>
                <a:cubicBezTo>
                  <a:pt x="4864014" y="298649"/>
                  <a:pt x="4861483" y="288682"/>
                  <a:pt x="4864638" y="280265"/>
                </a:cubicBezTo>
                <a:cubicBezTo>
                  <a:pt x="4867793" y="271847"/>
                  <a:pt x="4870045" y="248379"/>
                  <a:pt x="4871392" y="209861"/>
                </a:cubicBezTo>
                <a:cubicBezTo>
                  <a:pt x="4872740" y="171344"/>
                  <a:pt x="4872747" y="132518"/>
                  <a:pt x="4871414" y="93383"/>
                </a:cubicBezTo>
                <a:cubicBezTo>
                  <a:pt x="4870080" y="54249"/>
                  <a:pt x="4866928" y="30580"/>
                  <a:pt x="4861960" y="22377"/>
                </a:cubicBezTo>
                <a:cubicBezTo>
                  <a:pt x="4859475" y="18276"/>
                  <a:pt x="4859869" y="16017"/>
                  <a:pt x="4863140" y="15599"/>
                </a:cubicBezTo>
                <a:close/>
                <a:moveTo>
                  <a:pt x="3106508" y="14960"/>
                </a:moveTo>
                <a:cubicBezTo>
                  <a:pt x="3108311" y="14735"/>
                  <a:pt x="3110658" y="14978"/>
                  <a:pt x="3113550" y="15688"/>
                </a:cubicBezTo>
                <a:cubicBezTo>
                  <a:pt x="3125115" y="18527"/>
                  <a:pt x="3134325" y="22392"/>
                  <a:pt x="3141179" y="27282"/>
                </a:cubicBezTo>
                <a:cubicBezTo>
                  <a:pt x="3148206" y="31742"/>
                  <a:pt x="3149902" y="36987"/>
                  <a:pt x="3146267" y="43017"/>
                </a:cubicBezTo>
                <a:cubicBezTo>
                  <a:pt x="3142632" y="49047"/>
                  <a:pt x="3140369" y="64642"/>
                  <a:pt x="3139480" y="89802"/>
                </a:cubicBezTo>
                <a:cubicBezTo>
                  <a:pt x="3138591" y="114961"/>
                  <a:pt x="3138372" y="140799"/>
                  <a:pt x="3138824" y="167314"/>
                </a:cubicBezTo>
                <a:cubicBezTo>
                  <a:pt x="3139276" y="193829"/>
                  <a:pt x="3139953" y="216189"/>
                  <a:pt x="3140857" y="234394"/>
                </a:cubicBezTo>
                <a:cubicBezTo>
                  <a:pt x="3141760" y="252599"/>
                  <a:pt x="3141043" y="267330"/>
                  <a:pt x="3138706" y="278587"/>
                </a:cubicBezTo>
                <a:cubicBezTo>
                  <a:pt x="3136368" y="289844"/>
                  <a:pt x="3131650" y="299000"/>
                  <a:pt x="3124552" y="306056"/>
                </a:cubicBezTo>
                <a:cubicBezTo>
                  <a:pt x="3117453" y="313111"/>
                  <a:pt x="3111283" y="310967"/>
                  <a:pt x="3106042" y="299624"/>
                </a:cubicBezTo>
                <a:cubicBezTo>
                  <a:pt x="3100801" y="288281"/>
                  <a:pt x="3092451" y="276332"/>
                  <a:pt x="3080993" y="263777"/>
                </a:cubicBezTo>
                <a:cubicBezTo>
                  <a:pt x="3069536" y="251222"/>
                  <a:pt x="3070414" y="246744"/>
                  <a:pt x="3083629" y="250344"/>
                </a:cubicBezTo>
                <a:cubicBezTo>
                  <a:pt x="3096843" y="253943"/>
                  <a:pt x="3104339" y="255829"/>
                  <a:pt x="3106117" y="256001"/>
                </a:cubicBezTo>
                <a:cubicBezTo>
                  <a:pt x="3107896" y="256173"/>
                  <a:pt x="3109387" y="253441"/>
                  <a:pt x="3110592" y="247806"/>
                </a:cubicBezTo>
                <a:cubicBezTo>
                  <a:pt x="3111796" y="242170"/>
                  <a:pt x="3112625" y="225897"/>
                  <a:pt x="3113076" y="198988"/>
                </a:cubicBezTo>
                <a:cubicBezTo>
                  <a:pt x="3113528" y="172079"/>
                  <a:pt x="3113754" y="140182"/>
                  <a:pt x="3113754" y="103299"/>
                </a:cubicBezTo>
                <a:cubicBezTo>
                  <a:pt x="3113754" y="66273"/>
                  <a:pt x="3110828" y="41705"/>
                  <a:pt x="3104977" y="29594"/>
                </a:cubicBezTo>
                <a:cubicBezTo>
                  <a:pt x="3100589" y="20511"/>
                  <a:pt x="3101099" y="15633"/>
                  <a:pt x="3106508" y="14960"/>
                </a:cubicBezTo>
                <a:close/>
                <a:moveTo>
                  <a:pt x="3778417" y="11190"/>
                </a:moveTo>
                <a:cubicBezTo>
                  <a:pt x="3780305" y="11132"/>
                  <a:pt x="3782640" y="11517"/>
                  <a:pt x="3785420" y="12343"/>
                </a:cubicBezTo>
                <a:cubicBezTo>
                  <a:pt x="3796540" y="15648"/>
                  <a:pt x="3804890" y="19495"/>
                  <a:pt x="3810468" y="23883"/>
                </a:cubicBezTo>
                <a:cubicBezTo>
                  <a:pt x="3816047" y="28271"/>
                  <a:pt x="3816703" y="33090"/>
                  <a:pt x="3812437" y="38338"/>
                </a:cubicBezTo>
                <a:cubicBezTo>
                  <a:pt x="3808171" y="43587"/>
                  <a:pt x="3803130" y="52019"/>
                  <a:pt x="3797315" y="63634"/>
                </a:cubicBezTo>
                <a:cubicBezTo>
                  <a:pt x="3791500" y="75250"/>
                  <a:pt x="3782928" y="87095"/>
                  <a:pt x="3771599" y="99169"/>
                </a:cubicBezTo>
                <a:cubicBezTo>
                  <a:pt x="3799950" y="98381"/>
                  <a:pt x="3817478" y="95484"/>
                  <a:pt x="3824181" y="90479"/>
                </a:cubicBezTo>
                <a:cubicBezTo>
                  <a:pt x="3830885" y="85474"/>
                  <a:pt x="3838654" y="84901"/>
                  <a:pt x="3847488" y="88758"/>
                </a:cubicBezTo>
                <a:cubicBezTo>
                  <a:pt x="3856321" y="92616"/>
                  <a:pt x="3863431" y="97438"/>
                  <a:pt x="3868815" y="103224"/>
                </a:cubicBezTo>
                <a:cubicBezTo>
                  <a:pt x="3874200" y="109010"/>
                  <a:pt x="3874605" y="114395"/>
                  <a:pt x="3870030" y="119378"/>
                </a:cubicBezTo>
                <a:cubicBezTo>
                  <a:pt x="3865456" y="124361"/>
                  <a:pt x="3862284" y="136178"/>
                  <a:pt x="3860512" y="154827"/>
                </a:cubicBezTo>
                <a:cubicBezTo>
                  <a:pt x="3858741" y="173477"/>
                  <a:pt x="3857182" y="192234"/>
                  <a:pt x="3855834" y="211098"/>
                </a:cubicBezTo>
                <a:cubicBezTo>
                  <a:pt x="3854486" y="229963"/>
                  <a:pt x="3850507" y="246235"/>
                  <a:pt x="3843895" y="259916"/>
                </a:cubicBezTo>
                <a:cubicBezTo>
                  <a:pt x="3837285" y="273596"/>
                  <a:pt x="3827028" y="283997"/>
                  <a:pt x="3813125" y="291117"/>
                </a:cubicBezTo>
                <a:cubicBezTo>
                  <a:pt x="3799222" y="298237"/>
                  <a:pt x="3791744" y="296448"/>
                  <a:pt x="3790690" y="285750"/>
                </a:cubicBezTo>
                <a:cubicBezTo>
                  <a:pt x="3789636" y="275052"/>
                  <a:pt x="3783914" y="262877"/>
                  <a:pt x="3773524" y="249225"/>
                </a:cubicBezTo>
                <a:cubicBezTo>
                  <a:pt x="3763135" y="235573"/>
                  <a:pt x="3764541" y="231945"/>
                  <a:pt x="3777740" y="238341"/>
                </a:cubicBezTo>
                <a:cubicBezTo>
                  <a:pt x="3790941" y="244737"/>
                  <a:pt x="3800158" y="248336"/>
                  <a:pt x="3805392" y="249139"/>
                </a:cubicBezTo>
                <a:cubicBezTo>
                  <a:pt x="3810627" y="249942"/>
                  <a:pt x="3815499" y="245135"/>
                  <a:pt x="3820008" y="234717"/>
                </a:cubicBezTo>
                <a:cubicBezTo>
                  <a:pt x="3824518" y="224298"/>
                  <a:pt x="3827673" y="208521"/>
                  <a:pt x="3829473" y="187383"/>
                </a:cubicBezTo>
                <a:cubicBezTo>
                  <a:pt x="3831273" y="166246"/>
                  <a:pt x="3832172" y="148564"/>
                  <a:pt x="3832172" y="134339"/>
                </a:cubicBezTo>
                <a:cubicBezTo>
                  <a:pt x="3832172" y="121504"/>
                  <a:pt x="3830935" y="114259"/>
                  <a:pt x="3828462" y="112603"/>
                </a:cubicBezTo>
                <a:cubicBezTo>
                  <a:pt x="3825988" y="110946"/>
                  <a:pt x="3819840" y="111351"/>
                  <a:pt x="3810017" y="113818"/>
                </a:cubicBezTo>
                <a:lnTo>
                  <a:pt x="3781881" y="120873"/>
                </a:lnTo>
                <a:cubicBezTo>
                  <a:pt x="3775055" y="121805"/>
                  <a:pt x="3768990" y="119568"/>
                  <a:pt x="3763683" y="114162"/>
                </a:cubicBezTo>
                <a:cubicBezTo>
                  <a:pt x="3749960" y="129750"/>
                  <a:pt x="3735674" y="141745"/>
                  <a:pt x="3720824" y="150149"/>
                </a:cubicBezTo>
                <a:cubicBezTo>
                  <a:pt x="3717112" y="152250"/>
                  <a:pt x="3714317" y="153528"/>
                  <a:pt x="3712439" y="153984"/>
                </a:cubicBezTo>
                <a:lnTo>
                  <a:pt x="3710777" y="153351"/>
                </a:lnTo>
                <a:lnTo>
                  <a:pt x="3710459" y="158914"/>
                </a:lnTo>
                <a:cubicBezTo>
                  <a:pt x="3710253" y="166246"/>
                  <a:pt x="3710374" y="175309"/>
                  <a:pt x="3710822" y="186103"/>
                </a:cubicBezTo>
                <a:cubicBezTo>
                  <a:pt x="3711718" y="207692"/>
                  <a:pt x="3711008" y="224040"/>
                  <a:pt x="3708692" y="235147"/>
                </a:cubicBezTo>
                <a:cubicBezTo>
                  <a:pt x="3706377" y="246253"/>
                  <a:pt x="3703265" y="255187"/>
                  <a:pt x="3699357" y="261949"/>
                </a:cubicBezTo>
                <a:cubicBezTo>
                  <a:pt x="3695450" y="268710"/>
                  <a:pt x="3691266" y="268810"/>
                  <a:pt x="3686806" y="262250"/>
                </a:cubicBezTo>
                <a:cubicBezTo>
                  <a:pt x="3682346" y="255689"/>
                  <a:pt x="3678933" y="250240"/>
                  <a:pt x="3676567" y="245902"/>
                </a:cubicBezTo>
                <a:cubicBezTo>
                  <a:pt x="3674201" y="241564"/>
                  <a:pt x="3671888" y="239219"/>
                  <a:pt x="3669630" y="238868"/>
                </a:cubicBezTo>
                <a:cubicBezTo>
                  <a:pt x="3667371" y="238517"/>
                  <a:pt x="3656146" y="239990"/>
                  <a:pt x="3635955" y="243288"/>
                </a:cubicBezTo>
                <a:cubicBezTo>
                  <a:pt x="3631252" y="263393"/>
                  <a:pt x="3625885" y="268893"/>
                  <a:pt x="3619855" y="259787"/>
                </a:cubicBezTo>
                <a:cubicBezTo>
                  <a:pt x="3613825" y="250681"/>
                  <a:pt x="3610810" y="238556"/>
                  <a:pt x="3610810" y="223413"/>
                </a:cubicBezTo>
                <a:cubicBezTo>
                  <a:pt x="3610810" y="209144"/>
                  <a:pt x="3610369" y="191416"/>
                  <a:pt x="3609487" y="170229"/>
                </a:cubicBezTo>
                <a:cubicBezTo>
                  <a:pt x="3608605" y="149041"/>
                  <a:pt x="3605457" y="133704"/>
                  <a:pt x="3600044" y="124218"/>
                </a:cubicBezTo>
                <a:cubicBezTo>
                  <a:pt x="3594631" y="114732"/>
                  <a:pt x="3595552" y="109989"/>
                  <a:pt x="3602808" y="109989"/>
                </a:cubicBezTo>
                <a:cubicBezTo>
                  <a:pt x="3607598" y="109989"/>
                  <a:pt x="3613197" y="110426"/>
                  <a:pt x="3619607" y="111301"/>
                </a:cubicBezTo>
                <a:cubicBezTo>
                  <a:pt x="3626491" y="102654"/>
                  <a:pt x="3634170" y="89282"/>
                  <a:pt x="3642645" y="71184"/>
                </a:cubicBezTo>
                <a:cubicBezTo>
                  <a:pt x="3651120" y="53087"/>
                  <a:pt x="3653784" y="38829"/>
                  <a:pt x="3650636" y="28411"/>
                </a:cubicBezTo>
                <a:cubicBezTo>
                  <a:pt x="3647488" y="17993"/>
                  <a:pt x="3655415" y="16907"/>
                  <a:pt x="3674416" y="25152"/>
                </a:cubicBezTo>
                <a:cubicBezTo>
                  <a:pt x="3690620" y="32982"/>
                  <a:pt x="3695629" y="39876"/>
                  <a:pt x="3689441" y="45834"/>
                </a:cubicBezTo>
                <a:cubicBezTo>
                  <a:pt x="3683253" y="51793"/>
                  <a:pt x="3676588" y="60128"/>
                  <a:pt x="3669447" y="70840"/>
                </a:cubicBezTo>
                <a:cubicBezTo>
                  <a:pt x="3662305" y="81552"/>
                  <a:pt x="3651364" y="95039"/>
                  <a:pt x="3636622" y="111301"/>
                </a:cubicBezTo>
                <a:cubicBezTo>
                  <a:pt x="3653974" y="108806"/>
                  <a:pt x="3666034" y="104583"/>
                  <a:pt x="3672802" y="98632"/>
                </a:cubicBezTo>
                <a:cubicBezTo>
                  <a:pt x="3679571" y="92680"/>
                  <a:pt x="3686899" y="91626"/>
                  <a:pt x="3694786" y="95470"/>
                </a:cubicBezTo>
                <a:cubicBezTo>
                  <a:pt x="3702673" y="99313"/>
                  <a:pt x="3709574" y="103314"/>
                  <a:pt x="3715490" y="107472"/>
                </a:cubicBezTo>
                <a:cubicBezTo>
                  <a:pt x="3721405" y="111631"/>
                  <a:pt x="3722742" y="116510"/>
                  <a:pt x="3719501" y="122110"/>
                </a:cubicBezTo>
                <a:cubicBezTo>
                  <a:pt x="3716261" y="127710"/>
                  <a:pt x="3713780" y="134378"/>
                  <a:pt x="3712059" y="142115"/>
                </a:cubicBezTo>
                <a:cubicBezTo>
                  <a:pt x="3711628" y="144049"/>
                  <a:pt x="3711280" y="146416"/>
                  <a:pt x="3711013" y="149216"/>
                </a:cubicBezTo>
                <a:lnTo>
                  <a:pt x="3710992" y="149588"/>
                </a:lnTo>
                <a:lnTo>
                  <a:pt x="3712181" y="146854"/>
                </a:lnTo>
                <a:cubicBezTo>
                  <a:pt x="3713973" y="144021"/>
                  <a:pt x="3716682" y="140365"/>
                  <a:pt x="3720308" y="135887"/>
                </a:cubicBezTo>
                <a:cubicBezTo>
                  <a:pt x="3734813" y="117977"/>
                  <a:pt x="3748085" y="97502"/>
                  <a:pt x="3760123" y="74465"/>
                </a:cubicBezTo>
                <a:cubicBezTo>
                  <a:pt x="3772162" y="51427"/>
                  <a:pt x="3776608" y="34488"/>
                  <a:pt x="3773460" y="23647"/>
                </a:cubicBezTo>
                <a:cubicBezTo>
                  <a:pt x="3771099" y="15516"/>
                  <a:pt x="3772751" y="11364"/>
                  <a:pt x="3778417" y="11190"/>
                </a:cubicBezTo>
                <a:close/>
                <a:moveTo>
                  <a:pt x="2640081" y="10675"/>
                </a:moveTo>
                <a:cubicBezTo>
                  <a:pt x="2641857" y="10584"/>
                  <a:pt x="2644117" y="10889"/>
                  <a:pt x="2646861" y="11590"/>
                </a:cubicBezTo>
                <a:cubicBezTo>
                  <a:pt x="2657839" y="14394"/>
                  <a:pt x="2666866" y="17645"/>
                  <a:pt x="2673943" y="21345"/>
                </a:cubicBezTo>
                <a:cubicBezTo>
                  <a:pt x="2681020" y="25045"/>
                  <a:pt x="2682519" y="31043"/>
                  <a:pt x="2678439" y="39338"/>
                </a:cubicBezTo>
                <a:cubicBezTo>
                  <a:pt x="2674359" y="47634"/>
                  <a:pt x="2671896" y="73421"/>
                  <a:pt x="2671050" y="116700"/>
                </a:cubicBezTo>
                <a:cubicBezTo>
                  <a:pt x="2697350" y="113187"/>
                  <a:pt x="2718505" y="109387"/>
                  <a:pt x="2734516" y="105300"/>
                </a:cubicBezTo>
                <a:cubicBezTo>
                  <a:pt x="2750527" y="101213"/>
                  <a:pt x="2762627" y="102715"/>
                  <a:pt x="2770815" y="109806"/>
                </a:cubicBezTo>
                <a:cubicBezTo>
                  <a:pt x="2779003" y="116897"/>
                  <a:pt x="2781032" y="121863"/>
                  <a:pt x="2776902" y="124702"/>
                </a:cubicBezTo>
                <a:cubicBezTo>
                  <a:pt x="2772772" y="127541"/>
                  <a:pt x="2757166" y="130087"/>
                  <a:pt x="2730085" y="132338"/>
                </a:cubicBezTo>
                <a:cubicBezTo>
                  <a:pt x="2703003" y="134590"/>
                  <a:pt x="2682744" y="136906"/>
                  <a:pt x="2669308" y="139286"/>
                </a:cubicBezTo>
                <a:lnTo>
                  <a:pt x="2667006" y="159592"/>
                </a:lnTo>
                <a:cubicBezTo>
                  <a:pt x="2687383" y="188803"/>
                  <a:pt x="2704864" y="210919"/>
                  <a:pt x="2719448" y="225940"/>
                </a:cubicBezTo>
                <a:cubicBezTo>
                  <a:pt x="2734032" y="240962"/>
                  <a:pt x="2749953" y="252681"/>
                  <a:pt x="2767212" y="261099"/>
                </a:cubicBezTo>
                <a:cubicBezTo>
                  <a:pt x="2784470" y="269517"/>
                  <a:pt x="2800431" y="277278"/>
                  <a:pt x="2815094" y="284384"/>
                </a:cubicBezTo>
                <a:cubicBezTo>
                  <a:pt x="2829756" y="291489"/>
                  <a:pt x="2824461" y="295042"/>
                  <a:pt x="2799208" y="295042"/>
                </a:cubicBezTo>
                <a:cubicBezTo>
                  <a:pt x="2777483" y="295042"/>
                  <a:pt x="2760425" y="294802"/>
                  <a:pt x="2748035" y="294322"/>
                </a:cubicBezTo>
                <a:cubicBezTo>
                  <a:pt x="2735645" y="293841"/>
                  <a:pt x="2724962" y="287220"/>
                  <a:pt x="2715985" y="274457"/>
                </a:cubicBezTo>
                <a:cubicBezTo>
                  <a:pt x="2707008" y="261694"/>
                  <a:pt x="2698648" y="248935"/>
                  <a:pt x="2690904" y="236179"/>
                </a:cubicBezTo>
                <a:cubicBezTo>
                  <a:pt x="2683160" y="223424"/>
                  <a:pt x="2673825" y="204348"/>
                  <a:pt x="2662897" y="178951"/>
                </a:cubicBezTo>
                <a:cubicBezTo>
                  <a:pt x="2655484" y="213554"/>
                  <a:pt x="2643646" y="239219"/>
                  <a:pt x="2627384" y="255947"/>
                </a:cubicBezTo>
                <a:cubicBezTo>
                  <a:pt x="2611122" y="272675"/>
                  <a:pt x="2591361" y="284499"/>
                  <a:pt x="2568101" y="291418"/>
                </a:cubicBezTo>
                <a:cubicBezTo>
                  <a:pt x="2544842" y="298337"/>
                  <a:pt x="2541257" y="296315"/>
                  <a:pt x="2557346" y="285352"/>
                </a:cubicBezTo>
                <a:cubicBezTo>
                  <a:pt x="2573436" y="274389"/>
                  <a:pt x="2587192" y="262759"/>
                  <a:pt x="2598614" y="250462"/>
                </a:cubicBezTo>
                <a:cubicBezTo>
                  <a:pt x="2610036" y="238165"/>
                  <a:pt x="2619769" y="222402"/>
                  <a:pt x="2627814" y="203172"/>
                </a:cubicBezTo>
                <a:cubicBezTo>
                  <a:pt x="2635859" y="183941"/>
                  <a:pt x="2640771" y="164173"/>
                  <a:pt x="2642549" y="143868"/>
                </a:cubicBezTo>
                <a:cubicBezTo>
                  <a:pt x="2614241" y="148371"/>
                  <a:pt x="2596721" y="151522"/>
                  <a:pt x="2589988" y="153322"/>
                </a:cubicBezTo>
                <a:cubicBezTo>
                  <a:pt x="2583255" y="155121"/>
                  <a:pt x="2573687" y="151045"/>
                  <a:pt x="2561283" y="141093"/>
                </a:cubicBezTo>
                <a:cubicBezTo>
                  <a:pt x="2548879" y="131141"/>
                  <a:pt x="2550925" y="126620"/>
                  <a:pt x="2567424" y="127531"/>
                </a:cubicBezTo>
                <a:cubicBezTo>
                  <a:pt x="2583922" y="128441"/>
                  <a:pt x="2609444" y="126373"/>
                  <a:pt x="2643990" y="121325"/>
                </a:cubicBezTo>
                <a:cubicBezTo>
                  <a:pt x="2644836" y="99485"/>
                  <a:pt x="2645037" y="79968"/>
                  <a:pt x="2644592" y="62774"/>
                </a:cubicBezTo>
                <a:cubicBezTo>
                  <a:pt x="2644148" y="45580"/>
                  <a:pt x="2641670" y="32050"/>
                  <a:pt x="2637160" y="22184"/>
                </a:cubicBezTo>
                <a:cubicBezTo>
                  <a:pt x="2633778" y="14784"/>
                  <a:pt x="2634751" y="10948"/>
                  <a:pt x="2640081" y="10675"/>
                </a:cubicBezTo>
                <a:close/>
                <a:moveTo>
                  <a:pt x="4720239" y="10450"/>
                </a:moveTo>
                <a:cubicBezTo>
                  <a:pt x="4723176" y="9812"/>
                  <a:pt x="4728592" y="11099"/>
                  <a:pt x="4736490" y="14311"/>
                </a:cubicBezTo>
                <a:cubicBezTo>
                  <a:pt x="4752286" y="20736"/>
                  <a:pt x="4758596" y="27461"/>
                  <a:pt x="4755420" y="34488"/>
                </a:cubicBezTo>
                <a:cubicBezTo>
                  <a:pt x="4752243" y="41515"/>
                  <a:pt x="4750232" y="61275"/>
                  <a:pt x="4749386" y="93770"/>
                </a:cubicBezTo>
                <a:cubicBezTo>
                  <a:pt x="4762335" y="91060"/>
                  <a:pt x="4770972" y="93021"/>
                  <a:pt x="4775295" y="99653"/>
                </a:cubicBezTo>
                <a:cubicBezTo>
                  <a:pt x="4779619" y="106286"/>
                  <a:pt x="4770982" y="113445"/>
                  <a:pt x="4749386" y="121131"/>
                </a:cubicBezTo>
                <a:lnTo>
                  <a:pt x="4749386" y="146406"/>
                </a:lnTo>
                <a:cubicBezTo>
                  <a:pt x="4755753" y="140526"/>
                  <a:pt x="4762296" y="136357"/>
                  <a:pt x="4769014" y="133898"/>
                </a:cubicBezTo>
                <a:cubicBezTo>
                  <a:pt x="4775732" y="131438"/>
                  <a:pt x="4777102" y="133851"/>
                  <a:pt x="4773123" y="141136"/>
                </a:cubicBezTo>
                <a:cubicBezTo>
                  <a:pt x="4769143" y="148421"/>
                  <a:pt x="4761231" y="157986"/>
                  <a:pt x="4749386" y="169831"/>
                </a:cubicBezTo>
                <a:lnTo>
                  <a:pt x="4749386" y="228812"/>
                </a:lnTo>
                <a:cubicBezTo>
                  <a:pt x="4749386" y="255600"/>
                  <a:pt x="4745665" y="274683"/>
                  <a:pt x="4738222" y="286062"/>
                </a:cubicBezTo>
                <a:cubicBezTo>
                  <a:pt x="4730779" y="297441"/>
                  <a:pt x="4724771" y="298315"/>
                  <a:pt x="4720196" y="288686"/>
                </a:cubicBezTo>
                <a:cubicBezTo>
                  <a:pt x="4715622" y="279056"/>
                  <a:pt x="4709420" y="269133"/>
                  <a:pt x="4701590" y="258916"/>
                </a:cubicBezTo>
                <a:cubicBezTo>
                  <a:pt x="4693760" y="248698"/>
                  <a:pt x="4694452" y="244938"/>
                  <a:pt x="4703666" y="247634"/>
                </a:cubicBezTo>
                <a:cubicBezTo>
                  <a:pt x="4712879" y="250329"/>
                  <a:pt x="4718318" y="251767"/>
                  <a:pt x="4719981" y="251946"/>
                </a:cubicBezTo>
                <a:cubicBezTo>
                  <a:pt x="4721645" y="252126"/>
                  <a:pt x="4722885" y="248720"/>
                  <a:pt x="4723703" y="241729"/>
                </a:cubicBezTo>
                <a:cubicBezTo>
                  <a:pt x="4724520" y="234738"/>
                  <a:pt x="4725380" y="215612"/>
                  <a:pt x="4726284" y="184350"/>
                </a:cubicBezTo>
                <a:cubicBezTo>
                  <a:pt x="4712531" y="197443"/>
                  <a:pt x="4701762" y="207452"/>
                  <a:pt x="4693975" y="214379"/>
                </a:cubicBezTo>
                <a:cubicBezTo>
                  <a:pt x="4686189" y="221305"/>
                  <a:pt x="4680517" y="227030"/>
                  <a:pt x="4676961" y="231555"/>
                </a:cubicBezTo>
                <a:cubicBezTo>
                  <a:pt x="4673404" y="236079"/>
                  <a:pt x="4666564" y="233078"/>
                  <a:pt x="4656440" y="222552"/>
                </a:cubicBezTo>
                <a:cubicBezTo>
                  <a:pt x="4646316" y="212027"/>
                  <a:pt x="4645219" y="206194"/>
                  <a:pt x="4653149" y="205054"/>
                </a:cubicBezTo>
                <a:cubicBezTo>
                  <a:pt x="4661079" y="203914"/>
                  <a:pt x="4671694" y="198909"/>
                  <a:pt x="4684995" y="190040"/>
                </a:cubicBezTo>
                <a:cubicBezTo>
                  <a:pt x="4698295" y="181170"/>
                  <a:pt x="4712058" y="171293"/>
                  <a:pt x="4726284" y="160409"/>
                </a:cubicBezTo>
                <a:lnTo>
                  <a:pt x="4726284" y="124960"/>
                </a:lnTo>
                <a:cubicBezTo>
                  <a:pt x="4716791" y="127670"/>
                  <a:pt x="4708484" y="129474"/>
                  <a:pt x="4701364" y="130370"/>
                </a:cubicBezTo>
                <a:cubicBezTo>
                  <a:pt x="4694244" y="131266"/>
                  <a:pt x="4685819" y="129384"/>
                  <a:pt x="4676090" y="124724"/>
                </a:cubicBezTo>
                <a:cubicBezTo>
                  <a:pt x="4666360" y="120063"/>
                  <a:pt x="4666872" y="116482"/>
                  <a:pt x="4677627" y="113979"/>
                </a:cubicBezTo>
                <a:cubicBezTo>
                  <a:pt x="4688383" y="111477"/>
                  <a:pt x="4704601" y="106892"/>
                  <a:pt x="4726284" y="100223"/>
                </a:cubicBezTo>
                <a:cubicBezTo>
                  <a:pt x="4726284" y="77207"/>
                  <a:pt x="4726061" y="60017"/>
                  <a:pt x="4725617" y="48652"/>
                </a:cubicBezTo>
                <a:cubicBezTo>
                  <a:pt x="4725173" y="37288"/>
                  <a:pt x="4722925" y="27117"/>
                  <a:pt x="4718874" y="18140"/>
                </a:cubicBezTo>
                <a:cubicBezTo>
                  <a:pt x="4716848" y="13651"/>
                  <a:pt x="4717303" y="11088"/>
                  <a:pt x="4720239" y="10450"/>
                </a:cubicBezTo>
                <a:close/>
                <a:moveTo>
                  <a:pt x="1868870" y="10170"/>
                </a:moveTo>
                <a:cubicBezTo>
                  <a:pt x="1874319" y="11138"/>
                  <a:pt x="1881769" y="13422"/>
                  <a:pt x="1891219" y="17021"/>
                </a:cubicBezTo>
                <a:cubicBezTo>
                  <a:pt x="1900669" y="20621"/>
                  <a:pt x="1903580" y="26626"/>
                  <a:pt x="1899952" y="35036"/>
                </a:cubicBezTo>
                <a:cubicBezTo>
                  <a:pt x="1896324" y="43447"/>
                  <a:pt x="1894087" y="62121"/>
                  <a:pt x="1893241" y="91060"/>
                </a:cubicBezTo>
                <a:cubicBezTo>
                  <a:pt x="1898504" y="89425"/>
                  <a:pt x="1903910" y="87891"/>
                  <a:pt x="1909460" y="86457"/>
                </a:cubicBezTo>
                <a:cubicBezTo>
                  <a:pt x="1915010" y="85023"/>
                  <a:pt x="1919544" y="86543"/>
                  <a:pt x="1923065" y="91017"/>
                </a:cubicBezTo>
                <a:cubicBezTo>
                  <a:pt x="1926586" y="95491"/>
                  <a:pt x="1925689" y="99506"/>
                  <a:pt x="1920376" y="103063"/>
                </a:cubicBezTo>
                <a:cubicBezTo>
                  <a:pt x="1915063" y="106619"/>
                  <a:pt x="1906018" y="110799"/>
                  <a:pt x="1893241" y="115603"/>
                </a:cubicBezTo>
                <a:lnTo>
                  <a:pt x="1893241" y="142362"/>
                </a:lnTo>
                <a:cubicBezTo>
                  <a:pt x="1911238" y="129757"/>
                  <a:pt x="1919025" y="126068"/>
                  <a:pt x="1916601" y="131295"/>
                </a:cubicBezTo>
                <a:cubicBezTo>
                  <a:pt x="1914178" y="136522"/>
                  <a:pt x="1906391" y="147023"/>
                  <a:pt x="1893241" y="162797"/>
                </a:cubicBezTo>
                <a:cubicBezTo>
                  <a:pt x="1893241" y="165866"/>
                  <a:pt x="1893255" y="169333"/>
                  <a:pt x="1893282" y="173198"/>
                </a:cubicBezTo>
                <a:lnTo>
                  <a:pt x="1893354" y="180643"/>
                </a:lnTo>
                <a:lnTo>
                  <a:pt x="1903383" y="177349"/>
                </a:lnTo>
                <a:cubicBezTo>
                  <a:pt x="1918347" y="175707"/>
                  <a:pt x="1940334" y="172756"/>
                  <a:pt x="1969344" y="168497"/>
                </a:cubicBezTo>
                <a:cubicBezTo>
                  <a:pt x="1975195" y="151404"/>
                  <a:pt x="1976547" y="138275"/>
                  <a:pt x="1973399" y="129112"/>
                </a:cubicBezTo>
                <a:cubicBezTo>
                  <a:pt x="1970252" y="119948"/>
                  <a:pt x="1972331" y="116076"/>
                  <a:pt x="1979637" y="117496"/>
                </a:cubicBezTo>
                <a:cubicBezTo>
                  <a:pt x="1986944" y="118916"/>
                  <a:pt x="1994393" y="121529"/>
                  <a:pt x="2001986" y="125337"/>
                </a:cubicBezTo>
                <a:cubicBezTo>
                  <a:pt x="2009579" y="129144"/>
                  <a:pt x="2010820" y="134414"/>
                  <a:pt x="2005708" y="141147"/>
                </a:cubicBezTo>
                <a:cubicBezTo>
                  <a:pt x="2000595" y="147879"/>
                  <a:pt x="1995953" y="155928"/>
                  <a:pt x="1991780" y="165292"/>
                </a:cubicBezTo>
                <a:lnTo>
                  <a:pt x="2011870" y="162001"/>
                </a:lnTo>
                <a:cubicBezTo>
                  <a:pt x="2011870" y="147101"/>
                  <a:pt x="2020984" y="145503"/>
                  <a:pt x="2039210" y="157204"/>
                </a:cubicBezTo>
                <a:cubicBezTo>
                  <a:pt x="2058268" y="156372"/>
                  <a:pt x="2072662" y="154813"/>
                  <a:pt x="2082392" y="152526"/>
                </a:cubicBezTo>
                <a:cubicBezTo>
                  <a:pt x="2092122" y="150238"/>
                  <a:pt x="2101274" y="153558"/>
                  <a:pt x="2109850" y="162485"/>
                </a:cubicBezTo>
                <a:cubicBezTo>
                  <a:pt x="2118425" y="171412"/>
                  <a:pt x="2116432" y="176165"/>
                  <a:pt x="2103870" y="176746"/>
                </a:cubicBezTo>
                <a:cubicBezTo>
                  <a:pt x="2091308" y="177327"/>
                  <a:pt x="2068916" y="178464"/>
                  <a:pt x="2036693" y="180156"/>
                </a:cubicBezTo>
                <a:cubicBezTo>
                  <a:pt x="2030828" y="201981"/>
                  <a:pt x="2025307" y="216472"/>
                  <a:pt x="2020130" y="223628"/>
                </a:cubicBezTo>
                <a:cubicBezTo>
                  <a:pt x="2034299" y="228332"/>
                  <a:pt x="2046312" y="234204"/>
                  <a:pt x="2056171" y="241245"/>
                </a:cubicBezTo>
                <a:cubicBezTo>
                  <a:pt x="2066030" y="248286"/>
                  <a:pt x="2072608" y="255431"/>
                  <a:pt x="2075907" y="262680"/>
                </a:cubicBezTo>
                <a:cubicBezTo>
                  <a:pt x="2079205" y="269929"/>
                  <a:pt x="2079018" y="277361"/>
                  <a:pt x="2075347" y="284975"/>
                </a:cubicBezTo>
                <a:cubicBezTo>
                  <a:pt x="2071676" y="292590"/>
                  <a:pt x="2063803" y="290181"/>
                  <a:pt x="2051729" y="277748"/>
                </a:cubicBezTo>
                <a:cubicBezTo>
                  <a:pt x="2039655" y="265315"/>
                  <a:pt x="2024382" y="253535"/>
                  <a:pt x="2005912" y="242407"/>
                </a:cubicBezTo>
                <a:cubicBezTo>
                  <a:pt x="1991730" y="257263"/>
                  <a:pt x="1976142" y="268595"/>
                  <a:pt x="1959149" y="276404"/>
                </a:cubicBezTo>
                <a:cubicBezTo>
                  <a:pt x="1942155" y="284212"/>
                  <a:pt x="1925998" y="289496"/>
                  <a:pt x="1910675" y="292257"/>
                </a:cubicBezTo>
                <a:cubicBezTo>
                  <a:pt x="1895353" y="295017"/>
                  <a:pt x="1897299" y="290224"/>
                  <a:pt x="1916515" y="277877"/>
                </a:cubicBezTo>
                <a:cubicBezTo>
                  <a:pt x="1934311" y="268972"/>
                  <a:pt x="1948917" y="260568"/>
                  <a:pt x="1960332" y="252667"/>
                </a:cubicBezTo>
                <a:cubicBezTo>
                  <a:pt x="1971747" y="244765"/>
                  <a:pt x="1980372" y="237416"/>
                  <a:pt x="1986209" y="230619"/>
                </a:cubicBezTo>
                <a:cubicBezTo>
                  <a:pt x="1971610" y="223865"/>
                  <a:pt x="1961888" y="219595"/>
                  <a:pt x="1957041" y="217809"/>
                </a:cubicBezTo>
                <a:cubicBezTo>
                  <a:pt x="1952194" y="216024"/>
                  <a:pt x="1951150" y="211883"/>
                  <a:pt x="1953911" y="205387"/>
                </a:cubicBezTo>
                <a:cubicBezTo>
                  <a:pt x="1956671" y="198891"/>
                  <a:pt x="1959794" y="192782"/>
                  <a:pt x="1963279" y="187060"/>
                </a:cubicBezTo>
                <a:cubicBezTo>
                  <a:pt x="1942342" y="190631"/>
                  <a:pt x="1927808" y="193772"/>
                  <a:pt x="1919677" y="196482"/>
                </a:cubicBezTo>
                <a:cubicBezTo>
                  <a:pt x="1911546" y="199192"/>
                  <a:pt x="1903057" y="197091"/>
                  <a:pt x="1894209" y="190179"/>
                </a:cubicBezTo>
                <a:lnTo>
                  <a:pt x="1893442" y="188697"/>
                </a:lnTo>
                <a:lnTo>
                  <a:pt x="1893610" y="201167"/>
                </a:lnTo>
                <a:cubicBezTo>
                  <a:pt x="1893692" y="206624"/>
                  <a:pt x="1893788" y="212480"/>
                  <a:pt x="1893897" y="218734"/>
                </a:cubicBezTo>
                <a:cubicBezTo>
                  <a:pt x="1894335" y="243751"/>
                  <a:pt x="1893840" y="259826"/>
                  <a:pt x="1892413" y="266961"/>
                </a:cubicBezTo>
                <a:cubicBezTo>
                  <a:pt x="1890986" y="274095"/>
                  <a:pt x="1886989" y="281907"/>
                  <a:pt x="1880421" y="290396"/>
                </a:cubicBezTo>
                <a:cubicBezTo>
                  <a:pt x="1873853" y="298885"/>
                  <a:pt x="1868329" y="298079"/>
                  <a:pt x="1863847" y="287976"/>
                </a:cubicBezTo>
                <a:cubicBezTo>
                  <a:pt x="1859366" y="277873"/>
                  <a:pt x="1852995" y="266598"/>
                  <a:pt x="1844735" y="254151"/>
                </a:cubicBezTo>
                <a:cubicBezTo>
                  <a:pt x="1836475" y="241704"/>
                  <a:pt x="1838099" y="237957"/>
                  <a:pt x="1849607" y="242912"/>
                </a:cubicBezTo>
                <a:cubicBezTo>
                  <a:pt x="1861115" y="247867"/>
                  <a:pt x="1867199" y="250182"/>
                  <a:pt x="1867859" y="249860"/>
                </a:cubicBezTo>
                <a:cubicBezTo>
                  <a:pt x="1868519" y="249537"/>
                  <a:pt x="1869064" y="246167"/>
                  <a:pt x="1869494" y="239750"/>
                </a:cubicBezTo>
                <a:cubicBezTo>
                  <a:pt x="1869924" y="233333"/>
                  <a:pt x="1870591" y="213066"/>
                  <a:pt x="1871494" y="178951"/>
                </a:cubicBezTo>
                <a:cubicBezTo>
                  <a:pt x="1849425" y="203100"/>
                  <a:pt x="1836099" y="219036"/>
                  <a:pt x="1831517" y="226758"/>
                </a:cubicBezTo>
                <a:cubicBezTo>
                  <a:pt x="1826936" y="234480"/>
                  <a:pt x="1821081" y="236907"/>
                  <a:pt x="1813954" y="234039"/>
                </a:cubicBezTo>
                <a:cubicBezTo>
                  <a:pt x="1806827" y="231171"/>
                  <a:pt x="1800460" y="226994"/>
                  <a:pt x="1794853" y="221509"/>
                </a:cubicBezTo>
                <a:cubicBezTo>
                  <a:pt x="1789246" y="216024"/>
                  <a:pt x="1790329" y="211891"/>
                  <a:pt x="1798101" y="209109"/>
                </a:cubicBezTo>
                <a:cubicBezTo>
                  <a:pt x="1805873" y="206327"/>
                  <a:pt x="1815972" y="200501"/>
                  <a:pt x="1828398" y="191631"/>
                </a:cubicBezTo>
                <a:cubicBezTo>
                  <a:pt x="1840824" y="182762"/>
                  <a:pt x="1855189" y="170612"/>
                  <a:pt x="1871494" y="155182"/>
                </a:cubicBezTo>
                <a:lnTo>
                  <a:pt x="1871494" y="122271"/>
                </a:lnTo>
                <a:cubicBezTo>
                  <a:pt x="1865242" y="125742"/>
                  <a:pt x="1857760" y="128635"/>
                  <a:pt x="1849048" y="130951"/>
                </a:cubicBezTo>
                <a:cubicBezTo>
                  <a:pt x="1840337" y="133267"/>
                  <a:pt x="1831550" y="131510"/>
                  <a:pt x="1822687" y="125681"/>
                </a:cubicBezTo>
                <a:cubicBezTo>
                  <a:pt x="1813825" y="119851"/>
                  <a:pt x="1814578" y="116030"/>
                  <a:pt x="1824946" y="114216"/>
                </a:cubicBezTo>
                <a:cubicBezTo>
                  <a:pt x="1835314" y="112402"/>
                  <a:pt x="1850830" y="107358"/>
                  <a:pt x="1871494" y="99083"/>
                </a:cubicBezTo>
                <a:cubicBezTo>
                  <a:pt x="1871494" y="82219"/>
                  <a:pt x="1871272" y="67628"/>
                  <a:pt x="1870827" y="55310"/>
                </a:cubicBezTo>
                <a:cubicBezTo>
                  <a:pt x="1870383" y="42992"/>
                  <a:pt x="1868583" y="32147"/>
                  <a:pt x="1865428" y="22775"/>
                </a:cubicBezTo>
                <a:cubicBezTo>
                  <a:pt x="1862273" y="13404"/>
                  <a:pt x="1863421" y="9202"/>
                  <a:pt x="1868870" y="10170"/>
                </a:cubicBezTo>
                <a:close/>
                <a:moveTo>
                  <a:pt x="1524752" y="7955"/>
                </a:moveTo>
                <a:cubicBezTo>
                  <a:pt x="1528595" y="6671"/>
                  <a:pt x="1535597" y="8600"/>
                  <a:pt x="1545757" y="13741"/>
                </a:cubicBezTo>
                <a:cubicBezTo>
                  <a:pt x="1555917" y="18882"/>
                  <a:pt x="1559420" y="24485"/>
                  <a:pt x="1556265" y="30551"/>
                </a:cubicBezTo>
                <a:cubicBezTo>
                  <a:pt x="1553110" y="36617"/>
                  <a:pt x="1551532" y="58587"/>
                  <a:pt x="1551532" y="96459"/>
                </a:cubicBezTo>
                <a:lnTo>
                  <a:pt x="1573559" y="92523"/>
                </a:lnTo>
                <a:cubicBezTo>
                  <a:pt x="1584113" y="89755"/>
                  <a:pt x="1591631" y="90956"/>
                  <a:pt x="1596112" y="96126"/>
                </a:cubicBezTo>
                <a:cubicBezTo>
                  <a:pt x="1600594" y="101295"/>
                  <a:pt x="1598231" y="105587"/>
                  <a:pt x="1589025" y="109000"/>
                </a:cubicBezTo>
                <a:cubicBezTo>
                  <a:pt x="1579818" y="112412"/>
                  <a:pt x="1566876" y="115316"/>
                  <a:pt x="1550199" y="117711"/>
                </a:cubicBezTo>
                <a:lnTo>
                  <a:pt x="1550199" y="122616"/>
                </a:lnTo>
                <a:cubicBezTo>
                  <a:pt x="1563980" y="124236"/>
                  <a:pt x="1574846" y="127828"/>
                  <a:pt x="1582798" y="133392"/>
                </a:cubicBezTo>
                <a:cubicBezTo>
                  <a:pt x="1590749" y="138956"/>
                  <a:pt x="1593212" y="146141"/>
                  <a:pt x="1590186" y="154946"/>
                </a:cubicBezTo>
                <a:cubicBezTo>
                  <a:pt x="1587160" y="163750"/>
                  <a:pt x="1580636" y="163292"/>
                  <a:pt x="1570612" y="153569"/>
                </a:cubicBezTo>
                <a:cubicBezTo>
                  <a:pt x="1560588" y="143846"/>
                  <a:pt x="1553784" y="137013"/>
                  <a:pt x="1550199" y="133070"/>
                </a:cubicBezTo>
                <a:cubicBezTo>
                  <a:pt x="1550199" y="141387"/>
                  <a:pt x="1548890" y="149991"/>
                  <a:pt x="1546273" y="158882"/>
                </a:cubicBezTo>
                <a:cubicBezTo>
                  <a:pt x="1543656" y="167773"/>
                  <a:pt x="1539354" y="168268"/>
                  <a:pt x="1533367" y="160366"/>
                </a:cubicBezTo>
                <a:cubicBezTo>
                  <a:pt x="1527380" y="152465"/>
                  <a:pt x="1525060" y="145689"/>
                  <a:pt x="1526408" y="140039"/>
                </a:cubicBezTo>
                <a:cubicBezTo>
                  <a:pt x="1527756" y="134389"/>
                  <a:pt x="1528394" y="129363"/>
                  <a:pt x="1528323" y="124960"/>
                </a:cubicBezTo>
                <a:cubicBezTo>
                  <a:pt x="1510426" y="152321"/>
                  <a:pt x="1491346" y="170411"/>
                  <a:pt x="1471084" y="179231"/>
                </a:cubicBezTo>
                <a:cubicBezTo>
                  <a:pt x="1450821" y="188050"/>
                  <a:pt x="1445992" y="187462"/>
                  <a:pt x="1456596" y="177467"/>
                </a:cubicBezTo>
                <a:cubicBezTo>
                  <a:pt x="1467201" y="167472"/>
                  <a:pt x="1478057" y="156699"/>
                  <a:pt x="1489163" y="145148"/>
                </a:cubicBezTo>
                <a:cubicBezTo>
                  <a:pt x="1500269" y="133597"/>
                  <a:pt x="1507960" y="125068"/>
                  <a:pt x="1512233" y="119561"/>
                </a:cubicBezTo>
                <a:cubicBezTo>
                  <a:pt x="1503285" y="123949"/>
                  <a:pt x="1495943" y="126624"/>
                  <a:pt x="1490206" y="127584"/>
                </a:cubicBezTo>
                <a:cubicBezTo>
                  <a:pt x="1484470" y="128545"/>
                  <a:pt x="1477483" y="125172"/>
                  <a:pt x="1469245" y="117464"/>
                </a:cubicBezTo>
                <a:cubicBezTo>
                  <a:pt x="1461006" y="109756"/>
                  <a:pt x="1462447" y="106361"/>
                  <a:pt x="1473568" y="107279"/>
                </a:cubicBezTo>
                <a:cubicBezTo>
                  <a:pt x="1484689" y="108196"/>
                  <a:pt x="1502976" y="106196"/>
                  <a:pt x="1528430" y="101277"/>
                </a:cubicBezTo>
                <a:lnTo>
                  <a:pt x="1528430" y="54707"/>
                </a:lnTo>
                <a:cubicBezTo>
                  <a:pt x="1528430" y="36639"/>
                  <a:pt x="1526856" y="24650"/>
                  <a:pt x="1523709" y="18742"/>
                </a:cubicBezTo>
                <a:cubicBezTo>
                  <a:pt x="1520561" y="12834"/>
                  <a:pt x="1520909" y="9238"/>
                  <a:pt x="1524752" y="7955"/>
                </a:cubicBezTo>
                <a:close/>
                <a:moveTo>
                  <a:pt x="83537" y="6105"/>
                </a:moveTo>
                <a:cubicBezTo>
                  <a:pt x="91675" y="7059"/>
                  <a:pt x="100476" y="9887"/>
                  <a:pt x="109941" y="14591"/>
                </a:cubicBezTo>
                <a:cubicBezTo>
                  <a:pt x="119405" y="19294"/>
                  <a:pt x="122094" y="24916"/>
                  <a:pt x="118007" y="31455"/>
                </a:cubicBezTo>
                <a:cubicBezTo>
                  <a:pt x="113920" y="37994"/>
                  <a:pt x="111468" y="55611"/>
                  <a:pt x="110650" y="84306"/>
                </a:cubicBezTo>
                <a:cubicBezTo>
                  <a:pt x="121621" y="78914"/>
                  <a:pt x="129762" y="78010"/>
                  <a:pt x="135075" y="81595"/>
                </a:cubicBezTo>
                <a:cubicBezTo>
                  <a:pt x="140388" y="85180"/>
                  <a:pt x="141202" y="89124"/>
                  <a:pt x="137517" y="93426"/>
                </a:cubicBezTo>
                <a:cubicBezTo>
                  <a:pt x="133831" y="97728"/>
                  <a:pt x="124876" y="104067"/>
                  <a:pt x="110650" y="112441"/>
                </a:cubicBezTo>
                <a:lnTo>
                  <a:pt x="110650" y="142362"/>
                </a:lnTo>
                <a:cubicBezTo>
                  <a:pt x="115254" y="137343"/>
                  <a:pt x="121126" y="132711"/>
                  <a:pt x="128267" y="128466"/>
                </a:cubicBezTo>
                <a:cubicBezTo>
                  <a:pt x="135409" y="124222"/>
                  <a:pt x="137958" y="125218"/>
                  <a:pt x="135914" y="131456"/>
                </a:cubicBezTo>
                <a:cubicBezTo>
                  <a:pt x="133871" y="137694"/>
                  <a:pt x="125449" y="147790"/>
                  <a:pt x="110650" y="161743"/>
                </a:cubicBezTo>
                <a:cubicBezTo>
                  <a:pt x="110650" y="198009"/>
                  <a:pt x="110865" y="223563"/>
                  <a:pt x="111296" y="238406"/>
                </a:cubicBezTo>
                <a:cubicBezTo>
                  <a:pt x="111726" y="253248"/>
                  <a:pt x="110761" y="264455"/>
                  <a:pt x="108403" y="272026"/>
                </a:cubicBezTo>
                <a:cubicBezTo>
                  <a:pt x="106044" y="279598"/>
                  <a:pt x="101838" y="286901"/>
                  <a:pt x="95787" y="293934"/>
                </a:cubicBezTo>
                <a:cubicBezTo>
                  <a:pt x="89735" y="300968"/>
                  <a:pt x="84268" y="299513"/>
                  <a:pt x="79385" y="289568"/>
                </a:cubicBezTo>
                <a:cubicBezTo>
                  <a:pt x="74502" y="279623"/>
                  <a:pt x="67666" y="270148"/>
                  <a:pt x="58875" y="261142"/>
                </a:cubicBezTo>
                <a:cubicBezTo>
                  <a:pt x="50084" y="252136"/>
                  <a:pt x="50884" y="248533"/>
                  <a:pt x="61273" y="250333"/>
                </a:cubicBezTo>
                <a:cubicBezTo>
                  <a:pt x="71663" y="252133"/>
                  <a:pt x="77851" y="253111"/>
                  <a:pt x="79837" y="253269"/>
                </a:cubicBezTo>
                <a:cubicBezTo>
                  <a:pt x="81823" y="253427"/>
                  <a:pt x="83153" y="252488"/>
                  <a:pt x="83827" y="250451"/>
                </a:cubicBezTo>
                <a:cubicBezTo>
                  <a:pt x="84501" y="248415"/>
                  <a:pt x="85064" y="239800"/>
                  <a:pt x="85516" y="224607"/>
                </a:cubicBezTo>
                <a:cubicBezTo>
                  <a:pt x="85967" y="209413"/>
                  <a:pt x="86193" y="194195"/>
                  <a:pt x="86193" y="178951"/>
                </a:cubicBezTo>
                <a:cubicBezTo>
                  <a:pt x="67494" y="196174"/>
                  <a:pt x="53042" y="210378"/>
                  <a:pt x="42839" y="221563"/>
                </a:cubicBezTo>
                <a:cubicBezTo>
                  <a:pt x="32636" y="232748"/>
                  <a:pt x="24706" y="236599"/>
                  <a:pt x="19049" y="233114"/>
                </a:cubicBezTo>
                <a:cubicBezTo>
                  <a:pt x="13391" y="229629"/>
                  <a:pt x="8093" y="224847"/>
                  <a:pt x="3153" y="218767"/>
                </a:cubicBezTo>
                <a:cubicBezTo>
                  <a:pt x="-1788" y="212686"/>
                  <a:pt x="-920" y="209040"/>
                  <a:pt x="5755" y="207829"/>
                </a:cubicBezTo>
                <a:cubicBezTo>
                  <a:pt x="12431" y="206617"/>
                  <a:pt x="19382" y="204097"/>
                  <a:pt x="26610" y="200268"/>
                </a:cubicBezTo>
                <a:cubicBezTo>
                  <a:pt x="33837" y="196439"/>
                  <a:pt x="53698" y="181798"/>
                  <a:pt x="86193" y="156344"/>
                </a:cubicBezTo>
                <a:lnTo>
                  <a:pt x="86193" y="118227"/>
                </a:lnTo>
                <a:cubicBezTo>
                  <a:pt x="70046" y="122716"/>
                  <a:pt x="56333" y="123304"/>
                  <a:pt x="45055" y="119991"/>
                </a:cubicBezTo>
                <a:cubicBezTo>
                  <a:pt x="33776" y="116679"/>
                  <a:pt x="35461" y="112674"/>
                  <a:pt x="50110" y="107978"/>
                </a:cubicBezTo>
                <a:cubicBezTo>
                  <a:pt x="64758" y="103281"/>
                  <a:pt x="76786" y="98581"/>
                  <a:pt x="86193" y="93878"/>
                </a:cubicBezTo>
                <a:cubicBezTo>
                  <a:pt x="86193" y="76067"/>
                  <a:pt x="85752" y="61247"/>
                  <a:pt x="84870" y="49416"/>
                </a:cubicBezTo>
                <a:cubicBezTo>
                  <a:pt x="83988" y="37585"/>
                  <a:pt x="81511" y="27171"/>
                  <a:pt x="77438" y="18172"/>
                </a:cubicBezTo>
                <a:cubicBezTo>
                  <a:pt x="73366" y="9174"/>
                  <a:pt x="75399" y="5151"/>
                  <a:pt x="83537" y="6105"/>
                </a:cubicBezTo>
                <a:close/>
                <a:moveTo>
                  <a:pt x="5250886" y="2921"/>
                </a:moveTo>
                <a:cubicBezTo>
                  <a:pt x="5252735" y="2970"/>
                  <a:pt x="5255102" y="3407"/>
                  <a:pt x="5257986" y="4234"/>
                </a:cubicBezTo>
                <a:cubicBezTo>
                  <a:pt x="5269523" y="7539"/>
                  <a:pt x="5278891" y="11436"/>
                  <a:pt x="5286089" y="15924"/>
                </a:cubicBezTo>
                <a:cubicBezTo>
                  <a:pt x="5294622" y="21589"/>
                  <a:pt x="5297300" y="27855"/>
                  <a:pt x="5294123" y="34724"/>
                </a:cubicBezTo>
                <a:cubicBezTo>
                  <a:pt x="5290947" y="41593"/>
                  <a:pt x="5289137" y="56973"/>
                  <a:pt x="5288692" y="80864"/>
                </a:cubicBezTo>
                <a:cubicBezTo>
                  <a:pt x="5288248" y="104755"/>
                  <a:pt x="5288474" y="129065"/>
                  <a:pt x="5289370" y="153795"/>
                </a:cubicBezTo>
                <a:cubicBezTo>
                  <a:pt x="5290266" y="178524"/>
                  <a:pt x="5291399" y="202681"/>
                  <a:pt x="5292768" y="226263"/>
                </a:cubicBezTo>
                <a:cubicBezTo>
                  <a:pt x="5294138" y="249846"/>
                  <a:pt x="5293643" y="267057"/>
                  <a:pt x="5291284" y="277899"/>
                </a:cubicBezTo>
                <a:cubicBezTo>
                  <a:pt x="5288925" y="288740"/>
                  <a:pt x="5283974" y="298133"/>
                  <a:pt x="5276431" y="306077"/>
                </a:cubicBezTo>
                <a:cubicBezTo>
                  <a:pt x="5268889" y="314022"/>
                  <a:pt x="5262718" y="312534"/>
                  <a:pt x="5257921" y="301614"/>
                </a:cubicBezTo>
                <a:cubicBezTo>
                  <a:pt x="5253125" y="290694"/>
                  <a:pt x="5245005" y="278741"/>
                  <a:pt x="5233561" y="265756"/>
                </a:cubicBezTo>
                <a:cubicBezTo>
                  <a:pt x="5222118" y="252771"/>
                  <a:pt x="5223577" y="248756"/>
                  <a:pt x="5237938" y="253710"/>
                </a:cubicBezTo>
                <a:cubicBezTo>
                  <a:pt x="5252300" y="258665"/>
                  <a:pt x="5260399" y="260149"/>
                  <a:pt x="5262235" y="258163"/>
                </a:cubicBezTo>
                <a:cubicBezTo>
                  <a:pt x="5264070" y="256177"/>
                  <a:pt x="5264762" y="224313"/>
                  <a:pt x="5264310" y="162571"/>
                </a:cubicBezTo>
                <a:cubicBezTo>
                  <a:pt x="5263858" y="100829"/>
                  <a:pt x="5262321" y="62749"/>
                  <a:pt x="5259696" y="48330"/>
                </a:cubicBezTo>
                <a:cubicBezTo>
                  <a:pt x="5257072" y="33911"/>
                  <a:pt x="5253247" y="22130"/>
                  <a:pt x="5248220" y="12988"/>
                </a:cubicBezTo>
                <a:cubicBezTo>
                  <a:pt x="5244451" y="6132"/>
                  <a:pt x="5245340" y="2776"/>
                  <a:pt x="5250886" y="2921"/>
                </a:cubicBezTo>
                <a:close/>
                <a:moveTo>
                  <a:pt x="964637" y="2921"/>
                </a:moveTo>
                <a:cubicBezTo>
                  <a:pt x="966486" y="2970"/>
                  <a:pt x="968852" y="3407"/>
                  <a:pt x="971736" y="4234"/>
                </a:cubicBezTo>
                <a:cubicBezTo>
                  <a:pt x="983273" y="7539"/>
                  <a:pt x="992641" y="11436"/>
                  <a:pt x="999840" y="15924"/>
                </a:cubicBezTo>
                <a:cubicBezTo>
                  <a:pt x="1008372" y="21589"/>
                  <a:pt x="1011050" y="27855"/>
                  <a:pt x="1007874" y="34724"/>
                </a:cubicBezTo>
                <a:cubicBezTo>
                  <a:pt x="1004697" y="41593"/>
                  <a:pt x="1002887" y="56973"/>
                  <a:pt x="1002442" y="80864"/>
                </a:cubicBezTo>
                <a:cubicBezTo>
                  <a:pt x="1001998" y="104755"/>
                  <a:pt x="1002224" y="129065"/>
                  <a:pt x="1003120" y="153795"/>
                </a:cubicBezTo>
                <a:cubicBezTo>
                  <a:pt x="1004016" y="178524"/>
                  <a:pt x="1005149" y="202681"/>
                  <a:pt x="1006519" y="226263"/>
                </a:cubicBezTo>
                <a:cubicBezTo>
                  <a:pt x="1007888" y="249846"/>
                  <a:pt x="1007393" y="267057"/>
                  <a:pt x="1005034" y="277899"/>
                </a:cubicBezTo>
                <a:cubicBezTo>
                  <a:pt x="1002676" y="288740"/>
                  <a:pt x="997725" y="298133"/>
                  <a:pt x="990182" y="306077"/>
                </a:cubicBezTo>
                <a:cubicBezTo>
                  <a:pt x="982639" y="314022"/>
                  <a:pt x="976469" y="312534"/>
                  <a:pt x="971672" y="301614"/>
                </a:cubicBezTo>
                <a:cubicBezTo>
                  <a:pt x="966875" y="290694"/>
                  <a:pt x="958755" y="278741"/>
                  <a:pt x="947312" y="265756"/>
                </a:cubicBezTo>
                <a:cubicBezTo>
                  <a:pt x="935868" y="252771"/>
                  <a:pt x="937327" y="248756"/>
                  <a:pt x="951689" y="253710"/>
                </a:cubicBezTo>
                <a:cubicBezTo>
                  <a:pt x="966051" y="258665"/>
                  <a:pt x="974149" y="260149"/>
                  <a:pt x="975985" y="258163"/>
                </a:cubicBezTo>
                <a:cubicBezTo>
                  <a:pt x="977820" y="256177"/>
                  <a:pt x="978512" y="224313"/>
                  <a:pt x="978061" y="162571"/>
                </a:cubicBezTo>
                <a:cubicBezTo>
                  <a:pt x="977609" y="100829"/>
                  <a:pt x="976071" y="62749"/>
                  <a:pt x="973447" y="48330"/>
                </a:cubicBezTo>
                <a:cubicBezTo>
                  <a:pt x="970822" y="33911"/>
                  <a:pt x="966997" y="22130"/>
                  <a:pt x="961971" y="12988"/>
                </a:cubicBezTo>
                <a:cubicBezTo>
                  <a:pt x="958201" y="6132"/>
                  <a:pt x="959090" y="2776"/>
                  <a:pt x="964637" y="2921"/>
                </a:cubicBezTo>
                <a:close/>
                <a:moveTo>
                  <a:pt x="4452225" y="262"/>
                </a:moveTo>
                <a:cubicBezTo>
                  <a:pt x="4455647" y="705"/>
                  <a:pt x="4459895" y="1710"/>
                  <a:pt x="4464970" y="3276"/>
                </a:cubicBezTo>
                <a:cubicBezTo>
                  <a:pt x="4485268" y="9543"/>
                  <a:pt x="4493539" y="19018"/>
                  <a:pt x="4489782" y="31702"/>
                </a:cubicBezTo>
                <a:cubicBezTo>
                  <a:pt x="4488843" y="34873"/>
                  <a:pt x="4487639" y="37434"/>
                  <a:pt x="4486171" y="39383"/>
                </a:cubicBezTo>
                <a:lnTo>
                  <a:pt x="4481769" y="42786"/>
                </a:lnTo>
                <a:lnTo>
                  <a:pt x="4502817" y="38499"/>
                </a:lnTo>
                <a:cubicBezTo>
                  <a:pt x="4511952" y="36671"/>
                  <a:pt x="4519359" y="35757"/>
                  <a:pt x="4525037" y="35757"/>
                </a:cubicBezTo>
                <a:cubicBezTo>
                  <a:pt x="4532208" y="35757"/>
                  <a:pt x="4539414" y="38360"/>
                  <a:pt x="4546655" y="43565"/>
                </a:cubicBezTo>
                <a:cubicBezTo>
                  <a:pt x="4553897" y="48771"/>
                  <a:pt x="4549964" y="53291"/>
                  <a:pt x="4534857" y="57127"/>
                </a:cubicBezTo>
                <a:cubicBezTo>
                  <a:pt x="4519749" y="60963"/>
                  <a:pt x="4503018" y="64448"/>
                  <a:pt x="4484663" y="67581"/>
                </a:cubicBezTo>
                <a:cubicBezTo>
                  <a:pt x="4466307" y="70715"/>
                  <a:pt x="4448131" y="72740"/>
                  <a:pt x="4430134" y="73658"/>
                </a:cubicBezTo>
                <a:cubicBezTo>
                  <a:pt x="4412137" y="74576"/>
                  <a:pt x="4401410" y="74583"/>
                  <a:pt x="4397954" y="73680"/>
                </a:cubicBezTo>
                <a:cubicBezTo>
                  <a:pt x="4397180" y="89468"/>
                  <a:pt x="4395409" y="107465"/>
                  <a:pt x="4392641" y="127670"/>
                </a:cubicBezTo>
                <a:cubicBezTo>
                  <a:pt x="4390031" y="143344"/>
                  <a:pt x="4386948" y="157240"/>
                  <a:pt x="4383392" y="169357"/>
                </a:cubicBezTo>
                <a:cubicBezTo>
                  <a:pt x="4381384" y="169472"/>
                  <a:pt x="4385629" y="169074"/>
                  <a:pt x="4396126" y="168164"/>
                </a:cubicBezTo>
                <a:cubicBezTo>
                  <a:pt x="4406623" y="167253"/>
                  <a:pt x="4429324" y="164783"/>
                  <a:pt x="4464228" y="160753"/>
                </a:cubicBezTo>
                <a:cubicBezTo>
                  <a:pt x="4449013" y="143344"/>
                  <a:pt x="4441158" y="131650"/>
                  <a:pt x="4440663" y="125670"/>
                </a:cubicBezTo>
                <a:cubicBezTo>
                  <a:pt x="4440168" y="119690"/>
                  <a:pt x="4450856" y="120751"/>
                  <a:pt x="4472724" y="128854"/>
                </a:cubicBezTo>
                <a:cubicBezTo>
                  <a:pt x="4478260" y="124365"/>
                  <a:pt x="4483627" y="118547"/>
                  <a:pt x="4488825" y="111398"/>
                </a:cubicBezTo>
                <a:cubicBezTo>
                  <a:pt x="4494023" y="104249"/>
                  <a:pt x="4492894" y="101528"/>
                  <a:pt x="4485437" y="103235"/>
                </a:cubicBezTo>
                <a:cubicBezTo>
                  <a:pt x="4477980" y="104941"/>
                  <a:pt x="4470276" y="106727"/>
                  <a:pt x="4462324" y="108591"/>
                </a:cubicBezTo>
                <a:cubicBezTo>
                  <a:pt x="4454373" y="110455"/>
                  <a:pt x="4446539" y="112749"/>
                  <a:pt x="4438824" y="115474"/>
                </a:cubicBezTo>
                <a:cubicBezTo>
                  <a:pt x="4431109" y="118199"/>
                  <a:pt x="4422616" y="115714"/>
                  <a:pt x="4413345" y="108021"/>
                </a:cubicBezTo>
                <a:cubicBezTo>
                  <a:pt x="4404074" y="100327"/>
                  <a:pt x="4404415" y="96481"/>
                  <a:pt x="4414367" y="96481"/>
                </a:cubicBezTo>
                <a:cubicBezTo>
                  <a:pt x="4421322" y="96481"/>
                  <a:pt x="4434701" y="94943"/>
                  <a:pt x="4454505" y="91867"/>
                </a:cubicBezTo>
                <a:cubicBezTo>
                  <a:pt x="4474309" y="88791"/>
                  <a:pt x="4487674" y="85413"/>
                  <a:pt x="4494600" y="81735"/>
                </a:cubicBezTo>
                <a:cubicBezTo>
                  <a:pt x="4501527" y="78057"/>
                  <a:pt x="4509313" y="78867"/>
                  <a:pt x="4517960" y="84166"/>
                </a:cubicBezTo>
                <a:cubicBezTo>
                  <a:pt x="4526608" y="89465"/>
                  <a:pt x="4532663" y="94584"/>
                  <a:pt x="4536126" y="99524"/>
                </a:cubicBezTo>
                <a:cubicBezTo>
                  <a:pt x="4539589" y="104464"/>
                  <a:pt x="4537345" y="108308"/>
                  <a:pt x="4529393" y="111054"/>
                </a:cubicBezTo>
                <a:cubicBezTo>
                  <a:pt x="4521442" y="113800"/>
                  <a:pt x="4506073" y="123756"/>
                  <a:pt x="4483286" y="140921"/>
                </a:cubicBezTo>
                <a:cubicBezTo>
                  <a:pt x="4485078" y="142670"/>
                  <a:pt x="4485483" y="145857"/>
                  <a:pt x="4484501" y="150482"/>
                </a:cubicBezTo>
                <a:cubicBezTo>
                  <a:pt x="4483519" y="155107"/>
                  <a:pt x="4482210" y="157348"/>
                  <a:pt x="4480576" y="157204"/>
                </a:cubicBezTo>
                <a:cubicBezTo>
                  <a:pt x="4507134" y="153648"/>
                  <a:pt x="4523675" y="151436"/>
                  <a:pt x="4530200" y="150568"/>
                </a:cubicBezTo>
                <a:cubicBezTo>
                  <a:pt x="4536725" y="149701"/>
                  <a:pt x="4543034" y="148116"/>
                  <a:pt x="4549129" y="145814"/>
                </a:cubicBezTo>
                <a:cubicBezTo>
                  <a:pt x="4555224" y="143513"/>
                  <a:pt x="4562745" y="145725"/>
                  <a:pt x="4571693" y="152450"/>
                </a:cubicBezTo>
                <a:cubicBezTo>
                  <a:pt x="4580642" y="159176"/>
                  <a:pt x="4587489" y="165787"/>
                  <a:pt x="4592236" y="172283"/>
                </a:cubicBezTo>
                <a:cubicBezTo>
                  <a:pt x="4596982" y="178779"/>
                  <a:pt x="4594218" y="182841"/>
                  <a:pt x="4583943" y="184468"/>
                </a:cubicBezTo>
                <a:cubicBezTo>
                  <a:pt x="4573669" y="186096"/>
                  <a:pt x="4561046" y="192108"/>
                  <a:pt x="4546074" y="202505"/>
                </a:cubicBezTo>
                <a:cubicBezTo>
                  <a:pt x="4531103" y="212902"/>
                  <a:pt x="4526145" y="212966"/>
                  <a:pt x="4531200" y="202698"/>
                </a:cubicBezTo>
                <a:cubicBezTo>
                  <a:pt x="4536255" y="192431"/>
                  <a:pt x="4540528" y="183884"/>
                  <a:pt x="4544020" y="177058"/>
                </a:cubicBezTo>
                <a:cubicBezTo>
                  <a:pt x="4547512" y="170232"/>
                  <a:pt x="4542371" y="167719"/>
                  <a:pt x="4528597" y="169519"/>
                </a:cubicBezTo>
                <a:cubicBezTo>
                  <a:pt x="4514823" y="171319"/>
                  <a:pt x="4497920" y="173129"/>
                  <a:pt x="4477887" y="174950"/>
                </a:cubicBezTo>
                <a:cubicBezTo>
                  <a:pt x="4485975" y="176786"/>
                  <a:pt x="4490019" y="181246"/>
                  <a:pt x="4490019" y="188330"/>
                </a:cubicBezTo>
                <a:lnTo>
                  <a:pt x="4490019" y="227478"/>
                </a:lnTo>
                <a:cubicBezTo>
                  <a:pt x="4490019" y="248544"/>
                  <a:pt x="4490470" y="264666"/>
                  <a:pt x="4491374" y="275844"/>
                </a:cubicBezTo>
                <a:cubicBezTo>
                  <a:pt x="4492277" y="287022"/>
                  <a:pt x="4487082" y="297516"/>
                  <a:pt x="4475790" y="307325"/>
                </a:cubicBezTo>
                <a:cubicBezTo>
                  <a:pt x="4464497" y="317133"/>
                  <a:pt x="4457377" y="319284"/>
                  <a:pt x="4454430" y="313778"/>
                </a:cubicBezTo>
                <a:cubicBezTo>
                  <a:pt x="4451483" y="308271"/>
                  <a:pt x="4448324" y="303833"/>
                  <a:pt x="4444954" y="300463"/>
                </a:cubicBezTo>
                <a:cubicBezTo>
                  <a:pt x="4441585" y="297093"/>
                  <a:pt x="4435404" y="291271"/>
                  <a:pt x="4426413" y="282996"/>
                </a:cubicBezTo>
                <a:cubicBezTo>
                  <a:pt x="4417421" y="274722"/>
                  <a:pt x="4418852" y="272159"/>
                  <a:pt x="4430704" y="275307"/>
                </a:cubicBezTo>
                <a:cubicBezTo>
                  <a:pt x="4442556" y="278454"/>
                  <a:pt x="4450676" y="279903"/>
                  <a:pt x="4455064" y="279652"/>
                </a:cubicBezTo>
                <a:cubicBezTo>
                  <a:pt x="4459452" y="279401"/>
                  <a:pt x="4462077" y="272256"/>
                  <a:pt x="4462937" y="258217"/>
                </a:cubicBezTo>
                <a:cubicBezTo>
                  <a:pt x="4463798" y="244178"/>
                  <a:pt x="4463561" y="228780"/>
                  <a:pt x="4462227" y="212023"/>
                </a:cubicBezTo>
                <a:cubicBezTo>
                  <a:pt x="4460894" y="195267"/>
                  <a:pt x="4459051" y="184694"/>
                  <a:pt x="4456699" y="180306"/>
                </a:cubicBezTo>
                <a:cubicBezTo>
                  <a:pt x="4433669" y="183906"/>
                  <a:pt x="4417349" y="186605"/>
                  <a:pt x="4407742" y="188405"/>
                </a:cubicBezTo>
                <a:cubicBezTo>
                  <a:pt x="4398134" y="190205"/>
                  <a:pt x="4389738" y="189125"/>
                  <a:pt x="4382553" y="185168"/>
                </a:cubicBezTo>
                <a:lnTo>
                  <a:pt x="4379606" y="181661"/>
                </a:lnTo>
                <a:cubicBezTo>
                  <a:pt x="4380337" y="181346"/>
                  <a:pt x="4380703" y="181963"/>
                  <a:pt x="4380703" y="183511"/>
                </a:cubicBezTo>
                <a:cubicBezTo>
                  <a:pt x="4375067" y="202297"/>
                  <a:pt x="4365352" y="221807"/>
                  <a:pt x="4351557" y="242041"/>
                </a:cubicBezTo>
                <a:cubicBezTo>
                  <a:pt x="4337761" y="262275"/>
                  <a:pt x="4323170" y="276841"/>
                  <a:pt x="4307783" y="285739"/>
                </a:cubicBezTo>
                <a:cubicBezTo>
                  <a:pt x="4292396" y="294637"/>
                  <a:pt x="4288109" y="294207"/>
                  <a:pt x="4294920" y="284448"/>
                </a:cubicBezTo>
                <a:cubicBezTo>
                  <a:pt x="4301732" y="274690"/>
                  <a:pt x="4309637" y="263505"/>
                  <a:pt x="4318635" y="250892"/>
                </a:cubicBezTo>
                <a:cubicBezTo>
                  <a:pt x="4327634" y="238280"/>
                  <a:pt x="4335933" y="222596"/>
                  <a:pt x="4343533" y="203839"/>
                </a:cubicBezTo>
                <a:cubicBezTo>
                  <a:pt x="4351134" y="185082"/>
                  <a:pt x="4357178" y="165823"/>
                  <a:pt x="4361667" y="146062"/>
                </a:cubicBezTo>
                <a:cubicBezTo>
                  <a:pt x="4366155" y="126301"/>
                  <a:pt x="4369073" y="109233"/>
                  <a:pt x="4370421" y="94856"/>
                </a:cubicBezTo>
                <a:cubicBezTo>
                  <a:pt x="4371769" y="80480"/>
                  <a:pt x="4370192" y="68607"/>
                  <a:pt x="4365689" y="59235"/>
                </a:cubicBezTo>
                <a:cubicBezTo>
                  <a:pt x="4361186" y="49864"/>
                  <a:pt x="4363233" y="46118"/>
                  <a:pt x="4371830" y="47996"/>
                </a:cubicBezTo>
                <a:cubicBezTo>
                  <a:pt x="4380427" y="49875"/>
                  <a:pt x="4387500" y="51675"/>
                  <a:pt x="4393050" y="53395"/>
                </a:cubicBezTo>
                <a:cubicBezTo>
                  <a:pt x="4398600" y="55116"/>
                  <a:pt x="4408419" y="55080"/>
                  <a:pt x="4422508" y="53288"/>
                </a:cubicBezTo>
                <a:cubicBezTo>
                  <a:pt x="4436598" y="51495"/>
                  <a:pt x="4451221" y="49040"/>
                  <a:pt x="4466379" y="45921"/>
                </a:cubicBezTo>
                <a:lnTo>
                  <a:pt x="4477982" y="43557"/>
                </a:lnTo>
                <a:lnTo>
                  <a:pt x="4474190" y="43755"/>
                </a:lnTo>
                <a:cubicBezTo>
                  <a:pt x="4471664" y="43263"/>
                  <a:pt x="4468874" y="42160"/>
                  <a:pt x="4465819" y="40446"/>
                </a:cubicBezTo>
                <a:cubicBezTo>
                  <a:pt x="4457244" y="32832"/>
                  <a:pt x="4449884" y="23166"/>
                  <a:pt x="4443739" y="11450"/>
                </a:cubicBezTo>
                <a:cubicBezTo>
                  <a:pt x="4439131" y="2663"/>
                  <a:pt x="4441959" y="-1066"/>
                  <a:pt x="4452225" y="262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83463" y="2945690"/>
            <a:ext cx="5246012" cy="5252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4.2   4.7   80.4   54.2   10.5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33986" y="2945690"/>
            <a:ext cx="377371" cy="4871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87927" y="5004390"/>
            <a:ext cx="6951389" cy="5252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)&gt;(      )&gt;(       )&gt;(      )&gt;(     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78484" y="5014969"/>
            <a:ext cx="96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4.2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054699" y="5002881"/>
            <a:ext cx="96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54.2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97734" y="5002880"/>
            <a:ext cx="96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10.5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97314" y="5001878"/>
            <a:ext cx="75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702716" y="5014969"/>
            <a:ext cx="96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80.4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99960" y="3348208"/>
            <a:ext cx="3502882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①整数部分大的就大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71115" y="2968256"/>
            <a:ext cx="377371" cy="4871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12790" y="2945690"/>
            <a:ext cx="377371" cy="48714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49147" y="2962419"/>
            <a:ext cx="377371" cy="48714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94956" y="3761411"/>
            <a:ext cx="6821098" cy="1317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②整数部分相同，比较小数点后第一位，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第一位大的大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1583" y="3216617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4" grpId="0" animBg="1"/>
      <p:bldP spid="4" grpId="0"/>
      <p:bldP spid="27" grpId="0"/>
      <p:bldP spid="28" grpId="0"/>
      <p:bldP spid="29" grpId="0"/>
      <p:bldP spid="30" grpId="0"/>
      <p:bldP spid="19" grpId="0"/>
      <p:bldP spid="21" grpId="0" animBg="1"/>
      <p:bldP spid="22" grpId="0" animBg="1"/>
      <p:bldP spid="23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/>
          <p:nvPr/>
        </p:nvSpPr>
        <p:spPr>
          <a:xfrm>
            <a:off x="3579387" y="1674771"/>
            <a:ext cx="1312638" cy="274617"/>
          </a:xfrm>
          <a:custGeom>
            <a:avLst/>
            <a:gdLst/>
            <a:ahLst/>
            <a:cxnLst/>
            <a:rect l="l" t="t" r="r" b="b"/>
            <a:pathLst>
              <a:path w="1312638" h="274617">
                <a:moveTo>
                  <a:pt x="1273186" y="195212"/>
                </a:moveTo>
                <a:cubicBezTo>
                  <a:pt x="1270270" y="195376"/>
                  <a:pt x="1267434" y="196483"/>
                  <a:pt x="1264678" y="198533"/>
                </a:cubicBezTo>
                <a:cubicBezTo>
                  <a:pt x="1259165" y="202632"/>
                  <a:pt x="1256408" y="208095"/>
                  <a:pt x="1256408" y="214922"/>
                </a:cubicBezTo>
                <a:cubicBezTo>
                  <a:pt x="1256408" y="221750"/>
                  <a:pt x="1259478" y="226875"/>
                  <a:pt x="1265617" y="230298"/>
                </a:cubicBezTo>
                <a:cubicBezTo>
                  <a:pt x="1271756" y="233721"/>
                  <a:pt x="1277765" y="233548"/>
                  <a:pt x="1283644" y="229777"/>
                </a:cubicBezTo>
                <a:cubicBezTo>
                  <a:pt x="1289523" y="225995"/>
                  <a:pt x="1292285" y="220538"/>
                  <a:pt x="1291932" y="213406"/>
                </a:cubicBezTo>
                <a:cubicBezTo>
                  <a:pt x="1291578" y="206275"/>
                  <a:pt x="1288326" y="200988"/>
                  <a:pt x="1282174" y="197547"/>
                </a:cubicBezTo>
                <a:cubicBezTo>
                  <a:pt x="1279098" y="195826"/>
                  <a:pt x="1276102" y="195048"/>
                  <a:pt x="1273186" y="195212"/>
                </a:cubicBezTo>
                <a:close/>
                <a:moveTo>
                  <a:pt x="71818" y="192024"/>
                </a:moveTo>
                <a:cubicBezTo>
                  <a:pt x="74619" y="191377"/>
                  <a:pt x="79339" y="192217"/>
                  <a:pt x="85977" y="194542"/>
                </a:cubicBezTo>
                <a:cubicBezTo>
                  <a:pt x="99254" y="199193"/>
                  <a:pt x="104913" y="207388"/>
                  <a:pt x="102953" y="219127"/>
                </a:cubicBezTo>
                <a:cubicBezTo>
                  <a:pt x="100993" y="230866"/>
                  <a:pt x="94519" y="232165"/>
                  <a:pt x="83531" y="223024"/>
                </a:cubicBezTo>
                <a:cubicBezTo>
                  <a:pt x="76028" y="213859"/>
                  <a:pt x="71240" y="205658"/>
                  <a:pt x="69169" y="198421"/>
                </a:cubicBezTo>
                <a:cubicBezTo>
                  <a:pt x="68133" y="194803"/>
                  <a:pt x="69016" y="192670"/>
                  <a:pt x="71818" y="192024"/>
                </a:cubicBezTo>
                <a:close/>
                <a:moveTo>
                  <a:pt x="1275333" y="175390"/>
                </a:moveTo>
                <a:cubicBezTo>
                  <a:pt x="1280108" y="175495"/>
                  <a:pt x="1284990" y="176596"/>
                  <a:pt x="1289978" y="178692"/>
                </a:cubicBezTo>
                <a:cubicBezTo>
                  <a:pt x="1299956" y="182884"/>
                  <a:pt x="1306582" y="189526"/>
                  <a:pt x="1309856" y="198616"/>
                </a:cubicBezTo>
                <a:cubicBezTo>
                  <a:pt x="1313130" y="207707"/>
                  <a:pt x="1313515" y="216699"/>
                  <a:pt x="1311010" y="225592"/>
                </a:cubicBezTo>
                <a:cubicBezTo>
                  <a:pt x="1308504" y="234484"/>
                  <a:pt x="1303816" y="241290"/>
                  <a:pt x="1296945" y="246009"/>
                </a:cubicBezTo>
                <a:cubicBezTo>
                  <a:pt x="1290074" y="250728"/>
                  <a:pt x="1281911" y="253088"/>
                  <a:pt x="1272454" y="253088"/>
                </a:cubicBezTo>
                <a:cubicBezTo>
                  <a:pt x="1262997" y="253088"/>
                  <a:pt x="1254433" y="249249"/>
                  <a:pt x="1246762" y="241572"/>
                </a:cubicBezTo>
                <a:cubicBezTo>
                  <a:pt x="1239092" y="233895"/>
                  <a:pt x="1235256" y="225641"/>
                  <a:pt x="1235256" y="216811"/>
                </a:cubicBezTo>
                <a:cubicBezTo>
                  <a:pt x="1235256" y="207980"/>
                  <a:pt x="1237321" y="200257"/>
                  <a:pt x="1241451" y="193640"/>
                </a:cubicBezTo>
                <a:cubicBezTo>
                  <a:pt x="1245581" y="187023"/>
                  <a:pt x="1252207" y="181830"/>
                  <a:pt x="1261329" y="178060"/>
                </a:cubicBezTo>
                <a:cubicBezTo>
                  <a:pt x="1265890" y="176174"/>
                  <a:pt x="1270558" y="175285"/>
                  <a:pt x="1275333" y="175390"/>
                </a:cubicBezTo>
                <a:close/>
                <a:moveTo>
                  <a:pt x="1060654" y="157244"/>
                </a:moveTo>
                <a:lnTo>
                  <a:pt x="1009967" y="162972"/>
                </a:lnTo>
                <a:cubicBezTo>
                  <a:pt x="1008814" y="164761"/>
                  <a:pt x="1007706" y="166180"/>
                  <a:pt x="1006644" y="167228"/>
                </a:cubicBezTo>
                <a:lnTo>
                  <a:pt x="1005407" y="168052"/>
                </a:lnTo>
                <a:lnTo>
                  <a:pt x="1011623" y="169641"/>
                </a:lnTo>
                <a:cubicBezTo>
                  <a:pt x="1016745" y="171620"/>
                  <a:pt x="1018897" y="173737"/>
                  <a:pt x="1018079" y="175995"/>
                </a:cubicBezTo>
                <a:cubicBezTo>
                  <a:pt x="1017260" y="178252"/>
                  <a:pt x="1016503" y="180552"/>
                  <a:pt x="1015809" y="182896"/>
                </a:cubicBezTo>
                <a:cubicBezTo>
                  <a:pt x="1027517" y="182214"/>
                  <a:pt x="1043423" y="180435"/>
                  <a:pt x="1063527" y="177557"/>
                </a:cubicBezTo>
                <a:cubicBezTo>
                  <a:pt x="1063527" y="171778"/>
                  <a:pt x="1062556" y="166553"/>
                  <a:pt x="1060616" y="161884"/>
                </a:cubicBezTo>
                <a:close/>
                <a:moveTo>
                  <a:pt x="1069889" y="156200"/>
                </a:moveTo>
                <a:lnTo>
                  <a:pt x="1063244" y="156951"/>
                </a:lnTo>
                <a:lnTo>
                  <a:pt x="1066597" y="156759"/>
                </a:lnTo>
                <a:lnTo>
                  <a:pt x="1072296" y="158471"/>
                </a:lnTo>
                <a:close/>
                <a:moveTo>
                  <a:pt x="166242" y="154898"/>
                </a:moveTo>
                <a:cubicBezTo>
                  <a:pt x="172518" y="153336"/>
                  <a:pt x="179010" y="155444"/>
                  <a:pt x="185720" y="161223"/>
                </a:cubicBezTo>
                <a:cubicBezTo>
                  <a:pt x="192430" y="167003"/>
                  <a:pt x="191165" y="170913"/>
                  <a:pt x="181925" y="172953"/>
                </a:cubicBezTo>
                <a:cubicBezTo>
                  <a:pt x="172685" y="174993"/>
                  <a:pt x="163297" y="176243"/>
                  <a:pt x="153759" y="176702"/>
                </a:cubicBezTo>
                <a:cubicBezTo>
                  <a:pt x="161536" y="182010"/>
                  <a:pt x="163756" y="186313"/>
                  <a:pt x="160419" y="189612"/>
                </a:cubicBezTo>
                <a:cubicBezTo>
                  <a:pt x="157083" y="192911"/>
                  <a:pt x="153710" y="198356"/>
                  <a:pt x="150299" y="205946"/>
                </a:cubicBezTo>
                <a:cubicBezTo>
                  <a:pt x="146888" y="213536"/>
                  <a:pt x="141816" y="220643"/>
                  <a:pt x="135081" y="227266"/>
                </a:cubicBezTo>
                <a:cubicBezTo>
                  <a:pt x="159005" y="226522"/>
                  <a:pt x="179038" y="225557"/>
                  <a:pt x="195180" y="224373"/>
                </a:cubicBezTo>
                <a:cubicBezTo>
                  <a:pt x="211322" y="223189"/>
                  <a:pt x="223436" y="226714"/>
                  <a:pt x="231522" y="234949"/>
                </a:cubicBezTo>
                <a:cubicBezTo>
                  <a:pt x="239608" y="243184"/>
                  <a:pt x="240724" y="247875"/>
                  <a:pt x="234871" y="249023"/>
                </a:cubicBezTo>
                <a:cubicBezTo>
                  <a:pt x="229017" y="250170"/>
                  <a:pt x="218450" y="249578"/>
                  <a:pt x="203170" y="247246"/>
                </a:cubicBezTo>
                <a:cubicBezTo>
                  <a:pt x="187891" y="244914"/>
                  <a:pt x="163495" y="244908"/>
                  <a:pt x="129984" y="247227"/>
                </a:cubicBezTo>
                <a:cubicBezTo>
                  <a:pt x="96473" y="249547"/>
                  <a:pt x="71588" y="252064"/>
                  <a:pt x="55328" y="254780"/>
                </a:cubicBezTo>
                <a:cubicBezTo>
                  <a:pt x="39069" y="257497"/>
                  <a:pt x="28874" y="259059"/>
                  <a:pt x="24744" y="259469"/>
                </a:cubicBezTo>
                <a:cubicBezTo>
                  <a:pt x="20614" y="259878"/>
                  <a:pt x="14211" y="256563"/>
                  <a:pt x="5536" y="249525"/>
                </a:cubicBezTo>
                <a:cubicBezTo>
                  <a:pt x="-3140" y="242487"/>
                  <a:pt x="-1617" y="238967"/>
                  <a:pt x="10103" y="238967"/>
                </a:cubicBezTo>
                <a:cubicBezTo>
                  <a:pt x="19442" y="238967"/>
                  <a:pt x="34250" y="238013"/>
                  <a:pt x="54528" y="236103"/>
                </a:cubicBezTo>
                <a:cubicBezTo>
                  <a:pt x="74806" y="234193"/>
                  <a:pt x="96423" y="231756"/>
                  <a:pt x="119380" y="228791"/>
                </a:cubicBezTo>
                <a:cubicBezTo>
                  <a:pt x="122778" y="221313"/>
                  <a:pt x="125832" y="211809"/>
                  <a:pt x="128542" y="200281"/>
                </a:cubicBezTo>
                <a:cubicBezTo>
                  <a:pt x="131252" y="188754"/>
                  <a:pt x="132390" y="181452"/>
                  <a:pt x="131956" y="178376"/>
                </a:cubicBezTo>
                <a:cubicBezTo>
                  <a:pt x="107412" y="182990"/>
                  <a:pt x="90569" y="185895"/>
                  <a:pt x="81429" y="187092"/>
                </a:cubicBezTo>
                <a:cubicBezTo>
                  <a:pt x="72288" y="188288"/>
                  <a:pt x="63163" y="185560"/>
                  <a:pt x="54054" y="178906"/>
                </a:cubicBezTo>
                <a:cubicBezTo>
                  <a:pt x="44944" y="172252"/>
                  <a:pt x="47415" y="168925"/>
                  <a:pt x="61467" y="168925"/>
                </a:cubicBezTo>
                <a:cubicBezTo>
                  <a:pt x="72927" y="168925"/>
                  <a:pt x="91686" y="166978"/>
                  <a:pt x="117743" y="163084"/>
                </a:cubicBezTo>
                <a:cubicBezTo>
                  <a:pt x="143800" y="159189"/>
                  <a:pt x="159967" y="156461"/>
                  <a:pt x="166242" y="154898"/>
                </a:cubicBezTo>
                <a:close/>
                <a:moveTo>
                  <a:pt x="404879" y="136211"/>
                </a:moveTo>
                <a:cubicBezTo>
                  <a:pt x="410714" y="134654"/>
                  <a:pt x="416838" y="136416"/>
                  <a:pt x="423250" y="141494"/>
                </a:cubicBezTo>
                <a:cubicBezTo>
                  <a:pt x="429662" y="146573"/>
                  <a:pt x="428152" y="151255"/>
                  <a:pt x="418720" y="155540"/>
                </a:cubicBezTo>
                <a:cubicBezTo>
                  <a:pt x="409288" y="159825"/>
                  <a:pt x="401943" y="162147"/>
                  <a:pt x="396684" y="162507"/>
                </a:cubicBezTo>
                <a:cubicBezTo>
                  <a:pt x="401360" y="166029"/>
                  <a:pt x="403096" y="169133"/>
                  <a:pt x="401893" y="171818"/>
                </a:cubicBezTo>
                <a:cubicBezTo>
                  <a:pt x="400690" y="174503"/>
                  <a:pt x="399735" y="181700"/>
                  <a:pt x="399028" y="193407"/>
                </a:cubicBezTo>
                <a:cubicBezTo>
                  <a:pt x="410847" y="190369"/>
                  <a:pt x="422751" y="187857"/>
                  <a:pt x="434737" y="185873"/>
                </a:cubicBezTo>
                <a:cubicBezTo>
                  <a:pt x="446724" y="183889"/>
                  <a:pt x="448687" y="186177"/>
                  <a:pt x="440625" y="192738"/>
                </a:cubicBezTo>
                <a:cubicBezTo>
                  <a:pt x="432564" y="199299"/>
                  <a:pt x="415691" y="206858"/>
                  <a:pt x="390005" y="215415"/>
                </a:cubicBezTo>
                <a:cubicBezTo>
                  <a:pt x="365833" y="225548"/>
                  <a:pt x="350153" y="232804"/>
                  <a:pt x="342966" y="237182"/>
                </a:cubicBezTo>
                <a:cubicBezTo>
                  <a:pt x="335779" y="241560"/>
                  <a:pt x="328837" y="241209"/>
                  <a:pt x="322140" y="236130"/>
                </a:cubicBezTo>
                <a:cubicBezTo>
                  <a:pt x="315442" y="231052"/>
                  <a:pt x="310993" y="226407"/>
                  <a:pt x="308792" y="222196"/>
                </a:cubicBezTo>
                <a:cubicBezTo>
                  <a:pt x="306590" y="217986"/>
                  <a:pt x="311170" y="215654"/>
                  <a:pt x="322530" y="215201"/>
                </a:cubicBezTo>
                <a:cubicBezTo>
                  <a:pt x="333891" y="214749"/>
                  <a:pt x="352724" y="209772"/>
                  <a:pt x="379029" y="200272"/>
                </a:cubicBezTo>
                <a:cubicBezTo>
                  <a:pt x="379029" y="186865"/>
                  <a:pt x="377801" y="176063"/>
                  <a:pt x="375346" y="167865"/>
                </a:cubicBezTo>
                <a:cubicBezTo>
                  <a:pt x="369541" y="168646"/>
                  <a:pt x="363793" y="169037"/>
                  <a:pt x="358100" y="169037"/>
                </a:cubicBezTo>
                <a:cubicBezTo>
                  <a:pt x="352891" y="169037"/>
                  <a:pt x="347103" y="167276"/>
                  <a:pt x="340734" y="163753"/>
                </a:cubicBezTo>
                <a:cubicBezTo>
                  <a:pt x="334365" y="160231"/>
                  <a:pt x="335711" y="156917"/>
                  <a:pt x="344771" y="153810"/>
                </a:cubicBezTo>
                <a:cubicBezTo>
                  <a:pt x="353831" y="150703"/>
                  <a:pt x="364655" y="147382"/>
                  <a:pt x="377243" y="143848"/>
                </a:cubicBezTo>
                <a:cubicBezTo>
                  <a:pt x="389832" y="140313"/>
                  <a:pt x="399044" y="137767"/>
                  <a:pt x="404879" y="136211"/>
                </a:cubicBezTo>
                <a:close/>
                <a:moveTo>
                  <a:pt x="663484" y="88932"/>
                </a:moveTo>
                <a:cubicBezTo>
                  <a:pt x="666425" y="88621"/>
                  <a:pt x="670174" y="89284"/>
                  <a:pt x="674732" y="90921"/>
                </a:cubicBezTo>
                <a:cubicBezTo>
                  <a:pt x="687122" y="94951"/>
                  <a:pt x="691103" y="99382"/>
                  <a:pt x="686676" y="104213"/>
                </a:cubicBezTo>
                <a:cubicBezTo>
                  <a:pt x="682248" y="109044"/>
                  <a:pt x="679116" y="114575"/>
                  <a:pt x="677281" y="120807"/>
                </a:cubicBezTo>
                <a:cubicBezTo>
                  <a:pt x="675445" y="127039"/>
                  <a:pt x="672617" y="147736"/>
                  <a:pt x="668798" y="182896"/>
                </a:cubicBezTo>
                <a:cubicBezTo>
                  <a:pt x="678831" y="177142"/>
                  <a:pt x="688927" y="172007"/>
                  <a:pt x="699084" y="167493"/>
                </a:cubicBezTo>
                <a:cubicBezTo>
                  <a:pt x="709242" y="162978"/>
                  <a:pt x="712181" y="162882"/>
                  <a:pt x="707902" y="167204"/>
                </a:cubicBezTo>
                <a:cubicBezTo>
                  <a:pt x="703623" y="171527"/>
                  <a:pt x="695512" y="179709"/>
                  <a:pt x="683569" y="191752"/>
                </a:cubicBezTo>
                <a:cubicBezTo>
                  <a:pt x="671625" y="203794"/>
                  <a:pt x="662615" y="214110"/>
                  <a:pt x="656538" y="222699"/>
                </a:cubicBezTo>
                <a:cubicBezTo>
                  <a:pt x="650461" y="231287"/>
                  <a:pt x="644542" y="230475"/>
                  <a:pt x="638781" y="220262"/>
                </a:cubicBezTo>
                <a:cubicBezTo>
                  <a:pt x="633020" y="210048"/>
                  <a:pt x="632319" y="202870"/>
                  <a:pt x="636679" y="198728"/>
                </a:cubicBezTo>
                <a:cubicBezTo>
                  <a:pt x="641038" y="194586"/>
                  <a:pt x="644539" y="188363"/>
                  <a:pt x="647180" y="180059"/>
                </a:cubicBezTo>
                <a:cubicBezTo>
                  <a:pt x="649822" y="171756"/>
                  <a:pt x="651729" y="161192"/>
                  <a:pt x="652901" y="148368"/>
                </a:cubicBezTo>
                <a:cubicBezTo>
                  <a:pt x="654073" y="135544"/>
                  <a:pt x="654851" y="126832"/>
                  <a:pt x="655236" y="122230"/>
                </a:cubicBezTo>
                <a:cubicBezTo>
                  <a:pt x="655620" y="117629"/>
                  <a:pt x="652730" y="116466"/>
                  <a:pt x="646566" y="118742"/>
                </a:cubicBezTo>
                <a:cubicBezTo>
                  <a:pt x="640402" y="121018"/>
                  <a:pt x="634378" y="123548"/>
                  <a:pt x="628493" y="126332"/>
                </a:cubicBezTo>
                <a:cubicBezTo>
                  <a:pt x="622608" y="129117"/>
                  <a:pt x="615381" y="127790"/>
                  <a:pt x="606811" y="122351"/>
                </a:cubicBezTo>
                <a:cubicBezTo>
                  <a:pt x="598241" y="116913"/>
                  <a:pt x="598659" y="113409"/>
                  <a:pt x="608066" y="111840"/>
                </a:cubicBezTo>
                <a:cubicBezTo>
                  <a:pt x="617474" y="110271"/>
                  <a:pt x="627333" y="107834"/>
                  <a:pt x="637646" y="104529"/>
                </a:cubicBezTo>
                <a:cubicBezTo>
                  <a:pt x="647959" y="101224"/>
                  <a:pt x="654439" y="97311"/>
                  <a:pt x="657087" y="92790"/>
                </a:cubicBezTo>
                <a:cubicBezTo>
                  <a:pt x="658411" y="90530"/>
                  <a:pt x="660543" y="89244"/>
                  <a:pt x="663484" y="88932"/>
                </a:cubicBezTo>
                <a:close/>
                <a:moveTo>
                  <a:pt x="1061457" y="81472"/>
                </a:moveTo>
                <a:cubicBezTo>
                  <a:pt x="1057796" y="81676"/>
                  <a:pt x="1052842" y="82264"/>
                  <a:pt x="1046598" y="83237"/>
                </a:cubicBezTo>
                <a:cubicBezTo>
                  <a:pt x="1034109" y="85185"/>
                  <a:pt x="1020342" y="87181"/>
                  <a:pt x="1005298" y="89228"/>
                </a:cubicBezTo>
                <a:cubicBezTo>
                  <a:pt x="1005298" y="94834"/>
                  <a:pt x="1005459" y="98040"/>
                  <a:pt x="1005782" y="98846"/>
                </a:cubicBezTo>
                <a:cubicBezTo>
                  <a:pt x="1014004" y="98164"/>
                  <a:pt x="1022947" y="96049"/>
                  <a:pt x="1032608" y="92502"/>
                </a:cubicBezTo>
                <a:cubicBezTo>
                  <a:pt x="1042269" y="88955"/>
                  <a:pt x="1049667" y="90102"/>
                  <a:pt x="1054802" y="95944"/>
                </a:cubicBezTo>
                <a:cubicBezTo>
                  <a:pt x="1059937" y="101785"/>
                  <a:pt x="1056145" y="106086"/>
                  <a:pt x="1043426" y="108845"/>
                </a:cubicBezTo>
                <a:cubicBezTo>
                  <a:pt x="1030707" y="111605"/>
                  <a:pt x="1018779" y="113301"/>
                  <a:pt x="1007642" y="113933"/>
                </a:cubicBezTo>
                <a:cubicBezTo>
                  <a:pt x="1008423" y="117158"/>
                  <a:pt x="1008814" y="119911"/>
                  <a:pt x="1008814" y="122193"/>
                </a:cubicBezTo>
                <a:cubicBezTo>
                  <a:pt x="1018141" y="120147"/>
                  <a:pt x="1027247" y="117887"/>
                  <a:pt x="1036133" y="115412"/>
                </a:cubicBezTo>
                <a:cubicBezTo>
                  <a:pt x="1045020" y="112938"/>
                  <a:pt x="1052027" y="114392"/>
                  <a:pt x="1057155" y="119775"/>
                </a:cubicBezTo>
                <a:cubicBezTo>
                  <a:pt x="1062284" y="125157"/>
                  <a:pt x="1059304" y="129263"/>
                  <a:pt x="1048216" y="132090"/>
                </a:cubicBezTo>
                <a:cubicBezTo>
                  <a:pt x="1037129" y="134918"/>
                  <a:pt x="1024379" y="136667"/>
                  <a:pt x="1009967" y="137336"/>
                </a:cubicBezTo>
                <a:lnTo>
                  <a:pt x="1010842" y="149057"/>
                </a:lnTo>
                <a:cubicBezTo>
                  <a:pt x="1011722" y="148387"/>
                  <a:pt x="1019319" y="146861"/>
                  <a:pt x="1033631" y="144480"/>
                </a:cubicBezTo>
                <a:cubicBezTo>
                  <a:pt x="1047943" y="142099"/>
                  <a:pt x="1056768" y="140908"/>
                  <a:pt x="1060104" y="140908"/>
                </a:cubicBezTo>
                <a:cubicBezTo>
                  <a:pt x="1064222" y="140908"/>
                  <a:pt x="1067403" y="140896"/>
                  <a:pt x="1069648" y="140871"/>
                </a:cubicBezTo>
                <a:cubicBezTo>
                  <a:pt x="1071793" y="119849"/>
                  <a:pt x="1072689" y="105069"/>
                  <a:pt x="1072336" y="96530"/>
                </a:cubicBezTo>
                <a:cubicBezTo>
                  <a:pt x="1071982" y="87991"/>
                  <a:pt x="1070727" y="83154"/>
                  <a:pt x="1068569" y="82019"/>
                </a:cubicBezTo>
                <a:cubicBezTo>
                  <a:pt x="1067490" y="81452"/>
                  <a:pt x="1065119" y="81269"/>
                  <a:pt x="1061457" y="81472"/>
                </a:cubicBezTo>
                <a:close/>
                <a:moveTo>
                  <a:pt x="1004121" y="52014"/>
                </a:moveTo>
                <a:cubicBezTo>
                  <a:pt x="1007051" y="52108"/>
                  <a:pt x="1010625" y="52932"/>
                  <a:pt x="1014842" y="54486"/>
                </a:cubicBezTo>
                <a:cubicBezTo>
                  <a:pt x="1023275" y="57593"/>
                  <a:pt x="1026224" y="63257"/>
                  <a:pt x="1023688" y="71480"/>
                </a:cubicBezTo>
                <a:lnTo>
                  <a:pt x="1022607" y="73378"/>
                </a:lnTo>
                <a:lnTo>
                  <a:pt x="1031343" y="72122"/>
                </a:lnTo>
                <a:lnTo>
                  <a:pt x="1050187" y="67785"/>
                </a:lnTo>
                <a:lnTo>
                  <a:pt x="1050172" y="67834"/>
                </a:lnTo>
                <a:lnTo>
                  <a:pt x="1050479" y="67718"/>
                </a:lnTo>
                <a:lnTo>
                  <a:pt x="1066829" y="63955"/>
                </a:lnTo>
                <a:cubicBezTo>
                  <a:pt x="1071536" y="61543"/>
                  <a:pt x="1076804" y="61592"/>
                  <a:pt x="1082633" y="64104"/>
                </a:cubicBezTo>
                <a:cubicBezTo>
                  <a:pt x="1088462" y="66615"/>
                  <a:pt x="1094152" y="69679"/>
                  <a:pt x="1099702" y="73294"/>
                </a:cubicBezTo>
                <a:cubicBezTo>
                  <a:pt x="1105252" y="76909"/>
                  <a:pt x="1106442" y="81334"/>
                  <a:pt x="1103273" y="86567"/>
                </a:cubicBezTo>
                <a:cubicBezTo>
                  <a:pt x="1100105" y="91801"/>
                  <a:pt x="1097364" y="102322"/>
                  <a:pt x="1095051" y="118128"/>
                </a:cubicBezTo>
                <a:cubicBezTo>
                  <a:pt x="1092738" y="133935"/>
                  <a:pt x="1089553" y="146176"/>
                  <a:pt x="1085498" y="154852"/>
                </a:cubicBezTo>
                <a:cubicBezTo>
                  <a:pt x="1084484" y="157021"/>
                  <a:pt x="1083398" y="158675"/>
                  <a:pt x="1082241" y="159816"/>
                </a:cubicBezTo>
                <a:lnTo>
                  <a:pt x="1080214" y="160849"/>
                </a:lnTo>
                <a:lnTo>
                  <a:pt x="1082419" y="161512"/>
                </a:lnTo>
                <a:cubicBezTo>
                  <a:pt x="1087039" y="163428"/>
                  <a:pt x="1089129" y="165316"/>
                  <a:pt x="1088688" y="167177"/>
                </a:cubicBezTo>
                <a:cubicBezTo>
                  <a:pt x="1088248" y="169037"/>
                  <a:pt x="1087302" y="171164"/>
                  <a:pt x="1085851" y="173558"/>
                </a:cubicBezTo>
                <a:cubicBezTo>
                  <a:pt x="1109899" y="171325"/>
                  <a:pt x="1127734" y="169211"/>
                  <a:pt x="1139355" y="167214"/>
                </a:cubicBezTo>
                <a:cubicBezTo>
                  <a:pt x="1150976" y="165217"/>
                  <a:pt x="1160334" y="166662"/>
                  <a:pt x="1167428" y="171548"/>
                </a:cubicBezTo>
                <a:cubicBezTo>
                  <a:pt x="1174522" y="176435"/>
                  <a:pt x="1177272" y="180934"/>
                  <a:pt x="1175678" y="185045"/>
                </a:cubicBezTo>
                <a:cubicBezTo>
                  <a:pt x="1174085" y="189157"/>
                  <a:pt x="1168042" y="191017"/>
                  <a:pt x="1157549" y="190626"/>
                </a:cubicBezTo>
                <a:cubicBezTo>
                  <a:pt x="1147057" y="190236"/>
                  <a:pt x="1137923" y="190040"/>
                  <a:pt x="1130146" y="190040"/>
                </a:cubicBezTo>
                <a:cubicBezTo>
                  <a:pt x="1123288" y="190040"/>
                  <a:pt x="1108523" y="190753"/>
                  <a:pt x="1085851" y="192180"/>
                </a:cubicBezTo>
                <a:cubicBezTo>
                  <a:pt x="1085851" y="226509"/>
                  <a:pt x="1085640" y="245358"/>
                  <a:pt x="1085219" y="248725"/>
                </a:cubicBezTo>
                <a:cubicBezTo>
                  <a:pt x="1084797" y="252092"/>
                  <a:pt x="1083296" y="257748"/>
                  <a:pt x="1080717" y="265691"/>
                </a:cubicBezTo>
                <a:cubicBezTo>
                  <a:pt x="1078137" y="273635"/>
                  <a:pt x="1075235" y="276277"/>
                  <a:pt x="1072010" y="273617"/>
                </a:cubicBezTo>
                <a:cubicBezTo>
                  <a:pt x="1068786" y="270956"/>
                  <a:pt x="1066764" y="266966"/>
                  <a:pt x="1065945" y="261645"/>
                </a:cubicBezTo>
                <a:cubicBezTo>
                  <a:pt x="1065127" y="256325"/>
                  <a:pt x="1064519" y="248499"/>
                  <a:pt x="1064122" y="238168"/>
                </a:cubicBezTo>
                <a:cubicBezTo>
                  <a:pt x="1063725" y="227836"/>
                  <a:pt x="1063527" y="212966"/>
                  <a:pt x="1063527" y="193556"/>
                </a:cubicBezTo>
                <a:lnTo>
                  <a:pt x="1014023" y="200216"/>
                </a:lnTo>
                <a:cubicBezTo>
                  <a:pt x="1011108" y="214764"/>
                  <a:pt x="1004157" y="227942"/>
                  <a:pt x="993169" y="239749"/>
                </a:cubicBezTo>
                <a:cubicBezTo>
                  <a:pt x="982180" y="251556"/>
                  <a:pt x="968590" y="259261"/>
                  <a:pt x="952399" y="262864"/>
                </a:cubicBezTo>
                <a:cubicBezTo>
                  <a:pt x="936208" y="266467"/>
                  <a:pt x="933885" y="264312"/>
                  <a:pt x="945432" y="256399"/>
                </a:cubicBezTo>
                <a:cubicBezTo>
                  <a:pt x="956978" y="248486"/>
                  <a:pt x="966727" y="239988"/>
                  <a:pt x="974677" y="230903"/>
                </a:cubicBezTo>
                <a:cubicBezTo>
                  <a:pt x="982626" y="221818"/>
                  <a:pt x="988121" y="212092"/>
                  <a:pt x="991159" y="201723"/>
                </a:cubicBezTo>
                <a:cubicBezTo>
                  <a:pt x="964544" y="206387"/>
                  <a:pt x="947236" y="209496"/>
                  <a:pt x="939237" y="211053"/>
                </a:cubicBezTo>
                <a:cubicBezTo>
                  <a:pt x="931237" y="212609"/>
                  <a:pt x="923300" y="209475"/>
                  <a:pt x="915424" y="201649"/>
                </a:cubicBezTo>
                <a:cubicBezTo>
                  <a:pt x="907549" y="193823"/>
                  <a:pt x="910005" y="190496"/>
                  <a:pt x="922791" y="191668"/>
                </a:cubicBezTo>
                <a:cubicBezTo>
                  <a:pt x="935578" y="192840"/>
                  <a:pt x="958758" y="191237"/>
                  <a:pt x="992331" y="186859"/>
                </a:cubicBezTo>
                <a:cubicBezTo>
                  <a:pt x="992331" y="181104"/>
                  <a:pt x="991358" y="175892"/>
                  <a:pt x="989411" y="171223"/>
                </a:cubicBezTo>
                <a:cubicBezTo>
                  <a:pt x="987463" y="166553"/>
                  <a:pt x="989398" y="164628"/>
                  <a:pt x="995215" y="165446"/>
                </a:cubicBezTo>
                <a:lnTo>
                  <a:pt x="998078" y="166178"/>
                </a:lnTo>
                <a:lnTo>
                  <a:pt x="994313" y="158514"/>
                </a:lnTo>
                <a:cubicBezTo>
                  <a:pt x="993224" y="155437"/>
                  <a:pt x="992381" y="151996"/>
                  <a:pt x="991783" y="148192"/>
                </a:cubicBezTo>
                <a:cubicBezTo>
                  <a:pt x="990586" y="140583"/>
                  <a:pt x="989032" y="129718"/>
                  <a:pt x="987122" y="115598"/>
                </a:cubicBezTo>
                <a:cubicBezTo>
                  <a:pt x="985212" y="101478"/>
                  <a:pt x="982490" y="91271"/>
                  <a:pt x="978955" y="84977"/>
                </a:cubicBezTo>
                <a:cubicBezTo>
                  <a:pt x="975421" y="78683"/>
                  <a:pt x="977176" y="75536"/>
                  <a:pt x="984220" y="75536"/>
                </a:cubicBezTo>
                <a:cubicBezTo>
                  <a:pt x="989094" y="75536"/>
                  <a:pt x="993429" y="75725"/>
                  <a:pt x="997224" y="76103"/>
                </a:cubicBezTo>
                <a:cubicBezTo>
                  <a:pt x="999122" y="76292"/>
                  <a:pt x="1002914" y="76055"/>
                  <a:pt x="1008600" y="75391"/>
                </a:cubicBezTo>
                <a:lnTo>
                  <a:pt x="1009008" y="75333"/>
                </a:lnTo>
                <a:lnTo>
                  <a:pt x="1003884" y="72317"/>
                </a:lnTo>
                <a:cubicBezTo>
                  <a:pt x="996182" y="62780"/>
                  <a:pt x="993975" y="56647"/>
                  <a:pt x="997261" y="53918"/>
                </a:cubicBezTo>
                <a:cubicBezTo>
                  <a:pt x="998905" y="52554"/>
                  <a:pt x="1001191" y="51919"/>
                  <a:pt x="1004121" y="52014"/>
                </a:cubicBezTo>
                <a:close/>
                <a:moveTo>
                  <a:pt x="28269" y="45277"/>
                </a:moveTo>
                <a:cubicBezTo>
                  <a:pt x="35754" y="46920"/>
                  <a:pt x="41413" y="48505"/>
                  <a:pt x="45245" y="50030"/>
                </a:cubicBezTo>
                <a:cubicBezTo>
                  <a:pt x="50652" y="52374"/>
                  <a:pt x="52578" y="55769"/>
                  <a:pt x="51021" y="60216"/>
                </a:cubicBezTo>
                <a:cubicBezTo>
                  <a:pt x="49465" y="64662"/>
                  <a:pt x="48687" y="70172"/>
                  <a:pt x="48687" y="76745"/>
                </a:cubicBezTo>
                <a:lnTo>
                  <a:pt x="48687" y="101264"/>
                </a:lnTo>
                <a:cubicBezTo>
                  <a:pt x="48687" y="111087"/>
                  <a:pt x="46795" y="119778"/>
                  <a:pt x="43013" y="127337"/>
                </a:cubicBezTo>
                <a:cubicBezTo>
                  <a:pt x="39230" y="134896"/>
                  <a:pt x="34926" y="134875"/>
                  <a:pt x="30102" y="127272"/>
                </a:cubicBezTo>
                <a:cubicBezTo>
                  <a:pt x="25277" y="119669"/>
                  <a:pt x="23451" y="113000"/>
                  <a:pt x="24623" y="107264"/>
                </a:cubicBezTo>
                <a:cubicBezTo>
                  <a:pt x="25795" y="101528"/>
                  <a:pt x="26381" y="93302"/>
                  <a:pt x="26381" y="82586"/>
                </a:cubicBezTo>
                <a:cubicBezTo>
                  <a:pt x="26381" y="71536"/>
                  <a:pt x="24824" y="62144"/>
                  <a:pt x="21711" y="54411"/>
                </a:cubicBezTo>
                <a:cubicBezTo>
                  <a:pt x="18599" y="46678"/>
                  <a:pt x="20784" y="43634"/>
                  <a:pt x="28269" y="45277"/>
                </a:cubicBezTo>
                <a:close/>
                <a:moveTo>
                  <a:pt x="1085419" y="41398"/>
                </a:moveTo>
                <a:cubicBezTo>
                  <a:pt x="1087778" y="40784"/>
                  <a:pt x="1092375" y="41640"/>
                  <a:pt x="1099209" y="43965"/>
                </a:cubicBezTo>
                <a:cubicBezTo>
                  <a:pt x="1112876" y="48616"/>
                  <a:pt x="1118686" y="55447"/>
                  <a:pt x="1116640" y="64457"/>
                </a:cubicBezTo>
                <a:cubicBezTo>
                  <a:pt x="1114594" y="73467"/>
                  <a:pt x="1108845" y="74469"/>
                  <a:pt x="1099395" y="67462"/>
                </a:cubicBezTo>
                <a:cubicBezTo>
                  <a:pt x="1094062" y="61360"/>
                  <a:pt x="1089280" y="54755"/>
                  <a:pt x="1085051" y="47649"/>
                </a:cubicBezTo>
                <a:cubicBezTo>
                  <a:pt x="1082937" y="44096"/>
                  <a:pt x="1083059" y="42012"/>
                  <a:pt x="1085419" y="41398"/>
                </a:cubicBezTo>
                <a:close/>
                <a:moveTo>
                  <a:pt x="175286" y="22060"/>
                </a:moveTo>
                <a:cubicBezTo>
                  <a:pt x="177864" y="22395"/>
                  <a:pt x="181057" y="23204"/>
                  <a:pt x="184864" y="24488"/>
                </a:cubicBezTo>
                <a:cubicBezTo>
                  <a:pt x="192479" y="27055"/>
                  <a:pt x="196981" y="30152"/>
                  <a:pt x="198370" y="33780"/>
                </a:cubicBezTo>
                <a:cubicBezTo>
                  <a:pt x="199760" y="37408"/>
                  <a:pt x="198606" y="41153"/>
                  <a:pt x="194910" y="45017"/>
                </a:cubicBezTo>
                <a:cubicBezTo>
                  <a:pt x="191214" y="48880"/>
                  <a:pt x="187242" y="56411"/>
                  <a:pt x="182995" y="67610"/>
                </a:cubicBezTo>
                <a:cubicBezTo>
                  <a:pt x="178747" y="78810"/>
                  <a:pt x="174446" y="87219"/>
                  <a:pt x="170093" y="92837"/>
                </a:cubicBezTo>
                <a:cubicBezTo>
                  <a:pt x="179097" y="98666"/>
                  <a:pt x="189642" y="103283"/>
                  <a:pt x="201728" y="106687"/>
                </a:cubicBezTo>
                <a:cubicBezTo>
                  <a:pt x="213815" y="110092"/>
                  <a:pt x="223256" y="112392"/>
                  <a:pt x="230052" y="113589"/>
                </a:cubicBezTo>
                <a:cubicBezTo>
                  <a:pt x="236849" y="114786"/>
                  <a:pt x="243149" y="116163"/>
                  <a:pt x="248953" y="117719"/>
                </a:cubicBezTo>
                <a:cubicBezTo>
                  <a:pt x="254758" y="119276"/>
                  <a:pt x="248104" y="122575"/>
                  <a:pt x="228992" y="127616"/>
                </a:cubicBezTo>
                <a:cubicBezTo>
                  <a:pt x="209880" y="132658"/>
                  <a:pt x="197124" y="134344"/>
                  <a:pt x="190724" y="132676"/>
                </a:cubicBezTo>
                <a:cubicBezTo>
                  <a:pt x="184325" y="131008"/>
                  <a:pt x="173057" y="122894"/>
                  <a:pt x="156922" y="108334"/>
                </a:cubicBezTo>
                <a:cubicBezTo>
                  <a:pt x="150671" y="113369"/>
                  <a:pt x="143304" y="118308"/>
                  <a:pt x="134821" y="123151"/>
                </a:cubicBezTo>
                <a:cubicBezTo>
                  <a:pt x="130579" y="125573"/>
                  <a:pt x="126036" y="127539"/>
                  <a:pt x="121191" y="129049"/>
                </a:cubicBezTo>
                <a:lnTo>
                  <a:pt x="109495" y="131445"/>
                </a:lnTo>
                <a:lnTo>
                  <a:pt x="116357" y="132546"/>
                </a:lnTo>
                <a:cubicBezTo>
                  <a:pt x="127277" y="135554"/>
                  <a:pt x="132002" y="142387"/>
                  <a:pt x="130533" y="153047"/>
                </a:cubicBezTo>
                <a:cubicBezTo>
                  <a:pt x="129063" y="163707"/>
                  <a:pt x="120986" y="163896"/>
                  <a:pt x="106302" y="153615"/>
                </a:cubicBezTo>
                <a:cubicBezTo>
                  <a:pt x="95822" y="143085"/>
                  <a:pt x="92148" y="136189"/>
                  <a:pt x="95279" y="132927"/>
                </a:cubicBezTo>
                <a:lnTo>
                  <a:pt x="98585" y="131825"/>
                </a:lnTo>
                <a:lnTo>
                  <a:pt x="96053" y="131688"/>
                </a:lnTo>
                <a:cubicBezTo>
                  <a:pt x="95035" y="130741"/>
                  <a:pt x="96231" y="129021"/>
                  <a:pt x="99642" y="126528"/>
                </a:cubicBezTo>
                <a:cubicBezTo>
                  <a:pt x="106463" y="121542"/>
                  <a:pt x="113210" y="117198"/>
                  <a:pt x="119882" y="113496"/>
                </a:cubicBezTo>
                <a:cubicBezTo>
                  <a:pt x="126555" y="109794"/>
                  <a:pt x="133909" y="103943"/>
                  <a:pt x="141946" y="95944"/>
                </a:cubicBezTo>
                <a:cubicBezTo>
                  <a:pt x="139664" y="94356"/>
                  <a:pt x="135993" y="91742"/>
                  <a:pt x="130933" y="88102"/>
                </a:cubicBezTo>
                <a:cubicBezTo>
                  <a:pt x="125873" y="84462"/>
                  <a:pt x="121290" y="81011"/>
                  <a:pt x="117185" y="77749"/>
                </a:cubicBezTo>
                <a:cubicBezTo>
                  <a:pt x="113080" y="74488"/>
                  <a:pt x="108202" y="70382"/>
                  <a:pt x="102553" y="65434"/>
                </a:cubicBezTo>
                <a:cubicBezTo>
                  <a:pt x="96904" y="60485"/>
                  <a:pt x="98773" y="58011"/>
                  <a:pt x="108162" y="58011"/>
                </a:cubicBezTo>
                <a:cubicBezTo>
                  <a:pt x="116583" y="58011"/>
                  <a:pt x="122084" y="59729"/>
                  <a:pt x="124663" y="63164"/>
                </a:cubicBezTo>
                <a:cubicBezTo>
                  <a:pt x="127243" y="66600"/>
                  <a:pt x="136105" y="72658"/>
                  <a:pt x="151248" y="81340"/>
                </a:cubicBezTo>
                <a:cubicBezTo>
                  <a:pt x="153703" y="77793"/>
                  <a:pt x="157046" y="70705"/>
                  <a:pt x="161275" y="60076"/>
                </a:cubicBezTo>
                <a:cubicBezTo>
                  <a:pt x="165504" y="49447"/>
                  <a:pt x="166093" y="44480"/>
                  <a:pt x="163042" y="45175"/>
                </a:cubicBezTo>
                <a:cubicBezTo>
                  <a:pt x="147155" y="47568"/>
                  <a:pt x="136703" y="49550"/>
                  <a:pt x="131686" y="51118"/>
                </a:cubicBezTo>
                <a:cubicBezTo>
                  <a:pt x="126669" y="52687"/>
                  <a:pt x="120316" y="50812"/>
                  <a:pt x="112627" y="45491"/>
                </a:cubicBezTo>
                <a:cubicBezTo>
                  <a:pt x="104937" y="40170"/>
                  <a:pt x="106202" y="37240"/>
                  <a:pt x="116422" y="36701"/>
                </a:cubicBezTo>
                <a:cubicBezTo>
                  <a:pt x="126642" y="36161"/>
                  <a:pt x="137351" y="33963"/>
                  <a:pt x="148550" y="30106"/>
                </a:cubicBezTo>
                <a:cubicBezTo>
                  <a:pt x="159750" y="26249"/>
                  <a:pt x="166698" y="23706"/>
                  <a:pt x="169396" y="22478"/>
                </a:cubicBezTo>
                <a:cubicBezTo>
                  <a:pt x="170744" y="21864"/>
                  <a:pt x="172708" y="21725"/>
                  <a:pt x="175286" y="22060"/>
                </a:cubicBezTo>
                <a:close/>
                <a:moveTo>
                  <a:pt x="465793" y="18970"/>
                </a:moveTo>
                <a:cubicBezTo>
                  <a:pt x="467872" y="18773"/>
                  <a:pt x="470726" y="18975"/>
                  <a:pt x="474354" y="19576"/>
                </a:cubicBezTo>
                <a:cubicBezTo>
                  <a:pt x="487426" y="20370"/>
                  <a:pt x="497010" y="22962"/>
                  <a:pt x="503105" y="27352"/>
                </a:cubicBezTo>
                <a:cubicBezTo>
                  <a:pt x="509201" y="31743"/>
                  <a:pt x="511753" y="37972"/>
                  <a:pt x="510761" y="46040"/>
                </a:cubicBezTo>
                <a:cubicBezTo>
                  <a:pt x="509769" y="54107"/>
                  <a:pt x="504956" y="56303"/>
                  <a:pt x="496324" y="52625"/>
                </a:cubicBezTo>
                <a:cubicBezTo>
                  <a:pt x="487692" y="48948"/>
                  <a:pt x="478245" y="41919"/>
                  <a:pt x="467982" y="31538"/>
                </a:cubicBezTo>
                <a:cubicBezTo>
                  <a:pt x="460285" y="23753"/>
                  <a:pt x="459555" y="19563"/>
                  <a:pt x="465793" y="18970"/>
                </a:cubicBezTo>
                <a:close/>
                <a:moveTo>
                  <a:pt x="658651" y="16497"/>
                </a:moveTo>
                <a:cubicBezTo>
                  <a:pt x="661998" y="16370"/>
                  <a:pt x="666230" y="16603"/>
                  <a:pt x="671346" y="17195"/>
                </a:cubicBezTo>
                <a:cubicBezTo>
                  <a:pt x="681764" y="18076"/>
                  <a:pt x="689392" y="20739"/>
                  <a:pt x="694229" y="25185"/>
                </a:cubicBezTo>
                <a:cubicBezTo>
                  <a:pt x="699065" y="29631"/>
                  <a:pt x="700513" y="36040"/>
                  <a:pt x="698573" y="44412"/>
                </a:cubicBezTo>
                <a:cubicBezTo>
                  <a:pt x="696632" y="52783"/>
                  <a:pt x="690406" y="54318"/>
                  <a:pt x="679895" y="49016"/>
                </a:cubicBezTo>
                <a:cubicBezTo>
                  <a:pt x="669384" y="43714"/>
                  <a:pt x="660215" y="36493"/>
                  <a:pt x="652389" y="27352"/>
                </a:cubicBezTo>
                <a:cubicBezTo>
                  <a:pt x="646520" y="20497"/>
                  <a:pt x="648607" y="16879"/>
                  <a:pt x="658651" y="16497"/>
                </a:cubicBezTo>
                <a:close/>
                <a:moveTo>
                  <a:pt x="412376" y="11446"/>
                </a:moveTo>
                <a:cubicBezTo>
                  <a:pt x="425268" y="13096"/>
                  <a:pt x="432685" y="15412"/>
                  <a:pt x="434626" y="18395"/>
                </a:cubicBezTo>
                <a:cubicBezTo>
                  <a:pt x="436567" y="21378"/>
                  <a:pt x="437150" y="24534"/>
                  <a:pt x="436375" y="27864"/>
                </a:cubicBezTo>
                <a:cubicBezTo>
                  <a:pt x="435599" y="31194"/>
                  <a:pt x="435584" y="37764"/>
                  <a:pt x="436328" y="47575"/>
                </a:cubicBezTo>
                <a:cubicBezTo>
                  <a:pt x="437072" y="57385"/>
                  <a:pt x="438759" y="67474"/>
                  <a:pt x="441388" y="77842"/>
                </a:cubicBezTo>
                <a:cubicBezTo>
                  <a:pt x="449475" y="75684"/>
                  <a:pt x="455964" y="73588"/>
                  <a:pt x="460857" y="71554"/>
                </a:cubicBezTo>
                <a:cubicBezTo>
                  <a:pt x="465750" y="69520"/>
                  <a:pt x="471842" y="71018"/>
                  <a:pt x="479135" y="76047"/>
                </a:cubicBezTo>
                <a:cubicBezTo>
                  <a:pt x="486427" y="81076"/>
                  <a:pt x="484775" y="85947"/>
                  <a:pt x="474177" y="90660"/>
                </a:cubicBezTo>
                <a:cubicBezTo>
                  <a:pt x="463579" y="95373"/>
                  <a:pt x="454479" y="98610"/>
                  <a:pt x="446876" y="100371"/>
                </a:cubicBezTo>
                <a:cubicBezTo>
                  <a:pt x="456166" y="127942"/>
                  <a:pt x="464469" y="148272"/>
                  <a:pt x="471786" y="161363"/>
                </a:cubicBezTo>
                <a:cubicBezTo>
                  <a:pt x="479104" y="174454"/>
                  <a:pt x="486204" y="185780"/>
                  <a:pt x="493087" y="195342"/>
                </a:cubicBezTo>
                <a:cubicBezTo>
                  <a:pt x="499971" y="204904"/>
                  <a:pt x="507964" y="213670"/>
                  <a:pt x="517067" y="221638"/>
                </a:cubicBezTo>
                <a:cubicBezTo>
                  <a:pt x="526171" y="229607"/>
                  <a:pt x="531885" y="233898"/>
                  <a:pt x="534211" y="234512"/>
                </a:cubicBezTo>
                <a:cubicBezTo>
                  <a:pt x="536536" y="235126"/>
                  <a:pt x="538688" y="232689"/>
                  <a:pt x="540666" y="227201"/>
                </a:cubicBezTo>
                <a:cubicBezTo>
                  <a:pt x="542644" y="221713"/>
                  <a:pt x="545993" y="213735"/>
                  <a:pt x="550712" y="203267"/>
                </a:cubicBezTo>
                <a:cubicBezTo>
                  <a:pt x="555431" y="192800"/>
                  <a:pt x="557589" y="193395"/>
                  <a:pt x="557186" y="205053"/>
                </a:cubicBezTo>
                <a:cubicBezTo>
                  <a:pt x="556783" y="216712"/>
                  <a:pt x="557161" y="227765"/>
                  <a:pt x="558321" y="238214"/>
                </a:cubicBezTo>
                <a:cubicBezTo>
                  <a:pt x="559480" y="248663"/>
                  <a:pt x="560848" y="257063"/>
                  <a:pt x="562423" y="263413"/>
                </a:cubicBezTo>
                <a:cubicBezTo>
                  <a:pt x="563998" y="269763"/>
                  <a:pt x="558256" y="271328"/>
                  <a:pt x="545196" y="268110"/>
                </a:cubicBezTo>
                <a:cubicBezTo>
                  <a:pt x="532136" y="264891"/>
                  <a:pt x="519610" y="258083"/>
                  <a:pt x="507617" y="247683"/>
                </a:cubicBezTo>
                <a:cubicBezTo>
                  <a:pt x="495624" y="237284"/>
                  <a:pt x="484279" y="223762"/>
                  <a:pt x="473582" y="207118"/>
                </a:cubicBezTo>
                <a:cubicBezTo>
                  <a:pt x="462885" y="190474"/>
                  <a:pt x="454017" y="174528"/>
                  <a:pt x="446979" y="159279"/>
                </a:cubicBezTo>
                <a:cubicBezTo>
                  <a:pt x="439940" y="144031"/>
                  <a:pt x="433575" y="125883"/>
                  <a:pt x="427882" y="104836"/>
                </a:cubicBezTo>
                <a:cubicBezTo>
                  <a:pt x="411387" y="108681"/>
                  <a:pt x="397130" y="111781"/>
                  <a:pt x="385113" y="114138"/>
                </a:cubicBezTo>
                <a:cubicBezTo>
                  <a:pt x="373095" y="116494"/>
                  <a:pt x="362072" y="115422"/>
                  <a:pt x="352045" y="110919"/>
                </a:cubicBezTo>
                <a:cubicBezTo>
                  <a:pt x="342018" y="106417"/>
                  <a:pt x="344225" y="102914"/>
                  <a:pt x="358668" y="100409"/>
                </a:cubicBezTo>
                <a:cubicBezTo>
                  <a:pt x="373110" y="97903"/>
                  <a:pt x="394297" y="92285"/>
                  <a:pt x="422227" y="83554"/>
                </a:cubicBezTo>
                <a:cubicBezTo>
                  <a:pt x="420056" y="74674"/>
                  <a:pt x="417238" y="62904"/>
                  <a:pt x="413771" y="48244"/>
                </a:cubicBezTo>
                <a:cubicBezTo>
                  <a:pt x="410305" y="33585"/>
                  <a:pt x="405983" y="23374"/>
                  <a:pt x="400805" y="17614"/>
                </a:cubicBezTo>
                <a:cubicBezTo>
                  <a:pt x="395627" y="11853"/>
                  <a:pt x="399484" y="9797"/>
                  <a:pt x="412376" y="11446"/>
                </a:cubicBezTo>
                <a:close/>
                <a:moveTo>
                  <a:pt x="61849" y="11335"/>
                </a:moveTo>
                <a:cubicBezTo>
                  <a:pt x="63703" y="10554"/>
                  <a:pt x="66484" y="10560"/>
                  <a:pt x="70192" y="11353"/>
                </a:cubicBezTo>
                <a:cubicBezTo>
                  <a:pt x="75426" y="12222"/>
                  <a:pt x="80740" y="14039"/>
                  <a:pt x="86135" y="16804"/>
                </a:cubicBezTo>
                <a:cubicBezTo>
                  <a:pt x="91530" y="19570"/>
                  <a:pt x="93630" y="23356"/>
                  <a:pt x="92433" y="28162"/>
                </a:cubicBezTo>
                <a:cubicBezTo>
                  <a:pt x="91236" y="32968"/>
                  <a:pt x="90458" y="37898"/>
                  <a:pt x="90098" y="42952"/>
                </a:cubicBezTo>
                <a:cubicBezTo>
                  <a:pt x="89738" y="48005"/>
                  <a:pt x="89559" y="58879"/>
                  <a:pt x="89559" y="75573"/>
                </a:cubicBezTo>
                <a:lnTo>
                  <a:pt x="89559" y="117598"/>
                </a:lnTo>
                <a:cubicBezTo>
                  <a:pt x="89559" y="130286"/>
                  <a:pt x="88452" y="140474"/>
                  <a:pt x="86238" y="148164"/>
                </a:cubicBezTo>
                <a:cubicBezTo>
                  <a:pt x="84024" y="155853"/>
                  <a:pt x="79525" y="155528"/>
                  <a:pt x="72741" y="147187"/>
                </a:cubicBezTo>
                <a:cubicBezTo>
                  <a:pt x="65957" y="138846"/>
                  <a:pt x="63343" y="131976"/>
                  <a:pt x="64900" y="126574"/>
                </a:cubicBezTo>
                <a:cubicBezTo>
                  <a:pt x="66456" y="121173"/>
                  <a:pt x="67430" y="108458"/>
                  <a:pt x="67820" y="88428"/>
                </a:cubicBezTo>
                <a:cubicBezTo>
                  <a:pt x="68211" y="68398"/>
                  <a:pt x="67836" y="53478"/>
                  <a:pt x="66695" y="43668"/>
                </a:cubicBezTo>
                <a:cubicBezTo>
                  <a:pt x="65554" y="33858"/>
                  <a:pt x="63997" y="27371"/>
                  <a:pt x="62025" y="24208"/>
                </a:cubicBezTo>
                <a:cubicBezTo>
                  <a:pt x="60053" y="21046"/>
                  <a:pt x="59067" y="18324"/>
                  <a:pt x="59067" y="16042"/>
                </a:cubicBezTo>
                <a:cubicBezTo>
                  <a:pt x="59067" y="13685"/>
                  <a:pt x="59994" y="12116"/>
                  <a:pt x="61849" y="11335"/>
                </a:cubicBezTo>
                <a:close/>
                <a:moveTo>
                  <a:pt x="987099" y="9533"/>
                </a:moveTo>
                <a:cubicBezTo>
                  <a:pt x="988677" y="8989"/>
                  <a:pt x="991240" y="9022"/>
                  <a:pt x="994787" y="9633"/>
                </a:cubicBezTo>
                <a:cubicBezTo>
                  <a:pt x="1001881" y="10854"/>
                  <a:pt x="1007741" y="12743"/>
                  <a:pt x="1012367" y="15297"/>
                </a:cubicBezTo>
                <a:cubicBezTo>
                  <a:pt x="1016993" y="17852"/>
                  <a:pt x="1018243" y="20692"/>
                  <a:pt x="1016116" y="23818"/>
                </a:cubicBezTo>
                <a:cubicBezTo>
                  <a:pt x="1013989" y="26943"/>
                  <a:pt x="1011555" y="30174"/>
                  <a:pt x="1008814" y="33510"/>
                </a:cubicBezTo>
                <a:cubicBezTo>
                  <a:pt x="1011344" y="33510"/>
                  <a:pt x="1017406" y="31755"/>
                  <a:pt x="1026999" y="28245"/>
                </a:cubicBezTo>
                <a:cubicBezTo>
                  <a:pt x="1036592" y="24736"/>
                  <a:pt x="1043742" y="25846"/>
                  <a:pt x="1048449" y="31575"/>
                </a:cubicBezTo>
                <a:cubicBezTo>
                  <a:pt x="1053156" y="37305"/>
                  <a:pt x="1051742" y="41404"/>
                  <a:pt x="1044207" y="43872"/>
                </a:cubicBezTo>
                <a:cubicBezTo>
                  <a:pt x="1036673" y="46340"/>
                  <a:pt x="1028816" y="47971"/>
                  <a:pt x="1020637" y="48765"/>
                </a:cubicBezTo>
                <a:cubicBezTo>
                  <a:pt x="1012457" y="49559"/>
                  <a:pt x="1006272" y="49181"/>
                  <a:pt x="1002080" y="47630"/>
                </a:cubicBezTo>
                <a:cubicBezTo>
                  <a:pt x="993448" y="60975"/>
                  <a:pt x="981687" y="71899"/>
                  <a:pt x="966798" y="80400"/>
                </a:cubicBezTo>
                <a:cubicBezTo>
                  <a:pt x="951909" y="88902"/>
                  <a:pt x="947835" y="88893"/>
                  <a:pt x="954576" y="80373"/>
                </a:cubicBezTo>
                <a:cubicBezTo>
                  <a:pt x="961316" y="71852"/>
                  <a:pt x="966798" y="64519"/>
                  <a:pt x="971021" y="58374"/>
                </a:cubicBezTo>
                <a:cubicBezTo>
                  <a:pt x="975244" y="52228"/>
                  <a:pt x="978878" y="45925"/>
                  <a:pt x="981923" y="39463"/>
                </a:cubicBezTo>
                <a:cubicBezTo>
                  <a:pt x="984967" y="33002"/>
                  <a:pt x="986490" y="27917"/>
                  <a:pt x="986490" y="24208"/>
                </a:cubicBezTo>
                <a:cubicBezTo>
                  <a:pt x="986490" y="20066"/>
                  <a:pt x="986099" y="16296"/>
                  <a:pt x="985318" y="12898"/>
                </a:cubicBezTo>
                <a:cubicBezTo>
                  <a:pt x="984927" y="11198"/>
                  <a:pt x="985521" y="10077"/>
                  <a:pt x="987099" y="9533"/>
                </a:cubicBezTo>
                <a:close/>
                <a:moveTo>
                  <a:pt x="758175" y="6086"/>
                </a:moveTo>
                <a:cubicBezTo>
                  <a:pt x="759583" y="5967"/>
                  <a:pt x="761389" y="6216"/>
                  <a:pt x="763592" y="6833"/>
                </a:cubicBezTo>
                <a:cubicBezTo>
                  <a:pt x="772404" y="9301"/>
                  <a:pt x="780403" y="12739"/>
                  <a:pt x="787590" y="17148"/>
                </a:cubicBezTo>
                <a:cubicBezTo>
                  <a:pt x="794777" y="21558"/>
                  <a:pt x="796225" y="27321"/>
                  <a:pt x="791934" y="34440"/>
                </a:cubicBezTo>
                <a:cubicBezTo>
                  <a:pt x="787643" y="41559"/>
                  <a:pt x="785863" y="64200"/>
                  <a:pt x="786595" y="102362"/>
                </a:cubicBezTo>
                <a:cubicBezTo>
                  <a:pt x="803996" y="100092"/>
                  <a:pt x="816410" y="97968"/>
                  <a:pt x="823839" y="95990"/>
                </a:cubicBezTo>
                <a:cubicBezTo>
                  <a:pt x="831268" y="94012"/>
                  <a:pt x="839389" y="95584"/>
                  <a:pt x="848201" y="100706"/>
                </a:cubicBezTo>
                <a:cubicBezTo>
                  <a:pt x="857012" y="105828"/>
                  <a:pt x="857226" y="109735"/>
                  <a:pt x="848842" y="112426"/>
                </a:cubicBezTo>
                <a:cubicBezTo>
                  <a:pt x="840458" y="115118"/>
                  <a:pt x="819747" y="117933"/>
                  <a:pt x="786707" y="120872"/>
                </a:cubicBezTo>
                <a:cubicBezTo>
                  <a:pt x="786707" y="165744"/>
                  <a:pt x="786291" y="202455"/>
                  <a:pt x="785460" y="231005"/>
                </a:cubicBezTo>
                <a:cubicBezTo>
                  <a:pt x="784629" y="259555"/>
                  <a:pt x="780713" y="274069"/>
                  <a:pt x="773712" y="274547"/>
                </a:cubicBezTo>
                <a:cubicBezTo>
                  <a:pt x="766711" y="275024"/>
                  <a:pt x="763210" y="260845"/>
                  <a:pt x="763210" y="232010"/>
                </a:cubicBezTo>
                <a:lnTo>
                  <a:pt x="763210" y="123514"/>
                </a:lnTo>
                <a:cubicBezTo>
                  <a:pt x="746157" y="127297"/>
                  <a:pt x="733225" y="130187"/>
                  <a:pt x="724413" y="132183"/>
                </a:cubicBezTo>
                <a:cubicBezTo>
                  <a:pt x="715601" y="134180"/>
                  <a:pt x="707025" y="131737"/>
                  <a:pt x="698684" y="124854"/>
                </a:cubicBezTo>
                <a:cubicBezTo>
                  <a:pt x="690344" y="117970"/>
                  <a:pt x="690604" y="114262"/>
                  <a:pt x="699465" y="113729"/>
                </a:cubicBezTo>
                <a:cubicBezTo>
                  <a:pt x="708327" y="113195"/>
                  <a:pt x="716950" y="112544"/>
                  <a:pt x="725334" y="111775"/>
                </a:cubicBezTo>
                <a:cubicBezTo>
                  <a:pt x="733718" y="111006"/>
                  <a:pt x="746343" y="109214"/>
                  <a:pt x="763210" y="106399"/>
                </a:cubicBezTo>
                <a:cubicBezTo>
                  <a:pt x="763210" y="78952"/>
                  <a:pt x="763024" y="59537"/>
                  <a:pt x="762652" y="48151"/>
                </a:cubicBezTo>
                <a:cubicBezTo>
                  <a:pt x="762280" y="36766"/>
                  <a:pt x="760141" y="26416"/>
                  <a:pt x="756234" y="17102"/>
                </a:cubicBezTo>
                <a:cubicBezTo>
                  <a:pt x="753304" y="10116"/>
                  <a:pt x="753951" y="6444"/>
                  <a:pt x="758175" y="6086"/>
                </a:cubicBezTo>
                <a:close/>
                <a:moveTo>
                  <a:pt x="1072694" y="1"/>
                </a:moveTo>
                <a:cubicBezTo>
                  <a:pt x="1075624" y="-15"/>
                  <a:pt x="1079879" y="873"/>
                  <a:pt x="1085461" y="2666"/>
                </a:cubicBezTo>
                <a:cubicBezTo>
                  <a:pt x="1096623" y="6250"/>
                  <a:pt x="1100647" y="10845"/>
                  <a:pt x="1097534" y="16451"/>
                </a:cubicBezTo>
                <a:lnTo>
                  <a:pt x="1090521" y="21809"/>
                </a:lnTo>
                <a:cubicBezTo>
                  <a:pt x="1096176" y="21871"/>
                  <a:pt x="1104622" y="20525"/>
                  <a:pt x="1115859" y="17772"/>
                </a:cubicBezTo>
                <a:cubicBezTo>
                  <a:pt x="1127095" y="15018"/>
                  <a:pt x="1135216" y="16807"/>
                  <a:pt x="1140220" y="23139"/>
                </a:cubicBezTo>
                <a:cubicBezTo>
                  <a:pt x="1145224" y="29470"/>
                  <a:pt x="1139733" y="33966"/>
                  <a:pt x="1123747" y="36626"/>
                </a:cubicBezTo>
                <a:cubicBezTo>
                  <a:pt x="1107760" y="39287"/>
                  <a:pt x="1095283" y="39842"/>
                  <a:pt x="1086316" y="38291"/>
                </a:cubicBezTo>
                <a:cubicBezTo>
                  <a:pt x="1079879" y="48523"/>
                  <a:pt x="1071167" y="57112"/>
                  <a:pt x="1060178" y="64057"/>
                </a:cubicBezTo>
                <a:lnTo>
                  <a:pt x="1050479" y="67718"/>
                </a:lnTo>
                <a:lnTo>
                  <a:pt x="1050187" y="67785"/>
                </a:lnTo>
                <a:lnTo>
                  <a:pt x="1053118" y="58327"/>
                </a:lnTo>
                <a:cubicBezTo>
                  <a:pt x="1059400" y="47562"/>
                  <a:pt x="1063874" y="38068"/>
                  <a:pt x="1066541" y="29845"/>
                </a:cubicBezTo>
                <a:cubicBezTo>
                  <a:pt x="1069207" y="21623"/>
                  <a:pt x="1069958" y="15964"/>
                  <a:pt x="1068792" y="12870"/>
                </a:cubicBezTo>
                <a:cubicBezTo>
                  <a:pt x="1067626" y="9775"/>
                  <a:pt x="1067322" y="6405"/>
                  <a:pt x="1067880" y="2759"/>
                </a:cubicBezTo>
                <a:cubicBezTo>
                  <a:pt x="1068159" y="936"/>
                  <a:pt x="1069764" y="16"/>
                  <a:pt x="1072694" y="1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4489" y="1993133"/>
            <a:ext cx="190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3.5+6.2=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10172" y="1970728"/>
            <a:ext cx="190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8.71-4.6=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60551" y="2345264"/>
            <a:ext cx="95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3.5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+6.2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806679" y="3180611"/>
            <a:ext cx="11254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416233" y="3153163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266410" y="3145070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07981" y="3145071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128628" y="1976142"/>
            <a:ext cx="86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370742" y="2381212"/>
            <a:ext cx="190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8.71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-4.6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8370744" y="3255024"/>
            <a:ext cx="11254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9037112" y="3238526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80257" y="3855191"/>
            <a:ext cx="33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26327" y="3241319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698333" y="3212209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532645" y="3247449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637836" y="1944311"/>
            <a:ext cx="85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4.11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60407" y="3812468"/>
            <a:ext cx="190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2.8+4.3=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193836" y="3812373"/>
            <a:ext cx="1902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6.5-3.8=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860320" y="4274038"/>
            <a:ext cx="107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2.8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+4.3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724491" y="5142270"/>
            <a:ext cx="11254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238820" y="4920721"/>
            <a:ext cx="333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323318" y="5166548"/>
            <a:ext cx="33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171050" y="5144494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981948" y="5162303"/>
            <a:ext cx="56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052907" y="3812373"/>
            <a:ext cx="82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7.1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367315" y="4257537"/>
            <a:ext cx="112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6.5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-3.8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8231799" y="5105033"/>
            <a:ext cx="11254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8831722" y="5063941"/>
            <a:ext cx="47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685719" y="5007128"/>
            <a:ext cx="32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525254" y="5051528"/>
            <a:ext cx="38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499006" y="3777251"/>
            <a:ext cx="82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5" grpId="0"/>
      <p:bldP spid="36" grpId="0"/>
      <p:bldP spid="37" grpId="0"/>
      <p:bldP spid="39" grpId="0"/>
      <p:bldP spid="42" grpId="0"/>
      <p:bldP spid="43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690419" y="1695648"/>
            <a:ext cx="1322594" cy="270872"/>
          </a:xfrm>
          <a:custGeom>
            <a:avLst/>
            <a:gdLst/>
            <a:ahLst/>
            <a:cxnLst/>
            <a:rect l="l" t="t" r="r" b="b"/>
            <a:pathLst>
              <a:path w="1322594" h="270872">
                <a:moveTo>
                  <a:pt x="1283142" y="187324"/>
                </a:moveTo>
                <a:cubicBezTo>
                  <a:pt x="1280226" y="187488"/>
                  <a:pt x="1277390" y="188595"/>
                  <a:pt x="1274633" y="190645"/>
                </a:cubicBezTo>
                <a:cubicBezTo>
                  <a:pt x="1269121" y="194744"/>
                  <a:pt x="1266364" y="200207"/>
                  <a:pt x="1266364" y="207034"/>
                </a:cubicBezTo>
                <a:cubicBezTo>
                  <a:pt x="1266364" y="213862"/>
                  <a:pt x="1269434" y="218987"/>
                  <a:pt x="1275573" y="222410"/>
                </a:cubicBezTo>
                <a:cubicBezTo>
                  <a:pt x="1281712" y="225833"/>
                  <a:pt x="1287721" y="225660"/>
                  <a:pt x="1293600" y="221889"/>
                </a:cubicBezTo>
                <a:cubicBezTo>
                  <a:pt x="1299478" y="218107"/>
                  <a:pt x="1302241" y="212650"/>
                  <a:pt x="1301888" y="205518"/>
                </a:cubicBezTo>
                <a:cubicBezTo>
                  <a:pt x="1301534" y="198387"/>
                  <a:pt x="1298282" y="193100"/>
                  <a:pt x="1292130" y="189659"/>
                </a:cubicBezTo>
                <a:cubicBezTo>
                  <a:pt x="1289054" y="187938"/>
                  <a:pt x="1286058" y="187160"/>
                  <a:pt x="1283142" y="187324"/>
                </a:cubicBezTo>
                <a:close/>
                <a:moveTo>
                  <a:pt x="1285289" y="167502"/>
                </a:moveTo>
                <a:cubicBezTo>
                  <a:pt x="1290064" y="167607"/>
                  <a:pt x="1294945" y="168708"/>
                  <a:pt x="1299934" y="170804"/>
                </a:cubicBezTo>
                <a:cubicBezTo>
                  <a:pt x="1309912" y="174996"/>
                  <a:pt x="1316538" y="181638"/>
                  <a:pt x="1319812" y="190728"/>
                </a:cubicBezTo>
                <a:cubicBezTo>
                  <a:pt x="1323086" y="199819"/>
                  <a:pt x="1323471" y="208811"/>
                  <a:pt x="1320966" y="217704"/>
                </a:cubicBezTo>
                <a:cubicBezTo>
                  <a:pt x="1318460" y="226596"/>
                  <a:pt x="1313772" y="233402"/>
                  <a:pt x="1306901" y="238121"/>
                </a:cubicBezTo>
                <a:cubicBezTo>
                  <a:pt x="1300030" y="242840"/>
                  <a:pt x="1291867" y="245200"/>
                  <a:pt x="1282410" y="245200"/>
                </a:cubicBezTo>
                <a:cubicBezTo>
                  <a:pt x="1272953" y="245200"/>
                  <a:pt x="1264389" y="241361"/>
                  <a:pt x="1256718" y="233684"/>
                </a:cubicBezTo>
                <a:cubicBezTo>
                  <a:pt x="1249047" y="226007"/>
                  <a:pt x="1245212" y="217753"/>
                  <a:pt x="1245212" y="208923"/>
                </a:cubicBezTo>
                <a:cubicBezTo>
                  <a:pt x="1245212" y="200092"/>
                  <a:pt x="1247277" y="192369"/>
                  <a:pt x="1251407" y="185752"/>
                </a:cubicBezTo>
                <a:cubicBezTo>
                  <a:pt x="1255537" y="179135"/>
                  <a:pt x="1262163" y="173942"/>
                  <a:pt x="1271285" y="170172"/>
                </a:cubicBezTo>
                <a:cubicBezTo>
                  <a:pt x="1275846" y="168286"/>
                  <a:pt x="1280514" y="167397"/>
                  <a:pt x="1285289" y="167502"/>
                </a:cubicBezTo>
                <a:close/>
                <a:moveTo>
                  <a:pt x="1115165" y="163049"/>
                </a:moveTo>
                <a:cubicBezTo>
                  <a:pt x="1117078" y="162998"/>
                  <a:pt x="1119741" y="163580"/>
                  <a:pt x="1123154" y="164795"/>
                </a:cubicBezTo>
                <a:cubicBezTo>
                  <a:pt x="1136809" y="169657"/>
                  <a:pt x="1146365" y="174841"/>
                  <a:pt x="1151822" y="180348"/>
                </a:cubicBezTo>
                <a:cubicBezTo>
                  <a:pt x="1157279" y="185854"/>
                  <a:pt x="1159233" y="192787"/>
                  <a:pt x="1157682" y="201146"/>
                </a:cubicBezTo>
                <a:cubicBezTo>
                  <a:pt x="1156132" y="209506"/>
                  <a:pt x="1151351" y="210532"/>
                  <a:pt x="1143339" y="204225"/>
                </a:cubicBezTo>
                <a:cubicBezTo>
                  <a:pt x="1135327" y="197919"/>
                  <a:pt x="1126956" y="190046"/>
                  <a:pt x="1118224" y="180608"/>
                </a:cubicBezTo>
                <a:cubicBezTo>
                  <a:pt x="1110448" y="169055"/>
                  <a:pt x="1109428" y="163202"/>
                  <a:pt x="1115165" y="163049"/>
                </a:cubicBezTo>
                <a:close/>
                <a:moveTo>
                  <a:pt x="43500" y="138318"/>
                </a:moveTo>
                <a:lnTo>
                  <a:pt x="42839" y="150722"/>
                </a:lnTo>
                <a:lnTo>
                  <a:pt x="40812" y="163236"/>
                </a:lnTo>
                <a:lnTo>
                  <a:pt x="58512" y="159196"/>
                </a:lnTo>
                <a:lnTo>
                  <a:pt x="58512" y="138973"/>
                </a:lnTo>
                <a:cubicBezTo>
                  <a:pt x="53762" y="139742"/>
                  <a:pt x="48879" y="139587"/>
                  <a:pt x="43862" y="138508"/>
                </a:cubicBezTo>
                <a:close/>
                <a:moveTo>
                  <a:pt x="96796" y="129737"/>
                </a:moveTo>
                <a:lnTo>
                  <a:pt x="91645" y="133541"/>
                </a:lnTo>
                <a:cubicBezTo>
                  <a:pt x="85630" y="135588"/>
                  <a:pt x="81246" y="136840"/>
                  <a:pt x="78493" y="137299"/>
                </a:cubicBezTo>
                <a:lnTo>
                  <a:pt x="78493" y="155177"/>
                </a:lnTo>
                <a:cubicBezTo>
                  <a:pt x="77587" y="155314"/>
                  <a:pt x="79537" y="154762"/>
                  <a:pt x="84343" y="153521"/>
                </a:cubicBezTo>
                <a:cubicBezTo>
                  <a:pt x="89149" y="152281"/>
                  <a:pt x="93462" y="154272"/>
                  <a:pt x="97282" y="159493"/>
                </a:cubicBezTo>
                <a:lnTo>
                  <a:pt x="97570" y="160643"/>
                </a:lnTo>
                <a:lnTo>
                  <a:pt x="97526" y="157626"/>
                </a:lnTo>
                <a:cubicBezTo>
                  <a:pt x="97408" y="151378"/>
                  <a:pt x="97256" y="144482"/>
                  <a:pt x="97068" y="136936"/>
                </a:cubicBezTo>
                <a:close/>
                <a:moveTo>
                  <a:pt x="754330" y="109180"/>
                </a:moveTo>
                <a:cubicBezTo>
                  <a:pt x="750331" y="109558"/>
                  <a:pt x="741795" y="110795"/>
                  <a:pt x="728723" y="112891"/>
                </a:cubicBezTo>
                <a:cubicBezTo>
                  <a:pt x="715651" y="114987"/>
                  <a:pt x="709490" y="116274"/>
                  <a:pt x="710240" y="116752"/>
                </a:cubicBezTo>
                <a:cubicBezTo>
                  <a:pt x="710990" y="117229"/>
                  <a:pt x="712445" y="128866"/>
                  <a:pt x="714603" y="151661"/>
                </a:cubicBezTo>
                <a:cubicBezTo>
                  <a:pt x="733330" y="147916"/>
                  <a:pt x="746322" y="144728"/>
                  <a:pt x="753577" y="142099"/>
                </a:cubicBezTo>
                <a:cubicBezTo>
                  <a:pt x="758079" y="119775"/>
                  <a:pt x="758330" y="108802"/>
                  <a:pt x="754330" y="109180"/>
                </a:cubicBezTo>
                <a:close/>
                <a:moveTo>
                  <a:pt x="1047254" y="105276"/>
                </a:moveTo>
                <a:cubicBezTo>
                  <a:pt x="1050403" y="105823"/>
                  <a:pt x="1052957" y="107248"/>
                  <a:pt x="1054917" y="109552"/>
                </a:cubicBezTo>
                <a:cubicBezTo>
                  <a:pt x="1058836" y="114159"/>
                  <a:pt x="1056324" y="117657"/>
                  <a:pt x="1047382" y="120044"/>
                </a:cubicBezTo>
                <a:cubicBezTo>
                  <a:pt x="1038440" y="122432"/>
                  <a:pt x="1026174" y="124779"/>
                  <a:pt x="1010585" y="127086"/>
                </a:cubicBezTo>
                <a:cubicBezTo>
                  <a:pt x="1016042" y="128946"/>
                  <a:pt x="1018770" y="132103"/>
                  <a:pt x="1018770" y="136555"/>
                </a:cubicBezTo>
                <a:lnTo>
                  <a:pt x="1018770" y="146992"/>
                </a:lnTo>
                <a:cubicBezTo>
                  <a:pt x="1020940" y="147116"/>
                  <a:pt x="1025244" y="145590"/>
                  <a:pt x="1031681" y="142415"/>
                </a:cubicBezTo>
                <a:cubicBezTo>
                  <a:pt x="1038118" y="139240"/>
                  <a:pt x="1043993" y="140096"/>
                  <a:pt x="1049308" y="144982"/>
                </a:cubicBezTo>
                <a:cubicBezTo>
                  <a:pt x="1054622" y="149869"/>
                  <a:pt x="1053273" y="153590"/>
                  <a:pt x="1045261" y="156145"/>
                </a:cubicBezTo>
                <a:cubicBezTo>
                  <a:pt x="1037250" y="158699"/>
                  <a:pt x="1028314" y="159977"/>
                  <a:pt x="1018454" y="159977"/>
                </a:cubicBezTo>
                <a:lnTo>
                  <a:pt x="1016426" y="184403"/>
                </a:lnTo>
                <a:lnTo>
                  <a:pt x="1054291" y="199692"/>
                </a:lnTo>
                <a:lnTo>
                  <a:pt x="1054238" y="199749"/>
                </a:lnTo>
                <a:lnTo>
                  <a:pt x="1054398" y="199734"/>
                </a:lnTo>
                <a:lnTo>
                  <a:pt x="1081624" y="210727"/>
                </a:lnTo>
                <a:cubicBezTo>
                  <a:pt x="1099039" y="216959"/>
                  <a:pt x="1112135" y="220649"/>
                  <a:pt x="1120913" y="221796"/>
                </a:cubicBezTo>
                <a:cubicBezTo>
                  <a:pt x="1138468" y="224091"/>
                  <a:pt x="1154979" y="225238"/>
                  <a:pt x="1170445" y="225238"/>
                </a:cubicBezTo>
                <a:cubicBezTo>
                  <a:pt x="1188391" y="225238"/>
                  <a:pt x="1195900" y="227145"/>
                  <a:pt x="1192973" y="230959"/>
                </a:cubicBezTo>
                <a:cubicBezTo>
                  <a:pt x="1190047" y="234772"/>
                  <a:pt x="1180224" y="239265"/>
                  <a:pt x="1163505" y="244437"/>
                </a:cubicBezTo>
                <a:cubicBezTo>
                  <a:pt x="1146787" y="249609"/>
                  <a:pt x="1133535" y="252194"/>
                  <a:pt x="1123750" y="252194"/>
                </a:cubicBezTo>
                <a:cubicBezTo>
                  <a:pt x="1113791" y="252194"/>
                  <a:pt x="1100294" y="248037"/>
                  <a:pt x="1083259" y="239721"/>
                </a:cubicBezTo>
                <a:cubicBezTo>
                  <a:pt x="1066224" y="231405"/>
                  <a:pt x="1047072" y="221058"/>
                  <a:pt x="1025802" y="208681"/>
                </a:cubicBezTo>
                <a:cubicBezTo>
                  <a:pt x="1004532" y="196303"/>
                  <a:pt x="987516" y="187460"/>
                  <a:pt x="974754" y="182152"/>
                </a:cubicBezTo>
                <a:cubicBezTo>
                  <a:pt x="971666" y="188291"/>
                  <a:pt x="965970" y="196306"/>
                  <a:pt x="957667" y="206197"/>
                </a:cubicBezTo>
                <a:cubicBezTo>
                  <a:pt x="949363" y="216088"/>
                  <a:pt x="938964" y="224088"/>
                  <a:pt x="926469" y="230196"/>
                </a:cubicBezTo>
                <a:cubicBezTo>
                  <a:pt x="913973" y="236304"/>
                  <a:pt x="913989" y="232388"/>
                  <a:pt x="926515" y="218448"/>
                </a:cubicBezTo>
                <a:cubicBezTo>
                  <a:pt x="939042" y="204507"/>
                  <a:pt x="948185" y="190493"/>
                  <a:pt x="953946" y="176404"/>
                </a:cubicBezTo>
                <a:cubicBezTo>
                  <a:pt x="959707" y="162315"/>
                  <a:pt x="962200" y="153112"/>
                  <a:pt x="961425" y="148796"/>
                </a:cubicBezTo>
                <a:cubicBezTo>
                  <a:pt x="960650" y="144480"/>
                  <a:pt x="965149" y="144089"/>
                  <a:pt x="974922" y="147624"/>
                </a:cubicBezTo>
                <a:cubicBezTo>
                  <a:pt x="984695" y="151159"/>
                  <a:pt x="989119" y="154579"/>
                  <a:pt x="988195" y="157884"/>
                </a:cubicBezTo>
                <a:cubicBezTo>
                  <a:pt x="987271" y="161189"/>
                  <a:pt x="984229" y="165558"/>
                  <a:pt x="979070" y="170990"/>
                </a:cubicBezTo>
                <a:cubicBezTo>
                  <a:pt x="990245" y="175467"/>
                  <a:pt x="996427" y="177979"/>
                  <a:pt x="997618" y="178525"/>
                </a:cubicBezTo>
                <a:cubicBezTo>
                  <a:pt x="997618" y="159487"/>
                  <a:pt x="997246" y="147388"/>
                  <a:pt x="996502" y="142229"/>
                </a:cubicBezTo>
                <a:cubicBezTo>
                  <a:pt x="995757" y="137070"/>
                  <a:pt x="994883" y="133647"/>
                  <a:pt x="993879" y="131960"/>
                </a:cubicBezTo>
                <a:cubicBezTo>
                  <a:pt x="968987" y="138893"/>
                  <a:pt x="953369" y="143156"/>
                  <a:pt x="947026" y="144750"/>
                </a:cubicBezTo>
                <a:cubicBezTo>
                  <a:pt x="940682" y="146344"/>
                  <a:pt x="933712" y="144083"/>
                  <a:pt x="926115" y="137969"/>
                </a:cubicBezTo>
                <a:cubicBezTo>
                  <a:pt x="918519" y="131855"/>
                  <a:pt x="919682" y="128537"/>
                  <a:pt x="929603" y="128016"/>
                </a:cubicBezTo>
                <a:cubicBezTo>
                  <a:pt x="939525" y="127495"/>
                  <a:pt x="957574" y="124345"/>
                  <a:pt x="983749" y="118565"/>
                </a:cubicBezTo>
                <a:cubicBezTo>
                  <a:pt x="1009924" y="112786"/>
                  <a:pt x="1027349" y="108687"/>
                  <a:pt x="1036025" y="106269"/>
                </a:cubicBezTo>
                <a:cubicBezTo>
                  <a:pt x="1040362" y="105059"/>
                  <a:pt x="1044106" y="104728"/>
                  <a:pt x="1047254" y="105276"/>
                </a:cubicBezTo>
                <a:close/>
                <a:moveTo>
                  <a:pt x="55852" y="95776"/>
                </a:moveTo>
                <a:lnTo>
                  <a:pt x="44634" y="97692"/>
                </a:lnTo>
                <a:cubicBezTo>
                  <a:pt x="44634" y="107379"/>
                  <a:pt x="44485" y="116641"/>
                  <a:pt x="44185" y="125479"/>
                </a:cubicBezTo>
                <a:lnTo>
                  <a:pt x="44134" y="126436"/>
                </a:lnTo>
                <a:lnTo>
                  <a:pt x="44590" y="126065"/>
                </a:lnTo>
                <a:cubicBezTo>
                  <a:pt x="47925" y="124718"/>
                  <a:pt x="52565" y="123675"/>
                  <a:pt x="58512" y="122937"/>
                </a:cubicBezTo>
                <a:cubicBezTo>
                  <a:pt x="58512" y="112234"/>
                  <a:pt x="57626" y="103180"/>
                  <a:pt x="55852" y="95776"/>
                </a:cubicBezTo>
                <a:close/>
                <a:moveTo>
                  <a:pt x="1104476" y="95702"/>
                </a:moveTo>
                <a:cubicBezTo>
                  <a:pt x="1109561" y="96533"/>
                  <a:pt x="1114253" y="97974"/>
                  <a:pt x="1118550" y="100027"/>
                </a:cubicBezTo>
                <a:cubicBezTo>
                  <a:pt x="1122847" y="102080"/>
                  <a:pt x="1124193" y="104790"/>
                  <a:pt x="1122587" y="108157"/>
                </a:cubicBezTo>
                <a:cubicBezTo>
                  <a:pt x="1120981" y="111524"/>
                  <a:pt x="1119604" y="118007"/>
                  <a:pt x="1118457" y="127607"/>
                </a:cubicBezTo>
                <a:cubicBezTo>
                  <a:pt x="1117310" y="137206"/>
                  <a:pt x="1114901" y="146902"/>
                  <a:pt x="1111230" y="156693"/>
                </a:cubicBezTo>
                <a:cubicBezTo>
                  <a:pt x="1107558" y="166485"/>
                  <a:pt x="1101847" y="175052"/>
                  <a:pt x="1094096" y="182394"/>
                </a:cubicBezTo>
                <a:cubicBezTo>
                  <a:pt x="1086344" y="189736"/>
                  <a:pt x="1076301" y="195231"/>
                  <a:pt x="1063967" y="198877"/>
                </a:cubicBezTo>
                <a:lnTo>
                  <a:pt x="1054398" y="199734"/>
                </a:lnTo>
                <a:lnTo>
                  <a:pt x="1054291" y="199692"/>
                </a:lnTo>
                <a:lnTo>
                  <a:pt x="1062051" y="191426"/>
                </a:lnTo>
                <a:cubicBezTo>
                  <a:pt x="1073108" y="182813"/>
                  <a:pt x="1081281" y="173405"/>
                  <a:pt x="1086571" y="163205"/>
                </a:cubicBezTo>
                <a:cubicBezTo>
                  <a:pt x="1091860" y="153004"/>
                  <a:pt x="1095479" y="141842"/>
                  <a:pt x="1097426" y="129718"/>
                </a:cubicBezTo>
                <a:cubicBezTo>
                  <a:pt x="1099373" y="117595"/>
                  <a:pt x="1099178" y="108495"/>
                  <a:pt x="1096840" y="102418"/>
                </a:cubicBezTo>
                <a:cubicBezTo>
                  <a:pt x="1094502" y="96340"/>
                  <a:pt x="1097047" y="94102"/>
                  <a:pt x="1104476" y="95702"/>
                </a:cubicBezTo>
                <a:close/>
                <a:moveTo>
                  <a:pt x="181751" y="95134"/>
                </a:moveTo>
                <a:cubicBezTo>
                  <a:pt x="188418" y="96356"/>
                  <a:pt x="194470" y="98160"/>
                  <a:pt x="199908" y="100548"/>
                </a:cubicBezTo>
                <a:cubicBezTo>
                  <a:pt x="205347" y="102935"/>
                  <a:pt x="207288" y="105974"/>
                  <a:pt x="205731" y="109664"/>
                </a:cubicBezTo>
                <a:cubicBezTo>
                  <a:pt x="204175" y="113353"/>
                  <a:pt x="203397" y="117629"/>
                  <a:pt x="203397" y="122491"/>
                </a:cubicBezTo>
                <a:cubicBezTo>
                  <a:pt x="208122" y="122578"/>
                  <a:pt x="213074" y="121821"/>
                  <a:pt x="218251" y="120221"/>
                </a:cubicBezTo>
                <a:cubicBezTo>
                  <a:pt x="223429" y="118621"/>
                  <a:pt x="229252" y="119930"/>
                  <a:pt x="235720" y="124146"/>
                </a:cubicBezTo>
                <a:cubicBezTo>
                  <a:pt x="242188" y="128363"/>
                  <a:pt x="242436" y="131879"/>
                  <a:pt x="236464" y="134695"/>
                </a:cubicBezTo>
                <a:cubicBezTo>
                  <a:pt x="230493" y="137510"/>
                  <a:pt x="219470" y="139966"/>
                  <a:pt x="203397" y="142062"/>
                </a:cubicBezTo>
                <a:lnTo>
                  <a:pt x="203397" y="159847"/>
                </a:lnTo>
                <a:cubicBezTo>
                  <a:pt x="219148" y="159127"/>
                  <a:pt x="231823" y="157779"/>
                  <a:pt x="241422" y="155800"/>
                </a:cubicBezTo>
                <a:cubicBezTo>
                  <a:pt x="251022" y="153822"/>
                  <a:pt x="259344" y="156312"/>
                  <a:pt x="266388" y="163270"/>
                </a:cubicBezTo>
                <a:cubicBezTo>
                  <a:pt x="273433" y="170227"/>
                  <a:pt x="269951" y="173948"/>
                  <a:pt x="255942" y="174432"/>
                </a:cubicBezTo>
                <a:cubicBezTo>
                  <a:pt x="241934" y="174915"/>
                  <a:pt x="224419" y="175511"/>
                  <a:pt x="203397" y="176218"/>
                </a:cubicBezTo>
                <a:cubicBezTo>
                  <a:pt x="203397" y="199137"/>
                  <a:pt x="202770" y="220643"/>
                  <a:pt x="201518" y="240735"/>
                </a:cubicBezTo>
                <a:cubicBezTo>
                  <a:pt x="200265" y="260826"/>
                  <a:pt x="196978" y="270872"/>
                  <a:pt x="191658" y="270872"/>
                </a:cubicBezTo>
                <a:cubicBezTo>
                  <a:pt x="186213" y="270872"/>
                  <a:pt x="183283" y="261716"/>
                  <a:pt x="182868" y="243404"/>
                </a:cubicBezTo>
                <a:cubicBezTo>
                  <a:pt x="182452" y="225092"/>
                  <a:pt x="182244" y="203118"/>
                  <a:pt x="182244" y="177483"/>
                </a:cubicBezTo>
                <a:cubicBezTo>
                  <a:pt x="160999" y="179802"/>
                  <a:pt x="147633" y="181746"/>
                  <a:pt x="142144" y="183315"/>
                </a:cubicBezTo>
                <a:cubicBezTo>
                  <a:pt x="136656" y="184884"/>
                  <a:pt x="130102" y="182534"/>
                  <a:pt x="122481" y="176264"/>
                </a:cubicBezTo>
                <a:cubicBezTo>
                  <a:pt x="114859" y="169995"/>
                  <a:pt x="116909" y="166860"/>
                  <a:pt x="128629" y="166860"/>
                </a:cubicBezTo>
                <a:cubicBezTo>
                  <a:pt x="138663" y="166860"/>
                  <a:pt x="156534" y="165434"/>
                  <a:pt x="182244" y="162581"/>
                </a:cubicBezTo>
                <a:lnTo>
                  <a:pt x="182244" y="143643"/>
                </a:lnTo>
                <a:cubicBezTo>
                  <a:pt x="169309" y="145193"/>
                  <a:pt x="160708" y="144412"/>
                  <a:pt x="156441" y="141299"/>
                </a:cubicBezTo>
                <a:cubicBezTo>
                  <a:pt x="150550" y="149881"/>
                  <a:pt x="143261" y="156892"/>
                  <a:pt x="134573" y="162330"/>
                </a:cubicBezTo>
                <a:cubicBezTo>
                  <a:pt x="125885" y="167769"/>
                  <a:pt x="123904" y="165487"/>
                  <a:pt x="128629" y="155484"/>
                </a:cubicBezTo>
                <a:cubicBezTo>
                  <a:pt x="133354" y="145482"/>
                  <a:pt x="137053" y="137157"/>
                  <a:pt x="139726" y="130509"/>
                </a:cubicBezTo>
                <a:cubicBezTo>
                  <a:pt x="142399" y="123861"/>
                  <a:pt x="142957" y="118138"/>
                  <a:pt x="141400" y="113338"/>
                </a:cubicBezTo>
                <a:cubicBezTo>
                  <a:pt x="139844" y="108538"/>
                  <a:pt x="142222" y="106554"/>
                  <a:pt x="148535" y="107385"/>
                </a:cubicBezTo>
                <a:cubicBezTo>
                  <a:pt x="154848" y="108216"/>
                  <a:pt x="160512" y="110147"/>
                  <a:pt x="165529" y="113180"/>
                </a:cubicBezTo>
                <a:cubicBezTo>
                  <a:pt x="170546" y="116212"/>
                  <a:pt x="171752" y="119306"/>
                  <a:pt x="169147" y="122463"/>
                </a:cubicBezTo>
                <a:cubicBezTo>
                  <a:pt x="166543" y="125619"/>
                  <a:pt x="163951" y="127960"/>
                  <a:pt x="161371" y="129486"/>
                </a:cubicBezTo>
                <a:cubicBezTo>
                  <a:pt x="166258" y="129548"/>
                  <a:pt x="173215" y="128618"/>
                  <a:pt x="182244" y="126695"/>
                </a:cubicBezTo>
                <a:cubicBezTo>
                  <a:pt x="181513" y="116997"/>
                  <a:pt x="179581" y="109006"/>
                  <a:pt x="176449" y="102725"/>
                </a:cubicBezTo>
                <a:cubicBezTo>
                  <a:pt x="173318" y="96443"/>
                  <a:pt x="175085" y="93913"/>
                  <a:pt x="181751" y="95134"/>
                </a:cubicBezTo>
                <a:close/>
                <a:moveTo>
                  <a:pt x="473873" y="91302"/>
                </a:moveTo>
                <a:cubicBezTo>
                  <a:pt x="472869" y="90390"/>
                  <a:pt x="467139" y="91603"/>
                  <a:pt x="456683" y="94939"/>
                </a:cubicBezTo>
                <a:cubicBezTo>
                  <a:pt x="455964" y="114609"/>
                  <a:pt x="454848" y="128072"/>
                  <a:pt x="453335" y="135327"/>
                </a:cubicBezTo>
                <a:cubicBezTo>
                  <a:pt x="457440" y="135389"/>
                  <a:pt x="464038" y="134447"/>
                  <a:pt x="473129" y="132499"/>
                </a:cubicBezTo>
                <a:cubicBezTo>
                  <a:pt x="473848" y="118795"/>
                  <a:pt x="474403" y="108730"/>
                  <a:pt x="474794" y="102306"/>
                </a:cubicBezTo>
                <a:cubicBezTo>
                  <a:pt x="475185" y="95882"/>
                  <a:pt x="474878" y="92214"/>
                  <a:pt x="473873" y="91302"/>
                </a:cubicBezTo>
                <a:close/>
                <a:moveTo>
                  <a:pt x="91822" y="90800"/>
                </a:moveTo>
                <a:cubicBezTo>
                  <a:pt x="89075" y="90223"/>
                  <a:pt x="82685" y="90598"/>
                  <a:pt x="72651" y="91925"/>
                </a:cubicBezTo>
                <a:cubicBezTo>
                  <a:pt x="78877" y="93947"/>
                  <a:pt x="81407" y="97277"/>
                  <a:pt x="80241" y="101915"/>
                </a:cubicBezTo>
                <a:cubicBezTo>
                  <a:pt x="79075" y="106554"/>
                  <a:pt x="78493" y="112637"/>
                  <a:pt x="78493" y="120165"/>
                </a:cubicBezTo>
                <a:cubicBezTo>
                  <a:pt x="77314" y="120165"/>
                  <a:pt x="79234" y="119384"/>
                  <a:pt x="84250" y="117821"/>
                </a:cubicBezTo>
                <a:cubicBezTo>
                  <a:pt x="89267" y="116259"/>
                  <a:pt x="93258" y="117976"/>
                  <a:pt x="96222" y="122974"/>
                </a:cubicBezTo>
                <a:lnTo>
                  <a:pt x="96633" y="125410"/>
                </a:lnTo>
                <a:lnTo>
                  <a:pt x="96318" y="117076"/>
                </a:lnTo>
                <a:cubicBezTo>
                  <a:pt x="95381" y="99991"/>
                  <a:pt x="93882" y="91232"/>
                  <a:pt x="91822" y="90800"/>
                </a:cubicBezTo>
                <a:close/>
                <a:moveTo>
                  <a:pt x="763379" y="86819"/>
                </a:moveTo>
                <a:cubicBezTo>
                  <a:pt x="765895" y="86533"/>
                  <a:pt x="768410" y="86809"/>
                  <a:pt x="770925" y="87646"/>
                </a:cubicBezTo>
                <a:cubicBezTo>
                  <a:pt x="775954" y="89321"/>
                  <a:pt x="782667" y="92917"/>
                  <a:pt x="791063" y="98436"/>
                </a:cubicBezTo>
                <a:cubicBezTo>
                  <a:pt x="799459" y="103955"/>
                  <a:pt x="800405" y="108994"/>
                  <a:pt x="793900" y="113552"/>
                </a:cubicBezTo>
                <a:cubicBezTo>
                  <a:pt x="787395" y="118110"/>
                  <a:pt x="781222" y="126602"/>
                  <a:pt x="775380" y="139029"/>
                </a:cubicBezTo>
                <a:lnTo>
                  <a:pt x="774487" y="140890"/>
                </a:lnTo>
                <a:cubicBezTo>
                  <a:pt x="783045" y="151630"/>
                  <a:pt x="782778" y="157487"/>
                  <a:pt x="773687" y="158461"/>
                </a:cubicBezTo>
                <a:cubicBezTo>
                  <a:pt x="764596" y="159434"/>
                  <a:pt x="754941" y="160709"/>
                  <a:pt x="744722" y="162284"/>
                </a:cubicBezTo>
                <a:cubicBezTo>
                  <a:pt x="734502" y="163859"/>
                  <a:pt x="724661" y="165322"/>
                  <a:pt x="715198" y="166674"/>
                </a:cubicBezTo>
                <a:lnTo>
                  <a:pt x="711589" y="177483"/>
                </a:lnTo>
                <a:cubicBezTo>
                  <a:pt x="704061" y="177483"/>
                  <a:pt x="698269" y="168162"/>
                  <a:pt x="694213" y="149522"/>
                </a:cubicBezTo>
                <a:cubicBezTo>
                  <a:pt x="690158" y="130881"/>
                  <a:pt x="686933" y="119368"/>
                  <a:pt x="684539" y="114984"/>
                </a:cubicBezTo>
                <a:cubicBezTo>
                  <a:pt x="682146" y="110600"/>
                  <a:pt x="680949" y="106895"/>
                  <a:pt x="680949" y="103869"/>
                </a:cubicBezTo>
                <a:cubicBezTo>
                  <a:pt x="680949" y="99156"/>
                  <a:pt x="685060" y="97773"/>
                  <a:pt x="693283" y="99720"/>
                </a:cubicBezTo>
                <a:cubicBezTo>
                  <a:pt x="701506" y="101667"/>
                  <a:pt x="712727" y="101131"/>
                  <a:pt x="726946" y="98111"/>
                </a:cubicBezTo>
                <a:cubicBezTo>
                  <a:pt x="741165" y="95091"/>
                  <a:pt x="750793" y="92173"/>
                  <a:pt x="755828" y="89358"/>
                </a:cubicBezTo>
                <a:cubicBezTo>
                  <a:pt x="758346" y="87950"/>
                  <a:pt x="760863" y="87104"/>
                  <a:pt x="763379" y="86819"/>
                </a:cubicBezTo>
                <a:close/>
                <a:moveTo>
                  <a:pt x="332428" y="55208"/>
                </a:moveTo>
                <a:cubicBezTo>
                  <a:pt x="334470" y="54713"/>
                  <a:pt x="337329" y="54819"/>
                  <a:pt x="341007" y="55527"/>
                </a:cubicBezTo>
                <a:cubicBezTo>
                  <a:pt x="355716" y="58361"/>
                  <a:pt x="366053" y="62569"/>
                  <a:pt x="372019" y="68150"/>
                </a:cubicBezTo>
                <a:cubicBezTo>
                  <a:pt x="377984" y="73731"/>
                  <a:pt x="380009" y="81092"/>
                  <a:pt x="378093" y="90232"/>
                </a:cubicBezTo>
                <a:cubicBezTo>
                  <a:pt x="376177" y="99373"/>
                  <a:pt x="371693" y="102263"/>
                  <a:pt x="364643" y="98902"/>
                </a:cubicBezTo>
                <a:cubicBezTo>
                  <a:pt x="357592" y="95540"/>
                  <a:pt x="348088" y="87882"/>
                  <a:pt x="336133" y="75926"/>
                </a:cubicBezTo>
                <a:cubicBezTo>
                  <a:pt x="327538" y="63601"/>
                  <a:pt x="326303" y="56695"/>
                  <a:pt x="332428" y="55208"/>
                </a:cubicBezTo>
                <a:close/>
                <a:moveTo>
                  <a:pt x="86262" y="47821"/>
                </a:moveTo>
                <a:cubicBezTo>
                  <a:pt x="85094" y="47489"/>
                  <a:pt x="83063" y="47519"/>
                  <a:pt x="80167" y="47909"/>
                </a:cubicBezTo>
                <a:cubicBezTo>
                  <a:pt x="74375" y="48691"/>
                  <a:pt x="68099" y="48691"/>
                  <a:pt x="61340" y="47909"/>
                </a:cubicBezTo>
                <a:cubicBezTo>
                  <a:pt x="56565" y="54197"/>
                  <a:pt x="49456" y="61865"/>
                  <a:pt x="40011" y="70913"/>
                </a:cubicBezTo>
                <a:lnTo>
                  <a:pt x="25917" y="82809"/>
                </a:lnTo>
                <a:lnTo>
                  <a:pt x="36300" y="82800"/>
                </a:lnTo>
                <a:cubicBezTo>
                  <a:pt x="40144" y="82794"/>
                  <a:pt x="49514" y="82121"/>
                  <a:pt x="64410" y="80782"/>
                </a:cubicBezTo>
                <a:cubicBezTo>
                  <a:pt x="78462" y="62302"/>
                  <a:pt x="86049" y="52008"/>
                  <a:pt x="87171" y="49900"/>
                </a:cubicBezTo>
                <a:cubicBezTo>
                  <a:pt x="87732" y="48846"/>
                  <a:pt x="87429" y="48153"/>
                  <a:pt x="86262" y="47821"/>
                </a:cubicBezTo>
                <a:close/>
                <a:moveTo>
                  <a:pt x="637826" y="47798"/>
                </a:moveTo>
                <a:cubicBezTo>
                  <a:pt x="641770" y="47798"/>
                  <a:pt x="647109" y="49906"/>
                  <a:pt x="653843" y="54123"/>
                </a:cubicBezTo>
                <a:cubicBezTo>
                  <a:pt x="661111" y="57831"/>
                  <a:pt x="664345" y="61893"/>
                  <a:pt x="663545" y="66308"/>
                </a:cubicBezTo>
                <a:cubicBezTo>
                  <a:pt x="662745" y="70723"/>
                  <a:pt x="661967" y="77814"/>
                  <a:pt x="661210" y="87581"/>
                </a:cubicBezTo>
                <a:cubicBezTo>
                  <a:pt x="660454" y="97348"/>
                  <a:pt x="660076" y="120289"/>
                  <a:pt x="660076" y="156405"/>
                </a:cubicBezTo>
                <a:cubicBezTo>
                  <a:pt x="660076" y="191665"/>
                  <a:pt x="659068" y="214932"/>
                  <a:pt x="657053" y="226205"/>
                </a:cubicBezTo>
                <a:cubicBezTo>
                  <a:pt x="655037" y="237479"/>
                  <a:pt x="651840" y="245215"/>
                  <a:pt x="647462" y="249413"/>
                </a:cubicBezTo>
                <a:cubicBezTo>
                  <a:pt x="643084" y="253611"/>
                  <a:pt x="639206" y="250071"/>
                  <a:pt x="635826" y="238791"/>
                </a:cubicBezTo>
                <a:cubicBezTo>
                  <a:pt x="632446" y="227511"/>
                  <a:pt x="631733" y="218494"/>
                  <a:pt x="633687" y="211741"/>
                </a:cubicBezTo>
                <a:cubicBezTo>
                  <a:pt x="635640" y="204988"/>
                  <a:pt x="637392" y="190769"/>
                  <a:pt x="638942" y="169083"/>
                </a:cubicBezTo>
                <a:cubicBezTo>
                  <a:pt x="640492" y="147398"/>
                  <a:pt x="640880" y="125415"/>
                  <a:pt x="640105" y="103134"/>
                </a:cubicBezTo>
                <a:cubicBezTo>
                  <a:pt x="639330" y="80853"/>
                  <a:pt x="637578" y="66060"/>
                  <a:pt x="634849" y="58755"/>
                </a:cubicBezTo>
                <a:cubicBezTo>
                  <a:pt x="632121" y="51450"/>
                  <a:pt x="633113" y="47798"/>
                  <a:pt x="637826" y="47798"/>
                </a:cubicBezTo>
                <a:close/>
                <a:moveTo>
                  <a:pt x="1023505" y="33026"/>
                </a:moveTo>
                <a:cubicBezTo>
                  <a:pt x="1022085" y="32059"/>
                  <a:pt x="1018091" y="32158"/>
                  <a:pt x="1011524" y="33324"/>
                </a:cubicBezTo>
                <a:cubicBezTo>
                  <a:pt x="1004957" y="34490"/>
                  <a:pt x="997252" y="36276"/>
                  <a:pt x="988409" y="38682"/>
                </a:cubicBezTo>
                <a:cubicBezTo>
                  <a:pt x="989141" y="39848"/>
                  <a:pt x="990176" y="45602"/>
                  <a:pt x="991516" y="55946"/>
                </a:cubicBezTo>
                <a:cubicBezTo>
                  <a:pt x="993959" y="56058"/>
                  <a:pt x="998052" y="54724"/>
                  <a:pt x="1003794" y="51946"/>
                </a:cubicBezTo>
                <a:cubicBezTo>
                  <a:pt x="1009537" y="49168"/>
                  <a:pt x="1014634" y="50260"/>
                  <a:pt x="1019086" y="55220"/>
                </a:cubicBezTo>
                <a:cubicBezTo>
                  <a:pt x="1023539" y="60181"/>
                  <a:pt x="1021557" y="63899"/>
                  <a:pt x="1013142" y="66373"/>
                </a:cubicBezTo>
                <a:cubicBezTo>
                  <a:pt x="1004728" y="68848"/>
                  <a:pt x="998040" y="70085"/>
                  <a:pt x="993079" y="70085"/>
                </a:cubicBezTo>
                <a:lnTo>
                  <a:pt x="995106" y="88632"/>
                </a:lnTo>
                <a:cubicBezTo>
                  <a:pt x="1009902" y="86561"/>
                  <a:pt x="1017719" y="84825"/>
                  <a:pt x="1018556" y="83423"/>
                </a:cubicBezTo>
                <a:cubicBezTo>
                  <a:pt x="1019393" y="82022"/>
                  <a:pt x="1020782" y="73514"/>
                  <a:pt x="1022723" y="57899"/>
                </a:cubicBezTo>
                <a:cubicBezTo>
                  <a:pt x="1024664" y="42285"/>
                  <a:pt x="1024925" y="33994"/>
                  <a:pt x="1023505" y="33026"/>
                </a:cubicBezTo>
                <a:close/>
                <a:moveTo>
                  <a:pt x="814180" y="15472"/>
                </a:moveTo>
                <a:cubicBezTo>
                  <a:pt x="818718" y="16081"/>
                  <a:pt x="824252" y="17989"/>
                  <a:pt x="830781" y="21195"/>
                </a:cubicBezTo>
                <a:cubicBezTo>
                  <a:pt x="843829" y="27706"/>
                  <a:pt x="848796" y="33194"/>
                  <a:pt x="845683" y="37659"/>
                </a:cubicBezTo>
                <a:cubicBezTo>
                  <a:pt x="842570" y="42124"/>
                  <a:pt x="841013" y="56802"/>
                  <a:pt x="841013" y="81693"/>
                </a:cubicBezTo>
                <a:cubicBezTo>
                  <a:pt x="841013" y="108061"/>
                  <a:pt x="841199" y="128624"/>
                  <a:pt x="841572" y="143383"/>
                </a:cubicBezTo>
                <a:cubicBezTo>
                  <a:pt x="841944" y="158141"/>
                  <a:pt x="843112" y="175176"/>
                  <a:pt x="845078" y="194486"/>
                </a:cubicBezTo>
                <a:cubicBezTo>
                  <a:pt x="847044" y="213797"/>
                  <a:pt x="844774" y="231163"/>
                  <a:pt x="838269" y="246586"/>
                </a:cubicBezTo>
                <a:cubicBezTo>
                  <a:pt x="831764" y="262008"/>
                  <a:pt x="826013" y="265608"/>
                  <a:pt x="821015" y="257385"/>
                </a:cubicBezTo>
                <a:cubicBezTo>
                  <a:pt x="816016" y="249162"/>
                  <a:pt x="807570" y="239215"/>
                  <a:pt x="795677" y="227545"/>
                </a:cubicBezTo>
                <a:cubicBezTo>
                  <a:pt x="783783" y="215874"/>
                  <a:pt x="781569" y="210854"/>
                  <a:pt x="789035" y="212485"/>
                </a:cubicBezTo>
                <a:cubicBezTo>
                  <a:pt x="796501" y="214116"/>
                  <a:pt x="802836" y="215477"/>
                  <a:pt x="808039" y="216569"/>
                </a:cubicBezTo>
                <a:cubicBezTo>
                  <a:pt x="813242" y="217660"/>
                  <a:pt x="816513" y="215260"/>
                  <a:pt x="817852" y="209369"/>
                </a:cubicBezTo>
                <a:cubicBezTo>
                  <a:pt x="819192" y="203478"/>
                  <a:pt x="819861" y="189718"/>
                  <a:pt x="819861" y="168088"/>
                </a:cubicBezTo>
                <a:cubicBezTo>
                  <a:pt x="819861" y="145627"/>
                  <a:pt x="819477" y="123151"/>
                  <a:pt x="818708" y="100660"/>
                </a:cubicBezTo>
                <a:cubicBezTo>
                  <a:pt x="817939" y="78168"/>
                  <a:pt x="816810" y="62839"/>
                  <a:pt x="815322" y="54672"/>
                </a:cubicBezTo>
                <a:cubicBezTo>
                  <a:pt x="813834" y="46505"/>
                  <a:pt x="812215" y="41197"/>
                  <a:pt x="810466" y="38747"/>
                </a:cubicBezTo>
                <a:cubicBezTo>
                  <a:pt x="808718" y="36298"/>
                  <a:pt x="800132" y="36601"/>
                  <a:pt x="784710" y="39659"/>
                </a:cubicBezTo>
                <a:cubicBezTo>
                  <a:pt x="769288" y="42716"/>
                  <a:pt x="757400" y="45438"/>
                  <a:pt x="749047" y="47826"/>
                </a:cubicBezTo>
                <a:cubicBezTo>
                  <a:pt x="740694" y="50213"/>
                  <a:pt x="732704" y="48275"/>
                  <a:pt x="725076" y="42012"/>
                </a:cubicBezTo>
                <a:cubicBezTo>
                  <a:pt x="717449" y="35749"/>
                  <a:pt x="717939" y="32617"/>
                  <a:pt x="726546" y="32617"/>
                </a:cubicBezTo>
                <a:cubicBezTo>
                  <a:pt x="732561" y="32617"/>
                  <a:pt x="745627" y="31098"/>
                  <a:pt x="765744" y="28059"/>
                </a:cubicBezTo>
                <a:cubicBezTo>
                  <a:pt x="785860" y="25021"/>
                  <a:pt x="798464" y="21514"/>
                  <a:pt x="803555" y="17539"/>
                </a:cubicBezTo>
                <a:cubicBezTo>
                  <a:pt x="806101" y="15552"/>
                  <a:pt x="809643" y="14862"/>
                  <a:pt x="814180" y="15472"/>
                </a:cubicBezTo>
                <a:close/>
                <a:moveTo>
                  <a:pt x="218535" y="15325"/>
                </a:moveTo>
                <a:cubicBezTo>
                  <a:pt x="220882" y="15254"/>
                  <a:pt x="223346" y="15651"/>
                  <a:pt x="225925" y="16516"/>
                </a:cubicBezTo>
                <a:cubicBezTo>
                  <a:pt x="231085" y="18246"/>
                  <a:pt x="236015" y="21703"/>
                  <a:pt x="240715" y="26887"/>
                </a:cubicBezTo>
                <a:cubicBezTo>
                  <a:pt x="245416" y="32071"/>
                  <a:pt x="245732" y="36257"/>
                  <a:pt x="241664" y="39445"/>
                </a:cubicBezTo>
                <a:cubicBezTo>
                  <a:pt x="237596" y="42632"/>
                  <a:pt x="234455" y="48294"/>
                  <a:pt x="232241" y="56430"/>
                </a:cubicBezTo>
                <a:cubicBezTo>
                  <a:pt x="230027" y="64566"/>
                  <a:pt x="228087" y="71759"/>
                  <a:pt x="226418" y="78010"/>
                </a:cubicBezTo>
                <a:cubicBezTo>
                  <a:pt x="224750" y="84261"/>
                  <a:pt x="220016" y="89950"/>
                  <a:pt x="212215" y="95078"/>
                </a:cubicBezTo>
                <a:cubicBezTo>
                  <a:pt x="204414" y="100207"/>
                  <a:pt x="199326" y="100049"/>
                  <a:pt x="196950" y="94604"/>
                </a:cubicBezTo>
                <a:cubicBezTo>
                  <a:pt x="194575" y="89159"/>
                  <a:pt x="190365" y="83495"/>
                  <a:pt x="184319" y="77610"/>
                </a:cubicBezTo>
                <a:cubicBezTo>
                  <a:pt x="178273" y="71725"/>
                  <a:pt x="178976" y="69179"/>
                  <a:pt x="186430" y="69973"/>
                </a:cubicBezTo>
                <a:cubicBezTo>
                  <a:pt x="193884" y="70767"/>
                  <a:pt x="198349" y="71157"/>
                  <a:pt x="199825" y="71145"/>
                </a:cubicBezTo>
                <a:cubicBezTo>
                  <a:pt x="200804" y="71145"/>
                  <a:pt x="202026" y="70265"/>
                  <a:pt x="203490" y="68503"/>
                </a:cubicBezTo>
                <a:cubicBezTo>
                  <a:pt x="204953" y="66742"/>
                  <a:pt x="206643" y="61725"/>
                  <a:pt x="208559" y="53453"/>
                </a:cubicBezTo>
                <a:cubicBezTo>
                  <a:pt x="210475" y="45181"/>
                  <a:pt x="211201" y="40245"/>
                  <a:pt x="210736" y="38645"/>
                </a:cubicBezTo>
                <a:cubicBezTo>
                  <a:pt x="210271" y="37045"/>
                  <a:pt x="208671" y="36428"/>
                  <a:pt x="205936" y="36794"/>
                </a:cubicBezTo>
                <a:cubicBezTo>
                  <a:pt x="203201" y="37160"/>
                  <a:pt x="196519" y="38446"/>
                  <a:pt x="185891" y="40654"/>
                </a:cubicBezTo>
                <a:cubicBezTo>
                  <a:pt x="191335" y="44970"/>
                  <a:pt x="192557" y="48805"/>
                  <a:pt x="189556" y="52160"/>
                </a:cubicBezTo>
                <a:cubicBezTo>
                  <a:pt x="186554" y="55515"/>
                  <a:pt x="180942" y="63846"/>
                  <a:pt x="172719" y="77154"/>
                </a:cubicBezTo>
                <a:cubicBezTo>
                  <a:pt x="164497" y="90462"/>
                  <a:pt x="153524" y="100784"/>
                  <a:pt x="139800" y="108120"/>
                </a:cubicBezTo>
                <a:cubicBezTo>
                  <a:pt x="126077" y="115456"/>
                  <a:pt x="123739" y="113505"/>
                  <a:pt x="132787" y="102269"/>
                </a:cubicBezTo>
                <a:cubicBezTo>
                  <a:pt x="141834" y="91032"/>
                  <a:pt x="149046" y="80038"/>
                  <a:pt x="154423" y="69285"/>
                </a:cubicBezTo>
                <a:cubicBezTo>
                  <a:pt x="159799" y="58532"/>
                  <a:pt x="163238" y="50241"/>
                  <a:pt x="164738" y="44412"/>
                </a:cubicBezTo>
                <a:cubicBezTo>
                  <a:pt x="162047" y="45962"/>
                  <a:pt x="159331" y="46933"/>
                  <a:pt x="156590" y="47323"/>
                </a:cubicBezTo>
                <a:cubicBezTo>
                  <a:pt x="153849" y="47714"/>
                  <a:pt x="149074" y="45240"/>
                  <a:pt x="142265" y="39900"/>
                </a:cubicBezTo>
                <a:cubicBezTo>
                  <a:pt x="135457" y="34561"/>
                  <a:pt x="137168" y="31637"/>
                  <a:pt x="147400" y="31129"/>
                </a:cubicBezTo>
                <a:cubicBezTo>
                  <a:pt x="157632" y="30620"/>
                  <a:pt x="169873" y="28633"/>
                  <a:pt x="184123" y="25166"/>
                </a:cubicBezTo>
                <a:cubicBezTo>
                  <a:pt x="198374" y="21700"/>
                  <a:pt x="207613" y="18959"/>
                  <a:pt x="211843" y="16944"/>
                </a:cubicBezTo>
                <a:cubicBezTo>
                  <a:pt x="213957" y="15936"/>
                  <a:pt x="216188" y="15397"/>
                  <a:pt x="218535" y="15325"/>
                </a:cubicBezTo>
                <a:close/>
                <a:moveTo>
                  <a:pt x="1145079" y="15130"/>
                </a:moveTo>
                <a:cubicBezTo>
                  <a:pt x="1152873" y="13542"/>
                  <a:pt x="1158867" y="15474"/>
                  <a:pt x="1163059" y="20925"/>
                </a:cubicBezTo>
                <a:cubicBezTo>
                  <a:pt x="1167251" y="26376"/>
                  <a:pt x="1164671" y="30224"/>
                  <a:pt x="1155320" y="32468"/>
                </a:cubicBezTo>
                <a:cubicBezTo>
                  <a:pt x="1145969" y="34713"/>
                  <a:pt x="1130410" y="37758"/>
                  <a:pt x="1108644" y="41603"/>
                </a:cubicBezTo>
                <a:cubicBezTo>
                  <a:pt x="1116432" y="44815"/>
                  <a:pt x="1118851" y="48567"/>
                  <a:pt x="1115899" y="52858"/>
                </a:cubicBezTo>
                <a:cubicBezTo>
                  <a:pt x="1112947" y="57149"/>
                  <a:pt x="1107416" y="64404"/>
                  <a:pt x="1099305" y="74624"/>
                </a:cubicBezTo>
                <a:cubicBezTo>
                  <a:pt x="1112191" y="71697"/>
                  <a:pt x="1121235" y="68826"/>
                  <a:pt x="1126438" y="66010"/>
                </a:cubicBezTo>
                <a:cubicBezTo>
                  <a:pt x="1131641" y="63195"/>
                  <a:pt x="1138732" y="64197"/>
                  <a:pt x="1147711" y="69015"/>
                </a:cubicBezTo>
                <a:cubicBezTo>
                  <a:pt x="1156690" y="73833"/>
                  <a:pt x="1160355" y="78348"/>
                  <a:pt x="1158706" y="82558"/>
                </a:cubicBezTo>
                <a:cubicBezTo>
                  <a:pt x="1157056" y="86769"/>
                  <a:pt x="1155692" y="90496"/>
                  <a:pt x="1154613" y="93739"/>
                </a:cubicBezTo>
                <a:cubicBezTo>
                  <a:pt x="1153534" y="96982"/>
                  <a:pt x="1153379" y="104594"/>
                  <a:pt x="1154148" y="116575"/>
                </a:cubicBezTo>
                <a:cubicBezTo>
                  <a:pt x="1154917" y="128556"/>
                  <a:pt x="1154334" y="140924"/>
                  <a:pt x="1152399" y="153680"/>
                </a:cubicBezTo>
                <a:cubicBezTo>
                  <a:pt x="1150464" y="166435"/>
                  <a:pt x="1146362" y="169657"/>
                  <a:pt x="1140093" y="163344"/>
                </a:cubicBezTo>
                <a:cubicBezTo>
                  <a:pt x="1133823" y="157031"/>
                  <a:pt x="1131079" y="151925"/>
                  <a:pt x="1131861" y="148024"/>
                </a:cubicBezTo>
                <a:cubicBezTo>
                  <a:pt x="1132642" y="144124"/>
                  <a:pt x="1133225" y="134512"/>
                  <a:pt x="1133610" y="119189"/>
                </a:cubicBezTo>
                <a:cubicBezTo>
                  <a:pt x="1133994" y="103866"/>
                  <a:pt x="1133576" y="93798"/>
                  <a:pt x="1132354" y="88986"/>
                </a:cubicBezTo>
                <a:cubicBezTo>
                  <a:pt x="1131132" y="84174"/>
                  <a:pt x="1126819" y="82859"/>
                  <a:pt x="1119415" y="85042"/>
                </a:cubicBezTo>
                <a:lnTo>
                  <a:pt x="1084143" y="91665"/>
                </a:lnTo>
                <a:cubicBezTo>
                  <a:pt x="1084143" y="102951"/>
                  <a:pt x="1083684" y="118327"/>
                  <a:pt x="1082766" y="137792"/>
                </a:cubicBezTo>
                <a:cubicBezTo>
                  <a:pt x="1081848" y="157258"/>
                  <a:pt x="1077932" y="164280"/>
                  <a:pt x="1071018" y="158861"/>
                </a:cubicBezTo>
                <a:cubicBezTo>
                  <a:pt x="1064104" y="153441"/>
                  <a:pt x="1061040" y="147692"/>
                  <a:pt x="1061828" y="141615"/>
                </a:cubicBezTo>
                <a:cubicBezTo>
                  <a:pt x="1062615" y="135538"/>
                  <a:pt x="1063394" y="126348"/>
                  <a:pt x="1064163" y="114045"/>
                </a:cubicBezTo>
                <a:cubicBezTo>
                  <a:pt x="1064932" y="101742"/>
                  <a:pt x="1063760" y="92682"/>
                  <a:pt x="1060647" y="86865"/>
                </a:cubicBezTo>
                <a:cubicBezTo>
                  <a:pt x="1057534" y="81048"/>
                  <a:pt x="1059115" y="78140"/>
                  <a:pt x="1065390" y="78140"/>
                </a:cubicBezTo>
                <a:cubicBezTo>
                  <a:pt x="1069657" y="78140"/>
                  <a:pt x="1073021" y="78332"/>
                  <a:pt x="1075483" y="78717"/>
                </a:cubicBezTo>
                <a:cubicBezTo>
                  <a:pt x="1077945" y="79101"/>
                  <a:pt x="1081284" y="78828"/>
                  <a:pt x="1085501" y="77898"/>
                </a:cubicBezTo>
                <a:cubicBezTo>
                  <a:pt x="1090722" y="59543"/>
                  <a:pt x="1092899" y="48771"/>
                  <a:pt x="1092031" y="45584"/>
                </a:cubicBezTo>
                <a:cubicBezTo>
                  <a:pt x="1087157" y="47109"/>
                  <a:pt x="1082534" y="48074"/>
                  <a:pt x="1078162" y="48477"/>
                </a:cubicBezTo>
                <a:cubicBezTo>
                  <a:pt x="1073790" y="48880"/>
                  <a:pt x="1068221" y="46734"/>
                  <a:pt x="1061456" y="42040"/>
                </a:cubicBezTo>
                <a:cubicBezTo>
                  <a:pt x="1054690" y="37346"/>
                  <a:pt x="1056436" y="34226"/>
                  <a:pt x="1066693" y="32682"/>
                </a:cubicBezTo>
                <a:cubicBezTo>
                  <a:pt x="1076949" y="31138"/>
                  <a:pt x="1086549" y="29197"/>
                  <a:pt x="1095491" y="26859"/>
                </a:cubicBezTo>
                <a:cubicBezTo>
                  <a:pt x="1104433" y="24522"/>
                  <a:pt x="1112984" y="22379"/>
                  <a:pt x="1121145" y="20432"/>
                </a:cubicBezTo>
                <a:cubicBezTo>
                  <a:pt x="1129306" y="18485"/>
                  <a:pt x="1137284" y="16717"/>
                  <a:pt x="1145079" y="15130"/>
                </a:cubicBezTo>
                <a:close/>
                <a:moveTo>
                  <a:pt x="662020" y="13111"/>
                </a:moveTo>
                <a:cubicBezTo>
                  <a:pt x="666516" y="12088"/>
                  <a:pt x="672887" y="13592"/>
                  <a:pt x="681135" y="17623"/>
                </a:cubicBezTo>
                <a:cubicBezTo>
                  <a:pt x="689792" y="21083"/>
                  <a:pt x="696811" y="26224"/>
                  <a:pt x="702194" y="33045"/>
                </a:cubicBezTo>
                <a:cubicBezTo>
                  <a:pt x="707577" y="39866"/>
                  <a:pt x="708287" y="46579"/>
                  <a:pt x="704324" y="53183"/>
                </a:cubicBezTo>
                <a:cubicBezTo>
                  <a:pt x="700362" y="59788"/>
                  <a:pt x="695242" y="60969"/>
                  <a:pt x="688967" y="56727"/>
                </a:cubicBezTo>
                <a:cubicBezTo>
                  <a:pt x="682691" y="52486"/>
                  <a:pt x="675507" y="44412"/>
                  <a:pt x="667415" y="32506"/>
                </a:cubicBezTo>
                <a:cubicBezTo>
                  <a:pt x="659322" y="20599"/>
                  <a:pt x="657524" y="14135"/>
                  <a:pt x="662020" y="13111"/>
                </a:cubicBezTo>
                <a:close/>
                <a:moveTo>
                  <a:pt x="1026132" y="12972"/>
                </a:moveTo>
                <a:cubicBezTo>
                  <a:pt x="1028352" y="12674"/>
                  <a:pt x="1030515" y="12842"/>
                  <a:pt x="1032620" y="13474"/>
                </a:cubicBezTo>
                <a:cubicBezTo>
                  <a:pt x="1036831" y="14739"/>
                  <a:pt x="1042384" y="17241"/>
                  <a:pt x="1049280" y="20981"/>
                </a:cubicBezTo>
                <a:cubicBezTo>
                  <a:pt x="1056176" y="24720"/>
                  <a:pt x="1058191" y="28314"/>
                  <a:pt x="1055326" y="31761"/>
                </a:cubicBezTo>
                <a:cubicBezTo>
                  <a:pt x="1052461" y="35209"/>
                  <a:pt x="1050126" y="40173"/>
                  <a:pt x="1048322" y="46654"/>
                </a:cubicBezTo>
                <a:cubicBezTo>
                  <a:pt x="1046517" y="53134"/>
                  <a:pt x="1044217" y="62374"/>
                  <a:pt x="1041420" y="74373"/>
                </a:cubicBezTo>
                <a:cubicBezTo>
                  <a:pt x="1038623" y="86372"/>
                  <a:pt x="1035200" y="94883"/>
                  <a:pt x="1031151" y="99906"/>
                </a:cubicBezTo>
                <a:cubicBezTo>
                  <a:pt x="1027101" y="104929"/>
                  <a:pt x="1023005" y="103943"/>
                  <a:pt x="1018863" y="96948"/>
                </a:cubicBezTo>
                <a:lnTo>
                  <a:pt x="994958" y="102213"/>
                </a:lnTo>
                <a:cubicBezTo>
                  <a:pt x="994114" y="107261"/>
                  <a:pt x="991522" y="109785"/>
                  <a:pt x="987181" y="109785"/>
                </a:cubicBezTo>
                <a:cubicBezTo>
                  <a:pt x="983572" y="109785"/>
                  <a:pt x="980906" y="104631"/>
                  <a:pt x="979182" y="94325"/>
                </a:cubicBezTo>
                <a:cubicBezTo>
                  <a:pt x="977458" y="84019"/>
                  <a:pt x="975074" y="72776"/>
                  <a:pt x="972029" y="60597"/>
                </a:cubicBezTo>
                <a:cubicBezTo>
                  <a:pt x="968984" y="48418"/>
                  <a:pt x="966066" y="39736"/>
                  <a:pt x="963276" y="34552"/>
                </a:cubicBezTo>
                <a:cubicBezTo>
                  <a:pt x="960485" y="29368"/>
                  <a:pt x="962612" y="26776"/>
                  <a:pt x="969657" y="26776"/>
                </a:cubicBezTo>
                <a:lnTo>
                  <a:pt x="981340" y="26776"/>
                </a:lnTo>
                <a:cubicBezTo>
                  <a:pt x="984043" y="26776"/>
                  <a:pt x="989879" y="25470"/>
                  <a:pt x="998846" y="22860"/>
                </a:cubicBezTo>
                <a:cubicBezTo>
                  <a:pt x="1007813" y="20249"/>
                  <a:pt x="1014631" y="17716"/>
                  <a:pt x="1019300" y="15260"/>
                </a:cubicBezTo>
                <a:cubicBezTo>
                  <a:pt x="1021635" y="14032"/>
                  <a:pt x="1023912" y="13270"/>
                  <a:pt x="1026132" y="12972"/>
                </a:cubicBezTo>
                <a:close/>
                <a:moveTo>
                  <a:pt x="427582" y="11412"/>
                </a:moveTo>
                <a:cubicBezTo>
                  <a:pt x="428826" y="11208"/>
                  <a:pt x="430440" y="11313"/>
                  <a:pt x="432424" y="11725"/>
                </a:cubicBezTo>
                <a:cubicBezTo>
                  <a:pt x="440362" y="13375"/>
                  <a:pt x="447388" y="15756"/>
                  <a:pt x="453502" y="18869"/>
                </a:cubicBezTo>
                <a:cubicBezTo>
                  <a:pt x="459617" y="21982"/>
                  <a:pt x="462075" y="26168"/>
                  <a:pt x="460879" y="31427"/>
                </a:cubicBezTo>
                <a:cubicBezTo>
                  <a:pt x="459682" y="36685"/>
                  <a:pt x="458708" y="44350"/>
                  <a:pt x="457958" y="54421"/>
                </a:cubicBezTo>
                <a:cubicBezTo>
                  <a:pt x="457207" y="64491"/>
                  <a:pt x="456832" y="71616"/>
                  <a:pt x="456832" y="75796"/>
                </a:cubicBezTo>
                <a:cubicBezTo>
                  <a:pt x="462550" y="74456"/>
                  <a:pt x="467827" y="72174"/>
                  <a:pt x="472664" y="68950"/>
                </a:cubicBezTo>
                <a:cubicBezTo>
                  <a:pt x="477501" y="65725"/>
                  <a:pt x="485801" y="67638"/>
                  <a:pt x="497565" y="74689"/>
                </a:cubicBezTo>
                <a:cubicBezTo>
                  <a:pt x="509328" y="81740"/>
                  <a:pt x="513006" y="87339"/>
                  <a:pt x="508597" y="91488"/>
                </a:cubicBezTo>
                <a:cubicBezTo>
                  <a:pt x="504188" y="95637"/>
                  <a:pt x="499000" y="108302"/>
                  <a:pt x="493035" y="129486"/>
                </a:cubicBezTo>
                <a:cubicBezTo>
                  <a:pt x="506280" y="128022"/>
                  <a:pt x="516146" y="126295"/>
                  <a:pt x="522633" y="124305"/>
                </a:cubicBezTo>
                <a:cubicBezTo>
                  <a:pt x="529119" y="122314"/>
                  <a:pt x="535327" y="121957"/>
                  <a:pt x="541255" y="123235"/>
                </a:cubicBezTo>
                <a:cubicBezTo>
                  <a:pt x="547183" y="124512"/>
                  <a:pt x="552302" y="128621"/>
                  <a:pt x="556612" y="135560"/>
                </a:cubicBezTo>
                <a:cubicBezTo>
                  <a:pt x="560922" y="142499"/>
                  <a:pt x="556826" y="145968"/>
                  <a:pt x="544325" y="145968"/>
                </a:cubicBezTo>
                <a:cubicBezTo>
                  <a:pt x="534465" y="145968"/>
                  <a:pt x="521169" y="146942"/>
                  <a:pt x="504439" y="148889"/>
                </a:cubicBezTo>
                <a:cubicBezTo>
                  <a:pt x="487708" y="150836"/>
                  <a:pt x="470673" y="152759"/>
                  <a:pt x="453335" y="154656"/>
                </a:cubicBezTo>
                <a:cubicBezTo>
                  <a:pt x="461582" y="164479"/>
                  <a:pt x="472034" y="176103"/>
                  <a:pt x="484691" y="189529"/>
                </a:cubicBezTo>
                <a:cubicBezTo>
                  <a:pt x="497348" y="202954"/>
                  <a:pt x="508237" y="212135"/>
                  <a:pt x="517359" y="217071"/>
                </a:cubicBezTo>
                <a:cubicBezTo>
                  <a:pt x="526481" y="222007"/>
                  <a:pt x="535603" y="226261"/>
                  <a:pt x="544725" y="229833"/>
                </a:cubicBezTo>
                <a:cubicBezTo>
                  <a:pt x="553847" y="233405"/>
                  <a:pt x="557487" y="236459"/>
                  <a:pt x="555645" y="238995"/>
                </a:cubicBezTo>
                <a:cubicBezTo>
                  <a:pt x="553803" y="241532"/>
                  <a:pt x="547893" y="243004"/>
                  <a:pt x="537916" y="243414"/>
                </a:cubicBezTo>
                <a:cubicBezTo>
                  <a:pt x="527938" y="243823"/>
                  <a:pt x="517198" y="243212"/>
                  <a:pt x="505694" y="241581"/>
                </a:cubicBezTo>
                <a:cubicBezTo>
                  <a:pt x="494191" y="239950"/>
                  <a:pt x="484790" y="233250"/>
                  <a:pt x="477491" y="221480"/>
                </a:cubicBezTo>
                <a:cubicBezTo>
                  <a:pt x="470193" y="209710"/>
                  <a:pt x="464652" y="200805"/>
                  <a:pt x="460869" y="194765"/>
                </a:cubicBezTo>
                <a:lnTo>
                  <a:pt x="447735" y="165818"/>
                </a:lnTo>
                <a:cubicBezTo>
                  <a:pt x="444238" y="185637"/>
                  <a:pt x="436260" y="202384"/>
                  <a:pt x="423802" y="216057"/>
                </a:cubicBezTo>
                <a:cubicBezTo>
                  <a:pt x="411344" y="229731"/>
                  <a:pt x="396396" y="239367"/>
                  <a:pt x="378958" y="244967"/>
                </a:cubicBezTo>
                <a:cubicBezTo>
                  <a:pt x="361520" y="250567"/>
                  <a:pt x="359337" y="248644"/>
                  <a:pt x="372409" y="239200"/>
                </a:cubicBezTo>
                <a:cubicBezTo>
                  <a:pt x="385482" y="229756"/>
                  <a:pt x="397171" y="218547"/>
                  <a:pt x="407477" y="205574"/>
                </a:cubicBezTo>
                <a:cubicBezTo>
                  <a:pt x="417784" y="192601"/>
                  <a:pt x="425243" y="176627"/>
                  <a:pt x="429857" y="157651"/>
                </a:cubicBezTo>
                <a:cubicBezTo>
                  <a:pt x="419290" y="159983"/>
                  <a:pt x="409502" y="162122"/>
                  <a:pt x="400491" y="164070"/>
                </a:cubicBezTo>
                <a:cubicBezTo>
                  <a:pt x="391481" y="166017"/>
                  <a:pt x="383420" y="163270"/>
                  <a:pt x="376307" y="155828"/>
                </a:cubicBezTo>
                <a:lnTo>
                  <a:pt x="372634" y="149302"/>
                </a:lnTo>
                <a:lnTo>
                  <a:pt x="362568" y="169530"/>
                </a:lnTo>
                <a:cubicBezTo>
                  <a:pt x="352101" y="188921"/>
                  <a:pt x="345692" y="204241"/>
                  <a:pt x="343341" y="215490"/>
                </a:cubicBezTo>
                <a:cubicBezTo>
                  <a:pt x="340991" y="226739"/>
                  <a:pt x="336229" y="228987"/>
                  <a:pt x="329054" y="222234"/>
                </a:cubicBezTo>
                <a:cubicBezTo>
                  <a:pt x="321879" y="215480"/>
                  <a:pt x="316652" y="207376"/>
                  <a:pt x="313371" y="197919"/>
                </a:cubicBezTo>
                <a:cubicBezTo>
                  <a:pt x="310091" y="188462"/>
                  <a:pt x="311939" y="183303"/>
                  <a:pt x="318915" y="182441"/>
                </a:cubicBezTo>
                <a:cubicBezTo>
                  <a:pt x="325891" y="181579"/>
                  <a:pt x="335252" y="172336"/>
                  <a:pt x="346997" y="154712"/>
                </a:cubicBezTo>
                <a:cubicBezTo>
                  <a:pt x="375088" y="120779"/>
                  <a:pt x="387323" y="109918"/>
                  <a:pt x="383702" y="122128"/>
                </a:cubicBezTo>
                <a:cubicBezTo>
                  <a:pt x="381891" y="128233"/>
                  <a:pt x="379225" y="135236"/>
                  <a:pt x="375702" y="143136"/>
                </a:cubicBezTo>
                <a:lnTo>
                  <a:pt x="373633" y="147294"/>
                </a:lnTo>
                <a:lnTo>
                  <a:pt x="379470" y="145857"/>
                </a:lnTo>
                <a:cubicBezTo>
                  <a:pt x="388691" y="146651"/>
                  <a:pt x="406299" y="144517"/>
                  <a:pt x="432294" y="139457"/>
                </a:cubicBezTo>
                <a:cubicBezTo>
                  <a:pt x="433783" y="118671"/>
                  <a:pt x="434527" y="105276"/>
                  <a:pt x="434527" y="99274"/>
                </a:cubicBezTo>
                <a:cubicBezTo>
                  <a:pt x="433956" y="100055"/>
                  <a:pt x="429975" y="101419"/>
                  <a:pt x="422583" y="103366"/>
                </a:cubicBezTo>
                <a:cubicBezTo>
                  <a:pt x="415191" y="105314"/>
                  <a:pt x="408330" y="102762"/>
                  <a:pt x="401998" y="95711"/>
                </a:cubicBezTo>
                <a:cubicBezTo>
                  <a:pt x="395667" y="88660"/>
                  <a:pt x="395937" y="85327"/>
                  <a:pt x="402808" y="85712"/>
                </a:cubicBezTo>
                <a:cubicBezTo>
                  <a:pt x="409679" y="86096"/>
                  <a:pt x="420252" y="84986"/>
                  <a:pt x="434527" y="82382"/>
                </a:cubicBezTo>
                <a:cubicBezTo>
                  <a:pt x="434527" y="74332"/>
                  <a:pt x="434145" y="64231"/>
                  <a:pt x="433383" y="52076"/>
                </a:cubicBezTo>
                <a:cubicBezTo>
                  <a:pt x="432620" y="39922"/>
                  <a:pt x="430285" y="29746"/>
                  <a:pt x="426378" y="21548"/>
                </a:cubicBezTo>
                <a:cubicBezTo>
                  <a:pt x="423448" y="15400"/>
                  <a:pt x="423849" y="12021"/>
                  <a:pt x="427582" y="11412"/>
                </a:cubicBezTo>
                <a:close/>
                <a:moveTo>
                  <a:pt x="60259" y="26"/>
                </a:moveTo>
                <a:cubicBezTo>
                  <a:pt x="63367" y="-236"/>
                  <a:pt x="68223" y="1487"/>
                  <a:pt x="74828" y="5196"/>
                </a:cubicBezTo>
                <a:cubicBezTo>
                  <a:pt x="85060" y="11843"/>
                  <a:pt x="88266" y="17127"/>
                  <a:pt x="84446" y="21046"/>
                </a:cubicBezTo>
                <a:cubicBezTo>
                  <a:pt x="80626" y="24965"/>
                  <a:pt x="75138" y="29591"/>
                  <a:pt x="67982" y="34924"/>
                </a:cubicBezTo>
                <a:cubicBezTo>
                  <a:pt x="83286" y="33498"/>
                  <a:pt x="93044" y="31392"/>
                  <a:pt x="97254" y="28608"/>
                </a:cubicBezTo>
                <a:cubicBezTo>
                  <a:pt x="101465" y="25824"/>
                  <a:pt x="106404" y="25508"/>
                  <a:pt x="112072" y="27659"/>
                </a:cubicBezTo>
                <a:cubicBezTo>
                  <a:pt x="117740" y="29811"/>
                  <a:pt x="122704" y="33634"/>
                  <a:pt x="126964" y="39128"/>
                </a:cubicBezTo>
                <a:cubicBezTo>
                  <a:pt x="131224" y="44623"/>
                  <a:pt x="130672" y="48384"/>
                  <a:pt x="125308" y="50411"/>
                </a:cubicBezTo>
                <a:cubicBezTo>
                  <a:pt x="119944" y="52439"/>
                  <a:pt x="114419" y="54972"/>
                  <a:pt x="108733" y="58011"/>
                </a:cubicBezTo>
                <a:cubicBezTo>
                  <a:pt x="103046" y="61050"/>
                  <a:pt x="92575" y="67753"/>
                  <a:pt x="77321" y="78121"/>
                </a:cubicBezTo>
                <a:cubicBezTo>
                  <a:pt x="85767" y="76708"/>
                  <a:pt x="91754" y="75188"/>
                  <a:pt x="95282" y="73564"/>
                </a:cubicBezTo>
                <a:cubicBezTo>
                  <a:pt x="98811" y="71939"/>
                  <a:pt x="102510" y="72001"/>
                  <a:pt x="106379" y="73750"/>
                </a:cubicBezTo>
                <a:cubicBezTo>
                  <a:pt x="110249" y="75498"/>
                  <a:pt x="114546" y="78475"/>
                  <a:pt x="119271" y="82679"/>
                </a:cubicBezTo>
                <a:cubicBezTo>
                  <a:pt x="123997" y="86884"/>
                  <a:pt x="124784" y="90766"/>
                  <a:pt x="121634" y="94325"/>
                </a:cubicBezTo>
                <a:cubicBezTo>
                  <a:pt x="118484" y="97885"/>
                  <a:pt x="116726" y="104464"/>
                  <a:pt x="116360" y="114063"/>
                </a:cubicBezTo>
                <a:cubicBezTo>
                  <a:pt x="115994" y="123663"/>
                  <a:pt x="116589" y="141550"/>
                  <a:pt x="118146" y="167725"/>
                </a:cubicBezTo>
                <a:cubicBezTo>
                  <a:pt x="119702" y="193900"/>
                  <a:pt x="119876" y="210833"/>
                  <a:pt x="118667" y="218522"/>
                </a:cubicBezTo>
                <a:cubicBezTo>
                  <a:pt x="117458" y="226212"/>
                  <a:pt x="114007" y="233746"/>
                  <a:pt x="108314" y="241125"/>
                </a:cubicBezTo>
                <a:cubicBezTo>
                  <a:pt x="102621" y="248505"/>
                  <a:pt x="98057" y="248486"/>
                  <a:pt x="94622" y="241070"/>
                </a:cubicBezTo>
                <a:cubicBezTo>
                  <a:pt x="91186" y="233653"/>
                  <a:pt x="85475" y="226236"/>
                  <a:pt x="77488" y="218820"/>
                </a:cubicBezTo>
                <a:cubicBezTo>
                  <a:pt x="69501" y="211403"/>
                  <a:pt x="69997" y="208668"/>
                  <a:pt x="78976" y="210616"/>
                </a:cubicBezTo>
                <a:cubicBezTo>
                  <a:pt x="87956" y="212563"/>
                  <a:pt x="93217" y="213028"/>
                  <a:pt x="94761" y="212011"/>
                </a:cubicBezTo>
                <a:cubicBezTo>
                  <a:pt x="96305" y="210994"/>
                  <a:pt x="97264" y="205773"/>
                  <a:pt x="97636" y="196347"/>
                </a:cubicBezTo>
                <a:cubicBezTo>
                  <a:pt x="97822" y="191634"/>
                  <a:pt x="97867" y="184327"/>
                  <a:pt x="97773" y="174425"/>
                </a:cubicBezTo>
                <a:lnTo>
                  <a:pt x="97654" y="166321"/>
                </a:lnTo>
                <a:lnTo>
                  <a:pt x="92101" y="168907"/>
                </a:lnTo>
                <a:cubicBezTo>
                  <a:pt x="84827" y="169961"/>
                  <a:pt x="80235" y="170674"/>
                  <a:pt x="78325" y="171046"/>
                </a:cubicBezTo>
                <a:cubicBezTo>
                  <a:pt x="77606" y="190567"/>
                  <a:pt x="75014" y="204889"/>
                  <a:pt x="70549" y="214011"/>
                </a:cubicBezTo>
                <a:cubicBezTo>
                  <a:pt x="66084" y="223133"/>
                  <a:pt x="62962" y="222119"/>
                  <a:pt x="61182" y="210969"/>
                </a:cubicBezTo>
                <a:cubicBezTo>
                  <a:pt x="59402" y="199819"/>
                  <a:pt x="58512" y="187491"/>
                  <a:pt x="58512" y="173985"/>
                </a:cubicBezTo>
                <a:cubicBezTo>
                  <a:pt x="51790" y="174767"/>
                  <a:pt x="46219" y="173539"/>
                  <a:pt x="41797" y="170302"/>
                </a:cubicBezTo>
                <a:lnTo>
                  <a:pt x="40679" y="164063"/>
                </a:lnTo>
                <a:lnTo>
                  <a:pt x="35091" y="198570"/>
                </a:lnTo>
                <a:cubicBezTo>
                  <a:pt x="31122" y="214488"/>
                  <a:pt x="23138" y="227601"/>
                  <a:pt x="11139" y="237907"/>
                </a:cubicBezTo>
                <a:cubicBezTo>
                  <a:pt x="-861" y="248213"/>
                  <a:pt x="-3164" y="246288"/>
                  <a:pt x="4227" y="232131"/>
                </a:cubicBezTo>
                <a:cubicBezTo>
                  <a:pt x="11619" y="217973"/>
                  <a:pt x="16871" y="200390"/>
                  <a:pt x="19984" y="179380"/>
                </a:cubicBezTo>
                <a:cubicBezTo>
                  <a:pt x="23097" y="158371"/>
                  <a:pt x="24654" y="139817"/>
                  <a:pt x="24654" y="123719"/>
                </a:cubicBezTo>
                <a:cubicBezTo>
                  <a:pt x="24654" y="107273"/>
                  <a:pt x="23488" y="96344"/>
                  <a:pt x="21157" y="90930"/>
                </a:cubicBezTo>
                <a:lnTo>
                  <a:pt x="20715" y="86147"/>
                </a:lnTo>
                <a:lnTo>
                  <a:pt x="10655" y="92465"/>
                </a:lnTo>
                <a:cubicBezTo>
                  <a:pt x="528" y="97785"/>
                  <a:pt x="-355" y="95367"/>
                  <a:pt x="8004" y="85209"/>
                </a:cubicBezTo>
                <a:cubicBezTo>
                  <a:pt x="16363" y="75052"/>
                  <a:pt x="26676" y="61555"/>
                  <a:pt x="38941" y="44719"/>
                </a:cubicBezTo>
                <a:cubicBezTo>
                  <a:pt x="51207" y="27883"/>
                  <a:pt x="56953" y="15232"/>
                  <a:pt x="56178" y="6768"/>
                </a:cubicBezTo>
                <a:cubicBezTo>
                  <a:pt x="55790" y="2535"/>
                  <a:pt x="57150" y="288"/>
                  <a:pt x="60259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02562" y="2152191"/>
            <a:ext cx="6530215" cy="650391"/>
          </a:xfrm>
          <a:custGeom>
            <a:avLst/>
            <a:gdLst/>
            <a:ahLst/>
            <a:cxnLst/>
            <a:rect l="l" t="t" r="r" b="b"/>
            <a:pathLst>
              <a:path w="6530215" h="650391">
                <a:moveTo>
                  <a:pt x="5727264" y="569635"/>
                </a:moveTo>
                <a:lnTo>
                  <a:pt x="5767094" y="569635"/>
                </a:lnTo>
                <a:lnTo>
                  <a:pt x="5767094" y="609446"/>
                </a:lnTo>
                <a:lnTo>
                  <a:pt x="5727264" y="609446"/>
                </a:lnTo>
                <a:close/>
                <a:moveTo>
                  <a:pt x="486542" y="567309"/>
                </a:moveTo>
                <a:cubicBezTo>
                  <a:pt x="493463" y="567309"/>
                  <a:pt x="498557" y="569170"/>
                  <a:pt x="501826" y="572890"/>
                </a:cubicBezTo>
                <a:cubicBezTo>
                  <a:pt x="505093" y="576611"/>
                  <a:pt x="506727" y="580989"/>
                  <a:pt x="506727" y="586024"/>
                </a:cubicBezTo>
                <a:cubicBezTo>
                  <a:pt x="506727" y="592573"/>
                  <a:pt x="504805" y="597531"/>
                  <a:pt x="500960" y="600898"/>
                </a:cubicBezTo>
                <a:cubicBezTo>
                  <a:pt x="497115" y="604265"/>
                  <a:pt x="492396" y="605949"/>
                  <a:pt x="486803" y="605949"/>
                </a:cubicBezTo>
                <a:cubicBezTo>
                  <a:pt x="482040" y="605949"/>
                  <a:pt x="477532" y="604290"/>
                  <a:pt x="473278" y="600972"/>
                </a:cubicBezTo>
                <a:cubicBezTo>
                  <a:pt x="469024" y="597655"/>
                  <a:pt x="466897" y="592672"/>
                  <a:pt x="466897" y="586024"/>
                </a:cubicBezTo>
                <a:cubicBezTo>
                  <a:pt x="466897" y="580915"/>
                  <a:pt x="468500" y="576754"/>
                  <a:pt x="471706" y="573541"/>
                </a:cubicBezTo>
                <a:cubicBezTo>
                  <a:pt x="474912" y="570329"/>
                  <a:pt x="479858" y="568252"/>
                  <a:pt x="486542" y="567309"/>
                </a:cubicBezTo>
                <a:close/>
                <a:moveTo>
                  <a:pt x="1125769" y="565047"/>
                </a:moveTo>
                <a:cubicBezTo>
                  <a:pt x="1129213" y="564490"/>
                  <a:pt x="1133021" y="564748"/>
                  <a:pt x="1137191" y="565821"/>
                </a:cubicBezTo>
                <a:cubicBezTo>
                  <a:pt x="1145532" y="567967"/>
                  <a:pt x="1150980" y="572478"/>
                  <a:pt x="1153534" y="579355"/>
                </a:cubicBezTo>
                <a:cubicBezTo>
                  <a:pt x="1156089" y="586232"/>
                  <a:pt x="1155730" y="594836"/>
                  <a:pt x="1152455" y="605167"/>
                </a:cubicBezTo>
                <a:cubicBezTo>
                  <a:pt x="1149181" y="615499"/>
                  <a:pt x="1143234" y="625380"/>
                  <a:pt x="1134615" y="634812"/>
                </a:cubicBezTo>
                <a:cubicBezTo>
                  <a:pt x="1125995" y="644244"/>
                  <a:pt x="1117685" y="649379"/>
                  <a:pt x="1109686" y="650216"/>
                </a:cubicBezTo>
                <a:cubicBezTo>
                  <a:pt x="1101687" y="651053"/>
                  <a:pt x="1100124" y="648904"/>
                  <a:pt x="1104998" y="643770"/>
                </a:cubicBezTo>
                <a:cubicBezTo>
                  <a:pt x="1109872" y="638635"/>
                  <a:pt x="1114365" y="633454"/>
                  <a:pt x="1118476" y="628226"/>
                </a:cubicBezTo>
                <a:cubicBezTo>
                  <a:pt x="1122587" y="622999"/>
                  <a:pt x="1126162" y="616739"/>
                  <a:pt x="1129201" y="609446"/>
                </a:cubicBezTo>
                <a:cubicBezTo>
                  <a:pt x="1123732" y="609446"/>
                  <a:pt x="1119134" y="608048"/>
                  <a:pt x="1115407" y="605251"/>
                </a:cubicBezTo>
                <a:cubicBezTo>
                  <a:pt x="1111680" y="602454"/>
                  <a:pt x="1109156" y="598796"/>
                  <a:pt x="1107835" y="594275"/>
                </a:cubicBezTo>
                <a:cubicBezTo>
                  <a:pt x="1106514" y="589754"/>
                  <a:pt x="1106272" y="585531"/>
                  <a:pt x="1107109" y="581606"/>
                </a:cubicBezTo>
                <a:cubicBezTo>
                  <a:pt x="1107947" y="577681"/>
                  <a:pt x="1111084" y="573532"/>
                  <a:pt x="1116523" y="569160"/>
                </a:cubicBezTo>
                <a:cubicBezTo>
                  <a:pt x="1119242" y="566974"/>
                  <a:pt x="1122324" y="565603"/>
                  <a:pt x="1125769" y="565047"/>
                </a:cubicBezTo>
                <a:close/>
                <a:moveTo>
                  <a:pt x="2144488" y="553976"/>
                </a:moveTo>
                <a:cubicBezTo>
                  <a:pt x="2146198" y="553564"/>
                  <a:pt x="2148818" y="553758"/>
                  <a:pt x="2152348" y="554557"/>
                </a:cubicBezTo>
                <a:cubicBezTo>
                  <a:pt x="2166468" y="557750"/>
                  <a:pt x="2179776" y="562373"/>
                  <a:pt x="2192271" y="568425"/>
                </a:cubicBezTo>
                <a:cubicBezTo>
                  <a:pt x="2204766" y="574478"/>
                  <a:pt x="2214654" y="582626"/>
                  <a:pt x="2221934" y="592870"/>
                </a:cubicBezTo>
                <a:cubicBezTo>
                  <a:pt x="2229215" y="603115"/>
                  <a:pt x="2231112" y="611939"/>
                  <a:pt x="2227627" y="619343"/>
                </a:cubicBezTo>
                <a:cubicBezTo>
                  <a:pt x="2224142" y="626747"/>
                  <a:pt x="2214933" y="624230"/>
                  <a:pt x="2200001" y="611790"/>
                </a:cubicBezTo>
                <a:cubicBezTo>
                  <a:pt x="2185068" y="599351"/>
                  <a:pt x="2169628" y="586756"/>
                  <a:pt x="2153678" y="574006"/>
                </a:cubicBezTo>
                <a:cubicBezTo>
                  <a:pt x="2142423" y="561886"/>
                  <a:pt x="2139360" y="555209"/>
                  <a:pt x="2144488" y="553976"/>
                </a:cubicBezTo>
                <a:close/>
                <a:moveTo>
                  <a:pt x="3993585" y="549156"/>
                </a:moveTo>
                <a:cubicBezTo>
                  <a:pt x="3994587" y="548580"/>
                  <a:pt x="3996376" y="548647"/>
                  <a:pt x="3998951" y="549357"/>
                </a:cubicBezTo>
                <a:cubicBezTo>
                  <a:pt x="4009252" y="552197"/>
                  <a:pt x="4018742" y="555583"/>
                  <a:pt x="4027424" y="559514"/>
                </a:cubicBezTo>
                <a:cubicBezTo>
                  <a:pt x="4037209" y="563607"/>
                  <a:pt x="4045782" y="569535"/>
                  <a:pt x="4053143" y="577299"/>
                </a:cubicBezTo>
                <a:cubicBezTo>
                  <a:pt x="4060504" y="585063"/>
                  <a:pt x="4063695" y="595084"/>
                  <a:pt x="4062715" y="607363"/>
                </a:cubicBezTo>
                <a:cubicBezTo>
                  <a:pt x="4061735" y="619641"/>
                  <a:pt x="4055717" y="621200"/>
                  <a:pt x="4044660" y="612041"/>
                </a:cubicBezTo>
                <a:cubicBezTo>
                  <a:pt x="4033604" y="602882"/>
                  <a:pt x="4020646" y="589435"/>
                  <a:pt x="4005788" y="571700"/>
                </a:cubicBezTo>
                <a:cubicBezTo>
                  <a:pt x="3994645" y="558398"/>
                  <a:pt x="3990577" y="550883"/>
                  <a:pt x="3993585" y="549156"/>
                </a:cubicBezTo>
                <a:close/>
                <a:moveTo>
                  <a:pt x="3933258" y="545831"/>
                </a:moveTo>
                <a:cubicBezTo>
                  <a:pt x="3936926" y="545807"/>
                  <a:pt x="3942524" y="547583"/>
                  <a:pt x="3950052" y="551161"/>
                </a:cubicBezTo>
                <a:cubicBezTo>
                  <a:pt x="3963099" y="560215"/>
                  <a:pt x="3966838" y="566261"/>
                  <a:pt x="3961270" y="569300"/>
                </a:cubicBezTo>
                <a:cubicBezTo>
                  <a:pt x="3955701" y="572338"/>
                  <a:pt x="3950238" y="576732"/>
                  <a:pt x="3944880" y="582480"/>
                </a:cubicBezTo>
                <a:cubicBezTo>
                  <a:pt x="3939522" y="588229"/>
                  <a:pt x="3931520" y="595441"/>
                  <a:pt x="3920872" y="604116"/>
                </a:cubicBezTo>
                <a:cubicBezTo>
                  <a:pt x="3910225" y="612792"/>
                  <a:pt x="3898545" y="619545"/>
                  <a:pt x="3885833" y="624376"/>
                </a:cubicBezTo>
                <a:cubicBezTo>
                  <a:pt x="3873120" y="629206"/>
                  <a:pt x="3872100" y="626164"/>
                  <a:pt x="3882772" y="615250"/>
                </a:cubicBezTo>
                <a:cubicBezTo>
                  <a:pt x="3893445" y="604336"/>
                  <a:pt x="3903754" y="592765"/>
                  <a:pt x="3913701" y="580536"/>
                </a:cubicBezTo>
                <a:cubicBezTo>
                  <a:pt x="3923647" y="568308"/>
                  <a:pt x="3928429" y="558566"/>
                  <a:pt x="3928044" y="551310"/>
                </a:cubicBezTo>
                <a:cubicBezTo>
                  <a:pt x="3927852" y="547683"/>
                  <a:pt x="3929590" y="545856"/>
                  <a:pt x="3933258" y="545831"/>
                </a:cubicBezTo>
                <a:close/>
                <a:moveTo>
                  <a:pt x="3364674" y="537590"/>
                </a:moveTo>
                <a:cubicBezTo>
                  <a:pt x="3358522" y="538712"/>
                  <a:pt x="3349580" y="540309"/>
                  <a:pt x="3337847" y="542381"/>
                </a:cubicBezTo>
                <a:cubicBezTo>
                  <a:pt x="3337847" y="550690"/>
                  <a:pt x="3338133" y="557431"/>
                  <a:pt x="3338703" y="562603"/>
                </a:cubicBezTo>
                <a:cubicBezTo>
                  <a:pt x="3348315" y="561920"/>
                  <a:pt x="3358944" y="560209"/>
                  <a:pt x="3370590" y="557468"/>
                </a:cubicBezTo>
                <a:cubicBezTo>
                  <a:pt x="3371321" y="552296"/>
                  <a:pt x="3372056" y="547410"/>
                  <a:pt x="3372794" y="542808"/>
                </a:cubicBezTo>
                <a:cubicBezTo>
                  <a:pt x="3373532" y="538207"/>
                  <a:pt x="3370825" y="536468"/>
                  <a:pt x="3364674" y="537590"/>
                </a:cubicBezTo>
                <a:close/>
                <a:moveTo>
                  <a:pt x="3612259" y="534148"/>
                </a:moveTo>
                <a:cubicBezTo>
                  <a:pt x="3605716" y="535320"/>
                  <a:pt x="3593664" y="537624"/>
                  <a:pt x="3576103" y="541060"/>
                </a:cubicBezTo>
                <a:cubicBezTo>
                  <a:pt x="3578397" y="558361"/>
                  <a:pt x="3580177" y="570993"/>
                  <a:pt x="3581442" y="578955"/>
                </a:cubicBezTo>
                <a:cubicBezTo>
                  <a:pt x="3594377" y="575904"/>
                  <a:pt x="3608175" y="572636"/>
                  <a:pt x="3622835" y="569151"/>
                </a:cubicBezTo>
                <a:cubicBezTo>
                  <a:pt x="3624273" y="557208"/>
                  <a:pt x="3624506" y="548095"/>
                  <a:pt x="3623532" y="541813"/>
                </a:cubicBezTo>
                <a:cubicBezTo>
                  <a:pt x="3622559" y="535531"/>
                  <a:pt x="3618801" y="532976"/>
                  <a:pt x="3612259" y="534148"/>
                </a:cubicBezTo>
                <a:close/>
                <a:moveTo>
                  <a:pt x="3736326" y="521870"/>
                </a:moveTo>
                <a:cubicBezTo>
                  <a:pt x="3728047" y="522633"/>
                  <a:pt x="3715108" y="524422"/>
                  <a:pt x="3697509" y="527237"/>
                </a:cubicBezTo>
                <a:cubicBezTo>
                  <a:pt x="3698253" y="542244"/>
                  <a:pt x="3698973" y="556761"/>
                  <a:pt x="3699667" y="570788"/>
                </a:cubicBezTo>
                <a:cubicBezTo>
                  <a:pt x="3713173" y="570069"/>
                  <a:pt x="3728056" y="568301"/>
                  <a:pt x="3744316" y="565486"/>
                </a:cubicBezTo>
                <a:cubicBezTo>
                  <a:pt x="3746498" y="552377"/>
                  <a:pt x="3747782" y="541639"/>
                  <a:pt x="3748167" y="533274"/>
                </a:cubicBezTo>
                <a:cubicBezTo>
                  <a:pt x="3748551" y="524909"/>
                  <a:pt x="3744604" y="521107"/>
                  <a:pt x="3736326" y="521870"/>
                </a:cubicBezTo>
                <a:close/>
                <a:moveTo>
                  <a:pt x="3377943" y="517470"/>
                </a:moveTo>
                <a:cubicBezTo>
                  <a:pt x="3380209" y="517473"/>
                  <a:pt x="3382818" y="517997"/>
                  <a:pt x="3385770" y="519042"/>
                </a:cubicBezTo>
                <a:cubicBezTo>
                  <a:pt x="3391674" y="521132"/>
                  <a:pt x="3396836" y="524124"/>
                  <a:pt x="3401258" y="528019"/>
                </a:cubicBezTo>
                <a:cubicBezTo>
                  <a:pt x="3405679" y="531913"/>
                  <a:pt x="3405856" y="535888"/>
                  <a:pt x="3401788" y="539943"/>
                </a:cubicBezTo>
                <a:cubicBezTo>
                  <a:pt x="3397720" y="543999"/>
                  <a:pt x="3394303" y="549574"/>
                  <a:pt x="3391537" y="556668"/>
                </a:cubicBezTo>
                <a:cubicBezTo>
                  <a:pt x="3397763" y="565523"/>
                  <a:pt x="3397608" y="570652"/>
                  <a:pt x="3391072" y="572053"/>
                </a:cubicBezTo>
                <a:lnTo>
                  <a:pt x="3371911" y="573262"/>
                </a:lnTo>
                <a:cubicBezTo>
                  <a:pt x="3363725" y="574006"/>
                  <a:pt x="3352885" y="575445"/>
                  <a:pt x="3339392" y="577578"/>
                </a:cubicBezTo>
                <a:cubicBezTo>
                  <a:pt x="3335596" y="586372"/>
                  <a:pt x="3331848" y="587410"/>
                  <a:pt x="3328146" y="580694"/>
                </a:cubicBezTo>
                <a:cubicBezTo>
                  <a:pt x="3324444" y="573979"/>
                  <a:pt x="3321830" y="565861"/>
                  <a:pt x="3320304" y="556342"/>
                </a:cubicBezTo>
                <a:cubicBezTo>
                  <a:pt x="3318779" y="546824"/>
                  <a:pt x="3316240" y="539460"/>
                  <a:pt x="3312686" y="534251"/>
                </a:cubicBezTo>
                <a:cubicBezTo>
                  <a:pt x="3309133" y="529042"/>
                  <a:pt x="3310879" y="526437"/>
                  <a:pt x="3317923" y="526437"/>
                </a:cubicBezTo>
                <a:cubicBezTo>
                  <a:pt x="3323182" y="526437"/>
                  <a:pt x="3327113" y="526825"/>
                  <a:pt x="3329718" y="527600"/>
                </a:cubicBezTo>
                <a:cubicBezTo>
                  <a:pt x="3332322" y="528375"/>
                  <a:pt x="3337057" y="528394"/>
                  <a:pt x="3343922" y="527656"/>
                </a:cubicBezTo>
                <a:cubicBezTo>
                  <a:pt x="3350786" y="526918"/>
                  <a:pt x="3356420" y="525814"/>
                  <a:pt x="3360823" y="524344"/>
                </a:cubicBezTo>
                <a:cubicBezTo>
                  <a:pt x="3365226" y="522875"/>
                  <a:pt x="3369008" y="521101"/>
                  <a:pt x="3372171" y="519024"/>
                </a:cubicBezTo>
                <a:cubicBezTo>
                  <a:pt x="3373752" y="517985"/>
                  <a:pt x="3375676" y="517467"/>
                  <a:pt x="3377943" y="517470"/>
                </a:cubicBezTo>
                <a:close/>
                <a:moveTo>
                  <a:pt x="3627727" y="510334"/>
                </a:moveTo>
                <a:cubicBezTo>
                  <a:pt x="3630692" y="510258"/>
                  <a:pt x="3633960" y="511046"/>
                  <a:pt x="3637532" y="512699"/>
                </a:cubicBezTo>
                <a:cubicBezTo>
                  <a:pt x="3644675" y="516004"/>
                  <a:pt x="3651400" y="520404"/>
                  <a:pt x="3657707" y="525898"/>
                </a:cubicBezTo>
                <a:cubicBezTo>
                  <a:pt x="3664014" y="531392"/>
                  <a:pt x="3664339" y="536365"/>
                  <a:pt x="3658684" y="540818"/>
                </a:cubicBezTo>
                <a:cubicBezTo>
                  <a:pt x="3653028" y="545270"/>
                  <a:pt x="3648074" y="553586"/>
                  <a:pt x="3643820" y="565765"/>
                </a:cubicBezTo>
                <a:cubicBezTo>
                  <a:pt x="3655490" y="578093"/>
                  <a:pt x="3656578" y="584753"/>
                  <a:pt x="3647084" y="585745"/>
                </a:cubicBezTo>
                <a:cubicBezTo>
                  <a:pt x="3637591" y="586737"/>
                  <a:pt x="3627253" y="588198"/>
                  <a:pt x="3616072" y="590126"/>
                </a:cubicBezTo>
                <a:cubicBezTo>
                  <a:pt x="3604892" y="592055"/>
                  <a:pt x="3593348" y="593720"/>
                  <a:pt x="3581442" y="595121"/>
                </a:cubicBezTo>
                <a:cubicBezTo>
                  <a:pt x="3578081" y="608566"/>
                  <a:pt x="3574416" y="612386"/>
                  <a:pt x="3570447" y="606581"/>
                </a:cubicBezTo>
                <a:cubicBezTo>
                  <a:pt x="3566479" y="600777"/>
                  <a:pt x="3563108" y="593122"/>
                  <a:pt x="3560336" y="583615"/>
                </a:cubicBezTo>
                <a:cubicBezTo>
                  <a:pt x="3557564" y="574109"/>
                  <a:pt x="3555233" y="565393"/>
                  <a:pt x="3553341" y="557468"/>
                </a:cubicBezTo>
                <a:cubicBezTo>
                  <a:pt x="3551450" y="549543"/>
                  <a:pt x="3548523" y="542287"/>
                  <a:pt x="3544560" y="535702"/>
                </a:cubicBezTo>
                <a:cubicBezTo>
                  <a:pt x="3540598" y="529116"/>
                  <a:pt x="3541420" y="525340"/>
                  <a:pt x="3547025" y="524372"/>
                </a:cubicBezTo>
                <a:cubicBezTo>
                  <a:pt x="3552631" y="523405"/>
                  <a:pt x="3557722" y="523504"/>
                  <a:pt x="3562299" y="524670"/>
                </a:cubicBezTo>
                <a:cubicBezTo>
                  <a:pt x="3566875" y="525836"/>
                  <a:pt x="3576416" y="525110"/>
                  <a:pt x="3590920" y="522493"/>
                </a:cubicBezTo>
                <a:cubicBezTo>
                  <a:pt x="3605425" y="519876"/>
                  <a:pt x="3615034" y="516763"/>
                  <a:pt x="3619747" y="513154"/>
                </a:cubicBezTo>
                <a:cubicBezTo>
                  <a:pt x="3622103" y="511350"/>
                  <a:pt x="3624763" y="510410"/>
                  <a:pt x="3627727" y="510334"/>
                </a:cubicBezTo>
                <a:close/>
                <a:moveTo>
                  <a:pt x="3757606" y="496476"/>
                </a:moveTo>
                <a:cubicBezTo>
                  <a:pt x="3760872" y="496514"/>
                  <a:pt x="3764501" y="497465"/>
                  <a:pt x="3768491" y="499332"/>
                </a:cubicBezTo>
                <a:cubicBezTo>
                  <a:pt x="3776472" y="503065"/>
                  <a:pt x="3783371" y="508073"/>
                  <a:pt x="3789187" y="514354"/>
                </a:cubicBezTo>
                <a:cubicBezTo>
                  <a:pt x="3795004" y="520636"/>
                  <a:pt x="3794669" y="526381"/>
                  <a:pt x="3788183" y="531590"/>
                </a:cubicBezTo>
                <a:cubicBezTo>
                  <a:pt x="3781696" y="536799"/>
                  <a:pt x="3774044" y="547912"/>
                  <a:pt x="3765226" y="564928"/>
                </a:cubicBezTo>
                <a:cubicBezTo>
                  <a:pt x="3774565" y="576983"/>
                  <a:pt x="3775408" y="583522"/>
                  <a:pt x="3767756" y="584545"/>
                </a:cubicBezTo>
                <a:cubicBezTo>
                  <a:pt x="3760104" y="585569"/>
                  <a:pt x="3749422" y="586471"/>
                  <a:pt x="3735712" y="587252"/>
                </a:cubicBezTo>
                <a:cubicBezTo>
                  <a:pt x="3722001" y="588034"/>
                  <a:pt x="3709750" y="588759"/>
                  <a:pt x="3698960" y="589429"/>
                </a:cubicBezTo>
                <a:cubicBezTo>
                  <a:pt x="3694719" y="599661"/>
                  <a:pt x="3690493" y="602054"/>
                  <a:pt x="3686282" y="596610"/>
                </a:cubicBezTo>
                <a:cubicBezTo>
                  <a:pt x="3682072" y="591165"/>
                  <a:pt x="3678605" y="578524"/>
                  <a:pt x="3675883" y="558686"/>
                </a:cubicBezTo>
                <a:cubicBezTo>
                  <a:pt x="3673160" y="538849"/>
                  <a:pt x="3669837" y="524816"/>
                  <a:pt x="3665911" y="516587"/>
                </a:cubicBezTo>
                <a:cubicBezTo>
                  <a:pt x="3661986" y="508358"/>
                  <a:pt x="3663152" y="504656"/>
                  <a:pt x="3669409" y="505480"/>
                </a:cubicBezTo>
                <a:cubicBezTo>
                  <a:pt x="3675666" y="506305"/>
                  <a:pt x="3680841" y="507471"/>
                  <a:pt x="3684933" y="508978"/>
                </a:cubicBezTo>
                <a:cubicBezTo>
                  <a:pt x="3689026" y="510485"/>
                  <a:pt x="3699438" y="510113"/>
                  <a:pt x="3716169" y="507862"/>
                </a:cubicBezTo>
                <a:cubicBezTo>
                  <a:pt x="3732899" y="505611"/>
                  <a:pt x="3743807" y="502693"/>
                  <a:pt x="3748892" y="499109"/>
                </a:cubicBezTo>
                <a:cubicBezTo>
                  <a:pt x="3751434" y="497317"/>
                  <a:pt x="3754339" y="496439"/>
                  <a:pt x="3757606" y="496476"/>
                </a:cubicBezTo>
                <a:close/>
                <a:moveTo>
                  <a:pt x="3327609" y="476612"/>
                </a:moveTo>
                <a:lnTo>
                  <a:pt x="3341903" y="481249"/>
                </a:lnTo>
                <a:cubicBezTo>
                  <a:pt x="3352433" y="488368"/>
                  <a:pt x="3354972" y="493859"/>
                  <a:pt x="3349521" y="497723"/>
                </a:cubicBezTo>
                <a:cubicBezTo>
                  <a:pt x="3344070" y="501586"/>
                  <a:pt x="3338595" y="506659"/>
                  <a:pt x="3333094" y="512940"/>
                </a:cubicBezTo>
                <a:cubicBezTo>
                  <a:pt x="3327594" y="519222"/>
                  <a:pt x="3320760" y="524034"/>
                  <a:pt x="3312593" y="527377"/>
                </a:cubicBezTo>
                <a:cubicBezTo>
                  <a:pt x="3304426" y="530719"/>
                  <a:pt x="3302538" y="529299"/>
                  <a:pt x="3306928" y="523117"/>
                </a:cubicBezTo>
                <a:cubicBezTo>
                  <a:pt x="3311319" y="516934"/>
                  <a:pt x="3315210" y="510268"/>
                  <a:pt x="3318602" y="503118"/>
                </a:cubicBezTo>
                <a:cubicBezTo>
                  <a:pt x="3321994" y="495968"/>
                  <a:pt x="3323498" y="488920"/>
                  <a:pt x="3323114" y="481975"/>
                </a:cubicBezTo>
                <a:lnTo>
                  <a:pt x="3327488" y="476627"/>
                </a:lnTo>
                <a:close/>
                <a:moveTo>
                  <a:pt x="3371645" y="475458"/>
                </a:moveTo>
                <a:cubicBezTo>
                  <a:pt x="3373723" y="475778"/>
                  <a:pt x="3376286" y="476555"/>
                  <a:pt x="3379333" y="477789"/>
                </a:cubicBezTo>
                <a:cubicBezTo>
                  <a:pt x="3391525" y="482725"/>
                  <a:pt x="3399527" y="487556"/>
                  <a:pt x="3403341" y="492281"/>
                </a:cubicBezTo>
                <a:cubicBezTo>
                  <a:pt x="3407155" y="497007"/>
                  <a:pt x="3408039" y="502929"/>
                  <a:pt x="3405992" y="510048"/>
                </a:cubicBezTo>
                <a:cubicBezTo>
                  <a:pt x="3403946" y="517166"/>
                  <a:pt x="3400430" y="519427"/>
                  <a:pt x="3395444" y="516829"/>
                </a:cubicBezTo>
                <a:cubicBezTo>
                  <a:pt x="3390458" y="514230"/>
                  <a:pt x="3385339" y="509902"/>
                  <a:pt x="3380087" y="503843"/>
                </a:cubicBezTo>
                <a:cubicBezTo>
                  <a:pt x="3374834" y="497785"/>
                  <a:pt x="3370156" y="491475"/>
                  <a:pt x="3366050" y="484914"/>
                </a:cubicBezTo>
                <a:cubicBezTo>
                  <a:pt x="3363548" y="477650"/>
                  <a:pt x="3365413" y="474497"/>
                  <a:pt x="3371645" y="475458"/>
                </a:cubicBezTo>
                <a:close/>
                <a:moveTo>
                  <a:pt x="2763129" y="474031"/>
                </a:moveTo>
                <a:lnTo>
                  <a:pt x="2728006" y="478366"/>
                </a:lnTo>
                <a:cubicBezTo>
                  <a:pt x="2727323" y="489168"/>
                  <a:pt x="2725848" y="497292"/>
                  <a:pt x="2723578" y="502736"/>
                </a:cubicBezTo>
                <a:cubicBezTo>
                  <a:pt x="2734752" y="504882"/>
                  <a:pt x="2741633" y="508848"/>
                  <a:pt x="2744219" y="514633"/>
                </a:cubicBezTo>
                <a:lnTo>
                  <a:pt x="2743964" y="528043"/>
                </a:lnTo>
                <a:lnTo>
                  <a:pt x="2751028" y="517629"/>
                </a:lnTo>
                <a:cubicBezTo>
                  <a:pt x="2757545" y="504587"/>
                  <a:pt x="2761579" y="490055"/>
                  <a:pt x="2763129" y="474031"/>
                </a:cubicBezTo>
                <a:close/>
                <a:moveTo>
                  <a:pt x="2057603" y="466665"/>
                </a:moveTo>
                <a:cubicBezTo>
                  <a:pt x="2059640" y="466626"/>
                  <a:pt x="2062163" y="466963"/>
                  <a:pt x="2065172" y="467678"/>
                </a:cubicBezTo>
                <a:cubicBezTo>
                  <a:pt x="2077208" y="470537"/>
                  <a:pt x="2085791" y="474540"/>
                  <a:pt x="2090919" y="479687"/>
                </a:cubicBezTo>
                <a:cubicBezTo>
                  <a:pt x="2096047" y="484834"/>
                  <a:pt x="2098112" y="491404"/>
                  <a:pt x="2097114" y="499397"/>
                </a:cubicBezTo>
                <a:cubicBezTo>
                  <a:pt x="2096116" y="507390"/>
                  <a:pt x="2092240" y="509920"/>
                  <a:pt x="2085487" y="506987"/>
                </a:cubicBezTo>
                <a:cubicBezTo>
                  <a:pt x="2078734" y="504054"/>
                  <a:pt x="2072505" y="499527"/>
                  <a:pt x="2066799" y="493407"/>
                </a:cubicBezTo>
                <a:cubicBezTo>
                  <a:pt x="2061095" y="487286"/>
                  <a:pt x="2056295" y="481882"/>
                  <a:pt x="2052401" y="477194"/>
                </a:cubicBezTo>
                <a:cubicBezTo>
                  <a:pt x="2049759" y="470292"/>
                  <a:pt x="2051493" y="466782"/>
                  <a:pt x="2057603" y="466665"/>
                </a:cubicBezTo>
                <a:close/>
                <a:moveTo>
                  <a:pt x="3101787" y="463520"/>
                </a:moveTo>
                <a:lnTo>
                  <a:pt x="3070403" y="466683"/>
                </a:lnTo>
                <a:cubicBezTo>
                  <a:pt x="3072698" y="487717"/>
                  <a:pt x="3074130" y="500237"/>
                  <a:pt x="3074701" y="504243"/>
                </a:cubicBezTo>
                <a:lnTo>
                  <a:pt x="3101787" y="501230"/>
                </a:lnTo>
                <a:close/>
                <a:moveTo>
                  <a:pt x="3984655" y="462348"/>
                </a:moveTo>
                <a:cubicBezTo>
                  <a:pt x="3971893" y="465424"/>
                  <a:pt x="3960210" y="467960"/>
                  <a:pt x="3949606" y="469957"/>
                </a:cubicBezTo>
                <a:cubicBezTo>
                  <a:pt x="3948948" y="487209"/>
                  <a:pt x="3948620" y="502141"/>
                  <a:pt x="3948620" y="514754"/>
                </a:cubicBezTo>
                <a:cubicBezTo>
                  <a:pt x="3961245" y="513254"/>
                  <a:pt x="3971768" y="511530"/>
                  <a:pt x="3980190" y="509583"/>
                </a:cubicBezTo>
                <a:cubicBezTo>
                  <a:pt x="3982410" y="494898"/>
                  <a:pt x="3983898" y="479153"/>
                  <a:pt x="3984655" y="462348"/>
                </a:cubicBezTo>
                <a:close/>
                <a:moveTo>
                  <a:pt x="5236695" y="457421"/>
                </a:moveTo>
                <a:cubicBezTo>
                  <a:pt x="5238341" y="457611"/>
                  <a:pt x="5240342" y="458113"/>
                  <a:pt x="5242699" y="458925"/>
                </a:cubicBezTo>
                <a:cubicBezTo>
                  <a:pt x="5249781" y="461579"/>
                  <a:pt x="5255637" y="465647"/>
                  <a:pt x="5260270" y="471129"/>
                </a:cubicBezTo>
                <a:cubicBezTo>
                  <a:pt x="5264902" y="476611"/>
                  <a:pt x="5264952" y="481370"/>
                  <a:pt x="5260418" y="485407"/>
                </a:cubicBezTo>
                <a:cubicBezTo>
                  <a:pt x="5255885" y="489444"/>
                  <a:pt x="5248962" y="500191"/>
                  <a:pt x="5239648" y="517647"/>
                </a:cubicBezTo>
                <a:cubicBezTo>
                  <a:pt x="5230334" y="535103"/>
                  <a:pt x="5218976" y="551127"/>
                  <a:pt x="5205575" y="565719"/>
                </a:cubicBezTo>
                <a:cubicBezTo>
                  <a:pt x="5192175" y="580310"/>
                  <a:pt x="5176154" y="593354"/>
                  <a:pt x="5157513" y="604851"/>
                </a:cubicBezTo>
                <a:cubicBezTo>
                  <a:pt x="5138872" y="616348"/>
                  <a:pt x="5118815" y="624462"/>
                  <a:pt x="5097340" y="629194"/>
                </a:cubicBezTo>
                <a:cubicBezTo>
                  <a:pt x="5075866" y="633925"/>
                  <a:pt x="5074476" y="631507"/>
                  <a:pt x="5093173" y="621938"/>
                </a:cubicBezTo>
                <a:cubicBezTo>
                  <a:pt x="5111869" y="612370"/>
                  <a:pt x="5130086" y="600650"/>
                  <a:pt x="5147821" y="586778"/>
                </a:cubicBezTo>
                <a:cubicBezTo>
                  <a:pt x="5165556" y="572906"/>
                  <a:pt x="5180762" y="558866"/>
                  <a:pt x="5193436" y="544659"/>
                </a:cubicBezTo>
                <a:cubicBezTo>
                  <a:pt x="5206112" y="530453"/>
                  <a:pt x="5216108" y="515148"/>
                  <a:pt x="5223425" y="498746"/>
                </a:cubicBezTo>
                <a:cubicBezTo>
                  <a:pt x="5230743" y="482344"/>
                  <a:pt x="5233428" y="470794"/>
                  <a:pt x="5231481" y="464097"/>
                </a:cubicBezTo>
                <a:cubicBezTo>
                  <a:pt x="5230020" y="459074"/>
                  <a:pt x="5231758" y="456848"/>
                  <a:pt x="5236695" y="457421"/>
                </a:cubicBezTo>
                <a:close/>
                <a:moveTo>
                  <a:pt x="3143515" y="455353"/>
                </a:moveTo>
                <a:cubicBezTo>
                  <a:pt x="3139534" y="456135"/>
                  <a:pt x="3133060" y="457480"/>
                  <a:pt x="3124093" y="459390"/>
                </a:cubicBezTo>
                <a:lnTo>
                  <a:pt x="3124093" y="497230"/>
                </a:lnTo>
                <a:cubicBezTo>
                  <a:pt x="3132055" y="496523"/>
                  <a:pt x="3140241" y="495202"/>
                  <a:pt x="3148650" y="493267"/>
                </a:cubicBezTo>
                <a:cubicBezTo>
                  <a:pt x="3150870" y="472927"/>
                  <a:pt x="3151564" y="461328"/>
                  <a:pt x="3150733" y="458469"/>
                </a:cubicBezTo>
                <a:cubicBezTo>
                  <a:pt x="3149903" y="455611"/>
                  <a:pt x="3147496" y="454572"/>
                  <a:pt x="3143515" y="455353"/>
                </a:cubicBezTo>
                <a:close/>
                <a:moveTo>
                  <a:pt x="4230177" y="455301"/>
                </a:moveTo>
                <a:cubicBezTo>
                  <a:pt x="4231650" y="455421"/>
                  <a:pt x="4233416" y="455901"/>
                  <a:pt x="4235477" y="456739"/>
                </a:cubicBezTo>
                <a:cubicBezTo>
                  <a:pt x="4243718" y="460094"/>
                  <a:pt x="4250161" y="464137"/>
                  <a:pt x="4254806" y="468869"/>
                </a:cubicBezTo>
                <a:cubicBezTo>
                  <a:pt x="4259450" y="473600"/>
                  <a:pt x="4259844" y="477433"/>
                  <a:pt x="4255987" y="480366"/>
                </a:cubicBezTo>
                <a:cubicBezTo>
                  <a:pt x="4252130" y="483299"/>
                  <a:pt x="4247429" y="489019"/>
                  <a:pt x="4241885" y="497527"/>
                </a:cubicBezTo>
                <a:cubicBezTo>
                  <a:pt x="4236342" y="506035"/>
                  <a:pt x="4230909" y="514438"/>
                  <a:pt x="4225589" y="522735"/>
                </a:cubicBezTo>
                <a:cubicBezTo>
                  <a:pt x="4231815" y="527126"/>
                  <a:pt x="4234150" y="533172"/>
                  <a:pt x="4232593" y="540874"/>
                </a:cubicBezTo>
                <a:cubicBezTo>
                  <a:pt x="4231036" y="548575"/>
                  <a:pt x="4230258" y="562851"/>
                  <a:pt x="4230258" y="583699"/>
                </a:cubicBezTo>
                <a:cubicBezTo>
                  <a:pt x="4230258" y="605267"/>
                  <a:pt x="4227799" y="619815"/>
                  <a:pt x="4222882" y="627343"/>
                </a:cubicBezTo>
                <a:cubicBezTo>
                  <a:pt x="4217965" y="634871"/>
                  <a:pt x="4213270" y="633197"/>
                  <a:pt x="4208799" y="622320"/>
                </a:cubicBezTo>
                <a:cubicBezTo>
                  <a:pt x="4204328" y="611443"/>
                  <a:pt x="4203066" y="603784"/>
                  <a:pt x="4205013" y="599344"/>
                </a:cubicBezTo>
                <a:cubicBezTo>
                  <a:pt x="4206961" y="594904"/>
                  <a:pt x="4208712" y="586706"/>
                  <a:pt x="4210269" y="574751"/>
                </a:cubicBezTo>
                <a:cubicBezTo>
                  <a:pt x="4211825" y="562795"/>
                  <a:pt x="4212089" y="550231"/>
                  <a:pt x="4211059" y="537060"/>
                </a:cubicBezTo>
                <a:cubicBezTo>
                  <a:pt x="4206880" y="544886"/>
                  <a:pt x="4200586" y="552399"/>
                  <a:pt x="4192177" y="559598"/>
                </a:cubicBezTo>
                <a:cubicBezTo>
                  <a:pt x="4183768" y="566798"/>
                  <a:pt x="4173979" y="573014"/>
                  <a:pt x="4162811" y="578248"/>
                </a:cubicBezTo>
                <a:cubicBezTo>
                  <a:pt x="4151643" y="583482"/>
                  <a:pt x="4150099" y="581352"/>
                  <a:pt x="4158179" y="571858"/>
                </a:cubicBezTo>
                <a:cubicBezTo>
                  <a:pt x="4166259" y="562364"/>
                  <a:pt x="4175446" y="551896"/>
                  <a:pt x="4185740" y="540455"/>
                </a:cubicBezTo>
                <a:cubicBezTo>
                  <a:pt x="4196034" y="529014"/>
                  <a:pt x="4205419" y="515436"/>
                  <a:pt x="4213896" y="499723"/>
                </a:cubicBezTo>
                <a:cubicBezTo>
                  <a:pt x="4222374" y="484009"/>
                  <a:pt x="4226029" y="472078"/>
                  <a:pt x="4224863" y="463929"/>
                </a:cubicBezTo>
                <a:cubicBezTo>
                  <a:pt x="4223989" y="457818"/>
                  <a:pt x="4225760" y="454942"/>
                  <a:pt x="4230177" y="455301"/>
                </a:cubicBezTo>
                <a:close/>
                <a:moveTo>
                  <a:pt x="4284757" y="454795"/>
                </a:moveTo>
                <a:cubicBezTo>
                  <a:pt x="4293172" y="456854"/>
                  <a:pt x="4300006" y="459728"/>
                  <a:pt x="4305258" y="463418"/>
                </a:cubicBezTo>
                <a:cubicBezTo>
                  <a:pt x="4310511" y="467108"/>
                  <a:pt x="4311754" y="471346"/>
                  <a:pt x="4308988" y="476133"/>
                </a:cubicBezTo>
                <a:cubicBezTo>
                  <a:pt x="4306223" y="480921"/>
                  <a:pt x="4303711" y="494569"/>
                  <a:pt x="4301454" y="517080"/>
                </a:cubicBezTo>
                <a:cubicBezTo>
                  <a:pt x="4308734" y="509341"/>
                  <a:pt x="4316765" y="500315"/>
                  <a:pt x="4325545" y="490002"/>
                </a:cubicBezTo>
                <a:cubicBezTo>
                  <a:pt x="4334326" y="479690"/>
                  <a:pt x="4339204" y="470924"/>
                  <a:pt x="4340177" y="463706"/>
                </a:cubicBezTo>
                <a:cubicBezTo>
                  <a:pt x="4341151" y="456488"/>
                  <a:pt x="4345126" y="454997"/>
                  <a:pt x="4352102" y="459232"/>
                </a:cubicBezTo>
                <a:cubicBezTo>
                  <a:pt x="4359078" y="463467"/>
                  <a:pt x="4364641" y="467957"/>
                  <a:pt x="4368789" y="472701"/>
                </a:cubicBezTo>
                <a:cubicBezTo>
                  <a:pt x="4372938" y="477445"/>
                  <a:pt x="4372216" y="481482"/>
                  <a:pt x="4366622" y="484812"/>
                </a:cubicBezTo>
                <a:cubicBezTo>
                  <a:pt x="4361028" y="488142"/>
                  <a:pt x="4352248" y="495410"/>
                  <a:pt x="4340279" y="506615"/>
                </a:cubicBezTo>
                <a:cubicBezTo>
                  <a:pt x="4328311" y="517821"/>
                  <a:pt x="4315332" y="528577"/>
                  <a:pt x="4301342" y="538883"/>
                </a:cubicBezTo>
                <a:cubicBezTo>
                  <a:pt x="4300623" y="562299"/>
                  <a:pt x="4302397" y="577554"/>
                  <a:pt x="4306663" y="584648"/>
                </a:cubicBezTo>
                <a:cubicBezTo>
                  <a:pt x="4310929" y="591742"/>
                  <a:pt x="4323747" y="595112"/>
                  <a:pt x="4345116" y="594759"/>
                </a:cubicBezTo>
                <a:cubicBezTo>
                  <a:pt x="4366486" y="594405"/>
                  <a:pt x="4379548" y="593041"/>
                  <a:pt x="4384305" y="590666"/>
                </a:cubicBezTo>
                <a:cubicBezTo>
                  <a:pt x="4389061" y="588291"/>
                  <a:pt x="4392189" y="583727"/>
                  <a:pt x="4393690" y="576974"/>
                </a:cubicBezTo>
                <a:cubicBezTo>
                  <a:pt x="4395191" y="570221"/>
                  <a:pt x="4398074" y="561275"/>
                  <a:pt x="4402341" y="550138"/>
                </a:cubicBezTo>
                <a:cubicBezTo>
                  <a:pt x="4406607" y="539001"/>
                  <a:pt x="4409330" y="542086"/>
                  <a:pt x="4410508" y="559393"/>
                </a:cubicBezTo>
                <a:cubicBezTo>
                  <a:pt x="4411686" y="576701"/>
                  <a:pt x="4414625" y="588278"/>
                  <a:pt x="4419326" y="594126"/>
                </a:cubicBezTo>
                <a:cubicBezTo>
                  <a:pt x="4424026" y="599974"/>
                  <a:pt x="4419676" y="605539"/>
                  <a:pt x="4406275" y="610823"/>
                </a:cubicBezTo>
                <a:cubicBezTo>
                  <a:pt x="4392875" y="616106"/>
                  <a:pt x="4377623" y="619142"/>
                  <a:pt x="4360520" y="619929"/>
                </a:cubicBezTo>
                <a:cubicBezTo>
                  <a:pt x="4343417" y="620717"/>
                  <a:pt x="4328311" y="620094"/>
                  <a:pt x="4315202" y="618060"/>
                </a:cubicBezTo>
                <a:cubicBezTo>
                  <a:pt x="4302093" y="616026"/>
                  <a:pt x="4292806" y="609731"/>
                  <a:pt x="4287343" y="599177"/>
                </a:cubicBezTo>
                <a:cubicBezTo>
                  <a:pt x="4281880" y="588623"/>
                  <a:pt x="4279924" y="571421"/>
                  <a:pt x="4281474" y="547571"/>
                </a:cubicBezTo>
                <a:cubicBezTo>
                  <a:pt x="4269047" y="556066"/>
                  <a:pt x="4258353" y="560916"/>
                  <a:pt x="4249392" y="562119"/>
                </a:cubicBezTo>
                <a:cubicBezTo>
                  <a:pt x="4240431" y="563322"/>
                  <a:pt x="4240893" y="560010"/>
                  <a:pt x="4250778" y="552185"/>
                </a:cubicBezTo>
                <a:cubicBezTo>
                  <a:pt x="4260663" y="544359"/>
                  <a:pt x="4270907" y="536657"/>
                  <a:pt x="4281511" y="529079"/>
                </a:cubicBezTo>
                <a:cubicBezTo>
                  <a:pt x="4282268" y="511753"/>
                  <a:pt x="4282457" y="498023"/>
                  <a:pt x="4282078" y="487891"/>
                </a:cubicBezTo>
                <a:cubicBezTo>
                  <a:pt x="4281700" y="477758"/>
                  <a:pt x="4279948" y="469194"/>
                  <a:pt x="4276823" y="462199"/>
                </a:cubicBezTo>
                <a:cubicBezTo>
                  <a:pt x="4273697" y="455204"/>
                  <a:pt x="4276342" y="452736"/>
                  <a:pt x="4284757" y="454795"/>
                </a:cubicBezTo>
                <a:close/>
                <a:moveTo>
                  <a:pt x="1588457" y="454525"/>
                </a:moveTo>
                <a:cubicBezTo>
                  <a:pt x="1587136" y="454296"/>
                  <a:pt x="1583570" y="455846"/>
                  <a:pt x="1577760" y="459176"/>
                </a:cubicBezTo>
                <a:cubicBezTo>
                  <a:pt x="1571949" y="462506"/>
                  <a:pt x="1565714" y="466497"/>
                  <a:pt x="1559054" y="471148"/>
                </a:cubicBezTo>
                <a:cubicBezTo>
                  <a:pt x="1559240" y="478090"/>
                  <a:pt x="1559308" y="484600"/>
                  <a:pt x="1559260" y="490677"/>
                </a:cubicBezTo>
                <a:lnTo>
                  <a:pt x="1559035" y="498309"/>
                </a:lnTo>
                <a:lnTo>
                  <a:pt x="1565305" y="497825"/>
                </a:lnTo>
                <a:cubicBezTo>
                  <a:pt x="1574234" y="499772"/>
                  <a:pt x="1580073" y="497394"/>
                  <a:pt x="1582820" y="490691"/>
                </a:cubicBezTo>
                <a:cubicBezTo>
                  <a:pt x="1585567" y="483987"/>
                  <a:pt x="1587523" y="476341"/>
                  <a:pt x="1588689" y="467752"/>
                </a:cubicBezTo>
                <a:cubicBezTo>
                  <a:pt x="1589855" y="459164"/>
                  <a:pt x="1589778" y="454755"/>
                  <a:pt x="1588457" y="454525"/>
                </a:cubicBezTo>
                <a:close/>
                <a:moveTo>
                  <a:pt x="5564949" y="440061"/>
                </a:moveTo>
                <a:cubicBezTo>
                  <a:pt x="5572241" y="440061"/>
                  <a:pt x="5578942" y="443227"/>
                  <a:pt x="5585050" y="449558"/>
                </a:cubicBezTo>
                <a:cubicBezTo>
                  <a:pt x="5591158" y="455890"/>
                  <a:pt x="5588175" y="459976"/>
                  <a:pt x="5576101" y="461818"/>
                </a:cubicBezTo>
                <a:cubicBezTo>
                  <a:pt x="5564028" y="463660"/>
                  <a:pt x="5542433" y="466782"/>
                  <a:pt x="5511315" y="471185"/>
                </a:cubicBezTo>
                <a:cubicBezTo>
                  <a:pt x="5523767" y="474955"/>
                  <a:pt x="5528027" y="479693"/>
                  <a:pt x="5524095" y="485398"/>
                </a:cubicBezTo>
                <a:cubicBezTo>
                  <a:pt x="5520164" y="491103"/>
                  <a:pt x="5517439" y="504587"/>
                  <a:pt x="5515919" y="525851"/>
                </a:cubicBezTo>
                <a:cubicBezTo>
                  <a:pt x="5514400" y="547115"/>
                  <a:pt x="5515820" y="562466"/>
                  <a:pt x="5520179" y="571904"/>
                </a:cubicBezTo>
                <a:cubicBezTo>
                  <a:pt x="5524539" y="581342"/>
                  <a:pt x="5537397" y="586244"/>
                  <a:pt x="5558754" y="586610"/>
                </a:cubicBezTo>
                <a:cubicBezTo>
                  <a:pt x="5580110" y="586976"/>
                  <a:pt x="5594879" y="585386"/>
                  <a:pt x="5603058" y="581839"/>
                </a:cubicBezTo>
                <a:cubicBezTo>
                  <a:pt x="5611238" y="578291"/>
                  <a:pt x="5617603" y="568559"/>
                  <a:pt x="5622154" y="552640"/>
                </a:cubicBezTo>
                <a:cubicBezTo>
                  <a:pt x="5626706" y="536722"/>
                  <a:pt x="5629788" y="530074"/>
                  <a:pt x="5631400" y="532697"/>
                </a:cubicBezTo>
                <a:cubicBezTo>
                  <a:pt x="5633013" y="535320"/>
                  <a:pt x="5634014" y="543236"/>
                  <a:pt x="5634405" y="556445"/>
                </a:cubicBezTo>
                <a:cubicBezTo>
                  <a:pt x="5634796" y="569653"/>
                  <a:pt x="5636365" y="579039"/>
                  <a:pt x="5639112" y="584601"/>
                </a:cubicBezTo>
                <a:cubicBezTo>
                  <a:pt x="5641858" y="590164"/>
                  <a:pt x="5639936" y="595683"/>
                  <a:pt x="5633344" y="601158"/>
                </a:cubicBezTo>
                <a:cubicBezTo>
                  <a:pt x="5626753" y="606634"/>
                  <a:pt x="5610490" y="610358"/>
                  <a:pt x="5584557" y="612330"/>
                </a:cubicBezTo>
                <a:cubicBezTo>
                  <a:pt x="5558623" y="614302"/>
                  <a:pt x="5539264" y="612823"/>
                  <a:pt x="5526477" y="607893"/>
                </a:cubicBezTo>
                <a:cubicBezTo>
                  <a:pt x="5513690" y="602963"/>
                  <a:pt x="5505414" y="595466"/>
                  <a:pt x="5501650" y="585401"/>
                </a:cubicBezTo>
                <a:cubicBezTo>
                  <a:pt x="5497886" y="575337"/>
                  <a:pt x="5496199" y="564742"/>
                  <a:pt x="5496590" y="553617"/>
                </a:cubicBezTo>
                <a:cubicBezTo>
                  <a:pt x="5496981" y="542492"/>
                  <a:pt x="5497564" y="528282"/>
                  <a:pt x="5498339" y="510987"/>
                </a:cubicBezTo>
                <a:cubicBezTo>
                  <a:pt x="5499114" y="493692"/>
                  <a:pt x="5498646" y="481373"/>
                  <a:pt x="5496934" y="474031"/>
                </a:cubicBezTo>
                <a:cubicBezTo>
                  <a:pt x="5493437" y="475445"/>
                  <a:pt x="5488507" y="476586"/>
                  <a:pt x="5482144" y="477454"/>
                </a:cubicBezTo>
                <a:lnTo>
                  <a:pt x="5488079" y="480449"/>
                </a:lnTo>
                <a:cubicBezTo>
                  <a:pt x="5491899" y="484728"/>
                  <a:pt x="5491604" y="490244"/>
                  <a:pt x="5487195" y="496997"/>
                </a:cubicBezTo>
                <a:cubicBezTo>
                  <a:pt x="5482786" y="503750"/>
                  <a:pt x="5476049" y="514816"/>
                  <a:pt x="5466982" y="530195"/>
                </a:cubicBezTo>
                <a:cubicBezTo>
                  <a:pt x="5457917" y="545574"/>
                  <a:pt x="5447387" y="558655"/>
                  <a:pt x="5435394" y="569439"/>
                </a:cubicBezTo>
                <a:cubicBezTo>
                  <a:pt x="5423401" y="580223"/>
                  <a:pt x="5411287" y="588226"/>
                  <a:pt x="5399052" y="593447"/>
                </a:cubicBezTo>
                <a:cubicBezTo>
                  <a:pt x="5386817" y="598669"/>
                  <a:pt x="5380266" y="600014"/>
                  <a:pt x="5379397" y="597484"/>
                </a:cubicBezTo>
                <a:cubicBezTo>
                  <a:pt x="5378529" y="594954"/>
                  <a:pt x="5383066" y="589863"/>
                  <a:pt x="5393006" y="582211"/>
                </a:cubicBezTo>
                <a:cubicBezTo>
                  <a:pt x="5402946" y="574558"/>
                  <a:pt x="5412533" y="565542"/>
                  <a:pt x="5421767" y="555161"/>
                </a:cubicBezTo>
                <a:cubicBezTo>
                  <a:pt x="5431000" y="544780"/>
                  <a:pt x="5440039" y="531894"/>
                  <a:pt x="5448881" y="516503"/>
                </a:cubicBezTo>
                <a:cubicBezTo>
                  <a:pt x="5457724" y="501112"/>
                  <a:pt x="5462146" y="489286"/>
                  <a:pt x="5462146" y="481026"/>
                </a:cubicBezTo>
                <a:cubicBezTo>
                  <a:pt x="5451827" y="484102"/>
                  <a:pt x="5442342" y="486623"/>
                  <a:pt x="5433691" y="488588"/>
                </a:cubicBezTo>
                <a:cubicBezTo>
                  <a:pt x="5425041" y="490554"/>
                  <a:pt x="5416338" y="488139"/>
                  <a:pt x="5407581" y="481342"/>
                </a:cubicBezTo>
                <a:cubicBezTo>
                  <a:pt x="5398826" y="474546"/>
                  <a:pt x="5399827" y="470642"/>
                  <a:pt x="5410586" y="469631"/>
                </a:cubicBezTo>
                <a:cubicBezTo>
                  <a:pt x="5421345" y="468621"/>
                  <a:pt x="5433915" y="466791"/>
                  <a:pt x="5448295" y="464143"/>
                </a:cubicBezTo>
                <a:cubicBezTo>
                  <a:pt x="5462676" y="461496"/>
                  <a:pt x="5478334" y="458249"/>
                  <a:pt x="5495269" y="454404"/>
                </a:cubicBezTo>
                <a:cubicBezTo>
                  <a:pt x="5512205" y="450560"/>
                  <a:pt x="5526588" y="447208"/>
                  <a:pt x="5538420" y="444349"/>
                </a:cubicBezTo>
                <a:cubicBezTo>
                  <a:pt x="5550252" y="441491"/>
                  <a:pt x="5559095" y="440061"/>
                  <a:pt x="5564949" y="440061"/>
                </a:cubicBezTo>
                <a:close/>
                <a:moveTo>
                  <a:pt x="973899" y="440061"/>
                </a:moveTo>
                <a:cubicBezTo>
                  <a:pt x="981191" y="440061"/>
                  <a:pt x="987892" y="443227"/>
                  <a:pt x="994000" y="449558"/>
                </a:cubicBezTo>
                <a:cubicBezTo>
                  <a:pt x="1000108" y="455890"/>
                  <a:pt x="997125" y="459976"/>
                  <a:pt x="985052" y="461818"/>
                </a:cubicBezTo>
                <a:cubicBezTo>
                  <a:pt x="972978" y="463660"/>
                  <a:pt x="951382" y="466782"/>
                  <a:pt x="920265" y="471185"/>
                </a:cubicBezTo>
                <a:cubicBezTo>
                  <a:pt x="932717" y="474955"/>
                  <a:pt x="936977" y="479693"/>
                  <a:pt x="933045" y="485398"/>
                </a:cubicBezTo>
                <a:cubicBezTo>
                  <a:pt x="929114" y="491103"/>
                  <a:pt x="926389" y="504587"/>
                  <a:pt x="924869" y="525851"/>
                </a:cubicBezTo>
                <a:cubicBezTo>
                  <a:pt x="923350" y="547115"/>
                  <a:pt x="924770" y="562466"/>
                  <a:pt x="929130" y="571904"/>
                </a:cubicBezTo>
                <a:cubicBezTo>
                  <a:pt x="933489" y="581342"/>
                  <a:pt x="946347" y="586244"/>
                  <a:pt x="967704" y="586610"/>
                </a:cubicBezTo>
                <a:cubicBezTo>
                  <a:pt x="989061" y="586976"/>
                  <a:pt x="1003829" y="585386"/>
                  <a:pt x="1012008" y="581839"/>
                </a:cubicBezTo>
                <a:cubicBezTo>
                  <a:pt x="1020188" y="578291"/>
                  <a:pt x="1026553" y="568559"/>
                  <a:pt x="1031105" y="552640"/>
                </a:cubicBezTo>
                <a:cubicBezTo>
                  <a:pt x="1035656" y="536722"/>
                  <a:pt x="1038738" y="530074"/>
                  <a:pt x="1040351" y="532697"/>
                </a:cubicBezTo>
                <a:cubicBezTo>
                  <a:pt x="1041963" y="535320"/>
                  <a:pt x="1042964" y="543236"/>
                  <a:pt x="1043355" y="556445"/>
                </a:cubicBezTo>
                <a:cubicBezTo>
                  <a:pt x="1043746" y="569653"/>
                  <a:pt x="1045315" y="579039"/>
                  <a:pt x="1048062" y="584601"/>
                </a:cubicBezTo>
                <a:cubicBezTo>
                  <a:pt x="1050809" y="590164"/>
                  <a:pt x="1048886" y="595683"/>
                  <a:pt x="1042295" y="601158"/>
                </a:cubicBezTo>
                <a:cubicBezTo>
                  <a:pt x="1035703" y="606634"/>
                  <a:pt x="1019440" y="610358"/>
                  <a:pt x="993507" y="612330"/>
                </a:cubicBezTo>
                <a:cubicBezTo>
                  <a:pt x="967574" y="614302"/>
                  <a:pt x="948214" y="612823"/>
                  <a:pt x="935427" y="607893"/>
                </a:cubicBezTo>
                <a:cubicBezTo>
                  <a:pt x="922640" y="602963"/>
                  <a:pt x="914364" y="595466"/>
                  <a:pt x="910601" y="585401"/>
                </a:cubicBezTo>
                <a:cubicBezTo>
                  <a:pt x="906836" y="575337"/>
                  <a:pt x="905150" y="564742"/>
                  <a:pt x="905540" y="553617"/>
                </a:cubicBezTo>
                <a:cubicBezTo>
                  <a:pt x="905931" y="542492"/>
                  <a:pt x="906514" y="528282"/>
                  <a:pt x="907289" y="510987"/>
                </a:cubicBezTo>
                <a:cubicBezTo>
                  <a:pt x="908065" y="493692"/>
                  <a:pt x="907596" y="481373"/>
                  <a:pt x="905884" y="474031"/>
                </a:cubicBezTo>
                <a:cubicBezTo>
                  <a:pt x="902387" y="475445"/>
                  <a:pt x="897457" y="476586"/>
                  <a:pt x="891095" y="477454"/>
                </a:cubicBezTo>
                <a:lnTo>
                  <a:pt x="897029" y="480449"/>
                </a:lnTo>
                <a:cubicBezTo>
                  <a:pt x="900849" y="484728"/>
                  <a:pt x="900555" y="490244"/>
                  <a:pt x="896146" y="496997"/>
                </a:cubicBezTo>
                <a:cubicBezTo>
                  <a:pt x="891737" y="503750"/>
                  <a:pt x="884999" y="514816"/>
                  <a:pt x="875933" y="530195"/>
                </a:cubicBezTo>
                <a:cubicBezTo>
                  <a:pt x="866867" y="545574"/>
                  <a:pt x="856337" y="558655"/>
                  <a:pt x="844344" y="569439"/>
                </a:cubicBezTo>
                <a:cubicBezTo>
                  <a:pt x="832351" y="580223"/>
                  <a:pt x="820237" y="588226"/>
                  <a:pt x="808002" y="593447"/>
                </a:cubicBezTo>
                <a:cubicBezTo>
                  <a:pt x="795767" y="598669"/>
                  <a:pt x="789216" y="600014"/>
                  <a:pt x="788348" y="597484"/>
                </a:cubicBezTo>
                <a:cubicBezTo>
                  <a:pt x="787479" y="594954"/>
                  <a:pt x="792015" y="589863"/>
                  <a:pt x="801956" y="582211"/>
                </a:cubicBezTo>
                <a:cubicBezTo>
                  <a:pt x="811896" y="574558"/>
                  <a:pt x="821483" y="565542"/>
                  <a:pt x="830717" y="555161"/>
                </a:cubicBezTo>
                <a:cubicBezTo>
                  <a:pt x="839951" y="544780"/>
                  <a:pt x="848989" y="531894"/>
                  <a:pt x="857832" y="516503"/>
                </a:cubicBezTo>
                <a:cubicBezTo>
                  <a:pt x="866674" y="501112"/>
                  <a:pt x="871096" y="489286"/>
                  <a:pt x="871096" y="481026"/>
                </a:cubicBezTo>
                <a:cubicBezTo>
                  <a:pt x="860777" y="484102"/>
                  <a:pt x="851292" y="486623"/>
                  <a:pt x="842642" y="488588"/>
                </a:cubicBezTo>
                <a:cubicBezTo>
                  <a:pt x="833991" y="490554"/>
                  <a:pt x="825288" y="488139"/>
                  <a:pt x="816532" y="481342"/>
                </a:cubicBezTo>
                <a:cubicBezTo>
                  <a:pt x="807776" y="474546"/>
                  <a:pt x="808777" y="470642"/>
                  <a:pt x="819537" y="469631"/>
                </a:cubicBezTo>
                <a:cubicBezTo>
                  <a:pt x="830295" y="468621"/>
                  <a:pt x="842865" y="466791"/>
                  <a:pt x="857245" y="464143"/>
                </a:cubicBezTo>
                <a:cubicBezTo>
                  <a:pt x="871626" y="461496"/>
                  <a:pt x="887284" y="458249"/>
                  <a:pt x="904220" y="454404"/>
                </a:cubicBezTo>
                <a:cubicBezTo>
                  <a:pt x="921155" y="450560"/>
                  <a:pt x="935538" y="447208"/>
                  <a:pt x="947370" y="444349"/>
                </a:cubicBezTo>
                <a:cubicBezTo>
                  <a:pt x="959202" y="441491"/>
                  <a:pt x="968045" y="440061"/>
                  <a:pt x="973899" y="440061"/>
                </a:cubicBezTo>
                <a:close/>
                <a:moveTo>
                  <a:pt x="1796937" y="433169"/>
                </a:moveTo>
                <a:cubicBezTo>
                  <a:pt x="1805333" y="434812"/>
                  <a:pt x="1812446" y="437717"/>
                  <a:pt x="1818275" y="441884"/>
                </a:cubicBezTo>
                <a:cubicBezTo>
                  <a:pt x="1825320" y="445717"/>
                  <a:pt x="1827279" y="450628"/>
                  <a:pt x="1824154" y="456618"/>
                </a:cubicBezTo>
                <a:cubicBezTo>
                  <a:pt x="1821029" y="462609"/>
                  <a:pt x="1819655" y="480682"/>
                  <a:pt x="1820033" y="510838"/>
                </a:cubicBezTo>
                <a:cubicBezTo>
                  <a:pt x="1820412" y="540995"/>
                  <a:pt x="1819432" y="566525"/>
                  <a:pt x="1817094" y="587429"/>
                </a:cubicBezTo>
                <a:cubicBezTo>
                  <a:pt x="1814756" y="608333"/>
                  <a:pt x="1809879" y="612832"/>
                  <a:pt x="1802462" y="600926"/>
                </a:cubicBezTo>
                <a:cubicBezTo>
                  <a:pt x="1795046" y="589020"/>
                  <a:pt x="1792699" y="577479"/>
                  <a:pt x="1795421" y="566305"/>
                </a:cubicBezTo>
                <a:cubicBezTo>
                  <a:pt x="1798143" y="555130"/>
                  <a:pt x="1799504" y="533686"/>
                  <a:pt x="1799504" y="501974"/>
                </a:cubicBezTo>
                <a:cubicBezTo>
                  <a:pt x="1799504" y="470174"/>
                  <a:pt x="1796977" y="450346"/>
                  <a:pt x="1791923" y="442489"/>
                </a:cubicBezTo>
                <a:cubicBezTo>
                  <a:pt x="1786869" y="434632"/>
                  <a:pt x="1788541" y="431525"/>
                  <a:pt x="1796937" y="433169"/>
                </a:cubicBezTo>
                <a:close/>
                <a:moveTo>
                  <a:pt x="5119429" y="432657"/>
                </a:moveTo>
                <a:cubicBezTo>
                  <a:pt x="5121093" y="432462"/>
                  <a:pt x="5123152" y="433699"/>
                  <a:pt x="5125608" y="436368"/>
                </a:cubicBezTo>
                <a:cubicBezTo>
                  <a:pt x="5130519" y="441708"/>
                  <a:pt x="5132975" y="449568"/>
                  <a:pt x="5132975" y="459948"/>
                </a:cubicBezTo>
                <a:cubicBezTo>
                  <a:pt x="5132975" y="469821"/>
                  <a:pt x="5129056" y="481640"/>
                  <a:pt x="5121218" y="495407"/>
                </a:cubicBezTo>
                <a:cubicBezTo>
                  <a:pt x="5113380" y="509173"/>
                  <a:pt x="5106936" y="511610"/>
                  <a:pt x="5101888" y="502718"/>
                </a:cubicBezTo>
                <a:cubicBezTo>
                  <a:pt x="5096841" y="493825"/>
                  <a:pt x="5095880" y="486542"/>
                  <a:pt x="5099005" y="480868"/>
                </a:cubicBezTo>
                <a:cubicBezTo>
                  <a:pt x="5102130" y="475194"/>
                  <a:pt x="5105293" y="467960"/>
                  <a:pt x="5108493" y="459167"/>
                </a:cubicBezTo>
                <a:cubicBezTo>
                  <a:pt x="5111507" y="450870"/>
                  <a:pt x="5113885" y="443661"/>
                  <a:pt x="5115627" y="437540"/>
                </a:cubicBezTo>
                <a:cubicBezTo>
                  <a:pt x="5116499" y="434480"/>
                  <a:pt x="5117766" y="432852"/>
                  <a:pt x="5119429" y="432657"/>
                </a:cubicBezTo>
                <a:close/>
                <a:moveTo>
                  <a:pt x="2071349" y="430137"/>
                </a:moveTo>
                <a:cubicBezTo>
                  <a:pt x="2073263" y="430022"/>
                  <a:pt x="2075675" y="430273"/>
                  <a:pt x="2078585" y="430890"/>
                </a:cubicBezTo>
                <a:cubicBezTo>
                  <a:pt x="2090224" y="433358"/>
                  <a:pt x="2098612" y="437168"/>
                  <a:pt x="2103746" y="442321"/>
                </a:cubicBezTo>
                <a:cubicBezTo>
                  <a:pt x="2108881" y="447475"/>
                  <a:pt x="2110949" y="454243"/>
                  <a:pt x="2109950" y="462627"/>
                </a:cubicBezTo>
                <a:cubicBezTo>
                  <a:pt x="2108952" y="471011"/>
                  <a:pt x="2105265" y="473727"/>
                  <a:pt x="2098891" y="470776"/>
                </a:cubicBezTo>
                <a:cubicBezTo>
                  <a:pt x="2092516" y="467824"/>
                  <a:pt x="2086665" y="463480"/>
                  <a:pt x="2081338" y="457744"/>
                </a:cubicBezTo>
                <a:cubicBezTo>
                  <a:pt x="2076011" y="452008"/>
                  <a:pt x="2071420" y="446448"/>
                  <a:pt x="2067562" y="441066"/>
                </a:cubicBezTo>
                <a:cubicBezTo>
                  <a:pt x="2064344" y="434127"/>
                  <a:pt x="2065606" y="430484"/>
                  <a:pt x="2071349" y="430137"/>
                </a:cubicBezTo>
                <a:close/>
                <a:moveTo>
                  <a:pt x="5266957" y="419067"/>
                </a:moveTo>
                <a:cubicBezTo>
                  <a:pt x="5270443" y="418255"/>
                  <a:pt x="5277884" y="419858"/>
                  <a:pt x="5289282" y="423876"/>
                </a:cubicBezTo>
                <a:cubicBezTo>
                  <a:pt x="5302503" y="426530"/>
                  <a:pt x="5309330" y="433606"/>
                  <a:pt x="5309764" y="445103"/>
                </a:cubicBezTo>
                <a:cubicBezTo>
                  <a:pt x="5310198" y="456600"/>
                  <a:pt x="5305253" y="460141"/>
                  <a:pt x="5294928" y="455725"/>
                </a:cubicBezTo>
                <a:cubicBezTo>
                  <a:pt x="5284603" y="451310"/>
                  <a:pt x="5273100" y="444594"/>
                  <a:pt x="5260418" y="435578"/>
                </a:cubicBezTo>
                <a:cubicBezTo>
                  <a:pt x="5247737" y="426561"/>
                  <a:pt x="5244786" y="421758"/>
                  <a:pt x="5251563" y="421169"/>
                </a:cubicBezTo>
                <a:cubicBezTo>
                  <a:pt x="5258341" y="420580"/>
                  <a:pt x="5263473" y="419879"/>
                  <a:pt x="5266957" y="419067"/>
                </a:cubicBezTo>
                <a:close/>
                <a:moveTo>
                  <a:pt x="2760264" y="417997"/>
                </a:moveTo>
                <a:cubicBezTo>
                  <a:pt x="2745629" y="420329"/>
                  <a:pt x="2733401" y="422189"/>
                  <a:pt x="2723578" y="423578"/>
                </a:cubicBezTo>
                <a:cubicBezTo>
                  <a:pt x="2731354" y="427287"/>
                  <a:pt x="2734445" y="431138"/>
                  <a:pt x="2732852" y="435131"/>
                </a:cubicBezTo>
                <a:cubicBezTo>
                  <a:pt x="2731258" y="439125"/>
                  <a:pt x="2729724" y="448154"/>
                  <a:pt x="2728247" y="462218"/>
                </a:cubicBezTo>
                <a:cubicBezTo>
                  <a:pt x="2738343" y="461536"/>
                  <a:pt x="2750404" y="460141"/>
                  <a:pt x="2764431" y="458032"/>
                </a:cubicBezTo>
                <a:cubicBezTo>
                  <a:pt x="2765895" y="438151"/>
                  <a:pt x="2764506" y="424806"/>
                  <a:pt x="2760264" y="417997"/>
                </a:cubicBezTo>
                <a:close/>
                <a:moveTo>
                  <a:pt x="2521394" y="416860"/>
                </a:moveTo>
                <a:cubicBezTo>
                  <a:pt x="2529402" y="416184"/>
                  <a:pt x="2536375" y="418514"/>
                  <a:pt x="2542315" y="423848"/>
                </a:cubicBezTo>
                <a:cubicBezTo>
                  <a:pt x="2550233" y="430961"/>
                  <a:pt x="2548916" y="435265"/>
                  <a:pt x="2538361" y="436759"/>
                </a:cubicBezTo>
                <a:cubicBezTo>
                  <a:pt x="2527807" y="438254"/>
                  <a:pt x="2512850" y="440470"/>
                  <a:pt x="2493490" y="443410"/>
                </a:cubicBezTo>
                <a:cubicBezTo>
                  <a:pt x="2504379" y="448668"/>
                  <a:pt x="2508779" y="453608"/>
                  <a:pt x="2506689" y="458227"/>
                </a:cubicBezTo>
                <a:cubicBezTo>
                  <a:pt x="2504599" y="462847"/>
                  <a:pt x="2498643" y="478062"/>
                  <a:pt x="2488820" y="503871"/>
                </a:cubicBezTo>
                <a:cubicBezTo>
                  <a:pt x="2507846" y="519647"/>
                  <a:pt x="2520384" y="531466"/>
                  <a:pt x="2526437" y="539330"/>
                </a:cubicBezTo>
                <a:cubicBezTo>
                  <a:pt x="2532489" y="547193"/>
                  <a:pt x="2533261" y="554814"/>
                  <a:pt x="2528753" y="562193"/>
                </a:cubicBezTo>
                <a:cubicBezTo>
                  <a:pt x="2524244" y="569573"/>
                  <a:pt x="2517178" y="568016"/>
                  <a:pt x="2507554" y="557524"/>
                </a:cubicBezTo>
                <a:cubicBezTo>
                  <a:pt x="2497930" y="547031"/>
                  <a:pt x="2487890" y="536322"/>
                  <a:pt x="2477435" y="525396"/>
                </a:cubicBezTo>
                <a:cubicBezTo>
                  <a:pt x="2465541" y="541208"/>
                  <a:pt x="2453939" y="552346"/>
                  <a:pt x="2442628" y="558807"/>
                </a:cubicBezTo>
                <a:cubicBezTo>
                  <a:pt x="2436972" y="562038"/>
                  <a:pt x="2431562" y="564611"/>
                  <a:pt x="2426398" y="566526"/>
                </a:cubicBezTo>
                <a:lnTo>
                  <a:pt x="2414247" y="569630"/>
                </a:lnTo>
                <a:lnTo>
                  <a:pt x="2420471" y="570974"/>
                </a:lnTo>
                <a:cubicBezTo>
                  <a:pt x="2436222" y="574819"/>
                  <a:pt x="2457383" y="578471"/>
                  <a:pt x="2483955" y="581932"/>
                </a:cubicBezTo>
                <a:cubicBezTo>
                  <a:pt x="2510528" y="585392"/>
                  <a:pt x="2536464" y="585565"/>
                  <a:pt x="2561765" y="582452"/>
                </a:cubicBezTo>
                <a:cubicBezTo>
                  <a:pt x="2587065" y="579339"/>
                  <a:pt x="2595837" y="580887"/>
                  <a:pt x="2588079" y="587094"/>
                </a:cubicBezTo>
                <a:cubicBezTo>
                  <a:pt x="2580322" y="593301"/>
                  <a:pt x="2568747" y="600135"/>
                  <a:pt x="2553356" y="607595"/>
                </a:cubicBezTo>
                <a:cubicBezTo>
                  <a:pt x="2537965" y="615055"/>
                  <a:pt x="2525944" y="618388"/>
                  <a:pt x="2517293" y="617595"/>
                </a:cubicBezTo>
                <a:cubicBezTo>
                  <a:pt x="2508642" y="616801"/>
                  <a:pt x="2494032" y="612909"/>
                  <a:pt x="2473463" y="605921"/>
                </a:cubicBezTo>
                <a:cubicBezTo>
                  <a:pt x="2452894" y="598932"/>
                  <a:pt x="2435186" y="593236"/>
                  <a:pt x="2420341" y="588833"/>
                </a:cubicBezTo>
                <a:cubicBezTo>
                  <a:pt x="2405495" y="584431"/>
                  <a:pt x="2393235" y="580927"/>
                  <a:pt x="2383562" y="578323"/>
                </a:cubicBezTo>
                <a:cubicBezTo>
                  <a:pt x="2373888" y="575718"/>
                  <a:pt x="2365532" y="576499"/>
                  <a:pt x="2358493" y="580667"/>
                </a:cubicBezTo>
                <a:cubicBezTo>
                  <a:pt x="2351455" y="584834"/>
                  <a:pt x="2345446" y="587947"/>
                  <a:pt x="2340467" y="590006"/>
                </a:cubicBezTo>
                <a:cubicBezTo>
                  <a:pt x="2335487" y="592064"/>
                  <a:pt x="2329370" y="589922"/>
                  <a:pt x="2322114" y="583578"/>
                </a:cubicBezTo>
                <a:cubicBezTo>
                  <a:pt x="2314859" y="577234"/>
                  <a:pt x="2314933" y="573541"/>
                  <a:pt x="2322338" y="572500"/>
                </a:cubicBezTo>
                <a:cubicBezTo>
                  <a:pt x="2329742" y="571458"/>
                  <a:pt x="2337090" y="569591"/>
                  <a:pt x="2344383" y="566900"/>
                </a:cubicBezTo>
                <a:cubicBezTo>
                  <a:pt x="2351675" y="564209"/>
                  <a:pt x="2358528" y="562230"/>
                  <a:pt x="2364939" y="560965"/>
                </a:cubicBezTo>
                <a:cubicBezTo>
                  <a:pt x="2364195" y="551143"/>
                  <a:pt x="2361675" y="541869"/>
                  <a:pt x="2357377" y="533144"/>
                </a:cubicBezTo>
                <a:cubicBezTo>
                  <a:pt x="2353080" y="524419"/>
                  <a:pt x="2351517" y="517191"/>
                  <a:pt x="2352689" y="511461"/>
                </a:cubicBezTo>
                <a:cubicBezTo>
                  <a:pt x="2353861" y="505732"/>
                  <a:pt x="2355222" y="501174"/>
                  <a:pt x="2356772" y="497788"/>
                </a:cubicBezTo>
                <a:cubicBezTo>
                  <a:pt x="2358323" y="494402"/>
                  <a:pt x="2355994" y="494266"/>
                  <a:pt x="2349787" y="497379"/>
                </a:cubicBezTo>
                <a:cubicBezTo>
                  <a:pt x="2343580" y="500492"/>
                  <a:pt x="2336966" y="500256"/>
                  <a:pt x="2329946" y="496672"/>
                </a:cubicBezTo>
                <a:cubicBezTo>
                  <a:pt x="2322927" y="493087"/>
                  <a:pt x="2322260" y="490387"/>
                  <a:pt x="2327946" y="488570"/>
                </a:cubicBezTo>
                <a:cubicBezTo>
                  <a:pt x="2333633" y="486753"/>
                  <a:pt x="2339235" y="484375"/>
                  <a:pt x="2344755" y="481435"/>
                </a:cubicBezTo>
                <a:cubicBezTo>
                  <a:pt x="2350274" y="478496"/>
                  <a:pt x="2355101" y="474946"/>
                  <a:pt x="2359237" y="470785"/>
                </a:cubicBezTo>
                <a:cubicBezTo>
                  <a:pt x="2363374" y="466624"/>
                  <a:pt x="2370440" y="467709"/>
                  <a:pt x="2380436" y="474040"/>
                </a:cubicBezTo>
                <a:cubicBezTo>
                  <a:pt x="2390433" y="480372"/>
                  <a:pt x="2392253" y="486182"/>
                  <a:pt x="2385896" y="491472"/>
                </a:cubicBezTo>
                <a:cubicBezTo>
                  <a:pt x="2379540" y="496762"/>
                  <a:pt x="2375649" y="503102"/>
                  <a:pt x="2374223" y="510494"/>
                </a:cubicBezTo>
                <a:cubicBezTo>
                  <a:pt x="2372796" y="517886"/>
                  <a:pt x="2374613" y="525916"/>
                  <a:pt x="2379673" y="534586"/>
                </a:cubicBezTo>
                <a:cubicBezTo>
                  <a:pt x="2384734" y="543255"/>
                  <a:pt x="2384926" y="552488"/>
                  <a:pt x="2380250" y="562286"/>
                </a:cubicBezTo>
                <a:lnTo>
                  <a:pt x="2406024" y="567853"/>
                </a:lnTo>
                <a:lnTo>
                  <a:pt x="2411467" y="562537"/>
                </a:lnTo>
                <a:cubicBezTo>
                  <a:pt x="2420694" y="556169"/>
                  <a:pt x="2429708" y="548392"/>
                  <a:pt x="2438507" y="539209"/>
                </a:cubicBezTo>
                <a:cubicBezTo>
                  <a:pt x="2447307" y="530025"/>
                  <a:pt x="2454689" y="520652"/>
                  <a:pt x="2460655" y="511089"/>
                </a:cubicBezTo>
                <a:cubicBezTo>
                  <a:pt x="2445908" y="498278"/>
                  <a:pt x="2434634" y="487708"/>
                  <a:pt x="2426833" y="479380"/>
                </a:cubicBezTo>
                <a:cubicBezTo>
                  <a:pt x="2419032" y="471052"/>
                  <a:pt x="2421717" y="469312"/>
                  <a:pt x="2434889" y="474161"/>
                </a:cubicBezTo>
                <a:cubicBezTo>
                  <a:pt x="2448060" y="479011"/>
                  <a:pt x="2460338" y="485144"/>
                  <a:pt x="2471724" y="492560"/>
                </a:cubicBezTo>
                <a:cubicBezTo>
                  <a:pt x="2478359" y="476871"/>
                  <a:pt x="2481342" y="461356"/>
                  <a:pt x="2480672" y="446014"/>
                </a:cubicBezTo>
                <a:cubicBezTo>
                  <a:pt x="2463160" y="449102"/>
                  <a:pt x="2449530" y="452014"/>
                  <a:pt x="2439781" y="454749"/>
                </a:cubicBezTo>
                <a:cubicBezTo>
                  <a:pt x="2430033" y="457483"/>
                  <a:pt x="2420570" y="455328"/>
                  <a:pt x="2411392" y="448284"/>
                </a:cubicBezTo>
                <a:cubicBezTo>
                  <a:pt x="2402215" y="441239"/>
                  <a:pt x="2402320" y="437717"/>
                  <a:pt x="2411709" y="437717"/>
                </a:cubicBezTo>
                <a:cubicBezTo>
                  <a:pt x="2419224" y="437717"/>
                  <a:pt x="2429726" y="436564"/>
                  <a:pt x="2443214" y="434257"/>
                </a:cubicBezTo>
                <a:cubicBezTo>
                  <a:pt x="2456701" y="431950"/>
                  <a:pt x="2468812" y="429646"/>
                  <a:pt x="2479546" y="427346"/>
                </a:cubicBezTo>
                <a:cubicBezTo>
                  <a:pt x="2490281" y="425045"/>
                  <a:pt x="2501446" y="422109"/>
                  <a:pt x="2513042" y="418537"/>
                </a:cubicBezTo>
                <a:cubicBezTo>
                  <a:pt x="2515941" y="417644"/>
                  <a:pt x="2518725" y="417085"/>
                  <a:pt x="2521394" y="416860"/>
                </a:cubicBezTo>
                <a:close/>
                <a:moveTo>
                  <a:pt x="3676590" y="416825"/>
                </a:moveTo>
                <a:cubicBezTo>
                  <a:pt x="3669601" y="417607"/>
                  <a:pt x="3654392" y="420106"/>
                  <a:pt x="3630964" y="424323"/>
                </a:cubicBezTo>
                <a:cubicBezTo>
                  <a:pt x="3633271" y="437730"/>
                  <a:pt x="3635454" y="450752"/>
                  <a:pt x="3637513" y="463390"/>
                </a:cubicBezTo>
                <a:cubicBezTo>
                  <a:pt x="3649717" y="461877"/>
                  <a:pt x="3665455" y="458627"/>
                  <a:pt x="3684729" y="453642"/>
                </a:cubicBezTo>
                <a:cubicBezTo>
                  <a:pt x="3686936" y="439813"/>
                  <a:pt x="3687879" y="430025"/>
                  <a:pt x="3687556" y="424276"/>
                </a:cubicBezTo>
                <a:cubicBezTo>
                  <a:pt x="3687234" y="418528"/>
                  <a:pt x="3683578" y="416044"/>
                  <a:pt x="3676590" y="416825"/>
                </a:cubicBezTo>
                <a:close/>
                <a:moveTo>
                  <a:pt x="2131939" y="416749"/>
                </a:moveTo>
                <a:cubicBezTo>
                  <a:pt x="2133442" y="416843"/>
                  <a:pt x="2135309" y="417303"/>
                  <a:pt x="2137539" y="418128"/>
                </a:cubicBezTo>
                <a:cubicBezTo>
                  <a:pt x="2146463" y="421427"/>
                  <a:pt x="2153880" y="425312"/>
                  <a:pt x="2159789" y="429783"/>
                </a:cubicBezTo>
                <a:cubicBezTo>
                  <a:pt x="2165699" y="434254"/>
                  <a:pt x="2167054" y="438709"/>
                  <a:pt x="2163854" y="443149"/>
                </a:cubicBezTo>
                <a:cubicBezTo>
                  <a:pt x="2160654" y="447589"/>
                  <a:pt x="2158078" y="455062"/>
                  <a:pt x="2156124" y="465567"/>
                </a:cubicBezTo>
                <a:cubicBezTo>
                  <a:pt x="2154171" y="476071"/>
                  <a:pt x="2150956" y="489354"/>
                  <a:pt x="2146478" y="505415"/>
                </a:cubicBezTo>
                <a:cubicBezTo>
                  <a:pt x="2178675" y="503146"/>
                  <a:pt x="2198959" y="501022"/>
                  <a:pt x="2207331" y="499044"/>
                </a:cubicBezTo>
                <a:cubicBezTo>
                  <a:pt x="2215702" y="497065"/>
                  <a:pt x="2222970" y="496706"/>
                  <a:pt x="2229134" y="497965"/>
                </a:cubicBezTo>
                <a:cubicBezTo>
                  <a:pt x="2235298" y="499223"/>
                  <a:pt x="2241350" y="503719"/>
                  <a:pt x="2247291" y="511452"/>
                </a:cubicBezTo>
                <a:cubicBezTo>
                  <a:pt x="2253232" y="519185"/>
                  <a:pt x="2246891" y="522859"/>
                  <a:pt x="2228269" y="522475"/>
                </a:cubicBezTo>
                <a:cubicBezTo>
                  <a:pt x="2209647" y="522090"/>
                  <a:pt x="2180951" y="523392"/>
                  <a:pt x="2142181" y="526381"/>
                </a:cubicBezTo>
                <a:cubicBezTo>
                  <a:pt x="2135385" y="552774"/>
                  <a:pt x="2122213" y="574146"/>
                  <a:pt x="2102667" y="590499"/>
                </a:cubicBezTo>
                <a:cubicBezTo>
                  <a:pt x="2083121" y="606851"/>
                  <a:pt x="2061777" y="617210"/>
                  <a:pt x="2038634" y="621576"/>
                </a:cubicBezTo>
                <a:cubicBezTo>
                  <a:pt x="2015491" y="625941"/>
                  <a:pt x="2013659" y="622949"/>
                  <a:pt x="2033136" y="612599"/>
                </a:cubicBezTo>
                <a:cubicBezTo>
                  <a:pt x="2052614" y="602250"/>
                  <a:pt x="2069392" y="590988"/>
                  <a:pt x="2083468" y="578815"/>
                </a:cubicBezTo>
                <a:cubicBezTo>
                  <a:pt x="2097545" y="566643"/>
                  <a:pt x="2109160" y="549611"/>
                  <a:pt x="2118313" y="527721"/>
                </a:cubicBezTo>
                <a:cubicBezTo>
                  <a:pt x="2078464" y="533141"/>
                  <a:pt x="2054810" y="537221"/>
                  <a:pt x="2047350" y="539962"/>
                </a:cubicBezTo>
                <a:cubicBezTo>
                  <a:pt x="2039890" y="542703"/>
                  <a:pt x="2030981" y="539574"/>
                  <a:pt x="2020626" y="530577"/>
                </a:cubicBezTo>
                <a:cubicBezTo>
                  <a:pt x="2010270" y="521579"/>
                  <a:pt x="2011091" y="517477"/>
                  <a:pt x="2023091" y="518270"/>
                </a:cubicBezTo>
                <a:cubicBezTo>
                  <a:pt x="2035090" y="519064"/>
                  <a:pt x="2048767" y="518695"/>
                  <a:pt x="2064121" y="517163"/>
                </a:cubicBezTo>
                <a:cubicBezTo>
                  <a:pt x="2079475" y="515632"/>
                  <a:pt x="2098841" y="513037"/>
                  <a:pt x="2122219" y="509378"/>
                </a:cubicBezTo>
                <a:cubicBezTo>
                  <a:pt x="2125084" y="497980"/>
                  <a:pt x="2127484" y="483290"/>
                  <a:pt x="2129419" y="465306"/>
                </a:cubicBezTo>
                <a:cubicBezTo>
                  <a:pt x="2131354" y="447323"/>
                  <a:pt x="2130960" y="434139"/>
                  <a:pt x="2128238" y="425755"/>
                </a:cubicBezTo>
                <a:cubicBezTo>
                  <a:pt x="2126196" y="419467"/>
                  <a:pt x="2127430" y="416465"/>
                  <a:pt x="2131939" y="416749"/>
                </a:cubicBezTo>
                <a:close/>
                <a:moveTo>
                  <a:pt x="1911183" y="406877"/>
                </a:moveTo>
                <a:cubicBezTo>
                  <a:pt x="1913855" y="406880"/>
                  <a:pt x="1916973" y="407505"/>
                  <a:pt x="1920539" y="408751"/>
                </a:cubicBezTo>
                <a:cubicBezTo>
                  <a:pt x="1927670" y="411244"/>
                  <a:pt x="1933691" y="414537"/>
                  <a:pt x="1938603" y="418630"/>
                </a:cubicBezTo>
                <a:cubicBezTo>
                  <a:pt x="1944804" y="422425"/>
                  <a:pt x="1946543" y="427482"/>
                  <a:pt x="1943821" y="433801"/>
                </a:cubicBezTo>
                <a:cubicBezTo>
                  <a:pt x="1941099" y="440120"/>
                  <a:pt x="1939738" y="451949"/>
                  <a:pt x="1939738" y="469287"/>
                </a:cubicBezTo>
                <a:cubicBezTo>
                  <a:pt x="1939738" y="486737"/>
                  <a:pt x="1941099" y="511669"/>
                  <a:pt x="1943821" y="544083"/>
                </a:cubicBezTo>
                <a:cubicBezTo>
                  <a:pt x="1946543" y="576496"/>
                  <a:pt x="1943592" y="599772"/>
                  <a:pt x="1934966" y="613911"/>
                </a:cubicBezTo>
                <a:cubicBezTo>
                  <a:pt x="1926340" y="628050"/>
                  <a:pt x="1919271" y="630493"/>
                  <a:pt x="1913758" y="621241"/>
                </a:cubicBezTo>
                <a:cubicBezTo>
                  <a:pt x="1908245" y="611989"/>
                  <a:pt x="1899693" y="603406"/>
                  <a:pt x="1888103" y="595494"/>
                </a:cubicBezTo>
                <a:cubicBezTo>
                  <a:pt x="1876514" y="587581"/>
                  <a:pt x="1876913" y="584207"/>
                  <a:pt x="1889303" y="585373"/>
                </a:cubicBezTo>
                <a:cubicBezTo>
                  <a:pt x="1901693" y="586539"/>
                  <a:pt x="1909671" y="587020"/>
                  <a:pt x="1913237" y="586815"/>
                </a:cubicBezTo>
                <a:cubicBezTo>
                  <a:pt x="1916803" y="586610"/>
                  <a:pt x="1918585" y="572338"/>
                  <a:pt x="1918585" y="543999"/>
                </a:cubicBezTo>
                <a:cubicBezTo>
                  <a:pt x="1918585" y="513911"/>
                  <a:pt x="1917624" y="488688"/>
                  <a:pt x="1915702" y="468329"/>
                </a:cubicBezTo>
                <a:cubicBezTo>
                  <a:pt x="1913780" y="447971"/>
                  <a:pt x="1911786" y="436049"/>
                  <a:pt x="1909721" y="432564"/>
                </a:cubicBezTo>
                <a:cubicBezTo>
                  <a:pt x="1907656" y="429079"/>
                  <a:pt x="1903957" y="428285"/>
                  <a:pt x="1898624" y="430183"/>
                </a:cubicBezTo>
                <a:cubicBezTo>
                  <a:pt x="1893291" y="432080"/>
                  <a:pt x="1887046" y="434415"/>
                  <a:pt x="1879890" y="437187"/>
                </a:cubicBezTo>
                <a:cubicBezTo>
                  <a:pt x="1872734" y="439959"/>
                  <a:pt x="1865137" y="437823"/>
                  <a:pt x="1857101" y="430778"/>
                </a:cubicBezTo>
                <a:cubicBezTo>
                  <a:pt x="1849064" y="423733"/>
                  <a:pt x="1850906" y="420211"/>
                  <a:pt x="1862626" y="420211"/>
                </a:cubicBezTo>
                <a:cubicBezTo>
                  <a:pt x="1871481" y="420211"/>
                  <a:pt x="1879788" y="418918"/>
                  <a:pt x="1887545" y="416332"/>
                </a:cubicBezTo>
                <a:cubicBezTo>
                  <a:pt x="1895303" y="413746"/>
                  <a:pt x="1900959" y="411213"/>
                  <a:pt x="1904512" y="408733"/>
                </a:cubicBezTo>
                <a:cubicBezTo>
                  <a:pt x="1906288" y="407493"/>
                  <a:pt x="1908512" y="406874"/>
                  <a:pt x="1911183" y="406877"/>
                </a:cubicBezTo>
                <a:close/>
                <a:moveTo>
                  <a:pt x="1811960" y="400953"/>
                </a:moveTo>
                <a:cubicBezTo>
                  <a:pt x="1813656" y="400782"/>
                  <a:pt x="1815909" y="400994"/>
                  <a:pt x="1818722" y="401589"/>
                </a:cubicBezTo>
                <a:cubicBezTo>
                  <a:pt x="1828842" y="402432"/>
                  <a:pt x="1836755" y="405090"/>
                  <a:pt x="1842460" y="409561"/>
                </a:cubicBezTo>
                <a:cubicBezTo>
                  <a:pt x="1848165" y="414032"/>
                  <a:pt x="1849793" y="420056"/>
                  <a:pt x="1847343" y="427634"/>
                </a:cubicBezTo>
                <a:cubicBezTo>
                  <a:pt x="1844894" y="435212"/>
                  <a:pt x="1840010" y="437112"/>
                  <a:pt x="1832693" y="433336"/>
                </a:cubicBezTo>
                <a:cubicBezTo>
                  <a:pt x="1825376" y="429559"/>
                  <a:pt x="1818405" y="422729"/>
                  <a:pt x="1811783" y="412844"/>
                </a:cubicBezTo>
                <a:cubicBezTo>
                  <a:pt x="1806815" y="405431"/>
                  <a:pt x="1806875" y="401467"/>
                  <a:pt x="1811960" y="400953"/>
                </a:cubicBezTo>
                <a:close/>
                <a:moveTo>
                  <a:pt x="4893901" y="399319"/>
                </a:moveTo>
                <a:cubicBezTo>
                  <a:pt x="4890534" y="402631"/>
                  <a:pt x="4886388" y="406341"/>
                  <a:pt x="4881462" y="410451"/>
                </a:cubicBezTo>
                <a:lnTo>
                  <a:pt x="4867122" y="421787"/>
                </a:lnTo>
                <a:lnTo>
                  <a:pt x="4875809" y="421504"/>
                </a:lnTo>
                <a:cubicBezTo>
                  <a:pt x="4885092" y="423160"/>
                  <a:pt x="4891926" y="426205"/>
                  <a:pt x="4896310" y="430638"/>
                </a:cubicBezTo>
                <a:cubicBezTo>
                  <a:pt x="4900695" y="435072"/>
                  <a:pt x="4902496" y="438591"/>
                  <a:pt x="4901715" y="441196"/>
                </a:cubicBezTo>
                <a:cubicBezTo>
                  <a:pt x="4903637" y="438009"/>
                  <a:pt x="4908409" y="432220"/>
                  <a:pt x="4916030" y="423830"/>
                </a:cubicBezTo>
                <a:cubicBezTo>
                  <a:pt x="4923652" y="415439"/>
                  <a:pt x="4928206" y="409644"/>
                  <a:pt x="4929694" y="406445"/>
                </a:cubicBezTo>
                <a:cubicBezTo>
                  <a:pt x="4931183" y="403245"/>
                  <a:pt x="4930005" y="401645"/>
                  <a:pt x="4926160" y="401645"/>
                </a:cubicBezTo>
                <a:cubicBezTo>
                  <a:pt x="4921050" y="401645"/>
                  <a:pt x="4915574" y="402036"/>
                  <a:pt x="4909733" y="402817"/>
                </a:cubicBezTo>
                <a:cubicBezTo>
                  <a:pt x="4903891" y="403598"/>
                  <a:pt x="4898614" y="402432"/>
                  <a:pt x="4893901" y="399319"/>
                </a:cubicBezTo>
                <a:close/>
                <a:moveTo>
                  <a:pt x="640952" y="399208"/>
                </a:moveTo>
                <a:lnTo>
                  <a:pt x="739848" y="399208"/>
                </a:lnTo>
                <a:lnTo>
                  <a:pt x="739848" y="426164"/>
                </a:lnTo>
                <a:lnTo>
                  <a:pt x="664485" y="426164"/>
                </a:lnTo>
                <a:cubicBezTo>
                  <a:pt x="660901" y="445636"/>
                  <a:pt x="657230" y="459986"/>
                  <a:pt x="653472" y="469213"/>
                </a:cubicBezTo>
                <a:cubicBezTo>
                  <a:pt x="662054" y="464562"/>
                  <a:pt x="671771" y="462444"/>
                  <a:pt x="682624" y="462860"/>
                </a:cubicBezTo>
                <a:cubicBezTo>
                  <a:pt x="693476" y="463275"/>
                  <a:pt x="703866" y="465759"/>
                  <a:pt x="713794" y="470310"/>
                </a:cubicBezTo>
                <a:cubicBezTo>
                  <a:pt x="723722" y="474862"/>
                  <a:pt x="730906" y="480973"/>
                  <a:pt x="735346" y="488644"/>
                </a:cubicBezTo>
                <a:cubicBezTo>
                  <a:pt x="739786" y="496315"/>
                  <a:pt x="743005" y="503936"/>
                  <a:pt x="745001" y="511508"/>
                </a:cubicBezTo>
                <a:cubicBezTo>
                  <a:pt x="746998" y="519080"/>
                  <a:pt x="747792" y="527309"/>
                  <a:pt x="747382" y="536195"/>
                </a:cubicBezTo>
                <a:cubicBezTo>
                  <a:pt x="746973" y="545081"/>
                  <a:pt x="745147" y="554184"/>
                  <a:pt x="741904" y="563505"/>
                </a:cubicBezTo>
                <a:cubicBezTo>
                  <a:pt x="738660" y="572825"/>
                  <a:pt x="733721" y="580598"/>
                  <a:pt x="727086" y="586824"/>
                </a:cubicBezTo>
                <a:cubicBezTo>
                  <a:pt x="720451" y="593050"/>
                  <a:pt x="712445" y="597986"/>
                  <a:pt x="703069" y="601633"/>
                </a:cubicBezTo>
                <a:cubicBezTo>
                  <a:pt x="693693" y="605279"/>
                  <a:pt x="682841" y="606702"/>
                  <a:pt x="670513" y="605902"/>
                </a:cubicBezTo>
                <a:cubicBezTo>
                  <a:pt x="658185" y="605102"/>
                  <a:pt x="646458" y="600582"/>
                  <a:pt x="635333" y="592340"/>
                </a:cubicBezTo>
                <a:cubicBezTo>
                  <a:pt x="624208" y="584099"/>
                  <a:pt x="616587" y="569449"/>
                  <a:pt x="612470" y="548389"/>
                </a:cubicBezTo>
                <a:lnTo>
                  <a:pt x="639761" y="540427"/>
                </a:lnTo>
                <a:cubicBezTo>
                  <a:pt x="645454" y="562540"/>
                  <a:pt x="654250" y="574490"/>
                  <a:pt x="666150" y="576276"/>
                </a:cubicBezTo>
                <a:cubicBezTo>
                  <a:pt x="678050" y="578062"/>
                  <a:pt x="687712" y="576816"/>
                  <a:pt x="695134" y="572537"/>
                </a:cubicBezTo>
                <a:cubicBezTo>
                  <a:pt x="702557" y="568258"/>
                  <a:pt x="707952" y="562199"/>
                  <a:pt x="711319" y="554361"/>
                </a:cubicBezTo>
                <a:cubicBezTo>
                  <a:pt x="714687" y="546523"/>
                  <a:pt x="716181" y="537792"/>
                  <a:pt x="715803" y="528167"/>
                </a:cubicBezTo>
                <a:cubicBezTo>
                  <a:pt x="715425" y="518543"/>
                  <a:pt x="712932" y="510541"/>
                  <a:pt x="708324" y="504160"/>
                </a:cubicBezTo>
                <a:cubicBezTo>
                  <a:pt x="703717" y="497779"/>
                  <a:pt x="697860" y="493497"/>
                  <a:pt x="690753" y="491314"/>
                </a:cubicBezTo>
                <a:cubicBezTo>
                  <a:pt x="683647" y="489131"/>
                  <a:pt x="675601" y="489143"/>
                  <a:pt x="666615" y="491351"/>
                </a:cubicBezTo>
                <a:cubicBezTo>
                  <a:pt x="657630" y="493559"/>
                  <a:pt x="649869" y="499072"/>
                  <a:pt x="643333" y="507890"/>
                </a:cubicBezTo>
                <a:lnTo>
                  <a:pt x="618311" y="505043"/>
                </a:lnTo>
                <a:cubicBezTo>
                  <a:pt x="619874" y="498110"/>
                  <a:pt x="627421" y="462832"/>
                  <a:pt x="640952" y="399208"/>
                </a:cubicBezTo>
                <a:close/>
                <a:moveTo>
                  <a:pt x="2345538" y="396627"/>
                </a:moveTo>
                <a:cubicBezTo>
                  <a:pt x="2347738" y="396037"/>
                  <a:pt x="2351253" y="396157"/>
                  <a:pt x="2356084" y="396985"/>
                </a:cubicBezTo>
                <a:cubicBezTo>
                  <a:pt x="2365745" y="398640"/>
                  <a:pt x="2373745" y="402684"/>
                  <a:pt x="2380083" y="409114"/>
                </a:cubicBezTo>
                <a:cubicBezTo>
                  <a:pt x="2386420" y="415545"/>
                  <a:pt x="2388364" y="422524"/>
                  <a:pt x="2385915" y="430052"/>
                </a:cubicBezTo>
                <a:cubicBezTo>
                  <a:pt x="2383466" y="437581"/>
                  <a:pt x="2378564" y="439444"/>
                  <a:pt x="2371209" y="435643"/>
                </a:cubicBezTo>
                <a:cubicBezTo>
                  <a:pt x="2363854" y="431842"/>
                  <a:pt x="2357349" y="426301"/>
                  <a:pt x="2351694" y="419021"/>
                </a:cubicBezTo>
                <a:cubicBezTo>
                  <a:pt x="2346683" y="410699"/>
                  <a:pt x="2343747" y="404532"/>
                  <a:pt x="2342885" y="400519"/>
                </a:cubicBezTo>
                <a:cubicBezTo>
                  <a:pt x="2342454" y="398513"/>
                  <a:pt x="2343338" y="397216"/>
                  <a:pt x="2345538" y="396627"/>
                </a:cubicBezTo>
                <a:close/>
                <a:moveTo>
                  <a:pt x="383954" y="395113"/>
                </a:moveTo>
                <a:cubicBezTo>
                  <a:pt x="390527" y="396054"/>
                  <a:pt x="396638" y="397974"/>
                  <a:pt x="402287" y="400873"/>
                </a:cubicBezTo>
                <a:cubicBezTo>
                  <a:pt x="413586" y="406671"/>
                  <a:pt x="421452" y="415055"/>
                  <a:pt x="425886" y="426025"/>
                </a:cubicBezTo>
                <a:cubicBezTo>
                  <a:pt x="430320" y="436995"/>
                  <a:pt x="430902" y="449084"/>
                  <a:pt x="427635" y="462292"/>
                </a:cubicBezTo>
                <a:cubicBezTo>
                  <a:pt x="424367" y="475501"/>
                  <a:pt x="415496" y="486030"/>
                  <a:pt x="401022" y="493881"/>
                </a:cubicBezTo>
                <a:cubicBezTo>
                  <a:pt x="411403" y="497453"/>
                  <a:pt x="419638" y="504125"/>
                  <a:pt x="425728" y="513899"/>
                </a:cubicBezTo>
                <a:cubicBezTo>
                  <a:pt x="431817" y="523672"/>
                  <a:pt x="433851" y="536502"/>
                  <a:pt x="431830" y="552389"/>
                </a:cubicBezTo>
                <a:cubicBezTo>
                  <a:pt x="429808" y="568277"/>
                  <a:pt x="422596" y="581175"/>
                  <a:pt x="410194" y="591085"/>
                </a:cubicBezTo>
                <a:cubicBezTo>
                  <a:pt x="397791" y="600994"/>
                  <a:pt x="383777" y="605747"/>
                  <a:pt x="368150" y="605344"/>
                </a:cubicBezTo>
                <a:cubicBezTo>
                  <a:pt x="352523" y="604941"/>
                  <a:pt x="338946" y="600008"/>
                  <a:pt x="327417" y="590545"/>
                </a:cubicBezTo>
                <a:cubicBezTo>
                  <a:pt x="315889" y="581082"/>
                  <a:pt x="308470" y="566528"/>
                  <a:pt x="305158" y="546883"/>
                </a:cubicBezTo>
                <a:lnTo>
                  <a:pt x="332450" y="541599"/>
                </a:lnTo>
                <a:cubicBezTo>
                  <a:pt x="335997" y="553567"/>
                  <a:pt x="340989" y="562395"/>
                  <a:pt x="347426" y="568081"/>
                </a:cubicBezTo>
                <a:cubicBezTo>
                  <a:pt x="353862" y="573768"/>
                  <a:pt x="361691" y="576636"/>
                  <a:pt x="370912" y="576685"/>
                </a:cubicBezTo>
                <a:cubicBezTo>
                  <a:pt x="380134" y="576735"/>
                  <a:pt x="387628" y="572986"/>
                  <a:pt x="393395" y="565440"/>
                </a:cubicBezTo>
                <a:cubicBezTo>
                  <a:pt x="399162" y="557893"/>
                  <a:pt x="401673" y="549245"/>
                  <a:pt x="400930" y="539497"/>
                </a:cubicBezTo>
                <a:cubicBezTo>
                  <a:pt x="400185" y="529749"/>
                  <a:pt x="396449" y="522214"/>
                  <a:pt x="389721" y="516894"/>
                </a:cubicBezTo>
                <a:cubicBezTo>
                  <a:pt x="382992" y="511573"/>
                  <a:pt x="370754" y="507648"/>
                  <a:pt x="353006" y="505118"/>
                </a:cubicBezTo>
                <a:lnTo>
                  <a:pt x="353006" y="484747"/>
                </a:lnTo>
                <a:cubicBezTo>
                  <a:pt x="370394" y="483097"/>
                  <a:pt x="382524" y="479026"/>
                  <a:pt x="389395" y="472534"/>
                </a:cubicBezTo>
                <a:cubicBezTo>
                  <a:pt x="396266" y="466041"/>
                  <a:pt x="399339" y="457638"/>
                  <a:pt x="398613" y="447326"/>
                </a:cubicBezTo>
                <a:cubicBezTo>
                  <a:pt x="397888" y="437013"/>
                  <a:pt x="393379" y="429547"/>
                  <a:pt x="385088" y="424927"/>
                </a:cubicBezTo>
                <a:cubicBezTo>
                  <a:pt x="376797" y="420307"/>
                  <a:pt x="367911" y="419817"/>
                  <a:pt x="358429" y="423458"/>
                </a:cubicBezTo>
                <a:cubicBezTo>
                  <a:pt x="348948" y="427098"/>
                  <a:pt x="340952" y="438120"/>
                  <a:pt x="334440" y="456525"/>
                </a:cubicBezTo>
                <a:lnTo>
                  <a:pt x="307484" y="452339"/>
                </a:lnTo>
                <a:cubicBezTo>
                  <a:pt x="312296" y="435844"/>
                  <a:pt x="318978" y="422710"/>
                  <a:pt x="327529" y="412937"/>
                </a:cubicBezTo>
                <a:cubicBezTo>
                  <a:pt x="336081" y="403164"/>
                  <a:pt x="347853" y="397261"/>
                  <a:pt x="362848" y="395227"/>
                </a:cubicBezTo>
                <a:cubicBezTo>
                  <a:pt x="370345" y="394210"/>
                  <a:pt x="377380" y="394172"/>
                  <a:pt x="383954" y="395113"/>
                </a:cubicBezTo>
                <a:close/>
                <a:moveTo>
                  <a:pt x="3695077" y="391436"/>
                </a:moveTo>
                <a:cubicBezTo>
                  <a:pt x="3697994" y="391644"/>
                  <a:pt x="3701689" y="392771"/>
                  <a:pt x="3706160" y="394817"/>
                </a:cubicBezTo>
                <a:cubicBezTo>
                  <a:pt x="3715102" y="398910"/>
                  <a:pt x="3722317" y="403527"/>
                  <a:pt x="3727805" y="408668"/>
                </a:cubicBezTo>
                <a:cubicBezTo>
                  <a:pt x="3733293" y="413808"/>
                  <a:pt x="3732983" y="418605"/>
                  <a:pt x="3726875" y="423058"/>
                </a:cubicBezTo>
                <a:cubicBezTo>
                  <a:pt x="3720767" y="427510"/>
                  <a:pt x="3714091" y="436669"/>
                  <a:pt x="3706848" y="450535"/>
                </a:cubicBezTo>
                <a:cubicBezTo>
                  <a:pt x="3716187" y="462615"/>
                  <a:pt x="3716826" y="469160"/>
                  <a:pt x="3708764" y="470171"/>
                </a:cubicBezTo>
                <a:cubicBezTo>
                  <a:pt x="3700703" y="471182"/>
                  <a:pt x="3690359" y="472453"/>
                  <a:pt x="3677734" y="473985"/>
                </a:cubicBezTo>
                <a:cubicBezTo>
                  <a:pt x="3665108" y="475516"/>
                  <a:pt x="3652042" y="477349"/>
                  <a:pt x="3638536" y="479482"/>
                </a:cubicBezTo>
                <a:cubicBezTo>
                  <a:pt x="3635113" y="491413"/>
                  <a:pt x="3631054" y="493676"/>
                  <a:pt x="3626360" y="486272"/>
                </a:cubicBezTo>
                <a:cubicBezTo>
                  <a:pt x="3621666" y="478868"/>
                  <a:pt x="3617009" y="467077"/>
                  <a:pt x="3612389" y="450898"/>
                </a:cubicBezTo>
                <a:cubicBezTo>
                  <a:pt x="3607769" y="434719"/>
                  <a:pt x="3603072" y="422639"/>
                  <a:pt x="3598297" y="414658"/>
                </a:cubicBezTo>
                <a:cubicBezTo>
                  <a:pt x="3593522" y="406677"/>
                  <a:pt x="3595007" y="403090"/>
                  <a:pt x="3602752" y="403896"/>
                </a:cubicBezTo>
                <a:cubicBezTo>
                  <a:pt x="3610497" y="404702"/>
                  <a:pt x="3616432" y="405673"/>
                  <a:pt x="3620556" y="406807"/>
                </a:cubicBezTo>
                <a:cubicBezTo>
                  <a:pt x="3624680" y="407942"/>
                  <a:pt x="3630797" y="408137"/>
                  <a:pt x="3638908" y="407393"/>
                </a:cubicBezTo>
                <a:cubicBezTo>
                  <a:pt x="3647019" y="406649"/>
                  <a:pt x="3656656" y="404975"/>
                  <a:pt x="3667818" y="402370"/>
                </a:cubicBezTo>
                <a:cubicBezTo>
                  <a:pt x="3678980" y="399766"/>
                  <a:pt x="3685925" y="396833"/>
                  <a:pt x="3688654" y="393571"/>
                </a:cubicBezTo>
                <a:cubicBezTo>
                  <a:pt x="3690018" y="391940"/>
                  <a:pt x="3692159" y="391228"/>
                  <a:pt x="3695077" y="391436"/>
                </a:cubicBezTo>
                <a:close/>
                <a:moveTo>
                  <a:pt x="5751970" y="388808"/>
                </a:moveTo>
                <a:cubicBezTo>
                  <a:pt x="5774443" y="385609"/>
                  <a:pt x="5792283" y="396696"/>
                  <a:pt x="5805492" y="422072"/>
                </a:cubicBezTo>
                <a:cubicBezTo>
                  <a:pt x="5813355" y="449716"/>
                  <a:pt x="5802596" y="477150"/>
                  <a:pt x="5773215" y="504374"/>
                </a:cubicBezTo>
                <a:cubicBezTo>
                  <a:pt x="5764459" y="517520"/>
                  <a:pt x="5760081" y="533085"/>
                  <a:pt x="5760081" y="551068"/>
                </a:cubicBezTo>
                <a:lnTo>
                  <a:pt x="5732027" y="551068"/>
                </a:lnTo>
                <a:cubicBezTo>
                  <a:pt x="5731183" y="519492"/>
                  <a:pt x="5744113" y="490737"/>
                  <a:pt x="5770815" y="464804"/>
                </a:cubicBezTo>
                <a:cubicBezTo>
                  <a:pt x="5776805" y="455849"/>
                  <a:pt x="5779422" y="446331"/>
                  <a:pt x="5778666" y="436247"/>
                </a:cubicBezTo>
                <a:cubicBezTo>
                  <a:pt x="5774585" y="422518"/>
                  <a:pt x="5766840" y="416044"/>
                  <a:pt x="5755430" y="416825"/>
                </a:cubicBezTo>
                <a:lnTo>
                  <a:pt x="5750854" y="416825"/>
                </a:lnTo>
                <a:cubicBezTo>
                  <a:pt x="5736777" y="417495"/>
                  <a:pt x="5730129" y="429556"/>
                  <a:pt x="5730911" y="453009"/>
                </a:cubicBezTo>
                <a:lnTo>
                  <a:pt x="5701666" y="453009"/>
                </a:lnTo>
                <a:cubicBezTo>
                  <a:pt x="5700835" y="420912"/>
                  <a:pt x="5710986" y="401205"/>
                  <a:pt x="5732120" y="393887"/>
                </a:cubicBezTo>
                <a:cubicBezTo>
                  <a:pt x="5735555" y="391308"/>
                  <a:pt x="5742172" y="389615"/>
                  <a:pt x="5751970" y="388808"/>
                </a:cubicBezTo>
                <a:close/>
                <a:moveTo>
                  <a:pt x="2820703" y="385849"/>
                </a:moveTo>
                <a:cubicBezTo>
                  <a:pt x="2827913" y="385678"/>
                  <a:pt x="2834776" y="388348"/>
                  <a:pt x="2841292" y="393859"/>
                </a:cubicBezTo>
                <a:cubicBezTo>
                  <a:pt x="2849980" y="401208"/>
                  <a:pt x="2848724" y="406094"/>
                  <a:pt x="2837525" y="408519"/>
                </a:cubicBezTo>
                <a:cubicBezTo>
                  <a:pt x="2826325" y="410944"/>
                  <a:pt x="2806240" y="413440"/>
                  <a:pt x="2777268" y="416007"/>
                </a:cubicBezTo>
                <a:cubicBezTo>
                  <a:pt x="2788169" y="421650"/>
                  <a:pt x="2792820" y="426471"/>
                  <a:pt x="2791220" y="430471"/>
                </a:cubicBezTo>
                <a:cubicBezTo>
                  <a:pt x="2789620" y="434471"/>
                  <a:pt x="2788083" y="442331"/>
                  <a:pt x="2786607" y="454051"/>
                </a:cubicBezTo>
                <a:cubicBezTo>
                  <a:pt x="2802767" y="451843"/>
                  <a:pt x="2813163" y="449540"/>
                  <a:pt x="2817796" y="447140"/>
                </a:cubicBezTo>
                <a:cubicBezTo>
                  <a:pt x="2822428" y="444740"/>
                  <a:pt x="2828207" y="444768"/>
                  <a:pt x="2835134" y="447223"/>
                </a:cubicBezTo>
                <a:cubicBezTo>
                  <a:pt x="2842061" y="449679"/>
                  <a:pt x="2848935" y="453087"/>
                  <a:pt x="2855756" y="457446"/>
                </a:cubicBezTo>
                <a:cubicBezTo>
                  <a:pt x="2862577" y="461806"/>
                  <a:pt x="2864422" y="468295"/>
                  <a:pt x="2861291" y="476915"/>
                </a:cubicBezTo>
                <a:cubicBezTo>
                  <a:pt x="2858159" y="485534"/>
                  <a:pt x="2856398" y="505223"/>
                  <a:pt x="2856007" y="535981"/>
                </a:cubicBezTo>
                <a:cubicBezTo>
                  <a:pt x="2855616" y="566739"/>
                  <a:pt x="2853158" y="587466"/>
                  <a:pt x="2848631" y="598163"/>
                </a:cubicBezTo>
                <a:cubicBezTo>
                  <a:pt x="2844104" y="608860"/>
                  <a:pt x="2837434" y="616528"/>
                  <a:pt x="2828623" y="621166"/>
                </a:cubicBezTo>
                <a:cubicBezTo>
                  <a:pt x="2819811" y="625805"/>
                  <a:pt x="2814714" y="624580"/>
                  <a:pt x="2813331" y="617492"/>
                </a:cubicBezTo>
                <a:cubicBezTo>
                  <a:pt x="2811948" y="610404"/>
                  <a:pt x="2805570" y="602209"/>
                  <a:pt x="2794197" y="592908"/>
                </a:cubicBezTo>
                <a:cubicBezTo>
                  <a:pt x="2782824" y="583606"/>
                  <a:pt x="2782858" y="580319"/>
                  <a:pt x="2794299" y="583048"/>
                </a:cubicBezTo>
                <a:cubicBezTo>
                  <a:pt x="2805740" y="585776"/>
                  <a:pt x="2813948" y="586985"/>
                  <a:pt x="2818921" y="586675"/>
                </a:cubicBezTo>
                <a:cubicBezTo>
                  <a:pt x="2823894" y="586365"/>
                  <a:pt x="2827318" y="578344"/>
                  <a:pt x="2829190" y="562612"/>
                </a:cubicBezTo>
                <a:cubicBezTo>
                  <a:pt x="2831063" y="546879"/>
                  <a:pt x="2831999" y="530170"/>
                  <a:pt x="2831999" y="512485"/>
                </a:cubicBezTo>
                <a:cubicBezTo>
                  <a:pt x="2831999" y="495035"/>
                  <a:pt x="2831146" y="483751"/>
                  <a:pt x="2829441" y="478636"/>
                </a:cubicBezTo>
                <a:cubicBezTo>
                  <a:pt x="2827736" y="473520"/>
                  <a:pt x="2824970" y="470304"/>
                  <a:pt x="2821144" y="468990"/>
                </a:cubicBezTo>
                <a:cubicBezTo>
                  <a:pt x="2817318" y="467675"/>
                  <a:pt x="2805638" y="468450"/>
                  <a:pt x="2786104" y="471315"/>
                </a:cubicBezTo>
                <a:cubicBezTo>
                  <a:pt x="2784070" y="482837"/>
                  <a:pt x="2781906" y="492591"/>
                  <a:pt x="2779612" y="500578"/>
                </a:cubicBezTo>
                <a:cubicBezTo>
                  <a:pt x="2783680" y="501670"/>
                  <a:pt x="2789431" y="503865"/>
                  <a:pt x="2796867" y="507164"/>
                </a:cubicBezTo>
                <a:cubicBezTo>
                  <a:pt x="2804302" y="510463"/>
                  <a:pt x="2810094" y="515077"/>
                  <a:pt x="2814242" y="521005"/>
                </a:cubicBezTo>
                <a:cubicBezTo>
                  <a:pt x="2818391" y="526933"/>
                  <a:pt x="2819157" y="533234"/>
                  <a:pt x="2816540" y="539906"/>
                </a:cubicBezTo>
                <a:cubicBezTo>
                  <a:pt x="2813923" y="546579"/>
                  <a:pt x="2808019" y="546225"/>
                  <a:pt x="2798829" y="538846"/>
                </a:cubicBezTo>
                <a:cubicBezTo>
                  <a:pt x="2789639" y="531466"/>
                  <a:pt x="2781881" y="522313"/>
                  <a:pt x="2775556" y="511387"/>
                </a:cubicBezTo>
                <a:cubicBezTo>
                  <a:pt x="2766056" y="534046"/>
                  <a:pt x="2752854" y="549828"/>
                  <a:pt x="2735949" y="558733"/>
                </a:cubicBezTo>
                <a:cubicBezTo>
                  <a:pt x="2719045" y="567638"/>
                  <a:pt x="2715703" y="566274"/>
                  <a:pt x="2725922" y="554640"/>
                </a:cubicBezTo>
                <a:lnTo>
                  <a:pt x="2739792" y="534192"/>
                </a:lnTo>
                <a:lnTo>
                  <a:pt x="2738549" y="534618"/>
                </a:lnTo>
                <a:cubicBezTo>
                  <a:pt x="2736369" y="534696"/>
                  <a:pt x="2733797" y="533569"/>
                  <a:pt x="2730833" y="531237"/>
                </a:cubicBezTo>
                <a:cubicBezTo>
                  <a:pt x="2724905" y="526574"/>
                  <a:pt x="2721160" y="521514"/>
                  <a:pt x="2719597" y="516057"/>
                </a:cubicBezTo>
                <a:cubicBezTo>
                  <a:pt x="2716422" y="527491"/>
                  <a:pt x="2710804" y="537643"/>
                  <a:pt x="2702742" y="546510"/>
                </a:cubicBezTo>
                <a:cubicBezTo>
                  <a:pt x="2694680" y="555378"/>
                  <a:pt x="2685025" y="562054"/>
                  <a:pt x="2673776" y="566537"/>
                </a:cubicBezTo>
                <a:cubicBezTo>
                  <a:pt x="2662527" y="571021"/>
                  <a:pt x="2661049" y="568794"/>
                  <a:pt x="2669339" y="559859"/>
                </a:cubicBezTo>
                <a:cubicBezTo>
                  <a:pt x="2677630" y="550923"/>
                  <a:pt x="2685416" y="540142"/>
                  <a:pt x="2692696" y="527516"/>
                </a:cubicBezTo>
                <a:cubicBezTo>
                  <a:pt x="2699977" y="514891"/>
                  <a:pt x="2704385" y="499394"/>
                  <a:pt x="2705923" y="481026"/>
                </a:cubicBezTo>
                <a:cubicBezTo>
                  <a:pt x="2691388" y="482589"/>
                  <a:pt x="2677429" y="484040"/>
                  <a:pt x="2664047" y="485379"/>
                </a:cubicBezTo>
                <a:lnTo>
                  <a:pt x="2664047" y="537004"/>
                </a:lnTo>
                <a:cubicBezTo>
                  <a:pt x="2664047" y="548303"/>
                  <a:pt x="2663637" y="560063"/>
                  <a:pt x="2662819" y="572286"/>
                </a:cubicBezTo>
                <a:cubicBezTo>
                  <a:pt x="2662000" y="584508"/>
                  <a:pt x="2659852" y="593174"/>
                  <a:pt x="2656373" y="598284"/>
                </a:cubicBezTo>
                <a:cubicBezTo>
                  <a:pt x="2652894" y="603394"/>
                  <a:pt x="2648609" y="601946"/>
                  <a:pt x="2643518" y="593940"/>
                </a:cubicBezTo>
                <a:cubicBezTo>
                  <a:pt x="2638427" y="585934"/>
                  <a:pt x="2636858" y="577876"/>
                  <a:pt x="2638811" y="569765"/>
                </a:cubicBezTo>
                <a:cubicBezTo>
                  <a:pt x="2640764" y="561654"/>
                  <a:pt x="2642126" y="545980"/>
                  <a:pt x="2642895" y="522745"/>
                </a:cubicBezTo>
                <a:cubicBezTo>
                  <a:pt x="2643664" y="499509"/>
                  <a:pt x="2641713" y="483612"/>
                  <a:pt x="2637044" y="475054"/>
                </a:cubicBezTo>
                <a:cubicBezTo>
                  <a:pt x="2632374" y="466497"/>
                  <a:pt x="2633574" y="463030"/>
                  <a:pt x="2640644" y="464655"/>
                </a:cubicBezTo>
                <a:cubicBezTo>
                  <a:pt x="2647713" y="466280"/>
                  <a:pt x="2653077" y="467641"/>
                  <a:pt x="2656736" y="468738"/>
                </a:cubicBezTo>
                <a:cubicBezTo>
                  <a:pt x="2660394" y="469836"/>
                  <a:pt x="2677206" y="468971"/>
                  <a:pt x="2707170" y="466143"/>
                </a:cubicBezTo>
                <a:cubicBezTo>
                  <a:pt x="2707902" y="445357"/>
                  <a:pt x="2707120" y="432031"/>
                  <a:pt x="2704826" y="426164"/>
                </a:cubicBezTo>
                <a:cubicBezTo>
                  <a:pt x="2692820" y="427702"/>
                  <a:pt x="2683807" y="428670"/>
                  <a:pt x="2677785" y="429066"/>
                </a:cubicBezTo>
                <a:cubicBezTo>
                  <a:pt x="2671764" y="429463"/>
                  <a:pt x="2664831" y="426143"/>
                  <a:pt x="2656987" y="419104"/>
                </a:cubicBezTo>
                <a:cubicBezTo>
                  <a:pt x="2649142" y="412066"/>
                  <a:pt x="2651471" y="408547"/>
                  <a:pt x="2663972" y="408547"/>
                </a:cubicBezTo>
                <a:cubicBezTo>
                  <a:pt x="2674725" y="408547"/>
                  <a:pt x="2692020" y="407009"/>
                  <a:pt x="2715858" y="403933"/>
                </a:cubicBezTo>
                <a:cubicBezTo>
                  <a:pt x="2739695" y="400857"/>
                  <a:pt x="2759427" y="397949"/>
                  <a:pt x="2775054" y="395208"/>
                </a:cubicBezTo>
                <a:cubicBezTo>
                  <a:pt x="2790681" y="392467"/>
                  <a:pt x="2803455" y="389720"/>
                  <a:pt x="2813377" y="386967"/>
                </a:cubicBezTo>
                <a:cubicBezTo>
                  <a:pt x="2815858" y="386278"/>
                  <a:pt x="2818300" y="385906"/>
                  <a:pt x="2820703" y="385849"/>
                </a:cubicBezTo>
                <a:close/>
                <a:moveTo>
                  <a:pt x="4650344" y="385202"/>
                </a:moveTo>
                <a:cubicBezTo>
                  <a:pt x="4653839" y="385771"/>
                  <a:pt x="4657569" y="387519"/>
                  <a:pt x="4661534" y="390446"/>
                </a:cubicBezTo>
                <a:cubicBezTo>
                  <a:pt x="4669465" y="396299"/>
                  <a:pt x="4675078" y="402163"/>
                  <a:pt x="4678370" y="408035"/>
                </a:cubicBezTo>
                <a:cubicBezTo>
                  <a:pt x="4681663" y="413908"/>
                  <a:pt x="4679645" y="417780"/>
                  <a:pt x="4672315" y="419653"/>
                </a:cubicBezTo>
                <a:cubicBezTo>
                  <a:pt x="4664985" y="421526"/>
                  <a:pt x="4654586" y="426695"/>
                  <a:pt x="4641117" y="435159"/>
                </a:cubicBezTo>
                <a:cubicBezTo>
                  <a:pt x="4627648" y="443624"/>
                  <a:pt x="4614471" y="452612"/>
                  <a:pt x="4601584" y="462125"/>
                </a:cubicBezTo>
                <a:cubicBezTo>
                  <a:pt x="4611705" y="466466"/>
                  <a:pt x="4615577" y="470710"/>
                  <a:pt x="4613202" y="474859"/>
                </a:cubicBezTo>
                <a:cubicBezTo>
                  <a:pt x="4610827" y="479008"/>
                  <a:pt x="4609264" y="486344"/>
                  <a:pt x="4608514" y="496867"/>
                </a:cubicBezTo>
                <a:cubicBezTo>
                  <a:pt x="4607764" y="507390"/>
                  <a:pt x="4607969" y="522738"/>
                  <a:pt x="4609128" y="542911"/>
                </a:cubicBezTo>
                <a:cubicBezTo>
                  <a:pt x="4610288" y="563083"/>
                  <a:pt x="4610669" y="578257"/>
                  <a:pt x="4610272" y="588434"/>
                </a:cubicBezTo>
                <a:cubicBezTo>
                  <a:pt x="4609876" y="598610"/>
                  <a:pt x="4605128" y="609521"/>
                  <a:pt x="4596031" y="621166"/>
                </a:cubicBezTo>
                <a:cubicBezTo>
                  <a:pt x="4586934" y="632812"/>
                  <a:pt x="4579846" y="634341"/>
                  <a:pt x="4574767" y="625752"/>
                </a:cubicBezTo>
                <a:cubicBezTo>
                  <a:pt x="4569689" y="617164"/>
                  <a:pt x="4562359" y="607995"/>
                  <a:pt x="4552778" y="598247"/>
                </a:cubicBezTo>
                <a:cubicBezTo>
                  <a:pt x="4543197" y="588499"/>
                  <a:pt x="4543535" y="584986"/>
                  <a:pt x="4553792" y="587708"/>
                </a:cubicBezTo>
                <a:cubicBezTo>
                  <a:pt x="4564049" y="590430"/>
                  <a:pt x="4571112" y="591677"/>
                  <a:pt x="4574981" y="591447"/>
                </a:cubicBezTo>
                <a:cubicBezTo>
                  <a:pt x="4578851" y="591218"/>
                  <a:pt x="4581313" y="588288"/>
                  <a:pt x="4582367" y="582657"/>
                </a:cubicBezTo>
                <a:cubicBezTo>
                  <a:pt x="4583421" y="577026"/>
                  <a:pt x="4584140" y="563220"/>
                  <a:pt x="4584525" y="541236"/>
                </a:cubicBezTo>
                <a:cubicBezTo>
                  <a:pt x="4584910" y="519253"/>
                  <a:pt x="4584345" y="502216"/>
                  <a:pt x="4582832" y="490123"/>
                </a:cubicBezTo>
                <a:cubicBezTo>
                  <a:pt x="4581319" y="478031"/>
                  <a:pt x="4578401" y="468605"/>
                  <a:pt x="4574079" y="461846"/>
                </a:cubicBezTo>
                <a:cubicBezTo>
                  <a:pt x="4569757" y="455087"/>
                  <a:pt x="4570299" y="452119"/>
                  <a:pt x="4575707" y="452944"/>
                </a:cubicBezTo>
                <a:cubicBezTo>
                  <a:pt x="4581114" y="453769"/>
                  <a:pt x="4586168" y="454522"/>
                  <a:pt x="4590869" y="455204"/>
                </a:cubicBezTo>
                <a:cubicBezTo>
                  <a:pt x="4609956" y="437333"/>
                  <a:pt x="4623106" y="424524"/>
                  <a:pt x="4630318" y="416779"/>
                </a:cubicBezTo>
                <a:cubicBezTo>
                  <a:pt x="4637530" y="409034"/>
                  <a:pt x="4633654" y="406522"/>
                  <a:pt x="4618690" y="409244"/>
                </a:cubicBezTo>
                <a:cubicBezTo>
                  <a:pt x="4603727" y="411967"/>
                  <a:pt x="4586798" y="415247"/>
                  <a:pt x="4567903" y="419086"/>
                </a:cubicBezTo>
                <a:cubicBezTo>
                  <a:pt x="4549008" y="422924"/>
                  <a:pt x="4536658" y="426037"/>
                  <a:pt x="4530854" y="428425"/>
                </a:cubicBezTo>
                <a:cubicBezTo>
                  <a:pt x="4525050" y="430812"/>
                  <a:pt x="4518883" y="430753"/>
                  <a:pt x="4512353" y="428248"/>
                </a:cubicBezTo>
                <a:cubicBezTo>
                  <a:pt x="4505823" y="425743"/>
                  <a:pt x="4500167" y="421244"/>
                  <a:pt x="4495386" y="414751"/>
                </a:cubicBezTo>
                <a:cubicBezTo>
                  <a:pt x="4490605" y="408258"/>
                  <a:pt x="4493241" y="405409"/>
                  <a:pt x="4503293" y="406203"/>
                </a:cubicBezTo>
                <a:cubicBezTo>
                  <a:pt x="4513345" y="406996"/>
                  <a:pt x="4528389" y="406429"/>
                  <a:pt x="4548425" y="404501"/>
                </a:cubicBezTo>
                <a:cubicBezTo>
                  <a:pt x="4568461" y="402572"/>
                  <a:pt x="4587316" y="400073"/>
                  <a:pt x="4604989" y="397003"/>
                </a:cubicBezTo>
                <a:cubicBezTo>
                  <a:pt x="4622662" y="393934"/>
                  <a:pt x="4634522" y="390610"/>
                  <a:pt x="4640568" y="387032"/>
                </a:cubicBezTo>
                <a:cubicBezTo>
                  <a:pt x="4643591" y="385243"/>
                  <a:pt x="4646850" y="384633"/>
                  <a:pt x="4650344" y="385202"/>
                </a:cubicBezTo>
                <a:close/>
                <a:moveTo>
                  <a:pt x="202169" y="385202"/>
                </a:moveTo>
                <a:cubicBezTo>
                  <a:pt x="205663" y="385771"/>
                  <a:pt x="209393" y="387519"/>
                  <a:pt x="213359" y="390446"/>
                </a:cubicBezTo>
                <a:cubicBezTo>
                  <a:pt x="221290" y="396299"/>
                  <a:pt x="226903" y="402163"/>
                  <a:pt x="230195" y="408035"/>
                </a:cubicBezTo>
                <a:cubicBezTo>
                  <a:pt x="233488" y="413908"/>
                  <a:pt x="231470" y="417780"/>
                  <a:pt x="224140" y="419653"/>
                </a:cubicBezTo>
                <a:cubicBezTo>
                  <a:pt x="216810" y="421526"/>
                  <a:pt x="206411" y="426695"/>
                  <a:pt x="192942" y="435159"/>
                </a:cubicBezTo>
                <a:cubicBezTo>
                  <a:pt x="179473" y="443624"/>
                  <a:pt x="166295" y="452612"/>
                  <a:pt x="153409" y="462125"/>
                </a:cubicBezTo>
                <a:cubicBezTo>
                  <a:pt x="163530" y="466466"/>
                  <a:pt x="167402" y="470710"/>
                  <a:pt x="165027" y="474859"/>
                </a:cubicBezTo>
                <a:cubicBezTo>
                  <a:pt x="162652" y="479008"/>
                  <a:pt x="161090" y="486344"/>
                  <a:pt x="160339" y="496867"/>
                </a:cubicBezTo>
                <a:cubicBezTo>
                  <a:pt x="159589" y="507390"/>
                  <a:pt x="159794" y="522738"/>
                  <a:pt x="160953" y="542911"/>
                </a:cubicBezTo>
                <a:cubicBezTo>
                  <a:pt x="162113" y="563083"/>
                  <a:pt x="162494" y="578257"/>
                  <a:pt x="162097" y="588434"/>
                </a:cubicBezTo>
                <a:cubicBezTo>
                  <a:pt x="161700" y="598610"/>
                  <a:pt x="156953" y="609521"/>
                  <a:pt x="147856" y="621166"/>
                </a:cubicBezTo>
                <a:cubicBezTo>
                  <a:pt x="138759" y="632812"/>
                  <a:pt x="131671" y="634341"/>
                  <a:pt x="126592" y="625752"/>
                </a:cubicBezTo>
                <a:cubicBezTo>
                  <a:pt x="121514" y="617164"/>
                  <a:pt x="114184" y="607995"/>
                  <a:pt x="104603" y="598247"/>
                </a:cubicBezTo>
                <a:cubicBezTo>
                  <a:pt x="95022" y="588499"/>
                  <a:pt x="95360" y="584986"/>
                  <a:pt x="105617" y="587708"/>
                </a:cubicBezTo>
                <a:cubicBezTo>
                  <a:pt x="115874" y="590430"/>
                  <a:pt x="122937" y="591677"/>
                  <a:pt x="126806" y="591447"/>
                </a:cubicBezTo>
                <a:cubicBezTo>
                  <a:pt x="130676" y="591218"/>
                  <a:pt x="133138" y="588288"/>
                  <a:pt x="134192" y="582657"/>
                </a:cubicBezTo>
                <a:cubicBezTo>
                  <a:pt x="135246" y="577026"/>
                  <a:pt x="135966" y="563220"/>
                  <a:pt x="136350" y="541236"/>
                </a:cubicBezTo>
                <a:cubicBezTo>
                  <a:pt x="136735" y="519253"/>
                  <a:pt x="136170" y="502216"/>
                  <a:pt x="134657" y="490123"/>
                </a:cubicBezTo>
                <a:cubicBezTo>
                  <a:pt x="133144" y="478031"/>
                  <a:pt x="130226" y="468605"/>
                  <a:pt x="125904" y="461846"/>
                </a:cubicBezTo>
                <a:cubicBezTo>
                  <a:pt x="121582" y="455087"/>
                  <a:pt x="122125" y="452119"/>
                  <a:pt x="127532" y="452944"/>
                </a:cubicBezTo>
                <a:cubicBezTo>
                  <a:pt x="132939" y="453769"/>
                  <a:pt x="137993" y="454522"/>
                  <a:pt x="142694" y="455204"/>
                </a:cubicBezTo>
                <a:cubicBezTo>
                  <a:pt x="161781" y="437333"/>
                  <a:pt x="174930" y="424524"/>
                  <a:pt x="182142" y="416779"/>
                </a:cubicBezTo>
                <a:cubicBezTo>
                  <a:pt x="189355" y="409034"/>
                  <a:pt x="185479" y="406522"/>
                  <a:pt x="170515" y="409244"/>
                </a:cubicBezTo>
                <a:cubicBezTo>
                  <a:pt x="155552" y="411967"/>
                  <a:pt x="138623" y="415247"/>
                  <a:pt x="119728" y="419086"/>
                </a:cubicBezTo>
                <a:cubicBezTo>
                  <a:pt x="100833" y="422924"/>
                  <a:pt x="88483" y="426037"/>
                  <a:pt x="82679" y="428425"/>
                </a:cubicBezTo>
                <a:cubicBezTo>
                  <a:pt x="76874" y="430812"/>
                  <a:pt x="70708" y="430753"/>
                  <a:pt x="64178" y="428248"/>
                </a:cubicBezTo>
                <a:cubicBezTo>
                  <a:pt x="57648" y="425743"/>
                  <a:pt x="51992" y="421244"/>
                  <a:pt x="47211" y="414751"/>
                </a:cubicBezTo>
                <a:cubicBezTo>
                  <a:pt x="42430" y="408258"/>
                  <a:pt x="45065" y="405409"/>
                  <a:pt x="55118" y="406203"/>
                </a:cubicBezTo>
                <a:cubicBezTo>
                  <a:pt x="65170" y="406996"/>
                  <a:pt x="80214" y="406429"/>
                  <a:pt x="100250" y="404501"/>
                </a:cubicBezTo>
                <a:cubicBezTo>
                  <a:pt x="120286" y="402572"/>
                  <a:pt x="139140" y="400073"/>
                  <a:pt x="156814" y="397003"/>
                </a:cubicBezTo>
                <a:cubicBezTo>
                  <a:pt x="174487" y="393934"/>
                  <a:pt x="186347" y="390610"/>
                  <a:pt x="192393" y="387032"/>
                </a:cubicBezTo>
                <a:cubicBezTo>
                  <a:pt x="195416" y="385243"/>
                  <a:pt x="198675" y="384633"/>
                  <a:pt x="202169" y="385202"/>
                </a:cubicBezTo>
                <a:close/>
                <a:moveTo>
                  <a:pt x="5540329" y="385137"/>
                </a:moveTo>
                <a:cubicBezTo>
                  <a:pt x="5545332" y="385851"/>
                  <a:pt x="5549613" y="387723"/>
                  <a:pt x="5553173" y="390753"/>
                </a:cubicBezTo>
                <a:cubicBezTo>
                  <a:pt x="5560292" y="396811"/>
                  <a:pt x="5558065" y="401505"/>
                  <a:pt x="5546494" y="404835"/>
                </a:cubicBezTo>
                <a:cubicBezTo>
                  <a:pt x="5534923" y="408165"/>
                  <a:pt x="5524505" y="410798"/>
                  <a:pt x="5515240" y="412733"/>
                </a:cubicBezTo>
                <a:cubicBezTo>
                  <a:pt x="5505975" y="414667"/>
                  <a:pt x="5496048" y="416224"/>
                  <a:pt x="5485456" y="417402"/>
                </a:cubicBezTo>
                <a:cubicBezTo>
                  <a:pt x="5474865" y="418580"/>
                  <a:pt x="5465414" y="416255"/>
                  <a:pt x="5457104" y="410426"/>
                </a:cubicBezTo>
                <a:cubicBezTo>
                  <a:pt x="5448795" y="404597"/>
                  <a:pt x="5449034" y="400885"/>
                  <a:pt x="5457820" y="399292"/>
                </a:cubicBezTo>
                <a:cubicBezTo>
                  <a:pt x="5466608" y="397698"/>
                  <a:pt x="5476502" y="396120"/>
                  <a:pt x="5487502" y="394557"/>
                </a:cubicBezTo>
                <a:cubicBezTo>
                  <a:pt x="5498379" y="392362"/>
                  <a:pt x="5510264" y="389664"/>
                  <a:pt x="5523156" y="386464"/>
                </a:cubicBezTo>
                <a:cubicBezTo>
                  <a:pt x="5529602" y="384864"/>
                  <a:pt x="5535327" y="384422"/>
                  <a:pt x="5540329" y="385137"/>
                </a:cubicBezTo>
                <a:close/>
                <a:moveTo>
                  <a:pt x="949279" y="385137"/>
                </a:moveTo>
                <a:cubicBezTo>
                  <a:pt x="954282" y="385851"/>
                  <a:pt x="958563" y="387723"/>
                  <a:pt x="962123" y="390753"/>
                </a:cubicBezTo>
                <a:cubicBezTo>
                  <a:pt x="969242" y="396811"/>
                  <a:pt x="967016" y="401505"/>
                  <a:pt x="955444" y="404835"/>
                </a:cubicBezTo>
                <a:cubicBezTo>
                  <a:pt x="943873" y="408165"/>
                  <a:pt x="933455" y="410798"/>
                  <a:pt x="924190" y="412733"/>
                </a:cubicBezTo>
                <a:cubicBezTo>
                  <a:pt x="914926" y="414667"/>
                  <a:pt x="904998" y="416224"/>
                  <a:pt x="894406" y="417402"/>
                </a:cubicBezTo>
                <a:cubicBezTo>
                  <a:pt x="883814" y="418580"/>
                  <a:pt x="874364" y="416255"/>
                  <a:pt x="866054" y="410426"/>
                </a:cubicBezTo>
                <a:cubicBezTo>
                  <a:pt x="857745" y="404597"/>
                  <a:pt x="857983" y="400885"/>
                  <a:pt x="866770" y="399292"/>
                </a:cubicBezTo>
                <a:cubicBezTo>
                  <a:pt x="875558" y="397698"/>
                  <a:pt x="885452" y="396120"/>
                  <a:pt x="896453" y="394557"/>
                </a:cubicBezTo>
                <a:cubicBezTo>
                  <a:pt x="907329" y="392362"/>
                  <a:pt x="919214" y="389664"/>
                  <a:pt x="932106" y="386464"/>
                </a:cubicBezTo>
                <a:cubicBezTo>
                  <a:pt x="938552" y="384864"/>
                  <a:pt x="944277" y="384422"/>
                  <a:pt x="949279" y="385137"/>
                </a:cubicBezTo>
                <a:close/>
                <a:moveTo>
                  <a:pt x="3466551" y="384453"/>
                </a:moveTo>
                <a:cubicBezTo>
                  <a:pt x="3471714" y="384752"/>
                  <a:pt x="3475960" y="385981"/>
                  <a:pt x="3479290" y="388139"/>
                </a:cubicBezTo>
                <a:cubicBezTo>
                  <a:pt x="3485950" y="392455"/>
                  <a:pt x="3489723" y="396727"/>
                  <a:pt x="3490610" y="400957"/>
                </a:cubicBezTo>
                <a:cubicBezTo>
                  <a:pt x="3491497" y="405186"/>
                  <a:pt x="3486536" y="407527"/>
                  <a:pt x="3475727" y="407979"/>
                </a:cubicBezTo>
                <a:cubicBezTo>
                  <a:pt x="3464919" y="408432"/>
                  <a:pt x="3451732" y="409437"/>
                  <a:pt x="3436167" y="410993"/>
                </a:cubicBezTo>
                <a:cubicBezTo>
                  <a:pt x="3420602" y="412550"/>
                  <a:pt x="3405726" y="413892"/>
                  <a:pt x="3391537" y="415021"/>
                </a:cubicBezTo>
                <a:cubicBezTo>
                  <a:pt x="3401658" y="424037"/>
                  <a:pt x="3404150" y="429990"/>
                  <a:pt x="3399016" y="432880"/>
                </a:cubicBezTo>
                <a:cubicBezTo>
                  <a:pt x="3393881" y="435770"/>
                  <a:pt x="3384387" y="443602"/>
                  <a:pt x="3370534" y="456376"/>
                </a:cubicBezTo>
                <a:cubicBezTo>
                  <a:pt x="3392796" y="454169"/>
                  <a:pt x="3406646" y="451282"/>
                  <a:pt x="3412085" y="447716"/>
                </a:cubicBezTo>
                <a:cubicBezTo>
                  <a:pt x="3417523" y="444151"/>
                  <a:pt x="3423991" y="444021"/>
                  <a:pt x="3431488" y="447326"/>
                </a:cubicBezTo>
                <a:cubicBezTo>
                  <a:pt x="3438986" y="450631"/>
                  <a:pt x="3445097" y="454293"/>
                  <a:pt x="3449822" y="458311"/>
                </a:cubicBezTo>
                <a:cubicBezTo>
                  <a:pt x="3454547" y="462330"/>
                  <a:pt x="3455543" y="467256"/>
                  <a:pt x="3452808" y="473092"/>
                </a:cubicBezTo>
                <a:cubicBezTo>
                  <a:pt x="3450073" y="478927"/>
                  <a:pt x="3448898" y="489072"/>
                  <a:pt x="3449283" y="503527"/>
                </a:cubicBezTo>
                <a:cubicBezTo>
                  <a:pt x="3449667" y="517982"/>
                  <a:pt x="3450247" y="533181"/>
                  <a:pt x="3451022" y="549124"/>
                </a:cubicBezTo>
                <a:cubicBezTo>
                  <a:pt x="3451797" y="565067"/>
                  <a:pt x="3452585" y="579293"/>
                  <a:pt x="3453385" y="591801"/>
                </a:cubicBezTo>
                <a:cubicBezTo>
                  <a:pt x="3454185" y="604308"/>
                  <a:pt x="3449695" y="616212"/>
                  <a:pt x="3439916" y="627510"/>
                </a:cubicBezTo>
                <a:cubicBezTo>
                  <a:pt x="3430136" y="638809"/>
                  <a:pt x="3423390" y="639761"/>
                  <a:pt x="3419675" y="630366"/>
                </a:cubicBezTo>
                <a:cubicBezTo>
                  <a:pt x="3415960" y="620971"/>
                  <a:pt x="3409347" y="611806"/>
                  <a:pt x="3399834" y="602870"/>
                </a:cubicBezTo>
                <a:cubicBezTo>
                  <a:pt x="3390322" y="593934"/>
                  <a:pt x="3391252" y="590827"/>
                  <a:pt x="3402625" y="593549"/>
                </a:cubicBezTo>
                <a:cubicBezTo>
                  <a:pt x="3413998" y="596272"/>
                  <a:pt x="3420627" y="597097"/>
                  <a:pt x="3422512" y="596024"/>
                </a:cubicBezTo>
                <a:cubicBezTo>
                  <a:pt x="3424397" y="594951"/>
                  <a:pt x="3425715" y="591212"/>
                  <a:pt x="3426465" y="584806"/>
                </a:cubicBezTo>
                <a:cubicBezTo>
                  <a:pt x="3427216" y="578400"/>
                  <a:pt x="3427591" y="569858"/>
                  <a:pt x="3427591" y="559179"/>
                </a:cubicBezTo>
                <a:cubicBezTo>
                  <a:pt x="3427591" y="548352"/>
                  <a:pt x="3427399" y="534651"/>
                  <a:pt x="3427014" y="518075"/>
                </a:cubicBezTo>
                <a:cubicBezTo>
                  <a:pt x="3426630" y="501499"/>
                  <a:pt x="3425377" y="489320"/>
                  <a:pt x="3423256" y="481538"/>
                </a:cubicBezTo>
                <a:cubicBezTo>
                  <a:pt x="3421135" y="473755"/>
                  <a:pt x="3418534" y="469390"/>
                  <a:pt x="3415452" y="468441"/>
                </a:cubicBezTo>
                <a:cubicBezTo>
                  <a:pt x="3412370" y="467492"/>
                  <a:pt x="3404647" y="467594"/>
                  <a:pt x="3392281" y="468748"/>
                </a:cubicBezTo>
                <a:lnTo>
                  <a:pt x="3327609" y="476612"/>
                </a:lnTo>
                <a:lnTo>
                  <a:pt x="3327523" y="476584"/>
                </a:lnTo>
                <a:lnTo>
                  <a:pt x="3327488" y="476627"/>
                </a:lnTo>
                <a:lnTo>
                  <a:pt x="3303859" y="479501"/>
                </a:lnTo>
                <a:cubicBezTo>
                  <a:pt x="3303127" y="507828"/>
                  <a:pt x="3302371" y="532611"/>
                  <a:pt x="3301589" y="553850"/>
                </a:cubicBezTo>
                <a:cubicBezTo>
                  <a:pt x="3300808" y="575089"/>
                  <a:pt x="3298002" y="592387"/>
                  <a:pt x="3293171" y="605744"/>
                </a:cubicBezTo>
                <a:cubicBezTo>
                  <a:pt x="3288340" y="619101"/>
                  <a:pt x="3283076" y="620785"/>
                  <a:pt x="3277377" y="610795"/>
                </a:cubicBezTo>
                <a:cubicBezTo>
                  <a:pt x="3271678" y="600805"/>
                  <a:pt x="3269876" y="591928"/>
                  <a:pt x="3271972" y="584164"/>
                </a:cubicBezTo>
                <a:cubicBezTo>
                  <a:pt x="3274069" y="576400"/>
                  <a:pt x="3276019" y="569464"/>
                  <a:pt x="3277823" y="563356"/>
                </a:cubicBezTo>
                <a:cubicBezTo>
                  <a:pt x="3279628" y="557248"/>
                  <a:pt x="3281305" y="542734"/>
                  <a:pt x="3282856" y="519814"/>
                </a:cubicBezTo>
                <a:cubicBezTo>
                  <a:pt x="3284406" y="496895"/>
                  <a:pt x="3283038" y="481175"/>
                  <a:pt x="3278753" y="472654"/>
                </a:cubicBezTo>
                <a:cubicBezTo>
                  <a:pt x="3274469" y="464134"/>
                  <a:pt x="3275225" y="460283"/>
                  <a:pt x="3281023" y="461102"/>
                </a:cubicBezTo>
                <a:cubicBezTo>
                  <a:pt x="3286821" y="461920"/>
                  <a:pt x="3291388" y="462699"/>
                  <a:pt x="3294725" y="463436"/>
                </a:cubicBezTo>
                <a:cubicBezTo>
                  <a:pt x="3298061" y="464174"/>
                  <a:pt x="3304820" y="464165"/>
                  <a:pt x="3315002" y="463409"/>
                </a:cubicBezTo>
                <a:cubicBezTo>
                  <a:pt x="3325185" y="462652"/>
                  <a:pt x="3338505" y="461201"/>
                  <a:pt x="3354963" y="459055"/>
                </a:cubicBezTo>
                <a:cubicBezTo>
                  <a:pt x="3359155" y="451378"/>
                  <a:pt x="3363359" y="442880"/>
                  <a:pt x="3367576" y="433559"/>
                </a:cubicBezTo>
                <a:cubicBezTo>
                  <a:pt x="3371793" y="424239"/>
                  <a:pt x="3373287" y="418661"/>
                  <a:pt x="3372059" y="416825"/>
                </a:cubicBezTo>
                <a:cubicBezTo>
                  <a:pt x="3354225" y="419145"/>
                  <a:pt x="3338927" y="421191"/>
                  <a:pt x="3326164" y="422965"/>
                </a:cubicBezTo>
                <a:cubicBezTo>
                  <a:pt x="3330964" y="423188"/>
                  <a:pt x="3335863" y="426260"/>
                  <a:pt x="3340861" y="432183"/>
                </a:cubicBezTo>
                <a:cubicBezTo>
                  <a:pt x="3345860" y="438105"/>
                  <a:pt x="3347109" y="444613"/>
                  <a:pt x="3344610" y="451707"/>
                </a:cubicBezTo>
                <a:cubicBezTo>
                  <a:pt x="3342111" y="458801"/>
                  <a:pt x="3338527" y="461204"/>
                  <a:pt x="3333857" y="458916"/>
                </a:cubicBezTo>
                <a:cubicBezTo>
                  <a:pt x="3329188" y="456628"/>
                  <a:pt x="3325188" y="452358"/>
                  <a:pt x="3321858" y="446107"/>
                </a:cubicBezTo>
                <a:cubicBezTo>
                  <a:pt x="3318528" y="439857"/>
                  <a:pt x="3316243" y="433209"/>
                  <a:pt x="3315002" y="426164"/>
                </a:cubicBezTo>
                <a:lnTo>
                  <a:pt x="3271619" y="432006"/>
                </a:lnTo>
                <a:cubicBezTo>
                  <a:pt x="3264574" y="432787"/>
                  <a:pt x="3256318" y="429460"/>
                  <a:pt x="3246848" y="422025"/>
                </a:cubicBezTo>
                <a:cubicBezTo>
                  <a:pt x="3237379" y="414590"/>
                  <a:pt x="3239280" y="410872"/>
                  <a:pt x="3252550" y="410872"/>
                </a:cubicBezTo>
                <a:cubicBezTo>
                  <a:pt x="3264271" y="410872"/>
                  <a:pt x="3276168" y="410308"/>
                  <a:pt x="3288241" y="409179"/>
                </a:cubicBezTo>
                <a:cubicBezTo>
                  <a:pt x="3300315" y="408051"/>
                  <a:pt x="3317421" y="406128"/>
                  <a:pt x="3339559" y="403412"/>
                </a:cubicBezTo>
                <a:cubicBezTo>
                  <a:pt x="3361697" y="400696"/>
                  <a:pt x="3381860" y="397952"/>
                  <a:pt x="3400048" y="395180"/>
                </a:cubicBezTo>
                <a:cubicBezTo>
                  <a:pt x="3418236" y="392408"/>
                  <a:pt x="3434325" y="389463"/>
                  <a:pt x="3448315" y="386343"/>
                </a:cubicBezTo>
                <a:cubicBezTo>
                  <a:pt x="3455310" y="384784"/>
                  <a:pt x="3461389" y="384154"/>
                  <a:pt x="3466551" y="384453"/>
                </a:cubicBezTo>
                <a:close/>
                <a:moveTo>
                  <a:pt x="2199112" y="380786"/>
                </a:moveTo>
                <a:cubicBezTo>
                  <a:pt x="2202185" y="381316"/>
                  <a:pt x="2205681" y="382719"/>
                  <a:pt x="2209600" y="384995"/>
                </a:cubicBezTo>
                <a:cubicBezTo>
                  <a:pt x="2217439" y="389546"/>
                  <a:pt x="2224396" y="394483"/>
                  <a:pt x="2230473" y="399803"/>
                </a:cubicBezTo>
                <a:cubicBezTo>
                  <a:pt x="2237518" y="408051"/>
                  <a:pt x="2236191" y="413123"/>
                  <a:pt x="2226492" y="415021"/>
                </a:cubicBezTo>
                <a:cubicBezTo>
                  <a:pt x="2216794" y="416918"/>
                  <a:pt x="2205290" y="422168"/>
                  <a:pt x="2191983" y="430769"/>
                </a:cubicBezTo>
                <a:cubicBezTo>
                  <a:pt x="2178675" y="439370"/>
                  <a:pt x="2174191" y="439060"/>
                  <a:pt x="2178532" y="429839"/>
                </a:cubicBezTo>
                <a:cubicBezTo>
                  <a:pt x="2182873" y="420617"/>
                  <a:pt x="2185986" y="414199"/>
                  <a:pt x="2187871" y="410584"/>
                </a:cubicBezTo>
                <a:cubicBezTo>
                  <a:pt x="2189756" y="406969"/>
                  <a:pt x="2188386" y="405161"/>
                  <a:pt x="2183760" y="405161"/>
                </a:cubicBezTo>
                <a:cubicBezTo>
                  <a:pt x="2177087" y="405161"/>
                  <a:pt x="2158626" y="407489"/>
                  <a:pt x="2128377" y="412147"/>
                </a:cubicBezTo>
                <a:cubicBezTo>
                  <a:pt x="2098128" y="416804"/>
                  <a:pt x="2079270" y="420500"/>
                  <a:pt x="2071804" y="423234"/>
                </a:cubicBezTo>
                <a:cubicBezTo>
                  <a:pt x="2064338" y="425969"/>
                  <a:pt x="2056022" y="423231"/>
                  <a:pt x="2046857" y="415021"/>
                </a:cubicBezTo>
                <a:cubicBezTo>
                  <a:pt x="2037691" y="406810"/>
                  <a:pt x="2037022" y="402705"/>
                  <a:pt x="2044847" y="402705"/>
                </a:cubicBezTo>
                <a:cubicBezTo>
                  <a:pt x="2050726" y="402705"/>
                  <a:pt x="2057724" y="402522"/>
                  <a:pt x="2065842" y="402156"/>
                </a:cubicBezTo>
                <a:cubicBezTo>
                  <a:pt x="2073959" y="401791"/>
                  <a:pt x="2089099" y="400247"/>
                  <a:pt x="2111262" y="397524"/>
                </a:cubicBezTo>
                <a:cubicBezTo>
                  <a:pt x="2133425" y="394802"/>
                  <a:pt x="2151169" y="392111"/>
                  <a:pt x="2164496" y="389450"/>
                </a:cubicBezTo>
                <a:cubicBezTo>
                  <a:pt x="2177822" y="386790"/>
                  <a:pt x="2186712" y="384244"/>
                  <a:pt x="2191164" y="381814"/>
                </a:cubicBezTo>
                <a:cubicBezTo>
                  <a:pt x="2193390" y="380598"/>
                  <a:pt x="2196040" y="380255"/>
                  <a:pt x="2199112" y="380786"/>
                </a:cubicBezTo>
                <a:close/>
                <a:moveTo>
                  <a:pt x="1456018" y="379535"/>
                </a:moveTo>
                <a:cubicBezTo>
                  <a:pt x="1462127" y="381228"/>
                  <a:pt x="1468765" y="384734"/>
                  <a:pt x="1475933" y="390055"/>
                </a:cubicBezTo>
                <a:cubicBezTo>
                  <a:pt x="1483102" y="395375"/>
                  <a:pt x="1485579" y="399586"/>
                  <a:pt x="1483366" y="402687"/>
                </a:cubicBezTo>
                <a:cubicBezTo>
                  <a:pt x="1481152" y="405787"/>
                  <a:pt x="1478956" y="409145"/>
                  <a:pt x="1476780" y="412760"/>
                </a:cubicBezTo>
                <a:cubicBezTo>
                  <a:pt x="1474603" y="416376"/>
                  <a:pt x="1465838" y="432297"/>
                  <a:pt x="1450484" y="460525"/>
                </a:cubicBezTo>
                <a:cubicBezTo>
                  <a:pt x="1462936" y="467359"/>
                  <a:pt x="1468371" y="474332"/>
                  <a:pt x="1466790" y="481445"/>
                </a:cubicBezTo>
                <a:cubicBezTo>
                  <a:pt x="1465208" y="488557"/>
                  <a:pt x="1464229" y="499614"/>
                  <a:pt x="1463850" y="514615"/>
                </a:cubicBezTo>
                <a:cubicBezTo>
                  <a:pt x="1463472" y="529615"/>
                  <a:pt x="1463085" y="548789"/>
                  <a:pt x="1462688" y="572137"/>
                </a:cubicBezTo>
                <a:cubicBezTo>
                  <a:pt x="1462291" y="595484"/>
                  <a:pt x="1459779" y="609483"/>
                  <a:pt x="1455153" y="614134"/>
                </a:cubicBezTo>
                <a:cubicBezTo>
                  <a:pt x="1450527" y="618785"/>
                  <a:pt x="1445845" y="615908"/>
                  <a:pt x="1441108" y="605502"/>
                </a:cubicBezTo>
                <a:cubicBezTo>
                  <a:pt x="1436370" y="595097"/>
                  <a:pt x="1435170" y="585888"/>
                  <a:pt x="1437508" y="577876"/>
                </a:cubicBezTo>
                <a:cubicBezTo>
                  <a:pt x="1439846" y="569864"/>
                  <a:pt x="1441793" y="557933"/>
                  <a:pt x="1443349" y="542083"/>
                </a:cubicBezTo>
                <a:cubicBezTo>
                  <a:pt x="1444906" y="526233"/>
                  <a:pt x="1445303" y="511123"/>
                  <a:pt x="1444540" y="496755"/>
                </a:cubicBezTo>
                <a:cubicBezTo>
                  <a:pt x="1443777" y="482387"/>
                  <a:pt x="1443086" y="473647"/>
                  <a:pt x="1442466" y="470534"/>
                </a:cubicBezTo>
                <a:cubicBezTo>
                  <a:pt x="1437182" y="482117"/>
                  <a:pt x="1430373" y="492272"/>
                  <a:pt x="1422039" y="500997"/>
                </a:cubicBezTo>
                <a:cubicBezTo>
                  <a:pt x="1413705" y="509722"/>
                  <a:pt x="1405054" y="516553"/>
                  <a:pt x="1396087" y="521489"/>
                </a:cubicBezTo>
                <a:cubicBezTo>
                  <a:pt x="1387120" y="526425"/>
                  <a:pt x="1385207" y="525045"/>
                  <a:pt x="1390348" y="517349"/>
                </a:cubicBezTo>
                <a:cubicBezTo>
                  <a:pt x="1395489" y="509654"/>
                  <a:pt x="1401767" y="500144"/>
                  <a:pt x="1409184" y="488821"/>
                </a:cubicBezTo>
                <a:cubicBezTo>
                  <a:pt x="1416601" y="477498"/>
                  <a:pt x="1424926" y="462804"/>
                  <a:pt x="1434159" y="444740"/>
                </a:cubicBezTo>
                <a:cubicBezTo>
                  <a:pt x="1443393" y="426676"/>
                  <a:pt x="1448595" y="413861"/>
                  <a:pt x="1449768" y="406296"/>
                </a:cubicBezTo>
                <a:cubicBezTo>
                  <a:pt x="1450939" y="398730"/>
                  <a:pt x="1450747" y="391956"/>
                  <a:pt x="1449191" y="385971"/>
                </a:cubicBezTo>
                <a:cubicBezTo>
                  <a:pt x="1447634" y="379987"/>
                  <a:pt x="1449910" y="377842"/>
                  <a:pt x="1456018" y="379535"/>
                </a:cubicBezTo>
                <a:close/>
                <a:moveTo>
                  <a:pt x="3017715" y="378285"/>
                </a:moveTo>
                <a:cubicBezTo>
                  <a:pt x="3020658" y="376808"/>
                  <a:pt x="3026857" y="379814"/>
                  <a:pt x="3036312" y="387302"/>
                </a:cubicBezTo>
                <a:cubicBezTo>
                  <a:pt x="3048919" y="397285"/>
                  <a:pt x="3051158" y="403496"/>
                  <a:pt x="3043028" y="405933"/>
                </a:cubicBezTo>
                <a:cubicBezTo>
                  <a:pt x="3034899" y="408370"/>
                  <a:pt x="3028356" y="410730"/>
                  <a:pt x="3023402" y="413012"/>
                </a:cubicBezTo>
                <a:cubicBezTo>
                  <a:pt x="3018447" y="415294"/>
                  <a:pt x="3012323" y="417886"/>
                  <a:pt x="3005031" y="420788"/>
                </a:cubicBezTo>
                <a:cubicBezTo>
                  <a:pt x="3015151" y="425550"/>
                  <a:pt x="3019433" y="429361"/>
                  <a:pt x="3017876" y="432220"/>
                </a:cubicBezTo>
                <a:cubicBezTo>
                  <a:pt x="3016320" y="435079"/>
                  <a:pt x="3015542" y="439627"/>
                  <a:pt x="3015542" y="445865"/>
                </a:cubicBezTo>
                <a:cubicBezTo>
                  <a:pt x="3018927" y="444576"/>
                  <a:pt x="3023200" y="442892"/>
                  <a:pt x="3028359" y="440815"/>
                </a:cubicBezTo>
                <a:cubicBezTo>
                  <a:pt x="3033519" y="438737"/>
                  <a:pt x="3038312" y="439878"/>
                  <a:pt x="3042740" y="444238"/>
                </a:cubicBezTo>
                <a:cubicBezTo>
                  <a:pt x="3047168" y="448597"/>
                  <a:pt x="3046054" y="452293"/>
                  <a:pt x="3039401" y="455325"/>
                </a:cubicBezTo>
                <a:cubicBezTo>
                  <a:pt x="3032747" y="458358"/>
                  <a:pt x="3024794" y="461195"/>
                  <a:pt x="3015542" y="463836"/>
                </a:cubicBezTo>
                <a:lnTo>
                  <a:pt x="3015542" y="487072"/>
                </a:lnTo>
                <a:cubicBezTo>
                  <a:pt x="3023318" y="487730"/>
                  <a:pt x="3030902" y="489807"/>
                  <a:pt x="3038294" y="493304"/>
                </a:cubicBezTo>
                <a:cubicBezTo>
                  <a:pt x="3045686" y="496802"/>
                  <a:pt x="3048876" y="502829"/>
                  <a:pt x="3047865" y="511387"/>
                </a:cubicBezTo>
                <a:cubicBezTo>
                  <a:pt x="3046855" y="519945"/>
                  <a:pt x="3042402" y="521972"/>
                  <a:pt x="3034508" y="517470"/>
                </a:cubicBezTo>
                <a:cubicBezTo>
                  <a:pt x="3026614" y="512968"/>
                  <a:pt x="3020292" y="507437"/>
                  <a:pt x="3015542" y="500876"/>
                </a:cubicBezTo>
                <a:lnTo>
                  <a:pt x="3015542" y="577857"/>
                </a:lnTo>
                <a:cubicBezTo>
                  <a:pt x="3015542" y="585237"/>
                  <a:pt x="3013371" y="593512"/>
                  <a:pt x="3009030" y="602684"/>
                </a:cubicBezTo>
                <a:cubicBezTo>
                  <a:pt x="3004689" y="611855"/>
                  <a:pt x="2999995" y="610662"/>
                  <a:pt x="2994947" y="599103"/>
                </a:cubicBezTo>
                <a:cubicBezTo>
                  <a:pt x="2989900" y="587544"/>
                  <a:pt x="2988350" y="577966"/>
                  <a:pt x="2990297" y="570370"/>
                </a:cubicBezTo>
                <a:cubicBezTo>
                  <a:pt x="2992244" y="562773"/>
                  <a:pt x="2993413" y="552383"/>
                  <a:pt x="2993803" y="539199"/>
                </a:cubicBezTo>
                <a:cubicBezTo>
                  <a:pt x="2994194" y="526016"/>
                  <a:pt x="2994774" y="510910"/>
                  <a:pt x="2995543" y="493881"/>
                </a:cubicBezTo>
                <a:cubicBezTo>
                  <a:pt x="2983438" y="524192"/>
                  <a:pt x="2966403" y="547140"/>
                  <a:pt x="2944439" y="562723"/>
                </a:cubicBezTo>
                <a:cubicBezTo>
                  <a:pt x="2922475" y="578307"/>
                  <a:pt x="2918161" y="578143"/>
                  <a:pt x="2931500" y="562230"/>
                </a:cubicBezTo>
                <a:cubicBezTo>
                  <a:pt x="2944839" y="546318"/>
                  <a:pt x="2957114" y="528890"/>
                  <a:pt x="2968326" y="509945"/>
                </a:cubicBezTo>
                <a:cubicBezTo>
                  <a:pt x="2979538" y="491001"/>
                  <a:pt x="2986669" y="477863"/>
                  <a:pt x="2989720" y="470534"/>
                </a:cubicBezTo>
                <a:cubicBezTo>
                  <a:pt x="2970248" y="478310"/>
                  <a:pt x="2957936" y="483172"/>
                  <a:pt x="2952783" y="485119"/>
                </a:cubicBezTo>
                <a:cubicBezTo>
                  <a:pt x="2947629" y="487066"/>
                  <a:pt x="2940628" y="484874"/>
                  <a:pt x="2931779" y="478543"/>
                </a:cubicBezTo>
                <a:cubicBezTo>
                  <a:pt x="2922930" y="472211"/>
                  <a:pt x="2924577" y="468317"/>
                  <a:pt x="2936718" y="466860"/>
                </a:cubicBezTo>
                <a:cubicBezTo>
                  <a:pt x="2948860" y="465402"/>
                  <a:pt x="2968115" y="460277"/>
                  <a:pt x="2994482" y="451484"/>
                </a:cubicBezTo>
                <a:cubicBezTo>
                  <a:pt x="2995189" y="442703"/>
                  <a:pt x="2994420" y="434654"/>
                  <a:pt x="2992176" y="427336"/>
                </a:cubicBezTo>
                <a:cubicBezTo>
                  <a:pt x="2978657" y="432756"/>
                  <a:pt x="2967669" y="435668"/>
                  <a:pt x="2959210" y="436071"/>
                </a:cubicBezTo>
                <a:cubicBezTo>
                  <a:pt x="2950752" y="436474"/>
                  <a:pt x="2950057" y="434223"/>
                  <a:pt x="2957127" y="429318"/>
                </a:cubicBezTo>
                <a:cubicBezTo>
                  <a:pt x="2964196" y="424412"/>
                  <a:pt x="2971188" y="420034"/>
                  <a:pt x="2978102" y="416184"/>
                </a:cubicBezTo>
                <a:cubicBezTo>
                  <a:pt x="2985016" y="412333"/>
                  <a:pt x="2992780" y="407037"/>
                  <a:pt x="3001394" y="400296"/>
                </a:cubicBezTo>
                <a:cubicBezTo>
                  <a:pt x="3010007" y="393555"/>
                  <a:pt x="3014828" y="387209"/>
                  <a:pt x="3015858" y="381255"/>
                </a:cubicBezTo>
                <a:cubicBezTo>
                  <a:pt x="3016115" y="379767"/>
                  <a:pt x="3016734" y="378777"/>
                  <a:pt x="3017715" y="378285"/>
                </a:cubicBezTo>
                <a:close/>
                <a:moveTo>
                  <a:pt x="2456059" y="377014"/>
                </a:moveTo>
                <a:cubicBezTo>
                  <a:pt x="2464617" y="377014"/>
                  <a:pt x="2473382" y="379603"/>
                  <a:pt x="2482356" y="384781"/>
                </a:cubicBezTo>
                <a:cubicBezTo>
                  <a:pt x="2491329" y="389959"/>
                  <a:pt x="2494618" y="397955"/>
                  <a:pt x="2492225" y="408770"/>
                </a:cubicBezTo>
                <a:cubicBezTo>
                  <a:pt x="2489831" y="419585"/>
                  <a:pt x="2481956" y="419526"/>
                  <a:pt x="2468598" y="408593"/>
                </a:cubicBezTo>
                <a:cubicBezTo>
                  <a:pt x="2455241" y="397661"/>
                  <a:pt x="2447272" y="389664"/>
                  <a:pt x="2444693" y="384604"/>
                </a:cubicBezTo>
                <a:cubicBezTo>
                  <a:pt x="2442113" y="379544"/>
                  <a:pt x="2445902" y="377014"/>
                  <a:pt x="2456059" y="377014"/>
                </a:cubicBezTo>
                <a:close/>
                <a:moveTo>
                  <a:pt x="3100197" y="374781"/>
                </a:moveTo>
                <a:cubicBezTo>
                  <a:pt x="3107706" y="376418"/>
                  <a:pt x="3114736" y="378831"/>
                  <a:pt x="3121284" y="382018"/>
                </a:cubicBezTo>
                <a:cubicBezTo>
                  <a:pt x="3127832" y="385206"/>
                  <a:pt x="3129938" y="389407"/>
                  <a:pt x="3127600" y="394622"/>
                </a:cubicBezTo>
                <a:cubicBezTo>
                  <a:pt x="3125262" y="399837"/>
                  <a:pt x="3124093" y="416143"/>
                  <a:pt x="3124093" y="443540"/>
                </a:cubicBezTo>
                <a:cubicBezTo>
                  <a:pt x="3135355" y="441407"/>
                  <a:pt x="3143329" y="438734"/>
                  <a:pt x="3148017" y="435522"/>
                </a:cubicBezTo>
                <a:cubicBezTo>
                  <a:pt x="3152705" y="432310"/>
                  <a:pt x="3158423" y="432161"/>
                  <a:pt x="3165170" y="435075"/>
                </a:cubicBezTo>
                <a:cubicBezTo>
                  <a:pt x="3171917" y="437990"/>
                  <a:pt x="3177848" y="441546"/>
                  <a:pt x="3182964" y="445745"/>
                </a:cubicBezTo>
                <a:cubicBezTo>
                  <a:pt x="3188080" y="449943"/>
                  <a:pt x="3188030" y="454668"/>
                  <a:pt x="3182815" y="459920"/>
                </a:cubicBezTo>
                <a:cubicBezTo>
                  <a:pt x="3177600" y="465173"/>
                  <a:pt x="3172425" y="475960"/>
                  <a:pt x="3167290" y="492281"/>
                </a:cubicBezTo>
                <a:cubicBezTo>
                  <a:pt x="3175079" y="502389"/>
                  <a:pt x="3175386" y="507704"/>
                  <a:pt x="3168211" y="508224"/>
                </a:cubicBezTo>
                <a:cubicBezTo>
                  <a:pt x="3161036" y="508745"/>
                  <a:pt x="3146331" y="510438"/>
                  <a:pt x="3124093" y="513303"/>
                </a:cubicBezTo>
                <a:cubicBezTo>
                  <a:pt x="3124093" y="560010"/>
                  <a:pt x="3123690" y="588229"/>
                  <a:pt x="3122884" y="597959"/>
                </a:cubicBezTo>
                <a:cubicBezTo>
                  <a:pt x="3122078" y="607688"/>
                  <a:pt x="3121039" y="616367"/>
                  <a:pt x="3119768" y="623994"/>
                </a:cubicBezTo>
                <a:cubicBezTo>
                  <a:pt x="3118496" y="631622"/>
                  <a:pt x="3115629" y="635969"/>
                  <a:pt x="3111164" y="637035"/>
                </a:cubicBezTo>
                <a:cubicBezTo>
                  <a:pt x="3106699" y="638102"/>
                  <a:pt x="3104020" y="633215"/>
                  <a:pt x="3103127" y="622376"/>
                </a:cubicBezTo>
                <a:cubicBezTo>
                  <a:pt x="3102234" y="611536"/>
                  <a:pt x="3101787" y="600200"/>
                  <a:pt x="3101787" y="588368"/>
                </a:cubicBezTo>
                <a:lnTo>
                  <a:pt x="3101787" y="516057"/>
                </a:lnTo>
                <a:lnTo>
                  <a:pt x="3074105" y="520428"/>
                </a:lnTo>
                <a:cubicBezTo>
                  <a:pt x="3069678" y="529184"/>
                  <a:pt x="3065610" y="531023"/>
                  <a:pt x="3061902" y="525944"/>
                </a:cubicBezTo>
                <a:cubicBezTo>
                  <a:pt x="3058193" y="520866"/>
                  <a:pt x="3055955" y="515424"/>
                  <a:pt x="3055186" y="509620"/>
                </a:cubicBezTo>
                <a:cubicBezTo>
                  <a:pt x="3054417" y="503815"/>
                  <a:pt x="3053059" y="494892"/>
                  <a:pt x="3051112" y="482849"/>
                </a:cubicBezTo>
                <a:cubicBezTo>
                  <a:pt x="3049165" y="470807"/>
                  <a:pt x="3046616" y="461632"/>
                  <a:pt x="3043465" y="455325"/>
                </a:cubicBezTo>
                <a:cubicBezTo>
                  <a:pt x="3040315" y="449019"/>
                  <a:pt x="3042024" y="446473"/>
                  <a:pt x="3048591" y="447689"/>
                </a:cubicBezTo>
                <a:cubicBezTo>
                  <a:pt x="3055158" y="448904"/>
                  <a:pt x="3059734" y="449881"/>
                  <a:pt x="3062320" y="450619"/>
                </a:cubicBezTo>
                <a:cubicBezTo>
                  <a:pt x="3064906" y="451357"/>
                  <a:pt x="3069523" y="451543"/>
                  <a:pt x="3076170" y="451177"/>
                </a:cubicBezTo>
                <a:cubicBezTo>
                  <a:pt x="3082818" y="450811"/>
                  <a:pt x="3091357" y="449642"/>
                  <a:pt x="3101787" y="447670"/>
                </a:cubicBezTo>
                <a:cubicBezTo>
                  <a:pt x="3101787" y="430468"/>
                  <a:pt x="3101217" y="417126"/>
                  <a:pt x="3100076" y="407644"/>
                </a:cubicBezTo>
                <a:cubicBezTo>
                  <a:pt x="3098935" y="398163"/>
                  <a:pt x="3096792" y="389906"/>
                  <a:pt x="3093648" y="382874"/>
                </a:cubicBezTo>
                <a:cubicBezTo>
                  <a:pt x="3090504" y="375842"/>
                  <a:pt x="3092687" y="373144"/>
                  <a:pt x="3100197" y="374781"/>
                </a:cubicBezTo>
                <a:close/>
                <a:moveTo>
                  <a:pt x="1536283" y="372391"/>
                </a:moveTo>
                <a:cubicBezTo>
                  <a:pt x="1542980" y="373216"/>
                  <a:pt x="1549619" y="375671"/>
                  <a:pt x="1556198" y="379758"/>
                </a:cubicBezTo>
                <a:cubicBezTo>
                  <a:pt x="1562778" y="383844"/>
                  <a:pt x="1565079" y="388086"/>
                  <a:pt x="1563100" y="392483"/>
                </a:cubicBezTo>
                <a:cubicBezTo>
                  <a:pt x="1561122" y="396879"/>
                  <a:pt x="1559383" y="418177"/>
                  <a:pt x="1557882" y="456376"/>
                </a:cubicBezTo>
                <a:cubicBezTo>
                  <a:pt x="1572169" y="445438"/>
                  <a:pt x="1580684" y="437838"/>
                  <a:pt x="1583424" y="433578"/>
                </a:cubicBezTo>
                <a:cubicBezTo>
                  <a:pt x="1586165" y="429318"/>
                  <a:pt x="1594267" y="429370"/>
                  <a:pt x="1607730" y="433736"/>
                </a:cubicBezTo>
                <a:cubicBezTo>
                  <a:pt x="1621193" y="438102"/>
                  <a:pt x="1626479" y="442514"/>
                  <a:pt x="1623589" y="446972"/>
                </a:cubicBezTo>
                <a:cubicBezTo>
                  <a:pt x="1620700" y="451431"/>
                  <a:pt x="1618151" y="456612"/>
                  <a:pt x="1615943" y="462516"/>
                </a:cubicBezTo>
                <a:cubicBezTo>
                  <a:pt x="1613736" y="468419"/>
                  <a:pt x="1611048" y="478502"/>
                  <a:pt x="1607879" y="492765"/>
                </a:cubicBezTo>
                <a:cubicBezTo>
                  <a:pt x="1604710" y="507028"/>
                  <a:pt x="1599104" y="517976"/>
                  <a:pt x="1591061" y="525609"/>
                </a:cubicBezTo>
                <a:cubicBezTo>
                  <a:pt x="1583018" y="533243"/>
                  <a:pt x="1578234" y="533699"/>
                  <a:pt x="1576709" y="526977"/>
                </a:cubicBezTo>
                <a:cubicBezTo>
                  <a:pt x="1575183" y="520255"/>
                  <a:pt x="1570669" y="513229"/>
                  <a:pt x="1563165" y="505899"/>
                </a:cubicBezTo>
                <a:lnTo>
                  <a:pt x="1558993" y="499741"/>
                </a:lnTo>
                <a:lnTo>
                  <a:pt x="1558761" y="507611"/>
                </a:lnTo>
                <a:cubicBezTo>
                  <a:pt x="1558193" y="518035"/>
                  <a:pt x="1557156" y="526729"/>
                  <a:pt x="1555649" y="533693"/>
                </a:cubicBezTo>
                <a:cubicBezTo>
                  <a:pt x="1552636" y="547620"/>
                  <a:pt x="1548342" y="549989"/>
                  <a:pt x="1542766" y="540799"/>
                </a:cubicBezTo>
                <a:cubicBezTo>
                  <a:pt x="1537192" y="531609"/>
                  <a:pt x="1535182" y="523182"/>
                  <a:pt x="1536739" y="515517"/>
                </a:cubicBezTo>
                <a:cubicBezTo>
                  <a:pt x="1538296" y="507852"/>
                  <a:pt x="1539464" y="495971"/>
                  <a:pt x="1540246" y="479873"/>
                </a:cubicBezTo>
                <a:cubicBezTo>
                  <a:pt x="1533313" y="486024"/>
                  <a:pt x="1525902" y="491401"/>
                  <a:pt x="1518014" y="496002"/>
                </a:cubicBezTo>
                <a:cubicBezTo>
                  <a:pt x="1515807" y="531522"/>
                  <a:pt x="1518498" y="553450"/>
                  <a:pt x="1526088" y="561784"/>
                </a:cubicBezTo>
                <a:cubicBezTo>
                  <a:pt x="1533679" y="570118"/>
                  <a:pt x="1548853" y="573526"/>
                  <a:pt x="1571611" y="572007"/>
                </a:cubicBezTo>
                <a:cubicBezTo>
                  <a:pt x="1594370" y="570487"/>
                  <a:pt x="1610241" y="567932"/>
                  <a:pt x="1619227" y="564342"/>
                </a:cubicBezTo>
                <a:cubicBezTo>
                  <a:pt x="1628212" y="560751"/>
                  <a:pt x="1635607" y="550033"/>
                  <a:pt x="1641412" y="532186"/>
                </a:cubicBezTo>
                <a:cubicBezTo>
                  <a:pt x="1647216" y="514339"/>
                  <a:pt x="1649917" y="513151"/>
                  <a:pt x="1649514" y="528623"/>
                </a:cubicBezTo>
                <a:cubicBezTo>
                  <a:pt x="1649110" y="544095"/>
                  <a:pt x="1651619" y="557257"/>
                  <a:pt x="1657039" y="568109"/>
                </a:cubicBezTo>
                <a:cubicBezTo>
                  <a:pt x="1657870" y="572599"/>
                  <a:pt x="1654586" y="577284"/>
                  <a:pt x="1647188" y="582164"/>
                </a:cubicBezTo>
                <a:cubicBezTo>
                  <a:pt x="1639790" y="587044"/>
                  <a:pt x="1629192" y="590669"/>
                  <a:pt x="1615395" y="593038"/>
                </a:cubicBezTo>
                <a:cubicBezTo>
                  <a:pt x="1601597" y="595407"/>
                  <a:pt x="1585893" y="596786"/>
                  <a:pt x="1568281" y="597177"/>
                </a:cubicBezTo>
                <a:cubicBezTo>
                  <a:pt x="1550670" y="597568"/>
                  <a:pt x="1536255" y="595273"/>
                  <a:pt x="1525037" y="590294"/>
                </a:cubicBezTo>
                <a:cubicBezTo>
                  <a:pt x="1513819" y="585314"/>
                  <a:pt x="1506350" y="577030"/>
                  <a:pt x="1502629" y="565440"/>
                </a:cubicBezTo>
                <a:cubicBezTo>
                  <a:pt x="1498909" y="553850"/>
                  <a:pt x="1497439" y="533110"/>
                  <a:pt x="1498220" y="503220"/>
                </a:cubicBezTo>
                <a:cubicBezTo>
                  <a:pt x="1493495" y="507437"/>
                  <a:pt x="1489716" y="511018"/>
                  <a:pt x="1486882" y="513964"/>
                </a:cubicBezTo>
                <a:cubicBezTo>
                  <a:pt x="1484048" y="516909"/>
                  <a:pt x="1478808" y="515715"/>
                  <a:pt x="1471162" y="510382"/>
                </a:cubicBezTo>
                <a:cubicBezTo>
                  <a:pt x="1463515" y="505049"/>
                  <a:pt x="1462762" y="501567"/>
                  <a:pt x="1468901" y="499937"/>
                </a:cubicBezTo>
                <a:cubicBezTo>
                  <a:pt x="1475040" y="498306"/>
                  <a:pt x="1484813" y="494315"/>
                  <a:pt x="1498220" y="487965"/>
                </a:cubicBezTo>
                <a:cubicBezTo>
                  <a:pt x="1498220" y="478143"/>
                  <a:pt x="1497659" y="470444"/>
                  <a:pt x="1496537" y="464869"/>
                </a:cubicBezTo>
                <a:cubicBezTo>
                  <a:pt x="1495414" y="459294"/>
                  <a:pt x="1493663" y="453586"/>
                  <a:pt x="1491281" y="447744"/>
                </a:cubicBezTo>
                <a:cubicBezTo>
                  <a:pt x="1488900" y="441903"/>
                  <a:pt x="1489529" y="438185"/>
                  <a:pt x="1493169" y="436592"/>
                </a:cubicBezTo>
                <a:cubicBezTo>
                  <a:pt x="1496810" y="434998"/>
                  <a:pt x="1502865" y="436638"/>
                  <a:pt x="1511336" y="441512"/>
                </a:cubicBezTo>
                <a:cubicBezTo>
                  <a:pt x="1519807" y="446386"/>
                  <a:pt x="1523069" y="450823"/>
                  <a:pt x="1521121" y="454823"/>
                </a:cubicBezTo>
                <a:cubicBezTo>
                  <a:pt x="1519174" y="458823"/>
                  <a:pt x="1518201" y="466732"/>
                  <a:pt x="1518201" y="478552"/>
                </a:cubicBezTo>
                <a:cubicBezTo>
                  <a:pt x="1523782" y="474992"/>
                  <a:pt x="1531130" y="470410"/>
                  <a:pt x="1540246" y="464804"/>
                </a:cubicBezTo>
                <a:cubicBezTo>
                  <a:pt x="1540246" y="435447"/>
                  <a:pt x="1539672" y="416397"/>
                  <a:pt x="1538525" y="407654"/>
                </a:cubicBezTo>
                <a:cubicBezTo>
                  <a:pt x="1537378" y="398910"/>
                  <a:pt x="1535043" y="390641"/>
                  <a:pt x="1531521" y="382846"/>
                </a:cubicBezTo>
                <a:cubicBezTo>
                  <a:pt x="1527998" y="375051"/>
                  <a:pt x="1529586" y="371566"/>
                  <a:pt x="1536283" y="372391"/>
                </a:cubicBezTo>
                <a:close/>
                <a:moveTo>
                  <a:pt x="3983270" y="372069"/>
                </a:moveTo>
                <a:cubicBezTo>
                  <a:pt x="3984970" y="372048"/>
                  <a:pt x="3987115" y="372394"/>
                  <a:pt x="3989705" y="373107"/>
                </a:cubicBezTo>
                <a:cubicBezTo>
                  <a:pt x="4000068" y="375960"/>
                  <a:pt x="4007676" y="379011"/>
                  <a:pt x="4012532" y="382260"/>
                </a:cubicBezTo>
                <a:cubicBezTo>
                  <a:pt x="4017387" y="385509"/>
                  <a:pt x="4018432" y="389928"/>
                  <a:pt x="4015667" y="395515"/>
                </a:cubicBezTo>
                <a:cubicBezTo>
                  <a:pt x="4012901" y="401102"/>
                  <a:pt x="4010396" y="414388"/>
                  <a:pt x="4008151" y="435373"/>
                </a:cubicBezTo>
                <a:cubicBezTo>
                  <a:pt x="4016088" y="433872"/>
                  <a:pt x="4022947" y="432524"/>
                  <a:pt x="4028726" y="431327"/>
                </a:cubicBezTo>
                <a:cubicBezTo>
                  <a:pt x="4034506" y="430130"/>
                  <a:pt x="4040304" y="432648"/>
                  <a:pt x="4046121" y="438880"/>
                </a:cubicBezTo>
                <a:cubicBezTo>
                  <a:pt x="4051937" y="445112"/>
                  <a:pt x="4050269" y="449211"/>
                  <a:pt x="4041116" y="451177"/>
                </a:cubicBezTo>
                <a:cubicBezTo>
                  <a:pt x="4031963" y="453143"/>
                  <a:pt x="4020497" y="455502"/>
                  <a:pt x="4006718" y="458255"/>
                </a:cubicBezTo>
                <a:cubicBezTo>
                  <a:pt x="4005304" y="475954"/>
                  <a:pt x="4003835" y="492058"/>
                  <a:pt x="4002309" y="506569"/>
                </a:cubicBezTo>
                <a:cubicBezTo>
                  <a:pt x="4032000" y="504311"/>
                  <a:pt x="4052821" y="502191"/>
                  <a:pt x="4064771" y="500206"/>
                </a:cubicBezTo>
                <a:cubicBezTo>
                  <a:pt x="4076720" y="498222"/>
                  <a:pt x="4087197" y="500436"/>
                  <a:pt x="4096201" y="506848"/>
                </a:cubicBezTo>
                <a:cubicBezTo>
                  <a:pt x="4105205" y="513260"/>
                  <a:pt x="4109162" y="518537"/>
                  <a:pt x="4108070" y="522679"/>
                </a:cubicBezTo>
                <a:cubicBezTo>
                  <a:pt x="4106979" y="526822"/>
                  <a:pt x="4099128" y="528505"/>
                  <a:pt x="4084518" y="527730"/>
                </a:cubicBezTo>
                <a:cubicBezTo>
                  <a:pt x="4069908" y="526955"/>
                  <a:pt x="4053376" y="526568"/>
                  <a:pt x="4034921" y="526568"/>
                </a:cubicBezTo>
                <a:cubicBezTo>
                  <a:pt x="4017322" y="526568"/>
                  <a:pt x="3993724" y="528512"/>
                  <a:pt x="3964126" y="532400"/>
                </a:cubicBezTo>
                <a:cubicBezTo>
                  <a:pt x="3934527" y="536288"/>
                  <a:pt x="3912826" y="539571"/>
                  <a:pt x="3899023" y="542250"/>
                </a:cubicBezTo>
                <a:cubicBezTo>
                  <a:pt x="3885219" y="544929"/>
                  <a:pt x="3874553" y="547459"/>
                  <a:pt x="3867024" y="549841"/>
                </a:cubicBezTo>
                <a:cubicBezTo>
                  <a:pt x="3859496" y="552222"/>
                  <a:pt x="3850759" y="549360"/>
                  <a:pt x="3840812" y="541255"/>
                </a:cubicBezTo>
                <a:cubicBezTo>
                  <a:pt x="3830865" y="533150"/>
                  <a:pt x="3832980" y="528859"/>
                  <a:pt x="3847156" y="528381"/>
                </a:cubicBezTo>
                <a:cubicBezTo>
                  <a:pt x="3861332" y="527904"/>
                  <a:pt x="3888133" y="524316"/>
                  <a:pt x="3927560" y="517619"/>
                </a:cubicBezTo>
                <a:cubicBezTo>
                  <a:pt x="3928267" y="503295"/>
                  <a:pt x="3928621" y="488765"/>
                  <a:pt x="3928621" y="474031"/>
                </a:cubicBezTo>
                <a:cubicBezTo>
                  <a:pt x="3918314" y="477144"/>
                  <a:pt x="3907955" y="475830"/>
                  <a:pt x="3897544" y="470087"/>
                </a:cubicBezTo>
                <a:cubicBezTo>
                  <a:pt x="3887132" y="464345"/>
                  <a:pt x="3887451" y="460448"/>
                  <a:pt x="3898502" y="458395"/>
                </a:cubicBezTo>
                <a:cubicBezTo>
                  <a:pt x="3909552" y="456342"/>
                  <a:pt x="3919592" y="454342"/>
                  <a:pt x="3928621" y="452395"/>
                </a:cubicBezTo>
                <a:cubicBezTo>
                  <a:pt x="3928621" y="446207"/>
                  <a:pt x="3928059" y="439919"/>
                  <a:pt x="3926937" y="433531"/>
                </a:cubicBezTo>
                <a:cubicBezTo>
                  <a:pt x="3925815" y="427144"/>
                  <a:pt x="3923288" y="420211"/>
                  <a:pt x="3919356" y="412733"/>
                </a:cubicBezTo>
                <a:cubicBezTo>
                  <a:pt x="3915425" y="405254"/>
                  <a:pt x="3917372" y="402122"/>
                  <a:pt x="3925198" y="403338"/>
                </a:cubicBezTo>
                <a:cubicBezTo>
                  <a:pt x="3933024" y="404553"/>
                  <a:pt x="3940245" y="406745"/>
                  <a:pt x="3946861" y="409914"/>
                </a:cubicBezTo>
                <a:cubicBezTo>
                  <a:pt x="3953478" y="413083"/>
                  <a:pt x="3955993" y="417284"/>
                  <a:pt x="3954405" y="422518"/>
                </a:cubicBezTo>
                <a:cubicBezTo>
                  <a:pt x="3952818" y="427752"/>
                  <a:pt x="3951664" y="435925"/>
                  <a:pt x="3950945" y="447037"/>
                </a:cubicBezTo>
                <a:cubicBezTo>
                  <a:pt x="3958498" y="445648"/>
                  <a:pt x="3969784" y="443521"/>
                  <a:pt x="3984803" y="440656"/>
                </a:cubicBezTo>
                <a:cubicBezTo>
                  <a:pt x="3985486" y="433934"/>
                  <a:pt x="3985827" y="424800"/>
                  <a:pt x="3985827" y="413253"/>
                </a:cubicBezTo>
                <a:cubicBezTo>
                  <a:pt x="3985827" y="401422"/>
                  <a:pt x="3983882" y="391059"/>
                  <a:pt x="3979994" y="382167"/>
                </a:cubicBezTo>
                <a:cubicBezTo>
                  <a:pt x="3977078" y="375498"/>
                  <a:pt x="3978170" y="372132"/>
                  <a:pt x="3983270" y="372069"/>
                </a:cubicBezTo>
                <a:close/>
                <a:moveTo>
                  <a:pt x="1768424" y="371529"/>
                </a:moveTo>
                <a:cubicBezTo>
                  <a:pt x="1769978" y="371775"/>
                  <a:pt x="1771839" y="372369"/>
                  <a:pt x="1774008" y="373312"/>
                </a:cubicBezTo>
                <a:cubicBezTo>
                  <a:pt x="1782684" y="377082"/>
                  <a:pt x="1789322" y="381720"/>
                  <a:pt x="1793923" y="387227"/>
                </a:cubicBezTo>
                <a:cubicBezTo>
                  <a:pt x="1798525" y="392734"/>
                  <a:pt x="1798726" y="397112"/>
                  <a:pt x="1794528" y="400361"/>
                </a:cubicBezTo>
                <a:cubicBezTo>
                  <a:pt x="1790330" y="403611"/>
                  <a:pt x="1785964" y="409204"/>
                  <a:pt x="1781431" y="417142"/>
                </a:cubicBezTo>
                <a:cubicBezTo>
                  <a:pt x="1776898" y="425079"/>
                  <a:pt x="1768964" y="438864"/>
                  <a:pt x="1757628" y="458497"/>
                </a:cubicBezTo>
                <a:cubicBezTo>
                  <a:pt x="1767748" y="466075"/>
                  <a:pt x="1771639" y="474707"/>
                  <a:pt x="1769301" y="484393"/>
                </a:cubicBezTo>
                <a:cubicBezTo>
                  <a:pt x="1766964" y="494080"/>
                  <a:pt x="1765795" y="514729"/>
                  <a:pt x="1765795" y="546343"/>
                </a:cubicBezTo>
                <a:cubicBezTo>
                  <a:pt x="1765795" y="577870"/>
                  <a:pt x="1763013" y="599186"/>
                  <a:pt x="1757451" y="610293"/>
                </a:cubicBezTo>
                <a:cubicBezTo>
                  <a:pt x="1751889" y="621399"/>
                  <a:pt x="1746611" y="621154"/>
                  <a:pt x="1741619" y="609558"/>
                </a:cubicBezTo>
                <a:cubicBezTo>
                  <a:pt x="1736628" y="597962"/>
                  <a:pt x="1735300" y="588961"/>
                  <a:pt x="1737638" y="582555"/>
                </a:cubicBezTo>
                <a:cubicBezTo>
                  <a:pt x="1739976" y="576149"/>
                  <a:pt x="1741923" y="563998"/>
                  <a:pt x="1743480" y="546101"/>
                </a:cubicBezTo>
                <a:cubicBezTo>
                  <a:pt x="1745036" y="528205"/>
                  <a:pt x="1745815" y="511548"/>
                  <a:pt x="1745815" y="496132"/>
                </a:cubicBezTo>
                <a:cubicBezTo>
                  <a:pt x="1745815" y="481882"/>
                  <a:pt x="1746063" y="474515"/>
                  <a:pt x="1746559" y="474031"/>
                </a:cubicBezTo>
                <a:cubicBezTo>
                  <a:pt x="1733722" y="490539"/>
                  <a:pt x="1719494" y="503614"/>
                  <a:pt x="1703873" y="513257"/>
                </a:cubicBezTo>
                <a:cubicBezTo>
                  <a:pt x="1688252" y="522900"/>
                  <a:pt x="1685924" y="520962"/>
                  <a:pt x="1696887" y="507443"/>
                </a:cubicBezTo>
                <a:cubicBezTo>
                  <a:pt x="1707851" y="493925"/>
                  <a:pt x="1718576" y="478812"/>
                  <a:pt x="1729062" y="462106"/>
                </a:cubicBezTo>
                <a:cubicBezTo>
                  <a:pt x="1739548" y="445400"/>
                  <a:pt x="1748075" y="429169"/>
                  <a:pt x="1754642" y="413412"/>
                </a:cubicBezTo>
                <a:cubicBezTo>
                  <a:pt x="1761209" y="397654"/>
                  <a:pt x="1763910" y="386089"/>
                  <a:pt x="1762744" y="378716"/>
                </a:cubicBezTo>
                <a:cubicBezTo>
                  <a:pt x="1761869" y="373186"/>
                  <a:pt x="1763763" y="370790"/>
                  <a:pt x="1768424" y="371529"/>
                </a:cubicBezTo>
                <a:close/>
                <a:moveTo>
                  <a:pt x="5179649" y="365545"/>
                </a:moveTo>
                <a:cubicBezTo>
                  <a:pt x="5183260" y="365830"/>
                  <a:pt x="5188227" y="366968"/>
                  <a:pt x="5194553" y="368958"/>
                </a:cubicBezTo>
                <a:cubicBezTo>
                  <a:pt x="5207203" y="372741"/>
                  <a:pt x="5211972" y="378276"/>
                  <a:pt x="5208859" y="385562"/>
                </a:cubicBezTo>
                <a:cubicBezTo>
                  <a:pt x="5205746" y="392849"/>
                  <a:pt x="5204189" y="407914"/>
                  <a:pt x="5204189" y="430759"/>
                </a:cubicBezTo>
                <a:cubicBezTo>
                  <a:pt x="5204189" y="453989"/>
                  <a:pt x="5203569" y="472034"/>
                  <a:pt x="5202329" y="484896"/>
                </a:cubicBezTo>
                <a:cubicBezTo>
                  <a:pt x="5201089" y="497757"/>
                  <a:pt x="5198305" y="505192"/>
                  <a:pt x="5193976" y="507201"/>
                </a:cubicBezTo>
                <a:cubicBezTo>
                  <a:pt x="5189648" y="509210"/>
                  <a:pt x="5185186" y="506001"/>
                  <a:pt x="5180591" y="497574"/>
                </a:cubicBezTo>
                <a:cubicBezTo>
                  <a:pt x="5175996" y="489147"/>
                  <a:pt x="5175060" y="480732"/>
                  <a:pt x="5177782" y="472329"/>
                </a:cubicBezTo>
                <a:cubicBezTo>
                  <a:pt x="5180504" y="463926"/>
                  <a:pt x="5181865" y="448129"/>
                  <a:pt x="5181865" y="424936"/>
                </a:cubicBezTo>
                <a:cubicBezTo>
                  <a:pt x="5181865" y="401583"/>
                  <a:pt x="5179921" y="386840"/>
                  <a:pt x="5176033" y="380707"/>
                </a:cubicBezTo>
                <a:cubicBezTo>
                  <a:pt x="5172145" y="374574"/>
                  <a:pt x="5171097" y="370087"/>
                  <a:pt x="5172889" y="367247"/>
                </a:cubicBezTo>
                <a:cubicBezTo>
                  <a:pt x="5173785" y="365827"/>
                  <a:pt x="5176038" y="365260"/>
                  <a:pt x="5179649" y="365545"/>
                </a:cubicBezTo>
                <a:close/>
                <a:moveTo>
                  <a:pt x="4306863" y="361980"/>
                </a:moveTo>
                <a:cubicBezTo>
                  <a:pt x="4308096" y="361868"/>
                  <a:pt x="4309663" y="362071"/>
                  <a:pt x="4311565" y="362587"/>
                </a:cubicBezTo>
                <a:cubicBezTo>
                  <a:pt x="4319174" y="364652"/>
                  <a:pt x="4326203" y="367514"/>
                  <a:pt x="4332652" y="371172"/>
                </a:cubicBezTo>
                <a:cubicBezTo>
                  <a:pt x="4339101" y="374831"/>
                  <a:pt x="4340717" y="378936"/>
                  <a:pt x="4337498" y="383488"/>
                </a:cubicBezTo>
                <a:cubicBezTo>
                  <a:pt x="4334280" y="388040"/>
                  <a:pt x="4330829" y="395214"/>
                  <a:pt x="4327145" y="405012"/>
                </a:cubicBezTo>
                <a:cubicBezTo>
                  <a:pt x="4340552" y="404305"/>
                  <a:pt x="4351903" y="402767"/>
                  <a:pt x="4361199" y="400398"/>
                </a:cubicBezTo>
                <a:cubicBezTo>
                  <a:pt x="4370495" y="398030"/>
                  <a:pt x="4378621" y="401149"/>
                  <a:pt x="4385579" y="409756"/>
                </a:cubicBezTo>
                <a:cubicBezTo>
                  <a:pt x="4392537" y="418363"/>
                  <a:pt x="4389824" y="422472"/>
                  <a:pt x="4377440" y="422081"/>
                </a:cubicBezTo>
                <a:cubicBezTo>
                  <a:pt x="4365056" y="421690"/>
                  <a:pt x="4346803" y="422965"/>
                  <a:pt x="4322681" y="425904"/>
                </a:cubicBezTo>
                <a:cubicBezTo>
                  <a:pt x="4317558" y="439795"/>
                  <a:pt x="4311745" y="449149"/>
                  <a:pt x="4305240" y="453967"/>
                </a:cubicBezTo>
                <a:cubicBezTo>
                  <a:pt x="4298735" y="458786"/>
                  <a:pt x="4296270" y="457397"/>
                  <a:pt x="4297845" y="449800"/>
                </a:cubicBezTo>
                <a:cubicBezTo>
                  <a:pt x="4299420" y="442204"/>
                  <a:pt x="4301355" y="434716"/>
                  <a:pt x="4303649" y="427336"/>
                </a:cubicBezTo>
                <a:cubicBezTo>
                  <a:pt x="4290155" y="428105"/>
                  <a:pt x="4276531" y="429519"/>
                  <a:pt x="4262777" y="431578"/>
                </a:cubicBezTo>
                <a:cubicBezTo>
                  <a:pt x="4261872" y="451322"/>
                  <a:pt x="4258960" y="459741"/>
                  <a:pt x="4254043" y="456832"/>
                </a:cubicBezTo>
                <a:cubicBezTo>
                  <a:pt x="4249125" y="453924"/>
                  <a:pt x="4245625" y="446039"/>
                  <a:pt x="4243541" y="433178"/>
                </a:cubicBezTo>
                <a:cubicBezTo>
                  <a:pt x="4222594" y="437060"/>
                  <a:pt x="4208790" y="439779"/>
                  <a:pt x="4202130" y="441335"/>
                </a:cubicBezTo>
                <a:cubicBezTo>
                  <a:pt x="4195470" y="442892"/>
                  <a:pt x="4187377" y="439562"/>
                  <a:pt x="4177852" y="431345"/>
                </a:cubicBezTo>
                <a:cubicBezTo>
                  <a:pt x="4168327" y="423129"/>
                  <a:pt x="4169933" y="419417"/>
                  <a:pt x="4182670" y="420211"/>
                </a:cubicBezTo>
                <a:cubicBezTo>
                  <a:pt x="4195408" y="421005"/>
                  <a:pt x="4214724" y="419634"/>
                  <a:pt x="4240620" y="416100"/>
                </a:cubicBezTo>
                <a:cubicBezTo>
                  <a:pt x="4237706" y="405322"/>
                  <a:pt x="4233281" y="396309"/>
                  <a:pt x="4227347" y="389060"/>
                </a:cubicBezTo>
                <a:cubicBezTo>
                  <a:pt x="4221412" y="381810"/>
                  <a:pt x="4223133" y="378186"/>
                  <a:pt x="4232509" y="378186"/>
                </a:cubicBezTo>
                <a:cubicBezTo>
                  <a:pt x="4240025" y="378186"/>
                  <a:pt x="4246977" y="379339"/>
                  <a:pt x="4253364" y="381646"/>
                </a:cubicBezTo>
                <a:cubicBezTo>
                  <a:pt x="4259751" y="383953"/>
                  <a:pt x="4262551" y="387900"/>
                  <a:pt x="4261763" y="393487"/>
                </a:cubicBezTo>
                <a:cubicBezTo>
                  <a:pt x="4260976" y="399074"/>
                  <a:pt x="4260886" y="405254"/>
                  <a:pt x="4261494" y="412026"/>
                </a:cubicBezTo>
                <a:cubicBezTo>
                  <a:pt x="4276166" y="411281"/>
                  <a:pt x="4290701" y="410227"/>
                  <a:pt x="4305100" y="408863"/>
                </a:cubicBezTo>
                <a:cubicBezTo>
                  <a:pt x="4308027" y="391921"/>
                  <a:pt x="4307934" y="379457"/>
                  <a:pt x="4304821" y="371470"/>
                </a:cubicBezTo>
                <a:cubicBezTo>
                  <a:pt x="4302486" y="365480"/>
                  <a:pt x="4303167" y="362316"/>
                  <a:pt x="4306863" y="361980"/>
                </a:cubicBezTo>
                <a:close/>
                <a:moveTo>
                  <a:pt x="3336785" y="360606"/>
                </a:moveTo>
                <a:cubicBezTo>
                  <a:pt x="3339264" y="360466"/>
                  <a:pt x="3342371" y="360757"/>
                  <a:pt x="3346107" y="361480"/>
                </a:cubicBezTo>
                <a:cubicBezTo>
                  <a:pt x="3361052" y="364370"/>
                  <a:pt x="3369833" y="368444"/>
                  <a:pt x="3372450" y="373702"/>
                </a:cubicBezTo>
                <a:cubicBezTo>
                  <a:pt x="3375067" y="378961"/>
                  <a:pt x="3375873" y="384740"/>
                  <a:pt x="3374868" y="391041"/>
                </a:cubicBezTo>
                <a:cubicBezTo>
                  <a:pt x="3373864" y="397341"/>
                  <a:pt x="3371058" y="400064"/>
                  <a:pt x="3366450" y="399208"/>
                </a:cubicBezTo>
                <a:cubicBezTo>
                  <a:pt x="3361843" y="398352"/>
                  <a:pt x="3356265" y="395468"/>
                  <a:pt x="3349717" y="390557"/>
                </a:cubicBezTo>
                <a:cubicBezTo>
                  <a:pt x="3343168" y="385646"/>
                  <a:pt x="3337079" y="379959"/>
                  <a:pt x="3331448" y="373498"/>
                </a:cubicBezTo>
                <a:cubicBezTo>
                  <a:pt x="3327569" y="365321"/>
                  <a:pt x="3329348" y="361024"/>
                  <a:pt x="3336785" y="360606"/>
                </a:cubicBezTo>
                <a:close/>
                <a:moveTo>
                  <a:pt x="4890640" y="358805"/>
                </a:moveTo>
                <a:cubicBezTo>
                  <a:pt x="4891822" y="358832"/>
                  <a:pt x="4893182" y="359162"/>
                  <a:pt x="4894720" y="359796"/>
                </a:cubicBezTo>
                <a:cubicBezTo>
                  <a:pt x="4900872" y="362333"/>
                  <a:pt x="4906496" y="365973"/>
                  <a:pt x="4911593" y="370717"/>
                </a:cubicBezTo>
                <a:cubicBezTo>
                  <a:pt x="4916690" y="375460"/>
                  <a:pt x="4917810" y="378980"/>
                  <a:pt x="4914951" y="381274"/>
                </a:cubicBezTo>
                <a:cubicBezTo>
                  <a:pt x="4912093" y="383568"/>
                  <a:pt x="4907681" y="385652"/>
                  <a:pt x="4901715" y="387525"/>
                </a:cubicBezTo>
                <a:cubicBezTo>
                  <a:pt x="4918855" y="387525"/>
                  <a:pt x="4930510" y="385965"/>
                  <a:pt x="4936680" y="382846"/>
                </a:cubicBezTo>
                <a:cubicBezTo>
                  <a:pt x="4942851" y="379727"/>
                  <a:pt x="4948859" y="379631"/>
                  <a:pt x="4954707" y="382558"/>
                </a:cubicBezTo>
                <a:cubicBezTo>
                  <a:pt x="4960555" y="385485"/>
                  <a:pt x="4965832" y="389236"/>
                  <a:pt x="4970538" y="393813"/>
                </a:cubicBezTo>
                <a:cubicBezTo>
                  <a:pt x="4975245" y="398389"/>
                  <a:pt x="4974833" y="401912"/>
                  <a:pt x="4969301" y="404380"/>
                </a:cubicBezTo>
                <a:cubicBezTo>
                  <a:pt x="4963770" y="406848"/>
                  <a:pt x="4958527" y="411133"/>
                  <a:pt x="4953572" y="417235"/>
                </a:cubicBezTo>
                <a:cubicBezTo>
                  <a:pt x="4948618" y="423337"/>
                  <a:pt x="4941623" y="430704"/>
                  <a:pt x="4932587" y="439336"/>
                </a:cubicBezTo>
                <a:cubicBezTo>
                  <a:pt x="4923552" y="447968"/>
                  <a:pt x="4914303" y="455635"/>
                  <a:pt x="4904840" y="462339"/>
                </a:cubicBezTo>
                <a:lnTo>
                  <a:pt x="4900900" y="464514"/>
                </a:lnTo>
                <a:lnTo>
                  <a:pt x="4909296" y="465501"/>
                </a:lnTo>
                <a:cubicBezTo>
                  <a:pt x="4916768" y="468472"/>
                  <a:pt x="4922238" y="472168"/>
                  <a:pt x="4925704" y="476589"/>
                </a:cubicBezTo>
                <a:cubicBezTo>
                  <a:pt x="4929171" y="481011"/>
                  <a:pt x="4929136" y="484474"/>
                  <a:pt x="4925602" y="486979"/>
                </a:cubicBezTo>
                <a:cubicBezTo>
                  <a:pt x="4922067" y="489485"/>
                  <a:pt x="4918390" y="491357"/>
                  <a:pt x="4914570" y="492597"/>
                </a:cubicBezTo>
                <a:cubicBezTo>
                  <a:pt x="4921999" y="492597"/>
                  <a:pt x="4929986" y="491667"/>
                  <a:pt x="4938531" y="489807"/>
                </a:cubicBezTo>
                <a:cubicBezTo>
                  <a:pt x="4947076" y="487947"/>
                  <a:pt x="4953724" y="485606"/>
                  <a:pt x="4958474" y="482784"/>
                </a:cubicBezTo>
                <a:cubicBezTo>
                  <a:pt x="4963224" y="479963"/>
                  <a:pt x="4969143" y="480220"/>
                  <a:pt x="4976231" y="483556"/>
                </a:cubicBezTo>
                <a:cubicBezTo>
                  <a:pt x="4983319" y="486892"/>
                  <a:pt x="4989793" y="491379"/>
                  <a:pt x="4995653" y="497016"/>
                </a:cubicBezTo>
                <a:cubicBezTo>
                  <a:pt x="5001513" y="502653"/>
                  <a:pt x="5001492" y="507127"/>
                  <a:pt x="4995588" y="510438"/>
                </a:cubicBezTo>
                <a:cubicBezTo>
                  <a:pt x="4989685" y="513750"/>
                  <a:pt x="4982485" y="520422"/>
                  <a:pt x="4973989" y="530456"/>
                </a:cubicBezTo>
                <a:cubicBezTo>
                  <a:pt x="4965494" y="540489"/>
                  <a:pt x="4952053" y="553918"/>
                  <a:pt x="4933666" y="570742"/>
                </a:cubicBezTo>
                <a:cubicBezTo>
                  <a:pt x="4915280" y="587565"/>
                  <a:pt x="4894217" y="601710"/>
                  <a:pt x="4870479" y="613176"/>
                </a:cubicBezTo>
                <a:cubicBezTo>
                  <a:pt x="4846741" y="624642"/>
                  <a:pt x="4823422" y="631556"/>
                  <a:pt x="4800521" y="633919"/>
                </a:cubicBezTo>
                <a:cubicBezTo>
                  <a:pt x="4777620" y="636282"/>
                  <a:pt x="4776585" y="633414"/>
                  <a:pt x="4797414" y="625315"/>
                </a:cubicBezTo>
                <a:cubicBezTo>
                  <a:pt x="4818244" y="617216"/>
                  <a:pt x="4839012" y="607412"/>
                  <a:pt x="4859717" y="595903"/>
                </a:cubicBezTo>
                <a:cubicBezTo>
                  <a:pt x="4880423" y="584393"/>
                  <a:pt x="4895154" y="574744"/>
                  <a:pt x="4903910" y="566956"/>
                </a:cubicBezTo>
                <a:cubicBezTo>
                  <a:pt x="4898440" y="563582"/>
                  <a:pt x="4891238" y="556767"/>
                  <a:pt x="4882302" y="546510"/>
                </a:cubicBezTo>
                <a:cubicBezTo>
                  <a:pt x="4873366" y="536254"/>
                  <a:pt x="4871500" y="530341"/>
                  <a:pt x="4876702" y="528772"/>
                </a:cubicBezTo>
                <a:cubicBezTo>
                  <a:pt x="4881905" y="527203"/>
                  <a:pt x="4889883" y="528530"/>
                  <a:pt x="4900636" y="532753"/>
                </a:cubicBezTo>
                <a:cubicBezTo>
                  <a:pt x="4911388" y="536976"/>
                  <a:pt x="4917069" y="545369"/>
                  <a:pt x="4917676" y="557933"/>
                </a:cubicBezTo>
                <a:cubicBezTo>
                  <a:pt x="4926011" y="549375"/>
                  <a:pt x="4934752" y="539187"/>
                  <a:pt x="4943898" y="527367"/>
                </a:cubicBezTo>
                <a:cubicBezTo>
                  <a:pt x="4953045" y="515548"/>
                  <a:pt x="4957618" y="507865"/>
                  <a:pt x="4957618" y="504318"/>
                </a:cubicBezTo>
                <a:cubicBezTo>
                  <a:pt x="4957618" y="502805"/>
                  <a:pt x="4954022" y="502826"/>
                  <a:pt x="4946828" y="504383"/>
                </a:cubicBezTo>
                <a:cubicBezTo>
                  <a:pt x="4939635" y="505939"/>
                  <a:pt x="4932287" y="507300"/>
                  <a:pt x="4924783" y="508466"/>
                </a:cubicBezTo>
                <a:cubicBezTo>
                  <a:pt x="4917280" y="509632"/>
                  <a:pt x="4910843" y="507883"/>
                  <a:pt x="4905473" y="503220"/>
                </a:cubicBezTo>
                <a:cubicBezTo>
                  <a:pt x="4894286" y="515201"/>
                  <a:pt x="4880761" y="525352"/>
                  <a:pt x="4864898" y="533674"/>
                </a:cubicBezTo>
                <a:cubicBezTo>
                  <a:pt x="4849036" y="541996"/>
                  <a:pt x="4834258" y="547754"/>
                  <a:pt x="4820566" y="550947"/>
                </a:cubicBezTo>
                <a:cubicBezTo>
                  <a:pt x="4806874" y="554141"/>
                  <a:pt x="4806837" y="551360"/>
                  <a:pt x="4820455" y="542604"/>
                </a:cubicBezTo>
                <a:cubicBezTo>
                  <a:pt x="4834072" y="533848"/>
                  <a:pt x="4847966" y="524301"/>
                  <a:pt x="4862136" y="513964"/>
                </a:cubicBezTo>
                <a:cubicBezTo>
                  <a:pt x="4876306" y="503626"/>
                  <a:pt x="4885840" y="494498"/>
                  <a:pt x="4890739" y="486579"/>
                </a:cubicBezTo>
                <a:cubicBezTo>
                  <a:pt x="4895638" y="478660"/>
                  <a:pt x="4898087" y="473287"/>
                  <a:pt x="4898087" y="470459"/>
                </a:cubicBezTo>
                <a:lnTo>
                  <a:pt x="4900884" y="464523"/>
                </a:lnTo>
                <a:lnTo>
                  <a:pt x="4865103" y="484282"/>
                </a:lnTo>
                <a:cubicBezTo>
                  <a:pt x="4848075" y="492207"/>
                  <a:pt x="4831998" y="496566"/>
                  <a:pt x="4816873" y="497360"/>
                </a:cubicBezTo>
                <a:cubicBezTo>
                  <a:pt x="4801749" y="498154"/>
                  <a:pt x="4800357" y="495459"/>
                  <a:pt x="4812697" y="489277"/>
                </a:cubicBezTo>
                <a:cubicBezTo>
                  <a:pt x="4825037" y="483094"/>
                  <a:pt x="4837099" y="477157"/>
                  <a:pt x="4848881" y="471464"/>
                </a:cubicBezTo>
                <a:cubicBezTo>
                  <a:pt x="4860663" y="465771"/>
                  <a:pt x="4873171" y="458907"/>
                  <a:pt x="4886404" y="450870"/>
                </a:cubicBezTo>
                <a:cubicBezTo>
                  <a:pt x="4873543" y="441270"/>
                  <a:pt x="4866241" y="433562"/>
                  <a:pt x="4864498" y="427746"/>
                </a:cubicBezTo>
                <a:lnTo>
                  <a:pt x="4865750" y="422871"/>
                </a:lnTo>
                <a:lnTo>
                  <a:pt x="4864350" y="423978"/>
                </a:lnTo>
                <a:cubicBezTo>
                  <a:pt x="4851383" y="433795"/>
                  <a:pt x="4836835" y="440895"/>
                  <a:pt x="4820706" y="445279"/>
                </a:cubicBezTo>
                <a:cubicBezTo>
                  <a:pt x="4804576" y="449664"/>
                  <a:pt x="4803662" y="446917"/>
                  <a:pt x="4817962" y="437038"/>
                </a:cubicBezTo>
                <a:cubicBezTo>
                  <a:pt x="4832262" y="427160"/>
                  <a:pt x="4846862" y="414773"/>
                  <a:pt x="4861764" y="399878"/>
                </a:cubicBezTo>
                <a:cubicBezTo>
                  <a:pt x="4876665" y="384982"/>
                  <a:pt x="4884345" y="373944"/>
                  <a:pt x="4884804" y="366763"/>
                </a:cubicBezTo>
                <a:cubicBezTo>
                  <a:pt x="4885148" y="361378"/>
                  <a:pt x="4887093" y="358725"/>
                  <a:pt x="4890640" y="358805"/>
                </a:cubicBezTo>
                <a:close/>
                <a:moveTo>
                  <a:pt x="4477518" y="205359"/>
                </a:moveTo>
                <a:cubicBezTo>
                  <a:pt x="4484438" y="205359"/>
                  <a:pt x="4489532" y="207220"/>
                  <a:pt x="4492800" y="210940"/>
                </a:cubicBezTo>
                <a:cubicBezTo>
                  <a:pt x="4496068" y="214661"/>
                  <a:pt x="4497702" y="219039"/>
                  <a:pt x="4497702" y="224074"/>
                </a:cubicBezTo>
                <a:cubicBezTo>
                  <a:pt x="4497702" y="230623"/>
                  <a:pt x="4495780" y="235581"/>
                  <a:pt x="4491935" y="238948"/>
                </a:cubicBezTo>
                <a:cubicBezTo>
                  <a:pt x="4488090" y="242315"/>
                  <a:pt x="4483371" y="243999"/>
                  <a:pt x="4477778" y="243999"/>
                </a:cubicBezTo>
                <a:cubicBezTo>
                  <a:pt x="4473016" y="243999"/>
                  <a:pt x="4468507" y="242340"/>
                  <a:pt x="4464253" y="239022"/>
                </a:cubicBezTo>
                <a:cubicBezTo>
                  <a:pt x="4459999" y="235705"/>
                  <a:pt x="4457872" y="230722"/>
                  <a:pt x="4457872" y="224074"/>
                </a:cubicBezTo>
                <a:cubicBezTo>
                  <a:pt x="4457872" y="218965"/>
                  <a:pt x="4459475" y="214804"/>
                  <a:pt x="4462681" y="211591"/>
                </a:cubicBezTo>
                <a:cubicBezTo>
                  <a:pt x="4465887" y="208379"/>
                  <a:pt x="4470833" y="206302"/>
                  <a:pt x="4477518" y="205359"/>
                </a:cubicBezTo>
                <a:close/>
                <a:moveTo>
                  <a:pt x="5107218" y="203097"/>
                </a:moveTo>
                <a:cubicBezTo>
                  <a:pt x="5110664" y="202540"/>
                  <a:pt x="5114471" y="202798"/>
                  <a:pt x="5118641" y="203871"/>
                </a:cubicBezTo>
                <a:cubicBezTo>
                  <a:pt x="5126982" y="206017"/>
                  <a:pt x="5132430" y="210528"/>
                  <a:pt x="5134984" y="217405"/>
                </a:cubicBezTo>
                <a:cubicBezTo>
                  <a:pt x="5137539" y="224282"/>
                  <a:pt x="5137179" y="232886"/>
                  <a:pt x="5133905" y="243217"/>
                </a:cubicBezTo>
                <a:cubicBezTo>
                  <a:pt x="5130631" y="253548"/>
                  <a:pt x="5124684" y="263430"/>
                  <a:pt x="5116064" y="272862"/>
                </a:cubicBezTo>
                <a:cubicBezTo>
                  <a:pt x="5107445" y="282294"/>
                  <a:pt x="5099135" y="287429"/>
                  <a:pt x="5091136" y="288266"/>
                </a:cubicBezTo>
                <a:cubicBezTo>
                  <a:pt x="5083136" y="289103"/>
                  <a:pt x="5081573" y="286954"/>
                  <a:pt x="5086448" y="281820"/>
                </a:cubicBezTo>
                <a:cubicBezTo>
                  <a:pt x="5091322" y="276685"/>
                  <a:pt x="5095814" y="271504"/>
                  <a:pt x="5099926" y="266276"/>
                </a:cubicBezTo>
                <a:cubicBezTo>
                  <a:pt x="5104037" y="261049"/>
                  <a:pt x="5107613" y="254789"/>
                  <a:pt x="5110651" y="247496"/>
                </a:cubicBezTo>
                <a:cubicBezTo>
                  <a:pt x="5105181" y="247496"/>
                  <a:pt x="5100583" y="246098"/>
                  <a:pt x="5096856" y="243301"/>
                </a:cubicBezTo>
                <a:cubicBezTo>
                  <a:pt x="5093130" y="240504"/>
                  <a:pt x="5090605" y="236846"/>
                  <a:pt x="5089285" y="232325"/>
                </a:cubicBezTo>
                <a:cubicBezTo>
                  <a:pt x="5087964" y="227804"/>
                  <a:pt x="5087722" y="223581"/>
                  <a:pt x="5088559" y="219656"/>
                </a:cubicBezTo>
                <a:cubicBezTo>
                  <a:pt x="5089396" y="215731"/>
                  <a:pt x="5092534" y="211582"/>
                  <a:pt x="5097972" y="207210"/>
                </a:cubicBezTo>
                <a:cubicBezTo>
                  <a:pt x="5100692" y="205024"/>
                  <a:pt x="5103774" y="203653"/>
                  <a:pt x="5107218" y="203097"/>
                </a:cubicBezTo>
                <a:close/>
                <a:moveTo>
                  <a:pt x="2497369" y="203097"/>
                </a:moveTo>
                <a:cubicBezTo>
                  <a:pt x="2500813" y="202540"/>
                  <a:pt x="2504621" y="202798"/>
                  <a:pt x="2508791" y="203871"/>
                </a:cubicBezTo>
                <a:cubicBezTo>
                  <a:pt x="2517132" y="206017"/>
                  <a:pt x="2522580" y="210528"/>
                  <a:pt x="2525134" y="217405"/>
                </a:cubicBezTo>
                <a:cubicBezTo>
                  <a:pt x="2527689" y="224282"/>
                  <a:pt x="2527330" y="232886"/>
                  <a:pt x="2524055" y="243217"/>
                </a:cubicBezTo>
                <a:cubicBezTo>
                  <a:pt x="2520781" y="253548"/>
                  <a:pt x="2514834" y="263430"/>
                  <a:pt x="2506215" y="272862"/>
                </a:cubicBezTo>
                <a:cubicBezTo>
                  <a:pt x="2497595" y="282294"/>
                  <a:pt x="2489285" y="287429"/>
                  <a:pt x="2481286" y="288266"/>
                </a:cubicBezTo>
                <a:cubicBezTo>
                  <a:pt x="2473286" y="289103"/>
                  <a:pt x="2471724" y="286954"/>
                  <a:pt x="2476598" y="281820"/>
                </a:cubicBezTo>
                <a:cubicBezTo>
                  <a:pt x="2481472" y="276685"/>
                  <a:pt x="2485965" y="271504"/>
                  <a:pt x="2490076" y="266276"/>
                </a:cubicBezTo>
                <a:cubicBezTo>
                  <a:pt x="2494187" y="261049"/>
                  <a:pt x="2497762" y="254789"/>
                  <a:pt x="2500801" y="247496"/>
                </a:cubicBezTo>
                <a:cubicBezTo>
                  <a:pt x="2495331" y="247496"/>
                  <a:pt x="2490733" y="246098"/>
                  <a:pt x="2487006" y="243301"/>
                </a:cubicBezTo>
                <a:cubicBezTo>
                  <a:pt x="2483280" y="240504"/>
                  <a:pt x="2480756" y="236846"/>
                  <a:pt x="2479435" y="232325"/>
                </a:cubicBezTo>
                <a:cubicBezTo>
                  <a:pt x="2478114" y="227804"/>
                  <a:pt x="2477872" y="223581"/>
                  <a:pt x="2478709" y="219656"/>
                </a:cubicBezTo>
                <a:cubicBezTo>
                  <a:pt x="2479546" y="215731"/>
                  <a:pt x="2482684" y="211582"/>
                  <a:pt x="2488123" y="207210"/>
                </a:cubicBezTo>
                <a:cubicBezTo>
                  <a:pt x="2490842" y="205024"/>
                  <a:pt x="2493924" y="203653"/>
                  <a:pt x="2497369" y="203097"/>
                </a:cubicBezTo>
                <a:close/>
                <a:moveTo>
                  <a:pt x="5516338" y="192026"/>
                </a:moveTo>
                <a:cubicBezTo>
                  <a:pt x="5518048" y="191614"/>
                  <a:pt x="5520668" y="191808"/>
                  <a:pt x="5524198" y="192606"/>
                </a:cubicBezTo>
                <a:cubicBezTo>
                  <a:pt x="5538318" y="195800"/>
                  <a:pt x="5551626" y="200423"/>
                  <a:pt x="5564121" y="206475"/>
                </a:cubicBezTo>
                <a:cubicBezTo>
                  <a:pt x="5576616" y="212528"/>
                  <a:pt x="5586504" y="220676"/>
                  <a:pt x="5593785" y="230920"/>
                </a:cubicBezTo>
                <a:cubicBezTo>
                  <a:pt x="5601064" y="241165"/>
                  <a:pt x="5602962" y="249989"/>
                  <a:pt x="5599477" y="257393"/>
                </a:cubicBezTo>
                <a:cubicBezTo>
                  <a:pt x="5595992" y="264797"/>
                  <a:pt x="5586783" y="262280"/>
                  <a:pt x="5571851" y="249840"/>
                </a:cubicBezTo>
                <a:cubicBezTo>
                  <a:pt x="5556918" y="237401"/>
                  <a:pt x="5541477" y="224806"/>
                  <a:pt x="5525528" y="212056"/>
                </a:cubicBezTo>
                <a:cubicBezTo>
                  <a:pt x="5514273" y="199936"/>
                  <a:pt x="5511209" y="193259"/>
                  <a:pt x="5516338" y="192026"/>
                </a:cubicBezTo>
                <a:close/>
                <a:moveTo>
                  <a:pt x="2916013" y="192026"/>
                </a:moveTo>
                <a:cubicBezTo>
                  <a:pt x="2917723" y="191614"/>
                  <a:pt x="2920343" y="191808"/>
                  <a:pt x="2923873" y="192606"/>
                </a:cubicBezTo>
                <a:cubicBezTo>
                  <a:pt x="2937993" y="195800"/>
                  <a:pt x="2951300" y="200423"/>
                  <a:pt x="2963796" y="206475"/>
                </a:cubicBezTo>
                <a:cubicBezTo>
                  <a:pt x="2976291" y="212528"/>
                  <a:pt x="2986179" y="220676"/>
                  <a:pt x="2993459" y="230920"/>
                </a:cubicBezTo>
                <a:cubicBezTo>
                  <a:pt x="3000739" y="241165"/>
                  <a:pt x="3002637" y="249989"/>
                  <a:pt x="2999152" y="257393"/>
                </a:cubicBezTo>
                <a:cubicBezTo>
                  <a:pt x="2995667" y="264797"/>
                  <a:pt x="2986458" y="262280"/>
                  <a:pt x="2971526" y="249840"/>
                </a:cubicBezTo>
                <a:cubicBezTo>
                  <a:pt x="2956593" y="237401"/>
                  <a:pt x="2941152" y="224806"/>
                  <a:pt x="2925203" y="212056"/>
                </a:cubicBezTo>
                <a:cubicBezTo>
                  <a:pt x="2913948" y="199936"/>
                  <a:pt x="2910885" y="193259"/>
                  <a:pt x="2916013" y="192026"/>
                </a:cubicBezTo>
                <a:close/>
                <a:moveTo>
                  <a:pt x="509906" y="167475"/>
                </a:moveTo>
                <a:cubicBezTo>
                  <a:pt x="515808" y="167252"/>
                  <a:pt x="520950" y="169813"/>
                  <a:pt x="525331" y="175156"/>
                </a:cubicBezTo>
                <a:cubicBezTo>
                  <a:pt x="531173" y="182282"/>
                  <a:pt x="529728" y="186579"/>
                  <a:pt x="520996" y="188049"/>
                </a:cubicBezTo>
                <a:cubicBezTo>
                  <a:pt x="512265" y="189518"/>
                  <a:pt x="502201" y="190842"/>
                  <a:pt x="490803" y="192020"/>
                </a:cubicBezTo>
                <a:cubicBezTo>
                  <a:pt x="479405" y="193199"/>
                  <a:pt x="469102" y="194364"/>
                  <a:pt x="459893" y="195518"/>
                </a:cubicBezTo>
                <a:cubicBezTo>
                  <a:pt x="450684" y="196671"/>
                  <a:pt x="443249" y="197840"/>
                  <a:pt x="437587" y="199025"/>
                </a:cubicBezTo>
                <a:cubicBezTo>
                  <a:pt x="431926" y="200209"/>
                  <a:pt x="425560" y="196885"/>
                  <a:pt x="418491" y="189053"/>
                </a:cubicBezTo>
                <a:cubicBezTo>
                  <a:pt x="411421" y="181221"/>
                  <a:pt x="412494" y="177702"/>
                  <a:pt x="421709" y="178496"/>
                </a:cubicBezTo>
                <a:cubicBezTo>
                  <a:pt x="430924" y="179289"/>
                  <a:pt x="437398" y="179308"/>
                  <a:pt x="441132" y="178552"/>
                </a:cubicBezTo>
                <a:cubicBezTo>
                  <a:pt x="445559" y="177820"/>
                  <a:pt x="454966" y="176676"/>
                  <a:pt x="469353" y="175119"/>
                </a:cubicBezTo>
                <a:cubicBezTo>
                  <a:pt x="483740" y="173563"/>
                  <a:pt x="495206" y="171398"/>
                  <a:pt x="503751" y="168627"/>
                </a:cubicBezTo>
                <a:cubicBezTo>
                  <a:pt x="505887" y="167934"/>
                  <a:pt x="507939" y="167550"/>
                  <a:pt x="509906" y="167475"/>
                </a:cubicBezTo>
                <a:close/>
                <a:moveTo>
                  <a:pt x="205106" y="167475"/>
                </a:moveTo>
                <a:cubicBezTo>
                  <a:pt x="211008" y="167252"/>
                  <a:pt x="216150" y="169813"/>
                  <a:pt x="220531" y="175156"/>
                </a:cubicBezTo>
                <a:cubicBezTo>
                  <a:pt x="226373" y="182282"/>
                  <a:pt x="224928" y="186579"/>
                  <a:pt x="216196" y="188049"/>
                </a:cubicBezTo>
                <a:cubicBezTo>
                  <a:pt x="207465" y="189518"/>
                  <a:pt x="197401" y="190842"/>
                  <a:pt x="186003" y="192020"/>
                </a:cubicBezTo>
                <a:cubicBezTo>
                  <a:pt x="174605" y="193199"/>
                  <a:pt x="164302" y="194364"/>
                  <a:pt x="155093" y="195518"/>
                </a:cubicBezTo>
                <a:cubicBezTo>
                  <a:pt x="145884" y="196671"/>
                  <a:pt x="138449" y="197840"/>
                  <a:pt x="132787" y="199025"/>
                </a:cubicBezTo>
                <a:cubicBezTo>
                  <a:pt x="127126" y="200209"/>
                  <a:pt x="120760" y="196885"/>
                  <a:pt x="113691" y="189053"/>
                </a:cubicBezTo>
                <a:cubicBezTo>
                  <a:pt x="106622" y="181221"/>
                  <a:pt x="107695" y="177702"/>
                  <a:pt x="116909" y="178496"/>
                </a:cubicBezTo>
                <a:cubicBezTo>
                  <a:pt x="126124" y="179289"/>
                  <a:pt x="132598" y="179308"/>
                  <a:pt x="136332" y="178552"/>
                </a:cubicBezTo>
                <a:cubicBezTo>
                  <a:pt x="140759" y="177820"/>
                  <a:pt x="150166" y="176676"/>
                  <a:pt x="164553" y="175119"/>
                </a:cubicBezTo>
                <a:cubicBezTo>
                  <a:pt x="178940" y="173563"/>
                  <a:pt x="190406" y="171398"/>
                  <a:pt x="198951" y="168627"/>
                </a:cubicBezTo>
                <a:cubicBezTo>
                  <a:pt x="201087" y="167934"/>
                  <a:pt x="203139" y="167550"/>
                  <a:pt x="205106" y="167475"/>
                </a:cubicBezTo>
                <a:close/>
                <a:moveTo>
                  <a:pt x="2047033" y="154618"/>
                </a:moveTo>
                <a:cubicBezTo>
                  <a:pt x="2038854" y="156522"/>
                  <a:pt x="2032516" y="158274"/>
                  <a:pt x="2028020" y="159874"/>
                </a:cubicBezTo>
                <a:cubicBezTo>
                  <a:pt x="2023525" y="161473"/>
                  <a:pt x="2019212" y="161883"/>
                  <a:pt x="2015082" y="161101"/>
                </a:cubicBezTo>
                <a:cubicBezTo>
                  <a:pt x="2015826" y="170341"/>
                  <a:pt x="2017184" y="180027"/>
                  <a:pt x="2019156" y="190160"/>
                </a:cubicBezTo>
                <a:cubicBezTo>
                  <a:pt x="2038690" y="187060"/>
                  <a:pt x="2050962" y="185509"/>
                  <a:pt x="2055972" y="185509"/>
                </a:cubicBezTo>
                <a:cubicBezTo>
                  <a:pt x="2056642" y="176828"/>
                  <a:pt x="2057364" y="169033"/>
                  <a:pt x="2058140" y="162125"/>
                </a:cubicBezTo>
                <a:cubicBezTo>
                  <a:pt x="2058915" y="155217"/>
                  <a:pt x="2055213" y="152714"/>
                  <a:pt x="2047033" y="154618"/>
                </a:cubicBezTo>
                <a:close/>
                <a:moveTo>
                  <a:pt x="2064430" y="131608"/>
                </a:moveTo>
                <a:cubicBezTo>
                  <a:pt x="2067002" y="131625"/>
                  <a:pt x="2069869" y="132359"/>
                  <a:pt x="2073032" y="133810"/>
                </a:cubicBezTo>
                <a:cubicBezTo>
                  <a:pt x="2079357" y="136712"/>
                  <a:pt x="2084901" y="140067"/>
                  <a:pt x="2089663" y="143875"/>
                </a:cubicBezTo>
                <a:cubicBezTo>
                  <a:pt x="2094426" y="147682"/>
                  <a:pt x="2094010" y="152401"/>
                  <a:pt x="2088417" y="158032"/>
                </a:cubicBezTo>
                <a:cubicBezTo>
                  <a:pt x="2082823" y="163662"/>
                  <a:pt x="2078613" y="171532"/>
                  <a:pt x="2075785" y="181640"/>
                </a:cubicBezTo>
                <a:cubicBezTo>
                  <a:pt x="2080151" y="185869"/>
                  <a:pt x="2083189" y="189866"/>
                  <a:pt x="2084901" y="193630"/>
                </a:cubicBezTo>
                <a:cubicBezTo>
                  <a:pt x="2086612" y="197394"/>
                  <a:pt x="2083816" y="199530"/>
                  <a:pt x="2076511" y="200039"/>
                </a:cubicBezTo>
                <a:cubicBezTo>
                  <a:pt x="2069206" y="200547"/>
                  <a:pt x="2050156" y="202271"/>
                  <a:pt x="2019361" y="205210"/>
                </a:cubicBezTo>
                <a:cubicBezTo>
                  <a:pt x="2017240" y="218617"/>
                  <a:pt x="2013671" y="222428"/>
                  <a:pt x="2008654" y="216642"/>
                </a:cubicBezTo>
                <a:cubicBezTo>
                  <a:pt x="2003638" y="210857"/>
                  <a:pt x="2000555" y="205096"/>
                  <a:pt x="1999408" y="199360"/>
                </a:cubicBezTo>
                <a:cubicBezTo>
                  <a:pt x="1998261" y="193623"/>
                  <a:pt x="1996900" y="186424"/>
                  <a:pt x="1995325" y="177761"/>
                </a:cubicBezTo>
                <a:cubicBezTo>
                  <a:pt x="1993750" y="169098"/>
                  <a:pt x="1991179" y="161415"/>
                  <a:pt x="1987614" y="154711"/>
                </a:cubicBezTo>
                <a:cubicBezTo>
                  <a:pt x="1984048" y="148008"/>
                  <a:pt x="1985012" y="144656"/>
                  <a:pt x="1990507" y="144656"/>
                </a:cubicBezTo>
                <a:cubicBezTo>
                  <a:pt x="1994574" y="144656"/>
                  <a:pt x="1999089" y="144845"/>
                  <a:pt x="2004050" y="145223"/>
                </a:cubicBezTo>
                <a:cubicBezTo>
                  <a:pt x="2009011" y="145602"/>
                  <a:pt x="2017227" y="145096"/>
                  <a:pt x="2028699" y="143707"/>
                </a:cubicBezTo>
                <a:cubicBezTo>
                  <a:pt x="2044004" y="139875"/>
                  <a:pt x="2053638" y="136542"/>
                  <a:pt x="2057600" y="133708"/>
                </a:cubicBezTo>
                <a:cubicBezTo>
                  <a:pt x="2059581" y="132291"/>
                  <a:pt x="2061858" y="131591"/>
                  <a:pt x="2064430" y="131608"/>
                </a:cubicBezTo>
                <a:close/>
                <a:moveTo>
                  <a:pt x="404371" y="113253"/>
                </a:moveTo>
                <a:lnTo>
                  <a:pt x="386326" y="119578"/>
                </a:lnTo>
                <a:lnTo>
                  <a:pt x="375331" y="160525"/>
                </a:lnTo>
                <a:cubicBezTo>
                  <a:pt x="379200" y="163600"/>
                  <a:pt x="383045" y="166862"/>
                  <a:pt x="386865" y="170310"/>
                </a:cubicBezTo>
                <a:cubicBezTo>
                  <a:pt x="391603" y="161430"/>
                  <a:pt x="395317" y="151824"/>
                  <a:pt x="398008" y="141493"/>
                </a:cubicBezTo>
                <a:cubicBezTo>
                  <a:pt x="400700" y="131162"/>
                  <a:pt x="402820" y="121749"/>
                  <a:pt x="404371" y="113253"/>
                </a:cubicBezTo>
                <a:close/>
                <a:moveTo>
                  <a:pt x="99571" y="113253"/>
                </a:moveTo>
                <a:lnTo>
                  <a:pt x="81526" y="119578"/>
                </a:lnTo>
                <a:lnTo>
                  <a:pt x="70531" y="160525"/>
                </a:lnTo>
                <a:cubicBezTo>
                  <a:pt x="74400" y="163600"/>
                  <a:pt x="78245" y="166862"/>
                  <a:pt x="82065" y="170310"/>
                </a:cubicBezTo>
                <a:cubicBezTo>
                  <a:pt x="86803" y="161430"/>
                  <a:pt x="90517" y="151824"/>
                  <a:pt x="93208" y="141493"/>
                </a:cubicBezTo>
                <a:cubicBezTo>
                  <a:pt x="95900" y="131162"/>
                  <a:pt x="98020" y="121749"/>
                  <a:pt x="99571" y="113253"/>
                </a:cubicBezTo>
                <a:close/>
                <a:moveTo>
                  <a:pt x="989078" y="107681"/>
                </a:moveTo>
                <a:cubicBezTo>
                  <a:pt x="992227" y="105540"/>
                  <a:pt x="994395" y="111016"/>
                  <a:pt x="995581" y="124108"/>
                </a:cubicBezTo>
                <a:cubicBezTo>
                  <a:pt x="997163" y="141565"/>
                  <a:pt x="992443" y="159098"/>
                  <a:pt x="981424" y="176710"/>
                </a:cubicBezTo>
                <a:cubicBezTo>
                  <a:pt x="970405" y="194321"/>
                  <a:pt x="962210" y="198067"/>
                  <a:pt x="956840" y="187946"/>
                </a:cubicBezTo>
                <a:cubicBezTo>
                  <a:pt x="951470" y="177826"/>
                  <a:pt x="951532" y="168952"/>
                  <a:pt x="957025" y="161325"/>
                </a:cubicBezTo>
                <a:cubicBezTo>
                  <a:pt x="962520" y="153697"/>
                  <a:pt x="967171" y="146126"/>
                  <a:pt x="970978" y="138610"/>
                </a:cubicBezTo>
                <a:cubicBezTo>
                  <a:pt x="975654" y="130734"/>
                  <a:pt x="980528" y="121984"/>
                  <a:pt x="985600" y="112360"/>
                </a:cubicBezTo>
                <a:cubicBezTo>
                  <a:pt x="986869" y="109954"/>
                  <a:pt x="988028" y="108394"/>
                  <a:pt x="989078" y="107681"/>
                </a:cubicBezTo>
                <a:close/>
                <a:moveTo>
                  <a:pt x="5429453" y="104715"/>
                </a:moveTo>
                <a:cubicBezTo>
                  <a:pt x="5431490" y="104676"/>
                  <a:pt x="5434012" y="105013"/>
                  <a:pt x="5437022" y="105728"/>
                </a:cubicBezTo>
                <a:cubicBezTo>
                  <a:pt x="5449058" y="108587"/>
                  <a:pt x="5457641" y="112590"/>
                  <a:pt x="5462769" y="117737"/>
                </a:cubicBezTo>
                <a:cubicBezTo>
                  <a:pt x="5467898" y="122884"/>
                  <a:pt x="5469963" y="129454"/>
                  <a:pt x="5468964" y="137447"/>
                </a:cubicBezTo>
                <a:cubicBezTo>
                  <a:pt x="5467966" y="145440"/>
                  <a:pt x="5464090" y="147970"/>
                  <a:pt x="5457337" y="145037"/>
                </a:cubicBezTo>
                <a:cubicBezTo>
                  <a:pt x="5450583" y="142104"/>
                  <a:pt x="5444355" y="137577"/>
                  <a:pt x="5438649" y="131457"/>
                </a:cubicBezTo>
                <a:cubicBezTo>
                  <a:pt x="5432944" y="125336"/>
                  <a:pt x="5428145" y="119932"/>
                  <a:pt x="5424250" y="115244"/>
                </a:cubicBezTo>
                <a:cubicBezTo>
                  <a:pt x="5421609" y="108342"/>
                  <a:pt x="5423343" y="104832"/>
                  <a:pt x="5429453" y="104715"/>
                </a:cubicBezTo>
                <a:close/>
                <a:moveTo>
                  <a:pt x="2829128" y="104715"/>
                </a:moveTo>
                <a:cubicBezTo>
                  <a:pt x="2831165" y="104676"/>
                  <a:pt x="2833688" y="105013"/>
                  <a:pt x="2836697" y="105728"/>
                </a:cubicBezTo>
                <a:cubicBezTo>
                  <a:pt x="2848733" y="108587"/>
                  <a:pt x="2857315" y="112590"/>
                  <a:pt x="2862444" y="117737"/>
                </a:cubicBezTo>
                <a:cubicBezTo>
                  <a:pt x="2867572" y="122884"/>
                  <a:pt x="2869637" y="129454"/>
                  <a:pt x="2868639" y="137447"/>
                </a:cubicBezTo>
                <a:cubicBezTo>
                  <a:pt x="2867640" y="145440"/>
                  <a:pt x="2863765" y="147970"/>
                  <a:pt x="2857012" y="145037"/>
                </a:cubicBezTo>
                <a:cubicBezTo>
                  <a:pt x="2850259" y="142104"/>
                  <a:pt x="2844030" y="137577"/>
                  <a:pt x="2838324" y="131457"/>
                </a:cubicBezTo>
                <a:cubicBezTo>
                  <a:pt x="2832619" y="125336"/>
                  <a:pt x="2827820" y="119932"/>
                  <a:pt x="2823925" y="115244"/>
                </a:cubicBezTo>
                <a:cubicBezTo>
                  <a:pt x="2821284" y="108342"/>
                  <a:pt x="2823018" y="104832"/>
                  <a:pt x="2829128" y="104715"/>
                </a:cubicBezTo>
                <a:close/>
                <a:moveTo>
                  <a:pt x="1124048" y="100947"/>
                </a:moveTo>
                <a:cubicBezTo>
                  <a:pt x="1130373" y="102181"/>
                  <a:pt x="1139148" y="105613"/>
                  <a:pt x="1150372" y="111244"/>
                </a:cubicBezTo>
                <a:cubicBezTo>
                  <a:pt x="1161881" y="116155"/>
                  <a:pt x="1171072" y="124332"/>
                  <a:pt x="1177942" y="135773"/>
                </a:cubicBezTo>
                <a:cubicBezTo>
                  <a:pt x="1184813" y="147214"/>
                  <a:pt x="1185827" y="158773"/>
                  <a:pt x="1180984" y="170450"/>
                </a:cubicBezTo>
                <a:cubicBezTo>
                  <a:pt x="1176141" y="182126"/>
                  <a:pt x="1168610" y="180102"/>
                  <a:pt x="1158390" y="164376"/>
                </a:cubicBezTo>
                <a:cubicBezTo>
                  <a:pt x="1148170" y="148649"/>
                  <a:pt x="1138311" y="133838"/>
                  <a:pt x="1128810" y="119941"/>
                </a:cubicBezTo>
                <a:cubicBezTo>
                  <a:pt x="1119310" y="106044"/>
                  <a:pt x="1117723" y="99713"/>
                  <a:pt x="1124048" y="100947"/>
                </a:cubicBezTo>
                <a:close/>
                <a:moveTo>
                  <a:pt x="3153852" y="93351"/>
                </a:moveTo>
                <a:cubicBezTo>
                  <a:pt x="3155325" y="93471"/>
                  <a:pt x="3157091" y="93950"/>
                  <a:pt x="3159151" y="94789"/>
                </a:cubicBezTo>
                <a:cubicBezTo>
                  <a:pt x="3167393" y="98144"/>
                  <a:pt x="3173836" y="102187"/>
                  <a:pt x="3178480" y="106919"/>
                </a:cubicBezTo>
                <a:cubicBezTo>
                  <a:pt x="3183125" y="111650"/>
                  <a:pt x="3183519" y="115482"/>
                  <a:pt x="3179662" y="118416"/>
                </a:cubicBezTo>
                <a:cubicBezTo>
                  <a:pt x="3175805" y="121349"/>
                  <a:pt x="3171104" y="127069"/>
                  <a:pt x="3165560" y="135577"/>
                </a:cubicBezTo>
                <a:cubicBezTo>
                  <a:pt x="3160016" y="144085"/>
                  <a:pt x="3154584" y="152488"/>
                  <a:pt x="3149264" y="160785"/>
                </a:cubicBezTo>
                <a:cubicBezTo>
                  <a:pt x="3155490" y="165176"/>
                  <a:pt x="3157824" y="171222"/>
                  <a:pt x="3156268" y="178924"/>
                </a:cubicBezTo>
                <a:cubicBezTo>
                  <a:pt x="3154711" y="186625"/>
                  <a:pt x="3153933" y="200901"/>
                  <a:pt x="3153933" y="221749"/>
                </a:cubicBezTo>
                <a:cubicBezTo>
                  <a:pt x="3153933" y="243317"/>
                  <a:pt x="3151474" y="257865"/>
                  <a:pt x="3146557" y="265393"/>
                </a:cubicBezTo>
                <a:cubicBezTo>
                  <a:pt x="3141639" y="272921"/>
                  <a:pt x="3136945" y="271247"/>
                  <a:pt x="3132474" y="260370"/>
                </a:cubicBezTo>
                <a:cubicBezTo>
                  <a:pt x="3128003" y="249493"/>
                  <a:pt x="3126741" y="241834"/>
                  <a:pt x="3128688" y="237394"/>
                </a:cubicBezTo>
                <a:cubicBezTo>
                  <a:pt x="3130635" y="232954"/>
                  <a:pt x="3132387" y="224756"/>
                  <a:pt x="3133944" y="212801"/>
                </a:cubicBezTo>
                <a:cubicBezTo>
                  <a:pt x="3135500" y="200845"/>
                  <a:pt x="3135764" y="188281"/>
                  <a:pt x="3134734" y="175110"/>
                </a:cubicBezTo>
                <a:cubicBezTo>
                  <a:pt x="3130555" y="182936"/>
                  <a:pt x="3124261" y="190448"/>
                  <a:pt x="3115852" y="197648"/>
                </a:cubicBezTo>
                <a:cubicBezTo>
                  <a:pt x="3107443" y="204848"/>
                  <a:pt x="3097654" y="211064"/>
                  <a:pt x="3086486" y="216298"/>
                </a:cubicBezTo>
                <a:cubicBezTo>
                  <a:pt x="3075318" y="221532"/>
                  <a:pt x="3073774" y="219402"/>
                  <a:pt x="3081854" y="209908"/>
                </a:cubicBezTo>
                <a:cubicBezTo>
                  <a:pt x="3089934" y="200414"/>
                  <a:pt x="3099121" y="189946"/>
                  <a:pt x="3109415" y="178505"/>
                </a:cubicBezTo>
                <a:cubicBezTo>
                  <a:pt x="3119709" y="167064"/>
                  <a:pt x="3129094" y="153486"/>
                  <a:pt x="3137571" y="137773"/>
                </a:cubicBezTo>
                <a:cubicBezTo>
                  <a:pt x="3146048" y="122059"/>
                  <a:pt x="3149704" y="110128"/>
                  <a:pt x="3148538" y="101979"/>
                </a:cubicBezTo>
                <a:cubicBezTo>
                  <a:pt x="3147664" y="95868"/>
                  <a:pt x="3149435" y="92992"/>
                  <a:pt x="3153852" y="93351"/>
                </a:cubicBezTo>
                <a:close/>
                <a:moveTo>
                  <a:pt x="3208432" y="92845"/>
                </a:moveTo>
                <a:cubicBezTo>
                  <a:pt x="3216847" y="94904"/>
                  <a:pt x="3223681" y="97778"/>
                  <a:pt x="3228933" y="101468"/>
                </a:cubicBezTo>
                <a:cubicBezTo>
                  <a:pt x="3234186" y="105158"/>
                  <a:pt x="3235429" y="109396"/>
                  <a:pt x="3232663" y="114183"/>
                </a:cubicBezTo>
                <a:cubicBezTo>
                  <a:pt x="3229897" y="118971"/>
                  <a:pt x="3227386" y="132619"/>
                  <a:pt x="3225129" y="155130"/>
                </a:cubicBezTo>
                <a:cubicBezTo>
                  <a:pt x="3232409" y="147391"/>
                  <a:pt x="3240439" y="138365"/>
                  <a:pt x="3249220" y="128052"/>
                </a:cubicBezTo>
                <a:cubicBezTo>
                  <a:pt x="3258001" y="117740"/>
                  <a:pt x="3262879" y="108974"/>
                  <a:pt x="3263852" y="101756"/>
                </a:cubicBezTo>
                <a:cubicBezTo>
                  <a:pt x="3264826" y="94538"/>
                  <a:pt x="3268801" y="93047"/>
                  <a:pt x="3275777" y="97282"/>
                </a:cubicBezTo>
                <a:cubicBezTo>
                  <a:pt x="3282753" y="101517"/>
                  <a:pt x="3288316" y="106007"/>
                  <a:pt x="3292464" y="110751"/>
                </a:cubicBezTo>
                <a:cubicBezTo>
                  <a:pt x="3296613" y="115495"/>
                  <a:pt x="3295890" y="119532"/>
                  <a:pt x="3290297" y="122862"/>
                </a:cubicBezTo>
                <a:cubicBezTo>
                  <a:pt x="3284703" y="126192"/>
                  <a:pt x="3275922" y="133460"/>
                  <a:pt x="3263954" y="144665"/>
                </a:cubicBezTo>
                <a:cubicBezTo>
                  <a:pt x="3251986" y="155871"/>
                  <a:pt x="3239007" y="166627"/>
                  <a:pt x="3225017" y="176933"/>
                </a:cubicBezTo>
                <a:cubicBezTo>
                  <a:pt x="3224298" y="200349"/>
                  <a:pt x="3226071" y="215604"/>
                  <a:pt x="3230338" y="222698"/>
                </a:cubicBezTo>
                <a:cubicBezTo>
                  <a:pt x="3234604" y="229792"/>
                  <a:pt x="3247422" y="233162"/>
                  <a:pt x="3268791" y="232809"/>
                </a:cubicBezTo>
                <a:cubicBezTo>
                  <a:pt x="3290161" y="232455"/>
                  <a:pt x="3303223" y="231091"/>
                  <a:pt x="3307980" y="228716"/>
                </a:cubicBezTo>
                <a:cubicBezTo>
                  <a:pt x="3312736" y="226341"/>
                  <a:pt x="3315864" y="221777"/>
                  <a:pt x="3317365" y="215024"/>
                </a:cubicBezTo>
                <a:cubicBezTo>
                  <a:pt x="3318866" y="208271"/>
                  <a:pt x="3321749" y="199325"/>
                  <a:pt x="3326016" y="188188"/>
                </a:cubicBezTo>
                <a:cubicBezTo>
                  <a:pt x="3330282" y="177051"/>
                  <a:pt x="3333004" y="180136"/>
                  <a:pt x="3334183" y="197443"/>
                </a:cubicBezTo>
                <a:cubicBezTo>
                  <a:pt x="3335361" y="214751"/>
                  <a:pt x="3338300" y="226328"/>
                  <a:pt x="3343001" y="232176"/>
                </a:cubicBezTo>
                <a:cubicBezTo>
                  <a:pt x="3347701" y="238024"/>
                  <a:pt x="3343351" y="243589"/>
                  <a:pt x="3329950" y="248873"/>
                </a:cubicBezTo>
                <a:cubicBezTo>
                  <a:pt x="3316550" y="254156"/>
                  <a:pt x="3301298" y="257192"/>
                  <a:pt x="3284195" y="257979"/>
                </a:cubicBezTo>
                <a:cubicBezTo>
                  <a:pt x="3267092" y="258767"/>
                  <a:pt x="3251986" y="258144"/>
                  <a:pt x="3238877" y="256110"/>
                </a:cubicBezTo>
                <a:cubicBezTo>
                  <a:pt x="3225767" y="254076"/>
                  <a:pt x="3216481" y="247781"/>
                  <a:pt x="3211018" y="237227"/>
                </a:cubicBezTo>
                <a:cubicBezTo>
                  <a:pt x="3205555" y="226673"/>
                  <a:pt x="3203598" y="209471"/>
                  <a:pt x="3205149" y="185621"/>
                </a:cubicBezTo>
                <a:cubicBezTo>
                  <a:pt x="3192721" y="194116"/>
                  <a:pt x="3182028" y="198966"/>
                  <a:pt x="3173067" y="200169"/>
                </a:cubicBezTo>
                <a:cubicBezTo>
                  <a:pt x="3164106" y="201372"/>
                  <a:pt x="3164568" y="198060"/>
                  <a:pt x="3174453" y="190235"/>
                </a:cubicBezTo>
                <a:cubicBezTo>
                  <a:pt x="3184337" y="182409"/>
                  <a:pt x="3194582" y="174707"/>
                  <a:pt x="3205186" y="167129"/>
                </a:cubicBezTo>
                <a:cubicBezTo>
                  <a:pt x="3205942" y="149803"/>
                  <a:pt x="3206131" y="136073"/>
                  <a:pt x="3205753" y="125941"/>
                </a:cubicBezTo>
                <a:cubicBezTo>
                  <a:pt x="3205375" y="115808"/>
                  <a:pt x="3203623" y="107244"/>
                  <a:pt x="3200498" y="100249"/>
                </a:cubicBezTo>
                <a:cubicBezTo>
                  <a:pt x="3197372" y="93254"/>
                  <a:pt x="3200017" y="90786"/>
                  <a:pt x="3208432" y="92845"/>
                </a:cubicBezTo>
                <a:close/>
                <a:moveTo>
                  <a:pt x="4955349" y="78111"/>
                </a:moveTo>
                <a:cubicBezTo>
                  <a:pt x="4962641" y="78111"/>
                  <a:pt x="4969342" y="81277"/>
                  <a:pt x="4975450" y="87608"/>
                </a:cubicBezTo>
                <a:cubicBezTo>
                  <a:pt x="4981558" y="93940"/>
                  <a:pt x="4978575" y="98026"/>
                  <a:pt x="4966501" y="99868"/>
                </a:cubicBezTo>
                <a:cubicBezTo>
                  <a:pt x="4954428" y="101710"/>
                  <a:pt x="4932833" y="104832"/>
                  <a:pt x="4901715" y="109235"/>
                </a:cubicBezTo>
                <a:cubicBezTo>
                  <a:pt x="4914167" y="113005"/>
                  <a:pt x="4918427" y="117743"/>
                  <a:pt x="4914495" y="123448"/>
                </a:cubicBezTo>
                <a:cubicBezTo>
                  <a:pt x="4910564" y="129153"/>
                  <a:pt x="4907839" y="142637"/>
                  <a:pt x="4906319" y="163901"/>
                </a:cubicBezTo>
                <a:cubicBezTo>
                  <a:pt x="4904800" y="185165"/>
                  <a:pt x="4906220" y="200516"/>
                  <a:pt x="4910579" y="209954"/>
                </a:cubicBezTo>
                <a:cubicBezTo>
                  <a:pt x="4914939" y="219392"/>
                  <a:pt x="4927797" y="224294"/>
                  <a:pt x="4949154" y="224660"/>
                </a:cubicBezTo>
                <a:cubicBezTo>
                  <a:pt x="4970510" y="225026"/>
                  <a:pt x="4985279" y="223436"/>
                  <a:pt x="4993458" y="219889"/>
                </a:cubicBezTo>
                <a:cubicBezTo>
                  <a:pt x="5001638" y="216341"/>
                  <a:pt x="5008003" y="206609"/>
                  <a:pt x="5012554" y="190690"/>
                </a:cubicBezTo>
                <a:cubicBezTo>
                  <a:pt x="5017106" y="174772"/>
                  <a:pt x="5020188" y="168124"/>
                  <a:pt x="5021800" y="170747"/>
                </a:cubicBezTo>
                <a:cubicBezTo>
                  <a:pt x="5023413" y="173370"/>
                  <a:pt x="5024414" y="181286"/>
                  <a:pt x="5024805" y="194495"/>
                </a:cubicBezTo>
                <a:cubicBezTo>
                  <a:pt x="5025196" y="207703"/>
                  <a:pt x="5026765" y="217089"/>
                  <a:pt x="5029512" y="222651"/>
                </a:cubicBezTo>
                <a:cubicBezTo>
                  <a:pt x="5032259" y="228214"/>
                  <a:pt x="5030336" y="233733"/>
                  <a:pt x="5023744" y="239208"/>
                </a:cubicBezTo>
                <a:cubicBezTo>
                  <a:pt x="5017153" y="244684"/>
                  <a:pt x="5000890" y="248408"/>
                  <a:pt x="4974957" y="250380"/>
                </a:cubicBezTo>
                <a:cubicBezTo>
                  <a:pt x="4949023" y="252352"/>
                  <a:pt x="4929664" y="250873"/>
                  <a:pt x="4916877" y="245943"/>
                </a:cubicBezTo>
                <a:cubicBezTo>
                  <a:pt x="4904090" y="241013"/>
                  <a:pt x="4895814" y="233516"/>
                  <a:pt x="4892050" y="223451"/>
                </a:cubicBezTo>
                <a:cubicBezTo>
                  <a:pt x="4888286" y="213387"/>
                  <a:pt x="4886599" y="202792"/>
                  <a:pt x="4886990" y="191667"/>
                </a:cubicBezTo>
                <a:cubicBezTo>
                  <a:pt x="4887381" y="180542"/>
                  <a:pt x="4887964" y="166332"/>
                  <a:pt x="4888739" y="149037"/>
                </a:cubicBezTo>
                <a:cubicBezTo>
                  <a:pt x="4889514" y="131742"/>
                  <a:pt x="4889046" y="119423"/>
                  <a:pt x="4887334" y="112081"/>
                </a:cubicBezTo>
                <a:cubicBezTo>
                  <a:pt x="4883837" y="113495"/>
                  <a:pt x="4878907" y="114636"/>
                  <a:pt x="4872544" y="115504"/>
                </a:cubicBezTo>
                <a:lnTo>
                  <a:pt x="4878479" y="118499"/>
                </a:lnTo>
                <a:cubicBezTo>
                  <a:pt x="4882299" y="122778"/>
                  <a:pt x="4882004" y="128294"/>
                  <a:pt x="4877595" y="135047"/>
                </a:cubicBezTo>
                <a:cubicBezTo>
                  <a:pt x="4873186" y="141800"/>
                  <a:pt x="4866449" y="152866"/>
                  <a:pt x="4857382" y="168245"/>
                </a:cubicBezTo>
                <a:cubicBezTo>
                  <a:pt x="4848317" y="183624"/>
                  <a:pt x="4837787" y="196705"/>
                  <a:pt x="4825794" y="207489"/>
                </a:cubicBezTo>
                <a:cubicBezTo>
                  <a:pt x="4813801" y="218273"/>
                  <a:pt x="4801687" y="226276"/>
                  <a:pt x="4789452" y="231497"/>
                </a:cubicBezTo>
                <a:cubicBezTo>
                  <a:pt x="4777217" y="236719"/>
                  <a:pt x="4770666" y="238064"/>
                  <a:pt x="4769797" y="235534"/>
                </a:cubicBezTo>
                <a:cubicBezTo>
                  <a:pt x="4768929" y="233004"/>
                  <a:pt x="4773466" y="227913"/>
                  <a:pt x="4783406" y="220261"/>
                </a:cubicBezTo>
                <a:cubicBezTo>
                  <a:pt x="4793346" y="212608"/>
                  <a:pt x="4802933" y="203592"/>
                  <a:pt x="4812167" y="193211"/>
                </a:cubicBezTo>
                <a:cubicBezTo>
                  <a:pt x="4821400" y="182830"/>
                  <a:pt x="4830439" y="169944"/>
                  <a:pt x="4839281" y="154553"/>
                </a:cubicBezTo>
                <a:cubicBezTo>
                  <a:pt x="4848124" y="139162"/>
                  <a:pt x="4852546" y="127336"/>
                  <a:pt x="4852546" y="119076"/>
                </a:cubicBezTo>
                <a:cubicBezTo>
                  <a:pt x="4842227" y="122152"/>
                  <a:pt x="4832742" y="124673"/>
                  <a:pt x="4824091" y="126638"/>
                </a:cubicBezTo>
                <a:cubicBezTo>
                  <a:pt x="4815441" y="128604"/>
                  <a:pt x="4806738" y="126189"/>
                  <a:pt x="4797981" y="119392"/>
                </a:cubicBezTo>
                <a:cubicBezTo>
                  <a:pt x="4789226" y="112596"/>
                  <a:pt x="4790227" y="108692"/>
                  <a:pt x="4800986" y="107681"/>
                </a:cubicBezTo>
                <a:cubicBezTo>
                  <a:pt x="4811745" y="106671"/>
                  <a:pt x="4824315" y="104841"/>
                  <a:pt x="4838695" y="102193"/>
                </a:cubicBezTo>
                <a:cubicBezTo>
                  <a:pt x="4853076" y="99545"/>
                  <a:pt x="4868734" y="96299"/>
                  <a:pt x="4885669" y="92454"/>
                </a:cubicBezTo>
                <a:cubicBezTo>
                  <a:pt x="4902605" y="88610"/>
                  <a:pt x="4916988" y="85258"/>
                  <a:pt x="4928820" y="82399"/>
                </a:cubicBezTo>
                <a:cubicBezTo>
                  <a:pt x="4940652" y="79540"/>
                  <a:pt x="4949495" y="78111"/>
                  <a:pt x="4955349" y="78111"/>
                </a:cubicBezTo>
                <a:close/>
                <a:moveTo>
                  <a:pt x="5443198" y="68187"/>
                </a:moveTo>
                <a:cubicBezTo>
                  <a:pt x="5445113" y="68072"/>
                  <a:pt x="5447525" y="68323"/>
                  <a:pt x="5450435" y="68940"/>
                </a:cubicBezTo>
                <a:cubicBezTo>
                  <a:pt x="5462075" y="71408"/>
                  <a:pt x="5470461" y="75218"/>
                  <a:pt x="5475596" y="80371"/>
                </a:cubicBezTo>
                <a:cubicBezTo>
                  <a:pt x="5480730" y="85525"/>
                  <a:pt x="5482799" y="92293"/>
                  <a:pt x="5481800" y="100677"/>
                </a:cubicBezTo>
                <a:cubicBezTo>
                  <a:pt x="5480802" y="109061"/>
                  <a:pt x="5477116" y="111777"/>
                  <a:pt x="5470740" y="108826"/>
                </a:cubicBezTo>
                <a:cubicBezTo>
                  <a:pt x="5464366" y="105874"/>
                  <a:pt x="5458515" y="101530"/>
                  <a:pt x="5453189" y="95794"/>
                </a:cubicBezTo>
                <a:cubicBezTo>
                  <a:pt x="5447862" y="90058"/>
                  <a:pt x="5443269" y="84498"/>
                  <a:pt x="5439412" y="79116"/>
                </a:cubicBezTo>
                <a:cubicBezTo>
                  <a:pt x="5436194" y="72177"/>
                  <a:pt x="5437456" y="68534"/>
                  <a:pt x="5443198" y="68187"/>
                </a:cubicBezTo>
                <a:close/>
                <a:moveTo>
                  <a:pt x="2842874" y="68187"/>
                </a:moveTo>
                <a:cubicBezTo>
                  <a:pt x="2844788" y="68072"/>
                  <a:pt x="2847200" y="68323"/>
                  <a:pt x="2850110" y="68940"/>
                </a:cubicBezTo>
                <a:cubicBezTo>
                  <a:pt x="2861750" y="71408"/>
                  <a:pt x="2870137" y="75218"/>
                  <a:pt x="2875271" y="80371"/>
                </a:cubicBezTo>
                <a:cubicBezTo>
                  <a:pt x="2880406" y="85525"/>
                  <a:pt x="2882474" y="92293"/>
                  <a:pt x="2881475" y="100677"/>
                </a:cubicBezTo>
                <a:cubicBezTo>
                  <a:pt x="2880477" y="109061"/>
                  <a:pt x="2876790" y="111777"/>
                  <a:pt x="2870416" y="108826"/>
                </a:cubicBezTo>
                <a:cubicBezTo>
                  <a:pt x="2864041" y="105874"/>
                  <a:pt x="2858190" y="101530"/>
                  <a:pt x="2852863" y="95794"/>
                </a:cubicBezTo>
                <a:cubicBezTo>
                  <a:pt x="2847536" y="90058"/>
                  <a:pt x="2842944" y="84498"/>
                  <a:pt x="2839087" y="79116"/>
                </a:cubicBezTo>
                <a:cubicBezTo>
                  <a:pt x="2835869" y="72177"/>
                  <a:pt x="2837131" y="68534"/>
                  <a:pt x="2842874" y="68187"/>
                </a:cubicBezTo>
                <a:close/>
                <a:moveTo>
                  <a:pt x="783883" y="63042"/>
                </a:moveTo>
                <a:lnTo>
                  <a:pt x="759512" y="67265"/>
                </a:lnTo>
                <a:cubicBezTo>
                  <a:pt x="759512" y="80933"/>
                  <a:pt x="758424" y="91819"/>
                  <a:pt x="756247" y="99924"/>
                </a:cubicBezTo>
                <a:lnTo>
                  <a:pt x="754491" y="104557"/>
                </a:lnTo>
                <a:lnTo>
                  <a:pt x="776986" y="101954"/>
                </a:lnTo>
                <a:lnTo>
                  <a:pt x="776405" y="99798"/>
                </a:lnTo>
                <a:cubicBezTo>
                  <a:pt x="776437" y="98057"/>
                  <a:pt x="776793" y="95662"/>
                  <a:pt x="777474" y="92613"/>
                </a:cubicBezTo>
                <a:cubicBezTo>
                  <a:pt x="780196" y="80415"/>
                  <a:pt x="782332" y="70558"/>
                  <a:pt x="783883" y="63042"/>
                </a:cubicBezTo>
                <a:close/>
                <a:moveTo>
                  <a:pt x="1311590" y="60731"/>
                </a:moveTo>
                <a:cubicBezTo>
                  <a:pt x="1305519" y="61323"/>
                  <a:pt x="1296738" y="62701"/>
                  <a:pt x="1285247" y="64865"/>
                </a:cubicBezTo>
                <a:lnTo>
                  <a:pt x="1285247" y="97924"/>
                </a:lnTo>
                <a:cubicBezTo>
                  <a:pt x="1289154" y="98023"/>
                  <a:pt x="1293970" y="96882"/>
                  <a:pt x="1299693" y="94501"/>
                </a:cubicBezTo>
                <a:cubicBezTo>
                  <a:pt x="1305417" y="92120"/>
                  <a:pt x="1310667" y="93639"/>
                  <a:pt x="1315441" y="99059"/>
                </a:cubicBezTo>
                <a:cubicBezTo>
                  <a:pt x="1320216" y="104479"/>
                  <a:pt x="1317825" y="108391"/>
                  <a:pt x="1308269" y="110797"/>
                </a:cubicBezTo>
                <a:cubicBezTo>
                  <a:pt x="1298714" y="113204"/>
                  <a:pt x="1290971" y="114407"/>
                  <a:pt x="1285043" y="114407"/>
                </a:cubicBezTo>
                <a:cubicBezTo>
                  <a:pt x="1284361" y="129376"/>
                  <a:pt x="1283654" y="139838"/>
                  <a:pt x="1282922" y="145791"/>
                </a:cubicBezTo>
                <a:cubicBezTo>
                  <a:pt x="1288516" y="145865"/>
                  <a:pt x="1295389" y="145105"/>
                  <a:pt x="1303544" y="143512"/>
                </a:cubicBezTo>
                <a:cubicBezTo>
                  <a:pt x="1311699" y="141918"/>
                  <a:pt x="1317686" y="141903"/>
                  <a:pt x="1321506" y="143465"/>
                </a:cubicBezTo>
                <a:cubicBezTo>
                  <a:pt x="1322919" y="122307"/>
                  <a:pt x="1323626" y="103648"/>
                  <a:pt x="1323626" y="87487"/>
                </a:cubicBezTo>
                <a:cubicBezTo>
                  <a:pt x="1323626" y="71997"/>
                  <a:pt x="1322975" y="63272"/>
                  <a:pt x="1321673" y="61312"/>
                </a:cubicBezTo>
                <a:cubicBezTo>
                  <a:pt x="1321022" y="60332"/>
                  <a:pt x="1317661" y="60139"/>
                  <a:pt x="1311590" y="60731"/>
                </a:cubicBezTo>
                <a:close/>
                <a:moveTo>
                  <a:pt x="5503788" y="54799"/>
                </a:moveTo>
                <a:cubicBezTo>
                  <a:pt x="5505292" y="54893"/>
                  <a:pt x="5507159" y="55353"/>
                  <a:pt x="5509389" y="56178"/>
                </a:cubicBezTo>
                <a:cubicBezTo>
                  <a:pt x="5518313" y="59477"/>
                  <a:pt x="5525729" y="63362"/>
                  <a:pt x="5531640" y="67833"/>
                </a:cubicBezTo>
                <a:cubicBezTo>
                  <a:pt x="5537549" y="72304"/>
                  <a:pt x="5538904" y="76759"/>
                  <a:pt x="5535704" y="81199"/>
                </a:cubicBezTo>
                <a:cubicBezTo>
                  <a:pt x="5532504" y="85639"/>
                  <a:pt x="5529927" y="93112"/>
                  <a:pt x="5527975" y="103617"/>
                </a:cubicBezTo>
                <a:cubicBezTo>
                  <a:pt x="5526021" y="114121"/>
                  <a:pt x="5522806" y="127404"/>
                  <a:pt x="5518328" y="143465"/>
                </a:cubicBezTo>
                <a:cubicBezTo>
                  <a:pt x="5550525" y="141196"/>
                  <a:pt x="5570809" y="139072"/>
                  <a:pt x="5579180" y="137094"/>
                </a:cubicBezTo>
                <a:cubicBezTo>
                  <a:pt x="5587552" y="135115"/>
                  <a:pt x="5594820" y="134756"/>
                  <a:pt x="5600984" y="136015"/>
                </a:cubicBezTo>
                <a:cubicBezTo>
                  <a:pt x="5607148" y="137273"/>
                  <a:pt x="5613200" y="141769"/>
                  <a:pt x="5619141" y="149502"/>
                </a:cubicBezTo>
                <a:cubicBezTo>
                  <a:pt x="5625082" y="157235"/>
                  <a:pt x="5618741" y="160909"/>
                  <a:pt x="5600119" y="160525"/>
                </a:cubicBezTo>
                <a:cubicBezTo>
                  <a:pt x="5581496" y="160140"/>
                  <a:pt x="5552801" y="161442"/>
                  <a:pt x="5514031" y="164431"/>
                </a:cubicBezTo>
                <a:cubicBezTo>
                  <a:pt x="5507235" y="190824"/>
                  <a:pt x="5494063" y="212196"/>
                  <a:pt x="5474517" y="228548"/>
                </a:cubicBezTo>
                <a:cubicBezTo>
                  <a:pt x="5454971" y="244901"/>
                  <a:pt x="5433626" y="255260"/>
                  <a:pt x="5410484" y="259626"/>
                </a:cubicBezTo>
                <a:cubicBezTo>
                  <a:pt x="5387341" y="263991"/>
                  <a:pt x="5385508" y="260999"/>
                  <a:pt x="5404986" y="250649"/>
                </a:cubicBezTo>
                <a:cubicBezTo>
                  <a:pt x="5424464" y="240300"/>
                  <a:pt x="5441242" y="229038"/>
                  <a:pt x="5455318" y="216865"/>
                </a:cubicBezTo>
                <a:cubicBezTo>
                  <a:pt x="5469395" y="204693"/>
                  <a:pt x="5481010" y="187661"/>
                  <a:pt x="5490162" y="165771"/>
                </a:cubicBezTo>
                <a:cubicBezTo>
                  <a:pt x="5450314" y="171191"/>
                  <a:pt x="5426659" y="175271"/>
                  <a:pt x="5419199" y="178012"/>
                </a:cubicBezTo>
                <a:cubicBezTo>
                  <a:pt x="5411739" y="180753"/>
                  <a:pt x="5402832" y="177624"/>
                  <a:pt x="5392475" y="168627"/>
                </a:cubicBezTo>
                <a:cubicBezTo>
                  <a:pt x="5382120" y="159629"/>
                  <a:pt x="5382941" y="155527"/>
                  <a:pt x="5394940" y="156320"/>
                </a:cubicBezTo>
                <a:cubicBezTo>
                  <a:pt x="5406940" y="157114"/>
                  <a:pt x="5420617" y="156745"/>
                  <a:pt x="5435971" y="155213"/>
                </a:cubicBezTo>
                <a:cubicBezTo>
                  <a:pt x="5451325" y="153682"/>
                  <a:pt x="5470691" y="151087"/>
                  <a:pt x="5494069" y="147428"/>
                </a:cubicBezTo>
                <a:cubicBezTo>
                  <a:pt x="5496934" y="136030"/>
                  <a:pt x="5499334" y="121339"/>
                  <a:pt x="5501269" y="103356"/>
                </a:cubicBezTo>
                <a:cubicBezTo>
                  <a:pt x="5503204" y="85373"/>
                  <a:pt x="5502810" y="72189"/>
                  <a:pt x="5500087" y="63805"/>
                </a:cubicBezTo>
                <a:cubicBezTo>
                  <a:pt x="5498046" y="57517"/>
                  <a:pt x="5499279" y="54515"/>
                  <a:pt x="5503788" y="54799"/>
                </a:cubicBezTo>
                <a:close/>
                <a:moveTo>
                  <a:pt x="2903464" y="54799"/>
                </a:moveTo>
                <a:cubicBezTo>
                  <a:pt x="2904967" y="54893"/>
                  <a:pt x="2906833" y="55353"/>
                  <a:pt x="2909064" y="56178"/>
                </a:cubicBezTo>
                <a:cubicBezTo>
                  <a:pt x="2917988" y="59477"/>
                  <a:pt x="2925404" y="63362"/>
                  <a:pt x="2931314" y="67833"/>
                </a:cubicBezTo>
                <a:cubicBezTo>
                  <a:pt x="2937224" y="72304"/>
                  <a:pt x="2938579" y="76759"/>
                  <a:pt x="2935379" y="81199"/>
                </a:cubicBezTo>
                <a:cubicBezTo>
                  <a:pt x="2932179" y="85639"/>
                  <a:pt x="2929603" y="93112"/>
                  <a:pt x="2927649" y="103617"/>
                </a:cubicBezTo>
                <a:cubicBezTo>
                  <a:pt x="2925696" y="114121"/>
                  <a:pt x="2922481" y="127404"/>
                  <a:pt x="2918003" y="143465"/>
                </a:cubicBezTo>
                <a:cubicBezTo>
                  <a:pt x="2950200" y="141196"/>
                  <a:pt x="2970484" y="139072"/>
                  <a:pt x="2978855" y="137094"/>
                </a:cubicBezTo>
                <a:cubicBezTo>
                  <a:pt x="2987227" y="135115"/>
                  <a:pt x="2994495" y="134756"/>
                  <a:pt x="3000659" y="136015"/>
                </a:cubicBezTo>
                <a:cubicBezTo>
                  <a:pt x="3006823" y="137273"/>
                  <a:pt x="3012875" y="141769"/>
                  <a:pt x="3018816" y="149502"/>
                </a:cubicBezTo>
                <a:cubicBezTo>
                  <a:pt x="3024756" y="157235"/>
                  <a:pt x="3018416" y="160909"/>
                  <a:pt x="2999794" y="160525"/>
                </a:cubicBezTo>
                <a:cubicBezTo>
                  <a:pt x="2981172" y="160140"/>
                  <a:pt x="2952476" y="161442"/>
                  <a:pt x="2913706" y="164431"/>
                </a:cubicBezTo>
                <a:cubicBezTo>
                  <a:pt x="2906910" y="190824"/>
                  <a:pt x="2893738" y="212196"/>
                  <a:pt x="2874192" y="228548"/>
                </a:cubicBezTo>
                <a:cubicBezTo>
                  <a:pt x="2854646" y="244901"/>
                  <a:pt x="2833302" y="255260"/>
                  <a:pt x="2810159" y="259626"/>
                </a:cubicBezTo>
                <a:cubicBezTo>
                  <a:pt x="2787016" y="263991"/>
                  <a:pt x="2785184" y="260999"/>
                  <a:pt x="2804661" y="250649"/>
                </a:cubicBezTo>
                <a:cubicBezTo>
                  <a:pt x="2824139" y="240300"/>
                  <a:pt x="2840916" y="229038"/>
                  <a:pt x="2854993" y="216865"/>
                </a:cubicBezTo>
                <a:cubicBezTo>
                  <a:pt x="2869070" y="204693"/>
                  <a:pt x="2880685" y="187661"/>
                  <a:pt x="2889838" y="165771"/>
                </a:cubicBezTo>
                <a:cubicBezTo>
                  <a:pt x="2849989" y="171191"/>
                  <a:pt x="2826335" y="175271"/>
                  <a:pt x="2818875" y="178012"/>
                </a:cubicBezTo>
                <a:cubicBezTo>
                  <a:pt x="2811415" y="180753"/>
                  <a:pt x="2802507" y="177624"/>
                  <a:pt x="2792151" y="168627"/>
                </a:cubicBezTo>
                <a:cubicBezTo>
                  <a:pt x="2781795" y="159629"/>
                  <a:pt x="2782616" y="155527"/>
                  <a:pt x="2794616" y="156320"/>
                </a:cubicBezTo>
                <a:cubicBezTo>
                  <a:pt x="2806615" y="157114"/>
                  <a:pt x="2820292" y="156745"/>
                  <a:pt x="2835646" y="155213"/>
                </a:cubicBezTo>
                <a:cubicBezTo>
                  <a:pt x="2851000" y="153682"/>
                  <a:pt x="2870366" y="151087"/>
                  <a:pt x="2893744" y="147428"/>
                </a:cubicBezTo>
                <a:cubicBezTo>
                  <a:pt x="2896609" y="136030"/>
                  <a:pt x="2899009" y="121339"/>
                  <a:pt x="2900944" y="103356"/>
                </a:cubicBezTo>
                <a:cubicBezTo>
                  <a:pt x="2902879" y="85373"/>
                  <a:pt x="2902485" y="72189"/>
                  <a:pt x="2899763" y="63805"/>
                </a:cubicBezTo>
                <a:cubicBezTo>
                  <a:pt x="2897721" y="57517"/>
                  <a:pt x="2898955" y="54515"/>
                  <a:pt x="2903464" y="54799"/>
                </a:cubicBezTo>
                <a:close/>
                <a:moveTo>
                  <a:pt x="5816205" y="51342"/>
                </a:moveTo>
                <a:lnTo>
                  <a:pt x="5832449" y="59824"/>
                </a:lnTo>
                <a:cubicBezTo>
                  <a:pt x="5835525" y="65529"/>
                  <a:pt x="5841145" y="78105"/>
                  <a:pt x="5849313" y="97552"/>
                </a:cubicBezTo>
                <a:cubicBezTo>
                  <a:pt x="5857479" y="116999"/>
                  <a:pt x="5865975" y="134970"/>
                  <a:pt x="5874799" y="151465"/>
                </a:cubicBezTo>
                <a:cubicBezTo>
                  <a:pt x="5883623" y="167960"/>
                  <a:pt x="5893937" y="180589"/>
                  <a:pt x="5905737" y="189351"/>
                </a:cubicBezTo>
                <a:cubicBezTo>
                  <a:pt x="5917538" y="198113"/>
                  <a:pt x="5930263" y="206686"/>
                  <a:pt x="5943911" y="215070"/>
                </a:cubicBezTo>
                <a:cubicBezTo>
                  <a:pt x="5957561" y="223454"/>
                  <a:pt x="5954509" y="227448"/>
                  <a:pt x="5934759" y="227051"/>
                </a:cubicBezTo>
                <a:cubicBezTo>
                  <a:pt x="5915008" y="226654"/>
                  <a:pt x="5901117" y="225191"/>
                  <a:pt x="5893087" y="222660"/>
                </a:cubicBezTo>
                <a:cubicBezTo>
                  <a:pt x="5885056" y="220130"/>
                  <a:pt x="5879794" y="215545"/>
                  <a:pt x="5877301" y="208903"/>
                </a:cubicBezTo>
                <a:cubicBezTo>
                  <a:pt x="5874809" y="202262"/>
                  <a:pt x="5869882" y="191003"/>
                  <a:pt x="5862521" y="175128"/>
                </a:cubicBezTo>
                <a:cubicBezTo>
                  <a:pt x="5855161" y="159253"/>
                  <a:pt x="5846252" y="137574"/>
                  <a:pt x="5835797" y="110091"/>
                </a:cubicBezTo>
                <a:cubicBezTo>
                  <a:pt x="5825342" y="82607"/>
                  <a:pt x="5817603" y="67067"/>
                  <a:pt x="5812579" y="63470"/>
                </a:cubicBezTo>
                <a:lnTo>
                  <a:pt x="5816020" y="51404"/>
                </a:lnTo>
                <a:close/>
                <a:moveTo>
                  <a:pt x="1325766" y="39507"/>
                </a:moveTo>
                <a:cubicBezTo>
                  <a:pt x="1328612" y="39248"/>
                  <a:pt x="1331527" y="39751"/>
                  <a:pt x="1334510" y="41016"/>
                </a:cubicBezTo>
                <a:cubicBezTo>
                  <a:pt x="1340475" y="43546"/>
                  <a:pt x="1346208" y="47260"/>
                  <a:pt x="1351708" y="52159"/>
                </a:cubicBezTo>
                <a:cubicBezTo>
                  <a:pt x="1357209" y="57058"/>
                  <a:pt x="1358176" y="62078"/>
                  <a:pt x="1354610" y="67219"/>
                </a:cubicBezTo>
                <a:cubicBezTo>
                  <a:pt x="1351045" y="72360"/>
                  <a:pt x="1348704" y="78834"/>
                  <a:pt x="1347588" y="86641"/>
                </a:cubicBezTo>
                <a:cubicBezTo>
                  <a:pt x="1346471" y="94448"/>
                  <a:pt x="1346503" y="108953"/>
                  <a:pt x="1347681" y="130154"/>
                </a:cubicBezTo>
                <a:cubicBezTo>
                  <a:pt x="1348859" y="151356"/>
                  <a:pt x="1345982" y="167458"/>
                  <a:pt x="1339049" y="178458"/>
                </a:cubicBezTo>
                <a:cubicBezTo>
                  <a:pt x="1332116" y="189459"/>
                  <a:pt x="1327043" y="190821"/>
                  <a:pt x="1323831" y="182542"/>
                </a:cubicBezTo>
                <a:cubicBezTo>
                  <a:pt x="1320619" y="174263"/>
                  <a:pt x="1318721" y="167117"/>
                  <a:pt x="1318138" y="161101"/>
                </a:cubicBezTo>
                <a:cubicBezTo>
                  <a:pt x="1305153" y="161858"/>
                  <a:pt x="1293210" y="162918"/>
                  <a:pt x="1282308" y="164283"/>
                </a:cubicBezTo>
                <a:cubicBezTo>
                  <a:pt x="1277471" y="183953"/>
                  <a:pt x="1272060" y="189404"/>
                  <a:pt x="1266076" y="180635"/>
                </a:cubicBezTo>
                <a:cubicBezTo>
                  <a:pt x="1260092" y="171867"/>
                  <a:pt x="1258074" y="163427"/>
                  <a:pt x="1260021" y="155316"/>
                </a:cubicBezTo>
                <a:cubicBezTo>
                  <a:pt x="1261968" y="147205"/>
                  <a:pt x="1263329" y="130713"/>
                  <a:pt x="1264104" y="105840"/>
                </a:cubicBezTo>
                <a:cubicBezTo>
                  <a:pt x="1264879" y="80967"/>
                  <a:pt x="1263515" y="64481"/>
                  <a:pt x="1260012" y="56382"/>
                </a:cubicBezTo>
                <a:cubicBezTo>
                  <a:pt x="1256508" y="48283"/>
                  <a:pt x="1257751" y="44653"/>
                  <a:pt x="1263742" y="45490"/>
                </a:cubicBezTo>
                <a:cubicBezTo>
                  <a:pt x="1269732" y="46327"/>
                  <a:pt x="1273825" y="47301"/>
                  <a:pt x="1276020" y="48411"/>
                </a:cubicBezTo>
                <a:cubicBezTo>
                  <a:pt x="1278215" y="49521"/>
                  <a:pt x="1280804" y="50085"/>
                  <a:pt x="1283787" y="50104"/>
                </a:cubicBezTo>
                <a:cubicBezTo>
                  <a:pt x="1286770" y="50122"/>
                  <a:pt x="1291768" y="49762"/>
                  <a:pt x="1298781" y="49025"/>
                </a:cubicBezTo>
                <a:cubicBezTo>
                  <a:pt x="1305795" y="48287"/>
                  <a:pt x="1312012" y="46135"/>
                  <a:pt x="1317431" y="42569"/>
                </a:cubicBezTo>
                <a:cubicBezTo>
                  <a:pt x="1320141" y="40786"/>
                  <a:pt x="1322920" y="39765"/>
                  <a:pt x="1325766" y="39507"/>
                </a:cubicBezTo>
                <a:close/>
                <a:moveTo>
                  <a:pt x="2372468" y="39349"/>
                </a:moveTo>
                <a:cubicBezTo>
                  <a:pt x="2381688" y="38839"/>
                  <a:pt x="2390152" y="41099"/>
                  <a:pt x="2397858" y="46132"/>
                </a:cubicBezTo>
                <a:cubicBezTo>
                  <a:pt x="2408134" y="52841"/>
                  <a:pt x="2411327" y="57923"/>
                  <a:pt x="2407439" y="61377"/>
                </a:cubicBezTo>
                <a:cubicBezTo>
                  <a:pt x="2403551" y="64831"/>
                  <a:pt x="2396912" y="66558"/>
                  <a:pt x="2387524" y="66558"/>
                </a:cubicBezTo>
                <a:cubicBezTo>
                  <a:pt x="2379004" y="66558"/>
                  <a:pt x="2366635" y="66751"/>
                  <a:pt x="2350419" y="67135"/>
                </a:cubicBezTo>
                <a:cubicBezTo>
                  <a:pt x="2334203" y="67520"/>
                  <a:pt x="2315076" y="69132"/>
                  <a:pt x="2293037" y="71972"/>
                </a:cubicBezTo>
                <a:lnTo>
                  <a:pt x="2293037" y="100268"/>
                </a:lnTo>
                <a:cubicBezTo>
                  <a:pt x="2310834" y="98035"/>
                  <a:pt x="2322675" y="95530"/>
                  <a:pt x="2328560" y="92752"/>
                </a:cubicBezTo>
                <a:cubicBezTo>
                  <a:pt x="2334445" y="89974"/>
                  <a:pt x="2340243" y="90033"/>
                  <a:pt x="2345955" y="92929"/>
                </a:cubicBezTo>
                <a:cubicBezTo>
                  <a:pt x="2351666" y="95825"/>
                  <a:pt x="2357504" y="99294"/>
                  <a:pt x="2363470" y="103337"/>
                </a:cubicBezTo>
                <a:cubicBezTo>
                  <a:pt x="2369435" y="107381"/>
                  <a:pt x="2370279" y="112732"/>
                  <a:pt x="2366000" y="119392"/>
                </a:cubicBezTo>
                <a:cubicBezTo>
                  <a:pt x="2361721" y="126052"/>
                  <a:pt x="2360164" y="136566"/>
                  <a:pt x="2361330" y="150935"/>
                </a:cubicBezTo>
                <a:cubicBezTo>
                  <a:pt x="2362496" y="165303"/>
                  <a:pt x="2358868" y="178567"/>
                  <a:pt x="2350447" y="190728"/>
                </a:cubicBezTo>
                <a:cubicBezTo>
                  <a:pt x="2342026" y="202888"/>
                  <a:pt x="2336057" y="205421"/>
                  <a:pt x="2332541" y="198327"/>
                </a:cubicBezTo>
                <a:cubicBezTo>
                  <a:pt x="2329025" y="191233"/>
                  <a:pt x="2322902" y="182843"/>
                  <a:pt x="2314170" y="173156"/>
                </a:cubicBezTo>
                <a:cubicBezTo>
                  <a:pt x="2305439" y="163470"/>
                  <a:pt x="2303548" y="159033"/>
                  <a:pt x="2308496" y="159846"/>
                </a:cubicBezTo>
                <a:cubicBezTo>
                  <a:pt x="2313445" y="160658"/>
                  <a:pt x="2318973" y="161827"/>
                  <a:pt x="2325081" y="163352"/>
                </a:cubicBezTo>
                <a:cubicBezTo>
                  <a:pt x="2331190" y="164878"/>
                  <a:pt x="2334746" y="162698"/>
                  <a:pt x="2335751" y="156813"/>
                </a:cubicBezTo>
                <a:cubicBezTo>
                  <a:pt x="2336755" y="150928"/>
                  <a:pt x="2336885" y="142675"/>
                  <a:pt x="2336141" y="132052"/>
                </a:cubicBezTo>
                <a:cubicBezTo>
                  <a:pt x="2335397" y="121429"/>
                  <a:pt x="2334033" y="115250"/>
                  <a:pt x="2332048" y="113514"/>
                </a:cubicBezTo>
                <a:cubicBezTo>
                  <a:pt x="2330064" y="111777"/>
                  <a:pt x="2326284" y="111098"/>
                  <a:pt x="2320710" y="111477"/>
                </a:cubicBezTo>
                <a:cubicBezTo>
                  <a:pt x="2315135" y="111855"/>
                  <a:pt x="2305880" y="113061"/>
                  <a:pt x="2292944" y="115095"/>
                </a:cubicBezTo>
                <a:cubicBezTo>
                  <a:pt x="2292187" y="166180"/>
                  <a:pt x="2290600" y="206271"/>
                  <a:pt x="2288181" y="235367"/>
                </a:cubicBezTo>
                <a:cubicBezTo>
                  <a:pt x="2285763" y="264463"/>
                  <a:pt x="2281521" y="279010"/>
                  <a:pt x="2275457" y="279010"/>
                </a:cubicBezTo>
                <a:cubicBezTo>
                  <a:pt x="2269962" y="279010"/>
                  <a:pt x="2267215" y="266924"/>
                  <a:pt x="2267215" y="242752"/>
                </a:cubicBezTo>
                <a:cubicBezTo>
                  <a:pt x="2267215" y="220180"/>
                  <a:pt x="2267606" y="178955"/>
                  <a:pt x="2268387" y="119076"/>
                </a:cubicBezTo>
                <a:cubicBezTo>
                  <a:pt x="2257796" y="121308"/>
                  <a:pt x="2245387" y="123491"/>
                  <a:pt x="2231162" y="125625"/>
                </a:cubicBezTo>
                <a:cubicBezTo>
                  <a:pt x="2231162" y="133996"/>
                  <a:pt x="2230762" y="144619"/>
                  <a:pt x="2229962" y="157492"/>
                </a:cubicBezTo>
                <a:cubicBezTo>
                  <a:pt x="2229162" y="170366"/>
                  <a:pt x="2227221" y="181581"/>
                  <a:pt x="2224139" y="191137"/>
                </a:cubicBezTo>
                <a:cubicBezTo>
                  <a:pt x="2221057" y="200693"/>
                  <a:pt x="2216375" y="201285"/>
                  <a:pt x="2210093" y="192913"/>
                </a:cubicBezTo>
                <a:cubicBezTo>
                  <a:pt x="2203811" y="184542"/>
                  <a:pt x="2201839" y="177091"/>
                  <a:pt x="2204177" y="170561"/>
                </a:cubicBezTo>
                <a:cubicBezTo>
                  <a:pt x="2206515" y="164031"/>
                  <a:pt x="2208072" y="155483"/>
                  <a:pt x="2208847" y="144916"/>
                </a:cubicBezTo>
                <a:cubicBezTo>
                  <a:pt x="2209622" y="134350"/>
                  <a:pt x="2208065" y="124266"/>
                  <a:pt x="2204177" y="114667"/>
                </a:cubicBezTo>
                <a:cubicBezTo>
                  <a:pt x="2200289" y="105068"/>
                  <a:pt x="2203309" y="101629"/>
                  <a:pt x="2213237" y="104351"/>
                </a:cubicBezTo>
                <a:cubicBezTo>
                  <a:pt x="2223165" y="107074"/>
                  <a:pt x="2230830" y="108450"/>
                  <a:pt x="2236231" y="108481"/>
                </a:cubicBezTo>
                <a:cubicBezTo>
                  <a:pt x="2241632" y="108512"/>
                  <a:pt x="2252351" y="107133"/>
                  <a:pt x="2268387" y="104342"/>
                </a:cubicBezTo>
                <a:lnTo>
                  <a:pt x="2268387" y="73553"/>
                </a:lnTo>
                <a:cubicBezTo>
                  <a:pt x="2237605" y="77448"/>
                  <a:pt x="2216409" y="80167"/>
                  <a:pt x="2204800" y="81711"/>
                </a:cubicBezTo>
                <a:cubicBezTo>
                  <a:pt x="2193192" y="83255"/>
                  <a:pt x="2184749" y="84229"/>
                  <a:pt x="2179472" y="84632"/>
                </a:cubicBezTo>
                <a:cubicBezTo>
                  <a:pt x="2174195" y="85035"/>
                  <a:pt x="2167460" y="81125"/>
                  <a:pt x="2159268" y="72902"/>
                </a:cubicBezTo>
                <a:cubicBezTo>
                  <a:pt x="2151076" y="64679"/>
                  <a:pt x="2152431" y="61352"/>
                  <a:pt x="2163333" y="62921"/>
                </a:cubicBezTo>
                <a:cubicBezTo>
                  <a:pt x="2174235" y="64490"/>
                  <a:pt x="2194981" y="63529"/>
                  <a:pt x="2225571" y="60038"/>
                </a:cubicBezTo>
                <a:cubicBezTo>
                  <a:pt x="2256162" y="56547"/>
                  <a:pt x="2283472" y="53251"/>
                  <a:pt x="2307501" y="50150"/>
                </a:cubicBezTo>
                <a:cubicBezTo>
                  <a:pt x="2331531" y="47049"/>
                  <a:pt x="2350029" y="43927"/>
                  <a:pt x="2362995" y="40783"/>
                </a:cubicBezTo>
                <a:cubicBezTo>
                  <a:pt x="2366237" y="39997"/>
                  <a:pt x="2369394" y="39519"/>
                  <a:pt x="2372468" y="39349"/>
                </a:cubicBezTo>
                <a:close/>
                <a:moveTo>
                  <a:pt x="4679729" y="33163"/>
                </a:moveTo>
                <a:cubicBezTo>
                  <a:pt x="4686302" y="34104"/>
                  <a:pt x="4692413" y="36024"/>
                  <a:pt x="4698062" y="38923"/>
                </a:cubicBezTo>
                <a:cubicBezTo>
                  <a:pt x="4709361" y="44721"/>
                  <a:pt x="4717227" y="53105"/>
                  <a:pt x="4721661" y="64075"/>
                </a:cubicBezTo>
                <a:cubicBezTo>
                  <a:pt x="4726095" y="75045"/>
                  <a:pt x="4726677" y="87134"/>
                  <a:pt x="4723410" y="100342"/>
                </a:cubicBezTo>
                <a:cubicBezTo>
                  <a:pt x="4720141" y="113551"/>
                  <a:pt x="4711271" y="124080"/>
                  <a:pt x="4696797" y="131931"/>
                </a:cubicBezTo>
                <a:cubicBezTo>
                  <a:pt x="4707178" y="135503"/>
                  <a:pt x="4715413" y="142175"/>
                  <a:pt x="4721503" y="151948"/>
                </a:cubicBezTo>
                <a:cubicBezTo>
                  <a:pt x="4727592" y="161722"/>
                  <a:pt x="4729626" y="174552"/>
                  <a:pt x="4727605" y="190439"/>
                </a:cubicBezTo>
                <a:cubicBezTo>
                  <a:pt x="4725583" y="206327"/>
                  <a:pt x="4718371" y="219225"/>
                  <a:pt x="4705969" y="229134"/>
                </a:cubicBezTo>
                <a:cubicBezTo>
                  <a:pt x="4693566" y="239044"/>
                  <a:pt x="4679552" y="243797"/>
                  <a:pt x="4663925" y="243394"/>
                </a:cubicBezTo>
                <a:cubicBezTo>
                  <a:pt x="4648298" y="242991"/>
                  <a:pt x="4634720" y="238058"/>
                  <a:pt x="4623192" y="228595"/>
                </a:cubicBezTo>
                <a:cubicBezTo>
                  <a:pt x="4611664" y="219132"/>
                  <a:pt x="4604245" y="204578"/>
                  <a:pt x="4600933" y="184933"/>
                </a:cubicBezTo>
                <a:lnTo>
                  <a:pt x="4628225" y="179649"/>
                </a:lnTo>
                <a:cubicBezTo>
                  <a:pt x="4631772" y="191617"/>
                  <a:pt x="4636764" y="200445"/>
                  <a:pt x="4643201" y="206131"/>
                </a:cubicBezTo>
                <a:cubicBezTo>
                  <a:pt x="4649637" y="211818"/>
                  <a:pt x="4657466" y="214686"/>
                  <a:pt x="4666687" y="214735"/>
                </a:cubicBezTo>
                <a:cubicBezTo>
                  <a:pt x="4675908" y="214785"/>
                  <a:pt x="4683403" y="211036"/>
                  <a:pt x="4689170" y="203490"/>
                </a:cubicBezTo>
                <a:cubicBezTo>
                  <a:pt x="4694937" y="195943"/>
                  <a:pt x="4697448" y="187295"/>
                  <a:pt x="4696704" y="177547"/>
                </a:cubicBezTo>
                <a:cubicBezTo>
                  <a:pt x="4695960" y="167799"/>
                  <a:pt x="4692224" y="160264"/>
                  <a:pt x="4685496" y="154944"/>
                </a:cubicBezTo>
                <a:cubicBezTo>
                  <a:pt x="4678767" y="149623"/>
                  <a:pt x="4666529" y="145698"/>
                  <a:pt x="4648782" y="143168"/>
                </a:cubicBezTo>
                <a:lnTo>
                  <a:pt x="4648782" y="122797"/>
                </a:lnTo>
                <a:cubicBezTo>
                  <a:pt x="4666169" y="121147"/>
                  <a:pt x="4678299" y="117076"/>
                  <a:pt x="4685170" y="110584"/>
                </a:cubicBezTo>
                <a:cubicBezTo>
                  <a:pt x="4692041" y="104091"/>
                  <a:pt x="4695114" y="95688"/>
                  <a:pt x="4694388" y="85376"/>
                </a:cubicBezTo>
                <a:cubicBezTo>
                  <a:pt x="4693663" y="75063"/>
                  <a:pt x="4689154" y="67597"/>
                  <a:pt x="4680863" y="62977"/>
                </a:cubicBezTo>
                <a:cubicBezTo>
                  <a:pt x="4672572" y="58357"/>
                  <a:pt x="4663686" y="57867"/>
                  <a:pt x="4654204" y="61507"/>
                </a:cubicBezTo>
                <a:cubicBezTo>
                  <a:pt x="4644723" y="65148"/>
                  <a:pt x="4636726" y="76170"/>
                  <a:pt x="4630215" y="94575"/>
                </a:cubicBezTo>
                <a:lnTo>
                  <a:pt x="4603259" y="90389"/>
                </a:lnTo>
                <a:cubicBezTo>
                  <a:pt x="4608071" y="73894"/>
                  <a:pt x="4614753" y="60760"/>
                  <a:pt x="4623304" y="50987"/>
                </a:cubicBezTo>
                <a:cubicBezTo>
                  <a:pt x="4631855" y="41214"/>
                  <a:pt x="4643628" y="35311"/>
                  <a:pt x="4658623" y="33277"/>
                </a:cubicBezTo>
                <a:cubicBezTo>
                  <a:pt x="4666120" y="32260"/>
                  <a:pt x="4673155" y="32222"/>
                  <a:pt x="4679729" y="33163"/>
                </a:cubicBezTo>
                <a:close/>
                <a:moveTo>
                  <a:pt x="2068277" y="31581"/>
                </a:moveTo>
                <a:cubicBezTo>
                  <a:pt x="2072265" y="30791"/>
                  <a:pt x="2078148" y="32909"/>
                  <a:pt x="2085924" y="37937"/>
                </a:cubicBezTo>
                <a:cubicBezTo>
                  <a:pt x="2096292" y="44640"/>
                  <a:pt x="2099467" y="49846"/>
                  <a:pt x="2095449" y="53554"/>
                </a:cubicBezTo>
                <a:cubicBezTo>
                  <a:pt x="2091431" y="57263"/>
                  <a:pt x="2088122" y="64431"/>
                  <a:pt x="2085524" y="75060"/>
                </a:cubicBezTo>
                <a:cubicBezTo>
                  <a:pt x="2082926" y="85689"/>
                  <a:pt x="2080582" y="94833"/>
                  <a:pt x="2078492" y="102491"/>
                </a:cubicBezTo>
                <a:cubicBezTo>
                  <a:pt x="2076402" y="110149"/>
                  <a:pt x="2070976" y="117358"/>
                  <a:pt x="2062214" y="124118"/>
                </a:cubicBezTo>
                <a:cubicBezTo>
                  <a:pt x="2053452" y="130877"/>
                  <a:pt x="2048094" y="130626"/>
                  <a:pt x="2046140" y="123364"/>
                </a:cubicBezTo>
                <a:cubicBezTo>
                  <a:pt x="2044187" y="116103"/>
                  <a:pt x="2041031" y="109077"/>
                  <a:pt x="2036671" y="102286"/>
                </a:cubicBezTo>
                <a:cubicBezTo>
                  <a:pt x="2032312" y="95496"/>
                  <a:pt x="2033037" y="92907"/>
                  <a:pt x="2038848" y="94519"/>
                </a:cubicBezTo>
                <a:cubicBezTo>
                  <a:pt x="2044658" y="96132"/>
                  <a:pt x="2049045" y="97102"/>
                  <a:pt x="2052010" y="97431"/>
                </a:cubicBezTo>
                <a:cubicBezTo>
                  <a:pt x="2054974" y="97760"/>
                  <a:pt x="2058099" y="91555"/>
                  <a:pt x="2061386" y="78818"/>
                </a:cubicBezTo>
                <a:cubicBezTo>
                  <a:pt x="2064672" y="66081"/>
                  <a:pt x="2065928" y="58519"/>
                  <a:pt x="2065153" y="56131"/>
                </a:cubicBezTo>
                <a:cubicBezTo>
                  <a:pt x="2064378" y="53744"/>
                  <a:pt x="2060924" y="53328"/>
                  <a:pt x="2054791" y="54885"/>
                </a:cubicBezTo>
                <a:cubicBezTo>
                  <a:pt x="2048658" y="56441"/>
                  <a:pt x="2039707" y="57939"/>
                  <a:pt x="2027937" y="59377"/>
                </a:cubicBezTo>
                <a:cubicBezTo>
                  <a:pt x="2033642" y="60841"/>
                  <a:pt x="2037595" y="63039"/>
                  <a:pt x="2039797" y="65972"/>
                </a:cubicBezTo>
                <a:cubicBezTo>
                  <a:pt x="2041998" y="68905"/>
                  <a:pt x="2042035" y="71801"/>
                  <a:pt x="2039908" y="74660"/>
                </a:cubicBezTo>
                <a:cubicBezTo>
                  <a:pt x="2037781" y="77519"/>
                  <a:pt x="2032371" y="85863"/>
                  <a:pt x="2023677" y="99691"/>
                </a:cubicBezTo>
                <a:cubicBezTo>
                  <a:pt x="2014983" y="113520"/>
                  <a:pt x="2003960" y="124294"/>
                  <a:pt x="1990609" y="132015"/>
                </a:cubicBezTo>
                <a:cubicBezTo>
                  <a:pt x="1977258" y="139735"/>
                  <a:pt x="1975097" y="137810"/>
                  <a:pt x="1984126" y="126238"/>
                </a:cubicBezTo>
                <a:cubicBezTo>
                  <a:pt x="1993154" y="114667"/>
                  <a:pt x="2000745" y="102110"/>
                  <a:pt x="2006896" y="88566"/>
                </a:cubicBezTo>
                <a:cubicBezTo>
                  <a:pt x="2013048" y="75023"/>
                  <a:pt x="2015100" y="66906"/>
                  <a:pt x="2013054" y="64214"/>
                </a:cubicBezTo>
                <a:cubicBezTo>
                  <a:pt x="2004992" y="64214"/>
                  <a:pt x="1998429" y="61731"/>
                  <a:pt x="1993362" y="56764"/>
                </a:cubicBezTo>
                <a:cubicBezTo>
                  <a:pt x="1988296" y="51796"/>
                  <a:pt x="1991111" y="49062"/>
                  <a:pt x="2001808" y="48559"/>
                </a:cubicBezTo>
                <a:cubicBezTo>
                  <a:pt x="2012505" y="48057"/>
                  <a:pt x="2024790" y="46305"/>
                  <a:pt x="2038662" y="43304"/>
                </a:cubicBezTo>
                <a:cubicBezTo>
                  <a:pt x="2052534" y="40303"/>
                  <a:pt x="2061287" y="36982"/>
                  <a:pt x="2064921" y="33342"/>
                </a:cubicBezTo>
                <a:cubicBezTo>
                  <a:pt x="2065829" y="32432"/>
                  <a:pt x="2066948" y="31845"/>
                  <a:pt x="2068277" y="31581"/>
                </a:cubicBezTo>
                <a:close/>
                <a:moveTo>
                  <a:pt x="4357409" y="31456"/>
                </a:moveTo>
                <a:cubicBezTo>
                  <a:pt x="4361201" y="31464"/>
                  <a:pt x="4364780" y="31881"/>
                  <a:pt x="4368148" y="32709"/>
                </a:cubicBezTo>
                <a:cubicBezTo>
                  <a:pt x="4374882" y="34365"/>
                  <a:pt x="4381793" y="37487"/>
                  <a:pt x="4388881" y="42076"/>
                </a:cubicBezTo>
                <a:cubicBezTo>
                  <a:pt x="4395969" y="46665"/>
                  <a:pt x="4401730" y="53396"/>
                  <a:pt x="4406164" y="62270"/>
                </a:cubicBezTo>
                <a:cubicBezTo>
                  <a:pt x="4410598" y="71144"/>
                  <a:pt x="4412210" y="81854"/>
                  <a:pt x="4411001" y="94398"/>
                </a:cubicBezTo>
                <a:cubicBezTo>
                  <a:pt x="4409791" y="106943"/>
                  <a:pt x="4403624" y="121755"/>
                  <a:pt x="4392500" y="138833"/>
                </a:cubicBezTo>
                <a:cubicBezTo>
                  <a:pt x="4381375" y="155911"/>
                  <a:pt x="4360520" y="180809"/>
                  <a:pt x="4329936" y="213526"/>
                </a:cubicBezTo>
                <a:lnTo>
                  <a:pt x="4413987" y="213526"/>
                </a:lnTo>
                <a:lnTo>
                  <a:pt x="4413987" y="240483"/>
                </a:lnTo>
                <a:lnTo>
                  <a:pt x="4288934" y="240483"/>
                </a:lnTo>
                <a:lnTo>
                  <a:pt x="4288934" y="232092"/>
                </a:lnTo>
                <a:cubicBezTo>
                  <a:pt x="4289740" y="220013"/>
                  <a:pt x="4295287" y="209223"/>
                  <a:pt x="4305575" y="199722"/>
                </a:cubicBezTo>
                <a:cubicBezTo>
                  <a:pt x="4315862" y="190222"/>
                  <a:pt x="4328736" y="175621"/>
                  <a:pt x="4344195" y="155920"/>
                </a:cubicBezTo>
                <a:cubicBezTo>
                  <a:pt x="4359655" y="136219"/>
                  <a:pt x="4369679" y="121048"/>
                  <a:pt x="4374268" y="110407"/>
                </a:cubicBezTo>
                <a:cubicBezTo>
                  <a:pt x="4378857" y="99766"/>
                  <a:pt x="4380603" y="90882"/>
                  <a:pt x="4379505" y="83757"/>
                </a:cubicBezTo>
                <a:cubicBezTo>
                  <a:pt x="4378407" y="76632"/>
                  <a:pt x="4375115" y="70815"/>
                  <a:pt x="4369627" y="66307"/>
                </a:cubicBezTo>
                <a:cubicBezTo>
                  <a:pt x="4364138" y="61799"/>
                  <a:pt x="4357714" y="59920"/>
                  <a:pt x="4350353" y="60670"/>
                </a:cubicBezTo>
                <a:cubicBezTo>
                  <a:pt x="4342992" y="61421"/>
                  <a:pt x="4335901" y="64307"/>
                  <a:pt x="4329080" y="69330"/>
                </a:cubicBezTo>
                <a:cubicBezTo>
                  <a:pt x="4322259" y="74353"/>
                  <a:pt x="4316684" y="82768"/>
                  <a:pt x="4312356" y="94575"/>
                </a:cubicBezTo>
                <a:lnTo>
                  <a:pt x="4284264" y="90408"/>
                </a:lnTo>
                <a:cubicBezTo>
                  <a:pt x="4290639" y="69907"/>
                  <a:pt x="4298942" y="55359"/>
                  <a:pt x="4309174" y="46764"/>
                </a:cubicBezTo>
                <a:cubicBezTo>
                  <a:pt x="4319406" y="38169"/>
                  <a:pt x="4331480" y="33469"/>
                  <a:pt x="4345395" y="32663"/>
                </a:cubicBezTo>
                <a:cubicBezTo>
                  <a:pt x="4349612" y="31850"/>
                  <a:pt x="4353616" y="31448"/>
                  <a:pt x="4357409" y="31456"/>
                </a:cubicBezTo>
                <a:close/>
                <a:moveTo>
                  <a:pt x="4183619" y="23252"/>
                </a:moveTo>
                <a:cubicBezTo>
                  <a:pt x="4187114" y="23821"/>
                  <a:pt x="4190844" y="25569"/>
                  <a:pt x="4194809" y="28496"/>
                </a:cubicBezTo>
                <a:cubicBezTo>
                  <a:pt x="4202740" y="34349"/>
                  <a:pt x="4208353" y="40213"/>
                  <a:pt x="4211645" y="46085"/>
                </a:cubicBezTo>
                <a:cubicBezTo>
                  <a:pt x="4214938" y="51958"/>
                  <a:pt x="4212920" y="55830"/>
                  <a:pt x="4205590" y="57703"/>
                </a:cubicBezTo>
                <a:cubicBezTo>
                  <a:pt x="4198260" y="59576"/>
                  <a:pt x="4187861" y="64744"/>
                  <a:pt x="4174392" y="73209"/>
                </a:cubicBezTo>
                <a:cubicBezTo>
                  <a:pt x="4160923" y="81674"/>
                  <a:pt x="4147746" y="90662"/>
                  <a:pt x="4134859" y="100175"/>
                </a:cubicBezTo>
                <a:cubicBezTo>
                  <a:pt x="4144980" y="104516"/>
                  <a:pt x="4148852" y="108760"/>
                  <a:pt x="4146477" y="112909"/>
                </a:cubicBezTo>
                <a:cubicBezTo>
                  <a:pt x="4144102" y="117058"/>
                  <a:pt x="4142539" y="124394"/>
                  <a:pt x="4141789" y="134917"/>
                </a:cubicBezTo>
                <a:cubicBezTo>
                  <a:pt x="4141039" y="145440"/>
                  <a:pt x="4141244" y="160788"/>
                  <a:pt x="4142403" y="180961"/>
                </a:cubicBezTo>
                <a:cubicBezTo>
                  <a:pt x="4143563" y="201133"/>
                  <a:pt x="4143944" y="216307"/>
                  <a:pt x="4143547" y="226483"/>
                </a:cubicBezTo>
                <a:cubicBezTo>
                  <a:pt x="4143151" y="236660"/>
                  <a:pt x="4138403" y="247571"/>
                  <a:pt x="4129306" y="259216"/>
                </a:cubicBezTo>
                <a:cubicBezTo>
                  <a:pt x="4120209" y="270862"/>
                  <a:pt x="4113121" y="272391"/>
                  <a:pt x="4108042" y="263802"/>
                </a:cubicBezTo>
                <a:cubicBezTo>
                  <a:pt x="4102964" y="255214"/>
                  <a:pt x="4095634" y="246045"/>
                  <a:pt x="4086053" y="236297"/>
                </a:cubicBezTo>
                <a:cubicBezTo>
                  <a:pt x="4076472" y="226549"/>
                  <a:pt x="4076810" y="223036"/>
                  <a:pt x="4087067" y="225758"/>
                </a:cubicBezTo>
                <a:cubicBezTo>
                  <a:pt x="4097324" y="228480"/>
                  <a:pt x="4104387" y="229727"/>
                  <a:pt x="4108256" y="229497"/>
                </a:cubicBezTo>
                <a:cubicBezTo>
                  <a:pt x="4112126" y="229268"/>
                  <a:pt x="4114588" y="226338"/>
                  <a:pt x="4115642" y="220707"/>
                </a:cubicBezTo>
                <a:cubicBezTo>
                  <a:pt x="4116696" y="215076"/>
                  <a:pt x="4117415" y="201270"/>
                  <a:pt x="4117800" y="179286"/>
                </a:cubicBezTo>
                <a:cubicBezTo>
                  <a:pt x="4118185" y="157303"/>
                  <a:pt x="4117620" y="140265"/>
                  <a:pt x="4116107" y="128173"/>
                </a:cubicBezTo>
                <a:cubicBezTo>
                  <a:pt x="4114594" y="116081"/>
                  <a:pt x="4111676" y="106655"/>
                  <a:pt x="4107354" y="99896"/>
                </a:cubicBezTo>
                <a:cubicBezTo>
                  <a:pt x="4103032" y="93137"/>
                  <a:pt x="4103574" y="90169"/>
                  <a:pt x="4108982" y="90994"/>
                </a:cubicBezTo>
                <a:cubicBezTo>
                  <a:pt x="4114389" y="91819"/>
                  <a:pt x="4119443" y="92572"/>
                  <a:pt x="4124144" y="93254"/>
                </a:cubicBezTo>
                <a:cubicBezTo>
                  <a:pt x="4143231" y="75383"/>
                  <a:pt x="4156381" y="62574"/>
                  <a:pt x="4163593" y="54829"/>
                </a:cubicBezTo>
                <a:cubicBezTo>
                  <a:pt x="4170805" y="47084"/>
                  <a:pt x="4166929" y="44572"/>
                  <a:pt x="4151965" y="47294"/>
                </a:cubicBezTo>
                <a:cubicBezTo>
                  <a:pt x="4137002" y="50017"/>
                  <a:pt x="4120073" y="53297"/>
                  <a:pt x="4101178" y="57136"/>
                </a:cubicBezTo>
                <a:cubicBezTo>
                  <a:pt x="4082283" y="60974"/>
                  <a:pt x="4069933" y="64087"/>
                  <a:pt x="4064129" y="66475"/>
                </a:cubicBezTo>
                <a:cubicBezTo>
                  <a:pt x="4058324" y="68862"/>
                  <a:pt x="4052157" y="68803"/>
                  <a:pt x="4045628" y="66298"/>
                </a:cubicBezTo>
                <a:cubicBezTo>
                  <a:pt x="4039098" y="63793"/>
                  <a:pt x="4033442" y="59294"/>
                  <a:pt x="4028661" y="52801"/>
                </a:cubicBezTo>
                <a:cubicBezTo>
                  <a:pt x="4023880" y="46308"/>
                  <a:pt x="4026516" y="43459"/>
                  <a:pt x="4036568" y="44253"/>
                </a:cubicBezTo>
                <a:cubicBezTo>
                  <a:pt x="4046620" y="45046"/>
                  <a:pt x="4061664" y="44479"/>
                  <a:pt x="4081700" y="42550"/>
                </a:cubicBezTo>
                <a:cubicBezTo>
                  <a:pt x="4101736" y="40622"/>
                  <a:pt x="4120591" y="38123"/>
                  <a:pt x="4138264" y="35053"/>
                </a:cubicBezTo>
                <a:cubicBezTo>
                  <a:pt x="4155937" y="31984"/>
                  <a:pt x="4167797" y="28660"/>
                  <a:pt x="4173843" y="25082"/>
                </a:cubicBezTo>
                <a:cubicBezTo>
                  <a:pt x="4176866" y="23293"/>
                  <a:pt x="4180125" y="22683"/>
                  <a:pt x="4183619" y="23252"/>
                </a:cubicBezTo>
                <a:close/>
                <a:moveTo>
                  <a:pt x="4930729" y="23187"/>
                </a:moveTo>
                <a:cubicBezTo>
                  <a:pt x="4935732" y="23901"/>
                  <a:pt x="4940013" y="25773"/>
                  <a:pt x="4943573" y="28803"/>
                </a:cubicBezTo>
                <a:cubicBezTo>
                  <a:pt x="4950692" y="34861"/>
                  <a:pt x="4948465" y="39555"/>
                  <a:pt x="4936894" y="42885"/>
                </a:cubicBezTo>
                <a:cubicBezTo>
                  <a:pt x="4925323" y="46215"/>
                  <a:pt x="4914905" y="48848"/>
                  <a:pt x="4905640" y="50783"/>
                </a:cubicBezTo>
                <a:cubicBezTo>
                  <a:pt x="4896375" y="52717"/>
                  <a:pt x="4886448" y="54274"/>
                  <a:pt x="4875856" y="55452"/>
                </a:cubicBezTo>
                <a:cubicBezTo>
                  <a:pt x="4865265" y="56630"/>
                  <a:pt x="4855814" y="54305"/>
                  <a:pt x="4847504" y="48476"/>
                </a:cubicBezTo>
                <a:cubicBezTo>
                  <a:pt x="4839195" y="42647"/>
                  <a:pt x="4839434" y="38935"/>
                  <a:pt x="4848220" y="37342"/>
                </a:cubicBezTo>
                <a:cubicBezTo>
                  <a:pt x="4857008" y="35748"/>
                  <a:pt x="4866902" y="34170"/>
                  <a:pt x="4877902" y="32607"/>
                </a:cubicBezTo>
                <a:cubicBezTo>
                  <a:pt x="4888779" y="30412"/>
                  <a:pt x="4900664" y="27714"/>
                  <a:pt x="4913556" y="24514"/>
                </a:cubicBezTo>
                <a:cubicBezTo>
                  <a:pt x="4920002" y="22914"/>
                  <a:pt x="4925727" y="22472"/>
                  <a:pt x="4930729" y="23187"/>
                </a:cubicBezTo>
                <a:close/>
                <a:moveTo>
                  <a:pt x="6491445" y="20982"/>
                </a:moveTo>
                <a:cubicBezTo>
                  <a:pt x="6494766" y="21408"/>
                  <a:pt x="6498566" y="22648"/>
                  <a:pt x="6502845" y="24700"/>
                </a:cubicBezTo>
                <a:cubicBezTo>
                  <a:pt x="6511402" y="28806"/>
                  <a:pt x="6518617" y="33270"/>
                  <a:pt x="6524490" y="38095"/>
                </a:cubicBezTo>
                <a:cubicBezTo>
                  <a:pt x="6530363" y="42919"/>
                  <a:pt x="6531717" y="47908"/>
                  <a:pt x="6528555" y="53061"/>
                </a:cubicBezTo>
                <a:cubicBezTo>
                  <a:pt x="6525392" y="58215"/>
                  <a:pt x="6523448" y="64075"/>
                  <a:pt x="6522723" y="70642"/>
                </a:cubicBezTo>
                <a:cubicBezTo>
                  <a:pt x="6521997" y="77209"/>
                  <a:pt x="6521634" y="91779"/>
                  <a:pt x="6521634" y="114351"/>
                </a:cubicBezTo>
                <a:cubicBezTo>
                  <a:pt x="6521634" y="137506"/>
                  <a:pt x="6522201" y="159356"/>
                  <a:pt x="6523337" y="179900"/>
                </a:cubicBezTo>
                <a:cubicBezTo>
                  <a:pt x="6524471" y="200445"/>
                  <a:pt x="6525637" y="215216"/>
                  <a:pt x="6526834" y="224214"/>
                </a:cubicBezTo>
                <a:cubicBezTo>
                  <a:pt x="6528031" y="233212"/>
                  <a:pt x="6524385" y="244206"/>
                  <a:pt x="6515895" y="257198"/>
                </a:cubicBezTo>
                <a:cubicBezTo>
                  <a:pt x="6507406" y="270189"/>
                  <a:pt x="6501062" y="271244"/>
                  <a:pt x="6496863" y="260360"/>
                </a:cubicBezTo>
                <a:cubicBezTo>
                  <a:pt x="6492665" y="249477"/>
                  <a:pt x="6484631" y="239726"/>
                  <a:pt x="6472763" y="231106"/>
                </a:cubicBezTo>
                <a:cubicBezTo>
                  <a:pt x="6460893" y="222487"/>
                  <a:pt x="6461830" y="219734"/>
                  <a:pt x="6475572" y="222846"/>
                </a:cubicBezTo>
                <a:cubicBezTo>
                  <a:pt x="6489314" y="225959"/>
                  <a:pt x="6496705" y="223588"/>
                  <a:pt x="6497747" y="215731"/>
                </a:cubicBezTo>
                <a:cubicBezTo>
                  <a:pt x="6498789" y="207874"/>
                  <a:pt x="6499310" y="197812"/>
                  <a:pt x="6499310" y="185546"/>
                </a:cubicBezTo>
                <a:cubicBezTo>
                  <a:pt x="6499310" y="172437"/>
                  <a:pt x="6498733" y="147605"/>
                  <a:pt x="6497580" y="111049"/>
                </a:cubicBezTo>
                <a:cubicBezTo>
                  <a:pt x="6496427" y="74493"/>
                  <a:pt x="6493837" y="53852"/>
                  <a:pt x="6489813" y="49127"/>
                </a:cubicBezTo>
                <a:cubicBezTo>
                  <a:pt x="6485789" y="44402"/>
                  <a:pt x="6479873" y="42231"/>
                  <a:pt x="6472065" y="42616"/>
                </a:cubicBezTo>
                <a:cubicBezTo>
                  <a:pt x="6464258" y="43000"/>
                  <a:pt x="6451207" y="44265"/>
                  <a:pt x="6432914" y="46411"/>
                </a:cubicBezTo>
                <a:cubicBezTo>
                  <a:pt x="6443803" y="49995"/>
                  <a:pt x="6447887" y="54581"/>
                  <a:pt x="6445165" y="60168"/>
                </a:cubicBezTo>
                <a:cubicBezTo>
                  <a:pt x="6442443" y="65755"/>
                  <a:pt x="6441081" y="75228"/>
                  <a:pt x="6441081" y="88585"/>
                </a:cubicBezTo>
                <a:cubicBezTo>
                  <a:pt x="6447047" y="87828"/>
                  <a:pt x="6451691" y="87450"/>
                  <a:pt x="6455015" y="87450"/>
                </a:cubicBezTo>
                <a:cubicBezTo>
                  <a:pt x="6460001" y="87450"/>
                  <a:pt x="6464568" y="89735"/>
                  <a:pt x="6468717" y="94305"/>
                </a:cubicBezTo>
                <a:cubicBezTo>
                  <a:pt x="6472865" y="98876"/>
                  <a:pt x="6470056" y="102562"/>
                  <a:pt x="6460289" y="105365"/>
                </a:cubicBezTo>
                <a:cubicBezTo>
                  <a:pt x="6450522" y="108168"/>
                  <a:pt x="6444071" y="110097"/>
                  <a:pt x="6440932" y="111151"/>
                </a:cubicBezTo>
                <a:lnTo>
                  <a:pt x="6439909" y="138796"/>
                </a:lnTo>
                <a:cubicBezTo>
                  <a:pt x="6449359" y="136539"/>
                  <a:pt x="6457095" y="135001"/>
                  <a:pt x="6463117" y="134182"/>
                </a:cubicBezTo>
                <a:cubicBezTo>
                  <a:pt x="6469139" y="133364"/>
                  <a:pt x="6473780" y="135627"/>
                  <a:pt x="6477041" y="140972"/>
                </a:cubicBezTo>
                <a:cubicBezTo>
                  <a:pt x="6480303" y="146318"/>
                  <a:pt x="6477997" y="150407"/>
                  <a:pt x="6470121" y="153241"/>
                </a:cubicBezTo>
                <a:cubicBezTo>
                  <a:pt x="6462246" y="156075"/>
                  <a:pt x="6452175" y="159198"/>
                  <a:pt x="6439909" y="162608"/>
                </a:cubicBezTo>
                <a:cubicBezTo>
                  <a:pt x="6439909" y="180294"/>
                  <a:pt x="6438678" y="198594"/>
                  <a:pt x="6436216" y="217507"/>
                </a:cubicBezTo>
                <a:cubicBezTo>
                  <a:pt x="6433755" y="236421"/>
                  <a:pt x="6430279" y="246147"/>
                  <a:pt x="6425789" y="246687"/>
                </a:cubicBezTo>
                <a:cubicBezTo>
                  <a:pt x="6421299" y="247226"/>
                  <a:pt x="6418617" y="241865"/>
                  <a:pt x="6417743" y="230604"/>
                </a:cubicBezTo>
                <a:cubicBezTo>
                  <a:pt x="6416869" y="219343"/>
                  <a:pt x="6416822" y="197732"/>
                  <a:pt x="6417603" y="165771"/>
                </a:cubicBezTo>
                <a:cubicBezTo>
                  <a:pt x="6411017" y="167334"/>
                  <a:pt x="6404811" y="168115"/>
                  <a:pt x="6398981" y="168115"/>
                </a:cubicBezTo>
                <a:cubicBezTo>
                  <a:pt x="6393797" y="168115"/>
                  <a:pt x="6387823" y="166292"/>
                  <a:pt x="6381057" y="162645"/>
                </a:cubicBezTo>
                <a:cubicBezTo>
                  <a:pt x="6374291" y="158999"/>
                  <a:pt x="6374263" y="156274"/>
                  <a:pt x="6380973" y="154469"/>
                </a:cubicBezTo>
                <a:cubicBezTo>
                  <a:pt x="6387683" y="152665"/>
                  <a:pt x="6400277" y="149276"/>
                  <a:pt x="6418757" y="144302"/>
                </a:cubicBezTo>
                <a:lnTo>
                  <a:pt x="6418757" y="114407"/>
                </a:lnTo>
                <a:cubicBezTo>
                  <a:pt x="6410038" y="116751"/>
                  <a:pt x="6401632" y="115926"/>
                  <a:pt x="6393539" y="111932"/>
                </a:cubicBezTo>
                <a:cubicBezTo>
                  <a:pt x="6385447" y="107939"/>
                  <a:pt x="6384591" y="105012"/>
                  <a:pt x="6390973" y="103151"/>
                </a:cubicBezTo>
                <a:cubicBezTo>
                  <a:pt x="6397353" y="101291"/>
                  <a:pt x="6406615" y="99009"/>
                  <a:pt x="6418757" y="96305"/>
                </a:cubicBezTo>
                <a:cubicBezTo>
                  <a:pt x="6418757" y="79128"/>
                  <a:pt x="6417759" y="63762"/>
                  <a:pt x="6415761" y="50206"/>
                </a:cubicBezTo>
                <a:cubicBezTo>
                  <a:pt x="6402503" y="51769"/>
                  <a:pt x="6390678" y="53195"/>
                  <a:pt x="6380285" y="54485"/>
                </a:cubicBezTo>
                <a:cubicBezTo>
                  <a:pt x="6379529" y="107914"/>
                  <a:pt x="6378170" y="142870"/>
                  <a:pt x="6376211" y="159353"/>
                </a:cubicBezTo>
                <a:cubicBezTo>
                  <a:pt x="6374251" y="175835"/>
                  <a:pt x="6370676" y="192867"/>
                  <a:pt x="6365485" y="210447"/>
                </a:cubicBezTo>
                <a:cubicBezTo>
                  <a:pt x="6360295" y="228028"/>
                  <a:pt x="6349589" y="241906"/>
                  <a:pt x="6333367" y="252082"/>
                </a:cubicBezTo>
                <a:cubicBezTo>
                  <a:pt x="6317145" y="262258"/>
                  <a:pt x="6314301" y="260224"/>
                  <a:pt x="6324837" y="245980"/>
                </a:cubicBezTo>
                <a:cubicBezTo>
                  <a:pt x="6335373" y="231736"/>
                  <a:pt x="6343351" y="212029"/>
                  <a:pt x="6348771" y="186858"/>
                </a:cubicBezTo>
                <a:cubicBezTo>
                  <a:pt x="6354191" y="161687"/>
                  <a:pt x="6356900" y="140631"/>
                  <a:pt x="6356900" y="123690"/>
                </a:cubicBezTo>
                <a:lnTo>
                  <a:pt x="6356900" y="75823"/>
                </a:lnTo>
                <a:cubicBezTo>
                  <a:pt x="6356900" y="61907"/>
                  <a:pt x="6354757" y="51412"/>
                  <a:pt x="6350473" y="44336"/>
                </a:cubicBezTo>
                <a:cubicBezTo>
                  <a:pt x="6346188" y="37261"/>
                  <a:pt x="6349347" y="34892"/>
                  <a:pt x="6359951" y="37230"/>
                </a:cubicBezTo>
                <a:cubicBezTo>
                  <a:pt x="6370555" y="39568"/>
                  <a:pt x="6383500" y="39772"/>
                  <a:pt x="6398786" y="37844"/>
                </a:cubicBezTo>
                <a:cubicBezTo>
                  <a:pt x="6414072" y="35915"/>
                  <a:pt x="6430735" y="33416"/>
                  <a:pt x="6448773" y="30347"/>
                </a:cubicBezTo>
                <a:cubicBezTo>
                  <a:pt x="6466813" y="27277"/>
                  <a:pt x="6478195" y="24542"/>
                  <a:pt x="6482920" y="22142"/>
                </a:cubicBezTo>
                <a:cubicBezTo>
                  <a:pt x="6485283" y="20943"/>
                  <a:pt x="6488125" y="20556"/>
                  <a:pt x="6491445" y="20982"/>
                </a:cubicBezTo>
                <a:close/>
                <a:moveTo>
                  <a:pt x="3881596" y="20982"/>
                </a:moveTo>
                <a:cubicBezTo>
                  <a:pt x="3884916" y="21408"/>
                  <a:pt x="3888716" y="22648"/>
                  <a:pt x="3892995" y="24700"/>
                </a:cubicBezTo>
                <a:cubicBezTo>
                  <a:pt x="3901553" y="28806"/>
                  <a:pt x="3908768" y="33270"/>
                  <a:pt x="3914640" y="38095"/>
                </a:cubicBezTo>
                <a:cubicBezTo>
                  <a:pt x="3920513" y="42919"/>
                  <a:pt x="3921868" y="47908"/>
                  <a:pt x="3918705" y="53061"/>
                </a:cubicBezTo>
                <a:cubicBezTo>
                  <a:pt x="3915542" y="58215"/>
                  <a:pt x="3913598" y="64075"/>
                  <a:pt x="3912873" y="70642"/>
                </a:cubicBezTo>
                <a:cubicBezTo>
                  <a:pt x="3912147" y="77209"/>
                  <a:pt x="3911785" y="91779"/>
                  <a:pt x="3911785" y="114351"/>
                </a:cubicBezTo>
                <a:cubicBezTo>
                  <a:pt x="3911785" y="137506"/>
                  <a:pt x="3912352" y="159356"/>
                  <a:pt x="3913487" y="179900"/>
                </a:cubicBezTo>
                <a:cubicBezTo>
                  <a:pt x="3914622" y="200445"/>
                  <a:pt x="3915788" y="215216"/>
                  <a:pt x="3916984" y="224214"/>
                </a:cubicBezTo>
                <a:cubicBezTo>
                  <a:pt x="3918181" y="233212"/>
                  <a:pt x="3914535" y="244206"/>
                  <a:pt x="3906045" y="257198"/>
                </a:cubicBezTo>
                <a:cubicBezTo>
                  <a:pt x="3897556" y="270189"/>
                  <a:pt x="3891212" y="271244"/>
                  <a:pt x="3887014" y="260360"/>
                </a:cubicBezTo>
                <a:cubicBezTo>
                  <a:pt x="3882816" y="249477"/>
                  <a:pt x="3874782" y="239726"/>
                  <a:pt x="3862913" y="231106"/>
                </a:cubicBezTo>
                <a:cubicBezTo>
                  <a:pt x="3851044" y="222487"/>
                  <a:pt x="3851980" y="219734"/>
                  <a:pt x="3865722" y="222846"/>
                </a:cubicBezTo>
                <a:cubicBezTo>
                  <a:pt x="3879464" y="225959"/>
                  <a:pt x="3886856" y="223588"/>
                  <a:pt x="3887898" y="215731"/>
                </a:cubicBezTo>
                <a:cubicBezTo>
                  <a:pt x="3888939" y="207874"/>
                  <a:pt x="3889460" y="197812"/>
                  <a:pt x="3889460" y="185546"/>
                </a:cubicBezTo>
                <a:cubicBezTo>
                  <a:pt x="3889460" y="172437"/>
                  <a:pt x="3888884" y="147605"/>
                  <a:pt x="3887730" y="111049"/>
                </a:cubicBezTo>
                <a:cubicBezTo>
                  <a:pt x="3886577" y="74493"/>
                  <a:pt x="3883988" y="53852"/>
                  <a:pt x="3879963" y="49127"/>
                </a:cubicBezTo>
                <a:cubicBezTo>
                  <a:pt x="3875939" y="44402"/>
                  <a:pt x="3870023" y="42231"/>
                  <a:pt x="3862215" y="42616"/>
                </a:cubicBezTo>
                <a:cubicBezTo>
                  <a:pt x="3854408" y="43000"/>
                  <a:pt x="3841358" y="44265"/>
                  <a:pt x="3823064" y="46411"/>
                </a:cubicBezTo>
                <a:cubicBezTo>
                  <a:pt x="3833954" y="49995"/>
                  <a:pt x="3838037" y="54581"/>
                  <a:pt x="3835315" y="60168"/>
                </a:cubicBezTo>
                <a:cubicBezTo>
                  <a:pt x="3832593" y="65755"/>
                  <a:pt x="3831231" y="75228"/>
                  <a:pt x="3831231" y="88585"/>
                </a:cubicBezTo>
                <a:cubicBezTo>
                  <a:pt x="3837197" y="87828"/>
                  <a:pt x="3841841" y="87450"/>
                  <a:pt x="3845165" y="87450"/>
                </a:cubicBezTo>
                <a:cubicBezTo>
                  <a:pt x="3850151" y="87450"/>
                  <a:pt x="3854718" y="89735"/>
                  <a:pt x="3858867" y="94305"/>
                </a:cubicBezTo>
                <a:cubicBezTo>
                  <a:pt x="3863015" y="98876"/>
                  <a:pt x="3860206" y="102562"/>
                  <a:pt x="3850439" y="105365"/>
                </a:cubicBezTo>
                <a:cubicBezTo>
                  <a:pt x="3840673" y="108168"/>
                  <a:pt x="3834220" y="110097"/>
                  <a:pt x="3831083" y="111151"/>
                </a:cubicBezTo>
                <a:lnTo>
                  <a:pt x="3830059" y="138796"/>
                </a:lnTo>
                <a:cubicBezTo>
                  <a:pt x="3839510" y="136539"/>
                  <a:pt x="3847246" y="135001"/>
                  <a:pt x="3853267" y="134182"/>
                </a:cubicBezTo>
                <a:cubicBezTo>
                  <a:pt x="3859289" y="133364"/>
                  <a:pt x="3863930" y="135627"/>
                  <a:pt x="3867192" y="140972"/>
                </a:cubicBezTo>
                <a:cubicBezTo>
                  <a:pt x="3870454" y="146318"/>
                  <a:pt x="3868147" y="150407"/>
                  <a:pt x="3860271" y="153241"/>
                </a:cubicBezTo>
                <a:cubicBezTo>
                  <a:pt x="3852396" y="156075"/>
                  <a:pt x="3842325" y="159198"/>
                  <a:pt x="3830059" y="162608"/>
                </a:cubicBezTo>
                <a:cubicBezTo>
                  <a:pt x="3830059" y="180294"/>
                  <a:pt x="3828828" y="198594"/>
                  <a:pt x="3826367" y="217507"/>
                </a:cubicBezTo>
                <a:cubicBezTo>
                  <a:pt x="3823905" y="236421"/>
                  <a:pt x="3820429" y="246147"/>
                  <a:pt x="3815939" y="246687"/>
                </a:cubicBezTo>
                <a:cubicBezTo>
                  <a:pt x="3811450" y="247226"/>
                  <a:pt x="3808768" y="241865"/>
                  <a:pt x="3807893" y="230604"/>
                </a:cubicBezTo>
                <a:cubicBezTo>
                  <a:pt x="3807019" y="219343"/>
                  <a:pt x="3806972" y="197732"/>
                  <a:pt x="3807754" y="165771"/>
                </a:cubicBezTo>
                <a:cubicBezTo>
                  <a:pt x="3801168" y="167334"/>
                  <a:pt x="3794961" y="168115"/>
                  <a:pt x="3789132" y="168115"/>
                </a:cubicBezTo>
                <a:cubicBezTo>
                  <a:pt x="3783947" y="168115"/>
                  <a:pt x="3777973" y="166292"/>
                  <a:pt x="3771207" y="162645"/>
                </a:cubicBezTo>
                <a:cubicBezTo>
                  <a:pt x="3764442" y="158999"/>
                  <a:pt x="3764414" y="156274"/>
                  <a:pt x="3771123" y="154469"/>
                </a:cubicBezTo>
                <a:cubicBezTo>
                  <a:pt x="3777833" y="152665"/>
                  <a:pt x="3790428" y="149276"/>
                  <a:pt x="3808907" y="144302"/>
                </a:cubicBezTo>
                <a:lnTo>
                  <a:pt x="3808907" y="114407"/>
                </a:lnTo>
                <a:cubicBezTo>
                  <a:pt x="3800188" y="116751"/>
                  <a:pt x="3791783" y="115926"/>
                  <a:pt x="3783690" y="111932"/>
                </a:cubicBezTo>
                <a:cubicBezTo>
                  <a:pt x="3775598" y="107939"/>
                  <a:pt x="3774742" y="105012"/>
                  <a:pt x="3781123" y="103151"/>
                </a:cubicBezTo>
                <a:cubicBezTo>
                  <a:pt x="3787504" y="101291"/>
                  <a:pt x="3796765" y="99009"/>
                  <a:pt x="3808907" y="96305"/>
                </a:cubicBezTo>
                <a:cubicBezTo>
                  <a:pt x="3808907" y="79128"/>
                  <a:pt x="3807909" y="63762"/>
                  <a:pt x="3805912" y="50206"/>
                </a:cubicBezTo>
                <a:cubicBezTo>
                  <a:pt x="3792654" y="51769"/>
                  <a:pt x="3780828" y="53195"/>
                  <a:pt x="3770435" y="54485"/>
                </a:cubicBezTo>
                <a:cubicBezTo>
                  <a:pt x="3769678" y="107914"/>
                  <a:pt x="3768320" y="142870"/>
                  <a:pt x="3766361" y="159353"/>
                </a:cubicBezTo>
                <a:cubicBezTo>
                  <a:pt x="3764401" y="175835"/>
                  <a:pt x="3760826" y="192867"/>
                  <a:pt x="3755636" y="210447"/>
                </a:cubicBezTo>
                <a:cubicBezTo>
                  <a:pt x="3750446" y="228028"/>
                  <a:pt x="3739739" y="241906"/>
                  <a:pt x="3723517" y="252082"/>
                </a:cubicBezTo>
                <a:cubicBezTo>
                  <a:pt x="3707295" y="262258"/>
                  <a:pt x="3704452" y="260224"/>
                  <a:pt x="3714987" y="245980"/>
                </a:cubicBezTo>
                <a:cubicBezTo>
                  <a:pt x="3725523" y="231736"/>
                  <a:pt x="3733501" y="212029"/>
                  <a:pt x="3738921" y="186858"/>
                </a:cubicBezTo>
                <a:cubicBezTo>
                  <a:pt x="3744340" y="161687"/>
                  <a:pt x="3747050" y="140631"/>
                  <a:pt x="3747050" y="123690"/>
                </a:cubicBezTo>
                <a:lnTo>
                  <a:pt x="3747050" y="75823"/>
                </a:lnTo>
                <a:cubicBezTo>
                  <a:pt x="3747050" y="61907"/>
                  <a:pt x="3744908" y="51412"/>
                  <a:pt x="3740623" y="44336"/>
                </a:cubicBezTo>
                <a:cubicBezTo>
                  <a:pt x="3736338" y="37261"/>
                  <a:pt x="3739497" y="34892"/>
                  <a:pt x="3750101" y="37230"/>
                </a:cubicBezTo>
                <a:cubicBezTo>
                  <a:pt x="3760705" y="39568"/>
                  <a:pt x="3773650" y="39772"/>
                  <a:pt x="3788936" y="37844"/>
                </a:cubicBezTo>
                <a:cubicBezTo>
                  <a:pt x="3804222" y="35915"/>
                  <a:pt x="3820885" y="33416"/>
                  <a:pt x="3838924" y="30347"/>
                </a:cubicBezTo>
                <a:cubicBezTo>
                  <a:pt x="3856963" y="27277"/>
                  <a:pt x="3868345" y="24542"/>
                  <a:pt x="3873071" y="22142"/>
                </a:cubicBezTo>
                <a:cubicBezTo>
                  <a:pt x="3875433" y="20943"/>
                  <a:pt x="3878275" y="20556"/>
                  <a:pt x="3881596" y="20982"/>
                </a:cubicBezTo>
                <a:close/>
                <a:moveTo>
                  <a:pt x="515874" y="20731"/>
                </a:moveTo>
                <a:cubicBezTo>
                  <a:pt x="518368" y="20974"/>
                  <a:pt x="520990" y="21947"/>
                  <a:pt x="523740" y="23649"/>
                </a:cubicBezTo>
                <a:cubicBezTo>
                  <a:pt x="529241" y="27054"/>
                  <a:pt x="533510" y="30424"/>
                  <a:pt x="536549" y="33760"/>
                </a:cubicBezTo>
                <a:cubicBezTo>
                  <a:pt x="539587" y="37097"/>
                  <a:pt x="539513" y="40730"/>
                  <a:pt x="536326" y="44662"/>
                </a:cubicBezTo>
                <a:cubicBezTo>
                  <a:pt x="533138" y="48594"/>
                  <a:pt x="530608" y="55340"/>
                  <a:pt x="528736" y="64903"/>
                </a:cubicBezTo>
                <a:cubicBezTo>
                  <a:pt x="526863" y="74465"/>
                  <a:pt x="524726" y="86436"/>
                  <a:pt x="522326" y="100817"/>
                </a:cubicBezTo>
                <a:cubicBezTo>
                  <a:pt x="519927" y="115197"/>
                  <a:pt x="517623" y="124353"/>
                  <a:pt x="515415" y="128285"/>
                </a:cubicBezTo>
                <a:cubicBezTo>
                  <a:pt x="526900" y="126859"/>
                  <a:pt x="535067" y="124945"/>
                  <a:pt x="539916" y="122546"/>
                </a:cubicBezTo>
                <a:cubicBezTo>
                  <a:pt x="544765" y="120146"/>
                  <a:pt x="549748" y="120673"/>
                  <a:pt x="554864" y="124127"/>
                </a:cubicBezTo>
                <a:cubicBezTo>
                  <a:pt x="559980" y="127581"/>
                  <a:pt x="564606" y="131702"/>
                  <a:pt x="568742" y="136489"/>
                </a:cubicBezTo>
                <a:cubicBezTo>
                  <a:pt x="572879" y="141276"/>
                  <a:pt x="573365" y="146200"/>
                  <a:pt x="570203" y="151260"/>
                </a:cubicBezTo>
                <a:cubicBezTo>
                  <a:pt x="567040" y="156320"/>
                  <a:pt x="564693" y="165554"/>
                  <a:pt x="563161" y="178961"/>
                </a:cubicBezTo>
                <a:cubicBezTo>
                  <a:pt x="561629" y="192368"/>
                  <a:pt x="559072" y="206854"/>
                  <a:pt x="555487" y="222419"/>
                </a:cubicBezTo>
                <a:cubicBezTo>
                  <a:pt x="551903" y="237984"/>
                  <a:pt x="544806" y="250529"/>
                  <a:pt x="534196" y="260054"/>
                </a:cubicBezTo>
                <a:cubicBezTo>
                  <a:pt x="523586" y="269579"/>
                  <a:pt x="516863" y="270161"/>
                  <a:pt x="514029" y="261802"/>
                </a:cubicBezTo>
                <a:cubicBezTo>
                  <a:pt x="511195" y="253443"/>
                  <a:pt x="505831" y="244082"/>
                  <a:pt x="497937" y="233720"/>
                </a:cubicBezTo>
                <a:cubicBezTo>
                  <a:pt x="490044" y="223358"/>
                  <a:pt x="491373" y="220152"/>
                  <a:pt x="501928" y="224102"/>
                </a:cubicBezTo>
                <a:cubicBezTo>
                  <a:pt x="512482" y="228052"/>
                  <a:pt x="518764" y="230192"/>
                  <a:pt x="520773" y="230520"/>
                </a:cubicBezTo>
                <a:cubicBezTo>
                  <a:pt x="522782" y="230849"/>
                  <a:pt x="525105" y="228800"/>
                  <a:pt x="527740" y="224372"/>
                </a:cubicBezTo>
                <a:cubicBezTo>
                  <a:pt x="530376" y="219944"/>
                  <a:pt x="532850" y="211371"/>
                  <a:pt x="535163" y="198653"/>
                </a:cubicBezTo>
                <a:cubicBezTo>
                  <a:pt x="537476" y="185934"/>
                  <a:pt x="539020" y="174583"/>
                  <a:pt x="539795" y="164599"/>
                </a:cubicBezTo>
                <a:cubicBezTo>
                  <a:pt x="540570" y="154615"/>
                  <a:pt x="539755" y="148423"/>
                  <a:pt x="537349" y="146023"/>
                </a:cubicBezTo>
                <a:cubicBezTo>
                  <a:pt x="534943" y="143623"/>
                  <a:pt x="528388" y="142814"/>
                  <a:pt x="517685" y="143596"/>
                </a:cubicBezTo>
                <a:cubicBezTo>
                  <a:pt x="506982" y="144377"/>
                  <a:pt x="495609" y="145896"/>
                  <a:pt x="483566" y="148153"/>
                </a:cubicBezTo>
                <a:cubicBezTo>
                  <a:pt x="471523" y="150411"/>
                  <a:pt x="462606" y="153328"/>
                  <a:pt x="456814" y="156906"/>
                </a:cubicBezTo>
                <a:cubicBezTo>
                  <a:pt x="451022" y="160484"/>
                  <a:pt x="446868" y="158760"/>
                  <a:pt x="444350" y="151735"/>
                </a:cubicBezTo>
                <a:cubicBezTo>
                  <a:pt x="441832" y="144709"/>
                  <a:pt x="441742" y="139186"/>
                  <a:pt x="444080" y="135168"/>
                </a:cubicBezTo>
                <a:cubicBezTo>
                  <a:pt x="446418" y="131150"/>
                  <a:pt x="448558" y="120955"/>
                  <a:pt x="450498" y="104584"/>
                </a:cubicBezTo>
                <a:cubicBezTo>
                  <a:pt x="452439" y="88213"/>
                  <a:pt x="451853" y="76201"/>
                  <a:pt x="448740" y="68549"/>
                </a:cubicBezTo>
                <a:cubicBezTo>
                  <a:pt x="445627" y="60897"/>
                  <a:pt x="448095" y="58305"/>
                  <a:pt x="456145" y="60773"/>
                </a:cubicBezTo>
                <a:cubicBezTo>
                  <a:pt x="464194" y="63241"/>
                  <a:pt x="470249" y="65898"/>
                  <a:pt x="474311" y="68744"/>
                </a:cubicBezTo>
                <a:cubicBezTo>
                  <a:pt x="478372" y="71591"/>
                  <a:pt x="479405" y="75221"/>
                  <a:pt x="477408" y="79637"/>
                </a:cubicBezTo>
                <a:cubicBezTo>
                  <a:pt x="475411" y="84052"/>
                  <a:pt x="473269" y="93509"/>
                  <a:pt x="470981" y="108007"/>
                </a:cubicBezTo>
                <a:cubicBezTo>
                  <a:pt x="468692" y="122505"/>
                  <a:pt x="467549" y="130846"/>
                  <a:pt x="467549" y="133029"/>
                </a:cubicBezTo>
                <a:cubicBezTo>
                  <a:pt x="467549" y="132979"/>
                  <a:pt x="469533" y="132778"/>
                  <a:pt x="473502" y="132424"/>
                </a:cubicBezTo>
                <a:cubicBezTo>
                  <a:pt x="477470" y="132071"/>
                  <a:pt x="485948" y="131261"/>
                  <a:pt x="498933" y="129996"/>
                </a:cubicBezTo>
                <a:cubicBezTo>
                  <a:pt x="495819" y="125370"/>
                  <a:pt x="495627" y="117265"/>
                  <a:pt x="498356" y="105682"/>
                </a:cubicBezTo>
                <a:cubicBezTo>
                  <a:pt x="501084" y="94098"/>
                  <a:pt x="503224" y="81044"/>
                  <a:pt x="504774" y="66521"/>
                </a:cubicBezTo>
                <a:cubicBezTo>
                  <a:pt x="506324" y="51998"/>
                  <a:pt x="506113" y="44482"/>
                  <a:pt x="504142" y="43974"/>
                </a:cubicBezTo>
                <a:cubicBezTo>
                  <a:pt x="502169" y="43465"/>
                  <a:pt x="495649" y="44181"/>
                  <a:pt x="484580" y="46122"/>
                </a:cubicBezTo>
                <a:cubicBezTo>
                  <a:pt x="473511" y="48063"/>
                  <a:pt x="464410" y="49812"/>
                  <a:pt x="457279" y="51369"/>
                </a:cubicBezTo>
                <a:cubicBezTo>
                  <a:pt x="450148" y="52925"/>
                  <a:pt x="443829" y="50572"/>
                  <a:pt x="438322" y="44309"/>
                </a:cubicBezTo>
                <a:cubicBezTo>
                  <a:pt x="432816" y="38045"/>
                  <a:pt x="433585" y="34914"/>
                  <a:pt x="440629" y="34914"/>
                </a:cubicBezTo>
                <a:cubicBezTo>
                  <a:pt x="445379" y="34914"/>
                  <a:pt x="452256" y="34539"/>
                  <a:pt x="461260" y="33788"/>
                </a:cubicBezTo>
                <a:cubicBezTo>
                  <a:pt x="470264" y="33038"/>
                  <a:pt x="479316" y="31525"/>
                  <a:pt x="488412" y="29249"/>
                </a:cubicBezTo>
                <a:cubicBezTo>
                  <a:pt x="497509" y="26973"/>
                  <a:pt x="504297" y="24620"/>
                  <a:pt x="508774" y="22189"/>
                </a:cubicBezTo>
                <a:cubicBezTo>
                  <a:pt x="511013" y="20974"/>
                  <a:pt x="513379" y="20488"/>
                  <a:pt x="515874" y="20731"/>
                </a:cubicBezTo>
                <a:close/>
                <a:moveTo>
                  <a:pt x="211073" y="20731"/>
                </a:moveTo>
                <a:cubicBezTo>
                  <a:pt x="213568" y="20974"/>
                  <a:pt x="216190" y="21947"/>
                  <a:pt x="218940" y="23649"/>
                </a:cubicBezTo>
                <a:cubicBezTo>
                  <a:pt x="224441" y="27054"/>
                  <a:pt x="228710" y="30424"/>
                  <a:pt x="231749" y="33760"/>
                </a:cubicBezTo>
                <a:cubicBezTo>
                  <a:pt x="234788" y="37097"/>
                  <a:pt x="234713" y="40730"/>
                  <a:pt x="231525" y="44662"/>
                </a:cubicBezTo>
                <a:cubicBezTo>
                  <a:pt x="228338" y="48594"/>
                  <a:pt x="225808" y="55340"/>
                  <a:pt x="223935" y="64903"/>
                </a:cubicBezTo>
                <a:cubicBezTo>
                  <a:pt x="222063" y="74465"/>
                  <a:pt x="219926" y="86436"/>
                  <a:pt x="217526" y="100817"/>
                </a:cubicBezTo>
                <a:cubicBezTo>
                  <a:pt x="215127" y="115197"/>
                  <a:pt x="212823" y="124353"/>
                  <a:pt x="210615" y="128285"/>
                </a:cubicBezTo>
                <a:cubicBezTo>
                  <a:pt x="222100" y="126859"/>
                  <a:pt x="230267" y="124945"/>
                  <a:pt x="235116" y="122546"/>
                </a:cubicBezTo>
                <a:cubicBezTo>
                  <a:pt x="239965" y="120146"/>
                  <a:pt x="244948" y="120673"/>
                  <a:pt x="250064" y="124127"/>
                </a:cubicBezTo>
                <a:cubicBezTo>
                  <a:pt x="255180" y="127581"/>
                  <a:pt x="259806" y="131702"/>
                  <a:pt x="263942" y="136489"/>
                </a:cubicBezTo>
                <a:cubicBezTo>
                  <a:pt x="268078" y="141276"/>
                  <a:pt x="268565" y="146200"/>
                  <a:pt x="265402" y="151260"/>
                </a:cubicBezTo>
                <a:cubicBezTo>
                  <a:pt x="262240" y="156320"/>
                  <a:pt x="259893" y="165554"/>
                  <a:pt x="258361" y="178961"/>
                </a:cubicBezTo>
                <a:cubicBezTo>
                  <a:pt x="256830" y="192368"/>
                  <a:pt x="254271" y="206854"/>
                  <a:pt x="250687" y="222419"/>
                </a:cubicBezTo>
                <a:cubicBezTo>
                  <a:pt x="247103" y="237984"/>
                  <a:pt x="240006" y="250529"/>
                  <a:pt x="229396" y="260054"/>
                </a:cubicBezTo>
                <a:cubicBezTo>
                  <a:pt x="218785" y="269579"/>
                  <a:pt x="212063" y="270161"/>
                  <a:pt x="209229" y="261802"/>
                </a:cubicBezTo>
                <a:cubicBezTo>
                  <a:pt x="206395" y="253443"/>
                  <a:pt x="201031" y="244082"/>
                  <a:pt x="193137" y="233720"/>
                </a:cubicBezTo>
                <a:cubicBezTo>
                  <a:pt x="185243" y="223358"/>
                  <a:pt x="186573" y="220152"/>
                  <a:pt x="197128" y="224102"/>
                </a:cubicBezTo>
                <a:cubicBezTo>
                  <a:pt x="207682" y="228052"/>
                  <a:pt x="213964" y="230192"/>
                  <a:pt x="215973" y="230520"/>
                </a:cubicBezTo>
                <a:cubicBezTo>
                  <a:pt x="217982" y="230849"/>
                  <a:pt x="220305" y="228800"/>
                  <a:pt x="222940" y="224372"/>
                </a:cubicBezTo>
                <a:cubicBezTo>
                  <a:pt x="225575" y="219944"/>
                  <a:pt x="228050" y="211371"/>
                  <a:pt x="230363" y="198653"/>
                </a:cubicBezTo>
                <a:cubicBezTo>
                  <a:pt x="232676" y="185934"/>
                  <a:pt x="234220" y="174583"/>
                  <a:pt x="234995" y="164599"/>
                </a:cubicBezTo>
                <a:cubicBezTo>
                  <a:pt x="235770" y="154615"/>
                  <a:pt x="234955" y="148423"/>
                  <a:pt x="232549" y="146023"/>
                </a:cubicBezTo>
                <a:cubicBezTo>
                  <a:pt x="230143" y="143623"/>
                  <a:pt x="223588" y="142814"/>
                  <a:pt x="212885" y="143596"/>
                </a:cubicBezTo>
                <a:cubicBezTo>
                  <a:pt x="202182" y="144377"/>
                  <a:pt x="190809" y="145896"/>
                  <a:pt x="178766" y="148153"/>
                </a:cubicBezTo>
                <a:cubicBezTo>
                  <a:pt x="166724" y="150411"/>
                  <a:pt x="157806" y="153328"/>
                  <a:pt x="152014" y="156906"/>
                </a:cubicBezTo>
                <a:cubicBezTo>
                  <a:pt x="146222" y="160484"/>
                  <a:pt x="142068" y="158760"/>
                  <a:pt x="139550" y="151735"/>
                </a:cubicBezTo>
                <a:cubicBezTo>
                  <a:pt x="137032" y="144709"/>
                  <a:pt x="136942" y="139186"/>
                  <a:pt x="139280" y="135168"/>
                </a:cubicBezTo>
                <a:cubicBezTo>
                  <a:pt x="141618" y="131150"/>
                  <a:pt x="143757" y="120955"/>
                  <a:pt x="145698" y="104584"/>
                </a:cubicBezTo>
                <a:cubicBezTo>
                  <a:pt x="147640" y="88213"/>
                  <a:pt x="147054" y="76201"/>
                  <a:pt x="143940" y="68549"/>
                </a:cubicBezTo>
                <a:cubicBezTo>
                  <a:pt x="140827" y="60897"/>
                  <a:pt x="143295" y="58305"/>
                  <a:pt x="151345" y="60773"/>
                </a:cubicBezTo>
                <a:cubicBezTo>
                  <a:pt x="159393" y="63241"/>
                  <a:pt x="165449" y="65898"/>
                  <a:pt x="169511" y="68744"/>
                </a:cubicBezTo>
                <a:cubicBezTo>
                  <a:pt x="173572" y="71591"/>
                  <a:pt x="174605" y="75221"/>
                  <a:pt x="172608" y="79637"/>
                </a:cubicBezTo>
                <a:cubicBezTo>
                  <a:pt x="170612" y="84052"/>
                  <a:pt x="168469" y="93509"/>
                  <a:pt x="166181" y="108007"/>
                </a:cubicBezTo>
                <a:cubicBezTo>
                  <a:pt x="163892" y="122505"/>
                  <a:pt x="162749" y="130846"/>
                  <a:pt x="162749" y="133029"/>
                </a:cubicBezTo>
                <a:cubicBezTo>
                  <a:pt x="162749" y="132979"/>
                  <a:pt x="164733" y="132778"/>
                  <a:pt x="168702" y="132424"/>
                </a:cubicBezTo>
                <a:cubicBezTo>
                  <a:pt x="172670" y="132071"/>
                  <a:pt x="181147" y="131261"/>
                  <a:pt x="194133" y="129996"/>
                </a:cubicBezTo>
                <a:cubicBezTo>
                  <a:pt x="191020" y="125370"/>
                  <a:pt x="190827" y="117265"/>
                  <a:pt x="193556" y="105682"/>
                </a:cubicBezTo>
                <a:cubicBezTo>
                  <a:pt x="196284" y="94098"/>
                  <a:pt x="198424" y="81044"/>
                  <a:pt x="199974" y="66521"/>
                </a:cubicBezTo>
                <a:cubicBezTo>
                  <a:pt x="201524" y="51998"/>
                  <a:pt x="201314" y="44482"/>
                  <a:pt x="199342" y="43974"/>
                </a:cubicBezTo>
                <a:cubicBezTo>
                  <a:pt x="197369" y="43465"/>
                  <a:pt x="190849" y="44181"/>
                  <a:pt x="179780" y="46122"/>
                </a:cubicBezTo>
                <a:cubicBezTo>
                  <a:pt x="168711" y="48063"/>
                  <a:pt x="159611" y="49812"/>
                  <a:pt x="152479" y="51369"/>
                </a:cubicBezTo>
                <a:cubicBezTo>
                  <a:pt x="145348" y="52925"/>
                  <a:pt x="139029" y="50572"/>
                  <a:pt x="133522" y="44309"/>
                </a:cubicBezTo>
                <a:cubicBezTo>
                  <a:pt x="128016" y="38045"/>
                  <a:pt x="128785" y="34914"/>
                  <a:pt x="135829" y="34914"/>
                </a:cubicBezTo>
                <a:cubicBezTo>
                  <a:pt x="140579" y="34914"/>
                  <a:pt x="147456" y="34539"/>
                  <a:pt x="156460" y="33788"/>
                </a:cubicBezTo>
                <a:cubicBezTo>
                  <a:pt x="165464" y="33038"/>
                  <a:pt x="174515" y="31525"/>
                  <a:pt x="183613" y="29249"/>
                </a:cubicBezTo>
                <a:cubicBezTo>
                  <a:pt x="192709" y="26973"/>
                  <a:pt x="199497" y="24620"/>
                  <a:pt x="203974" y="22189"/>
                </a:cubicBezTo>
                <a:cubicBezTo>
                  <a:pt x="206213" y="20974"/>
                  <a:pt x="208579" y="20488"/>
                  <a:pt x="211073" y="20731"/>
                </a:cubicBezTo>
                <a:close/>
                <a:moveTo>
                  <a:pt x="1048099" y="19222"/>
                </a:moveTo>
                <a:cubicBezTo>
                  <a:pt x="1055162" y="20443"/>
                  <a:pt x="1063035" y="23026"/>
                  <a:pt x="1071716" y="26970"/>
                </a:cubicBezTo>
                <a:cubicBezTo>
                  <a:pt x="1081688" y="31695"/>
                  <a:pt x="1085489" y="37280"/>
                  <a:pt x="1083120" y="43723"/>
                </a:cubicBezTo>
                <a:cubicBezTo>
                  <a:pt x="1080752" y="50166"/>
                  <a:pt x="1079195" y="58404"/>
                  <a:pt x="1078451" y="68437"/>
                </a:cubicBezTo>
                <a:cubicBezTo>
                  <a:pt x="1077706" y="78471"/>
                  <a:pt x="1077334" y="93385"/>
                  <a:pt x="1077334" y="113179"/>
                </a:cubicBezTo>
                <a:cubicBezTo>
                  <a:pt x="1077334" y="132092"/>
                  <a:pt x="1078107" y="149666"/>
                  <a:pt x="1079651" y="165901"/>
                </a:cubicBezTo>
                <a:cubicBezTo>
                  <a:pt x="1081195" y="182136"/>
                  <a:pt x="1081368" y="197065"/>
                  <a:pt x="1080171" y="210689"/>
                </a:cubicBezTo>
                <a:cubicBezTo>
                  <a:pt x="1078975" y="224313"/>
                  <a:pt x="1074671" y="236384"/>
                  <a:pt x="1067261" y="246901"/>
                </a:cubicBezTo>
                <a:cubicBezTo>
                  <a:pt x="1059850" y="257418"/>
                  <a:pt x="1053534" y="258928"/>
                  <a:pt x="1048313" y="251431"/>
                </a:cubicBezTo>
                <a:cubicBezTo>
                  <a:pt x="1043091" y="243934"/>
                  <a:pt x="1038407" y="237732"/>
                  <a:pt x="1034258" y="232827"/>
                </a:cubicBezTo>
                <a:cubicBezTo>
                  <a:pt x="1030109" y="227922"/>
                  <a:pt x="1025334" y="222502"/>
                  <a:pt x="1019933" y="216568"/>
                </a:cubicBezTo>
                <a:cubicBezTo>
                  <a:pt x="1014532" y="210633"/>
                  <a:pt x="1015800" y="208491"/>
                  <a:pt x="1023738" y="210140"/>
                </a:cubicBezTo>
                <a:cubicBezTo>
                  <a:pt x="1031675" y="211790"/>
                  <a:pt x="1038230" y="213151"/>
                  <a:pt x="1043402" y="214224"/>
                </a:cubicBezTo>
                <a:cubicBezTo>
                  <a:pt x="1048573" y="215297"/>
                  <a:pt x="1051609" y="214258"/>
                  <a:pt x="1052508" y="211108"/>
                </a:cubicBezTo>
                <a:cubicBezTo>
                  <a:pt x="1053408" y="207957"/>
                  <a:pt x="1054244" y="201524"/>
                  <a:pt x="1055019" y="191807"/>
                </a:cubicBezTo>
                <a:cubicBezTo>
                  <a:pt x="1055795" y="182089"/>
                  <a:pt x="1055993" y="155483"/>
                  <a:pt x="1055615" y="111988"/>
                </a:cubicBezTo>
                <a:cubicBezTo>
                  <a:pt x="1055237" y="68493"/>
                  <a:pt x="1052123" y="41853"/>
                  <a:pt x="1046276" y="32067"/>
                </a:cubicBezTo>
                <a:cubicBezTo>
                  <a:pt x="1040428" y="22282"/>
                  <a:pt x="1041036" y="18000"/>
                  <a:pt x="1048099" y="19222"/>
                </a:cubicBezTo>
                <a:close/>
                <a:moveTo>
                  <a:pt x="5570963" y="18836"/>
                </a:moveTo>
                <a:cubicBezTo>
                  <a:pt x="5574035" y="19366"/>
                  <a:pt x="5577531" y="20769"/>
                  <a:pt x="5581450" y="23045"/>
                </a:cubicBezTo>
                <a:cubicBezTo>
                  <a:pt x="5589288" y="27596"/>
                  <a:pt x="5596246" y="32533"/>
                  <a:pt x="5602323" y="37853"/>
                </a:cubicBezTo>
                <a:cubicBezTo>
                  <a:pt x="5609368" y="46101"/>
                  <a:pt x="5608041" y="51173"/>
                  <a:pt x="5598342" y="53071"/>
                </a:cubicBezTo>
                <a:cubicBezTo>
                  <a:pt x="5588644" y="54968"/>
                  <a:pt x="5577140" y="60218"/>
                  <a:pt x="5563832" y="68819"/>
                </a:cubicBezTo>
                <a:cubicBezTo>
                  <a:pt x="5550525" y="77420"/>
                  <a:pt x="5546042" y="77110"/>
                  <a:pt x="5550382" y="67888"/>
                </a:cubicBezTo>
                <a:cubicBezTo>
                  <a:pt x="5554723" y="58667"/>
                  <a:pt x="5557836" y="52249"/>
                  <a:pt x="5559721" y="48634"/>
                </a:cubicBezTo>
                <a:cubicBezTo>
                  <a:pt x="5561606" y="45019"/>
                  <a:pt x="5560236" y="43211"/>
                  <a:pt x="5555610" y="43211"/>
                </a:cubicBezTo>
                <a:cubicBezTo>
                  <a:pt x="5548937" y="43211"/>
                  <a:pt x="5530476" y="45539"/>
                  <a:pt x="5500227" y="50197"/>
                </a:cubicBezTo>
                <a:cubicBezTo>
                  <a:pt x="5469978" y="54854"/>
                  <a:pt x="5451120" y="58550"/>
                  <a:pt x="5443654" y="61284"/>
                </a:cubicBezTo>
                <a:cubicBezTo>
                  <a:pt x="5436188" y="64019"/>
                  <a:pt x="5427872" y="61281"/>
                  <a:pt x="5418706" y="53071"/>
                </a:cubicBezTo>
                <a:cubicBezTo>
                  <a:pt x="5409541" y="44860"/>
                  <a:pt x="5408872" y="40755"/>
                  <a:pt x="5416697" y="40755"/>
                </a:cubicBezTo>
                <a:cubicBezTo>
                  <a:pt x="5422576" y="40755"/>
                  <a:pt x="5429574" y="40572"/>
                  <a:pt x="5437691" y="40206"/>
                </a:cubicBezTo>
                <a:cubicBezTo>
                  <a:pt x="5445809" y="39841"/>
                  <a:pt x="5460949" y="38296"/>
                  <a:pt x="5483112" y="35574"/>
                </a:cubicBezTo>
                <a:cubicBezTo>
                  <a:pt x="5505275" y="32852"/>
                  <a:pt x="5523020" y="30161"/>
                  <a:pt x="5536346" y="27500"/>
                </a:cubicBezTo>
                <a:cubicBezTo>
                  <a:pt x="5549672" y="24840"/>
                  <a:pt x="5558562" y="22294"/>
                  <a:pt x="5563014" y="19864"/>
                </a:cubicBezTo>
                <a:cubicBezTo>
                  <a:pt x="5565240" y="18648"/>
                  <a:pt x="5567890" y="18305"/>
                  <a:pt x="5570963" y="18836"/>
                </a:cubicBezTo>
                <a:close/>
                <a:moveTo>
                  <a:pt x="2970637" y="18836"/>
                </a:moveTo>
                <a:cubicBezTo>
                  <a:pt x="2973710" y="19366"/>
                  <a:pt x="2977206" y="20769"/>
                  <a:pt x="2981125" y="23045"/>
                </a:cubicBezTo>
                <a:cubicBezTo>
                  <a:pt x="2988963" y="27596"/>
                  <a:pt x="2995921" y="32533"/>
                  <a:pt x="3001998" y="37853"/>
                </a:cubicBezTo>
                <a:cubicBezTo>
                  <a:pt x="3009043" y="46101"/>
                  <a:pt x="3007716" y="51173"/>
                  <a:pt x="2998017" y="53071"/>
                </a:cubicBezTo>
                <a:cubicBezTo>
                  <a:pt x="2988319" y="54968"/>
                  <a:pt x="2976815" y="60218"/>
                  <a:pt x="2963508" y="68819"/>
                </a:cubicBezTo>
                <a:cubicBezTo>
                  <a:pt x="2950200" y="77420"/>
                  <a:pt x="2945716" y="77110"/>
                  <a:pt x="2950057" y="67888"/>
                </a:cubicBezTo>
                <a:cubicBezTo>
                  <a:pt x="2954398" y="58667"/>
                  <a:pt x="2957511" y="52249"/>
                  <a:pt x="2959396" y="48634"/>
                </a:cubicBezTo>
                <a:cubicBezTo>
                  <a:pt x="2961281" y="45019"/>
                  <a:pt x="2959911" y="43211"/>
                  <a:pt x="2955285" y="43211"/>
                </a:cubicBezTo>
                <a:cubicBezTo>
                  <a:pt x="2948612" y="43211"/>
                  <a:pt x="2930151" y="45539"/>
                  <a:pt x="2899902" y="50197"/>
                </a:cubicBezTo>
                <a:cubicBezTo>
                  <a:pt x="2869653" y="54854"/>
                  <a:pt x="2850795" y="58550"/>
                  <a:pt x="2843329" y="61284"/>
                </a:cubicBezTo>
                <a:cubicBezTo>
                  <a:pt x="2835863" y="64019"/>
                  <a:pt x="2827547" y="61281"/>
                  <a:pt x="2818382" y="53071"/>
                </a:cubicBezTo>
                <a:cubicBezTo>
                  <a:pt x="2809216" y="44860"/>
                  <a:pt x="2808546" y="40755"/>
                  <a:pt x="2816372" y="40755"/>
                </a:cubicBezTo>
                <a:cubicBezTo>
                  <a:pt x="2822251" y="40755"/>
                  <a:pt x="2829249" y="40572"/>
                  <a:pt x="2837366" y="40206"/>
                </a:cubicBezTo>
                <a:cubicBezTo>
                  <a:pt x="2845484" y="39841"/>
                  <a:pt x="2860624" y="38296"/>
                  <a:pt x="2882787" y="35574"/>
                </a:cubicBezTo>
                <a:cubicBezTo>
                  <a:pt x="2904950" y="32852"/>
                  <a:pt x="2922695" y="30161"/>
                  <a:pt x="2936021" y="27500"/>
                </a:cubicBezTo>
                <a:cubicBezTo>
                  <a:pt x="2949347" y="24840"/>
                  <a:pt x="2958237" y="22294"/>
                  <a:pt x="2962689" y="19864"/>
                </a:cubicBezTo>
                <a:cubicBezTo>
                  <a:pt x="2964915" y="18648"/>
                  <a:pt x="2967565" y="18305"/>
                  <a:pt x="2970637" y="18836"/>
                </a:cubicBezTo>
                <a:close/>
                <a:moveTo>
                  <a:pt x="6161295" y="15778"/>
                </a:moveTo>
                <a:cubicBezTo>
                  <a:pt x="6164667" y="16018"/>
                  <a:pt x="6168223" y="17278"/>
                  <a:pt x="6171963" y="19557"/>
                </a:cubicBezTo>
                <a:cubicBezTo>
                  <a:pt x="6179441" y="24114"/>
                  <a:pt x="6185872" y="29717"/>
                  <a:pt x="6191255" y="36365"/>
                </a:cubicBezTo>
                <a:cubicBezTo>
                  <a:pt x="6196637" y="43012"/>
                  <a:pt x="6196287" y="47319"/>
                  <a:pt x="6190203" y="49285"/>
                </a:cubicBezTo>
                <a:cubicBezTo>
                  <a:pt x="6184120" y="51251"/>
                  <a:pt x="6164981" y="65107"/>
                  <a:pt x="6132783" y="90855"/>
                </a:cubicBezTo>
                <a:cubicBezTo>
                  <a:pt x="6136591" y="96039"/>
                  <a:pt x="6139127" y="101508"/>
                  <a:pt x="6140393" y="107263"/>
                </a:cubicBezTo>
                <a:cubicBezTo>
                  <a:pt x="6153365" y="106556"/>
                  <a:pt x="6166649" y="105037"/>
                  <a:pt x="6180241" y="102705"/>
                </a:cubicBezTo>
                <a:cubicBezTo>
                  <a:pt x="6193835" y="100373"/>
                  <a:pt x="6204550" y="98606"/>
                  <a:pt x="6212388" y="97403"/>
                </a:cubicBezTo>
                <a:cubicBezTo>
                  <a:pt x="6220227" y="96200"/>
                  <a:pt x="6226787" y="96448"/>
                  <a:pt x="6232071" y="98147"/>
                </a:cubicBezTo>
                <a:cubicBezTo>
                  <a:pt x="6237354" y="99846"/>
                  <a:pt x="6242557" y="103734"/>
                  <a:pt x="6247679" y="109812"/>
                </a:cubicBezTo>
                <a:cubicBezTo>
                  <a:pt x="6252801" y="115889"/>
                  <a:pt x="6253099" y="119538"/>
                  <a:pt x="6248571" y="120760"/>
                </a:cubicBezTo>
                <a:cubicBezTo>
                  <a:pt x="6244045" y="121981"/>
                  <a:pt x="6236945" y="122592"/>
                  <a:pt x="6227271" y="122592"/>
                </a:cubicBezTo>
                <a:cubicBezTo>
                  <a:pt x="6217969" y="122592"/>
                  <a:pt x="6206029" y="122781"/>
                  <a:pt x="6191449" y="123160"/>
                </a:cubicBezTo>
                <a:cubicBezTo>
                  <a:pt x="6176871" y="123538"/>
                  <a:pt x="6161204" y="125091"/>
                  <a:pt x="6144448" y="127820"/>
                </a:cubicBezTo>
                <a:cubicBezTo>
                  <a:pt x="6145973" y="134331"/>
                  <a:pt x="6147124" y="143825"/>
                  <a:pt x="6147899" y="156302"/>
                </a:cubicBezTo>
                <a:cubicBezTo>
                  <a:pt x="6148675" y="168778"/>
                  <a:pt x="6149261" y="182114"/>
                  <a:pt x="6149657" y="196309"/>
                </a:cubicBezTo>
                <a:cubicBezTo>
                  <a:pt x="6150054" y="210503"/>
                  <a:pt x="6148637" y="222654"/>
                  <a:pt x="6145406" y="232762"/>
                </a:cubicBezTo>
                <a:cubicBezTo>
                  <a:pt x="6142175" y="242870"/>
                  <a:pt x="6136306" y="253105"/>
                  <a:pt x="6127797" y="263467"/>
                </a:cubicBezTo>
                <a:cubicBezTo>
                  <a:pt x="6119290" y="273829"/>
                  <a:pt x="6112865" y="276294"/>
                  <a:pt x="6108525" y="270862"/>
                </a:cubicBezTo>
                <a:cubicBezTo>
                  <a:pt x="6104184" y="265430"/>
                  <a:pt x="6098585" y="259858"/>
                  <a:pt x="6091725" y="254147"/>
                </a:cubicBezTo>
                <a:cubicBezTo>
                  <a:pt x="6084867" y="248436"/>
                  <a:pt x="6078493" y="242762"/>
                  <a:pt x="6072601" y="237125"/>
                </a:cubicBezTo>
                <a:cubicBezTo>
                  <a:pt x="6066710" y="231488"/>
                  <a:pt x="6066890" y="229280"/>
                  <a:pt x="6073141" y="230502"/>
                </a:cubicBezTo>
                <a:cubicBezTo>
                  <a:pt x="6079391" y="231723"/>
                  <a:pt x="6086941" y="232697"/>
                  <a:pt x="6095791" y="233423"/>
                </a:cubicBezTo>
                <a:cubicBezTo>
                  <a:pt x="6104640" y="234148"/>
                  <a:pt x="6110487" y="233410"/>
                  <a:pt x="6113333" y="231209"/>
                </a:cubicBezTo>
                <a:cubicBezTo>
                  <a:pt x="6116180" y="229007"/>
                  <a:pt x="6118552" y="223541"/>
                  <a:pt x="6120449" y="214810"/>
                </a:cubicBezTo>
                <a:cubicBezTo>
                  <a:pt x="6122347" y="206079"/>
                  <a:pt x="6123107" y="194467"/>
                  <a:pt x="6122729" y="179975"/>
                </a:cubicBezTo>
                <a:cubicBezTo>
                  <a:pt x="6122351" y="165483"/>
                  <a:pt x="6120772" y="149077"/>
                  <a:pt x="6117993" y="130759"/>
                </a:cubicBezTo>
                <a:cubicBezTo>
                  <a:pt x="6095657" y="133066"/>
                  <a:pt x="6076495" y="135584"/>
                  <a:pt x="6060509" y="138312"/>
                </a:cubicBezTo>
                <a:cubicBezTo>
                  <a:pt x="6044523" y="141041"/>
                  <a:pt x="6033125" y="143382"/>
                  <a:pt x="6026315" y="145335"/>
                </a:cubicBezTo>
                <a:cubicBezTo>
                  <a:pt x="6019507" y="147288"/>
                  <a:pt x="6014053" y="147834"/>
                  <a:pt x="6009953" y="146972"/>
                </a:cubicBezTo>
                <a:cubicBezTo>
                  <a:pt x="6005855" y="146110"/>
                  <a:pt x="6000959" y="142802"/>
                  <a:pt x="5995267" y="137047"/>
                </a:cubicBezTo>
                <a:cubicBezTo>
                  <a:pt x="5989573" y="131292"/>
                  <a:pt x="5988185" y="128018"/>
                  <a:pt x="5991099" y="127224"/>
                </a:cubicBezTo>
                <a:cubicBezTo>
                  <a:pt x="5994014" y="126431"/>
                  <a:pt x="6000379" y="125640"/>
                  <a:pt x="6010195" y="124852"/>
                </a:cubicBezTo>
                <a:cubicBezTo>
                  <a:pt x="6020013" y="124065"/>
                  <a:pt x="6033763" y="122710"/>
                  <a:pt x="6051449" y="120788"/>
                </a:cubicBezTo>
                <a:cubicBezTo>
                  <a:pt x="6069135" y="118865"/>
                  <a:pt x="6090361" y="116118"/>
                  <a:pt x="6115129" y="112546"/>
                </a:cubicBezTo>
                <a:cubicBezTo>
                  <a:pt x="6112338" y="104373"/>
                  <a:pt x="6106584" y="96588"/>
                  <a:pt x="6097865" y="89190"/>
                </a:cubicBezTo>
                <a:cubicBezTo>
                  <a:pt x="6089146" y="81792"/>
                  <a:pt x="6097381" y="79649"/>
                  <a:pt x="6122570" y="82762"/>
                </a:cubicBezTo>
                <a:cubicBezTo>
                  <a:pt x="6140269" y="59793"/>
                  <a:pt x="6149875" y="46290"/>
                  <a:pt x="6151387" y="42253"/>
                </a:cubicBezTo>
                <a:cubicBezTo>
                  <a:pt x="6152901" y="38216"/>
                  <a:pt x="6144336" y="38703"/>
                  <a:pt x="6125695" y="43713"/>
                </a:cubicBezTo>
                <a:cubicBezTo>
                  <a:pt x="6107055" y="48724"/>
                  <a:pt x="6093571" y="53589"/>
                  <a:pt x="6085242" y="58308"/>
                </a:cubicBezTo>
                <a:cubicBezTo>
                  <a:pt x="6076914" y="63027"/>
                  <a:pt x="6067361" y="60109"/>
                  <a:pt x="6056583" y="49555"/>
                </a:cubicBezTo>
                <a:cubicBezTo>
                  <a:pt x="6045806" y="39000"/>
                  <a:pt x="6047555" y="34306"/>
                  <a:pt x="6061829" y="35472"/>
                </a:cubicBezTo>
                <a:cubicBezTo>
                  <a:pt x="6076105" y="36638"/>
                  <a:pt x="6093155" y="34935"/>
                  <a:pt x="6112980" y="30365"/>
                </a:cubicBezTo>
                <a:cubicBezTo>
                  <a:pt x="6132805" y="25795"/>
                  <a:pt x="6145722" y="21711"/>
                  <a:pt x="6151731" y="18115"/>
                </a:cubicBezTo>
                <a:cubicBezTo>
                  <a:pt x="6154735" y="16316"/>
                  <a:pt x="6157924" y="15537"/>
                  <a:pt x="6161295" y="15778"/>
                </a:cubicBezTo>
                <a:close/>
                <a:moveTo>
                  <a:pt x="1454697" y="15727"/>
                </a:moveTo>
                <a:cubicBezTo>
                  <a:pt x="1457336" y="15762"/>
                  <a:pt x="1460127" y="16416"/>
                  <a:pt x="1463069" y="17687"/>
                </a:cubicBezTo>
                <a:cubicBezTo>
                  <a:pt x="1468954" y="20229"/>
                  <a:pt x="1474836" y="23990"/>
                  <a:pt x="1480715" y="28970"/>
                </a:cubicBezTo>
                <a:cubicBezTo>
                  <a:pt x="1486593" y="33949"/>
                  <a:pt x="1487192" y="38802"/>
                  <a:pt x="1482510" y="43527"/>
                </a:cubicBezTo>
                <a:cubicBezTo>
                  <a:pt x="1477828" y="48252"/>
                  <a:pt x="1475680" y="65303"/>
                  <a:pt x="1476064" y="94678"/>
                </a:cubicBezTo>
                <a:cubicBezTo>
                  <a:pt x="1476448" y="124052"/>
                  <a:pt x="1477428" y="154283"/>
                  <a:pt x="1479003" y="185370"/>
                </a:cubicBezTo>
                <a:cubicBezTo>
                  <a:pt x="1480578" y="216456"/>
                  <a:pt x="1477366" y="238278"/>
                  <a:pt x="1469367" y="250835"/>
                </a:cubicBezTo>
                <a:cubicBezTo>
                  <a:pt x="1461367" y="263393"/>
                  <a:pt x="1454825" y="264205"/>
                  <a:pt x="1449740" y="253273"/>
                </a:cubicBezTo>
                <a:cubicBezTo>
                  <a:pt x="1444655" y="242340"/>
                  <a:pt x="1436568" y="232201"/>
                  <a:pt x="1425481" y="222856"/>
                </a:cubicBezTo>
                <a:cubicBezTo>
                  <a:pt x="1414393" y="213511"/>
                  <a:pt x="1414554" y="210007"/>
                  <a:pt x="1425964" y="212345"/>
                </a:cubicBezTo>
                <a:cubicBezTo>
                  <a:pt x="1437375" y="214683"/>
                  <a:pt x="1444922" y="215852"/>
                  <a:pt x="1448605" y="215852"/>
                </a:cubicBezTo>
                <a:cubicBezTo>
                  <a:pt x="1450317" y="215852"/>
                  <a:pt x="1451517" y="213446"/>
                  <a:pt x="1452205" y="208633"/>
                </a:cubicBezTo>
                <a:cubicBezTo>
                  <a:pt x="1452893" y="203821"/>
                  <a:pt x="1453621" y="196619"/>
                  <a:pt x="1454391" y="187025"/>
                </a:cubicBezTo>
                <a:cubicBezTo>
                  <a:pt x="1455160" y="177432"/>
                  <a:pt x="1455157" y="156165"/>
                  <a:pt x="1454381" y="123225"/>
                </a:cubicBezTo>
                <a:cubicBezTo>
                  <a:pt x="1453606" y="90284"/>
                  <a:pt x="1452682" y="67740"/>
                  <a:pt x="1451609" y="55592"/>
                </a:cubicBezTo>
                <a:cubicBezTo>
                  <a:pt x="1450537" y="43443"/>
                  <a:pt x="1447749" y="37559"/>
                  <a:pt x="1443247" y="37937"/>
                </a:cubicBezTo>
                <a:cubicBezTo>
                  <a:pt x="1438745" y="38315"/>
                  <a:pt x="1424600" y="39943"/>
                  <a:pt x="1400813" y="42820"/>
                </a:cubicBezTo>
                <a:lnTo>
                  <a:pt x="1400813" y="80418"/>
                </a:lnTo>
                <a:cubicBezTo>
                  <a:pt x="1407857" y="80492"/>
                  <a:pt x="1414883" y="79345"/>
                  <a:pt x="1421890" y="76976"/>
                </a:cubicBezTo>
                <a:cubicBezTo>
                  <a:pt x="1428898" y="74607"/>
                  <a:pt x="1434531" y="76338"/>
                  <a:pt x="1438791" y="82167"/>
                </a:cubicBezTo>
                <a:cubicBezTo>
                  <a:pt x="1443052" y="87996"/>
                  <a:pt x="1439784" y="92299"/>
                  <a:pt x="1428988" y="95078"/>
                </a:cubicBezTo>
                <a:cubicBezTo>
                  <a:pt x="1418191" y="97856"/>
                  <a:pt x="1408800" y="98854"/>
                  <a:pt x="1400813" y="98073"/>
                </a:cubicBezTo>
                <a:cubicBezTo>
                  <a:pt x="1400813" y="108044"/>
                  <a:pt x="1400037" y="119281"/>
                  <a:pt x="1398487" y="131782"/>
                </a:cubicBezTo>
                <a:cubicBezTo>
                  <a:pt x="1406350" y="131857"/>
                  <a:pt x="1413977" y="130709"/>
                  <a:pt x="1421369" y="128341"/>
                </a:cubicBezTo>
                <a:cubicBezTo>
                  <a:pt x="1428761" y="125972"/>
                  <a:pt x="1434773" y="127950"/>
                  <a:pt x="1439406" y="134275"/>
                </a:cubicBezTo>
                <a:cubicBezTo>
                  <a:pt x="1444038" y="140600"/>
                  <a:pt x="1440119" y="144904"/>
                  <a:pt x="1427648" y="147186"/>
                </a:cubicBezTo>
                <a:cubicBezTo>
                  <a:pt x="1415178" y="149468"/>
                  <a:pt x="1404800" y="149828"/>
                  <a:pt x="1396515" y="148265"/>
                </a:cubicBezTo>
                <a:cubicBezTo>
                  <a:pt x="1390637" y="177286"/>
                  <a:pt x="1380314" y="201769"/>
                  <a:pt x="1365549" y="221712"/>
                </a:cubicBezTo>
                <a:cubicBezTo>
                  <a:pt x="1350785" y="241655"/>
                  <a:pt x="1335828" y="254051"/>
                  <a:pt x="1320678" y="258900"/>
                </a:cubicBezTo>
                <a:cubicBezTo>
                  <a:pt x="1305528" y="263749"/>
                  <a:pt x="1302719" y="261861"/>
                  <a:pt x="1312250" y="253235"/>
                </a:cubicBezTo>
                <a:cubicBezTo>
                  <a:pt x="1321782" y="244609"/>
                  <a:pt x="1332119" y="232806"/>
                  <a:pt x="1343262" y="217824"/>
                </a:cubicBezTo>
                <a:cubicBezTo>
                  <a:pt x="1354406" y="202842"/>
                  <a:pt x="1362675" y="185512"/>
                  <a:pt x="1368070" y="165836"/>
                </a:cubicBezTo>
                <a:cubicBezTo>
                  <a:pt x="1373465" y="146160"/>
                  <a:pt x="1376358" y="121708"/>
                  <a:pt x="1376749" y="92482"/>
                </a:cubicBezTo>
                <a:cubicBezTo>
                  <a:pt x="1377139" y="63256"/>
                  <a:pt x="1375388" y="43822"/>
                  <a:pt x="1371493" y="34179"/>
                </a:cubicBezTo>
                <a:cubicBezTo>
                  <a:pt x="1367599" y="24536"/>
                  <a:pt x="1368814" y="20332"/>
                  <a:pt x="1375140" y="21566"/>
                </a:cubicBezTo>
                <a:cubicBezTo>
                  <a:pt x="1381465" y="22800"/>
                  <a:pt x="1386457" y="24161"/>
                  <a:pt x="1390115" y="25649"/>
                </a:cubicBezTo>
                <a:cubicBezTo>
                  <a:pt x="1393774" y="27137"/>
                  <a:pt x="1399579" y="27103"/>
                  <a:pt x="1407528" y="25547"/>
                </a:cubicBezTo>
                <a:cubicBezTo>
                  <a:pt x="1415478" y="23990"/>
                  <a:pt x="1422916" y="22856"/>
                  <a:pt x="1429843" y="22142"/>
                </a:cubicBezTo>
                <a:cubicBezTo>
                  <a:pt x="1436770" y="21429"/>
                  <a:pt x="1442568" y="19873"/>
                  <a:pt x="1447238" y="17473"/>
                </a:cubicBezTo>
                <a:cubicBezTo>
                  <a:pt x="1449573" y="16273"/>
                  <a:pt x="1452059" y="15691"/>
                  <a:pt x="1454697" y="15727"/>
                </a:cubicBezTo>
                <a:close/>
                <a:moveTo>
                  <a:pt x="376793" y="15159"/>
                </a:moveTo>
                <a:cubicBezTo>
                  <a:pt x="378251" y="15230"/>
                  <a:pt x="380048" y="15679"/>
                  <a:pt x="382186" y="16506"/>
                </a:cubicBezTo>
                <a:cubicBezTo>
                  <a:pt x="390738" y="19811"/>
                  <a:pt x="397376" y="23497"/>
                  <a:pt x="402101" y="27565"/>
                </a:cubicBezTo>
                <a:cubicBezTo>
                  <a:pt x="406827" y="31633"/>
                  <a:pt x="407791" y="36049"/>
                  <a:pt x="404994" y="40811"/>
                </a:cubicBezTo>
                <a:cubicBezTo>
                  <a:pt x="402197" y="45574"/>
                  <a:pt x="399621" y="52658"/>
                  <a:pt x="397264" y="62066"/>
                </a:cubicBezTo>
                <a:cubicBezTo>
                  <a:pt x="394908" y="71473"/>
                  <a:pt x="391875" y="84982"/>
                  <a:pt x="388167" y="102593"/>
                </a:cubicBezTo>
                <a:lnTo>
                  <a:pt x="405915" y="99673"/>
                </a:lnTo>
                <a:cubicBezTo>
                  <a:pt x="406448" y="97663"/>
                  <a:pt x="406520" y="93757"/>
                  <a:pt x="406129" y="87952"/>
                </a:cubicBezTo>
                <a:cubicBezTo>
                  <a:pt x="405738" y="82148"/>
                  <a:pt x="410820" y="82089"/>
                  <a:pt x="421375" y="87776"/>
                </a:cubicBezTo>
                <a:cubicBezTo>
                  <a:pt x="431929" y="93462"/>
                  <a:pt x="435997" y="98556"/>
                  <a:pt x="433578" y="103058"/>
                </a:cubicBezTo>
                <a:cubicBezTo>
                  <a:pt x="431160" y="107560"/>
                  <a:pt x="427238" y="118927"/>
                  <a:pt x="421812" y="137159"/>
                </a:cubicBezTo>
                <a:cubicBezTo>
                  <a:pt x="416386" y="155390"/>
                  <a:pt x="410231" y="171439"/>
                  <a:pt x="403348" y="185305"/>
                </a:cubicBezTo>
                <a:cubicBezTo>
                  <a:pt x="412414" y="193341"/>
                  <a:pt x="418571" y="200935"/>
                  <a:pt x="421821" y="208085"/>
                </a:cubicBezTo>
                <a:cubicBezTo>
                  <a:pt x="425070" y="215235"/>
                  <a:pt x="424094" y="222229"/>
                  <a:pt x="418891" y="229069"/>
                </a:cubicBezTo>
                <a:cubicBezTo>
                  <a:pt x="413688" y="235909"/>
                  <a:pt x="408485" y="234945"/>
                  <a:pt x="403283" y="226177"/>
                </a:cubicBezTo>
                <a:cubicBezTo>
                  <a:pt x="398080" y="217408"/>
                  <a:pt x="393717" y="209340"/>
                  <a:pt x="390195" y="201973"/>
                </a:cubicBezTo>
                <a:cubicBezTo>
                  <a:pt x="387367" y="207579"/>
                  <a:pt x="380341" y="214391"/>
                  <a:pt x="369117" y="222409"/>
                </a:cubicBezTo>
                <a:cubicBezTo>
                  <a:pt x="357893" y="230427"/>
                  <a:pt x="346762" y="235640"/>
                  <a:pt x="335724" y="238046"/>
                </a:cubicBezTo>
                <a:cubicBezTo>
                  <a:pt x="324686" y="240452"/>
                  <a:pt x="326069" y="236368"/>
                  <a:pt x="339873" y="225795"/>
                </a:cubicBezTo>
                <a:cubicBezTo>
                  <a:pt x="353676" y="215222"/>
                  <a:pt x="366227" y="202333"/>
                  <a:pt x="377526" y="187128"/>
                </a:cubicBezTo>
                <a:cubicBezTo>
                  <a:pt x="373421" y="182229"/>
                  <a:pt x="370016" y="178238"/>
                  <a:pt x="367313" y="175156"/>
                </a:cubicBezTo>
                <a:cubicBezTo>
                  <a:pt x="364609" y="172074"/>
                  <a:pt x="362135" y="169578"/>
                  <a:pt x="359890" y="167668"/>
                </a:cubicBezTo>
                <a:cubicBezTo>
                  <a:pt x="357645" y="165758"/>
                  <a:pt x="357115" y="161954"/>
                  <a:pt x="358299" y="156255"/>
                </a:cubicBezTo>
                <a:cubicBezTo>
                  <a:pt x="359484" y="150556"/>
                  <a:pt x="362005" y="139720"/>
                  <a:pt x="365861" y="123746"/>
                </a:cubicBezTo>
                <a:cubicBezTo>
                  <a:pt x="346502" y="129847"/>
                  <a:pt x="334322" y="133903"/>
                  <a:pt x="329324" y="135912"/>
                </a:cubicBezTo>
                <a:cubicBezTo>
                  <a:pt x="324326" y="137921"/>
                  <a:pt x="317880" y="133844"/>
                  <a:pt x="309986" y="123680"/>
                </a:cubicBezTo>
                <a:cubicBezTo>
                  <a:pt x="302092" y="113517"/>
                  <a:pt x="303211" y="109213"/>
                  <a:pt x="313344" y="110770"/>
                </a:cubicBezTo>
                <a:cubicBezTo>
                  <a:pt x="323477" y="112326"/>
                  <a:pt x="341479" y="110965"/>
                  <a:pt x="367350" y="106686"/>
                </a:cubicBezTo>
                <a:cubicBezTo>
                  <a:pt x="371021" y="88318"/>
                  <a:pt x="373440" y="72254"/>
                  <a:pt x="374605" y="58494"/>
                </a:cubicBezTo>
                <a:cubicBezTo>
                  <a:pt x="375771" y="44733"/>
                  <a:pt x="375189" y="33469"/>
                  <a:pt x="372856" y="24700"/>
                </a:cubicBezTo>
                <a:cubicBezTo>
                  <a:pt x="371108" y="18124"/>
                  <a:pt x="372420" y="14943"/>
                  <a:pt x="376793" y="15159"/>
                </a:cubicBezTo>
                <a:close/>
                <a:moveTo>
                  <a:pt x="71993" y="15159"/>
                </a:moveTo>
                <a:cubicBezTo>
                  <a:pt x="73451" y="15230"/>
                  <a:pt x="75248" y="15679"/>
                  <a:pt x="77386" y="16506"/>
                </a:cubicBezTo>
                <a:cubicBezTo>
                  <a:pt x="85937" y="19811"/>
                  <a:pt x="92576" y="23497"/>
                  <a:pt x="97301" y="27565"/>
                </a:cubicBezTo>
                <a:cubicBezTo>
                  <a:pt x="102027" y="31633"/>
                  <a:pt x="102991" y="36049"/>
                  <a:pt x="100194" y="40811"/>
                </a:cubicBezTo>
                <a:cubicBezTo>
                  <a:pt x="97397" y="45574"/>
                  <a:pt x="94821" y="52658"/>
                  <a:pt x="92465" y="62066"/>
                </a:cubicBezTo>
                <a:cubicBezTo>
                  <a:pt x="90108" y="71473"/>
                  <a:pt x="87076" y="84982"/>
                  <a:pt x="83367" y="102593"/>
                </a:cubicBezTo>
                <a:lnTo>
                  <a:pt x="101115" y="99673"/>
                </a:lnTo>
                <a:cubicBezTo>
                  <a:pt x="101648" y="97663"/>
                  <a:pt x="101720" y="93757"/>
                  <a:pt x="101329" y="87952"/>
                </a:cubicBezTo>
                <a:cubicBezTo>
                  <a:pt x="100938" y="82148"/>
                  <a:pt x="106020" y="82089"/>
                  <a:pt x="116575" y="87776"/>
                </a:cubicBezTo>
                <a:cubicBezTo>
                  <a:pt x="127129" y="93462"/>
                  <a:pt x="131197" y="98556"/>
                  <a:pt x="128778" y="103058"/>
                </a:cubicBezTo>
                <a:cubicBezTo>
                  <a:pt x="126360" y="107560"/>
                  <a:pt x="122438" y="118927"/>
                  <a:pt x="117012" y="137159"/>
                </a:cubicBezTo>
                <a:cubicBezTo>
                  <a:pt x="111586" y="155390"/>
                  <a:pt x="105431" y="171439"/>
                  <a:pt x="98548" y="185305"/>
                </a:cubicBezTo>
                <a:cubicBezTo>
                  <a:pt x="107614" y="193341"/>
                  <a:pt x="113771" y="200935"/>
                  <a:pt x="117021" y="208085"/>
                </a:cubicBezTo>
                <a:cubicBezTo>
                  <a:pt x="120271" y="215235"/>
                  <a:pt x="119294" y="222229"/>
                  <a:pt x="114091" y="229069"/>
                </a:cubicBezTo>
                <a:cubicBezTo>
                  <a:pt x="108888" y="235909"/>
                  <a:pt x="103685" y="234945"/>
                  <a:pt x="98482" y="226177"/>
                </a:cubicBezTo>
                <a:cubicBezTo>
                  <a:pt x="93280" y="217408"/>
                  <a:pt x="88917" y="209340"/>
                  <a:pt x="85395" y="201973"/>
                </a:cubicBezTo>
                <a:cubicBezTo>
                  <a:pt x="82567" y="207579"/>
                  <a:pt x="75541" y="214391"/>
                  <a:pt x="64317" y="222409"/>
                </a:cubicBezTo>
                <a:cubicBezTo>
                  <a:pt x="53093" y="230427"/>
                  <a:pt x="41962" y="235640"/>
                  <a:pt x="30924" y="238046"/>
                </a:cubicBezTo>
                <a:cubicBezTo>
                  <a:pt x="19886" y="240452"/>
                  <a:pt x="21269" y="236368"/>
                  <a:pt x="35073" y="225795"/>
                </a:cubicBezTo>
                <a:cubicBezTo>
                  <a:pt x="48876" y="215222"/>
                  <a:pt x="61427" y="202333"/>
                  <a:pt x="72726" y="187128"/>
                </a:cubicBezTo>
                <a:cubicBezTo>
                  <a:pt x="68621" y="182229"/>
                  <a:pt x="65216" y="178238"/>
                  <a:pt x="62513" y="175156"/>
                </a:cubicBezTo>
                <a:cubicBezTo>
                  <a:pt x="59809" y="172074"/>
                  <a:pt x="57335" y="169578"/>
                  <a:pt x="55090" y="167668"/>
                </a:cubicBezTo>
                <a:cubicBezTo>
                  <a:pt x="52845" y="165758"/>
                  <a:pt x="52315" y="161954"/>
                  <a:pt x="53499" y="156255"/>
                </a:cubicBezTo>
                <a:cubicBezTo>
                  <a:pt x="54684" y="150556"/>
                  <a:pt x="57205" y="139720"/>
                  <a:pt x="61062" y="123746"/>
                </a:cubicBezTo>
                <a:cubicBezTo>
                  <a:pt x="41702" y="129847"/>
                  <a:pt x="29522" y="133903"/>
                  <a:pt x="24524" y="135912"/>
                </a:cubicBezTo>
                <a:cubicBezTo>
                  <a:pt x="19526" y="137921"/>
                  <a:pt x="13080" y="133844"/>
                  <a:pt x="5186" y="123680"/>
                </a:cubicBezTo>
                <a:cubicBezTo>
                  <a:pt x="-2708" y="113517"/>
                  <a:pt x="-1589" y="109213"/>
                  <a:pt x="8544" y="110770"/>
                </a:cubicBezTo>
                <a:cubicBezTo>
                  <a:pt x="18676" y="112326"/>
                  <a:pt x="36679" y="110965"/>
                  <a:pt x="62550" y="106686"/>
                </a:cubicBezTo>
                <a:cubicBezTo>
                  <a:pt x="66221" y="88318"/>
                  <a:pt x="68640" y="72254"/>
                  <a:pt x="69805" y="58494"/>
                </a:cubicBezTo>
                <a:cubicBezTo>
                  <a:pt x="70971" y="44733"/>
                  <a:pt x="70388" y="33469"/>
                  <a:pt x="68056" y="24700"/>
                </a:cubicBezTo>
                <a:cubicBezTo>
                  <a:pt x="66308" y="18124"/>
                  <a:pt x="67620" y="14943"/>
                  <a:pt x="71993" y="15159"/>
                </a:cubicBezTo>
                <a:close/>
                <a:moveTo>
                  <a:pt x="5822341" y="8817"/>
                </a:moveTo>
                <a:cubicBezTo>
                  <a:pt x="5824015" y="8920"/>
                  <a:pt x="5825967" y="9334"/>
                  <a:pt x="5828197" y="10059"/>
                </a:cubicBezTo>
                <a:cubicBezTo>
                  <a:pt x="5837121" y="12962"/>
                  <a:pt x="5845511" y="18254"/>
                  <a:pt x="5853368" y="25938"/>
                </a:cubicBezTo>
                <a:cubicBezTo>
                  <a:pt x="5861225" y="33621"/>
                  <a:pt x="5859833" y="38414"/>
                  <a:pt x="5849191" y="40318"/>
                </a:cubicBezTo>
                <a:lnTo>
                  <a:pt x="5816205" y="51342"/>
                </a:lnTo>
                <a:lnTo>
                  <a:pt x="5816059" y="51266"/>
                </a:lnTo>
                <a:lnTo>
                  <a:pt x="5816020" y="51404"/>
                </a:lnTo>
                <a:lnTo>
                  <a:pt x="5789270" y="60345"/>
                </a:lnTo>
                <a:cubicBezTo>
                  <a:pt x="5797827" y="63855"/>
                  <a:pt x="5801697" y="67706"/>
                  <a:pt x="5800878" y="71898"/>
                </a:cubicBezTo>
                <a:lnTo>
                  <a:pt x="5797307" y="96826"/>
                </a:lnTo>
                <a:cubicBezTo>
                  <a:pt x="5795793" y="109638"/>
                  <a:pt x="5794261" y="129221"/>
                  <a:pt x="5792711" y="155576"/>
                </a:cubicBezTo>
                <a:cubicBezTo>
                  <a:pt x="5791161" y="181931"/>
                  <a:pt x="5790014" y="201242"/>
                  <a:pt x="5789270" y="213508"/>
                </a:cubicBezTo>
                <a:lnTo>
                  <a:pt x="5817156" y="200039"/>
                </a:lnTo>
                <a:cubicBezTo>
                  <a:pt x="5815035" y="197682"/>
                  <a:pt x="5812558" y="192917"/>
                  <a:pt x="5809724" y="185742"/>
                </a:cubicBezTo>
                <a:cubicBezTo>
                  <a:pt x="5806891" y="178567"/>
                  <a:pt x="5811380" y="177652"/>
                  <a:pt x="5823193" y="182998"/>
                </a:cubicBezTo>
                <a:cubicBezTo>
                  <a:pt x="5835007" y="188343"/>
                  <a:pt x="5843592" y="194355"/>
                  <a:pt x="5848949" y="201034"/>
                </a:cubicBezTo>
                <a:cubicBezTo>
                  <a:pt x="5854307" y="207713"/>
                  <a:pt x="5854999" y="216735"/>
                  <a:pt x="5851024" y="228102"/>
                </a:cubicBezTo>
                <a:cubicBezTo>
                  <a:pt x="5847049" y="239469"/>
                  <a:pt x="5837366" y="233091"/>
                  <a:pt x="5821975" y="208968"/>
                </a:cubicBezTo>
                <a:cubicBezTo>
                  <a:pt x="5796401" y="230077"/>
                  <a:pt x="5780002" y="245084"/>
                  <a:pt x="5772778" y="253989"/>
                </a:cubicBezTo>
                <a:cubicBezTo>
                  <a:pt x="5765554" y="262894"/>
                  <a:pt x="5760248" y="261201"/>
                  <a:pt x="5756862" y="248910"/>
                </a:cubicBezTo>
                <a:cubicBezTo>
                  <a:pt x="5753477" y="236619"/>
                  <a:pt x="5754711" y="228288"/>
                  <a:pt x="5760565" y="223916"/>
                </a:cubicBezTo>
                <a:cubicBezTo>
                  <a:pt x="5766419" y="219544"/>
                  <a:pt x="5770310" y="206550"/>
                  <a:pt x="5772238" y="184933"/>
                </a:cubicBezTo>
                <a:cubicBezTo>
                  <a:pt x="5774167" y="163315"/>
                  <a:pt x="5775519" y="139720"/>
                  <a:pt x="5776294" y="114146"/>
                </a:cubicBezTo>
                <a:cubicBezTo>
                  <a:pt x="5777069" y="88572"/>
                  <a:pt x="5775782" y="73094"/>
                  <a:pt x="5772434" y="67712"/>
                </a:cubicBezTo>
                <a:cubicBezTo>
                  <a:pt x="5764831" y="69981"/>
                  <a:pt x="5758339" y="72313"/>
                  <a:pt x="5752956" y="74707"/>
                </a:cubicBezTo>
                <a:cubicBezTo>
                  <a:pt x="5752212" y="99226"/>
                  <a:pt x="5750271" y="124421"/>
                  <a:pt x="5747133" y="150293"/>
                </a:cubicBezTo>
                <a:cubicBezTo>
                  <a:pt x="5743995" y="176164"/>
                  <a:pt x="5737428" y="197301"/>
                  <a:pt x="5727432" y="213703"/>
                </a:cubicBezTo>
                <a:cubicBezTo>
                  <a:pt x="5717436" y="230105"/>
                  <a:pt x="5704013" y="243534"/>
                  <a:pt x="5687164" y="253989"/>
                </a:cubicBezTo>
                <a:cubicBezTo>
                  <a:pt x="5670316" y="264444"/>
                  <a:pt x="5668360" y="262314"/>
                  <a:pt x="5681295" y="247598"/>
                </a:cubicBezTo>
                <a:cubicBezTo>
                  <a:pt x="5694231" y="232883"/>
                  <a:pt x="5703772" y="218224"/>
                  <a:pt x="5709916" y="203620"/>
                </a:cubicBezTo>
                <a:cubicBezTo>
                  <a:pt x="5716062" y="189016"/>
                  <a:pt x="5720685" y="173380"/>
                  <a:pt x="5723785" y="156711"/>
                </a:cubicBezTo>
                <a:cubicBezTo>
                  <a:pt x="5726886" y="140042"/>
                  <a:pt x="5728629" y="122543"/>
                  <a:pt x="5729013" y="104212"/>
                </a:cubicBezTo>
                <a:cubicBezTo>
                  <a:pt x="5729398" y="85881"/>
                  <a:pt x="5727646" y="72276"/>
                  <a:pt x="5723758" y="63396"/>
                </a:cubicBezTo>
                <a:cubicBezTo>
                  <a:pt x="5719869" y="54516"/>
                  <a:pt x="5721525" y="50903"/>
                  <a:pt x="5728725" y="52559"/>
                </a:cubicBezTo>
                <a:cubicBezTo>
                  <a:pt x="5735924" y="54215"/>
                  <a:pt x="5741602" y="56159"/>
                  <a:pt x="5745756" y="58391"/>
                </a:cubicBezTo>
                <a:cubicBezTo>
                  <a:pt x="5749911" y="60624"/>
                  <a:pt x="5757402" y="59129"/>
                  <a:pt x="5768229" y="53908"/>
                </a:cubicBezTo>
                <a:cubicBezTo>
                  <a:pt x="5779056" y="48687"/>
                  <a:pt x="5789527" y="41952"/>
                  <a:pt x="5799641" y="33705"/>
                </a:cubicBezTo>
                <a:cubicBezTo>
                  <a:pt x="5809755" y="25457"/>
                  <a:pt x="5814812" y="19653"/>
                  <a:pt x="5814812" y="16292"/>
                </a:cubicBezTo>
                <a:cubicBezTo>
                  <a:pt x="5814812" y="10999"/>
                  <a:pt x="5817322" y="8507"/>
                  <a:pt x="5822341" y="8817"/>
                </a:cubicBezTo>
                <a:close/>
                <a:moveTo>
                  <a:pt x="1921041" y="6953"/>
                </a:moveTo>
                <a:cubicBezTo>
                  <a:pt x="1926139" y="7784"/>
                  <a:pt x="1932969" y="10211"/>
                  <a:pt x="1941533" y="14236"/>
                </a:cubicBezTo>
                <a:cubicBezTo>
                  <a:pt x="1950097" y="18261"/>
                  <a:pt x="1952819" y="22908"/>
                  <a:pt x="1949700" y="28179"/>
                </a:cubicBezTo>
                <a:cubicBezTo>
                  <a:pt x="1946581" y="33450"/>
                  <a:pt x="1945368" y="48141"/>
                  <a:pt x="1946063" y="72251"/>
                </a:cubicBezTo>
                <a:cubicBezTo>
                  <a:pt x="1954310" y="69138"/>
                  <a:pt x="1961066" y="69693"/>
                  <a:pt x="1966331" y="73916"/>
                </a:cubicBezTo>
                <a:cubicBezTo>
                  <a:pt x="1971596" y="78139"/>
                  <a:pt x="1970957" y="82002"/>
                  <a:pt x="1964415" y="85506"/>
                </a:cubicBezTo>
                <a:cubicBezTo>
                  <a:pt x="1957873" y="89010"/>
                  <a:pt x="1951805" y="92002"/>
                  <a:pt x="1946212" y="94482"/>
                </a:cubicBezTo>
                <a:lnTo>
                  <a:pt x="1946212" y="113104"/>
                </a:lnTo>
                <a:cubicBezTo>
                  <a:pt x="1949263" y="111666"/>
                  <a:pt x="1953433" y="110140"/>
                  <a:pt x="1958722" y="108528"/>
                </a:cubicBezTo>
                <a:cubicBezTo>
                  <a:pt x="1964012" y="106916"/>
                  <a:pt x="1969475" y="108286"/>
                  <a:pt x="1975112" y="112639"/>
                </a:cubicBezTo>
                <a:cubicBezTo>
                  <a:pt x="1980749" y="116992"/>
                  <a:pt x="1978160" y="121101"/>
                  <a:pt x="1967345" y="124964"/>
                </a:cubicBezTo>
                <a:cubicBezTo>
                  <a:pt x="1956530" y="128827"/>
                  <a:pt x="1947539" y="131379"/>
                  <a:pt x="1940370" y="132619"/>
                </a:cubicBezTo>
                <a:cubicBezTo>
                  <a:pt x="1946596" y="135708"/>
                  <a:pt x="1949126" y="138796"/>
                  <a:pt x="1947960" y="141884"/>
                </a:cubicBezTo>
                <a:cubicBezTo>
                  <a:pt x="1946795" y="144972"/>
                  <a:pt x="1946212" y="148222"/>
                  <a:pt x="1946212" y="151632"/>
                </a:cubicBezTo>
                <a:cubicBezTo>
                  <a:pt x="1948270" y="151025"/>
                  <a:pt x="1953064" y="149316"/>
                  <a:pt x="1960592" y="146507"/>
                </a:cubicBezTo>
                <a:cubicBezTo>
                  <a:pt x="1968120" y="143698"/>
                  <a:pt x="1974027" y="145208"/>
                  <a:pt x="1978312" y="151037"/>
                </a:cubicBezTo>
                <a:cubicBezTo>
                  <a:pt x="1982597" y="156866"/>
                  <a:pt x="1980148" y="160974"/>
                  <a:pt x="1970964" y="163362"/>
                </a:cubicBezTo>
                <a:cubicBezTo>
                  <a:pt x="1961780" y="165749"/>
                  <a:pt x="1953138" y="166943"/>
                  <a:pt x="1945040" y="166943"/>
                </a:cubicBezTo>
                <a:lnTo>
                  <a:pt x="1945040" y="196225"/>
                </a:lnTo>
                <a:cubicBezTo>
                  <a:pt x="1975649" y="213390"/>
                  <a:pt x="2002301" y="224856"/>
                  <a:pt x="2024998" y="230623"/>
                </a:cubicBezTo>
                <a:cubicBezTo>
                  <a:pt x="2047694" y="236390"/>
                  <a:pt x="2070588" y="240185"/>
                  <a:pt x="2093682" y="242008"/>
                </a:cubicBezTo>
                <a:cubicBezTo>
                  <a:pt x="2116775" y="243831"/>
                  <a:pt x="2125770" y="246544"/>
                  <a:pt x="2120666" y="250147"/>
                </a:cubicBezTo>
                <a:cubicBezTo>
                  <a:pt x="2115562" y="253750"/>
                  <a:pt x="2105755" y="257316"/>
                  <a:pt x="2091245" y="260844"/>
                </a:cubicBezTo>
                <a:cubicBezTo>
                  <a:pt x="2076734" y="264373"/>
                  <a:pt x="2062769" y="266726"/>
                  <a:pt x="2049350" y="267904"/>
                </a:cubicBezTo>
                <a:cubicBezTo>
                  <a:pt x="2035930" y="269082"/>
                  <a:pt x="2021574" y="264419"/>
                  <a:pt x="2006282" y="253914"/>
                </a:cubicBezTo>
                <a:cubicBezTo>
                  <a:pt x="1990990" y="243410"/>
                  <a:pt x="1973084" y="232077"/>
                  <a:pt x="1952565" y="219916"/>
                </a:cubicBezTo>
                <a:cubicBezTo>
                  <a:pt x="1932045" y="207756"/>
                  <a:pt x="1913916" y="195933"/>
                  <a:pt x="1898177" y="184449"/>
                </a:cubicBezTo>
                <a:cubicBezTo>
                  <a:pt x="1884374" y="207232"/>
                  <a:pt x="1869255" y="222657"/>
                  <a:pt x="1852822" y="230725"/>
                </a:cubicBezTo>
                <a:cubicBezTo>
                  <a:pt x="1836389" y="238793"/>
                  <a:pt x="1833484" y="237001"/>
                  <a:pt x="1844106" y="225349"/>
                </a:cubicBezTo>
                <a:cubicBezTo>
                  <a:pt x="1854729" y="213697"/>
                  <a:pt x="1863488" y="201933"/>
                  <a:pt x="1870384" y="190058"/>
                </a:cubicBezTo>
                <a:cubicBezTo>
                  <a:pt x="1877279" y="178183"/>
                  <a:pt x="1881205" y="168031"/>
                  <a:pt x="1882160" y="159604"/>
                </a:cubicBezTo>
                <a:cubicBezTo>
                  <a:pt x="1883115" y="151176"/>
                  <a:pt x="1886094" y="148479"/>
                  <a:pt x="1891099" y="151511"/>
                </a:cubicBezTo>
                <a:cubicBezTo>
                  <a:pt x="1896103" y="154544"/>
                  <a:pt x="1901287" y="158187"/>
                  <a:pt x="1906651" y="162441"/>
                </a:cubicBezTo>
                <a:cubicBezTo>
                  <a:pt x="1912015" y="166695"/>
                  <a:pt x="1911194" y="170682"/>
                  <a:pt x="1904186" y="174403"/>
                </a:cubicBezTo>
                <a:cubicBezTo>
                  <a:pt x="1911764" y="177491"/>
                  <a:pt x="1918765" y="181571"/>
                  <a:pt x="1925190" y="186644"/>
                </a:cubicBezTo>
                <a:cubicBezTo>
                  <a:pt x="1925884" y="159297"/>
                  <a:pt x="1924873" y="143000"/>
                  <a:pt x="1922157" y="137754"/>
                </a:cubicBezTo>
                <a:cubicBezTo>
                  <a:pt x="1894822" y="145344"/>
                  <a:pt x="1878805" y="150745"/>
                  <a:pt x="1874104" y="153958"/>
                </a:cubicBezTo>
                <a:cubicBezTo>
                  <a:pt x="1869404" y="157170"/>
                  <a:pt x="1864344" y="157523"/>
                  <a:pt x="1858924" y="155018"/>
                </a:cubicBezTo>
                <a:cubicBezTo>
                  <a:pt x="1853504" y="152513"/>
                  <a:pt x="1848190" y="148659"/>
                  <a:pt x="1842981" y="143456"/>
                </a:cubicBezTo>
                <a:cubicBezTo>
                  <a:pt x="1837772" y="138253"/>
                  <a:pt x="1841458" y="135413"/>
                  <a:pt x="1854040" y="134936"/>
                </a:cubicBezTo>
                <a:cubicBezTo>
                  <a:pt x="1866623" y="134458"/>
                  <a:pt x="1890686" y="129029"/>
                  <a:pt x="1926231" y="118648"/>
                </a:cubicBezTo>
                <a:lnTo>
                  <a:pt x="1926231" y="99245"/>
                </a:lnTo>
                <a:cubicBezTo>
                  <a:pt x="1917451" y="100014"/>
                  <a:pt x="1909612" y="99273"/>
                  <a:pt x="1902717" y="97022"/>
                </a:cubicBezTo>
                <a:cubicBezTo>
                  <a:pt x="1895821" y="94771"/>
                  <a:pt x="1895191" y="91698"/>
                  <a:pt x="1900828" y="87804"/>
                </a:cubicBezTo>
                <a:cubicBezTo>
                  <a:pt x="1906465" y="83909"/>
                  <a:pt x="1914542" y="80561"/>
                  <a:pt x="1925059" y="77758"/>
                </a:cubicBezTo>
                <a:cubicBezTo>
                  <a:pt x="1925059" y="68022"/>
                  <a:pt x="1924870" y="57650"/>
                  <a:pt x="1924492" y="46643"/>
                </a:cubicBezTo>
                <a:cubicBezTo>
                  <a:pt x="1924114" y="35636"/>
                  <a:pt x="1922170" y="26062"/>
                  <a:pt x="1918660" y="17919"/>
                </a:cubicBezTo>
                <a:cubicBezTo>
                  <a:pt x="1915150" y="9777"/>
                  <a:pt x="1915944" y="6122"/>
                  <a:pt x="1921041" y="6953"/>
                </a:cubicBezTo>
                <a:close/>
                <a:moveTo>
                  <a:pt x="1664843" y="3864"/>
                </a:moveTo>
                <a:cubicBezTo>
                  <a:pt x="1667162" y="4072"/>
                  <a:pt x="1670030" y="4655"/>
                  <a:pt x="1673447" y="5613"/>
                </a:cubicBezTo>
                <a:cubicBezTo>
                  <a:pt x="1687114" y="9446"/>
                  <a:pt x="1693154" y="14844"/>
                  <a:pt x="1691567" y="21808"/>
                </a:cubicBezTo>
                <a:cubicBezTo>
                  <a:pt x="1689979" y="28771"/>
                  <a:pt x="1688810" y="36368"/>
                  <a:pt x="1688060" y="44597"/>
                </a:cubicBezTo>
                <a:cubicBezTo>
                  <a:pt x="1687309" y="52826"/>
                  <a:pt x="1686934" y="61653"/>
                  <a:pt x="1686934" y="71079"/>
                </a:cubicBezTo>
                <a:cubicBezTo>
                  <a:pt x="1693992" y="69802"/>
                  <a:pt x="1702357" y="67926"/>
                  <a:pt x="1712031" y="65451"/>
                </a:cubicBezTo>
                <a:cubicBezTo>
                  <a:pt x="1721704" y="62977"/>
                  <a:pt x="1729474" y="64819"/>
                  <a:pt x="1735341" y="70977"/>
                </a:cubicBezTo>
                <a:cubicBezTo>
                  <a:pt x="1741207" y="77134"/>
                  <a:pt x="1737269" y="82012"/>
                  <a:pt x="1723527" y="85608"/>
                </a:cubicBezTo>
                <a:cubicBezTo>
                  <a:pt x="1709786" y="89205"/>
                  <a:pt x="1697545" y="91673"/>
                  <a:pt x="1686804" y="93013"/>
                </a:cubicBezTo>
                <a:lnTo>
                  <a:pt x="1685781" y="139949"/>
                </a:lnTo>
                <a:cubicBezTo>
                  <a:pt x="1711119" y="138436"/>
                  <a:pt x="1733905" y="136309"/>
                  <a:pt x="1754140" y="133568"/>
                </a:cubicBezTo>
                <a:cubicBezTo>
                  <a:pt x="1774374" y="130827"/>
                  <a:pt x="1788373" y="131367"/>
                  <a:pt x="1796137" y="135187"/>
                </a:cubicBezTo>
                <a:cubicBezTo>
                  <a:pt x="1803901" y="139007"/>
                  <a:pt x="1809045" y="144281"/>
                  <a:pt x="1811569" y="151009"/>
                </a:cubicBezTo>
                <a:cubicBezTo>
                  <a:pt x="1814092" y="157737"/>
                  <a:pt x="1809026" y="160323"/>
                  <a:pt x="1796370" y="158767"/>
                </a:cubicBezTo>
                <a:cubicBezTo>
                  <a:pt x="1783713" y="157210"/>
                  <a:pt x="1767835" y="156432"/>
                  <a:pt x="1748735" y="156432"/>
                </a:cubicBezTo>
                <a:cubicBezTo>
                  <a:pt x="1729437" y="156432"/>
                  <a:pt x="1705724" y="157424"/>
                  <a:pt x="1677596" y="159408"/>
                </a:cubicBezTo>
                <a:cubicBezTo>
                  <a:pt x="1686934" y="167334"/>
                  <a:pt x="1689074" y="173153"/>
                  <a:pt x="1684014" y="176868"/>
                </a:cubicBezTo>
                <a:cubicBezTo>
                  <a:pt x="1678953" y="180582"/>
                  <a:pt x="1672306" y="187149"/>
                  <a:pt x="1664071" y="196569"/>
                </a:cubicBezTo>
                <a:cubicBezTo>
                  <a:pt x="1655836" y="205989"/>
                  <a:pt x="1648444" y="213889"/>
                  <a:pt x="1641895" y="220270"/>
                </a:cubicBezTo>
                <a:cubicBezTo>
                  <a:pt x="1635347" y="226651"/>
                  <a:pt x="1633679" y="229665"/>
                  <a:pt x="1636891" y="229311"/>
                </a:cubicBezTo>
                <a:cubicBezTo>
                  <a:pt x="1640103" y="228958"/>
                  <a:pt x="1648450" y="228012"/>
                  <a:pt x="1661931" y="226474"/>
                </a:cubicBezTo>
                <a:cubicBezTo>
                  <a:pt x="1675413" y="224936"/>
                  <a:pt x="1692261" y="222840"/>
                  <a:pt x="1712477" y="220186"/>
                </a:cubicBezTo>
                <a:cubicBezTo>
                  <a:pt x="1705048" y="213216"/>
                  <a:pt x="1699885" y="206274"/>
                  <a:pt x="1696990" y="199360"/>
                </a:cubicBezTo>
                <a:cubicBezTo>
                  <a:pt x="1694094" y="192445"/>
                  <a:pt x="1698500" y="191633"/>
                  <a:pt x="1710207" y="196922"/>
                </a:cubicBezTo>
                <a:cubicBezTo>
                  <a:pt x="1721915" y="202212"/>
                  <a:pt x="1731967" y="207855"/>
                  <a:pt x="1740364" y="213852"/>
                </a:cubicBezTo>
                <a:cubicBezTo>
                  <a:pt x="1748760" y="219848"/>
                  <a:pt x="1754797" y="226335"/>
                  <a:pt x="1758474" y="233311"/>
                </a:cubicBezTo>
                <a:cubicBezTo>
                  <a:pt x="1762151" y="240287"/>
                  <a:pt x="1763215" y="248091"/>
                  <a:pt x="1761665" y="256723"/>
                </a:cubicBezTo>
                <a:cubicBezTo>
                  <a:pt x="1760114" y="265356"/>
                  <a:pt x="1754230" y="265228"/>
                  <a:pt x="1744010" y="256342"/>
                </a:cubicBezTo>
                <a:cubicBezTo>
                  <a:pt x="1733790" y="247456"/>
                  <a:pt x="1725537" y="239056"/>
                  <a:pt x="1719249" y="231144"/>
                </a:cubicBezTo>
                <a:cubicBezTo>
                  <a:pt x="1691443" y="236489"/>
                  <a:pt x="1669032" y="241673"/>
                  <a:pt x="1652016" y="246696"/>
                </a:cubicBezTo>
                <a:cubicBezTo>
                  <a:pt x="1635000" y="251719"/>
                  <a:pt x="1622259" y="256804"/>
                  <a:pt x="1613795" y="261951"/>
                </a:cubicBezTo>
                <a:cubicBezTo>
                  <a:pt x="1605330" y="267098"/>
                  <a:pt x="1599234" y="264835"/>
                  <a:pt x="1595508" y="255161"/>
                </a:cubicBezTo>
                <a:cubicBezTo>
                  <a:pt x="1591781" y="245487"/>
                  <a:pt x="1592643" y="239348"/>
                  <a:pt x="1598093" y="236743"/>
                </a:cubicBezTo>
                <a:cubicBezTo>
                  <a:pt x="1603544" y="234139"/>
                  <a:pt x="1609063" y="230415"/>
                  <a:pt x="1614650" y="225572"/>
                </a:cubicBezTo>
                <a:cubicBezTo>
                  <a:pt x="1620238" y="220729"/>
                  <a:pt x="1628420" y="211185"/>
                  <a:pt x="1639198" y="196941"/>
                </a:cubicBezTo>
                <a:cubicBezTo>
                  <a:pt x="1649976" y="182697"/>
                  <a:pt x="1656896" y="170750"/>
                  <a:pt x="1659959" y="161101"/>
                </a:cubicBezTo>
                <a:cubicBezTo>
                  <a:pt x="1637796" y="164202"/>
                  <a:pt x="1621490" y="166915"/>
                  <a:pt x="1611041" y="169240"/>
                </a:cubicBezTo>
                <a:cubicBezTo>
                  <a:pt x="1600592" y="171566"/>
                  <a:pt x="1591588" y="173516"/>
                  <a:pt x="1584030" y="175091"/>
                </a:cubicBezTo>
                <a:cubicBezTo>
                  <a:pt x="1576471" y="176666"/>
                  <a:pt x="1570297" y="177243"/>
                  <a:pt x="1565510" y="176821"/>
                </a:cubicBezTo>
                <a:cubicBezTo>
                  <a:pt x="1560722" y="176400"/>
                  <a:pt x="1554446" y="172877"/>
                  <a:pt x="1546683" y="166255"/>
                </a:cubicBezTo>
                <a:cubicBezTo>
                  <a:pt x="1538919" y="159632"/>
                  <a:pt x="1539732" y="156320"/>
                  <a:pt x="1549120" y="156320"/>
                </a:cubicBezTo>
                <a:cubicBezTo>
                  <a:pt x="1556896" y="156320"/>
                  <a:pt x="1564514" y="155951"/>
                  <a:pt x="1571974" y="155213"/>
                </a:cubicBezTo>
                <a:cubicBezTo>
                  <a:pt x="1579434" y="154475"/>
                  <a:pt x="1588885" y="153316"/>
                  <a:pt x="1600326" y="151735"/>
                </a:cubicBezTo>
                <a:cubicBezTo>
                  <a:pt x="1611767" y="150153"/>
                  <a:pt x="1633201" y="147167"/>
                  <a:pt x="1664629" y="142777"/>
                </a:cubicBezTo>
                <a:lnTo>
                  <a:pt x="1664629" y="95729"/>
                </a:lnTo>
                <a:cubicBezTo>
                  <a:pt x="1656543" y="97291"/>
                  <a:pt x="1649399" y="98656"/>
                  <a:pt x="1643198" y="99821"/>
                </a:cubicBezTo>
                <a:cubicBezTo>
                  <a:pt x="1636996" y="100987"/>
                  <a:pt x="1629288" y="99099"/>
                  <a:pt x="1620073" y="94157"/>
                </a:cubicBezTo>
                <a:cubicBezTo>
                  <a:pt x="1610858" y="89214"/>
                  <a:pt x="1611776" y="85704"/>
                  <a:pt x="1622827" y="83627"/>
                </a:cubicBezTo>
                <a:cubicBezTo>
                  <a:pt x="1633877" y="81550"/>
                  <a:pt x="1647811" y="78762"/>
                  <a:pt x="1664629" y="75265"/>
                </a:cubicBezTo>
                <a:lnTo>
                  <a:pt x="1664629" y="44309"/>
                </a:lnTo>
                <a:cubicBezTo>
                  <a:pt x="1664629" y="31013"/>
                  <a:pt x="1662682" y="20282"/>
                  <a:pt x="1658787" y="12115"/>
                </a:cubicBezTo>
                <a:cubicBezTo>
                  <a:pt x="1655867" y="5990"/>
                  <a:pt x="1657885" y="3240"/>
                  <a:pt x="1664843" y="3864"/>
                </a:cubicBezTo>
                <a:close/>
                <a:moveTo>
                  <a:pt x="2263106" y="2270"/>
                </a:moveTo>
                <a:cubicBezTo>
                  <a:pt x="2265797" y="2046"/>
                  <a:pt x="2269210" y="2292"/>
                  <a:pt x="2273345" y="3009"/>
                </a:cubicBezTo>
                <a:cubicBezTo>
                  <a:pt x="2289884" y="5874"/>
                  <a:pt x="2299635" y="10971"/>
                  <a:pt x="2302599" y="18301"/>
                </a:cubicBezTo>
                <a:cubicBezTo>
                  <a:pt x="2305563" y="25631"/>
                  <a:pt x="2305774" y="32585"/>
                  <a:pt x="2303232" y="39165"/>
                </a:cubicBezTo>
                <a:cubicBezTo>
                  <a:pt x="2300689" y="45744"/>
                  <a:pt x="2294249" y="45781"/>
                  <a:pt x="2283912" y="39276"/>
                </a:cubicBezTo>
                <a:cubicBezTo>
                  <a:pt x="2273575" y="32771"/>
                  <a:pt x="2265057" y="25339"/>
                  <a:pt x="2258360" y="16980"/>
                </a:cubicBezTo>
                <a:cubicBezTo>
                  <a:pt x="2253449" y="7846"/>
                  <a:pt x="2255030" y="2942"/>
                  <a:pt x="2263106" y="2270"/>
                </a:cubicBezTo>
                <a:close/>
                <a:moveTo>
                  <a:pt x="734937" y="2227"/>
                </a:moveTo>
                <a:cubicBezTo>
                  <a:pt x="739364" y="2227"/>
                  <a:pt x="745736" y="3886"/>
                  <a:pt x="754052" y="7204"/>
                </a:cubicBezTo>
                <a:cubicBezTo>
                  <a:pt x="762368" y="10521"/>
                  <a:pt x="765357" y="13700"/>
                  <a:pt x="763019" y="16738"/>
                </a:cubicBezTo>
                <a:cubicBezTo>
                  <a:pt x="760681" y="19777"/>
                  <a:pt x="759512" y="30499"/>
                  <a:pt x="759512" y="48904"/>
                </a:cubicBezTo>
                <a:cubicBezTo>
                  <a:pt x="768280" y="48966"/>
                  <a:pt x="776906" y="48345"/>
                  <a:pt x="785389" y="47043"/>
                </a:cubicBezTo>
                <a:cubicBezTo>
                  <a:pt x="788280" y="31739"/>
                  <a:pt x="788167" y="20828"/>
                  <a:pt x="785055" y="14310"/>
                </a:cubicBezTo>
                <a:cubicBezTo>
                  <a:pt x="781942" y="7793"/>
                  <a:pt x="784400" y="5567"/>
                  <a:pt x="792431" y="7632"/>
                </a:cubicBezTo>
                <a:cubicBezTo>
                  <a:pt x="800462" y="9697"/>
                  <a:pt x="807295" y="12797"/>
                  <a:pt x="812932" y="16933"/>
                </a:cubicBezTo>
                <a:cubicBezTo>
                  <a:pt x="818569" y="21070"/>
                  <a:pt x="820172" y="24986"/>
                  <a:pt x="817741" y="28682"/>
                </a:cubicBezTo>
                <a:cubicBezTo>
                  <a:pt x="815310" y="32377"/>
                  <a:pt x="813022" y="37171"/>
                  <a:pt x="810876" y="43062"/>
                </a:cubicBezTo>
                <a:cubicBezTo>
                  <a:pt x="819459" y="42380"/>
                  <a:pt x="827213" y="41044"/>
                  <a:pt x="834140" y="39053"/>
                </a:cubicBezTo>
                <a:cubicBezTo>
                  <a:pt x="841067" y="37062"/>
                  <a:pt x="848065" y="39726"/>
                  <a:pt x="855134" y="47043"/>
                </a:cubicBezTo>
                <a:cubicBezTo>
                  <a:pt x="862203" y="54361"/>
                  <a:pt x="860510" y="58274"/>
                  <a:pt x="850055" y="58782"/>
                </a:cubicBezTo>
                <a:cubicBezTo>
                  <a:pt x="839600" y="59291"/>
                  <a:pt x="824984" y="60264"/>
                  <a:pt x="806207" y="61703"/>
                </a:cubicBezTo>
                <a:cubicBezTo>
                  <a:pt x="799646" y="77020"/>
                  <a:pt x="792536" y="89050"/>
                  <a:pt x="784878" y="97794"/>
                </a:cubicBezTo>
                <a:lnTo>
                  <a:pt x="781046" y="101484"/>
                </a:lnTo>
                <a:lnTo>
                  <a:pt x="790915" y="100342"/>
                </a:lnTo>
                <a:cubicBezTo>
                  <a:pt x="809853" y="98023"/>
                  <a:pt x="823300" y="95679"/>
                  <a:pt x="831257" y="93310"/>
                </a:cubicBezTo>
                <a:cubicBezTo>
                  <a:pt x="839213" y="90941"/>
                  <a:pt x="846834" y="92467"/>
                  <a:pt x="854120" y="97887"/>
                </a:cubicBezTo>
                <a:cubicBezTo>
                  <a:pt x="861406" y="103306"/>
                  <a:pt x="867890" y="109892"/>
                  <a:pt x="873570" y="117644"/>
                </a:cubicBezTo>
                <a:cubicBezTo>
                  <a:pt x="879250" y="125395"/>
                  <a:pt x="877607" y="129510"/>
                  <a:pt x="868640" y="129987"/>
                </a:cubicBezTo>
                <a:cubicBezTo>
                  <a:pt x="859673" y="130465"/>
                  <a:pt x="848753" y="134408"/>
                  <a:pt x="835880" y="141819"/>
                </a:cubicBezTo>
                <a:cubicBezTo>
                  <a:pt x="823006" y="149229"/>
                  <a:pt x="819682" y="146885"/>
                  <a:pt x="825908" y="134787"/>
                </a:cubicBezTo>
                <a:cubicBezTo>
                  <a:pt x="832134" y="122688"/>
                  <a:pt x="833898" y="115684"/>
                  <a:pt x="831201" y="113774"/>
                </a:cubicBezTo>
                <a:cubicBezTo>
                  <a:pt x="828504" y="111864"/>
                  <a:pt x="819121" y="111483"/>
                  <a:pt x="803054" y="112630"/>
                </a:cubicBezTo>
                <a:lnTo>
                  <a:pt x="745766" y="118097"/>
                </a:lnTo>
                <a:lnTo>
                  <a:pt x="759661" y="123132"/>
                </a:lnTo>
                <a:cubicBezTo>
                  <a:pt x="765006" y="126567"/>
                  <a:pt x="766709" y="129519"/>
                  <a:pt x="764767" y="131987"/>
                </a:cubicBezTo>
                <a:cubicBezTo>
                  <a:pt x="762827" y="134455"/>
                  <a:pt x="761856" y="140222"/>
                  <a:pt x="761856" y="149288"/>
                </a:cubicBezTo>
                <a:cubicBezTo>
                  <a:pt x="776354" y="147093"/>
                  <a:pt x="785979" y="144600"/>
                  <a:pt x="790729" y="141810"/>
                </a:cubicBezTo>
                <a:cubicBezTo>
                  <a:pt x="795479" y="139019"/>
                  <a:pt x="800545" y="139069"/>
                  <a:pt x="805928" y="141958"/>
                </a:cubicBezTo>
                <a:cubicBezTo>
                  <a:pt x="811310" y="144848"/>
                  <a:pt x="816984" y="148321"/>
                  <a:pt x="822950" y="152376"/>
                </a:cubicBezTo>
                <a:cubicBezTo>
                  <a:pt x="828915" y="156432"/>
                  <a:pt x="830320" y="160856"/>
                  <a:pt x="827164" y="165650"/>
                </a:cubicBezTo>
                <a:cubicBezTo>
                  <a:pt x="824007" y="170443"/>
                  <a:pt x="822044" y="177807"/>
                  <a:pt x="821275" y="187742"/>
                </a:cubicBezTo>
                <a:cubicBezTo>
                  <a:pt x="820507" y="197676"/>
                  <a:pt x="819282" y="205586"/>
                  <a:pt x="817602" y="211470"/>
                </a:cubicBezTo>
                <a:cubicBezTo>
                  <a:pt x="815921" y="217355"/>
                  <a:pt x="811999" y="222496"/>
                  <a:pt x="805835" y="226893"/>
                </a:cubicBezTo>
                <a:cubicBezTo>
                  <a:pt x="799671" y="231289"/>
                  <a:pt x="794958" y="230133"/>
                  <a:pt x="791696" y="223423"/>
                </a:cubicBezTo>
                <a:cubicBezTo>
                  <a:pt x="788434" y="216714"/>
                  <a:pt x="783204" y="209102"/>
                  <a:pt x="776004" y="200587"/>
                </a:cubicBezTo>
                <a:cubicBezTo>
                  <a:pt x="768804" y="192073"/>
                  <a:pt x="769316" y="188985"/>
                  <a:pt x="777539" y="191323"/>
                </a:cubicBezTo>
                <a:cubicBezTo>
                  <a:pt x="785762" y="193661"/>
                  <a:pt x="790695" y="194761"/>
                  <a:pt x="792338" y="194625"/>
                </a:cubicBezTo>
                <a:cubicBezTo>
                  <a:pt x="793981" y="194489"/>
                  <a:pt x="795126" y="193289"/>
                  <a:pt x="795770" y="191025"/>
                </a:cubicBezTo>
                <a:cubicBezTo>
                  <a:pt x="796415" y="188762"/>
                  <a:pt x="796930" y="183912"/>
                  <a:pt x="797314" y="176477"/>
                </a:cubicBezTo>
                <a:cubicBezTo>
                  <a:pt x="797699" y="169042"/>
                  <a:pt x="796769" y="164621"/>
                  <a:pt x="794524" y="163213"/>
                </a:cubicBezTo>
                <a:cubicBezTo>
                  <a:pt x="792279" y="161805"/>
                  <a:pt x="788134" y="161291"/>
                  <a:pt x="782088" y="161669"/>
                </a:cubicBezTo>
                <a:cubicBezTo>
                  <a:pt x="776042" y="162047"/>
                  <a:pt x="769298" y="162863"/>
                  <a:pt x="761856" y="164115"/>
                </a:cubicBezTo>
                <a:cubicBezTo>
                  <a:pt x="761856" y="179333"/>
                  <a:pt x="761648" y="195195"/>
                  <a:pt x="761233" y="211703"/>
                </a:cubicBezTo>
                <a:cubicBezTo>
                  <a:pt x="760817" y="228211"/>
                  <a:pt x="759599" y="243338"/>
                  <a:pt x="757577" y="257086"/>
                </a:cubicBezTo>
                <a:cubicBezTo>
                  <a:pt x="755556" y="270834"/>
                  <a:pt x="751652" y="278899"/>
                  <a:pt x="745866" y="281280"/>
                </a:cubicBezTo>
                <a:cubicBezTo>
                  <a:pt x="740081" y="283661"/>
                  <a:pt x="737188" y="274322"/>
                  <a:pt x="737188" y="253263"/>
                </a:cubicBezTo>
                <a:lnTo>
                  <a:pt x="737188" y="166943"/>
                </a:lnTo>
                <a:lnTo>
                  <a:pt x="725189" y="169250"/>
                </a:lnTo>
                <a:cubicBezTo>
                  <a:pt x="716854" y="171606"/>
                  <a:pt x="711565" y="172003"/>
                  <a:pt x="709320" y="170440"/>
                </a:cubicBezTo>
                <a:lnTo>
                  <a:pt x="709320" y="201564"/>
                </a:lnTo>
                <a:cubicBezTo>
                  <a:pt x="707534" y="222846"/>
                  <a:pt x="704005" y="233488"/>
                  <a:pt x="698734" y="233488"/>
                </a:cubicBezTo>
                <a:cubicBezTo>
                  <a:pt x="694034" y="233488"/>
                  <a:pt x="690319" y="230235"/>
                  <a:pt x="687591" y="223730"/>
                </a:cubicBezTo>
                <a:cubicBezTo>
                  <a:pt x="684862" y="217225"/>
                  <a:pt x="684084" y="211315"/>
                  <a:pt x="685256" y="206001"/>
                </a:cubicBezTo>
                <a:cubicBezTo>
                  <a:pt x="686428" y="200687"/>
                  <a:pt x="687206" y="193568"/>
                  <a:pt x="687591" y="184644"/>
                </a:cubicBezTo>
                <a:cubicBezTo>
                  <a:pt x="687976" y="175721"/>
                  <a:pt x="686806" y="167597"/>
                  <a:pt x="684084" y="160274"/>
                </a:cubicBezTo>
                <a:cubicBezTo>
                  <a:pt x="681362" y="152950"/>
                  <a:pt x="682741" y="150104"/>
                  <a:pt x="688223" y="151735"/>
                </a:cubicBezTo>
                <a:cubicBezTo>
                  <a:pt x="693705" y="153365"/>
                  <a:pt x="698219" y="154339"/>
                  <a:pt x="701767" y="154655"/>
                </a:cubicBezTo>
                <a:cubicBezTo>
                  <a:pt x="705314" y="154972"/>
                  <a:pt x="717121" y="154485"/>
                  <a:pt x="737188" y="153195"/>
                </a:cubicBezTo>
                <a:cubicBezTo>
                  <a:pt x="737188" y="141152"/>
                  <a:pt x="735826" y="131655"/>
                  <a:pt x="733104" y="124704"/>
                </a:cubicBezTo>
                <a:lnTo>
                  <a:pt x="732944" y="119671"/>
                </a:lnTo>
                <a:lnTo>
                  <a:pt x="670383" y="128006"/>
                </a:lnTo>
                <a:cubicBezTo>
                  <a:pt x="667394" y="150404"/>
                  <a:pt x="662160" y="164828"/>
                  <a:pt x="654681" y="171278"/>
                </a:cubicBezTo>
                <a:cubicBezTo>
                  <a:pt x="647203" y="177727"/>
                  <a:pt x="642158" y="177473"/>
                  <a:pt x="639547" y="170515"/>
                </a:cubicBezTo>
                <a:cubicBezTo>
                  <a:pt x="636936" y="163557"/>
                  <a:pt x="637770" y="154361"/>
                  <a:pt x="642049" y="142926"/>
                </a:cubicBezTo>
                <a:cubicBezTo>
                  <a:pt x="646328" y="131491"/>
                  <a:pt x="648468" y="122350"/>
                  <a:pt x="648468" y="115504"/>
                </a:cubicBezTo>
                <a:cubicBezTo>
                  <a:pt x="648468" y="105347"/>
                  <a:pt x="651320" y="101617"/>
                  <a:pt x="657025" y="104314"/>
                </a:cubicBezTo>
                <a:cubicBezTo>
                  <a:pt x="662730" y="107012"/>
                  <a:pt x="666538" y="109942"/>
                  <a:pt x="668448" y="113104"/>
                </a:cubicBezTo>
                <a:cubicBezTo>
                  <a:pt x="674500" y="113216"/>
                  <a:pt x="691690" y="111697"/>
                  <a:pt x="720017" y="108546"/>
                </a:cubicBezTo>
                <a:lnTo>
                  <a:pt x="746798" y="105447"/>
                </a:lnTo>
                <a:lnTo>
                  <a:pt x="746257" y="105049"/>
                </a:lnTo>
                <a:cubicBezTo>
                  <a:pt x="741774" y="100361"/>
                  <a:pt x="739532" y="88306"/>
                  <a:pt x="739532" y="68884"/>
                </a:cubicBezTo>
                <a:lnTo>
                  <a:pt x="715161" y="72009"/>
                </a:lnTo>
                <a:cubicBezTo>
                  <a:pt x="715931" y="100274"/>
                  <a:pt x="712606" y="110115"/>
                  <a:pt x="705190" y="101533"/>
                </a:cubicBezTo>
                <a:cubicBezTo>
                  <a:pt x="697773" y="92951"/>
                  <a:pt x="693749" y="84015"/>
                  <a:pt x="693116" y="74725"/>
                </a:cubicBezTo>
                <a:cubicBezTo>
                  <a:pt x="683281" y="77020"/>
                  <a:pt x="676215" y="78567"/>
                  <a:pt x="671917" y="79367"/>
                </a:cubicBezTo>
                <a:cubicBezTo>
                  <a:pt x="667620" y="80167"/>
                  <a:pt x="660889" y="77500"/>
                  <a:pt x="651723" y="71367"/>
                </a:cubicBezTo>
                <a:cubicBezTo>
                  <a:pt x="642558" y="65234"/>
                  <a:pt x="644313" y="61917"/>
                  <a:pt x="656988" y="61414"/>
                </a:cubicBezTo>
                <a:cubicBezTo>
                  <a:pt x="669663" y="60912"/>
                  <a:pt x="681222" y="59700"/>
                  <a:pt x="691665" y="57777"/>
                </a:cubicBezTo>
                <a:cubicBezTo>
                  <a:pt x="689433" y="45115"/>
                  <a:pt x="686152" y="35218"/>
                  <a:pt x="681824" y="28086"/>
                </a:cubicBezTo>
                <a:cubicBezTo>
                  <a:pt x="677495" y="20955"/>
                  <a:pt x="678773" y="17988"/>
                  <a:pt x="685656" y="19184"/>
                </a:cubicBezTo>
                <a:cubicBezTo>
                  <a:pt x="692539" y="20381"/>
                  <a:pt x="699370" y="21925"/>
                  <a:pt x="706148" y="23817"/>
                </a:cubicBezTo>
                <a:cubicBezTo>
                  <a:pt x="712926" y="25708"/>
                  <a:pt x="715345" y="29106"/>
                  <a:pt x="713403" y="34011"/>
                </a:cubicBezTo>
                <a:cubicBezTo>
                  <a:pt x="711462" y="38917"/>
                  <a:pt x="711472" y="45828"/>
                  <a:pt x="713431" y="54745"/>
                </a:cubicBezTo>
                <a:lnTo>
                  <a:pt x="739532" y="52810"/>
                </a:lnTo>
                <a:cubicBezTo>
                  <a:pt x="738763" y="46671"/>
                  <a:pt x="737631" y="39673"/>
                  <a:pt x="736137" y="31816"/>
                </a:cubicBezTo>
                <a:cubicBezTo>
                  <a:pt x="734642" y="23959"/>
                  <a:pt x="732500" y="17064"/>
                  <a:pt x="729709" y="11129"/>
                </a:cubicBezTo>
                <a:cubicBezTo>
                  <a:pt x="726919" y="5195"/>
                  <a:pt x="728661" y="2227"/>
                  <a:pt x="734937" y="2227"/>
                </a:cubicBezTo>
                <a:close/>
                <a:moveTo>
                  <a:pt x="3508273" y="1880"/>
                </a:moveTo>
                <a:cubicBezTo>
                  <a:pt x="3510981" y="2330"/>
                  <a:pt x="3514286" y="3243"/>
                  <a:pt x="3518190" y="4618"/>
                </a:cubicBezTo>
                <a:cubicBezTo>
                  <a:pt x="3533804" y="10118"/>
                  <a:pt x="3540040" y="16512"/>
                  <a:pt x="3536896" y="23798"/>
                </a:cubicBezTo>
                <a:cubicBezTo>
                  <a:pt x="3533752" y="31085"/>
                  <a:pt x="3531805" y="40126"/>
                  <a:pt x="3531054" y="50922"/>
                </a:cubicBezTo>
                <a:cubicBezTo>
                  <a:pt x="3530304" y="61718"/>
                  <a:pt x="3529929" y="75054"/>
                  <a:pt x="3529929" y="90929"/>
                </a:cubicBezTo>
                <a:cubicBezTo>
                  <a:pt x="3543757" y="87035"/>
                  <a:pt x="3554566" y="84114"/>
                  <a:pt x="3562355" y="82167"/>
                </a:cubicBezTo>
                <a:cubicBezTo>
                  <a:pt x="3570143" y="80220"/>
                  <a:pt x="3576999" y="82005"/>
                  <a:pt x="3582921" y="87524"/>
                </a:cubicBezTo>
                <a:cubicBezTo>
                  <a:pt x="3588843" y="93044"/>
                  <a:pt x="3588077" y="97524"/>
                  <a:pt x="3580623" y="100966"/>
                </a:cubicBezTo>
                <a:cubicBezTo>
                  <a:pt x="3573169" y="104407"/>
                  <a:pt x="3565477" y="107120"/>
                  <a:pt x="3557546" y="109105"/>
                </a:cubicBezTo>
                <a:cubicBezTo>
                  <a:pt x="3549615" y="111089"/>
                  <a:pt x="3540024" y="113073"/>
                  <a:pt x="3528775" y="115058"/>
                </a:cubicBezTo>
                <a:lnTo>
                  <a:pt x="3528775" y="151632"/>
                </a:lnTo>
                <a:cubicBezTo>
                  <a:pt x="3538139" y="149387"/>
                  <a:pt x="3546455" y="147074"/>
                  <a:pt x="3553723" y="144693"/>
                </a:cubicBezTo>
                <a:cubicBezTo>
                  <a:pt x="3560991" y="142312"/>
                  <a:pt x="3567793" y="144089"/>
                  <a:pt x="3574131" y="150023"/>
                </a:cubicBezTo>
                <a:cubicBezTo>
                  <a:pt x="3580468" y="155958"/>
                  <a:pt x="3580642" y="160252"/>
                  <a:pt x="3574652" y="162906"/>
                </a:cubicBezTo>
                <a:cubicBezTo>
                  <a:pt x="3568661" y="165560"/>
                  <a:pt x="3561533" y="167827"/>
                  <a:pt x="3553267" y="169706"/>
                </a:cubicBezTo>
                <a:cubicBezTo>
                  <a:pt x="3545001" y="171584"/>
                  <a:pt x="3536781" y="173541"/>
                  <a:pt x="3528608" y="175575"/>
                </a:cubicBezTo>
                <a:cubicBezTo>
                  <a:pt x="3527938" y="192194"/>
                  <a:pt x="3527603" y="206004"/>
                  <a:pt x="3527603" y="217005"/>
                </a:cubicBezTo>
                <a:cubicBezTo>
                  <a:pt x="3543329" y="216286"/>
                  <a:pt x="3556073" y="215148"/>
                  <a:pt x="3565834" y="213591"/>
                </a:cubicBezTo>
                <a:cubicBezTo>
                  <a:pt x="3575594" y="212035"/>
                  <a:pt x="3587838" y="210658"/>
                  <a:pt x="3602566" y="209461"/>
                </a:cubicBezTo>
                <a:cubicBezTo>
                  <a:pt x="3617294" y="208264"/>
                  <a:pt x="3628912" y="211210"/>
                  <a:pt x="3637420" y="218298"/>
                </a:cubicBezTo>
                <a:cubicBezTo>
                  <a:pt x="3645928" y="225386"/>
                  <a:pt x="3648415" y="230855"/>
                  <a:pt x="3644880" y="234706"/>
                </a:cubicBezTo>
                <a:cubicBezTo>
                  <a:pt x="3641345" y="238557"/>
                  <a:pt x="3635591" y="239701"/>
                  <a:pt x="3627616" y="238139"/>
                </a:cubicBezTo>
                <a:cubicBezTo>
                  <a:pt x="3619641" y="236576"/>
                  <a:pt x="3609918" y="235605"/>
                  <a:pt x="3598446" y="235227"/>
                </a:cubicBezTo>
                <a:cubicBezTo>
                  <a:pt x="3586973" y="234849"/>
                  <a:pt x="3574230" y="234660"/>
                  <a:pt x="3560215" y="234660"/>
                </a:cubicBezTo>
                <a:cubicBezTo>
                  <a:pt x="3547243" y="234660"/>
                  <a:pt x="3527284" y="236216"/>
                  <a:pt x="3500340" y="239329"/>
                </a:cubicBezTo>
                <a:cubicBezTo>
                  <a:pt x="3473396" y="242442"/>
                  <a:pt x="3453580" y="245165"/>
                  <a:pt x="3440892" y="247496"/>
                </a:cubicBezTo>
                <a:cubicBezTo>
                  <a:pt x="3428205" y="249828"/>
                  <a:pt x="3419256" y="251384"/>
                  <a:pt x="3414047" y="252166"/>
                </a:cubicBezTo>
                <a:cubicBezTo>
                  <a:pt x="3408839" y="252947"/>
                  <a:pt x="3402507" y="249772"/>
                  <a:pt x="3395053" y="242641"/>
                </a:cubicBezTo>
                <a:cubicBezTo>
                  <a:pt x="3387599" y="235509"/>
                  <a:pt x="3385925" y="231606"/>
                  <a:pt x="3390030" y="230930"/>
                </a:cubicBezTo>
                <a:cubicBezTo>
                  <a:pt x="3394136" y="230254"/>
                  <a:pt x="3401236" y="229724"/>
                  <a:pt x="3411331" y="229339"/>
                </a:cubicBezTo>
                <a:cubicBezTo>
                  <a:pt x="3421427" y="228955"/>
                  <a:pt x="3434691" y="227786"/>
                  <a:pt x="3451124" y="225832"/>
                </a:cubicBezTo>
                <a:cubicBezTo>
                  <a:pt x="3467557" y="223879"/>
                  <a:pt x="3485609" y="221848"/>
                  <a:pt x="3505279" y="219740"/>
                </a:cubicBezTo>
                <a:lnTo>
                  <a:pt x="3505279" y="179779"/>
                </a:lnTo>
                <a:cubicBezTo>
                  <a:pt x="3498470" y="180561"/>
                  <a:pt x="3489931" y="180951"/>
                  <a:pt x="3479662" y="180951"/>
                </a:cubicBezTo>
                <a:cubicBezTo>
                  <a:pt x="3469653" y="180951"/>
                  <a:pt x="3461304" y="178610"/>
                  <a:pt x="3454612" y="173929"/>
                </a:cubicBezTo>
                <a:cubicBezTo>
                  <a:pt x="3447921" y="169247"/>
                  <a:pt x="3449459" y="166137"/>
                  <a:pt x="3459226" y="164599"/>
                </a:cubicBezTo>
                <a:cubicBezTo>
                  <a:pt x="3468993" y="163061"/>
                  <a:pt x="3476267" y="161892"/>
                  <a:pt x="3481048" y="161092"/>
                </a:cubicBezTo>
                <a:cubicBezTo>
                  <a:pt x="3485829" y="160292"/>
                  <a:pt x="3494297" y="158540"/>
                  <a:pt x="3506451" y="155837"/>
                </a:cubicBezTo>
                <a:lnTo>
                  <a:pt x="3506451" y="117923"/>
                </a:lnTo>
                <a:cubicBezTo>
                  <a:pt x="3495190" y="120254"/>
                  <a:pt x="3485485" y="121420"/>
                  <a:pt x="3477337" y="121420"/>
                </a:cubicBezTo>
                <a:cubicBezTo>
                  <a:pt x="3469932" y="121420"/>
                  <a:pt x="3461902" y="120254"/>
                  <a:pt x="3453245" y="117923"/>
                </a:cubicBezTo>
                <a:cubicBezTo>
                  <a:pt x="3443026" y="134331"/>
                  <a:pt x="3432022" y="146020"/>
                  <a:pt x="3420233" y="152990"/>
                </a:cubicBezTo>
                <a:cubicBezTo>
                  <a:pt x="3408445" y="159960"/>
                  <a:pt x="3407245" y="156503"/>
                  <a:pt x="3416633" y="142619"/>
                </a:cubicBezTo>
                <a:cubicBezTo>
                  <a:pt x="3426022" y="128734"/>
                  <a:pt x="3434583" y="112397"/>
                  <a:pt x="3442316" y="93608"/>
                </a:cubicBezTo>
                <a:cubicBezTo>
                  <a:pt x="3450048" y="74818"/>
                  <a:pt x="3452941" y="61892"/>
                  <a:pt x="3450994" y="54829"/>
                </a:cubicBezTo>
                <a:cubicBezTo>
                  <a:pt x="3449047" y="47766"/>
                  <a:pt x="3454324" y="47074"/>
                  <a:pt x="3466826" y="52755"/>
                </a:cubicBezTo>
                <a:cubicBezTo>
                  <a:pt x="3479327" y="58435"/>
                  <a:pt x="3484124" y="63439"/>
                  <a:pt x="3481215" y="67768"/>
                </a:cubicBezTo>
                <a:cubicBezTo>
                  <a:pt x="3478307" y="72096"/>
                  <a:pt x="3474921" y="77541"/>
                  <a:pt x="3471058" y="84101"/>
                </a:cubicBezTo>
                <a:cubicBezTo>
                  <a:pt x="3467195" y="90662"/>
                  <a:pt x="3463471" y="97254"/>
                  <a:pt x="3459887" y="103877"/>
                </a:cubicBezTo>
                <a:cubicBezTo>
                  <a:pt x="3460073" y="103021"/>
                  <a:pt x="3465027" y="102026"/>
                  <a:pt x="3474751" y="100891"/>
                </a:cubicBezTo>
                <a:cubicBezTo>
                  <a:pt x="3484474" y="99756"/>
                  <a:pt x="3495041" y="97849"/>
                  <a:pt x="3506451" y="95171"/>
                </a:cubicBezTo>
                <a:cubicBezTo>
                  <a:pt x="3506451" y="66819"/>
                  <a:pt x="3506262" y="47911"/>
                  <a:pt x="3505884" y="38448"/>
                </a:cubicBezTo>
                <a:cubicBezTo>
                  <a:pt x="3505506" y="28985"/>
                  <a:pt x="3503558" y="19606"/>
                  <a:pt x="3500042" y="10311"/>
                </a:cubicBezTo>
                <a:cubicBezTo>
                  <a:pt x="3497405" y="3339"/>
                  <a:pt x="3500149" y="529"/>
                  <a:pt x="3508273" y="1880"/>
                </a:cubicBezTo>
                <a:close/>
                <a:moveTo>
                  <a:pt x="3230538" y="30"/>
                </a:moveTo>
                <a:cubicBezTo>
                  <a:pt x="3231771" y="-82"/>
                  <a:pt x="3233338" y="121"/>
                  <a:pt x="3235240" y="637"/>
                </a:cubicBezTo>
                <a:cubicBezTo>
                  <a:pt x="3242849" y="2702"/>
                  <a:pt x="3249878" y="5564"/>
                  <a:pt x="3256327" y="9222"/>
                </a:cubicBezTo>
                <a:cubicBezTo>
                  <a:pt x="3262776" y="12881"/>
                  <a:pt x="3264392" y="16986"/>
                  <a:pt x="3261173" y="21538"/>
                </a:cubicBezTo>
                <a:cubicBezTo>
                  <a:pt x="3257955" y="26090"/>
                  <a:pt x="3254504" y="33264"/>
                  <a:pt x="3250820" y="43062"/>
                </a:cubicBezTo>
                <a:cubicBezTo>
                  <a:pt x="3264227" y="42355"/>
                  <a:pt x="3275578" y="40817"/>
                  <a:pt x="3284874" y="38448"/>
                </a:cubicBezTo>
                <a:cubicBezTo>
                  <a:pt x="3294170" y="36080"/>
                  <a:pt x="3302296" y="39199"/>
                  <a:pt x="3309254" y="47806"/>
                </a:cubicBezTo>
                <a:cubicBezTo>
                  <a:pt x="3316212" y="56413"/>
                  <a:pt x="3313499" y="60521"/>
                  <a:pt x="3301115" y="60131"/>
                </a:cubicBezTo>
                <a:cubicBezTo>
                  <a:pt x="3288731" y="59740"/>
                  <a:pt x="3270478" y="61014"/>
                  <a:pt x="3246355" y="63954"/>
                </a:cubicBezTo>
                <a:cubicBezTo>
                  <a:pt x="3241233" y="77844"/>
                  <a:pt x="3235420" y="87199"/>
                  <a:pt x="3228915" y="92017"/>
                </a:cubicBezTo>
                <a:cubicBezTo>
                  <a:pt x="3222409" y="96836"/>
                  <a:pt x="3219945" y="95447"/>
                  <a:pt x="3221520" y="87850"/>
                </a:cubicBezTo>
                <a:cubicBezTo>
                  <a:pt x="3223095" y="80254"/>
                  <a:pt x="3225030" y="72766"/>
                  <a:pt x="3227324" y="65386"/>
                </a:cubicBezTo>
                <a:cubicBezTo>
                  <a:pt x="3213830" y="66155"/>
                  <a:pt x="3200206" y="67569"/>
                  <a:pt x="3186452" y="69628"/>
                </a:cubicBezTo>
                <a:cubicBezTo>
                  <a:pt x="3185547" y="89372"/>
                  <a:pt x="3182635" y="97791"/>
                  <a:pt x="3177718" y="94882"/>
                </a:cubicBezTo>
                <a:cubicBezTo>
                  <a:pt x="3172800" y="91974"/>
                  <a:pt x="3169300" y="84089"/>
                  <a:pt x="3167216" y="71228"/>
                </a:cubicBezTo>
                <a:cubicBezTo>
                  <a:pt x="3146268" y="75110"/>
                  <a:pt x="3132465" y="77829"/>
                  <a:pt x="3125805" y="79385"/>
                </a:cubicBezTo>
                <a:cubicBezTo>
                  <a:pt x="3119145" y="80942"/>
                  <a:pt x="3111052" y="77612"/>
                  <a:pt x="3101527" y="69395"/>
                </a:cubicBezTo>
                <a:cubicBezTo>
                  <a:pt x="3092002" y="61179"/>
                  <a:pt x="3093608" y="57467"/>
                  <a:pt x="3106345" y="58261"/>
                </a:cubicBezTo>
                <a:cubicBezTo>
                  <a:pt x="3119083" y="59055"/>
                  <a:pt x="3138399" y="57684"/>
                  <a:pt x="3164295" y="54150"/>
                </a:cubicBezTo>
                <a:cubicBezTo>
                  <a:pt x="3161381" y="43372"/>
                  <a:pt x="3156956" y="34359"/>
                  <a:pt x="3151022" y="27110"/>
                </a:cubicBezTo>
                <a:cubicBezTo>
                  <a:pt x="3145087" y="19860"/>
                  <a:pt x="3146808" y="16236"/>
                  <a:pt x="3156184" y="16236"/>
                </a:cubicBezTo>
                <a:cubicBezTo>
                  <a:pt x="3163700" y="16236"/>
                  <a:pt x="3170652" y="17389"/>
                  <a:pt x="3177039" y="19696"/>
                </a:cubicBezTo>
                <a:cubicBezTo>
                  <a:pt x="3183426" y="22003"/>
                  <a:pt x="3186226" y="25950"/>
                  <a:pt x="3185438" y="31537"/>
                </a:cubicBezTo>
                <a:cubicBezTo>
                  <a:pt x="3184651" y="37124"/>
                  <a:pt x="3184561" y="43304"/>
                  <a:pt x="3185168" y="50076"/>
                </a:cubicBezTo>
                <a:cubicBezTo>
                  <a:pt x="3199841" y="49331"/>
                  <a:pt x="3214376" y="48277"/>
                  <a:pt x="3228775" y="46913"/>
                </a:cubicBezTo>
                <a:cubicBezTo>
                  <a:pt x="3231702" y="29971"/>
                  <a:pt x="3231609" y="17507"/>
                  <a:pt x="3228496" y="9520"/>
                </a:cubicBezTo>
                <a:cubicBezTo>
                  <a:pt x="3226161" y="3530"/>
                  <a:pt x="3226842" y="366"/>
                  <a:pt x="3230538" y="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27601" y="3077051"/>
            <a:ext cx="1872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2.3+3.5=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40965" y="3492420"/>
            <a:ext cx="1175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+3.5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726518" y="4356514"/>
            <a:ext cx="1366577" cy="121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469299" y="4348422"/>
            <a:ext cx="47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156626" y="4344689"/>
            <a:ext cx="47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877071" y="3085772"/>
            <a:ext cx="193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5.8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572813" y="4974971"/>
            <a:ext cx="518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答：他们买这两种商品共花了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5.8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6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3231646" y="1603399"/>
            <a:ext cx="1621089" cy="4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解决问题</a:t>
            </a:r>
            <a:r>
              <a:rPr kumimoji="0" lang="zh-CN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268626" y="2101753"/>
            <a:ext cx="7289095" cy="634689"/>
          </a:xfrm>
          <a:custGeom>
            <a:avLst/>
            <a:gdLst/>
            <a:ahLst/>
            <a:cxnLst/>
            <a:rect l="l" t="t" r="r" b="b"/>
            <a:pathLst>
              <a:path w="7289095" h="634689">
                <a:moveTo>
                  <a:pt x="663029" y="572782"/>
                </a:moveTo>
                <a:lnTo>
                  <a:pt x="702859" y="572782"/>
                </a:lnTo>
                <a:lnTo>
                  <a:pt x="702859" y="612593"/>
                </a:lnTo>
                <a:lnTo>
                  <a:pt x="663029" y="612593"/>
                </a:lnTo>
                <a:close/>
                <a:moveTo>
                  <a:pt x="172460" y="460568"/>
                </a:moveTo>
                <a:cubicBezTo>
                  <a:pt x="174105" y="460758"/>
                  <a:pt x="176107" y="461260"/>
                  <a:pt x="178463" y="462072"/>
                </a:cubicBezTo>
                <a:cubicBezTo>
                  <a:pt x="185545" y="464726"/>
                  <a:pt x="191401" y="468794"/>
                  <a:pt x="196034" y="474276"/>
                </a:cubicBezTo>
                <a:cubicBezTo>
                  <a:pt x="200666" y="479758"/>
                  <a:pt x="200716" y="484517"/>
                  <a:pt x="196183" y="488554"/>
                </a:cubicBezTo>
                <a:cubicBezTo>
                  <a:pt x="191650" y="492591"/>
                  <a:pt x="184726" y="503338"/>
                  <a:pt x="175412" y="520794"/>
                </a:cubicBezTo>
                <a:cubicBezTo>
                  <a:pt x="166098" y="538250"/>
                  <a:pt x="154740" y="554274"/>
                  <a:pt x="141339" y="568866"/>
                </a:cubicBezTo>
                <a:cubicBezTo>
                  <a:pt x="127939" y="583457"/>
                  <a:pt x="111918" y="596501"/>
                  <a:pt x="93277" y="607998"/>
                </a:cubicBezTo>
                <a:cubicBezTo>
                  <a:pt x="74636" y="619495"/>
                  <a:pt x="54579" y="627609"/>
                  <a:pt x="33104" y="632341"/>
                </a:cubicBezTo>
                <a:cubicBezTo>
                  <a:pt x="11630" y="637072"/>
                  <a:pt x="10241" y="634654"/>
                  <a:pt x="28937" y="625085"/>
                </a:cubicBezTo>
                <a:cubicBezTo>
                  <a:pt x="47634" y="615517"/>
                  <a:pt x="65850" y="603797"/>
                  <a:pt x="83585" y="589925"/>
                </a:cubicBezTo>
                <a:cubicBezTo>
                  <a:pt x="101320" y="576053"/>
                  <a:pt x="116526" y="562013"/>
                  <a:pt x="129201" y="547806"/>
                </a:cubicBezTo>
                <a:cubicBezTo>
                  <a:pt x="141876" y="533600"/>
                  <a:pt x="151872" y="518295"/>
                  <a:pt x="159190" y="501893"/>
                </a:cubicBezTo>
                <a:cubicBezTo>
                  <a:pt x="166507" y="485491"/>
                  <a:pt x="169192" y="473941"/>
                  <a:pt x="167245" y="467244"/>
                </a:cubicBezTo>
                <a:cubicBezTo>
                  <a:pt x="165784" y="462221"/>
                  <a:pt x="167523" y="459995"/>
                  <a:pt x="172460" y="460568"/>
                </a:cubicBezTo>
                <a:close/>
                <a:moveTo>
                  <a:pt x="500713" y="443208"/>
                </a:moveTo>
                <a:cubicBezTo>
                  <a:pt x="508005" y="443208"/>
                  <a:pt x="514706" y="446374"/>
                  <a:pt x="520814" y="452705"/>
                </a:cubicBezTo>
                <a:cubicBezTo>
                  <a:pt x="526922" y="459037"/>
                  <a:pt x="523939" y="463123"/>
                  <a:pt x="511866" y="464965"/>
                </a:cubicBezTo>
                <a:cubicBezTo>
                  <a:pt x="499792" y="466807"/>
                  <a:pt x="478196" y="469929"/>
                  <a:pt x="447079" y="474332"/>
                </a:cubicBezTo>
                <a:cubicBezTo>
                  <a:pt x="459531" y="478102"/>
                  <a:pt x="463791" y="482840"/>
                  <a:pt x="459859" y="488545"/>
                </a:cubicBezTo>
                <a:cubicBezTo>
                  <a:pt x="455928" y="494250"/>
                  <a:pt x="453202" y="507734"/>
                  <a:pt x="451684" y="528998"/>
                </a:cubicBezTo>
                <a:cubicBezTo>
                  <a:pt x="450164" y="550262"/>
                  <a:pt x="451584" y="565613"/>
                  <a:pt x="455944" y="575051"/>
                </a:cubicBezTo>
                <a:cubicBezTo>
                  <a:pt x="460303" y="584489"/>
                  <a:pt x="473161" y="589391"/>
                  <a:pt x="494518" y="589757"/>
                </a:cubicBezTo>
                <a:cubicBezTo>
                  <a:pt x="515875" y="590123"/>
                  <a:pt x="530643" y="588533"/>
                  <a:pt x="538822" y="584986"/>
                </a:cubicBezTo>
                <a:cubicBezTo>
                  <a:pt x="547002" y="581438"/>
                  <a:pt x="553367" y="571706"/>
                  <a:pt x="557919" y="555787"/>
                </a:cubicBezTo>
                <a:cubicBezTo>
                  <a:pt x="562471" y="539869"/>
                  <a:pt x="565552" y="533221"/>
                  <a:pt x="567164" y="535844"/>
                </a:cubicBezTo>
                <a:cubicBezTo>
                  <a:pt x="568777" y="538467"/>
                  <a:pt x="569778" y="546383"/>
                  <a:pt x="570169" y="559592"/>
                </a:cubicBezTo>
                <a:cubicBezTo>
                  <a:pt x="570560" y="572800"/>
                  <a:pt x="572129" y="582186"/>
                  <a:pt x="574876" y="587748"/>
                </a:cubicBezTo>
                <a:cubicBezTo>
                  <a:pt x="577623" y="593311"/>
                  <a:pt x="575701" y="598830"/>
                  <a:pt x="569109" y="604305"/>
                </a:cubicBezTo>
                <a:cubicBezTo>
                  <a:pt x="562517" y="609781"/>
                  <a:pt x="546254" y="613505"/>
                  <a:pt x="520321" y="615477"/>
                </a:cubicBezTo>
                <a:cubicBezTo>
                  <a:pt x="494388" y="617449"/>
                  <a:pt x="475028" y="615970"/>
                  <a:pt x="462241" y="611040"/>
                </a:cubicBezTo>
                <a:cubicBezTo>
                  <a:pt x="449454" y="606110"/>
                  <a:pt x="441179" y="598613"/>
                  <a:pt x="437415" y="588548"/>
                </a:cubicBezTo>
                <a:cubicBezTo>
                  <a:pt x="433650" y="578484"/>
                  <a:pt x="431964" y="567889"/>
                  <a:pt x="432354" y="556764"/>
                </a:cubicBezTo>
                <a:cubicBezTo>
                  <a:pt x="432745" y="545639"/>
                  <a:pt x="433328" y="531429"/>
                  <a:pt x="434103" y="514134"/>
                </a:cubicBezTo>
                <a:cubicBezTo>
                  <a:pt x="434878" y="496839"/>
                  <a:pt x="434410" y="484520"/>
                  <a:pt x="432698" y="477178"/>
                </a:cubicBezTo>
                <a:cubicBezTo>
                  <a:pt x="429201" y="478592"/>
                  <a:pt x="424271" y="479733"/>
                  <a:pt x="417909" y="480601"/>
                </a:cubicBezTo>
                <a:lnTo>
                  <a:pt x="423843" y="483596"/>
                </a:lnTo>
                <a:cubicBezTo>
                  <a:pt x="427663" y="487875"/>
                  <a:pt x="427369" y="493391"/>
                  <a:pt x="422960" y="500144"/>
                </a:cubicBezTo>
                <a:cubicBezTo>
                  <a:pt x="418550" y="506897"/>
                  <a:pt x="411813" y="517963"/>
                  <a:pt x="402747" y="533342"/>
                </a:cubicBezTo>
                <a:cubicBezTo>
                  <a:pt x="393681" y="548721"/>
                  <a:pt x="383151" y="561802"/>
                  <a:pt x="371158" y="572586"/>
                </a:cubicBezTo>
                <a:cubicBezTo>
                  <a:pt x="359165" y="583370"/>
                  <a:pt x="347051" y="591373"/>
                  <a:pt x="334816" y="596594"/>
                </a:cubicBezTo>
                <a:cubicBezTo>
                  <a:pt x="322581" y="601816"/>
                  <a:pt x="316030" y="603161"/>
                  <a:pt x="315161" y="600631"/>
                </a:cubicBezTo>
                <a:cubicBezTo>
                  <a:pt x="314293" y="598101"/>
                  <a:pt x="318829" y="593010"/>
                  <a:pt x="328770" y="585358"/>
                </a:cubicBezTo>
                <a:cubicBezTo>
                  <a:pt x="338711" y="577705"/>
                  <a:pt x="348297" y="568689"/>
                  <a:pt x="357531" y="558308"/>
                </a:cubicBezTo>
                <a:cubicBezTo>
                  <a:pt x="366765" y="547927"/>
                  <a:pt x="375803" y="535041"/>
                  <a:pt x="384645" y="519650"/>
                </a:cubicBezTo>
                <a:cubicBezTo>
                  <a:pt x="393488" y="504259"/>
                  <a:pt x="397910" y="492433"/>
                  <a:pt x="397910" y="484173"/>
                </a:cubicBezTo>
                <a:cubicBezTo>
                  <a:pt x="387591" y="487249"/>
                  <a:pt x="378106" y="489770"/>
                  <a:pt x="369456" y="491735"/>
                </a:cubicBezTo>
                <a:cubicBezTo>
                  <a:pt x="360805" y="493701"/>
                  <a:pt x="352102" y="491286"/>
                  <a:pt x="343346" y="484489"/>
                </a:cubicBezTo>
                <a:cubicBezTo>
                  <a:pt x="334590" y="477693"/>
                  <a:pt x="335591" y="473789"/>
                  <a:pt x="346350" y="472778"/>
                </a:cubicBezTo>
                <a:cubicBezTo>
                  <a:pt x="357110" y="471768"/>
                  <a:pt x="369679" y="469938"/>
                  <a:pt x="384060" y="467290"/>
                </a:cubicBezTo>
                <a:cubicBezTo>
                  <a:pt x="398440" y="464643"/>
                  <a:pt x="414098" y="461396"/>
                  <a:pt x="431033" y="457551"/>
                </a:cubicBezTo>
                <a:cubicBezTo>
                  <a:pt x="447969" y="453707"/>
                  <a:pt x="462352" y="450355"/>
                  <a:pt x="474185" y="447496"/>
                </a:cubicBezTo>
                <a:cubicBezTo>
                  <a:pt x="486016" y="444638"/>
                  <a:pt x="494859" y="443208"/>
                  <a:pt x="500713" y="443208"/>
                </a:cubicBezTo>
                <a:close/>
                <a:moveTo>
                  <a:pt x="55194" y="435804"/>
                </a:moveTo>
                <a:cubicBezTo>
                  <a:pt x="56857" y="435609"/>
                  <a:pt x="58916" y="436846"/>
                  <a:pt x="61372" y="439515"/>
                </a:cubicBezTo>
                <a:cubicBezTo>
                  <a:pt x="66283" y="444855"/>
                  <a:pt x="68739" y="452715"/>
                  <a:pt x="68739" y="463095"/>
                </a:cubicBezTo>
                <a:cubicBezTo>
                  <a:pt x="68739" y="472968"/>
                  <a:pt x="64820" y="484787"/>
                  <a:pt x="56982" y="498554"/>
                </a:cubicBezTo>
                <a:cubicBezTo>
                  <a:pt x="49144" y="512320"/>
                  <a:pt x="42701" y="514757"/>
                  <a:pt x="37653" y="505865"/>
                </a:cubicBezTo>
                <a:cubicBezTo>
                  <a:pt x="32605" y="496972"/>
                  <a:pt x="31644" y="489689"/>
                  <a:pt x="34769" y="484015"/>
                </a:cubicBezTo>
                <a:cubicBezTo>
                  <a:pt x="37894" y="478341"/>
                  <a:pt x="41058" y="471107"/>
                  <a:pt x="44257" y="462314"/>
                </a:cubicBezTo>
                <a:cubicBezTo>
                  <a:pt x="47271" y="454017"/>
                  <a:pt x="49649" y="446808"/>
                  <a:pt x="51392" y="440687"/>
                </a:cubicBezTo>
                <a:cubicBezTo>
                  <a:pt x="52263" y="437627"/>
                  <a:pt x="53530" y="435999"/>
                  <a:pt x="55194" y="435804"/>
                </a:cubicBezTo>
                <a:close/>
                <a:moveTo>
                  <a:pt x="202722" y="422214"/>
                </a:moveTo>
                <a:cubicBezTo>
                  <a:pt x="206207" y="421402"/>
                  <a:pt x="213648" y="423005"/>
                  <a:pt x="225046" y="427023"/>
                </a:cubicBezTo>
                <a:cubicBezTo>
                  <a:pt x="238267" y="429677"/>
                  <a:pt x="245094" y="436753"/>
                  <a:pt x="245528" y="448250"/>
                </a:cubicBezTo>
                <a:cubicBezTo>
                  <a:pt x="245963" y="459747"/>
                  <a:pt x="241017" y="463288"/>
                  <a:pt x="230692" y="458872"/>
                </a:cubicBezTo>
                <a:cubicBezTo>
                  <a:pt x="220368" y="454457"/>
                  <a:pt x="208864" y="447741"/>
                  <a:pt x="196183" y="438725"/>
                </a:cubicBezTo>
                <a:cubicBezTo>
                  <a:pt x="183502" y="429708"/>
                  <a:pt x="180550" y="424905"/>
                  <a:pt x="187327" y="424316"/>
                </a:cubicBezTo>
                <a:cubicBezTo>
                  <a:pt x="194105" y="423727"/>
                  <a:pt x="199237" y="423026"/>
                  <a:pt x="202722" y="422214"/>
                </a:cubicBezTo>
                <a:close/>
                <a:moveTo>
                  <a:pt x="687734" y="391955"/>
                </a:moveTo>
                <a:cubicBezTo>
                  <a:pt x="710207" y="388756"/>
                  <a:pt x="728048" y="399843"/>
                  <a:pt x="741256" y="425219"/>
                </a:cubicBezTo>
                <a:cubicBezTo>
                  <a:pt x="749120" y="452863"/>
                  <a:pt x="738360" y="480297"/>
                  <a:pt x="708979" y="507521"/>
                </a:cubicBezTo>
                <a:cubicBezTo>
                  <a:pt x="700224" y="520667"/>
                  <a:pt x="695845" y="536232"/>
                  <a:pt x="695845" y="554215"/>
                </a:cubicBezTo>
                <a:lnTo>
                  <a:pt x="667791" y="554215"/>
                </a:lnTo>
                <a:cubicBezTo>
                  <a:pt x="666948" y="522639"/>
                  <a:pt x="679877" y="493884"/>
                  <a:pt x="706579" y="467951"/>
                </a:cubicBezTo>
                <a:cubicBezTo>
                  <a:pt x="712570" y="458996"/>
                  <a:pt x="715186" y="449478"/>
                  <a:pt x="714430" y="439394"/>
                </a:cubicBezTo>
                <a:cubicBezTo>
                  <a:pt x="710350" y="425665"/>
                  <a:pt x="702604" y="419191"/>
                  <a:pt x="691194" y="419972"/>
                </a:cubicBezTo>
                <a:lnTo>
                  <a:pt x="686618" y="419972"/>
                </a:lnTo>
                <a:cubicBezTo>
                  <a:pt x="672541" y="420642"/>
                  <a:pt x="665893" y="432703"/>
                  <a:pt x="666675" y="456156"/>
                </a:cubicBezTo>
                <a:lnTo>
                  <a:pt x="637430" y="456156"/>
                </a:lnTo>
                <a:cubicBezTo>
                  <a:pt x="636599" y="424059"/>
                  <a:pt x="646751" y="404352"/>
                  <a:pt x="667884" y="397034"/>
                </a:cubicBezTo>
                <a:cubicBezTo>
                  <a:pt x="671319" y="394455"/>
                  <a:pt x="677936" y="392762"/>
                  <a:pt x="687734" y="391955"/>
                </a:cubicBezTo>
                <a:close/>
                <a:moveTo>
                  <a:pt x="476093" y="388284"/>
                </a:moveTo>
                <a:cubicBezTo>
                  <a:pt x="481097" y="388998"/>
                  <a:pt x="485377" y="390870"/>
                  <a:pt x="488937" y="393900"/>
                </a:cubicBezTo>
                <a:cubicBezTo>
                  <a:pt x="496056" y="399958"/>
                  <a:pt x="493829" y="404652"/>
                  <a:pt x="482258" y="407982"/>
                </a:cubicBezTo>
                <a:cubicBezTo>
                  <a:pt x="470687" y="411312"/>
                  <a:pt x="460269" y="413945"/>
                  <a:pt x="451004" y="415880"/>
                </a:cubicBezTo>
                <a:cubicBezTo>
                  <a:pt x="441740" y="417814"/>
                  <a:pt x="431812" y="419371"/>
                  <a:pt x="421220" y="420549"/>
                </a:cubicBezTo>
                <a:cubicBezTo>
                  <a:pt x="410629" y="421727"/>
                  <a:pt x="401178" y="419402"/>
                  <a:pt x="392868" y="413573"/>
                </a:cubicBezTo>
                <a:cubicBezTo>
                  <a:pt x="384559" y="407744"/>
                  <a:pt x="384798" y="404032"/>
                  <a:pt x="393585" y="402439"/>
                </a:cubicBezTo>
                <a:cubicBezTo>
                  <a:pt x="402372" y="400845"/>
                  <a:pt x="412265" y="399267"/>
                  <a:pt x="423266" y="397704"/>
                </a:cubicBezTo>
                <a:cubicBezTo>
                  <a:pt x="434143" y="395509"/>
                  <a:pt x="446028" y="392811"/>
                  <a:pt x="458920" y="389611"/>
                </a:cubicBezTo>
                <a:cubicBezTo>
                  <a:pt x="465367" y="388011"/>
                  <a:pt x="471091" y="387569"/>
                  <a:pt x="476093" y="388284"/>
                </a:cubicBezTo>
                <a:close/>
                <a:moveTo>
                  <a:pt x="115413" y="368692"/>
                </a:moveTo>
                <a:cubicBezTo>
                  <a:pt x="119024" y="368977"/>
                  <a:pt x="123992" y="370115"/>
                  <a:pt x="130317" y="372105"/>
                </a:cubicBezTo>
                <a:cubicBezTo>
                  <a:pt x="142967" y="375888"/>
                  <a:pt x="147736" y="381423"/>
                  <a:pt x="144623" y="388709"/>
                </a:cubicBezTo>
                <a:cubicBezTo>
                  <a:pt x="141510" y="395996"/>
                  <a:pt x="139953" y="411061"/>
                  <a:pt x="139953" y="433906"/>
                </a:cubicBezTo>
                <a:cubicBezTo>
                  <a:pt x="139953" y="457136"/>
                  <a:pt x="139333" y="475181"/>
                  <a:pt x="138093" y="488043"/>
                </a:cubicBezTo>
                <a:cubicBezTo>
                  <a:pt x="136853" y="500904"/>
                  <a:pt x="134069" y="508339"/>
                  <a:pt x="129740" y="510348"/>
                </a:cubicBezTo>
                <a:cubicBezTo>
                  <a:pt x="125412" y="512357"/>
                  <a:pt x="120950" y="509148"/>
                  <a:pt x="116355" y="500721"/>
                </a:cubicBezTo>
                <a:cubicBezTo>
                  <a:pt x="111760" y="492294"/>
                  <a:pt x="110824" y="483879"/>
                  <a:pt x="113546" y="475476"/>
                </a:cubicBezTo>
                <a:cubicBezTo>
                  <a:pt x="116268" y="467073"/>
                  <a:pt x="117629" y="451276"/>
                  <a:pt x="117629" y="428083"/>
                </a:cubicBezTo>
                <a:cubicBezTo>
                  <a:pt x="117629" y="404730"/>
                  <a:pt x="115685" y="389987"/>
                  <a:pt x="111797" y="383854"/>
                </a:cubicBezTo>
                <a:cubicBezTo>
                  <a:pt x="107909" y="377721"/>
                  <a:pt x="106861" y="373234"/>
                  <a:pt x="108653" y="370394"/>
                </a:cubicBezTo>
                <a:cubicBezTo>
                  <a:pt x="109549" y="368974"/>
                  <a:pt x="111803" y="368407"/>
                  <a:pt x="115413" y="368692"/>
                </a:cubicBezTo>
                <a:close/>
                <a:moveTo>
                  <a:pt x="5233056" y="208506"/>
                </a:moveTo>
                <a:cubicBezTo>
                  <a:pt x="5239977" y="208506"/>
                  <a:pt x="5245071" y="210367"/>
                  <a:pt x="5248339" y="214087"/>
                </a:cubicBezTo>
                <a:cubicBezTo>
                  <a:pt x="5251607" y="217808"/>
                  <a:pt x="5253241" y="222186"/>
                  <a:pt x="5253241" y="227221"/>
                </a:cubicBezTo>
                <a:cubicBezTo>
                  <a:pt x="5253241" y="233770"/>
                  <a:pt x="5251319" y="238728"/>
                  <a:pt x="5247474" y="242095"/>
                </a:cubicBezTo>
                <a:cubicBezTo>
                  <a:pt x="5243629" y="245462"/>
                  <a:pt x="5238911" y="247146"/>
                  <a:pt x="5233317" y="247146"/>
                </a:cubicBezTo>
                <a:cubicBezTo>
                  <a:pt x="5228554" y="247146"/>
                  <a:pt x="5224046" y="245487"/>
                  <a:pt x="5219792" y="242169"/>
                </a:cubicBezTo>
                <a:cubicBezTo>
                  <a:pt x="5215538" y="238852"/>
                  <a:pt x="5213411" y="233869"/>
                  <a:pt x="5213411" y="227221"/>
                </a:cubicBezTo>
                <a:cubicBezTo>
                  <a:pt x="5213411" y="222112"/>
                  <a:pt x="5215014" y="217951"/>
                  <a:pt x="5218220" y="214738"/>
                </a:cubicBezTo>
                <a:cubicBezTo>
                  <a:pt x="5221426" y="211526"/>
                  <a:pt x="5226372" y="209449"/>
                  <a:pt x="5233056" y="208506"/>
                </a:cubicBezTo>
                <a:close/>
                <a:moveTo>
                  <a:pt x="5872282" y="206244"/>
                </a:moveTo>
                <a:cubicBezTo>
                  <a:pt x="5875727" y="205687"/>
                  <a:pt x="5879535" y="205945"/>
                  <a:pt x="5883705" y="207018"/>
                </a:cubicBezTo>
                <a:cubicBezTo>
                  <a:pt x="5892045" y="209164"/>
                  <a:pt x="5897493" y="213675"/>
                  <a:pt x="5900048" y="220552"/>
                </a:cubicBezTo>
                <a:cubicBezTo>
                  <a:pt x="5902603" y="227429"/>
                  <a:pt x="5902243" y="236033"/>
                  <a:pt x="5898969" y="246364"/>
                </a:cubicBezTo>
                <a:cubicBezTo>
                  <a:pt x="5895695" y="256695"/>
                  <a:pt x="5889748" y="266577"/>
                  <a:pt x="5881128" y="276009"/>
                </a:cubicBezTo>
                <a:cubicBezTo>
                  <a:pt x="5872509" y="285441"/>
                  <a:pt x="5864199" y="290576"/>
                  <a:pt x="5856199" y="291413"/>
                </a:cubicBezTo>
                <a:cubicBezTo>
                  <a:pt x="5848200" y="292250"/>
                  <a:pt x="5846637" y="290101"/>
                  <a:pt x="5851511" y="284967"/>
                </a:cubicBezTo>
                <a:cubicBezTo>
                  <a:pt x="5856385" y="279832"/>
                  <a:pt x="5860878" y="274651"/>
                  <a:pt x="5864989" y="269423"/>
                </a:cubicBezTo>
                <a:cubicBezTo>
                  <a:pt x="5869101" y="264196"/>
                  <a:pt x="5872677" y="257936"/>
                  <a:pt x="5875715" y="250643"/>
                </a:cubicBezTo>
                <a:cubicBezTo>
                  <a:pt x="5870245" y="250643"/>
                  <a:pt x="5865647" y="249245"/>
                  <a:pt x="5861920" y="246448"/>
                </a:cubicBezTo>
                <a:cubicBezTo>
                  <a:pt x="5858193" y="243651"/>
                  <a:pt x="5855669" y="239993"/>
                  <a:pt x="5854349" y="235472"/>
                </a:cubicBezTo>
                <a:cubicBezTo>
                  <a:pt x="5853027" y="230951"/>
                  <a:pt x="5852785" y="226728"/>
                  <a:pt x="5853623" y="222803"/>
                </a:cubicBezTo>
                <a:cubicBezTo>
                  <a:pt x="5854460" y="218878"/>
                  <a:pt x="5857598" y="214729"/>
                  <a:pt x="5863036" y="210357"/>
                </a:cubicBezTo>
                <a:cubicBezTo>
                  <a:pt x="5865756" y="208171"/>
                  <a:pt x="5868837" y="206800"/>
                  <a:pt x="5872282" y="206244"/>
                </a:cubicBezTo>
                <a:close/>
                <a:moveTo>
                  <a:pt x="3835737" y="203874"/>
                </a:moveTo>
                <a:cubicBezTo>
                  <a:pt x="3843917" y="205474"/>
                  <a:pt x="3852012" y="207886"/>
                  <a:pt x="3860024" y="211111"/>
                </a:cubicBezTo>
                <a:cubicBezTo>
                  <a:pt x="3869003" y="213542"/>
                  <a:pt x="3876268" y="217113"/>
                  <a:pt x="3881818" y="221826"/>
                </a:cubicBezTo>
                <a:cubicBezTo>
                  <a:pt x="3887368" y="226539"/>
                  <a:pt x="3889653" y="234077"/>
                  <a:pt x="3888673" y="244439"/>
                </a:cubicBezTo>
                <a:cubicBezTo>
                  <a:pt x="3887694" y="254801"/>
                  <a:pt x="3882999" y="257300"/>
                  <a:pt x="3874591" y="251936"/>
                </a:cubicBezTo>
                <a:cubicBezTo>
                  <a:pt x="3866182" y="246572"/>
                  <a:pt x="3855559" y="236821"/>
                  <a:pt x="3842723" y="222682"/>
                </a:cubicBezTo>
                <a:cubicBezTo>
                  <a:pt x="3829886" y="208543"/>
                  <a:pt x="3827558" y="202274"/>
                  <a:pt x="3835737" y="203874"/>
                </a:cubicBezTo>
                <a:close/>
                <a:moveTo>
                  <a:pt x="2302212" y="203874"/>
                </a:moveTo>
                <a:cubicBezTo>
                  <a:pt x="2310392" y="205474"/>
                  <a:pt x="2318487" y="207886"/>
                  <a:pt x="2326499" y="211111"/>
                </a:cubicBezTo>
                <a:cubicBezTo>
                  <a:pt x="2335478" y="213542"/>
                  <a:pt x="2342743" y="217113"/>
                  <a:pt x="2348293" y="221826"/>
                </a:cubicBezTo>
                <a:cubicBezTo>
                  <a:pt x="2353843" y="226539"/>
                  <a:pt x="2356128" y="234077"/>
                  <a:pt x="2355148" y="244439"/>
                </a:cubicBezTo>
                <a:cubicBezTo>
                  <a:pt x="2354169" y="254801"/>
                  <a:pt x="2349474" y="257300"/>
                  <a:pt x="2341066" y="251936"/>
                </a:cubicBezTo>
                <a:cubicBezTo>
                  <a:pt x="2332657" y="246572"/>
                  <a:pt x="2322034" y="236821"/>
                  <a:pt x="2309198" y="222682"/>
                </a:cubicBezTo>
                <a:cubicBezTo>
                  <a:pt x="2296361" y="208543"/>
                  <a:pt x="2294033" y="202274"/>
                  <a:pt x="2302212" y="203874"/>
                </a:cubicBezTo>
                <a:close/>
                <a:moveTo>
                  <a:pt x="3754632" y="200796"/>
                </a:moveTo>
                <a:cubicBezTo>
                  <a:pt x="3758285" y="199045"/>
                  <a:pt x="3759653" y="203032"/>
                  <a:pt x="3758737" y="212757"/>
                </a:cubicBezTo>
                <a:cubicBezTo>
                  <a:pt x="3757515" y="225724"/>
                  <a:pt x="3751733" y="237614"/>
                  <a:pt x="3741389" y="248429"/>
                </a:cubicBezTo>
                <a:cubicBezTo>
                  <a:pt x="3731046" y="259244"/>
                  <a:pt x="3724628" y="259694"/>
                  <a:pt x="3722135" y="249778"/>
                </a:cubicBezTo>
                <a:cubicBezTo>
                  <a:pt x="3719642" y="239862"/>
                  <a:pt x="3722290" y="231370"/>
                  <a:pt x="3730078" y="224301"/>
                </a:cubicBezTo>
                <a:cubicBezTo>
                  <a:pt x="3736602" y="218509"/>
                  <a:pt x="3743315" y="211895"/>
                  <a:pt x="3750217" y="204460"/>
                </a:cubicBezTo>
                <a:cubicBezTo>
                  <a:pt x="3751942" y="202601"/>
                  <a:pt x="3753414" y="201380"/>
                  <a:pt x="3754632" y="200796"/>
                </a:cubicBezTo>
                <a:close/>
                <a:moveTo>
                  <a:pt x="2221107" y="200796"/>
                </a:moveTo>
                <a:cubicBezTo>
                  <a:pt x="2224760" y="199045"/>
                  <a:pt x="2226128" y="203032"/>
                  <a:pt x="2225212" y="212757"/>
                </a:cubicBezTo>
                <a:cubicBezTo>
                  <a:pt x="2223991" y="225724"/>
                  <a:pt x="2218208" y="237614"/>
                  <a:pt x="2207864" y="248429"/>
                </a:cubicBezTo>
                <a:cubicBezTo>
                  <a:pt x="2197521" y="259244"/>
                  <a:pt x="2191103" y="259694"/>
                  <a:pt x="2188610" y="249778"/>
                </a:cubicBezTo>
                <a:cubicBezTo>
                  <a:pt x="2186117" y="239862"/>
                  <a:pt x="2188765" y="231370"/>
                  <a:pt x="2196553" y="224301"/>
                </a:cubicBezTo>
                <a:cubicBezTo>
                  <a:pt x="2203077" y="218509"/>
                  <a:pt x="2209790" y="211895"/>
                  <a:pt x="2216692" y="204460"/>
                </a:cubicBezTo>
                <a:cubicBezTo>
                  <a:pt x="2218417" y="202601"/>
                  <a:pt x="2219889" y="201380"/>
                  <a:pt x="2221107" y="200796"/>
                </a:cubicBezTo>
                <a:close/>
                <a:moveTo>
                  <a:pt x="2909552" y="195173"/>
                </a:moveTo>
                <a:cubicBezTo>
                  <a:pt x="2911262" y="194761"/>
                  <a:pt x="2913882" y="194955"/>
                  <a:pt x="2917412" y="195753"/>
                </a:cubicBezTo>
                <a:cubicBezTo>
                  <a:pt x="2931532" y="198947"/>
                  <a:pt x="2944840" y="203570"/>
                  <a:pt x="2957335" y="209622"/>
                </a:cubicBezTo>
                <a:cubicBezTo>
                  <a:pt x="2969830" y="215675"/>
                  <a:pt x="2979718" y="223823"/>
                  <a:pt x="2986998" y="234067"/>
                </a:cubicBezTo>
                <a:cubicBezTo>
                  <a:pt x="2994278" y="244312"/>
                  <a:pt x="2996176" y="253136"/>
                  <a:pt x="2992691" y="260540"/>
                </a:cubicBezTo>
                <a:cubicBezTo>
                  <a:pt x="2989206" y="267944"/>
                  <a:pt x="2979997" y="265427"/>
                  <a:pt x="2965065" y="252987"/>
                </a:cubicBezTo>
                <a:cubicBezTo>
                  <a:pt x="2950132" y="240548"/>
                  <a:pt x="2934691" y="227953"/>
                  <a:pt x="2918742" y="215203"/>
                </a:cubicBezTo>
                <a:cubicBezTo>
                  <a:pt x="2907487" y="203083"/>
                  <a:pt x="2904424" y="196406"/>
                  <a:pt x="2909552" y="195173"/>
                </a:cubicBezTo>
                <a:close/>
                <a:moveTo>
                  <a:pt x="2653279" y="186647"/>
                </a:moveTo>
                <a:cubicBezTo>
                  <a:pt x="2649379" y="185729"/>
                  <a:pt x="2625302" y="188979"/>
                  <a:pt x="2581051" y="196395"/>
                </a:cubicBezTo>
                <a:cubicBezTo>
                  <a:pt x="2582576" y="210571"/>
                  <a:pt x="2584027" y="223935"/>
                  <a:pt x="2585404" y="236486"/>
                </a:cubicBezTo>
                <a:cubicBezTo>
                  <a:pt x="2607121" y="234973"/>
                  <a:pt x="2629494" y="233137"/>
                  <a:pt x="2652526" y="230979"/>
                </a:cubicBezTo>
                <a:cubicBezTo>
                  <a:pt x="2655378" y="216766"/>
                  <a:pt x="2657192" y="206054"/>
                  <a:pt x="2657967" y="198842"/>
                </a:cubicBezTo>
                <a:cubicBezTo>
                  <a:pt x="2658742" y="191630"/>
                  <a:pt x="2657179" y="187565"/>
                  <a:pt x="2653279" y="186647"/>
                </a:cubicBezTo>
                <a:close/>
                <a:moveTo>
                  <a:pt x="413500" y="149087"/>
                </a:moveTo>
                <a:cubicBezTo>
                  <a:pt x="409754" y="149855"/>
                  <a:pt x="401364" y="151276"/>
                  <a:pt x="388329" y="153347"/>
                </a:cubicBezTo>
                <a:cubicBezTo>
                  <a:pt x="387808" y="157464"/>
                  <a:pt x="387548" y="168447"/>
                  <a:pt x="387548" y="186294"/>
                </a:cubicBezTo>
                <a:cubicBezTo>
                  <a:pt x="393799" y="185611"/>
                  <a:pt x="402703" y="183571"/>
                  <a:pt x="414262" y="180173"/>
                </a:cubicBezTo>
                <a:lnTo>
                  <a:pt x="414262" y="157179"/>
                </a:lnTo>
                <a:cubicBezTo>
                  <a:pt x="414262" y="152268"/>
                  <a:pt x="414008" y="149570"/>
                  <a:pt x="413500" y="149087"/>
                </a:cubicBezTo>
                <a:close/>
                <a:moveTo>
                  <a:pt x="108700" y="149087"/>
                </a:moveTo>
                <a:cubicBezTo>
                  <a:pt x="104954" y="149855"/>
                  <a:pt x="96564" y="151276"/>
                  <a:pt x="83529" y="153347"/>
                </a:cubicBezTo>
                <a:cubicBezTo>
                  <a:pt x="83008" y="157464"/>
                  <a:pt x="82748" y="168447"/>
                  <a:pt x="82748" y="186294"/>
                </a:cubicBezTo>
                <a:cubicBezTo>
                  <a:pt x="88999" y="185611"/>
                  <a:pt x="97903" y="183571"/>
                  <a:pt x="109463" y="180173"/>
                </a:cubicBezTo>
                <a:lnTo>
                  <a:pt x="109463" y="157179"/>
                </a:lnTo>
                <a:cubicBezTo>
                  <a:pt x="109463" y="152268"/>
                  <a:pt x="109208" y="149570"/>
                  <a:pt x="108700" y="149087"/>
                </a:cubicBezTo>
                <a:close/>
                <a:moveTo>
                  <a:pt x="458687" y="140901"/>
                </a:moveTo>
                <a:cubicBezTo>
                  <a:pt x="453553" y="140901"/>
                  <a:pt x="445014" y="142017"/>
                  <a:pt x="433071" y="144250"/>
                </a:cubicBezTo>
                <a:cubicBezTo>
                  <a:pt x="437746" y="147338"/>
                  <a:pt x="439291" y="150628"/>
                  <a:pt x="437703" y="154119"/>
                </a:cubicBezTo>
                <a:cubicBezTo>
                  <a:pt x="436115" y="157610"/>
                  <a:pt x="434962" y="165222"/>
                  <a:pt x="434242" y="176955"/>
                </a:cubicBezTo>
                <a:cubicBezTo>
                  <a:pt x="441436" y="175466"/>
                  <a:pt x="449665" y="173730"/>
                  <a:pt x="458929" y="171746"/>
                </a:cubicBezTo>
                <a:cubicBezTo>
                  <a:pt x="460281" y="165110"/>
                  <a:pt x="461345" y="158311"/>
                  <a:pt x="462120" y="151347"/>
                </a:cubicBezTo>
                <a:cubicBezTo>
                  <a:pt x="462896" y="144383"/>
                  <a:pt x="461751" y="140901"/>
                  <a:pt x="458687" y="140901"/>
                </a:cubicBezTo>
                <a:close/>
                <a:moveTo>
                  <a:pt x="153888" y="140901"/>
                </a:moveTo>
                <a:cubicBezTo>
                  <a:pt x="148754" y="140901"/>
                  <a:pt x="140214" y="142017"/>
                  <a:pt x="128270" y="144250"/>
                </a:cubicBezTo>
                <a:cubicBezTo>
                  <a:pt x="132946" y="147338"/>
                  <a:pt x="134491" y="150628"/>
                  <a:pt x="132903" y="154119"/>
                </a:cubicBezTo>
                <a:cubicBezTo>
                  <a:pt x="131316" y="157610"/>
                  <a:pt x="130162" y="165222"/>
                  <a:pt x="129443" y="176955"/>
                </a:cubicBezTo>
                <a:cubicBezTo>
                  <a:pt x="136636" y="175466"/>
                  <a:pt x="144865" y="173730"/>
                  <a:pt x="154129" y="171746"/>
                </a:cubicBezTo>
                <a:cubicBezTo>
                  <a:pt x="155481" y="165110"/>
                  <a:pt x="156545" y="158311"/>
                  <a:pt x="157320" y="151347"/>
                </a:cubicBezTo>
                <a:cubicBezTo>
                  <a:pt x="158095" y="144383"/>
                  <a:pt x="156951" y="140901"/>
                  <a:pt x="153888" y="140901"/>
                </a:cubicBezTo>
                <a:close/>
                <a:moveTo>
                  <a:pt x="5113733" y="136120"/>
                </a:moveTo>
                <a:cubicBezTo>
                  <a:pt x="5102708" y="137596"/>
                  <a:pt x="5094690" y="142978"/>
                  <a:pt x="5089679" y="152268"/>
                </a:cubicBezTo>
                <a:cubicBezTo>
                  <a:pt x="5084669" y="161557"/>
                  <a:pt x="5082539" y="171591"/>
                  <a:pt x="5083289" y="182368"/>
                </a:cubicBezTo>
                <a:cubicBezTo>
                  <a:pt x="5084039" y="193146"/>
                  <a:pt x="5087670" y="201970"/>
                  <a:pt x="5094181" y="208841"/>
                </a:cubicBezTo>
                <a:cubicBezTo>
                  <a:pt x="5100692" y="215712"/>
                  <a:pt x="5109135" y="219315"/>
                  <a:pt x="5119510" y="219650"/>
                </a:cubicBezTo>
                <a:cubicBezTo>
                  <a:pt x="5129885" y="219985"/>
                  <a:pt x="5138681" y="216363"/>
                  <a:pt x="5145899" y="208785"/>
                </a:cubicBezTo>
                <a:cubicBezTo>
                  <a:pt x="5153117" y="201207"/>
                  <a:pt x="5156726" y="189679"/>
                  <a:pt x="5156726" y="174201"/>
                </a:cubicBezTo>
                <a:cubicBezTo>
                  <a:pt x="5156726" y="158723"/>
                  <a:pt x="5152317" y="148138"/>
                  <a:pt x="5143499" y="142445"/>
                </a:cubicBezTo>
                <a:cubicBezTo>
                  <a:pt x="5134681" y="136752"/>
                  <a:pt x="5124759" y="134644"/>
                  <a:pt x="5113733" y="136120"/>
                </a:cubicBezTo>
                <a:close/>
                <a:moveTo>
                  <a:pt x="3794912" y="131506"/>
                </a:moveTo>
                <a:cubicBezTo>
                  <a:pt x="3803110" y="133119"/>
                  <a:pt x="3809357" y="134908"/>
                  <a:pt x="3813655" y="136873"/>
                </a:cubicBezTo>
                <a:cubicBezTo>
                  <a:pt x="3817952" y="138839"/>
                  <a:pt x="3819698" y="141682"/>
                  <a:pt x="3818892" y="145403"/>
                </a:cubicBezTo>
                <a:cubicBezTo>
                  <a:pt x="3818086" y="149124"/>
                  <a:pt x="3817323" y="156528"/>
                  <a:pt x="3816603" y="167616"/>
                </a:cubicBezTo>
                <a:cubicBezTo>
                  <a:pt x="3831511" y="166921"/>
                  <a:pt x="3842006" y="165582"/>
                  <a:pt x="3848090" y="163597"/>
                </a:cubicBezTo>
                <a:cubicBezTo>
                  <a:pt x="3854173" y="161613"/>
                  <a:pt x="3860951" y="164493"/>
                  <a:pt x="3868423" y="172239"/>
                </a:cubicBezTo>
                <a:cubicBezTo>
                  <a:pt x="3875896" y="179984"/>
                  <a:pt x="3872479" y="184092"/>
                  <a:pt x="3858173" y="184563"/>
                </a:cubicBezTo>
                <a:cubicBezTo>
                  <a:pt x="3843867" y="185035"/>
                  <a:pt x="3830010" y="185940"/>
                  <a:pt x="3816603" y="187280"/>
                </a:cubicBezTo>
                <a:cubicBezTo>
                  <a:pt x="3816603" y="200500"/>
                  <a:pt x="3816991" y="214081"/>
                  <a:pt x="3817766" y="228021"/>
                </a:cubicBezTo>
                <a:cubicBezTo>
                  <a:pt x="3818541" y="241962"/>
                  <a:pt x="3817654" y="251905"/>
                  <a:pt x="3815106" y="257852"/>
                </a:cubicBezTo>
                <a:cubicBezTo>
                  <a:pt x="3812557" y="263799"/>
                  <a:pt x="3808185" y="269141"/>
                  <a:pt x="3801990" y="273879"/>
                </a:cubicBezTo>
                <a:cubicBezTo>
                  <a:pt x="3795795" y="278617"/>
                  <a:pt x="3791492" y="277841"/>
                  <a:pt x="3789079" y="271553"/>
                </a:cubicBezTo>
                <a:cubicBezTo>
                  <a:pt x="3786667" y="265265"/>
                  <a:pt x="3781095" y="257849"/>
                  <a:pt x="3772364" y="249304"/>
                </a:cubicBezTo>
                <a:cubicBezTo>
                  <a:pt x="3763633" y="240758"/>
                  <a:pt x="3763748" y="237655"/>
                  <a:pt x="3772708" y="239993"/>
                </a:cubicBezTo>
                <a:cubicBezTo>
                  <a:pt x="3781669" y="242330"/>
                  <a:pt x="3787517" y="243254"/>
                  <a:pt x="3790252" y="242765"/>
                </a:cubicBezTo>
                <a:cubicBezTo>
                  <a:pt x="3792986" y="242275"/>
                  <a:pt x="3794536" y="238200"/>
                  <a:pt x="3794902" y="230542"/>
                </a:cubicBezTo>
                <a:cubicBezTo>
                  <a:pt x="3795268" y="222884"/>
                  <a:pt x="3795451" y="209740"/>
                  <a:pt x="3795451" y="191112"/>
                </a:cubicBezTo>
                <a:cubicBezTo>
                  <a:pt x="3780940" y="191881"/>
                  <a:pt x="3770352" y="192851"/>
                  <a:pt x="3763686" y="194023"/>
                </a:cubicBezTo>
                <a:cubicBezTo>
                  <a:pt x="3757020" y="195195"/>
                  <a:pt x="3750139" y="192454"/>
                  <a:pt x="3743045" y="185801"/>
                </a:cubicBezTo>
                <a:cubicBezTo>
                  <a:pt x="3735951" y="179147"/>
                  <a:pt x="3736707" y="175820"/>
                  <a:pt x="3745315" y="175820"/>
                </a:cubicBezTo>
                <a:cubicBezTo>
                  <a:pt x="3752384" y="175820"/>
                  <a:pt x="3760238" y="175442"/>
                  <a:pt x="3768876" y="174685"/>
                </a:cubicBezTo>
                <a:cubicBezTo>
                  <a:pt x="3777514" y="173928"/>
                  <a:pt x="3785982" y="172924"/>
                  <a:pt x="3794279" y="171671"/>
                </a:cubicBezTo>
                <a:cubicBezTo>
                  <a:pt x="3793523" y="157322"/>
                  <a:pt x="3791390" y="146637"/>
                  <a:pt x="3787880" y="139617"/>
                </a:cubicBezTo>
                <a:cubicBezTo>
                  <a:pt x="3784370" y="132598"/>
                  <a:pt x="3786714" y="129894"/>
                  <a:pt x="3794912" y="131506"/>
                </a:cubicBezTo>
                <a:close/>
                <a:moveTo>
                  <a:pt x="2261387" y="131506"/>
                </a:moveTo>
                <a:cubicBezTo>
                  <a:pt x="2269585" y="133119"/>
                  <a:pt x="2275832" y="134908"/>
                  <a:pt x="2280130" y="136873"/>
                </a:cubicBezTo>
                <a:cubicBezTo>
                  <a:pt x="2284427" y="138839"/>
                  <a:pt x="2286173" y="141682"/>
                  <a:pt x="2285367" y="145403"/>
                </a:cubicBezTo>
                <a:cubicBezTo>
                  <a:pt x="2284561" y="149124"/>
                  <a:pt x="2283798" y="156528"/>
                  <a:pt x="2283078" y="167616"/>
                </a:cubicBezTo>
                <a:cubicBezTo>
                  <a:pt x="2297986" y="166921"/>
                  <a:pt x="2308481" y="165582"/>
                  <a:pt x="2314565" y="163597"/>
                </a:cubicBezTo>
                <a:cubicBezTo>
                  <a:pt x="2320648" y="161613"/>
                  <a:pt x="2327426" y="164493"/>
                  <a:pt x="2334898" y="172239"/>
                </a:cubicBezTo>
                <a:cubicBezTo>
                  <a:pt x="2342371" y="179984"/>
                  <a:pt x="2338954" y="184092"/>
                  <a:pt x="2324648" y="184563"/>
                </a:cubicBezTo>
                <a:cubicBezTo>
                  <a:pt x="2310342" y="185035"/>
                  <a:pt x="2296485" y="185940"/>
                  <a:pt x="2283078" y="187280"/>
                </a:cubicBezTo>
                <a:cubicBezTo>
                  <a:pt x="2283078" y="200500"/>
                  <a:pt x="2283466" y="214081"/>
                  <a:pt x="2284241" y="228021"/>
                </a:cubicBezTo>
                <a:cubicBezTo>
                  <a:pt x="2285016" y="241962"/>
                  <a:pt x="2284129" y="251905"/>
                  <a:pt x="2281581" y="257852"/>
                </a:cubicBezTo>
                <a:cubicBezTo>
                  <a:pt x="2279032" y="263799"/>
                  <a:pt x="2274660" y="269141"/>
                  <a:pt x="2268465" y="273879"/>
                </a:cubicBezTo>
                <a:cubicBezTo>
                  <a:pt x="2262270" y="278617"/>
                  <a:pt x="2257967" y="277841"/>
                  <a:pt x="2255554" y="271553"/>
                </a:cubicBezTo>
                <a:cubicBezTo>
                  <a:pt x="2253142" y="265265"/>
                  <a:pt x="2247570" y="257849"/>
                  <a:pt x="2238839" y="249304"/>
                </a:cubicBezTo>
                <a:cubicBezTo>
                  <a:pt x="2230108" y="240758"/>
                  <a:pt x="2230223" y="237655"/>
                  <a:pt x="2239183" y="239993"/>
                </a:cubicBezTo>
                <a:cubicBezTo>
                  <a:pt x="2248144" y="242330"/>
                  <a:pt x="2253992" y="243254"/>
                  <a:pt x="2256727" y="242765"/>
                </a:cubicBezTo>
                <a:cubicBezTo>
                  <a:pt x="2259461" y="242275"/>
                  <a:pt x="2261011" y="238200"/>
                  <a:pt x="2261377" y="230542"/>
                </a:cubicBezTo>
                <a:cubicBezTo>
                  <a:pt x="2261743" y="222884"/>
                  <a:pt x="2261926" y="209740"/>
                  <a:pt x="2261926" y="191112"/>
                </a:cubicBezTo>
                <a:cubicBezTo>
                  <a:pt x="2247415" y="191881"/>
                  <a:pt x="2236827" y="192851"/>
                  <a:pt x="2230161" y="194023"/>
                </a:cubicBezTo>
                <a:cubicBezTo>
                  <a:pt x="2223495" y="195195"/>
                  <a:pt x="2216614" y="192454"/>
                  <a:pt x="2209520" y="185801"/>
                </a:cubicBezTo>
                <a:cubicBezTo>
                  <a:pt x="2202426" y="179147"/>
                  <a:pt x="2203183" y="175820"/>
                  <a:pt x="2211790" y="175820"/>
                </a:cubicBezTo>
                <a:cubicBezTo>
                  <a:pt x="2218859" y="175820"/>
                  <a:pt x="2226713" y="175442"/>
                  <a:pt x="2235351" y="174685"/>
                </a:cubicBezTo>
                <a:cubicBezTo>
                  <a:pt x="2243989" y="173928"/>
                  <a:pt x="2252457" y="172924"/>
                  <a:pt x="2260754" y="171671"/>
                </a:cubicBezTo>
                <a:cubicBezTo>
                  <a:pt x="2259998" y="157322"/>
                  <a:pt x="2257864" y="146637"/>
                  <a:pt x="2254355" y="139617"/>
                </a:cubicBezTo>
                <a:cubicBezTo>
                  <a:pt x="2250845" y="132598"/>
                  <a:pt x="2253189" y="129894"/>
                  <a:pt x="2261387" y="131506"/>
                </a:cubicBezTo>
                <a:close/>
                <a:moveTo>
                  <a:pt x="6633711" y="116730"/>
                </a:moveTo>
                <a:cubicBezTo>
                  <a:pt x="6636994" y="116949"/>
                  <a:pt x="6641144" y="117667"/>
                  <a:pt x="6646161" y="118884"/>
                </a:cubicBezTo>
                <a:cubicBezTo>
                  <a:pt x="6666228" y="123752"/>
                  <a:pt x="6678314" y="131249"/>
                  <a:pt x="6682419" y="141375"/>
                </a:cubicBezTo>
                <a:cubicBezTo>
                  <a:pt x="6686525" y="151502"/>
                  <a:pt x="6686744" y="159210"/>
                  <a:pt x="6683079" y="164500"/>
                </a:cubicBezTo>
                <a:cubicBezTo>
                  <a:pt x="6679415" y="169789"/>
                  <a:pt x="6670935" y="166754"/>
                  <a:pt x="6657639" y="155393"/>
                </a:cubicBezTo>
                <a:cubicBezTo>
                  <a:pt x="6644343" y="144033"/>
                  <a:pt x="6634323" y="134979"/>
                  <a:pt x="6627575" y="128232"/>
                </a:cubicBezTo>
                <a:cubicBezTo>
                  <a:pt x="6621818" y="119907"/>
                  <a:pt x="6623863" y="116073"/>
                  <a:pt x="6633711" y="116730"/>
                </a:cubicBezTo>
                <a:close/>
                <a:moveTo>
                  <a:pt x="1629918" y="114968"/>
                </a:moveTo>
                <a:cubicBezTo>
                  <a:pt x="1632765" y="115433"/>
                  <a:pt x="1635180" y="116636"/>
                  <a:pt x="1637164" y="118577"/>
                </a:cubicBezTo>
                <a:cubicBezTo>
                  <a:pt x="1641133" y="122459"/>
                  <a:pt x="1639428" y="126334"/>
                  <a:pt x="1632048" y="130204"/>
                </a:cubicBezTo>
                <a:cubicBezTo>
                  <a:pt x="1624669" y="134074"/>
                  <a:pt x="1617463" y="136591"/>
                  <a:pt x="1610431" y="137757"/>
                </a:cubicBezTo>
                <a:cubicBezTo>
                  <a:pt x="1614326" y="138402"/>
                  <a:pt x="1616273" y="140597"/>
                  <a:pt x="1616273" y="144343"/>
                </a:cubicBezTo>
                <a:cubicBezTo>
                  <a:pt x="1616273" y="146674"/>
                  <a:pt x="1615882" y="149762"/>
                  <a:pt x="1615101" y="153607"/>
                </a:cubicBezTo>
                <a:cubicBezTo>
                  <a:pt x="1622033" y="150618"/>
                  <a:pt x="1628663" y="148314"/>
                  <a:pt x="1634988" y="146696"/>
                </a:cubicBezTo>
                <a:cubicBezTo>
                  <a:pt x="1641313" y="145077"/>
                  <a:pt x="1646392" y="146687"/>
                  <a:pt x="1650224" y="151524"/>
                </a:cubicBezTo>
                <a:cubicBezTo>
                  <a:pt x="1654056" y="156361"/>
                  <a:pt x="1652060" y="160441"/>
                  <a:pt x="1644234" y="163765"/>
                </a:cubicBezTo>
                <a:cubicBezTo>
                  <a:pt x="1636408" y="167089"/>
                  <a:pt x="1626238" y="170499"/>
                  <a:pt x="1613724" y="173997"/>
                </a:cubicBezTo>
                <a:cubicBezTo>
                  <a:pt x="1612273" y="194907"/>
                  <a:pt x="1611175" y="208736"/>
                  <a:pt x="1610431" y="215482"/>
                </a:cubicBezTo>
                <a:cubicBezTo>
                  <a:pt x="1619274" y="209517"/>
                  <a:pt x="1628489" y="204913"/>
                  <a:pt x="1638076" y="201669"/>
                </a:cubicBezTo>
                <a:cubicBezTo>
                  <a:pt x="1647663" y="198426"/>
                  <a:pt x="1648475" y="200863"/>
                  <a:pt x="1640513" y="208981"/>
                </a:cubicBezTo>
                <a:cubicBezTo>
                  <a:pt x="1632551" y="217098"/>
                  <a:pt x="1624616" y="224518"/>
                  <a:pt x="1616710" y="231240"/>
                </a:cubicBezTo>
                <a:cubicBezTo>
                  <a:pt x="1608803" y="237962"/>
                  <a:pt x="1601709" y="245211"/>
                  <a:pt x="1595428" y="252987"/>
                </a:cubicBezTo>
                <a:cubicBezTo>
                  <a:pt x="1589146" y="260763"/>
                  <a:pt x="1584023" y="259728"/>
                  <a:pt x="1580061" y="249880"/>
                </a:cubicBezTo>
                <a:cubicBezTo>
                  <a:pt x="1576099" y="240033"/>
                  <a:pt x="1575556" y="233605"/>
                  <a:pt x="1578433" y="230598"/>
                </a:cubicBezTo>
                <a:cubicBezTo>
                  <a:pt x="1581311" y="227590"/>
                  <a:pt x="1584427" y="223293"/>
                  <a:pt x="1587781" y="217706"/>
                </a:cubicBezTo>
                <a:cubicBezTo>
                  <a:pt x="1591137" y="212118"/>
                  <a:pt x="1593583" y="198584"/>
                  <a:pt x="1595121" y="177103"/>
                </a:cubicBezTo>
                <a:cubicBezTo>
                  <a:pt x="1589193" y="178641"/>
                  <a:pt x="1582976" y="179609"/>
                  <a:pt x="1576471" y="180006"/>
                </a:cubicBezTo>
                <a:cubicBezTo>
                  <a:pt x="1569965" y="180402"/>
                  <a:pt x="1563470" y="179224"/>
                  <a:pt x="1556983" y="176471"/>
                </a:cubicBezTo>
                <a:cubicBezTo>
                  <a:pt x="1550497" y="173718"/>
                  <a:pt x="1551898" y="171203"/>
                  <a:pt x="1561188" y="168927"/>
                </a:cubicBezTo>
                <a:cubicBezTo>
                  <a:pt x="1570478" y="166651"/>
                  <a:pt x="1581788" y="163405"/>
                  <a:pt x="1595121" y="159188"/>
                </a:cubicBezTo>
                <a:cubicBezTo>
                  <a:pt x="1595121" y="151288"/>
                  <a:pt x="1594587" y="145192"/>
                  <a:pt x="1593521" y="140901"/>
                </a:cubicBezTo>
                <a:cubicBezTo>
                  <a:pt x="1587890" y="140901"/>
                  <a:pt x="1582663" y="139506"/>
                  <a:pt x="1577838" y="136715"/>
                </a:cubicBezTo>
                <a:cubicBezTo>
                  <a:pt x="1573014" y="133925"/>
                  <a:pt x="1574263" y="131413"/>
                  <a:pt x="1581587" y="129181"/>
                </a:cubicBezTo>
                <a:cubicBezTo>
                  <a:pt x="1588910" y="126948"/>
                  <a:pt x="1595304" y="124663"/>
                  <a:pt x="1600767" y="122325"/>
                </a:cubicBezTo>
                <a:cubicBezTo>
                  <a:pt x="1606230" y="119988"/>
                  <a:pt x="1612670" y="117808"/>
                  <a:pt x="1620086" y="115786"/>
                </a:cubicBezTo>
                <a:cubicBezTo>
                  <a:pt x="1623795" y="114775"/>
                  <a:pt x="1627072" y="114503"/>
                  <a:pt x="1629918" y="114968"/>
                </a:cubicBezTo>
                <a:close/>
                <a:moveTo>
                  <a:pt x="3284740" y="113183"/>
                </a:moveTo>
                <a:cubicBezTo>
                  <a:pt x="3298733" y="112246"/>
                  <a:pt x="3310471" y="114298"/>
                  <a:pt x="3319955" y="119340"/>
                </a:cubicBezTo>
                <a:cubicBezTo>
                  <a:pt x="3332599" y="126062"/>
                  <a:pt x="3338167" y="132114"/>
                  <a:pt x="3336661" y="137497"/>
                </a:cubicBezTo>
                <a:cubicBezTo>
                  <a:pt x="3335154" y="142879"/>
                  <a:pt x="3329070" y="145183"/>
                  <a:pt x="3318411" y="144408"/>
                </a:cubicBezTo>
                <a:cubicBezTo>
                  <a:pt x="3307751" y="143633"/>
                  <a:pt x="3292772" y="143245"/>
                  <a:pt x="3273474" y="143245"/>
                </a:cubicBezTo>
                <a:cubicBezTo>
                  <a:pt x="3254201" y="143245"/>
                  <a:pt x="3233495" y="144216"/>
                  <a:pt x="3211357" y="146156"/>
                </a:cubicBezTo>
                <a:cubicBezTo>
                  <a:pt x="3189218" y="148097"/>
                  <a:pt x="3170689" y="150407"/>
                  <a:pt x="3155769" y="153086"/>
                </a:cubicBezTo>
                <a:cubicBezTo>
                  <a:pt x="3140849" y="155765"/>
                  <a:pt x="3127827" y="158295"/>
                  <a:pt x="3116702" y="160677"/>
                </a:cubicBezTo>
                <a:cubicBezTo>
                  <a:pt x="3105577" y="163058"/>
                  <a:pt x="3093999" y="160472"/>
                  <a:pt x="3081969" y="152919"/>
                </a:cubicBezTo>
                <a:cubicBezTo>
                  <a:pt x="3071068" y="140926"/>
                  <a:pt x="3070292" y="135521"/>
                  <a:pt x="3079644" y="136706"/>
                </a:cubicBezTo>
                <a:cubicBezTo>
                  <a:pt x="3088995" y="137890"/>
                  <a:pt x="3105016" y="137518"/>
                  <a:pt x="3127706" y="135590"/>
                </a:cubicBezTo>
                <a:cubicBezTo>
                  <a:pt x="3150396" y="133661"/>
                  <a:pt x="3174618" y="130743"/>
                  <a:pt x="3200371" y="126837"/>
                </a:cubicBezTo>
                <a:cubicBezTo>
                  <a:pt x="3226125" y="122930"/>
                  <a:pt x="3249332" y="119023"/>
                  <a:pt x="3269995" y="115117"/>
                </a:cubicBezTo>
                <a:cubicBezTo>
                  <a:pt x="3275160" y="114140"/>
                  <a:pt x="3280075" y="113495"/>
                  <a:pt x="3284740" y="113183"/>
                </a:cubicBezTo>
                <a:close/>
                <a:moveTo>
                  <a:pt x="2822667" y="107862"/>
                </a:moveTo>
                <a:cubicBezTo>
                  <a:pt x="2824704" y="107823"/>
                  <a:pt x="2827227" y="108160"/>
                  <a:pt x="2830236" y="108875"/>
                </a:cubicBezTo>
                <a:cubicBezTo>
                  <a:pt x="2842272" y="111734"/>
                  <a:pt x="2850854" y="115737"/>
                  <a:pt x="2855983" y="120884"/>
                </a:cubicBezTo>
                <a:cubicBezTo>
                  <a:pt x="2861111" y="126031"/>
                  <a:pt x="2863176" y="132601"/>
                  <a:pt x="2862178" y="140594"/>
                </a:cubicBezTo>
                <a:cubicBezTo>
                  <a:pt x="2861179" y="148587"/>
                  <a:pt x="2857304" y="151117"/>
                  <a:pt x="2850551" y="148184"/>
                </a:cubicBezTo>
                <a:cubicBezTo>
                  <a:pt x="2843798" y="145251"/>
                  <a:pt x="2837568" y="140724"/>
                  <a:pt x="2831863" y="134604"/>
                </a:cubicBezTo>
                <a:cubicBezTo>
                  <a:pt x="2826158" y="128483"/>
                  <a:pt x="2821359" y="123079"/>
                  <a:pt x="2817464" y="118391"/>
                </a:cubicBezTo>
                <a:cubicBezTo>
                  <a:pt x="2814823" y="111489"/>
                  <a:pt x="2816557" y="107979"/>
                  <a:pt x="2822667" y="107862"/>
                </a:cubicBezTo>
                <a:close/>
                <a:moveTo>
                  <a:pt x="3552526" y="104717"/>
                </a:moveTo>
                <a:lnTo>
                  <a:pt x="3521142" y="107880"/>
                </a:lnTo>
                <a:cubicBezTo>
                  <a:pt x="3523437" y="128914"/>
                  <a:pt x="3524869" y="141434"/>
                  <a:pt x="3525440" y="145440"/>
                </a:cubicBezTo>
                <a:lnTo>
                  <a:pt x="3552526" y="142426"/>
                </a:lnTo>
                <a:close/>
                <a:moveTo>
                  <a:pt x="6489801" y="103127"/>
                </a:moveTo>
                <a:cubicBezTo>
                  <a:pt x="6492037" y="102810"/>
                  <a:pt x="6494597" y="103179"/>
                  <a:pt x="6497481" y="104233"/>
                </a:cubicBezTo>
                <a:cubicBezTo>
                  <a:pt x="6503249" y="106342"/>
                  <a:pt x="6508331" y="109334"/>
                  <a:pt x="6512727" y="113210"/>
                </a:cubicBezTo>
                <a:cubicBezTo>
                  <a:pt x="6517123" y="117085"/>
                  <a:pt x="6516705" y="121643"/>
                  <a:pt x="6511471" y="126883"/>
                </a:cubicBezTo>
                <a:cubicBezTo>
                  <a:pt x="6506237" y="132123"/>
                  <a:pt x="6502151" y="138861"/>
                  <a:pt x="6499211" y="147096"/>
                </a:cubicBezTo>
                <a:cubicBezTo>
                  <a:pt x="6496272" y="155331"/>
                  <a:pt x="6497137" y="162769"/>
                  <a:pt x="6501807" y="169411"/>
                </a:cubicBezTo>
                <a:cubicBezTo>
                  <a:pt x="6506476" y="176052"/>
                  <a:pt x="6506089" y="185531"/>
                  <a:pt x="6500644" y="197846"/>
                </a:cubicBezTo>
                <a:cubicBezTo>
                  <a:pt x="6537813" y="207371"/>
                  <a:pt x="6570115" y="214838"/>
                  <a:pt x="6597549" y="220245"/>
                </a:cubicBezTo>
                <a:cubicBezTo>
                  <a:pt x="6624984" y="225652"/>
                  <a:pt x="6649301" y="227972"/>
                  <a:pt x="6670503" y="227203"/>
                </a:cubicBezTo>
                <a:cubicBezTo>
                  <a:pt x="6691705" y="226434"/>
                  <a:pt x="6706635" y="225649"/>
                  <a:pt x="6715291" y="224849"/>
                </a:cubicBezTo>
                <a:cubicBezTo>
                  <a:pt x="6723948" y="224049"/>
                  <a:pt x="6717728" y="229500"/>
                  <a:pt x="6696632" y="241202"/>
                </a:cubicBezTo>
                <a:cubicBezTo>
                  <a:pt x="6675535" y="252903"/>
                  <a:pt x="6660448" y="259154"/>
                  <a:pt x="6651369" y="259954"/>
                </a:cubicBezTo>
                <a:cubicBezTo>
                  <a:pt x="6642291" y="260754"/>
                  <a:pt x="6627421" y="257455"/>
                  <a:pt x="6606758" y="250057"/>
                </a:cubicBezTo>
                <a:cubicBezTo>
                  <a:pt x="6586096" y="242659"/>
                  <a:pt x="6566187" y="235252"/>
                  <a:pt x="6547031" y="227835"/>
                </a:cubicBezTo>
                <a:cubicBezTo>
                  <a:pt x="6527877" y="220419"/>
                  <a:pt x="6514203" y="215749"/>
                  <a:pt x="6506011" y="213827"/>
                </a:cubicBezTo>
                <a:cubicBezTo>
                  <a:pt x="6497819" y="211904"/>
                  <a:pt x="6489463" y="212453"/>
                  <a:pt x="6480943" y="215473"/>
                </a:cubicBezTo>
                <a:cubicBezTo>
                  <a:pt x="6472423" y="218493"/>
                  <a:pt x="6465753" y="221414"/>
                  <a:pt x="6460935" y="224235"/>
                </a:cubicBezTo>
                <a:cubicBezTo>
                  <a:pt x="6456117" y="227057"/>
                  <a:pt x="6449444" y="224924"/>
                  <a:pt x="6440917" y="217836"/>
                </a:cubicBezTo>
                <a:cubicBezTo>
                  <a:pt x="6432391" y="210748"/>
                  <a:pt x="6432819" y="206466"/>
                  <a:pt x="6442201" y="204990"/>
                </a:cubicBezTo>
                <a:cubicBezTo>
                  <a:pt x="6451583" y="203514"/>
                  <a:pt x="6466413" y="200966"/>
                  <a:pt x="6486691" y="197344"/>
                </a:cubicBezTo>
                <a:cubicBezTo>
                  <a:pt x="6488118" y="186852"/>
                  <a:pt x="6486105" y="178055"/>
                  <a:pt x="6480655" y="170955"/>
                </a:cubicBezTo>
                <a:cubicBezTo>
                  <a:pt x="6475203" y="163855"/>
                  <a:pt x="6474617" y="154931"/>
                  <a:pt x="6478897" y="144185"/>
                </a:cubicBezTo>
                <a:cubicBezTo>
                  <a:pt x="6483175" y="133438"/>
                  <a:pt x="6481947" y="129233"/>
                  <a:pt x="6475213" y="131571"/>
                </a:cubicBezTo>
                <a:cubicBezTo>
                  <a:pt x="6468479" y="133909"/>
                  <a:pt x="6461474" y="132498"/>
                  <a:pt x="6454200" y="127339"/>
                </a:cubicBezTo>
                <a:cubicBezTo>
                  <a:pt x="6446926" y="122180"/>
                  <a:pt x="6447547" y="119070"/>
                  <a:pt x="6456061" y="118009"/>
                </a:cubicBezTo>
                <a:cubicBezTo>
                  <a:pt x="6464575" y="116949"/>
                  <a:pt x="6470575" y="115548"/>
                  <a:pt x="6474059" y="113805"/>
                </a:cubicBezTo>
                <a:cubicBezTo>
                  <a:pt x="6477545" y="112062"/>
                  <a:pt x="6480877" y="109504"/>
                  <a:pt x="6484059" y="106131"/>
                </a:cubicBezTo>
                <a:cubicBezTo>
                  <a:pt x="6485649" y="104444"/>
                  <a:pt x="6487563" y="103443"/>
                  <a:pt x="6489801" y="103127"/>
                </a:cubicBezTo>
                <a:close/>
                <a:moveTo>
                  <a:pt x="4058923" y="102652"/>
                </a:moveTo>
                <a:cubicBezTo>
                  <a:pt x="4057838" y="101697"/>
                  <a:pt x="4054589" y="101768"/>
                  <a:pt x="4049175" y="102866"/>
                </a:cubicBezTo>
                <a:cubicBezTo>
                  <a:pt x="4043762" y="103964"/>
                  <a:pt x="4035542" y="105877"/>
                  <a:pt x="4024516" y="108605"/>
                </a:cubicBezTo>
                <a:cubicBezTo>
                  <a:pt x="4025248" y="118366"/>
                  <a:pt x="4025961" y="130644"/>
                  <a:pt x="4026656" y="145440"/>
                </a:cubicBezTo>
                <a:cubicBezTo>
                  <a:pt x="4037371" y="143282"/>
                  <a:pt x="4048310" y="140808"/>
                  <a:pt x="4059472" y="138017"/>
                </a:cubicBezTo>
                <a:cubicBezTo>
                  <a:pt x="4060192" y="124338"/>
                  <a:pt x="4060551" y="115160"/>
                  <a:pt x="4060551" y="110484"/>
                </a:cubicBezTo>
                <a:cubicBezTo>
                  <a:pt x="4060551" y="106218"/>
                  <a:pt x="4060009" y="103607"/>
                  <a:pt x="4058923" y="102652"/>
                </a:cubicBezTo>
                <a:close/>
                <a:moveTo>
                  <a:pt x="3594254" y="96550"/>
                </a:moveTo>
                <a:cubicBezTo>
                  <a:pt x="3590273" y="97332"/>
                  <a:pt x="3583799" y="98677"/>
                  <a:pt x="3574832" y="100587"/>
                </a:cubicBezTo>
                <a:lnTo>
                  <a:pt x="3574832" y="138427"/>
                </a:lnTo>
                <a:cubicBezTo>
                  <a:pt x="3582794" y="137720"/>
                  <a:pt x="3590980" y="136399"/>
                  <a:pt x="3599389" y="134464"/>
                </a:cubicBezTo>
                <a:cubicBezTo>
                  <a:pt x="3601609" y="114124"/>
                  <a:pt x="3602303" y="102525"/>
                  <a:pt x="3601472" y="99666"/>
                </a:cubicBezTo>
                <a:cubicBezTo>
                  <a:pt x="3600641" y="96808"/>
                  <a:pt x="3598235" y="95769"/>
                  <a:pt x="3594254" y="96550"/>
                </a:cubicBezTo>
                <a:close/>
                <a:moveTo>
                  <a:pt x="4376116" y="96498"/>
                </a:moveTo>
                <a:cubicBezTo>
                  <a:pt x="4377589" y="96618"/>
                  <a:pt x="4379355" y="97097"/>
                  <a:pt x="4381416" y="97936"/>
                </a:cubicBezTo>
                <a:cubicBezTo>
                  <a:pt x="4389657" y="101291"/>
                  <a:pt x="4396100" y="105334"/>
                  <a:pt x="4400745" y="110066"/>
                </a:cubicBezTo>
                <a:cubicBezTo>
                  <a:pt x="4405389" y="114797"/>
                  <a:pt x="4405783" y="118629"/>
                  <a:pt x="4401926" y="121563"/>
                </a:cubicBezTo>
                <a:cubicBezTo>
                  <a:pt x="4398069" y="124496"/>
                  <a:pt x="4393368" y="130216"/>
                  <a:pt x="4387824" y="138724"/>
                </a:cubicBezTo>
                <a:cubicBezTo>
                  <a:pt x="4382281" y="147232"/>
                  <a:pt x="4376848" y="155635"/>
                  <a:pt x="4371528" y="163932"/>
                </a:cubicBezTo>
                <a:cubicBezTo>
                  <a:pt x="4377754" y="168323"/>
                  <a:pt x="4380089" y="174369"/>
                  <a:pt x="4378532" y="182071"/>
                </a:cubicBezTo>
                <a:cubicBezTo>
                  <a:pt x="4376975" y="189772"/>
                  <a:pt x="4376197" y="204048"/>
                  <a:pt x="4376197" y="224896"/>
                </a:cubicBezTo>
                <a:cubicBezTo>
                  <a:pt x="4376197" y="246464"/>
                  <a:pt x="4373738" y="261012"/>
                  <a:pt x="4368821" y="268540"/>
                </a:cubicBezTo>
                <a:cubicBezTo>
                  <a:pt x="4363904" y="276068"/>
                  <a:pt x="4359209" y="274394"/>
                  <a:pt x="4354738" y="263517"/>
                </a:cubicBezTo>
                <a:cubicBezTo>
                  <a:pt x="4350267" y="252640"/>
                  <a:pt x="4349005" y="244981"/>
                  <a:pt x="4350952" y="240541"/>
                </a:cubicBezTo>
                <a:cubicBezTo>
                  <a:pt x="4352900" y="236101"/>
                  <a:pt x="4354651" y="227903"/>
                  <a:pt x="4356208" y="215948"/>
                </a:cubicBezTo>
                <a:cubicBezTo>
                  <a:pt x="4357764" y="203992"/>
                  <a:pt x="4358028" y="191428"/>
                  <a:pt x="4356998" y="178257"/>
                </a:cubicBezTo>
                <a:cubicBezTo>
                  <a:pt x="4352819" y="186083"/>
                  <a:pt x="4346525" y="193595"/>
                  <a:pt x="4338116" y="200795"/>
                </a:cubicBezTo>
                <a:cubicBezTo>
                  <a:pt x="4329707" y="207995"/>
                  <a:pt x="4319918" y="214211"/>
                  <a:pt x="4308750" y="219445"/>
                </a:cubicBezTo>
                <a:cubicBezTo>
                  <a:pt x="4297582" y="224679"/>
                  <a:pt x="4296038" y="222549"/>
                  <a:pt x="4304118" y="213055"/>
                </a:cubicBezTo>
                <a:cubicBezTo>
                  <a:pt x="4312198" y="203561"/>
                  <a:pt x="4321385" y="193093"/>
                  <a:pt x="4331679" y="181652"/>
                </a:cubicBezTo>
                <a:cubicBezTo>
                  <a:pt x="4341973" y="170211"/>
                  <a:pt x="4351358" y="156633"/>
                  <a:pt x="4359835" y="140920"/>
                </a:cubicBezTo>
                <a:cubicBezTo>
                  <a:pt x="4368313" y="125206"/>
                  <a:pt x="4371968" y="113275"/>
                  <a:pt x="4370802" y="105126"/>
                </a:cubicBezTo>
                <a:cubicBezTo>
                  <a:pt x="4369928" y="99015"/>
                  <a:pt x="4371699" y="96139"/>
                  <a:pt x="4376116" y="96498"/>
                </a:cubicBezTo>
                <a:close/>
                <a:moveTo>
                  <a:pt x="4430696" y="95992"/>
                </a:moveTo>
                <a:cubicBezTo>
                  <a:pt x="4439111" y="98051"/>
                  <a:pt x="4445945" y="100925"/>
                  <a:pt x="4451197" y="104615"/>
                </a:cubicBezTo>
                <a:cubicBezTo>
                  <a:pt x="4456450" y="108305"/>
                  <a:pt x="4457693" y="112543"/>
                  <a:pt x="4454927" y="117330"/>
                </a:cubicBezTo>
                <a:cubicBezTo>
                  <a:pt x="4452162" y="122118"/>
                  <a:pt x="4449650" y="135766"/>
                  <a:pt x="4447393" y="158277"/>
                </a:cubicBezTo>
                <a:cubicBezTo>
                  <a:pt x="4454673" y="150538"/>
                  <a:pt x="4462704" y="141512"/>
                  <a:pt x="4471484" y="131199"/>
                </a:cubicBezTo>
                <a:cubicBezTo>
                  <a:pt x="4480265" y="120887"/>
                  <a:pt x="4485143" y="112121"/>
                  <a:pt x="4486116" y="104903"/>
                </a:cubicBezTo>
                <a:cubicBezTo>
                  <a:pt x="4487090" y="97685"/>
                  <a:pt x="4491065" y="96194"/>
                  <a:pt x="4498041" y="100429"/>
                </a:cubicBezTo>
                <a:cubicBezTo>
                  <a:pt x="4505017" y="104664"/>
                  <a:pt x="4510580" y="109154"/>
                  <a:pt x="4514728" y="113898"/>
                </a:cubicBezTo>
                <a:cubicBezTo>
                  <a:pt x="4518877" y="118642"/>
                  <a:pt x="4518155" y="122679"/>
                  <a:pt x="4512561" y="126009"/>
                </a:cubicBezTo>
                <a:cubicBezTo>
                  <a:pt x="4506967" y="129339"/>
                  <a:pt x="4498187" y="136607"/>
                  <a:pt x="4486218" y="147812"/>
                </a:cubicBezTo>
                <a:cubicBezTo>
                  <a:pt x="4474250" y="159018"/>
                  <a:pt x="4461271" y="169774"/>
                  <a:pt x="4447281" y="180080"/>
                </a:cubicBezTo>
                <a:cubicBezTo>
                  <a:pt x="4446562" y="203496"/>
                  <a:pt x="4448336" y="218751"/>
                  <a:pt x="4452602" y="225845"/>
                </a:cubicBezTo>
                <a:cubicBezTo>
                  <a:pt x="4456868" y="232939"/>
                  <a:pt x="4469686" y="236309"/>
                  <a:pt x="4491055" y="235956"/>
                </a:cubicBezTo>
                <a:cubicBezTo>
                  <a:pt x="4512425" y="235602"/>
                  <a:pt x="4525487" y="234238"/>
                  <a:pt x="4530244" y="231863"/>
                </a:cubicBezTo>
                <a:cubicBezTo>
                  <a:pt x="4535000" y="229488"/>
                  <a:pt x="4538128" y="224924"/>
                  <a:pt x="4539629" y="218171"/>
                </a:cubicBezTo>
                <a:cubicBezTo>
                  <a:pt x="4541130" y="211418"/>
                  <a:pt x="4544013" y="202472"/>
                  <a:pt x="4548280" y="191335"/>
                </a:cubicBezTo>
                <a:cubicBezTo>
                  <a:pt x="4552546" y="180198"/>
                  <a:pt x="4555269" y="183283"/>
                  <a:pt x="4556447" y="200590"/>
                </a:cubicBezTo>
                <a:cubicBezTo>
                  <a:pt x="4557625" y="217898"/>
                  <a:pt x="4560564" y="229475"/>
                  <a:pt x="4565265" y="235323"/>
                </a:cubicBezTo>
                <a:cubicBezTo>
                  <a:pt x="4569965" y="241171"/>
                  <a:pt x="4565615" y="246736"/>
                  <a:pt x="4552214" y="252020"/>
                </a:cubicBezTo>
                <a:cubicBezTo>
                  <a:pt x="4538814" y="257303"/>
                  <a:pt x="4523562" y="260339"/>
                  <a:pt x="4506459" y="261126"/>
                </a:cubicBezTo>
                <a:cubicBezTo>
                  <a:pt x="4489356" y="261914"/>
                  <a:pt x="4474250" y="261291"/>
                  <a:pt x="4461141" y="259257"/>
                </a:cubicBezTo>
                <a:cubicBezTo>
                  <a:pt x="4448032" y="257223"/>
                  <a:pt x="4438745" y="250928"/>
                  <a:pt x="4433282" y="240374"/>
                </a:cubicBezTo>
                <a:cubicBezTo>
                  <a:pt x="4427819" y="229820"/>
                  <a:pt x="4425863" y="212618"/>
                  <a:pt x="4427413" y="188768"/>
                </a:cubicBezTo>
                <a:cubicBezTo>
                  <a:pt x="4414986" y="197263"/>
                  <a:pt x="4404292" y="202113"/>
                  <a:pt x="4395331" y="203316"/>
                </a:cubicBezTo>
                <a:cubicBezTo>
                  <a:pt x="4386370" y="204519"/>
                  <a:pt x="4386832" y="201207"/>
                  <a:pt x="4396717" y="193382"/>
                </a:cubicBezTo>
                <a:cubicBezTo>
                  <a:pt x="4406602" y="185556"/>
                  <a:pt x="4416846" y="177854"/>
                  <a:pt x="4427450" y="170276"/>
                </a:cubicBezTo>
                <a:cubicBezTo>
                  <a:pt x="4428207" y="152950"/>
                  <a:pt x="4428396" y="139220"/>
                  <a:pt x="4428017" y="129088"/>
                </a:cubicBezTo>
                <a:cubicBezTo>
                  <a:pt x="4427639" y="118955"/>
                  <a:pt x="4425887" y="110391"/>
                  <a:pt x="4422762" y="103396"/>
                </a:cubicBezTo>
                <a:cubicBezTo>
                  <a:pt x="4419636" y="96401"/>
                  <a:pt x="4422281" y="93933"/>
                  <a:pt x="4430696" y="95992"/>
                </a:cubicBezTo>
                <a:close/>
                <a:moveTo>
                  <a:pt x="6334970" y="95722"/>
                </a:moveTo>
                <a:cubicBezTo>
                  <a:pt x="6333649" y="95493"/>
                  <a:pt x="6330084" y="97043"/>
                  <a:pt x="6324273" y="100373"/>
                </a:cubicBezTo>
                <a:cubicBezTo>
                  <a:pt x="6318463" y="103703"/>
                  <a:pt x="6312227" y="107694"/>
                  <a:pt x="6305568" y="112345"/>
                </a:cubicBezTo>
                <a:cubicBezTo>
                  <a:pt x="6305753" y="119287"/>
                  <a:pt x="6305822" y="125796"/>
                  <a:pt x="6305773" y="131874"/>
                </a:cubicBezTo>
                <a:lnTo>
                  <a:pt x="6305549" y="139506"/>
                </a:lnTo>
                <a:lnTo>
                  <a:pt x="6311818" y="139022"/>
                </a:lnTo>
                <a:cubicBezTo>
                  <a:pt x="6320748" y="140969"/>
                  <a:pt x="6326587" y="138591"/>
                  <a:pt x="6329334" y="131888"/>
                </a:cubicBezTo>
                <a:cubicBezTo>
                  <a:pt x="6332081" y="125184"/>
                  <a:pt x="6334037" y="117538"/>
                  <a:pt x="6335203" y="108949"/>
                </a:cubicBezTo>
                <a:cubicBezTo>
                  <a:pt x="6336369" y="100361"/>
                  <a:pt x="6336291" y="95952"/>
                  <a:pt x="6334970" y="95722"/>
                </a:cubicBezTo>
                <a:close/>
                <a:moveTo>
                  <a:pt x="6825145" y="87211"/>
                </a:moveTo>
                <a:lnTo>
                  <a:pt x="6796637" y="95225"/>
                </a:lnTo>
                <a:lnTo>
                  <a:pt x="6810457" y="100448"/>
                </a:lnTo>
                <a:cubicBezTo>
                  <a:pt x="6813341" y="102910"/>
                  <a:pt x="6814191" y="106652"/>
                  <a:pt x="6813006" y="111675"/>
                </a:cubicBezTo>
                <a:cubicBezTo>
                  <a:pt x="6811822" y="116698"/>
                  <a:pt x="6811429" y="123894"/>
                  <a:pt x="6811825" y="133264"/>
                </a:cubicBezTo>
                <a:lnTo>
                  <a:pt x="6809473" y="151071"/>
                </a:lnTo>
                <a:lnTo>
                  <a:pt x="6823991" y="127599"/>
                </a:lnTo>
                <a:cubicBezTo>
                  <a:pt x="6824761" y="108413"/>
                  <a:pt x="6825145" y="94950"/>
                  <a:pt x="6825145" y="87211"/>
                </a:cubicBezTo>
                <a:close/>
                <a:moveTo>
                  <a:pt x="6889599" y="86914"/>
                </a:moveTo>
                <a:cubicBezTo>
                  <a:pt x="6891368" y="86204"/>
                  <a:pt x="6893538" y="86610"/>
                  <a:pt x="6896108" y="88132"/>
                </a:cubicBezTo>
                <a:cubicBezTo>
                  <a:pt x="6901249" y="91177"/>
                  <a:pt x="6905711" y="95090"/>
                  <a:pt x="6909493" y="99871"/>
                </a:cubicBezTo>
                <a:cubicBezTo>
                  <a:pt x="6913276" y="104652"/>
                  <a:pt x="6911645" y="107799"/>
                  <a:pt x="6904601" y="109312"/>
                </a:cubicBezTo>
                <a:cubicBezTo>
                  <a:pt x="6897556" y="110825"/>
                  <a:pt x="6886587" y="115129"/>
                  <a:pt x="6871691" y="122223"/>
                </a:cubicBezTo>
                <a:cubicBezTo>
                  <a:pt x="6871109" y="127531"/>
                  <a:pt x="6871431" y="131565"/>
                  <a:pt x="6872659" y="134325"/>
                </a:cubicBezTo>
                <a:cubicBezTo>
                  <a:pt x="6873886" y="137084"/>
                  <a:pt x="6876361" y="138464"/>
                  <a:pt x="6880081" y="138464"/>
                </a:cubicBezTo>
                <a:cubicBezTo>
                  <a:pt x="6884657" y="138464"/>
                  <a:pt x="6888155" y="137707"/>
                  <a:pt x="6890573" y="136194"/>
                </a:cubicBezTo>
                <a:cubicBezTo>
                  <a:pt x="6892992" y="134681"/>
                  <a:pt x="6895724" y="129423"/>
                  <a:pt x="6898769" y="120419"/>
                </a:cubicBezTo>
                <a:cubicBezTo>
                  <a:pt x="6901813" y="111414"/>
                  <a:pt x="6904126" y="111315"/>
                  <a:pt x="6905707" y="120121"/>
                </a:cubicBezTo>
                <a:cubicBezTo>
                  <a:pt x="6907289" y="128927"/>
                  <a:pt x="6909261" y="135376"/>
                  <a:pt x="6911623" y="139469"/>
                </a:cubicBezTo>
                <a:cubicBezTo>
                  <a:pt x="6913986" y="143561"/>
                  <a:pt x="6912613" y="147347"/>
                  <a:pt x="6907503" y="150826"/>
                </a:cubicBezTo>
                <a:cubicBezTo>
                  <a:pt x="6902393" y="154305"/>
                  <a:pt x="6894579" y="156246"/>
                  <a:pt x="6884063" y="156649"/>
                </a:cubicBezTo>
                <a:cubicBezTo>
                  <a:pt x="6873545" y="157052"/>
                  <a:pt x="6865571" y="154996"/>
                  <a:pt x="6860138" y="150482"/>
                </a:cubicBezTo>
                <a:cubicBezTo>
                  <a:pt x="6854706" y="145967"/>
                  <a:pt x="6851990" y="136914"/>
                  <a:pt x="6851990" y="123321"/>
                </a:cubicBezTo>
                <a:cubicBezTo>
                  <a:pt x="6851990" y="110819"/>
                  <a:pt x="6850629" y="101458"/>
                  <a:pt x="6847907" y="95239"/>
                </a:cubicBezTo>
                <a:cubicBezTo>
                  <a:pt x="6845185" y="89019"/>
                  <a:pt x="6846545" y="86318"/>
                  <a:pt x="6851990" y="87137"/>
                </a:cubicBezTo>
                <a:cubicBezTo>
                  <a:pt x="6857435" y="87955"/>
                  <a:pt x="6862517" y="89341"/>
                  <a:pt x="6867235" y="91295"/>
                </a:cubicBezTo>
                <a:cubicBezTo>
                  <a:pt x="6871955" y="93248"/>
                  <a:pt x="6873923" y="95657"/>
                  <a:pt x="6873142" y="98522"/>
                </a:cubicBezTo>
                <a:cubicBezTo>
                  <a:pt x="6872361" y="101387"/>
                  <a:pt x="6871970" y="105350"/>
                  <a:pt x="6871970" y="110410"/>
                </a:cubicBezTo>
                <a:cubicBezTo>
                  <a:pt x="6879052" y="104283"/>
                  <a:pt x="6883560" y="98277"/>
                  <a:pt x="6885495" y="92392"/>
                </a:cubicBezTo>
                <a:cubicBezTo>
                  <a:pt x="6886462" y="89450"/>
                  <a:pt x="6887831" y="87624"/>
                  <a:pt x="6889599" y="86914"/>
                </a:cubicBezTo>
                <a:close/>
                <a:moveTo>
                  <a:pt x="2593222" y="84656"/>
                </a:moveTo>
                <a:cubicBezTo>
                  <a:pt x="2594529" y="84352"/>
                  <a:pt x="2596249" y="84401"/>
                  <a:pt x="2598380" y="84802"/>
                </a:cubicBezTo>
                <a:cubicBezTo>
                  <a:pt x="2606907" y="86408"/>
                  <a:pt x="2614519" y="88377"/>
                  <a:pt x="2621216" y="90709"/>
                </a:cubicBezTo>
                <a:cubicBezTo>
                  <a:pt x="2627913" y="93040"/>
                  <a:pt x="2630074" y="96901"/>
                  <a:pt x="2627699" y="102289"/>
                </a:cubicBezTo>
                <a:cubicBezTo>
                  <a:pt x="2625324" y="107678"/>
                  <a:pt x="2623783" y="114279"/>
                  <a:pt x="2623076" y="122093"/>
                </a:cubicBezTo>
                <a:cubicBezTo>
                  <a:pt x="2636731" y="119166"/>
                  <a:pt x="2646796" y="116099"/>
                  <a:pt x="2653270" y="112893"/>
                </a:cubicBezTo>
                <a:cubicBezTo>
                  <a:pt x="2659744" y="109687"/>
                  <a:pt x="2666838" y="111083"/>
                  <a:pt x="2674552" y="117079"/>
                </a:cubicBezTo>
                <a:cubicBezTo>
                  <a:pt x="2682266" y="123076"/>
                  <a:pt x="2677538" y="128741"/>
                  <a:pt x="2660367" y="134074"/>
                </a:cubicBezTo>
                <a:cubicBezTo>
                  <a:pt x="2643196" y="139407"/>
                  <a:pt x="2630648" y="140517"/>
                  <a:pt x="2622723" y="137404"/>
                </a:cubicBezTo>
                <a:cubicBezTo>
                  <a:pt x="2622152" y="146805"/>
                  <a:pt x="2621495" y="159213"/>
                  <a:pt x="2620751" y="174629"/>
                </a:cubicBezTo>
                <a:cubicBezTo>
                  <a:pt x="2640545" y="171690"/>
                  <a:pt x="2653022" y="168425"/>
                  <a:pt x="2658181" y="164834"/>
                </a:cubicBezTo>
                <a:cubicBezTo>
                  <a:pt x="2663341" y="161244"/>
                  <a:pt x="2669284" y="161315"/>
                  <a:pt x="2676013" y="165048"/>
                </a:cubicBezTo>
                <a:cubicBezTo>
                  <a:pt x="2682741" y="168781"/>
                  <a:pt x="2689026" y="172952"/>
                  <a:pt x="2694867" y="177559"/>
                </a:cubicBezTo>
                <a:cubicBezTo>
                  <a:pt x="2700709" y="182167"/>
                  <a:pt x="2700405" y="187115"/>
                  <a:pt x="2693956" y="192405"/>
                </a:cubicBezTo>
                <a:cubicBezTo>
                  <a:pt x="2687506" y="197694"/>
                  <a:pt x="2680226" y="210379"/>
                  <a:pt x="2672115" y="230458"/>
                </a:cubicBezTo>
                <a:cubicBezTo>
                  <a:pt x="2679122" y="238160"/>
                  <a:pt x="2681466" y="243053"/>
                  <a:pt x="2679147" y="245136"/>
                </a:cubicBezTo>
                <a:cubicBezTo>
                  <a:pt x="2676828" y="247220"/>
                  <a:pt x="2669266" y="248463"/>
                  <a:pt x="2656460" y="248866"/>
                </a:cubicBezTo>
                <a:cubicBezTo>
                  <a:pt x="2643655" y="249270"/>
                  <a:pt x="2620217" y="250581"/>
                  <a:pt x="2586148" y="252801"/>
                </a:cubicBezTo>
                <a:cubicBezTo>
                  <a:pt x="2583296" y="262252"/>
                  <a:pt x="2579625" y="265541"/>
                  <a:pt x="2575135" y="262670"/>
                </a:cubicBezTo>
                <a:cubicBezTo>
                  <a:pt x="2570645" y="259799"/>
                  <a:pt x="2567402" y="254165"/>
                  <a:pt x="2565405" y="245769"/>
                </a:cubicBezTo>
                <a:cubicBezTo>
                  <a:pt x="2563408" y="237373"/>
                  <a:pt x="2561440" y="227742"/>
                  <a:pt x="2559499" y="216878"/>
                </a:cubicBezTo>
                <a:cubicBezTo>
                  <a:pt x="2557558" y="206013"/>
                  <a:pt x="2554417" y="196256"/>
                  <a:pt x="2550076" y="187605"/>
                </a:cubicBezTo>
                <a:cubicBezTo>
                  <a:pt x="2545735" y="178954"/>
                  <a:pt x="2547270" y="175237"/>
                  <a:pt x="2554680" y="176452"/>
                </a:cubicBezTo>
                <a:cubicBezTo>
                  <a:pt x="2562091" y="177668"/>
                  <a:pt x="2567628" y="178834"/>
                  <a:pt x="2571293" y="179950"/>
                </a:cubicBezTo>
                <a:cubicBezTo>
                  <a:pt x="2574958" y="181066"/>
                  <a:pt x="2579017" y="181237"/>
                  <a:pt x="2583469" y="180461"/>
                </a:cubicBezTo>
                <a:cubicBezTo>
                  <a:pt x="2587922" y="179686"/>
                  <a:pt x="2592920" y="179131"/>
                  <a:pt x="2598464" y="178796"/>
                </a:cubicBezTo>
                <a:cubicBezTo>
                  <a:pt x="2599220" y="133900"/>
                  <a:pt x="2597264" y="106609"/>
                  <a:pt x="2592594" y="96922"/>
                </a:cubicBezTo>
                <a:cubicBezTo>
                  <a:pt x="2589092" y="89658"/>
                  <a:pt x="2589302" y="85569"/>
                  <a:pt x="2593222" y="84656"/>
                </a:cubicBezTo>
                <a:close/>
                <a:moveTo>
                  <a:pt x="5720413" y="81258"/>
                </a:moveTo>
                <a:cubicBezTo>
                  <a:pt x="5727705" y="81258"/>
                  <a:pt x="5734406" y="84424"/>
                  <a:pt x="5740514" y="90755"/>
                </a:cubicBezTo>
                <a:cubicBezTo>
                  <a:pt x="5746622" y="97087"/>
                  <a:pt x="5743639" y="101173"/>
                  <a:pt x="5731565" y="103015"/>
                </a:cubicBezTo>
                <a:cubicBezTo>
                  <a:pt x="5719492" y="104857"/>
                  <a:pt x="5697897" y="107979"/>
                  <a:pt x="5666779" y="112382"/>
                </a:cubicBezTo>
                <a:cubicBezTo>
                  <a:pt x="5679231" y="116152"/>
                  <a:pt x="5683491" y="120890"/>
                  <a:pt x="5679559" y="126595"/>
                </a:cubicBezTo>
                <a:cubicBezTo>
                  <a:pt x="5675628" y="132300"/>
                  <a:pt x="5672903" y="145784"/>
                  <a:pt x="5671383" y="167048"/>
                </a:cubicBezTo>
                <a:cubicBezTo>
                  <a:pt x="5669864" y="188312"/>
                  <a:pt x="5671284" y="203663"/>
                  <a:pt x="5675643" y="213101"/>
                </a:cubicBezTo>
                <a:cubicBezTo>
                  <a:pt x="5680003" y="222539"/>
                  <a:pt x="5692861" y="227441"/>
                  <a:pt x="5714218" y="227807"/>
                </a:cubicBezTo>
                <a:cubicBezTo>
                  <a:pt x="5735574" y="228173"/>
                  <a:pt x="5750343" y="226583"/>
                  <a:pt x="5758522" y="223036"/>
                </a:cubicBezTo>
                <a:cubicBezTo>
                  <a:pt x="5766702" y="219488"/>
                  <a:pt x="5773067" y="209756"/>
                  <a:pt x="5777618" y="193837"/>
                </a:cubicBezTo>
                <a:cubicBezTo>
                  <a:pt x="5782170" y="177919"/>
                  <a:pt x="5785252" y="171271"/>
                  <a:pt x="5786864" y="173894"/>
                </a:cubicBezTo>
                <a:cubicBezTo>
                  <a:pt x="5788477" y="176517"/>
                  <a:pt x="5789478" y="184433"/>
                  <a:pt x="5789869" y="197642"/>
                </a:cubicBezTo>
                <a:cubicBezTo>
                  <a:pt x="5790260" y="210850"/>
                  <a:pt x="5791829" y="220236"/>
                  <a:pt x="5794575" y="225798"/>
                </a:cubicBezTo>
                <a:cubicBezTo>
                  <a:pt x="5797323" y="231361"/>
                  <a:pt x="5795400" y="236880"/>
                  <a:pt x="5788808" y="242355"/>
                </a:cubicBezTo>
                <a:cubicBezTo>
                  <a:pt x="5782217" y="247831"/>
                  <a:pt x="5765954" y="251555"/>
                  <a:pt x="5740021" y="253527"/>
                </a:cubicBezTo>
                <a:cubicBezTo>
                  <a:pt x="5714087" y="255499"/>
                  <a:pt x="5694728" y="254020"/>
                  <a:pt x="5681941" y="249090"/>
                </a:cubicBezTo>
                <a:cubicBezTo>
                  <a:pt x="5669154" y="244160"/>
                  <a:pt x="5660878" y="236663"/>
                  <a:pt x="5657114" y="226598"/>
                </a:cubicBezTo>
                <a:cubicBezTo>
                  <a:pt x="5653350" y="216534"/>
                  <a:pt x="5651663" y="205939"/>
                  <a:pt x="5652054" y="194814"/>
                </a:cubicBezTo>
                <a:cubicBezTo>
                  <a:pt x="5652445" y="183689"/>
                  <a:pt x="5653028" y="169479"/>
                  <a:pt x="5653803" y="152184"/>
                </a:cubicBezTo>
                <a:cubicBezTo>
                  <a:pt x="5654578" y="134889"/>
                  <a:pt x="5654110" y="122570"/>
                  <a:pt x="5652398" y="115228"/>
                </a:cubicBezTo>
                <a:cubicBezTo>
                  <a:pt x="5648901" y="116642"/>
                  <a:pt x="5643971" y="117783"/>
                  <a:pt x="5637608" y="118651"/>
                </a:cubicBezTo>
                <a:lnTo>
                  <a:pt x="5643543" y="121646"/>
                </a:lnTo>
                <a:cubicBezTo>
                  <a:pt x="5647363" y="125925"/>
                  <a:pt x="5647068" y="131441"/>
                  <a:pt x="5642659" y="138194"/>
                </a:cubicBezTo>
                <a:cubicBezTo>
                  <a:pt x="5638250" y="144947"/>
                  <a:pt x="5631513" y="156013"/>
                  <a:pt x="5622446" y="171392"/>
                </a:cubicBezTo>
                <a:cubicBezTo>
                  <a:pt x="5613381" y="186771"/>
                  <a:pt x="5602851" y="199852"/>
                  <a:pt x="5590858" y="210636"/>
                </a:cubicBezTo>
                <a:cubicBezTo>
                  <a:pt x="5578865" y="221420"/>
                  <a:pt x="5566751" y="229423"/>
                  <a:pt x="5554516" y="234644"/>
                </a:cubicBezTo>
                <a:cubicBezTo>
                  <a:pt x="5542281" y="239865"/>
                  <a:pt x="5535730" y="241211"/>
                  <a:pt x="5534861" y="238681"/>
                </a:cubicBezTo>
                <a:cubicBezTo>
                  <a:pt x="5533993" y="236151"/>
                  <a:pt x="5538530" y="231060"/>
                  <a:pt x="5548470" y="223408"/>
                </a:cubicBezTo>
                <a:cubicBezTo>
                  <a:pt x="5558410" y="215755"/>
                  <a:pt x="5567997" y="206739"/>
                  <a:pt x="5577231" y="196358"/>
                </a:cubicBezTo>
                <a:cubicBezTo>
                  <a:pt x="5586464" y="185977"/>
                  <a:pt x="5595503" y="173091"/>
                  <a:pt x="5604345" y="157700"/>
                </a:cubicBezTo>
                <a:cubicBezTo>
                  <a:pt x="5613188" y="142309"/>
                  <a:pt x="5617610" y="130483"/>
                  <a:pt x="5617610" y="122223"/>
                </a:cubicBezTo>
                <a:cubicBezTo>
                  <a:pt x="5607291" y="125299"/>
                  <a:pt x="5597806" y="127820"/>
                  <a:pt x="5589155" y="129785"/>
                </a:cubicBezTo>
                <a:cubicBezTo>
                  <a:pt x="5580505" y="131751"/>
                  <a:pt x="5571802" y="129336"/>
                  <a:pt x="5563045" y="122539"/>
                </a:cubicBezTo>
                <a:cubicBezTo>
                  <a:pt x="5554290" y="115743"/>
                  <a:pt x="5555291" y="111839"/>
                  <a:pt x="5566050" y="110828"/>
                </a:cubicBezTo>
                <a:cubicBezTo>
                  <a:pt x="5576809" y="109818"/>
                  <a:pt x="5589379" y="107988"/>
                  <a:pt x="5603759" y="105340"/>
                </a:cubicBezTo>
                <a:cubicBezTo>
                  <a:pt x="5618140" y="102692"/>
                  <a:pt x="5633798" y="99446"/>
                  <a:pt x="5650733" y="95601"/>
                </a:cubicBezTo>
                <a:cubicBezTo>
                  <a:pt x="5667669" y="91757"/>
                  <a:pt x="5682052" y="88405"/>
                  <a:pt x="5693884" y="85546"/>
                </a:cubicBezTo>
                <a:cubicBezTo>
                  <a:pt x="5705716" y="82687"/>
                  <a:pt x="5714559" y="81258"/>
                  <a:pt x="5720413" y="81258"/>
                </a:cubicBezTo>
                <a:close/>
                <a:moveTo>
                  <a:pt x="1424638" y="81258"/>
                </a:moveTo>
                <a:cubicBezTo>
                  <a:pt x="1431931" y="81258"/>
                  <a:pt x="1438631" y="84424"/>
                  <a:pt x="1444739" y="90755"/>
                </a:cubicBezTo>
                <a:cubicBezTo>
                  <a:pt x="1450847" y="97087"/>
                  <a:pt x="1447865" y="101173"/>
                  <a:pt x="1435791" y="103015"/>
                </a:cubicBezTo>
                <a:cubicBezTo>
                  <a:pt x="1423717" y="104857"/>
                  <a:pt x="1402121" y="107979"/>
                  <a:pt x="1371004" y="112382"/>
                </a:cubicBezTo>
                <a:cubicBezTo>
                  <a:pt x="1383456" y="116152"/>
                  <a:pt x="1387716" y="120890"/>
                  <a:pt x="1383785" y="126595"/>
                </a:cubicBezTo>
                <a:cubicBezTo>
                  <a:pt x="1379853" y="132300"/>
                  <a:pt x="1377128" y="145784"/>
                  <a:pt x="1375608" y="167048"/>
                </a:cubicBezTo>
                <a:cubicBezTo>
                  <a:pt x="1374089" y="188312"/>
                  <a:pt x="1375509" y="203663"/>
                  <a:pt x="1379869" y="213101"/>
                </a:cubicBezTo>
                <a:cubicBezTo>
                  <a:pt x="1384228" y="222539"/>
                  <a:pt x="1397086" y="227441"/>
                  <a:pt x="1418443" y="227807"/>
                </a:cubicBezTo>
                <a:cubicBezTo>
                  <a:pt x="1439800" y="228173"/>
                  <a:pt x="1454568" y="226583"/>
                  <a:pt x="1462748" y="223036"/>
                </a:cubicBezTo>
                <a:cubicBezTo>
                  <a:pt x="1470927" y="219488"/>
                  <a:pt x="1477293" y="209756"/>
                  <a:pt x="1481844" y="193837"/>
                </a:cubicBezTo>
                <a:cubicBezTo>
                  <a:pt x="1486396" y="177919"/>
                  <a:pt x="1489477" y="171271"/>
                  <a:pt x="1491090" y="173894"/>
                </a:cubicBezTo>
                <a:cubicBezTo>
                  <a:pt x="1492702" y="176517"/>
                  <a:pt x="1493704" y="184433"/>
                  <a:pt x="1494095" y="197642"/>
                </a:cubicBezTo>
                <a:cubicBezTo>
                  <a:pt x="1494485" y="210850"/>
                  <a:pt x="1496054" y="220236"/>
                  <a:pt x="1498801" y="225798"/>
                </a:cubicBezTo>
                <a:cubicBezTo>
                  <a:pt x="1501548" y="231361"/>
                  <a:pt x="1499626" y="236880"/>
                  <a:pt x="1493034" y="242355"/>
                </a:cubicBezTo>
                <a:cubicBezTo>
                  <a:pt x="1486442" y="247831"/>
                  <a:pt x="1470179" y="251555"/>
                  <a:pt x="1444246" y="253527"/>
                </a:cubicBezTo>
                <a:cubicBezTo>
                  <a:pt x="1418313" y="255499"/>
                  <a:pt x="1398953" y="254020"/>
                  <a:pt x="1386166" y="249090"/>
                </a:cubicBezTo>
                <a:cubicBezTo>
                  <a:pt x="1373379" y="244160"/>
                  <a:pt x="1365103" y="236663"/>
                  <a:pt x="1361340" y="226598"/>
                </a:cubicBezTo>
                <a:cubicBezTo>
                  <a:pt x="1357576" y="216534"/>
                  <a:pt x="1355889" y="205939"/>
                  <a:pt x="1356280" y="194814"/>
                </a:cubicBezTo>
                <a:cubicBezTo>
                  <a:pt x="1356670" y="183689"/>
                  <a:pt x="1357253" y="169479"/>
                  <a:pt x="1358028" y="152184"/>
                </a:cubicBezTo>
                <a:cubicBezTo>
                  <a:pt x="1358804" y="134889"/>
                  <a:pt x="1358335" y="122570"/>
                  <a:pt x="1356624" y="115228"/>
                </a:cubicBezTo>
                <a:cubicBezTo>
                  <a:pt x="1353126" y="116642"/>
                  <a:pt x="1348196" y="117783"/>
                  <a:pt x="1341834" y="118651"/>
                </a:cubicBezTo>
                <a:lnTo>
                  <a:pt x="1347768" y="121646"/>
                </a:lnTo>
                <a:cubicBezTo>
                  <a:pt x="1351588" y="125925"/>
                  <a:pt x="1351293" y="131441"/>
                  <a:pt x="1346885" y="138194"/>
                </a:cubicBezTo>
                <a:cubicBezTo>
                  <a:pt x="1342476" y="144947"/>
                  <a:pt x="1335738" y="156013"/>
                  <a:pt x="1326672" y="171392"/>
                </a:cubicBezTo>
                <a:cubicBezTo>
                  <a:pt x="1317606" y="186771"/>
                  <a:pt x="1307076" y="199852"/>
                  <a:pt x="1295083" y="210636"/>
                </a:cubicBezTo>
                <a:cubicBezTo>
                  <a:pt x="1283090" y="221420"/>
                  <a:pt x="1270976" y="229423"/>
                  <a:pt x="1258742" y="234644"/>
                </a:cubicBezTo>
                <a:cubicBezTo>
                  <a:pt x="1246506" y="239866"/>
                  <a:pt x="1239954" y="241211"/>
                  <a:pt x="1239086" y="238681"/>
                </a:cubicBezTo>
                <a:cubicBezTo>
                  <a:pt x="1238218" y="236151"/>
                  <a:pt x="1242755" y="231060"/>
                  <a:pt x="1252695" y="223408"/>
                </a:cubicBezTo>
                <a:cubicBezTo>
                  <a:pt x="1262635" y="215755"/>
                  <a:pt x="1272222" y="206739"/>
                  <a:pt x="1281456" y="196358"/>
                </a:cubicBezTo>
                <a:cubicBezTo>
                  <a:pt x="1290690" y="185977"/>
                  <a:pt x="1299728" y="173091"/>
                  <a:pt x="1308570" y="157700"/>
                </a:cubicBezTo>
                <a:cubicBezTo>
                  <a:pt x="1317414" y="142309"/>
                  <a:pt x="1321835" y="130483"/>
                  <a:pt x="1321835" y="122223"/>
                </a:cubicBezTo>
                <a:cubicBezTo>
                  <a:pt x="1311516" y="125299"/>
                  <a:pt x="1302031" y="127820"/>
                  <a:pt x="1293381" y="129785"/>
                </a:cubicBezTo>
                <a:cubicBezTo>
                  <a:pt x="1284730" y="131751"/>
                  <a:pt x="1276027" y="129336"/>
                  <a:pt x="1267271" y="122539"/>
                </a:cubicBezTo>
                <a:cubicBezTo>
                  <a:pt x="1258515" y="115743"/>
                  <a:pt x="1259516" y="111839"/>
                  <a:pt x="1270276" y="110828"/>
                </a:cubicBezTo>
                <a:cubicBezTo>
                  <a:pt x="1281035" y="109818"/>
                  <a:pt x="1293604" y="107988"/>
                  <a:pt x="1307984" y="105340"/>
                </a:cubicBezTo>
                <a:cubicBezTo>
                  <a:pt x="1322365" y="102692"/>
                  <a:pt x="1338023" y="99446"/>
                  <a:pt x="1354959" y="95601"/>
                </a:cubicBezTo>
                <a:cubicBezTo>
                  <a:pt x="1371894" y="91757"/>
                  <a:pt x="1386278" y="88405"/>
                  <a:pt x="1398109" y="85546"/>
                </a:cubicBezTo>
                <a:cubicBezTo>
                  <a:pt x="1409941" y="82687"/>
                  <a:pt x="1418784" y="81258"/>
                  <a:pt x="1424638" y="81258"/>
                </a:cubicBezTo>
                <a:close/>
                <a:moveTo>
                  <a:pt x="3786677" y="77465"/>
                </a:moveTo>
                <a:cubicBezTo>
                  <a:pt x="3788421" y="76562"/>
                  <a:pt x="3791135" y="76737"/>
                  <a:pt x="3794819" y="77993"/>
                </a:cubicBezTo>
                <a:cubicBezTo>
                  <a:pt x="3802186" y="80505"/>
                  <a:pt x="3807463" y="83292"/>
                  <a:pt x="3810650" y="86355"/>
                </a:cubicBezTo>
                <a:cubicBezTo>
                  <a:pt x="3813838" y="89419"/>
                  <a:pt x="3814542" y="92039"/>
                  <a:pt x="3812762" y="94215"/>
                </a:cubicBezTo>
                <a:cubicBezTo>
                  <a:pt x="3810982" y="96392"/>
                  <a:pt x="3809149" y="98969"/>
                  <a:pt x="3807264" y="101945"/>
                </a:cubicBezTo>
                <a:cubicBezTo>
                  <a:pt x="3834450" y="121280"/>
                  <a:pt x="3853814" y="134219"/>
                  <a:pt x="3865354" y="140761"/>
                </a:cubicBezTo>
                <a:cubicBezTo>
                  <a:pt x="3876894" y="147304"/>
                  <a:pt x="3888022" y="152872"/>
                  <a:pt x="3898738" y="157467"/>
                </a:cubicBezTo>
                <a:cubicBezTo>
                  <a:pt x="3909454" y="162062"/>
                  <a:pt x="3922374" y="166050"/>
                  <a:pt x="3937498" y="169429"/>
                </a:cubicBezTo>
                <a:cubicBezTo>
                  <a:pt x="3952623" y="172809"/>
                  <a:pt x="3956796" y="176093"/>
                  <a:pt x="3950019" y="179280"/>
                </a:cubicBezTo>
                <a:cubicBezTo>
                  <a:pt x="3943241" y="182467"/>
                  <a:pt x="3933235" y="184846"/>
                  <a:pt x="3920002" y="186414"/>
                </a:cubicBezTo>
                <a:cubicBezTo>
                  <a:pt x="3906769" y="187983"/>
                  <a:pt x="3896816" y="187742"/>
                  <a:pt x="3890143" y="185689"/>
                </a:cubicBezTo>
                <a:cubicBezTo>
                  <a:pt x="3883471" y="183636"/>
                  <a:pt x="3871915" y="175172"/>
                  <a:pt x="3855475" y="160295"/>
                </a:cubicBezTo>
                <a:cubicBezTo>
                  <a:pt x="3839036" y="145419"/>
                  <a:pt x="3820746" y="129230"/>
                  <a:pt x="3800604" y="111731"/>
                </a:cubicBezTo>
                <a:cubicBezTo>
                  <a:pt x="3792865" y="121702"/>
                  <a:pt x="3783650" y="132427"/>
                  <a:pt x="3772960" y="143905"/>
                </a:cubicBezTo>
                <a:cubicBezTo>
                  <a:pt x="3762269" y="155384"/>
                  <a:pt x="3748415" y="167058"/>
                  <a:pt x="3731399" y="178927"/>
                </a:cubicBezTo>
                <a:cubicBezTo>
                  <a:pt x="3714383" y="190796"/>
                  <a:pt x="3698623" y="198129"/>
                  <a:pt x="3684118" y="200925"/>
                </a:cubicBezTo>
                <a:cubicBezTo>
                  <a:pt x="3669614" y="203722"/>
                  <a:pt x="3668578" y="201133"/>
                  <a:pt x="3681012" y="193158"/>
                </a:cubicBezTo>
                <a:cubicBezTo>
                  <a:pt x="3693445" y="185184"/>
                  <a:pt x="3708709" y="173879"/>
                  <a:pt x="3726804" y="159244"/>
                </a:cubicBezTo>
                <a:cubicBezTo>
                  <a:pt x="3744899" y="144609"/>
                  <a:pt x="3759112" y="129844"/>
                  <a:pt x="3769443" y="114949"/>
                </a:cubicBezTo>
                <a:cubicBezTo>
                  <a:pt x="3779775" y="100054"/>
                  <a:pt x="3784745" y="89543"/>
                  <a:pt x="3784354" y="83416"/>
                </a:cubicBezTo>
                <a:cubicBezTo>
                  <a:pt x="3784159" y="80353"/>
                  <a:pt x="3784933" y="78369"/>
                  <a:pt x="3786677" y="77465"/>
                </a:cubicBezTo>
                <a:close/>
                <a:moveTo>
                  <a:pt x="2253152" y="77465"/>
                </a:moveTo>
                <a:cubicBezTo>
                  <a:pt x="2254896" y="76562"/>
                  <a:pt x="2257610" y="76737"/>
                  <a:pt x="2261294" y="77993"/>
                </a:cubicBezTo>
                <a:cubicBezTo>
                  <a:pt x="2268661" y="80505"/>
                  <a:pt x="2273938" y="83292"/>
                  <a:pt x="2277125" y="86355"/>
                </a:cubicBezTo>
                <a:cubicBezTo>
                  <a:pt x="2280313" y="89419"/>
                  <a:pt x="2281017" y="92039"/>
                  <a:pt x="2279237" y="94215"/>
                </a:cubicBezTo>
                <a:cubicBezTo>
                  <a:pt x="2277457" y="96392"/>
                  <a:pt x="2275625" y="98969"/>
                  <a:pt x="2273739" y="101945"/>
                </a:cubicBezTo>
                <a:cubicBezTo>
                  <a:pt x="2300925" y="121280"/>
                  <a:pt x="2320289" y="134219"/>
                  <a:pt x="2331829" y="140761"/>
                </a:cubicBezTo>
                <a:cubicBezTo>
                  <a:pt x="2343369" y="147304"/>
                  <a:pt x="2354497" y="152872"/>
                  <a:pt x="2365213" y="157467"/>
                </a:cubicBezTo>
                <a:cubicBezTo>
                  <a:pt x="2375929" y="162062"/>
                  <a:pt x="2388849" y="166050"/>
                  <a:pt x="2403973" y="169429"/>
                </a:cubicBezTo>
                <a:cubicBezTo>
                  <a:pt x="2419098" y="172809"/>
                  <a:pt x="2423271" y="176093"/>
                  <a:pt x="2416494" y="179280"/>
                </a:cubicBezTo>
                <a:cubicBezTo>
                  <a:pt x="2409716" y="182467"/>
                  <a:pt x="2399710" y="184846"/>
                  <a:pt x="2386477" y="186414"/>
                </a:cubicBezTo>
                <a:cubicBezTo>
                  <a:pt x="2373244" y="187983"/>
                  <a:pt x="2363291" y="187742"/>
                  <a:pt x="2356618" y="185689"/>
                </a:cubicBezTo>
                <a:cubicBezTo>
                  <a:pt x="2349946" y="183636"/>
                  <a:pt x="2338390" y="175172"/>
                  <a:pt x="2321950" y="160295"/>
                </a:cubicBezTo>
                <a:cubicBezTo>
                  <a:pt x="2305511" y="145419"/>
                  <a:pt x="2287221" y="129230"/>
                  <a:pt x="2267079" y="111731"/>
                </a:cubicBezTo>
                <a:cubicBezTo>
                  <a:pt x="2259340" y="121702"/>
                  <a:pt x="2250125" y="132427"/>
                  <a:pt x="2239435" y="143905"/>
                </a:cubicBezTo>
                <a:cubicBezTo>
                  <a:pt x="2228744" y="155384"/>
                  <a:pt x="2214890" y="167058"/>
                  <a:pt x="2197874" y="178927"/>
                </a:cubicBezTo>
                <a:cubicBezTo>
                  <a:pt x="2180858" y="190796"/>
                  <a:pt x="2165098" y="198129"/>
                  <a:pt x="2150593" y="200925"/>
                </a:cubicBezTo>
                <a:cubicBezTo>
                  <a:pt x="2136089" y="203722"/>
                  <a:pt x="2135053" y="201133"/>
                  <a:pt x="2147487" y="193158"/>
                </a:cubicBezTo>
                <a:cubicBezTo>
                  <a:pt x="2159920" y="185184"/>
                  <a:pt x="2175184" y="173879"/>
                  <a:pt x="2193279" y="159244"/>
                </a:cubicBezTo>
                <a:cubicBezTo>
                  <a:pt x="2211374" y="144609"/>
                  <a:pt x="2225587" y="129844"/>
                  <a:pt x="2235918" y="114949"/>
                </a:cubicBezTo>
                <a:cubicBezTo>
                  <a:pt x="2246250" y="100054"/>
                  <a:pt x="2251220" y="89543"/>
                  <a:pt x="2250829" y="83416"/>
                </a:cubicBezTo>
                <a:cubicBezTo>
                  <a:pt x="2250634" y="80353"/>
                  <a:pt x="2251408" y="78369"/>
                  <a:pt x="2253152" y="77465"/>
                </a:cubicBezTo>
                <a:close/>
                <a:moveTo>
                  <a:pt x="4062907" y="76521"/>
                </a:moveTo>
                <a:cubicBezTo>
                  <a:pt x="4065783" y="76027"/>
                  <a:pt x="4069041" y="76297"/>
                  <a:pt x="4072681" y="77333"/>
                </a:cubicBezTo>
                <a:cubicBezTo>
                  <a:pt x="4079961" y="79404"/>
                  <a:pt x="4086593" y="82762"/>
                  <a:pt x="4092577" y="87407"/>
                </a:cubicBezTo>
                <a:cubicBezTo>
                  <a:pt x="4098562" y="92051"/>
                  <a:pt x="4099535" y="96414"/>
                  <a:pt x="4095498" y="100494"/>
                </a:cubicBezTo>
                <a:cubicBezTo>
                  <a:pt x="4091461" y="104575"/>
                  <a:pt x="4086479" y="116351"/>
                  <a:pt x="4080550" y="135822"/>
                </a:cubicBezTo>
                <a:cubicBezTo>
                  <a:pt x="4089108" y="146625"/>
                  <a:pt x="4088035" y="152503"/>
                  <a:pt x="4077332" y="153458"/>
                </a:cubicBezTo>
                <a:cubicBezTo>
                  <a:pt x="4066629" y="154413"/>
                  <a:pt x="4050189" y="157390"/>
                  <a:pt x="4028014" y="162388"/>
                </a:cubicBezTo>
                <a:cubicBezTo>
                  <a:pt x="4028795" y="173215"/>
                  <a:pt x="4026898" y="180123"/>
                  <a:pt x="4022321" y="183112"/>
                </a:cubicBezTo>
                <a:cubicBezTo>
                  <a:pt x="4017745" y="186101"/>
                  <a:pt x="4014235" y="183658"/>
                  <a:pt x="4011791" y="175783"/>
                </a:cubicBezTo>
                <a:cubicBezTo>
                  <a:pt x="4009348" y="167907"/>
                  <a:pt x="4007137" y="158754"/>
                  <a:pt x="4005159" y="148324"/>
                </a:cubicBezTo>
                <a:cubicBezTo>
                  <a:pt x="4003181" y="137893"/>
                  <a:pt x="4001631" y="129221"/>
                  <a:pt x="4000508" y="122307"/>
                </a:cubicBezTo>
                <a:cubicBezTo>
                  <a:pt x="3999386" y="115392"/>
                  <a:pt x="3996856" y="108376"/>
                  <a:pt x="3992918" y="101257"/>
                </a:cubicBezTo>
                <a:cubicBezTo>
                  <a:pt x="3988980" y="94138"/>
                  <a:pt x="3991045" y="90978"/>
                  <a:pt x="3999113" y="91778"/>
                </a:cubicBezTo>
                <a:cubicBezTo>
                  <a:pt x="4007181" y="92578"/>
                  <a:pt x="4012439" y="93161"/>
                  <a:pt x="4014889" y="93527"/>
                </a:cubicBezTo>
                <a:cubicBezTo>
                  <a:pt x="4017339" y="93893"/>
                  <a:pt x="4023651" y="92792"/>
                  <a:pt x="4033827" y="90225"/>
                </a:cubicBezTo>
                <a:cubicBezTo>
                  <a:pt x="4044003" y="87658"/>
                  <a:pt x="4051203" y="84349"/>
                  <a:pt x="4055426" y="80300"/>
                </a:cubicBezTo>
                <a:cubicBezTo>
                  <a:pt x="4057538" y="78275"/>
                  <a:pt x="4060031" y="77016"/>
                  <a:pt x="4062907" y="76521"/>
                </a:cubicBezTo>
                <a:close/>
                <a:moveTo>
                  <a:pt x="2836413" y="71334"/>
                </a:moveTo>
                <a:cubicBezTo>
                  <a:pt x="2838327" y="71219"/>
                  <a:pt x="2840739" y="71470"/>
                  <a:pt x="2843649" y="72087"/>
                </a:cubicBezTo>
                <a:cubicBezTo>
                  <a:pt x="2855288" y="74555"/>
                  <a:pt x="2863676" y="78365"/>
                  <a:pt x="2868810" y="83518"/>
                </a:cubicBezTo>
                <a:cubicBezTo>
                  <a:pt x="2873945" y="88672"/>
                  <a:pt x="2876013" y="95440"/>
                  <a:pt x="2875014" y="103824"/>
                </a:cubicBezTo>
                <a:cubicBezTo>
                  <a:pt x="2874016" y="112208"/>
                  <a:pt x="2870329" y="114924"/>
                  <a:pt x="2863955" y="111973"/>
                </a:cubicBezTo>
                <a:cubicBezTo>
                  <a:pt x="2857580" y="109021"/>
                  <a:pt x="2851729" y="104677"/>
                  <a:pt x="2846402" y="98941"/>
                </a:cubicBezTo>
                <a:cubicBezTo>
                  <a:pt x="2841075" y="93205"/>
                  <a:pt x="2836483" y="87645"/>
                  <a:pt x="2832626" y="82263"/>
                </a:cubicBezTo>
                <a:cubicBezTo>
                  <a:pt x="2829408" y="75324"/>
                  <a:pt x="2830670" y="71681"/>
                  <a:pt x="2836413" y="71334"/>
                </a:cubicBezTo>
                <a:close/>
                <a:moveTo>
                  <a:pt x="777422" y="66189"/>
                </a:moveTo>
                <a:lnTo>
                  <a:pt x="753051" y="70412"/>
                </a:lnTo>
                <a:cubicBezTo>
                  <a:pt x="753051" y="84080"/>
                  <a:pt x="751963" y="94966"/>
                  <a:pt x="749786" y="103071"/>
                </a:cubicBezTo>
                <a:lnTo>
                  <a:pt x="747998" y="107793"/>
                </a:lnTo>
                <a:lnTo>
                  <a:pt x="752525" y="107280"/>
                </a:lnTo>
                <a:lnTo>
                  <a:pt x="770536" y="105142"/>
                </a:lnTo>
                <a:lnTo>
                  <a:pt x="769944" y="102945"/>
                </a:lnTo>
                <a:cubicBezTo>
                  <a:pt x="769976" y="101204"/>
                  <a:pt x="770332" y="98809"/>
                  <a:pt x="771013" y="95760"/>
                </a:cubicBezTo>
                <a:cubicBezTo>
                  <a:pt x="773735" y="83562"/>
                  <a:pt x="775872" y="73705"/>
                  <a:pt x="777422" y="66189"/>
                </a:cubicBezTo>
                <a:close/>
                <a:moveTo>
                  <a:pt x="1137205" y="63241"/>
                </a:moveTo>
                <a:cubicBezTo>
                  <a:pt x="1128765" y="62875"/>
                  <a:pt x="1121128" y="67383"/>
                  <a:pt x="1114294" y="76765"/>
                </a:cubicBezTo>
                <a:cubicBezTo>
                  <a:pt x="1107460" y="86148"/>
                  <a:pt x="1102896" y="101300"/>
                  <a:pt x="1100602" y="122223"/>
                </a:cubicBezTo>
                <a:cubicBezTo>
                  <a:pt x="1098320" y="143133"/>
                  <a:pt x="1099095" y="161814"/>
                  <a:pt x="1102927" y="178266"/>
                </a:cubicBezTo>
                <a:cubicBezTo>
                  <a:pt x="1106760" y="194718"/>
                  <a:pt x="1112685" y="206007"/>
                  <a:pt x="1120704" y="212134"/>
                </a:cubicBezTo>
                <a:cubicBezTo>
                  <a:pt x="1128722" y="218261"/>
                  <a:pt x="1136771" y="219547"/>
                  <a:pt x="1144850" y="215994"/>
                </a:cubicBezTo>
                <a:cubicBezTo>
                  <a:pt x="1152930" y="212441"/>
                  <a:pt x="1159048" y="204438"/>
                  <a:pt x="1163203" y="191986"/>
                </a:cubicBezTo>
                <a:cubicBezTo>
                  <a:pt x="1167358" y="179534"/>
                  <a:pt x="1169435" y="165811"/>
                  <a:pt x="1169435" y="150817"/>
                </a:cubicBezTo>
                <a:cubicBezTo>
                  <a:pt x="1169435" y="135822"/>
                  <a:pt x="1168864" y="122232"/>
                  <a:pt x="1167723" y="110047"/>
                </a:cubicBezTo>
                <a:cubicBezTo>
                  <a:pt x="1166582" y="97862"/>
                  <a:pt x="1163320" y="87106"/>
                  <a:pt x="1157938" y="77779"/>
                </a:cubicBezTo>
                <a:cubicBezTo>
                  <a:pt x="1152555" y="68453"/>
                  <a:pt x="1145644" y="63606"/>
                  <a:pt x="1137205" y="63241"/>
                </a:cubicBezTo>
                <a:close/>
                <a:moveTo>
                  <a:pt x="6918429" y="62938"/>
                </a:moveTo>
                <a:cubicBezTo>
                  <a:pt x="6919929" y="62929"/>
                  <a:pt x="6921825" y="63225"/>
                  <a:pt x="6924115" y="63827"/>
                </a:cubicBezTo>
                <a:cubicBezTo>
                  <a:pt x="6930999" y="65538"/>
                  <a:pt x="6936481" y="67811"/>
                  <a:pt x="6940561" y="70645"/>
                </a:cubicBezTo>
                <a:cubicBezTo>
                  <a:pt x="6944641" y="73479"/>
                  <a:pt x="6945904" y="77044"/>
                  <a:pt x="6944347" y="81342"/>
                </a:cubicBezTo>
                <a:cubicBezTo>
                  <a:pt x="6942791" y="85639"/>
                  <a:pt x="6942012" y="94963"/>
                  <a:pt x="6942012" y="109312"/>
                </a:cubicBezTo>
                <a:lnTo>
                  <a:pt x="6942012" y="145515"/>
                </a:lnTo>
                <a:cubicBezTo>
                  <a:pt x="6942012" y="155151"/>
                  <a:pt x="6940905" y="163603"/>
                  <a:pt x="6938691" y="170871"/>
                </a:cubicBezTo>
                <a:cubicBezTo>
                  <a:pt x="6936477" y="178139"/>
                  <a:pt x="6932370" y="178415"/>
                  <a:pt x="6926367" y="171699"/>
                </a:cubicBezTo>
                <a:cubicBezTo>
                  <a:pt x="6920364" y="164983"/>
                  <a:pt x="6917945" y="157712"/>
                  <a:pt x="6919111" y="149886"/>
                </a:cubicBezTo>
                <a:cubicBezTo>
                  <a:pt x="6920277" y="142061"/>
                  <a:pt x="6920860" y="128927"/>
                  <a:pt x="6920860" y="110484"/>
                </a:cubicBezTo>
                <a:cubicBezTo>
                  <a:pt x="6920860" y="91695"/>
                  <a:pt x="6919111" y="78620"/>
                  <a:pt x="6915614" y="71259"/>
                </a:cubicBezTo>
                <a:cubicBezTo>
                  <a:pt x="6912991" y="65738"/>
                  <a:pt x="6913929" y="62964"/>
                  <a:pt x="6918429" y="62938"/>
                </a:cubicBezTo>
                <a:close/>
                <a:moveTo>
                  <a:pt x="2897003" y="57946"/>
                </a:moveTo>
                <a:cubicBezTo>
                  <a:pt x="2898506" y="58040"/>
                  <a:pt x="2900372" y="58500"/>
                  <a:pt x="2902603" y="59325"/>
                </a:cubicBezTo>
                <a:cubicBezTo>
                  <a:pt x="2911527" y="62624"/>
                  <a:pt x="2918943" y="66509"/>
                  <a:pt x="2924853" y="70980"/>
                </a:cubicBezTo>
                <a:cubicBezTo>
                  <a:pt x="2930763" y="75451"/>
                  <a:pt x="2932118" y="79906"/>
                  <a:pt x="2928918" y="84346"/>
                </a:cubicBezTo>
                <a:cubicBezTo>
                  <a:pt x="2925718" y="88786"/>
                  <a:pt x="2923142" y="96259"/>
                  <a:pt x="2921188" y="106764"/>
                </a:cubicBezTo>
                <a:cubicBezTo>
                  <a:pt x="2919235" y="117268"/>
                  <a:pt x="2916019" y="130551"/>
                  <a:pt x="2911542" y="146612"/>
                </a:cubicBezTo>
                <a:cubicBezTo>
                  <a:pt x="2943739" y="144343"/>
                  <a:pt x="2964023" y="142219"/>
                  <a:pt x="2972394" y="140241"/>
                </a:cubicBezTo>
                <a:cubicBezTo>
                  <a:pt x="2980766" y="138262"/>
                  <a:pt x="2988034" y="137903"/>
                  <a:pt x="2994198" y="139162"/>
                </a:cubicBezTo>
                <a:cubicBezTo>
                  <a:pt x="3000362" y="140420"/>
                  <a:pt x="3006414" y="144916"/>
                  <a:pt x="3012355" y="152649"/>
                </a:cubicBezTo>
                <a:cubicBezTo>
                  <a:pt x="3018295" y="160382"/>
                  <a:pt x="3011955" y="164056"/>
                  <a:pt x="2993333" y="163672"/>
                </a:cubicBezTo>
                <a:cubicBezTo>
                  <a:pt x="2974711" y="163287"/>
                  <a:pt x="2946015" y="164589"/>
                  <a:pt x="2907245" y="167578"/>
                </a:cubicBezTo>
                <a:cubicBezTo>
                  <a:pt x="2900448" y="193971"/>
                  <a:pt x="2887277" y="215343"/>
                  <a:pt x="2867731" y="231695"/>
                </a:cubicBezTo>
                <a:cubicBezTo>
                  <a:pt x="2848185" y="248048"/>
                  <a:pt x="2826841" y="258407"/>
                  <a:pt x="2803698" y="262773"/>
                </a:cubicBezTo>
                <a:cubicBezTo>
                  <a:pt x="2780555" y="267138"/>
                  <a:pt x="2778723" y="264146"/>
                  <a:pt x="2798200" y="253796"/>
                </a:cubicBezTo>
                <a:cubicBezTo>
                  <a:pt x="2817678" y="243447"/>
                  <a:pt x="2834456" y="232185"/>
                  <a:pt x="2848532" y="220012"/>
                </a:cubicBezTo>
                <a:cubicBezTo>
                  <a:pt x="2862609" y="207840"/>
                  <a:pt x="2874224" y="190808"/>
                  <a:pt x="2883377" y="168918"/>
                </a:cubicBezTo>
                <a:cubicBezTo>
                  <a:pt x="2843528" y="174338"/>
                  <a:pt x="2819874" y="178418"/>
                  <a:pt x="2812414" y="181159"/>
                </a:cubicBezTo>
                <a:cubicBezTo>
                  <a:pt x="2804954" y="183900"/>
                  <a:pt x="2796045" y="180771"/>
                  <a:pt x="2785690" y="171774"/>
                </a:cubicBezTo>
                <a:cubicBezTo>
                  <a:pt x="2775334" y="162776"/>
                  <a:pt x="2776155" y="158674"/>
                  <a:pt x="2788155" y="159467"/>
                </a:cubicBezTo>
                <a:cubicBezTo>
                  <a:pt x="2800154" y="160261"/>
                  <a:pt x="2813830" y="159892"/>
                  <a:pt x="2829185" y="158360"/>
                </a:cubicBezTo>
                <a:cubicBezTo>
                  <a:pt x="2844539" y="156829"/>
                  <a:pt x="2863905" y="154234"/>
                  <a:pt x="2887283" y="150575"/>
                </a:cubicBezTo>
                <a:cubicBezTo>
                  <a:pt x="2890148" y="139177"/>
                  <a:pt x="2892548" y="124486"/>
                  <a:pt x="2894483" y="106503"/>
                </a:cubicBezTo>
                <a:cubicBezTo>
                  <a:pt x="2896418" y="88520"/>
                  <a:pt x="2896024" y="75336"/>
                  <a:pt x="2893302" y="66952"/>
                </a:cubicBezTo>
                <a:cubicBezTo>
                  <a:pt x="2891260" y="60664"/>
                  <a:pt x="2892494" y="57662"/>
                  <a:pt x="2897003" y="57946"/>
                </a:cubicBezTo>
                <a:close/>
                <a:moveTo>
                  <a:pt x="7182965" y="40516"/>
                </a:moveTo>
                <a:cubicBezTo>
                  <a:pt x="7179597" y="43828"/>
                  <a:pt x="7175451" y="47538"/>
                  <a:pt x="7170526" y="51648"/>
                </a:cubicBezTo>
                <a:lnTo>
                  <a:pt x="7156186" y="62984"/>
                </a:lnTo>
                <a:lnTo>
                  <a:pt x="7164873" y="62701"/>
                </a:lnTo>
                <a:cubicBezTo>
                  <a:pt x="7174156" y="64357"/>
                  <a:pt x="7180990" y="67402"/>
                  <a:pt x="7185374" y="71835"/>
                </a:cubicBezTo>
                <a:cubicBezTo>
                  <a:pt x="7189759" y="76269"/>
                  <a:pt x="7191560" y="79788"/>
                  <a:pt x="7190779" y="82393"/>
                </a:cubicBezTo>
                <a:cubicBezTo>
                  <a:pt x="7192701" y="79206"/>
                  <a:pt x="7197473" y="73417"/>
                  <a:pt x="7205094" y="65027"/>
                </a:cubicBezTo>
                <a:cubicBezTo>
                  <a:pt x="7212715" y="56636"/>
                  <a:pt x="7217270" y="50841"/>
                  <a:pt x="7218758" y="47642"/>
                </a:cubicBezTo>
                <a:cubicBezTo>
                  <a:pt x="7220247" y="44442"/>
                  <a:pt x="7219069" y="42842"/>
                  <a:pt x="7215223" y="42842"/>
                </a:cubicBezTo>
                <a:cubicBezTo>
                  <a:pt x="7210114" y="42842"/>
                  <a:pt x="7204638" y="43233"/>
                  <a:pt x="7198797" y="44014"/>
                </a:cubicBezTo>
                <a:cubicBezTo>
                  <a:pt x="7192955" y="44795"/>
                  <a:pt x="7187678" y="43629"/>
                  <a:pt x="7182965" y="40516"/>
                </a:cubicBezTo>
                <a:close/>
                <a:moveTo>
                  <a:pt x="5357625" y="40405"/>
                </a:moveTo>
                <a:lnTo>
                  <a:pt x="5489692" y="40405"/>
                </a:lnTo>
                <a:lnTo>
                  <a:pt x="5489692" y="63622"/>
                </a:lnTo>
                <a:cubicBezTo>
                  <a:pt x="5452944" y="123029"/>
                  <a:pt x="5428592" y="183032"/>
                  <a:pt x="5416636" y="243630"/>
                </a:cubicBezTo>
                <a:lnTo>
                  <a:pt x="5384489" y="243630"/>
                </a:lnTo>
                <a:cubicBezTo>
                  <a:pt x="5398516" y="181816"/>
                  <a:pt x="5423030" y="123060"/>
                  <a:pt x="5458029" y="67361"/>
                </a:cubicBezTo>
                <a:lnTo>
                  <a:pt x="5357625" y="67361"/>
                </a:lnTo>
                <a:close/>
                <a:moveTo>
                  <a:pt x="939291" y="40405"/>
                </a:moveTo>
                <a:lnTo>
                  <a:pt x="1038187" y="40405"/>
                </a:lnTo>
                <a:lnTo>
                  <a:pt x="1038187" y="67361"/>
                </a:lnTo>
                <a:lnTo>
                  <a:pt x="962825" y="67361"/>
                </a:lnTo>
                <a:cubicBezTo>
                  <a:pt x="959240" y="86833"/>
                  <a:pt x="955569" y="101182"/>
                  <a:pt x="951811" y="110410"/>
                </a:cubicBezTo>
                <a:cubicBezTo>
                  <a:pt x="960393" y="105759"/>
                  <a:pt x="970111" y="103641"/>
                  <a:pt x="980963" y="104057"/>
                </a:cubicBezTo>
                <a:cubicBezTo>
                  <a:pt x="991815" y="104472"/>
                  <a:pt x="1002205" y="106956"/>
                  <a:pt x="1012133" y="111507"/>
                </a:cubicBezTo>
                <a:cubicBezTo>
                  <a:pt x="1022061" y="116059"/>
                  <a:pt x="1029245" y="122170"/>
                  <a:pt x="1033685" y="129841"/>
                </a:cubicBezTo>
                <a:cubicBezTo>
                  <a:pt x="1038125" y="137512"/>
                  <a:pt x="1041344" y="145133"/>
                  <a:pt x="1043340" y="152705"/>
                </a:cubicBezTo>
                <a:cubicBezTo>
                  <a:pt x="1045337" y="160277"/>
                  <a:pt x="1046131" y="168506"/>
                  <a:pt x="1045722" y="177392"/>
                </a:cubicBezTo>
                <a:cubicBezTo>
                  <a:pt x="1045312" y="186278"/>
                  <a:pt x="1043486" y="195381"/>
                  <a:pt x="1040243" y="204702"/>
                </a:cubicBezTo>
                <a:cubicBezTo>
                  <a:pt x="1037000" y="214022"/>
                  <a:pt x="1032060" y="221795"/>
                  <a:pt x="1025425" y="228021"/>
                </a:cubicBezTo>
                <a:cubicBezTo>
                  <a:pt x="1018790" y="234247"/>
                  <a:pt x="1010784" y="239183"/>
                  <a:pt x="1001408" y="242830"/>
                </a:cubicBezTo>
                <a:cubicBezTo>
                  <a:pt x="992032" y="246476"/>
                  <a:pt x="981180" y="247899"/>
                  <a:pt x="968852" y="247099"/>
                </a:cubicBezTo>
                <a:cubicBezTo>
                  <a:pt x="956524" y="246299"/>
                  <a:pt x="944798" y="241779"/>
                  <a:pt x="933673" y="233537"/>
                </a:cubicBezTo>
                <a:cubicBezTo>
                  <a:pt x="922548" y="225296"/>
                  <a:pt x="914926" y="210646"/>
                  <a:pt x="910809" y="189586"/>
                </a:cubicBezTo>
                <a:lnTo>
                  <a:pt x="938100" y="181624"/>
                </a:lnTo>
                <a:cubicBezTo>
                  <a:pt x="943793" y="203737"/>
                  <a:pt x="952589" y="215687"/>
                  <a:pt x="964489" y="217473"/>
                </a:cubicBezTo>
                <a:cubicBezTo>
                  <a:pt x="976389" y="219259"/>
                  <a:pt x="986051" y="218013"/>
                  <a:pt x="993474" y="213734"/>
                </a:cubicBezTo>
                <a:cubicBezTo>
                  <a:pt x="1000896" y="209455"/>
                  <a:pt x="1006292" y="203396"/>
                  <a:pt x="1009659" y="195558"/>
                </a:cubicBezTo>
                <a:cubicBezTo>
                  <a:pt x="1013026" y="187720"/>
                  <a:pt x="1014520" y="178989"/>
                  <a:pt x="1014142" y="169364"/>
                </a:cubicBezTo>
                <a:cubicBezTo>
                  <a:pt x="1013764" y="159740"/>
                  <a:pt x="1011271" y="151738"/>
                  <a:pt x="1006664" y="145357"/>
                </a:cubicBezTo>
                <a:cubicBezTo>
                  <a:pt x="1002056" y="138976"/>
                  <a:pt x="996199" y="134694"/>
                  <a:pt x="989093" y="132511"/>
                </a:cubicBezTo>
                <a:cubicBezTo>
                  <a:pt x="981986" y="130328"/>
                  <a:pt x="973940" y="130340"/>
                  <a:pt x="964954" y="132548"/>
                </a:cubicBezTo>
                <a:cubicBezTo>
                  <a:pt x="955969" y="134756"/>
                  <a:pt x="948208" y="140268"/>
                  <a:pt x="941673" y="149087"/>
                </a:cubicBezTo>
                <a:lnTo>
                  <a:pt x="916651" y="146240"/>
                </a:lnTo>
                <a:cubicBezTo>
                  <a:pt x="918213" y="139307"/>
                  <a:pt x="925760" y="104029"/>
                  <a:pt x="939291" y="40405"/>
                </a:cubicBezTo>
                <a:close/>
                <a:moveTo>
                  <a:pt x="2656700" y="39847"/>
                </a:moveTo>
                <a:cubicBezTo>
                  <a:pt x="2661361" y="40058"/>
                  <a:pt x="2665405" y="41261"/>
                  <a:pt x="2668832" y="43456"/>
                </a:cubicBezTo>
                <a:cubicBezTo>
                  <a:pt x="2675684" y="47846"/>
                  <a:pt x="2677001" y="51728"/>
                  <a:pt x="2672785" y="55102"/>
                </a:cubicBezTo>
                <a:cubicBezTo>
                  <a:pt x="2668568" y="58475"/>
                  <a:pt x="2660051" y="61362"/>
                  <a:pt x="2647233" y="63762"/>
                </a:cubicBezTo>
                <a:cubicBezTo>
                  <a:pt x="2634415" y="66161"/>
                  <a:pt x="2620059" y="68722"/>
                  <a:pt x="2604166" y="71445"/>
                </a:cubicBezTo>
                <a:cubicBezTo>
                  <a:pt x="2588272" y="74167"/>
                  <a:pt x="2572977" y="76582"/>
                  <a:pt x="2558280" y="78691"/>
                </a:cubicBezTo>
                <a:cubicBezTo>
                  <a:pt x="2551521" y="114720"/>
                  <a:pt x="2544616" y="142529"/>
                  <a:pt x="2537565" y="162118"/>
                </a:cubicBezTo>
                <a:cubicBezTo>
                  <a:pt x="2530514" y="181708"/>
                  <a:pt x="2521448" y="199818"/>
                  <a:pt x="2510367" y="216450"/>
                </a:cubicBezTo>
                <a:cubicBezTo>
                  <a:pt x="2499285" y="233081"/>
                  <a:pt x="2485122" y="247025"/>
                  <a:pt x="2467876" y="258280"/>
                </a:cubicBezTo>
                <a:cubicBezTo>
                  <a:pt x="2450631" y="269535"/>
                  <a:pt x="2450020" y="265483"/>
                  <a:pt x="2466044" y="246122"/>
                </a:cubicBezTo>
                <a:cubicBezTo>
                  <a:pt x="2482068" y="226762"/>
                  <a:pt x="2495881" y="203936"/>
                  <a:pt x="2507483" y="177643"/>
                </a:cubicBezTo>
                <a:cubicBezTo>
                  <a:pt x="2519085" y="151350"/>
                  <a:pt x="2526248" y="128238"/>
                  <a:pt x="2528970" y="108308"/>
                </a:cubicBezTo>
                <a:cubicBezTo>
                  <a:pt x="2531693" y="88377"/>
                  <a:pt x="2531497" y="74214"/>
                  <a:pt x="2528384" y="65817"/>
                </a:cubicBezTo>
                <a:cubicBezTo>
                  <a:pt x="2525271" y="57421"/>
                  <a:pt x="2526657" y="53635"/>
                  <a:pt x="2532542" y="54460"/>
                </a:cubicBezTo>
                <a:cubicBezTo>
                  <a:pt x="2538427" y="55285"/>
                  <a:pt x="2545456" y="57204"/>
                  <a:pt x="2553629" y="60218"/>
                </a:cubicBezTo>
                <a:cubicBezTo>
                  <a:pt x="2573647" y="57948"/>
                  <a:pt x="2590241" y="55263"/>
                  <a:pt x="2603412" y="52162"/>
                </a:cubicBezTo>
                <a:cubicBezTo>
                  <a:pt x="2616584" y="49062"/>
                  <a:pt x="2629067" y="45738"/>
                  <a:pt x="2640861" y="42191"/>
                </a:cubicBezTo>
                <a:cubicBezTo>
                  <a:pt x="2646759" y="40417"/>
                  <a:pt x="2652038" y="39636"/>
                  <a:pt x="2656700" y="39847"/>
                </a:cubicBezTo>
                <a:close/>
                <a:moveTo>
                  <a:pt x="5122979" y="36889"/>
                </a:moveTo>
                <a:lnTo>
                  <a:pt x="5155703" y="36889"/>
                </a:lnTo>
                <a:lnTo>
                  <a:pt x="5106664" y="112754"/>
                </a:lnTo>
                <a:cubicBezTo>
                  <a:pt x="5125714" y="107309"/>
                  <a:pt x="5141868" y="108466"/>
                  <a:pt x="5155126" y="116223"/>
                </a:cubicBezTo>
                <a:cubicBezTo>
                  <a:pt x="5168385" y="123981"/>
                  <a:pt x="5177231" y="132495"/>
                  <a:pt x="5181664" y="141766"/>
                </a:cubicBezTo>
                <a:cubicBezTo>
                  <a:pt x="5186098" y="151037"/>
                  <a:pt x="5188517" y="161089"/>
                  <a:pt x="5188919" y="171922"/>
                </a:cubicBezTo>
                <a:cubicBezTo>
                  <a:pt x="5189323" y="182756"/>
                  <a:pt x="5187689" y="193475"/>
                  <a:pt x="5184017" y="204079"/>
                </a:cubicBezTo>
                <a:cubicBezTo>
                  <a:pt x="5180347" y="214683"/>
                  <a:pt x="5173783" y="224307"/>
                  <a:pt x="5164326" y="232951"/>
                </a:cubicBezTo>
                <a:cubicBezTo>
                  <a:pt x="5154869" y="241596"/>
                  <a:pt x="5141747" y="246315"/>
                  <a:pt x="5124961" y="247108"/>
                </a:cubicBezTo>
                <a:cubicBezTo>
                  <a:pt x="5108174" y="247902"/>
                  <a:pt x="5093809" y="244811"/>
                  <a:pt x="5081866" y="237835"/>
                </a:cubicBezTo>
                <a:cubicBezTo>
                  <a:pt x="5069922" y="230858"/>
                  <a:pt x="5061709" y="221023"/>
                  <a:pt x="5057225" y="208329"/>
                </a:cubicBezTo>
                <a:cubicBezTo>
                  <a:pt x="5052742" y="195636"/>
                  <a:pt x="5050891" y="183484"/>
                  <a:pt x="5051672" y="171876"/>
                </a:cubicBezTo>
                <a:cubicBezTo>
                  <a:pt x="5052453" y="160267"/>
                  <a:pt x="5054593" y="150584"/>
                  <a:pt x="5058090" y="142826"/>
                </a:cubicBezTo>
                <a:cubicBezTo>
                  <a:pt x="5061588" y="135069"/>
                  <a:pt x="5066927" y="125181"/>
                  <a:pt x="5074108" y="113163"/>
                </a:cubicBezTo>
                <a:close/>
                <a:moveTo>
                  <a:pt x="1137539" y="35735"/>
                </a:moveTo>
                <a:cubicBezTo>
                  <a:pt x="1152341" y="35735"/>
                  <a:pt x="1165051" y="41657"/>
                  <a:pt x="1175667" y="53502"/>
                </a:cubicBezTo>
                <a:cubicBezTo>
                  <a:pt x="1186283" y="65346"/>
                  <a:pt x="1193170" y="79940"/>
                  <a:pt x="1196326" y="97285"/>
                </a:cubicBezTo>
                <a:cubicBezTo>
                  <a:pt x="1199483" y="114630"/>
                  <a:pt x="1200469" y="134554"/>
                  <a:pt x="1199284" y="157058"/>
                </a:cubicBezTo>
                <a:cubicBezTo>
                  <a:pt x="1198100" y="179562"/>
                  <a:pt x="1194050" y="198132"/>
                  <a:pt x="1187137" y="212766"/>
                </a:cubicBezTo>
                <a:cubicBezTo>
                  <a:pt x="1180222" y="227401"/>
                  <a:pt x="1169696" y="237568"/>
                  <a:pt x="1155557" y="243267"/>
                </a:cubicBezTo>
                <a:cubicBezTo>
                  <a:pt x="1141418" y="248966"/>
                  <a:pt x="1127307" y="248358"/>
                  <a:pt x="1113225" y="241444"/>
                </a:cubicBezTo>
                <a:cubicBezTo>
                  <a:pt x="1099141" y="234529"/>
                  <a:pt x="1089260" y="225389"/>
                  <a:pt x="1083580" y="214022"/>
                </a:cubicBezTo>
                <a:cubicBezTo>
                  <a:pt x="1077899" y="202655"/>
                  <a:pt x="1073863" y="190786"/>
                  <a:pt x="1071469" y="178415"/>
                </a:cubicBezTo>
                <a:cubicBezTo>
                  <a:pt x="1069075" y="166044"/>
                  <a:pt x="1068269" y="149421"/>
                  <a:pt x="1069051" y="128548"/>
                </a:cubicBezTo>
                <a:cubicBezTo>
                  <a:pt x="1069844" y="107675"/>
                  <a:pt x="1072808" y="91115"/>
                  <a:pt x="1077943" y="78868"/>
                </a:cubicBezTo>
                <a:cubicBezTo>
                  <a:pt x="1083078" y="66620"/>
                  <a:pt x="1090594" y="56370"/>
                  <a:pt x="1100490" y="48116"/>
                </a:cubicBezTo>
                <a:cubicBezTo>
                  <a:pt x="1110387" y="39862"/>
                  <a:pt x="1122737" y="35735"/>
                  <a:pt x="1137539" y="35735"/>
                </a:cubicBezTo>
                <a:close/>
                <a:moveTo>
                  <a:pt x="4970072" y="34603"/>
                </a:moveTo>
                <a:cubicBezTo>
                  <a:pt x="4973865" y="34611"/>
                  <a:pt x="4977444" y="35028"/>
                  <a:pt x="4980811" y="35856"/>
                </a:cubicBezTo>
                <a:cubicBezTo>
                  <a:pt x="4987546" y="37512"/>
                  <a:pt x="4994457" y="40634"/>
                  <a:pt x="5001545" y="45223"/>
                </a:cubicBezTo>
                <a:cubicBezTo>
                  <a:pt x="5008633" y="49812"/>
                  <a:pt x="5014394" y="56543"/>
                  <a:pt x="5018828" y="65417"/>
                </a:cubicBezTo>
                <a:cubicBezTo>
                  <a:pt x="5023262" y="74291"/>
                  <a:pt x="5024874" y="85001"/>
                  <a:pt x="5023664" y="97545"/>
                </a:cubicBezTo>
                <a:cubicBezTo>
                  <a:pt x="5022455" y="110090"/>
                  <a:pt x="5016288" y="124902"/>
                  <a:pt x="5005163" y="141980"/>
                </a:cubicBezTo>
                <a:cubicBezTo>
                  <a:pt x="4994038" y="159058"/>
                  <a:pt x="4973184" y="183956"/>
                  <a:pt x="4942600" y="216673"/>
                </a:cubicBezTo>
                <a:lnTo>
                  <a:pt x="5026650" y="216673"/>
                </a:lnTo>
                <a:lnTo>
                  <a:pt x="5026650" y="243630"/>
                </a:lnTo>
                <a:lnTo>
                  <a:pt x="4901597" y="243630"/>
                </a:lnTo>
                <a:lnTo>
                  <a:pt x="4901597" y="235239"/>
                </a:lnTo>
                <a:cubicBezTo>
                  <a:pt x="4902404" y="223160"/>
                  <a:pt x="4907951" y="212370"/>
                  <a:pt x="4918238" y="202869"/>
                </a:cubicBezTo>
                <a:cubicBezTo>
                  <a:pt x="4928526" y="193369"/>
                  <a:pt x="4941400" y="178768"/>
                  <a:pt x="4956859" y="159067"/>
                </a:cubicBezTo>
                <a:cubicBezTo>
                  <a:pt x="4972319" y="139366"/>
                  <a:pt x="4982343" y="124195"/>
                  <a:pt x="4986932" y="113554"/>
                </a:cubicBezTo>
                <a:cubicBezTo>
                  <a:pt x="4991521" y="102913"/>
                  <a:pt x="4993266" y="94029"/>
                  <a:pt x="4992169" y="86904"/>
                </a:cubicBezTo>
                <a:cubicBezTo>
                  <a:pt x="4991071" y="79779"/>
                  <a:pt x="4987778" y="73962"/>
                  <a:pt x="4982290" y="69454"/>
                </a:cubicBezTo>
                <a:cubicBezTo>
                  <a:pt x="4976802" y="64946"/>
                  <a:pt x="4970378" y="63067"/>
                  <a:pt x="4963017" y="63817"/>
                </a:cubicBezTo>
                <a:cubicBezTo>
                  <a:pt x="4955656" y="64568"/>
                  <a:pt x="4948566" y="67454"/>
                  <a:pt x="4941744" y="72477"/>
                </a:cubicBezTo>
                <a:cubicBezTo>
                  <a:pt x="4934923" y="77500"/>
                  <a:pt x="4929348" y="85915"/>
                  <a:pt x="4925019" y="97722"/>
                </a:cubicBezTo>
                <a:lnTo>
                  <a:pt x="4896928" y="93555"/>
                </a:lnTo>
                <a:cubicBezTo>
                  <a:pt x="4903303" y="73054"/>
                  <a:pt x="4911606" y="58506"/>
                  <a:pt x="4921838" y="49911"/>
                </a:cubicBezTo>
                <a:cubicBezTo>
                  <a:pt x="4932070" y="41316"/>
                  <a:pt x="4944144" y="36616"/>
                  <a:pt x="4958059" y="35810"/>
                </a:cubicBezTo>
                <a:cubicBezTo>
                  <a:pt x="4962276" y="34997"/>
                  <a:pt x="4966281" y="34595"/>
                  <a:pt x="4970072" y="34603"/>
                </a:cubicBezTo>
                <a:close/>
                <a:moveTo>
                  <a:pt x="6661089" y="29729"/>
                </a:moveTo>
                <a:cubicBezTo>
                  <a:pt x="6668681" y="29380"/>
                  <a:pt x="6675112" y="32052"/>
                  <a:pt x="6680381" y="37745"/>
                </a:cubicBezTo>
                <a:cubicBezTo>
                  <a:pt x="6687408" y="45335"/>
                  <a:pt x="6686481" y="49638"/>
                  <a:pt x="6677601" y="50655"/>
                </a:cubicBezTo>
                <a:cubicBezTo>
                  <a:pt x="6668721" y="51672"/>
                  <a:pt x="6659747" y="52559"/>
                  <a:pt x="6650681" y="53316"/>
                </a:cubicBezTo>
                <a:cubicBezTo>
                  <a:pt x="6641615" y="54072"/>
                  <a:pt x="6630900" y="54971"/>
                  <a:pt x="6618535" y="56013"/>
                </a:cubicBezTo>
                <a:cubicBezTo>
                  <a:pt x="6626323" y="60738"/>
                  <a:pt x="6627929" y="65178"/>
                  <a:pt x="6623353" y="69333"/>
                </a:cubicBezTo>
                <a:cubicBezTo>
                  <a:pt x="6618776" y="73488"/>
                  <a:pt x="6612891" y="81246"/>
                  <a:pt x="6605698" y="92606"/>
                </a:cubicBezTo>
                <a:cubicBezTo>
                  <a:pt x="6607249" y="99874"/>
                  <a:pt x="6607627" y="107439"/>
                  <a:pt x="6606833" y="115303"/>
                </a:cubicBezTo>
                <a:cubicBezTo>
                  <a:pt x="6606039" y="123166"/>
                  <a:pt x="6605837" y="135270"/>
                  <a:pt x="6606228" y="151617"/>
                </a:cubicBezTo>
                <a:cubicBezTo>
                  <a:pt x="6606619" y="167963"/>
                  <a:pt x="6606411" y="182157"/>
                  <a:pt x="6605605" y="194200"/>
                </a:cubicBezTo>
                <a:cubicBezTo>
                  <a:pt x="6604799" y="206243"/>
                  <a:pt x="6602526" y="214186"/>
                  <a:pt x="6598787" y="218031"/>
                </a:cubicBezTo>
                <a:cubicBezTo>
                  <a:pt x="6595047" y="221876"/>
                  <a:pt x="6590765" y="219002"/>
                  <a:pt x="6585941" y="209408"/>
                </a:cubicBezTo>
                <a:cubicBezTo>
                  <a:pt x="6581117" y="199815"/>
                  <a:pt x="6579483" y="191989"/>
                  <a:pt x="6581039" y="185931"/>
                </a:cubicBezTo>
                <a:cubicBezTo>
                  <a:pt x="6582596" y="179872"/>
                  <a:pt x="6583959" y="169882"/>
                  <a:pt x="6585131" y="155961"/>
                </a:cubicBezTo>
                <a:cubicBezTo>
                  <a:pt x="6586303" y="142039"/>
                  <a:pt x="6586449" y="128071"/>
                  <a:pt x="6585569" y="114056"/>
                </a:cubicBezTo>
                <a:cubicBezTo>
                  <a:pt x="6582977" y="123197"/>
                  <a:pt x="6576295" y="133553"/>
                  <a:pt x="6565523" y="145124"/>
                </a:cubicBezTo>
                <a:cubicBezTo>
                  <a:pt x="6554752" y="156695"/>
                  <a:pt x="6542195" y="165501"/>
                  <a:pt x="6527851" y="171541"/>
                </a:cubicBezTo>
                <a:cubicBezTo>
                  <a:pt x="6513508" y="177581"/>
                  <a:pt x="6511335" y="175290"/>
                  <a:pt x="6521331" y="164667"/>
                </a:cubicBezTo>
                <a:cubicBezTo>
                  <a:pt x="6531327" y="154044"/>
                  <a:pt x="6541103" y="143378"/>
                  <a:pt x="6550659" y="132669"/>
                </a:cubicBezTo>
                <a:cubicBezTo>
                  <a:pt x="6560215" y="121960"/>
                  <a:pt x="6570345" y="107973"/>
                  <a:pt x="6581048" y="90709"/>
                </a:cubicBezTo>
                <a:cubicBezTo>
                  <a:pt x="6579659" y="87732"/>
                  <a:pt x="6578534" y="84241"/>
                  <a:pt x="6577671" y="80235"/>
                </a:cubicBezTo>
                <a:cubicBezTo>
                  <a:pt x="6576810" y="76229"/>
                  <a:pt x="6580937" y="75392"/>
                  <a:pt x="6590053" y="77723"/>
                </a:cubicBezTo>
                <a:cubicBezTo>
                  <a:pt x="6594989" y="71919"/>
                  <a:pt x="6598604" y="65352"/>
                  <a:pt x="6600898" y="58022"/>
                </a:cubicBezTo>
                <a:cubicBezTo>
                  <a:pt x="6580893" y="61917"/>
                  <a:pt x="6567973" y="64447"/>
                  <a:pt x="6562137" y="65613"/>
                </a:cubicBezTo>
                <a:cubicBezTo>
                  <a:pt x="6556303" y="66778"/>
                  <a:pt x="6549631" y="63895"/>
                  <a:pt x="6542121" y="56962"/>
                </a:cubicBezTo>
                <a:cubicBezTo>
                  <a:pt x="6534611" y="50029"/>
                  <a:pt x="6536787" y="46324"/>
                  <a:pt x="6548650" y="45846"/>
                </a:cubicBezTo>
                <a:cubicBezTo>
                  <a:pt x="6560513" y="45369"/>
                  <a:pt x="6572990" y="44361"/>
                  <a:pt x="6586081" y="42823"/>
                </a:cubicBezTo>
                <a:cubicBezTo>
                  <a:pt x="6599171" y="41285"/>
                  <a:pt x="6610827" y="39732"/>
                  <a:pt x="6621045" y="38163"/>
                </a:cubicBezTo>
                <a:cubicBezTo>
                  <a:pt x="6631265" y="36594"/>
                  <a:pt x="6641953" y="34235"/>
                  <a:pt x="6653109" y="31084"/>
                </a:cubicBezTo>
                <a:cubicBezTo>
                  <a:pt x="6655899" y="30297"/>
                  <a:pt x="6658558" y="29845"/>
                  <a:pt x="6661089" y="29729"/>
                </a:cubicBezTo>
                <a:close/>
                <a:moveTo>
                  <a:pt x="6480366" y="29410"/>
                </a:moveTo>
                <a:cubicBezTo>
                  <a:pt x="6491069" y="31444"/>
                  <a:pt x="6500238" y="35044"/>
                  <a:pt x="6507871" y="40209"/>
                </a:cubicBezTo>
                <a:cubicBezTo>
                  <a:pt x="6515505" y="45375"/>
                  <a:pt x="6517613" y="53139"/>
                  <a:pt x="6514197" y="63501"/>
                </a:cubicBezTo>
                <a:cubicBezTo>
                  <a:pt x="6510780" y="73863"/>
                  <a:pt x="6500675" y="70480"/>
                  <a:pt x="6483882" y="53353"/>
                </a:cubicBezTo>
                <a:cubicBezTo>
                  <a:pt x="6470835" y="35357"/>
                  <a:pt x="6469663" y="27376"/>
                  <a:pt x="6480366" y="29410"/>
                </a:cubicBezTo>
                <a:close/>
                <a:moveTo>
                  <a:pt x="4796283" y="26399"/>
                </a:moveTo>
                <a:cubicBezTo>
                  <a:pt x="4799778" y="26968"/>
                  <a:pt x="4803508" y="28716"/>
                  <a:pt x="4807473" y="31643"/>
                </a:cubicBezTo>
                <a:cubicBezTo>
                  <a:pt x="4815404" y="37496"/>
                  <a:pt x="4821016" y="43360"/>
                  <a:pt x="4824309" y="49232"/>
                </a:cubicBezTo>
                <a:cubicBezTo>
                  <a:pt x="4827602" y="55105"/>
                  <a:pt x="4825583" y="58977"/>
                  <a:pt x="4818254" y="60850"/>
                </a:cubicBezTo>
                <a:cubicBezTo>
                  <a:pt x="4810924" y="62723"/>
                  <a:pt x="4800525" y="67891"/>
                  <a:pt x="4787056" y="76356"/>
                </a:cubicBezTo>
                <a:cubicBezTo>
                  <a:pt x="4773587" y="84821"/>
                  <a:pt x="4760410" y="93809"/>
                  <a:pt x="4747523" y="103322"/>
                </a:cubicBezTo>
                <a:cubicBezTo>
                  <a:pt x="4757644" y="107663"/>
                  <a:pt x="4761516" y="111907"/>
                  <a:pt x="4759141" y="116056"/>
                </a:cubicBezTo>
                <a:cubicBezTo>
                  <a:pt x="4756766" y="120205"/>
                  <a:pt x="4755203" y="127541"/>
                  <a:pt x="4754453" y="138064"/>
                </a:cubicBezTo>
                <a:cubicBezTo>
                  <a:pt x="4753703" y="148587"/>
                  <a:pt x="4753908" y="163935"/>
                  <a:pt x="4755067" y="184108"/>
                </a:cubicBezTo>
                <a:cubicBezTo>
                  <a:pt x="4756227" y="204280"/>
                  <a:pt x="4756608" y="219454"/>
                  <a:pt x="4756211" y="229630"/>
                </a:cubicBezTo>
                <a:cubicBezTo>
                  <a:pt x="4755815" y="239807"/>
                  <a:pt x="4751067" y="250718"/>
                  <a:pt x="4741970" y="262363"/>
                </a:cubicBezTo>
                <a:cubicBezTo>
                  <a:pt x="4732873" y="274009"/>
                  <a:pt x="4725785" y="275538"/>
                  <a:pt x="4720706" y="266949"/>
                </a:cubicBezTo>
                <a:cubicBezTo>
                  <a:pt x="4715628" y="258361"/>
                  <a:pt x="4708298" y="249192"/>
                  <a:pt x="4698717" y="239444"/>
                </a:cubicBezTo>
                <a:cubicBezTo>
                  <a:pt x="4689136" y="229696"/>
                  <a:pt x="4689474" y="226183"/>
                  <a:pt x="4699731" y="228905"/>
                </a:cubicBezTo>
                <a:cubicBezTo>
                  <a:pt x="4709988" y="231627"/>
                  <a:pt x="4717051" y="232874"/>
                  <a:pt x="4720920" y="232644"/>
                </a:cubicBezTo>
                <a:cubicBezTo>
                  <a:pt x="4724790" y="232415"/>
                  <a:pt x="4727252" y="229485"/>
                  <a:pt x="4728306" y="223854"/>
                </a:cubicBezTo>
                <a:cubicBezTo>
                  <a:pt x="4729360" y="218223"/>
                  <a:pt x="4730079" y="204417"/>
                  <a:pt x="4730464" y="182433"/>
                </a:cubicBezTo>
                <a:cubicBezTo>
                  <a:pt x="4730849" y="160450"/>
                  <a:pt x="4730284" y="143412"/>
                  <a:pt x="4728771" y="131320"/>
                </a:cubicBezTo>
                <a:cubicBezTo>
                  <a:pt x="4727258" y="119228"/>
                  <a:pt x="4724340" y="109802"/>
                  <a:pt x="4720018" y="103043"/>
                </a:cubicBezTo>
                <a:cubicBezTo>
                  <a:pt x="4715696" y="96284"/>
                  <a:pt x="4716238" y="93316"/>
                  <a:pt x="4721646" y="94141"/>
                </a:cubicBezTo>
                <a:cubicBezTo>
                  <a:pt x="4727053" y="94966"/>
                  <a:pt x="4732107" y="95719"/>
                  <a:pt x="4736808" y="96401"/>
                </a:cubicBezTo>
                <a:cubicBezTo>
                  <a:pt x="4755895" y="78530"/>
                  <a:pt x="4769045" y="65721"/>
                  <a:pt x="4776256" y="57976"/>
                </a:cubicBezTo>
                <a:cubicBezTo>
                  <a:pt x="4783469" y="50231"/>
                  <a:pt x="4779593" y="47719"/>
                  <a:pt x="4764629" y="50441"/>
                </a:cubicBezTo>
                <a:cubicBezTo>
                  <a:pt x="4749666" y="53164"/>
                  <a:pt x="4732737" y="56444"/>
                  <a:pt x="4713842" y="60283"/>
                </a:cubicBezTo>
                <a:cubicBezTo>
                  <a:pt x="4694947" y="64121"/>
                  <a:pt x="4682597" y="67234"/>
                  <a:pt x="4676793" y="69622"/>
                </a:cubicBezTo>
                <a:cubicBezTo>
                  <a:pt x="4670989" y="72009"/>
                  <a:pt x="4664822" y="71950"/>
                  <a:pt x="4658292" y="69445"/>
                </a:cubicBezTo>
                <a:cubicBezTo>
                  <a:pt x="4651762" y="66940"/>
                  <a:pt x="4646106" y="62441"/>
                  <a:pt x="4641325" y="55948"/>
                </a:cubicBezTo>
                <a:cubicBezTo>
                  <a:pt x="4636544" y="49455"/>
                  <a:pt x="4639180" y="46606"/>
                  <a:pt x="4649232" y="47400"/>
                </a:cubicBezTo>
                <a:cubicBezTo>
                  <a:pt x="4659284" y="48193"/>
                  <a:pt x="4674328" y="47626"/>
                  <a:pt x="4694364" y="45697"/>
                </a:cubicBezTo>
                <a:cubicBezTo>
                  <a:pt x="4714400" y="43769"/>
                  <a:pt x="4733255" y="41270"/>
                  <a:pt x="4750928" y="38200"/>
                </a:cubicBezTo>
                <a:cubicBezTo>
                  <a:pt x="4768601" y="35131"/>
                  <a:pt x="4780461" y="31807"/>
                  <a:pt x="4786507" y="28229"/>
                </a:cubicBezTo>
                <a:cubicBezTo>
                  <a:pt x="4789530" y="26440"/>
                  <a:pt x="4792789" y="25830"/>
                  <a:pt x="4796283" y="26399"/>
                </a:cubicBezTo>
                <a:close/>
                <a:moveTo>
                  <a:pt x="5695793" y="26334"/>
                </a:moveTo>
                <a:cubicBezTo>
                  <a:pt x="5700796" y="27048"/>
                  <a:pt x="5705077" y="28920"/>
                  <a:pt x="5708637" y="31950"/>
                </a:cubicBezTo>
                <a:cubicBezTo>
                  <a:pt x="5715756" y="38008"/>
                  <a:pt x="5713529" y="42702"/>
                  <a:pt x="5701958" y="46032"/>
                </a:cubicBezTo>
                <a:cubicBezTo>
                  <a:pt x="5690387" y="49362"/>
                  <a:pt x="5679969" y="51995"/>
                  <a:pt x="5670704" y="53930"/>
                </a:cubicBezTo>
                <a:cubicBezTo>
                  <a:pt x="5661439" y="55864"/>
                  <a:pt x="5651512" y="57421"/>
                  <a:pt x="5640920" y="58599"/>
                </a:cubicBezTo>
                <a:cubicBezTo>
                  <a:pt x="5630329" y="59777"/>
                  <a:pt x="5620878" y="57452"/>
                  <a:pt x="5612568" y="51623"/>
                </a:cubicBezTo>
                <a:cubicBezTo>
                  <a:pt x="5604259" y="45794"/>
                  <a:pt x="5604498" y="42082"/>
                  <a:pt x="5613284" y="40489"/>
                </a:cubicBezTo>
                <a:cubicBezTo>
                  <a:pt x="5622072" y="38895"/>
                  <a:pt x="5631966" y="37317"/>
                  <a:pt x="5642966" y="35754"/>
                </a:cubicBezTo>
                <a:cubicBezTo>
                  <a:pt x="5653843" y="33559"/>
                  <a:pt x="5665728" y="30861"/>
                  <a:pt x="5678620" y="27661"/>
                </a:cubicBezTo>
                <a:cubicBezTo>
                  <a:pt x="5685066" y="26061"/>
                  <a:pt x="5690791" y="25619"/>
                  <a:pt x="5695793" y="26334"/>
                </a:cubicBezTo>
                <a:close/>
                <a:moveTo>
                  <a:pt x="1400019" y="26334"/>
                </a:moveTo>
                <a:cubicBezTo>
                  <a:pt x="1405022" y="27048"/>
                  <a:pt x="1409302" y="28920"/>
                  <a:pt x="1412862" y="31950"/>
                </a:cubicBezTo>
                <a:cubicBezTo>
                  <a:pt x="1419981" y="38008"/>
                  <a:pt x="1417755" y="42702"/>
                  <a:pt x="1406183" y="46032"/>
                </a:cubicBezTo>
                <a:cubicBezTo>
                  <a:pt x="1394612" y="49362"/>
                  <a:pt x="1384194" y="51995"/>
                  <a:pt x="1374930" y="53930"/>
                </a:cubicBezTo>
                <a:cubicBezTo>
                  <a:pt x="1365665" y="55864"/>
                  <a:pt x="1355737" y="57421"/>
                  <a:pt x="1345146" y="58599"/>
                </a:cubicBezTo>
                <a:cubicBezTo>
                  <a:pt x="1334553" y="59777"/>
                  <a:pt x="1325103" y="57452"/>
                  <a:pt x="1316793" y="51623"/>
                </a:cubicBezTo>
                <a:cubicBezTo>
                  <a:pt x="1308484" y="45794"/>
                  <a:pt x="1308723" y="42082"/>
                  <a:pt x="1317510" y="40489"/>
                </a:cubicBezTo>
                <a:cubicBezTo>
                  <a:pt x="1326297" y="38895"/>
                  <a:pt x="1336191" y="37317"/>
                  <a:pt x="1347192" y="35754"/>
                </a:cubicBezTo>
                <a:cubicBezTo>
                  <a:pt x="1358069" y="33559"/>
                  <a:pt x="1369953" y="30861"/>
                  <a:pt x="1382845" y="27661"/>
                </a:cubicBezTo>
                <a:cubicBezTo>
                  <a:pt x="1389292" y="26061"/>
                  <a:pt x="1395016" y="25619"/>
                  <a:pt x="1400019" y="26334"/>
                </a:cubicBezTo>
                <a:close/>
                <a:moveTo>
                  <a:pt x="436268" y="25369"/>
                </a:moveTo>
                <a:cubicBezTo>
                  <a:pt x="437398" y="25279"/>
                  <a:pt x="438782" y="25497"/>
                  <a:pt x="440419" y="26024"/>
                </a:cubicBezTo>
                <a:cubicBezTo>
                  <a:pt x="446968" y="28133"/>
                  <a:pt x="453414" y="31943"/>
                  <a:pt x="459757" y="37456"/>
                </a:cubicBezTo>
                <a:cubicBezTo>
                  <a:pt x="466101" y="42969"/>
                  <a:pt x="466973" y="47595"/>
                  <a:pt x="462371" y="51334"/>
                </a:cubicBezTo>
                <a:cubicBezTo>
                  <a:pt x="457770" y="55074"/>
                  <a:pt x="451116" y="63746"/>
                  <a:pt x="442410" y="77351"/>
                </a:cubicBezTo>
                <a:cubicBezTo>
                  <a:pt x="455345" y="84917"/>
                  <a:pt x="472774" y="92932"/>
                  <a:pt x="494695" y="101396"/>
                </a:cubicBezTo>
                <a:cubicBezTo>
                  <a:pt x="516616" y="109861"/>
                  <a:pt x="533207" y="115064"/>
                  <a:pt x="544469" y="117005"/>
                </a:cubicBezTo>
                <a:cubicBezTo>
                  <a:pt x="555730" y="118946"/>
                  <a:pt x="565856" y="120865"/>
                  <a:pt x="574848" y="122763"/>
                </a:cubicBezTo>
                <a:cubicBezTo>
                  <a:pt x="583840" y="124660"/>
                  <a:pt x="580042" y="127965"/>
                  <a:pt x="563454" y="132678"/>
                </a:cubicBezTo>
                <a:cubicBezTo>
                  <a:pt x="546865" y="137391"/>
                  <a:pt x="534125" y="139748"/>
                  <a:pt x="525232" y="139748"/>
                </a:cubicBezTo>
                <a:cubicBezTo>
                  <a:pt x="515943" y="139748"/>
                  <a:pt x="507875" y="137531"/>
                  <a:pt x="501029" y="133097"/>
                </a:cubicBezTo>
                <a:cubicBezTo>
                  <a:pt x="494183" y="128663"/>
                  <a:pt x="485415" y="123389"/>
                  <a:pt x="474724" y="117275"/>
                </a:cubicBezTo>
                <a:cubicBezTo>
                  <a:pt x="464033" y="111160"/>
                  <a:pt x="449584" y="102305"/>
                  <a:pt x="431378" y="90709"/>
                </a:cubicBezTo>
                <a:cubicBezTo>
                  <a:pt x="422398" y="101759"/>
                  <a:pt x="412151" y="111458"/>
                  <a:pt x="400636" y="119805"/>
                </a:cubicBezTo>
                <a:cubicBezTo>
                  <a:pt x="394878" y="123978"/>
                  <a:pt x="388719" y="127805"/>
                  <a:pt x="382160" y="131285"/>
                </a:cubicBezTo>
                <a:lnTo>
                  <a:pt x="372867" y="135470"/>
                </a:lnTo>
                <a:lnTo>
                  <a:pt x="384850" y="137320"/>
                </a:lnTo>
                <a:cubicBezTo>
                  <a:pt x="388050" y="137289"/>
                  <a:pt x="394686" y="136535"/>
                  <a:pt x="404756" y="135060"/>
                </a:cubicBezTo>
                <a:cubicBezTo>
                  <a:pt x="414827" y="133584"/>
                  <a:pt x="424497" y="131683"/>
                  <a:pt x="433769" y="129358"/>
                </a:cubicBezTo>
                <a:cubicBezTo>
                  <a:pt x="443039" y="127032"/>
                  <a:pt x="450406" y="124266"/>
                  <a:pt x="455869" y="121060"/>
                </a:cubicBezTo>
                <a:cubicBezTo>
                  <a:pt x="461333" y="117854"/>
                  <a:pt x="467357" y="117485"/>
                  <a:pt x="473943" y="119953"/>
                </a:cubicBezTo>
                <a:cubicBezTo>
                  <a:pt x="480528" y="122422"/>
                  <a:pt x="487037" y="125761"/>
                  <a:pt x="493467" y="129971"/>
                </a:cubicBezTo>
                <a:cubicBezTo>
                  <a:pt x="499898" y="134182"/>
                  <a:pt x="500316" y="138941"/>
                  <a:pt x="494722" y="144250"/>
                </a:cubicBezTo>
                <a:cubicBezTo>
                  <a:pt x="489129" y="149558"/>
                  <a:pt x="484534" y="158289"/>
                  <a:pt x="480938" y="170443"/>
                </a:cubicBezTo>
                <a:cubicBezTo>
                  <a:pt x="491058" y="178455"/>
                  <a:pt x="489908" y="183903"/>
                  <a:pt x="477487" y="186787"/>
                </a:cubicBezTo>
                <a:cubicBezTo>
                  <a:pt x="465066" y="189670"/>
                  <a:pt x="452499" y="192082"/>
                  <a:pt x="439786" y="194023"/>
                </a:cubicBezTo>
                <a:cubicBezTo>
                  <a:pt x="427074" y="195964"/>
                  <a:pt x="409531" y="198739"/>
                  <a:pt x="387157" y="202348"/>
                </a:cubicBezTo>
                <a:cubicBezTo>
                  <a:pt x="386636" y="206404"/>
                  <a:pt x="388208" y="213002"/>
                  <a:pt x="391873" y="222143"/>
                </a:cubicBezTo>
                <a:cubicBezTo>
                  <a:pt x="395538" y="231283"/>
                  <a:pt x="405259" y="237128"/>
                  <a:pt x="421034" y="239676"/>
                </a:cubicBezTo>
                <a:cubicBezTo>
                  <a:pt x="436810" y="242225"/>
                  <a:pt x="453119" y="242569"/>
                  <a:pt x="469961" y="240709"/>
                </a:cubicBezTo>
                <a:cubicBezTo>
                  <a:pt x="486803" y="238849"/>
                  <a:pt x="498093" y="235227"/>
                  <a:pt x="503830" y="229844"/>
                </a:cubicBezTo>
                <a:cubicBezTo>
                  <a:pt x="509565" y="224462"/>
                  <a:pt x="513388" y="217985"/>
                  <a:pt x="515299" y="210413"/>
                </a:cubicBezTo>
                <a:cubicBezTo>
                  <a:pt x="517208" y="202841"/>
                  <a:pt x="519574" y="195177"/>
                  <a:pt x="522395" y="187419"/>
                </a:cubicBezTo>
                <a:cubicBezTo>
                  <a:pt x="525217" y="179661"/>
                  <a:pt x="527558" y="184061"/>
                  <a:pt x="529418" y="200618"/>
                </a:cubicBezTo>
                <a:cubicBezTo>
                  <a:pt x="531278" y="217175"/>
                  <a:pt x="534559" y="228542"/>
                  <a:pt x="539259" y="234719"/>
                </a:cubicBezTo>
                <a:cubicBezTo>
                  <a:pt x="543960" y="240895"/>
                  <a:pt x="538261" y="247620"/>
                  <a:pt x="522163" y="254894"/>
                </a:cubicBezTo>
                <a:cubicBezTo>
                  <a:pt x="506064" y="262168"/>
                  <a:pt x="485310" y="266000"/>
                  <a:pt x="459897" y="266391"/>
                </a:cubicBezTo>
                <a:cubicBezTo>
                  <a:pt x="434484" y="266782"/>
                  <a:pt x="414405" y="264320"/>
                  <a:pt x="399659" y="259005"/>
                </a:cubicBezTo>
                <a:cubicBezTo>
                  <a:pt x="384912" y="253691"/>
                  <a:pt x="375877" y="245409"/>
                  <a:pt x="372554" y="234160"/>
                </a:cubicBezTo>
                <a:cubicBezTo>
                  <a:pt x="369230" y="222912"/>
                  <a:pt x="367955" y="208714"/>
                  <a:pt x="368731" y="191568"/>
                </a:cubicBezTo>
                <a:cubicBezTo>
                  <a:pt x="369506" y="174421"/>
                  <a:pt x="369338" y="163448"/>
                  <a:pt x="368228" y="158649"/>
                </a:cubicBezTo>
                <a:cubicBezTo>
                  <a:pt x="367118" y="153849"/>
                  <a:pt x="365370" y="148308"/>
                  <a:pt x="362982" y="142026"/>
                </a:cubicBezTo>
                <a:lnTo>
                  <a:pt x="362948" y="139936"/>
                </a:lnTo>
                <a:lnTo>
                  <a:pt x="361279" y="140687"/>
                </a:lnTo>
                <a:cubicBezTo>
                  <a:pt x="346558" y="146262"/>
                  <a:pt x="333030" y="149638"/>
                  <a:pt x="320696" y="150817"/>
                </a:cubicBezTo>
                <a:cubicBezTo>
                  <a:pt x="308362" y="151995"/>
                  <a:pt x="303206" y="151093"/>
                  <a:pt x="305228" y="148110"/>
                </a:cubicBezTo>
                <a:cubicBezTo>
                  <a:pt x="307249" y="145127"/>
                  <a:pt x="314535" y="141475"/>
                  <a:pt x="327087" y="137152"/>
                </a:cubicBezTo>
                <a:cubicBezTo>
                  <a:pt x="339638" y="132830"/>
                  <a:pt x="353730" y="126285"/>
                  <a:pt x="369363" y="117516"/>
                </a:cubicBezTo>
                <a:cubicBezTo>
                  <a:pt x="384996" y="108748"/>
                  <a:pt x="399181" y="96749"/>
                  <a:pt x="411919" y="81519"/>
                </a:cubicBezTo>
                <a:cubicBezTo>
                  <a:pt x="397755" y="74238"/>
                  <a:pt x="387405" y="69665"/>
                  <a:pt x="380869" y="67798"/>
                </a:cubicBezTo>
                <a:cubicBezTo>
                  <a:pt x="374333" y="65932"/>
                  <a:pt x="371596" y="63482"/>
                  <a:pt x="372655" y="60450"/>
                </a:cubicBezTo>
                <a:cubicBezTo>
                  <a:pt x="373716" y="57418"/>
                  <a:pt x="377766" y="55260"/>
                  <a:pt x="384804" y="53976"/>
                </a:cubicBezTo>
                <a:cubicBezTo>
                  <a:pt x="391843" y="52692"/>
                  <a:pt x="397265" y="53285"/>
                  <a:pt x="401072" y="55753"/>
                </a:cubicBezTo>
                <a:cubicBezTo>
                  <a:pt x="404880" y="58221"/>
                  <a:pt x="411578" y="62431"/>
                  <a:pt x="421164" y="68384"/>
                </a:cubicBezTo>
                <a:cubicBezTo>
                  <a:pt x="430566" y="53564"/>
                  <a:pt x="434488" y="42271"/>
                  <a:pt x="432931" y="34507"/>
                </a:cubicBezTo>
                <a:cubicBezTo>
                  <a:pt x="431764" y="28685"/>
                  <a:pt x="432876" y="25638"/>
                  <a:pt x="436268" y="25369"/>
                </a:cubicBezTo>
                <a:close/>
                <a:moveTo>
                  <a:pt x="131467" y="25369"/>
                </a:moveTo>
                <a:cubicBezTo>
                  <a:pt x="132599" y="25279"/>
                  <a:pt x="133982" y="25497"/>
                  <a:pt x="135619" y="26024"/>
                </a:cubicBezTo>
                <a:cubicBezTo>
                  <a:pt x="142167" y="28133"/>
                  <a:pt x="148613" y="31943"/>
                  <a:pt x="154958" y="37456"/>
                </a:cubicBezTo>
                <a:cubicBezTo>
                  <a:pt x="161301" y="42969"/>
                  <a:pt x="162172" y="47595"/>
                  <a:pt x="157571" y="51334"/>
                </a:cubicBezTo>
                <a:cubicBezTo>
                  <a:pt x="152970" y="55074"/>
                  <a:pt x="146316" y="63746"/>
                  <a:pt x="137610" y="77351"/>
                </a:cubicBezTo>
                <a:cubicBezTo>
                  <a:pt x="150545" y="84917"/>
                  <a:pt x="167974" y="92932"/>
                  <a:pt x="189895" y="101396"/>
                </a:cubicBezTo>
                <a:cubicBezTo>
                  <a:pt x="211816" y="109861"/>
                  <a:pt x="228407" y="115064"/>
                  <a:pt x="239668" y="117005"/>
                </a:cubicBezTo>
                <a:cubicBezTo>
                  <a:pt x="250930" y="118946"/>
                  <a:pt x="261056" y="120865"/>
                  <a:pt x="270048" y="122763"/>
                </a:cubicBezTo>
                <a:cubicBezTo>
                  <a:pt x="279040" y="124660"/>
                  <a:pt x="275242" y="127965"/>
                  <a:pt x="258653" y="132678"/>
                </a:cubicBezTo>
                <a:cubicBezTo>
                  <a:pt x="242065" y="137391"/>
                  <a:pt x="229325" y="139748"/>
                  <a:pt x="220432" y="139748"/>
                </a:cubicBezTo>
                <a:cubicBezTo>
                  <a:pt x="211144" y="139748"/>
                  <a:pt x="203075" y="137531"/>
                  <a:pt x="196230" y="133097"/>
                </a:cubicBezTo>
                <a:cubicBezTo>
                  <a:pt x="189384" y="128663"/>
                  <a:pt x="180615" y="123389"/>
                  <a:pt x="169924" y="117275"/>
                </a:cubicBezTo>
                <a:cubicBezTo>
                  <a:pt x="159233" y="111160"/>
                  <a:pt x="144784" y="102305"/>
                  <a:pt x="126578" y="90709"/>
                </a:cubicBezTo>
                <a:cubicBezTo>
                  <a:pt x="117599" y="101759"/>
                  <a:pt x="107351" y="111458"/>
                  <a:pt x="95835" y="119805"/>
                </a:cubicBezTo>
                <a:cubicBezTo>
                  <a:pt x="90078" y="123978"/>
                  <a:pt x="83919" y="127805"/>
                  <a:pt x="77360" y="131285"/>
                </a:cubicBezTo>
                <a:lnTo>
                  <a:pt x="68067" y="135470"/>
                </a:lnTo>
                <a:lnTo>
                  <a:pt x="80051" y="137320"/>
                </a:lnTo>
                <a:cubicBezTo>
                  <a:pt x="83250" y="137289"/>
                  <a:pt x="89885" y="136535"/>
                  <a:pt x="99956" y="135060"/>
                </a:cubicBezTo>
                <a:cubicBezTo>
                  <a:pt x="110027" y="133584"/>
                  <a:pt x="119698" y="131683"/>
                  <a:pt x="128968" y="129358"/>
                </a:cubicBezTo>
                <a:cubicBezTo>
                  <a:pt x="138239" y="127032"/>
                  <a:pt x="145606" y="124266"/>
                  <a:pt x="151069" y="121060"/>
                </a:cubicBezTo>
                <a:cubicBezTo>
                  <a:pt x="156532" y="117854"/>
                  <a:pt x="162557" y="117485"/>
                  <a:pt x="169143" y="119953"/>
                </a:cubicBezTo>
                <a:cubicBezTo>
                  <a:pt x="175728" y="122422"/>
                  <a:pt x="182236" y="125761"/>
                  <a:pt x="188667" y="129971"/>
                </a:cubicBezTo>
                <a:cubicBezTo>
                  <a:pt x="195098" y="134182"/>
                  <a:pt x="195516" y="138941"/>
                  <a:pt x="189923" y="144250"/>
                </a:cubicBezTo>
                <a:cubicBezTo>
                  <a:pt x="184329" y="149558"/>
                  <a:pt x="179734" y="158289"/>
                  <a:pt x="176137" y="170443"/>
                </a:cubicBezTo>
                <a:cubicBezTo>
                  <a:pt x="186258" y="178455"/>
                  <a:pt x="185108" y="183903"/>
                  <a:pt x="172687" y="186787"/>
                </a:cubicBezTo>
                <a:cubicBezTo>
                  <a:pt x="160265" y="189670"/>
                  <a:pt x="147699" y="192082"/>
                  <a:pt x="134987" y="194023"/>
                </a:cubicBezTo>
                <a:cubicBezTo>
                  <a:pt x="122274" y="195964"/>
                  <a:pt x="104731" y="198739"/>
                  <a:pt x="82357" y="202348"/>
                </a:cubicBezTo>
                <a:cubicBezTo>
                  <a:pt x="81836" y="206404"/>
                  <a:pt x="83408" y="213002"/>
                  <a:pt x="87073" y="222143"/>
                </a:cubicBezTo>
                <a:cubicBezTo>
                  <a:pt x="90738" y="231283"/>
                  <a:pt x="100458" y="237128"/>
                  <a:pt x="116234" y="239676"/>
                </a:cubicBezTo>
                <a:cubicBezTo>
                  <a:pt x="132010" y="242225"/>
                  <a:pt x="148319" y="242569"/>
                  <a:pt x="165161" y="240709"/>
                </a:cubicBezTo>
                <a:cubicBezTo>
                  <a:pt x="182004" y="238849"/>
                  <a:pt x="193293" y="235227"/>
                  <a:pt x="199029" y="229844"/>
                </a:cubicBezTo>
                <a:cubicBezTo>
                  <a:pt x="204765" y="224462"/>
                  <a:pt x="208588" y="217985"/>
                  <a:pt x="210498" y="210413"/>
                </a:cubicBezTo>
                <a:cubicBezTo>
                  <a:pt x="212408" y="202841"/>
                  <a:pt x="214774" y="195177"/>
                  <a:pt x="217595" y="187419"/>
                </a:cubicBezTo>
                <a:cubicBezTo>
                  <a:pt x="220417" y="179661"/>
                  <a:pt x="222758" y="184061"/>
                  <a:pt x="224618" y="200618"/>
                </a:cubicBezTo>
                <a:cubicBezTo>
                  <a:pt x="226479" y="217175"/>
                  <a:pt x="229759" y="228542"/>
                  <a:pt x="234459" y="234719"/>
                </a:cubicBezTo>
                <a:cubicBezTo>
                  <a:pt x="239160" y="240895"/>
                  <a:pt x="233461" y="247620"/>
                  <a:pt x="217363" y="254894"/>
                </a:cubicBezTo>
                <a:cubicBezTo>
                  <a:pt x="201265" y="262168"/>
                  <a:pt x="180509" y="266000"/>
                  <a:pt x="155097" y="266391"/>
                </a:cubicBezTo>
                <a:cubicBezTo>
                  <a:pt x="129685" y="266782"/>
                  <a:pt x="109605" y="264320"/>
                  <a:pt x="94859" y="259005"/>
                </a:cubicBezTo>
                <a:cubicBezTo>
                  <a:pt x="80113" y="253691"/>
                  <a:pt x="71077" y="245409"/>
                  <a:pt x="67753" y="234160"/>
                </a:cubicBezTo>
                <a:cubicBezTo>
                  <a:pt x="64430" y="222912"/>
                  <a:pt x="63155" y="208714"/>
                  <a:pt x="63930" y="191568"/>
                </a:cubicBezTo>
                <a:cubicBezTo>
                  <a:pt x="64705" y="174421"/>
                  <a:pt x="64538" y="163448"/>
                  <a:pt x="63428" y="158649"/>
                </a:cubicBezTo>
                <a:cubicBezTo>
                  <a:pt x="62318" y="153849"/>
                  <a:pt x="60570" y="148308"/>
                  <a:pt x="58182" y="142026"/>
                </a:cubicBezTo>
                <a:lnTo>
                  <a:pt x="58148" y="139936"/>
                </a:lnTo>
                <a:lnTo>
                  <a:pt x="56480" y="140687"/>
                </a:lnTo>
                <a:cubicBezTo>
                  <a:pt x="41758" y="146262"/>
                  <a:pt x="28230" y="149638"/>
                  <a:pt x="15896" y="150817"/>
                </a:cubicBezTo>
                <a:cubicBezTo>
                  <a:pt x="3562" y="151995"/>
                  <a:pt x="-1594" y="151093"/>
                  <a:pt x="428" y="148110"/>
                </a:cubicBezTo>
                <a:cubicBezTo>
                  <a:pt x="2449" y="145127"/>
                  <a:pt x="9735" y="141475"/>
                  <a:pt x="22287" y="137152"/>
                </a:cubicBezTo>
                <a:cubicBezTo>
                  <a:pt x="34838" y="132830"/>
                  <a:pt x="48930" y="126285"/>
                  <a:pt x="64563" y="117516"/>
                </a:cubicBezTo>
                <a:cubicBezTo>
                  <a:pt x="80196" y="108748"/>
                  <a:pt x="94381" y="96749"/>
                  <a:pt x="107118" y="81519"/>
                </a:cubicBezTo>
                <a:cubicBezTo>
                  <a:pt x="92955" y="74238"/>
                  <a:pt x="82606" y="69665"/>
                  <a:pt x="76069" y="67798"/>
                </a:cubicBezTo>
                <a:cubicBezTo>
                  <a:pt x="69533" y="65932"/>
                  <a:pt x="66795" y="63482"/>
                  <a:pt x="67856" y="60450"/>
                </a:cubicBezTo>
                <a:cubicBezTo>
                  <a:pt x="68916" y="57418"/>
                  <a:pt x="72965" y="55260"/>
                  <a:pt x="80004" y="53976"/>
                </a:cubicBezTo>
                <a:cubicBezTo>
                  <a:pt x="87042" y="52692"/>
                  <a:pt x="92465" y="53285"/>
                  <a:pt x="96273" y="55753"/>
                </a:cubicBezTo>
                <a:cubicBezTo>
                  <a:pt x="100081" y="58221"/>
                  <a:pt x="106777" y="62431"/>
                  <a:pt x="116365" y="68384"/>
                </a:cubicBezTo>
                <a:cubicBezTo>
                  <a:pt x="125765" y="53564"/>
                  <a:pt x="129688" y="42271"/>
                  <a:pt x="128131" y="34507"/>
                </a:cubicBezTo>
                <a:cubicBezTo>
                  <a:pt x="126964" y="28685"/>
                  <a:pt x="128076" y="25638"/>
                  <a:pt x="131467" y="25369"/>
                </a:cubicBezTo>
                <a:close/>
                <a:moveTo>
                  <a:pt x="2964176" y="21983"/>
                </a:moveTo>
                <a:cubicBezTo>
                  <a:pt x="2967249" y="22513"/>
                  <a:pt x="2970745" y="23916"/>
                  <a:pt x="2974664" y="26192"/>
                </a:cubicBezTo>
                <a:cubicBezTo>
                  <a:pt x="2982502" y="30743"/>
                  <a:pt x="2989460" y="35680"/>
                  <a:pt x="2995537" y="41000"/>
                </a:cubicBezTo>
                <a:cubicBezTo>
                  <a:pt x="3002582" y="49248"/>
                  <a:pt x="3001255" y="54320"/>
                  <a:pt x="2991556" y="56218"/>
                </a:cubicBezTo>
                <a:cubicBezTo>
                  <a:pt x="2981858" y="58115"/>
                  <a:pt x="2970354" y="63365"/>
                  <a:pt x="2957047" y="71966"/>
                </a:cubicBezTo>
                <a:cubicBezTo>
                  <a:pt x="2943739" y="80567"/>
                  <a:pt x="2939255" y="80257"/>
                  <a:pt x="2943596" y="71035"/>
                </a:cubicBezTo>
                <a:cubicBezTo>
                  <a:pt x="2947937" y="61814"/>
                  <a:pt x="2951050" y="55396"/>
                  <a:pt x="2952935" y="51781"/>
                </a:cubicBezTo>
                <a:cubicBezTo>
                  <a:pt x="2954821" y="48166"/>
                  <a:pt x="2953450" y="46358"/>
                  <a:pt x="2948824" y="46358"/>
                </a:cubicBezTo>
                <a:cubicBezTo>
                  <a:pt x="2942151" y="46358"/>
                  <a:pt x="2923690" y="48686"/>
                  <a:pt x="2893441" y="53344"/>
                </a:cubicBezTo>
                <a:cubicBezTo>
                  <a:pt x="2863192" y="58001"/>
                  <a:pt x="2844334" y="61697"/>
                  <a:pt x="2836868" y="64431"/>
                </a:cubicBezTo>
                <a:cubicBezTo>
                  <a:pt x="2829401" y="67166"/>
                  <a:pt x="2821086" y="64428"/>
                  <a:pt x="2811921" y="56218"/>
                </a:cubicBezTo>
                <a:cubicBezTo>
                  <a:pt x="2802755" y="48007"/>
                  <a:pt x="2802085" y="43902"/>
                  <a:pt x="2809911" y="43902"/>
                </a:cubicBezTo>
                <a:cubicBezTo>
                  <a:pt x="2815790" y="43902"/>
                  <a:pt x="2822788" y="43719"/>
                  <a:pt x="2830905" y="43353"/>
                </a:cubicBezTo>
                <a:cubicBezTo>
                  <a:pt x="2839023" y="42988"/>
                  <a:pt x="2854163" y="41443"/>
                  <a:pt x="2876326" y="38721"/>
                </a:cubicBezTo>
                <a:cubicBezTo>
                  <a:pt x="2898489" y="35999"/>
                  <a:pt x="2916233" y="33308"/>
                  <a:pt x="2929560" y="30647"/>
                </a:cubicBezTo>
                <a:cubicBezTo>
                  <a:pt x="2942886" y="27987"/>
                  <a:pt x="2951775" y="25441"/>
                  <a:pt x="2956228" y="23011"/>
                </a:cubicBezTo>
                <a:cubicBezTo>
                  <a:pt x="2958454" y="21795"/>
                  <a:pt x="2961104" y="21452"/>
                  <a:pt x="2964176" y="21983"/>
                </a:cubicBezTo>
                <a:close/>
                <a:moveTo>
                  <a:pt x="6202532" y="20732"/>
                </a:moveTo>
                <a:cubicBezTo>
                  <a:pt x="6208640" y="22425"/>
                  <a:pt x="6215279" y="25931"/>
                  <a:pt x="6222447" y="31252"/>
                </a:cubicBezTo>
                <a:cubicBezTo>
                  <a:pt x="6229615" y="36572"/>
                  <a:pt x="6232093" y="40783"/>
                  <a:pt x="6229879" y="43884"/>
                </a:cubicBezTo>
                <a:cubicBezTo>
                  <a:pt x="6227665" y="46984"/>
                  <a:pt x="6225470" y="50342"/>
                  <a:pt x="6223293" y="53957"/>
                </a:cubicBezTo>
                <a:cubicBezTo>
                  <a:pt x="6221117" y="57573"/>
                  <a:pt x="6212351" y="73494"/>
                  <a:pt x="6196998" y="101722"/>
                </a:cubicBezTo>
                <a:cubicBezTo>
                  <a:pt x="6209449" y="108556"/>
                  <a:pt x="6214885" y="115529"/>
                  <a:pt x="6213303" y="122642"/>
                </a:cubicBezTo>
                <a:cubicBezTo>
                  <a:pt x="6211722" y="129754"/>
                  <a:pt x="6210743" y="140811"/>
                  <a:pt x="6210364" y="155812"/>
                </a:cubicBezTo>
                <a:cubicBezTo>
                  <a:pt x="6209986" y="170812"/>
                  <a:pt x="6209598" y="189986"/>
                  <a:pt x="6209201" y="213334"/>
                </a:cubicBezTo>
                <a:cubicBezTo>
                  <a:pt x="6208805" y="236681"/>
                  <a:pt x="6206293" y="250680"/>
                  <a:pt x="6201667" y="255331"/>
                </a:cubicBezTo>
                <a:cubicBezTo>
                  <a:pt x="6197041" y="259982"/>
                  <a:pt x="6192359" y="257105"/>
                  <a:pt x="6187621" y="246699"/>
                </a:cubicBezTo>
                <a:cubicBezTo>
                  <a:pt x="6182883" y="236294"/>
                  <a:pt x="6181683" y="227085"/>
                  <a:pt x="6184021" y="219073"/>
                </a:cubicBezTo>
                <a:cubicBezTo>
                  <a:pt x="6186359" y="211061"/>
                  <a:pt x="6188307" y="199130"/>
                  <a:pt x="6189863" y="183280"/>
                </a:cubicBezTo>
                <a:cubicBezTo>
                  <a:pt x="6191419" y="167430"/>
                  <a:pt x="6191816" y="152320"/>
                  <a:pt x="6191053" y="137952"/>
                </a:cubicBezTo>
                <a:cubicBezTo>
                  <a:pt x="6190291" y="123584"/>
                  <a:pt x="6189599" y="114844"/>
                  <a:pt x="6188979" y="111731"/>
                </a:cubicBezTo>
                <a:cubicBezTo>
                  <a:pt x="6183695" y="123314"/>
                  <a:pt x="6176887" y="133469"/>
                  <a:pt x="6168553" y="142194"/>
                </a:cubicBezTo>
                <a:cubicBezTo>
                  <a:pt x="6160218" y="150919"/>
                  <a:pt x="6151567" y="157750"/>
                  <a:pt x="6142601" y="162686"/>
                </a:cubicBezTo>
                <a:cubicBezTo>
                  <a:pt x="6133634" y="167622"/>
                  <a:pt x="6131721" y="166242"/>
                  <a:pt x="6136861" y="158546"/>
                </a:cubicBezTo>
                <a:cubicBezTo>
                  <a:pt x="6142003" y="150851"/>
                  <a:pt x="6148281" y="141341"/>
                  <a:pt x="6155697" y="130018"/>
                </a:cubicBezTo>
                <a:cubicBezTo>
                  <a:pt x="6163115" y="118695"/>
                  <a:pt x="6171439" y="104001"/>
                  <a:pt x="6180673" y="85937"/>
                </a:cubicBezTo>
                <a:cubicBezTo>
                  <a:pt x="6189907" y="67873"/>
                  <a:pt x="6195109" y="55058"/>
                  <a:pt x="6196281" y="47493"/>
                </a:cubicBezTo>
                <a:cubicBezTo>
                  <a:pt x="6197453" y="39927"/>
                  <a:pt x="6197261" y="33153"/>
                  <a:pt x="6195705" y="27168"/>
                </a:cubicBezTo>
                <a:cubicBezTo>
                  <a:pt x="6194148" y="21184"/>
                  <a:pt x="6196424" y="19039"/>
                  <a:pt x="6202532" y="20732"/>
                </a:cubicBezTo>
                <a:close/>
                <a:moveTo>
                  <a:pt x="1587552" y="20373"/>
                </a:moveTo>
                <a:cubicBezTo>
                  <a:pt x="1590287" y="19831"/>
                  <a:pt x="1595171" y="21181"/>
                  <a:pt x="1602199" y="24424"/>
                </a:cubicBezTo>
                <a:cubicBezTo>
                  <a:pt x="1616257" y="30911"/>
                  <a:pt x="1621813" y="36138"/>
                  <a:pt x="1618868" y="40107"/>
                </a:cubicBezTo>
                <a:cubicBezTo>
                  <a:pt x="1615922" y="44076"/>
                  <a:pt x="1612540" y="50072"/>
                  <a:pt x="1608720" y="58097"/>
                </a:cubicBezTo>
                <a:cubicBezTo>
                  <a:pt x="1604900" y="66121"/>
                  <a:pt x="1599635" y="75001"/>
                  <a:pt x="1592926" y="84737"/>
                </a:cubicBezTo>
                <a:cubicBezTo>
                  <a:pt x="1604360" y="81798"/>
                  <a:pt x="1615091" y="78337"/>
                  <a:pt x="1625119" y="74356"/>
                </a:cubicBezTo>
                <a:cubicBezTo>
                  <a:pt x="1635146" y="70375"/>
                  <a:pt x="1643183" y="71001"/>
                  <a:pt x="1649229" y="76235"/>
                </a:cubicBezTo>
                <a:cubicBezTo>
                  <a:pt x="1655275" y="81469"/>
                  <a:pt x="1649421" y="86941"/>
                  <a:pt x="1631667" y="92653"/>
                </a:cubicBezTo>
                <a:cubicBezTo>
                  <a:pt x="1613913" y="98364"/>
                  <a:pt x="1598916" y="100829"/>
                  <a:pt x="1586675" y="100048"/>
                </a:cubicBezTo>
                <a:cubicBezTo>
                  <a:pt x="1579531" y="112276"/>
                  <a:pt x="1572973" y="122369"/>
                  <a:pt x="1567002" y="130325"/>
                </a:cubicBezTo>
                <a:cubicBezTo>
                  <a:pt x="1561030" y="138281"/>
                  <a:pt x="1552355" y="145924"/>
                  <a:pt x="1540975" y="153254"/>
                </a:cubicBezTo>
                <a:cubicBezTo>
                  <a:pt x="1529596" y="160584"/>
                  <a:pt x="1528805" y="157297"/>
                  <a:pt x="1538603" y="143394"/>
                </a:cubicBezTo>
                <a:cubicBezTo>
                  <a:pt x="1548401" y="129491"/>
                  <a:pt x="1556986" y="115163"/>
                  <a:pt x="1564360" y="100410"/>
                </a:cubicBezTo>
                <a:cubicBezTo>
                  <a:pt x="1571733" y="85658"/>
                  <a:pt x="1577925" y="72012"/>
                  <a:pt x="1582935" y="59473"/>
                </a:cubicBezTo>
                <a:cubicBezTo>
                  <a:pt x="1587946" y="46935"/>
                  <a:pt x="1588895" y="36337"/>
                  <a:pt x="1585782" y="27680"/>
                </a:cubicBezTo>
                <a:cubicBezTo>
                  <a:pt x="1584225" y="23352"/>
                  <a:pt x="1584815" y="20916"/>
                  <a:pt x="1587552" y="20373"/>
                </a:cubicBezTo>
                <a:close/>
                <a:moveTo>
                  <a:pt x="3468454" y="19482"/>
                </a:moveTo>
                <a:cubicBezTo>
                  <a:pt x="3471397" y="18005"/>
                  <a:pt x="3477596" y="21011"/>
                  <a:pt x="3487051" y="28499"/>
                </a:cubicBezTo>
                <a:cubicBezTo>
                  <a:pt x="3499658" y="38482"/>
                  <a:pt x="3501897" y="44693"/>
                  <a:pt x="3493767" y="47130"/>
                </a:cubicBezTo>
                <a:cubicBezTo>
                  <a:pt x="3485638" y="49567"/>
                  <a:pt x="3479095" y="51927"/>
                  <a:pt x="3474141" y="54209"/>
                </a:cubicBezTo>
                <a:cubicBezTo>
                  <a:pt x="3469186" y="56491"/>
                  <a:pt x="3463062" y="59083"/>
                  <a:pt x="3455770" y="61985"/>
                </a:cubicBezTo>
                <a:cubicBezTo>
                  <a:pt x="3465890" y="66747"/>
                  <a:pt x="3470172" y="70558"/>
                  <a:pt x="3468615" y="73417"/>
                </a:cubicBezTo>
                <a:cubicBezTo>
                  <a:pt x="3467059" y="76275"/>
                  <a:pt x="3466281" y="80824"/>
                  <a:pt x="3466281" y="87062"/>
                </a:cubicBezTo>
                <a:cubicBezTo>
                  <a:pt x="3469666" y="85773"/>
                  <a:pt x="3473939" y="84089"/>
                  <a:pt x="3479098" y="82012"/>
                </a:cubicBezTo>
                <a:cubicBezTo>
                  <a:pt x="3484258" y="79934"/>
                  <a:pt x="3489051" y="81075"/>
                  <a:pt x="3493479" y="85435"/>
                </a:cubicBezTo>
                <a:cubicBezTo>
                  <a:pt x="3497907" y="89794"/>
                  <a:pt x="3496793" y="93490"/>
                  <a:pt x="3490140" y="96522"/>
                </a:cubicBezTo>
                <a:cubicBezTo>
                  <a:pt x="3483486" y="99555"/>
                  <a:pt x="3475533" y="102392"/>
                  <a:pt x="3466281" y="105033"/>
                </a:cubicBezTo>
                <a:lnTo>
                  <a:pt x="3466281" y="128269"/>
                </a:lnTo>
                <a:cubicBezTo>
                  <a:pt x="3474057" y="128927"/>
                  <a:pt x="3481641" y="131004"/>
                  <a:pt x="3489033" y="134501"/>
                </a:cubicBezTo>
                <a:cubicBezTo>
                  <a:pt x="3496424" y="137999"/>
                  <a:pt x="3499615" y="144026"/>
                  <a:pt x="3498604" y="152584"/>
                </a:cubicBezTo>
                <a:cubicBezTo>
                  <a:pt x="3497593" y="161142"/>
                  <a:pt x="3493141" y="163169"/>
                  <a:pt x="3485247" y="158667"/>
                </a:cubicBezTo>
                <a:cubicBezTo>
                  <a:pt x="3477353" y="154165"/>
                  <a:pt x="3471031" y="148634"/>
                  <a:pt x="3466281" y="142073"/>
                </a:cubicBezTo>
                <a:lnTo>
                  <a:pt x="3466281" y="219054"/>
                </a:lnTo>
                <a:cubicBezTo>
                  <a:pt x="3466281" y="226434"/>
                  <a:pt x="3464110" y="234709"/>
                  <a:pt x="3459769" y="243881"/>
                </a:cubicBezTo>
                <a:cubicBezTo>
                  <a:pt x="3455428" y="253052"/>
                  <a:pt x="3450734" y="251859"/>
                  <a:pt x="3445686" y="240300"/>
                </a:cubicBezTo>
                <a:cubicBezTo>
                  <a:pt x="3440639" y="228741"/>
                  <a:pt x="3439088" y="219163"/>
                  <a:pt x="3441036" y="211566"/>
                </a:cubicBezTo>
                <a:cubicBezTo>
                  <a:pt x="3442983" y="203970"/>
                  <a:pt x="3444152" y="193580"/>
                  <a:pt x="3444542" y="180396"/>
                </a:cubicBezTo>
                <a:cubicBezTo>
                  <a:pt x="3444933" y="167213"/>
                  <a:pt x="3445513" y="152107"/>
                  <a:pt x="3446282" y="135078"/>
                </a:cubicBezTo>
                <a:cubicBezTo>
                  <a:pt x="3434177" y="165389"/>
                  <a:pt x="3417142" y="188337"/>
                  <a:pt x="3395178" y="203920"/>
                </a:cubicBezTo>
                <a:cubicBezTo>
                  <a:pt x="3373213" y="219504"/>
                  <a:pt x="3368900" y="219340"/>
                  <a:pt x="3382239" y="203427"/>
                </a:cubicBezTo>
                <a:cubicBezTo>
                  <a:pt x="3395578" y="187515"/>
                  <a:pt x="3407853" y="170087"/>
                  <a:pt x="3419065" y="151142"/>
                </a:cubicBezTo>
                <a:cubicBezTo>
                  <a:pt x="3430276" y="132198"/>
                  <a:pt x="3437408" y="119060"/>
                  <a:pt x="3440459" y="111731"/>
                </a:cubicBezTo>
                <a:cubicBezTo>
                  <a:pt x="3420987" y="119507"/>
                  <a:pt x="3408675" y="124369"/>
                  <a:pt x="3403522" y="126316"/>
                </a:cubicBezTo>
                <a:cubicBezTo>
                  <a:pt x="3398368" y="128263"/>
                  <a:pt x="3391367" y="126071"/>
                  <a:pt x="3382518" y="119739"/>
                </a:cubicBezTo>
                <a:cubicBezTo>
                  <a:pt x="3373669" y="113408"/>
                  <a:pt x="3375316" y="109514"/>
                  <a:pt x="3387457" y="108056"/>
                </a:cubicBezTo>
                <a:cubicBezTo>
                  <a:pt x="3399599" y="106599"/>
                  <a:pt x="3418854" y="101474"/>
                  <a:pt x="3445221" y="92681"/>
                </a:cubicBezTo>
                <a:cubicBezTo>
                  <a:pt x="3445928" y="83900"/>
                  <a:pt x="3445159" y="75851"/>
                  <a:pt x="3442915" y="68533"/>
                </a:cubicBezTo>
                <a:cubicBezTo>
                  <a:pt x="3429396" y="73953"/>
                  <a:pt x="3418407" y="76865"/>
                  <a:pt x="3409949" y="77268"/>
                </a:cubicBezTo>
                <a:cubicBezTo>
                  <a:pt x="3401491" y="77671"/>
                  <a:pt x="3400796" y="75420"/>
                  <a:pt x="3407866" y="70515"/>
                </a:cubicBezTo>
                <a:cubicBezTo>
                  <a:pt x="3414935" y="65609"/>
                  <a:pt x="3421927" y="61231"/>
                  <a:pt x="3428841" y="57381"/>
                </a:cubicBezTo>
                <a:cubicBezTo>
                  <a:pt x="3435755" y="53530"/>
                  <a:pt x="3443519" y="48234"/>
                  <a:pt x="3452133" y="41493"/>
                </a:cubicBezTo>
                <a:cubicBezTo>
                  <a:pt x="3460746" y="34752"/>
                  <a:pt x="3465567" y="28406"/>
                  <a:pt x="3466597" y="22452"/>
                </a:cubicBezTo>
                <a:cubicBezTo>
                  <a:pt x="3466854" y="20964"/>
                  <a:pt x="3467473" y="19974"/>
                  <a:pt x="3468454" y="19482"/>
                </a:cubicBezTo>
                <a:close/>
                <a:moveTo>
                  <a:pt x="1741991" y="19269"/>
                </a:moveTo>
                <a:cubicBezTo>
                  <a:pt x="1746359" y="19798"/>
                  <a:pt x="1750423" y="21076"/>
                  <a:pt x="1754181" y="23104"/>
                </a:cubicBezTo>
                <a:cubicBezTo>
                  <a:pt x="1763333" y="25869"/>
                  <a:pt x="1768124" y="32185"/>
                  <a:pt x="1768552" y="42051"/>
                </a:cubicBezTo>
                <a:cubicBezTo>
                  <a:pt x="1768980" y="51917"/>
                  <a:pt x="1764180" y="54618"/>
                  <a:pt x="1754153" y="50153"/>
                </a:cubicBezTo>
                <a:cubicBezTo>
                  <a:pt x="1744125" y="45688"/>
                  <a:pt x="1734765" y="40020"/>
                  <a:pt x="1726071" y="33149"/>
                </a:cubicBezTo>
                <a:cubicBezTo>
                  <a:pt x="1717377" y="26279"/>
                  <a:pt x="1718009" y="21873"/>
                  <a:pt x="1727968" y="19932"/>
                </a:cubicBezTo>
                <a:cubicBezTo>
                  <a:pt x="1732948" y="18961"/>
                  <a:pt x="1737622" y="18740"/>
                  <a:pt x="1741991" y="19269"/>
                </a:cubicBezTo>
                <a:close/>
                <a:moveTo>
                  <a:pt x="4149374" y="18862"/>
                </a:moveTo>
                <a:cubicBezTo>
                  <a:pt x="4157218" y="20090"/>
                  <a:pt x="4165023" y="22505"/>
                  <a:pt x="4172786" y="26108"/>
                </a:cubicBezTo>
                <a:cubicBezTo>
                  <a:pt x="4180550" y="29711"/>
                  <a:pt x="4183071" y="34139"/>
                  <a:pt x="4180349" y="39391"/>
                </a:cubicBezTo>
                <a:cubicBezTo>
                  <a:pt x="4177627" y="44643"/>
                  <a:pt x="4176265" y="63647"/>
                  <a:pt x="4176265" y="96401"/>
                </a:cubicBezTo>
                <a:cubicBezTo>
                  <a:pt x="4191297" y="94119"/>
                  <a:pt x="4203603" y="91605"/>
                  <a:pt x="4213184" y="88858"/>
                </a:cubicBezTo>
                <a:cubicBezTo>
                  <a:pt x="4222765" y="86111"/>
                  <a:pt x="4231459" y="88944"/>
                  <a:pt x="4239266" y="97359"/>
                </a:cubicBezTo>
                <a:cubicBezTo>
                  <a:pt x="4247073" y="105774"/>
                  <a:pt x="4245365" y="110466"/>
                  <a:pt x="4234141" y="111433"/>
                </a:cubicBezTo>
                <a:cubicBezTo>
                  <a:pt x="4222917" y="112400"/>
                  <a:pt x="4214111" y="112884"/>
                  <a:pt x="4207724" y="112884"/>
                </a:cubicBezTo>
                <a:cubicBezTo>
                  <a:pt x="4202565" y="112884"/>
                  <a:pt x="4192078" y="113920"/>
                  <a:pt x="4176265" y="115991"/>
                </a:cubicBezTo>
                <a:lnTo>
                  <a:pt x="4176265" y="188693"/>
                </a:lnTo>
                <a:cubicBezTo>
                  <a:pt x="4176265" y="214341"/>
                  <a:pt x="4175425" y="234715"/>
                  <a:pt x="4173745" y="249815"/>
                </a:cubicBezTo>
                <a:cubicBezTo>
                  <a:pt x="4172064" y="264915"/>
                  <a:pt x="4168576" y="272719"/>
                  <a:pt x="4163280" y="273228"/>
                </a:cubicBezTo>
                <a:cubicBezTo>
                  <a:pt x="4157984" y="273736"/>
                  <a:pt x="4154912" y="266614"/>
                  <a:pt x="4154062" y="251862"/>
                </a:cubicBezTo>
                <a:cubicBezTo>
                  <a:pt x="4153212" y="237109"/>
                  <a:pt x="4152592" y="224645"/>
                  <a:pt x="4152202" y="214469"/>
                </a:cubicBezTo>
                <a:cubicBezTo>
                  <a:pt x="4151811" y="204292"/>
                  <a:pt x="4151616" y="172769"/>
                  <a:pt x="4151616" y="119898"/>
                </a:cubicBezTo>
                <a:cubicBezTo>
                  <a:pt x="4138246" y="122936"/>
                  <a:pt x="4128367" y="125252"/>
                  <a:pt x="4121980" y="126846"/>
                </a:cubicBezTo>
                <a:cubicBezTo>
                  <a:pt x="4115593" y="128440"/>
                  <a:pt x="4108235" y="125578"/>
                  <a:pt x="4099907" y="118261"/>
                </a:cubicBezTo>
                <a:cubicBezTo>
                  <a:pt x="4091579" y="110943"/>
                  <a:pt x="4093129" y="107043"/>
                  <a:pt x="4104558" y="106559"/>
                </a:cubicBezTo>
                <a:cubicBezTo>
                  <a:pt x="4115987" y="106075"/>
                  <a:pt x="4131673" y="104054"/>
                  <a:pt x="4151616" y="100494"/>
                </a:cubicBezTo>
                <a:cubicBezTo>
                  <a:pt x="4151616" y="70158"/>
                  <a:pt x="4150878" y="52218"/>
                  <a:pt x="4149402" y="46674"/>
                </a:cubicBezTo>
                <a:cubicBezTo>
                  <a:pt x="4147926" y="41130"/>
                  <a:pt x="4145591" y="34802"/>
                  <a:pt x="4142398" y="27689"/>
                </a:cubicBezTo>
                <a:cubicBezTo>
                  <a:pt x="4139204" y="20577"/>
                  <a:pt x="4141529" y="17634"/>
                  <a:pt x="4149374" y="18862"/>
                </a:cubicBezTo>
                <a:close/>
                <a:moveTo>
                  <a:pt x="3550936" y="15978"/>
                </a:moveTo>
                <a:cubicBezTo>
                  <a:pt x="3558445" y="17615"/>
                  <a:pt x="3565475" y="20028"/>
                  <a:pt x="3572023" y="23215"/>
                </a:cubicBezTo>
                <a:cubicBezTo>
                  <a:pt x="3578571" y="26403"/>
                  <a:pt x="3580677" y="30604"/>
                  <a:pt x="3578339" y="35819"/>
                </a:cubicBezTo>
                <a:cubicBezTo>
                  <a:pt x="3576001" y="41034"/>
                  <a:pt x="3574832" y="57340"/>
                  <a:pt x="3574832" y="84737"/>
                </a:cubicBezTo>
                <a:cubicBezTo>
                  <a:pt x="3586093" y="82604"/>
                  <a:pt x="3594068" y="79931"/>
                  <a:pt x="3598756" y="76719"/>
                </a:cubicBezTo>
                <a:cubicBezTo>
                  <a:pt x="3603444" y="73507"/>
                  <a:pt x="3609162" y="73358"/>
                  <a:pt x="3615909" y="76272"/>
                </a:cubicBezTo>
                <a:cubicBezTo>
                  <a:pt x="3622655" y="79187"/>
                  <a:pt x="3628587" y="82743"/>
                  <a:pt x="3633703" y="86941"/>
                </a:cubicBezTo>
                <a:cubicBezTo>
                  <a:pt x="3638819" y="91140"/>
                  <a:pt x="3638769" y="95865"/>
                  <a:pt x="3633554" y="101117"/>
                </a:cubicBezTo>
                <a:cubicBezTo>
                  <a:pt x="3628339" y="106370"/>
                  <a:pt x="3623164" y="117157"/>
                  <a:pt x="3618029" y="133478"/>
                </a:cubicBezTo>
                <a:cubicBezTo>
                  <a:pt x="3625818" y="143586"/>
                  <a:pt x="3626125" y="148900"/>
                  <a:pt x="3618950" y="149421"/>
                </a:cubicBezTo>
                <a:cubicBezTo>
                  <a:pt x="3611775" y="149942"/>
                  <a:pt x="3597069" y="151635"/>
                  <a:pt x="3574832" y="154500"/>
                </a:cubicBezTo>
                <a:cubicBezTo>
                  <a:pt x="3574832" y="201207"/>
                  <a:pt x="3574429" y="229426"/>
                  <a:pt x="3573623" y="239155"/>
                </a:cubicBezTo>
                <a:cubicBezTo>
                  <a:pt x="3572817" y="248885"/>
                  <a:pt x="3571778" y="257564"/>
                  <a:pt x="3570507" y="265191"/>
                </a:cubicBezTo>
                <a:cubicBezTo>
                  <a:pt x="3569235" y="272819"/>
                  <a:pt x="3566368" y="277166"/>
                  <a:pt x="3561903" y="278232"/>
                </a:cubicBezTo>
                <a:cubicBezTo>
                  <a:pt x="3557438" y="279299"/>
                  <a:pt x="3554759" y="274412"/>
                  <a:pt x="3553866" y="263573"/>
                </a:cubicBezTo>
                <a:cubicBezTo>
                  <a:pt x="3552973" y="252733"/>
                  <a:pt x="3552526" y="241397"/>
                  <a:pt x="3552526" y="229565"/>
                </a:cubicBezTo>
                <a:lnTo>
                  <a:pt x="3552526" y="157253"/>
                </a:lnTo>
                <a:lnTo>
                  <a:pt x="3524844" y="161625"/>
                </a:lnTo>
                <a:cubicBezTo>
                  <a:pt x="3520417" y="170381"/>
                  <a:pt x="3516349" y="172220"/>
                  <a:pt x="3512641" y="167141"/>
                </a:cubicBezTo>
                <a:cubicBezTo>
                  <a:pt x="3508932" y="162062"/>
                  <a:pt x="3506694" y="156621"/>
                  <a:pt x="3505925" y="150817"/>
                </a:cubicBezTo>
                <a:cubicBezTo>
                  <a:pt x="3505156" y="145012"/>
                  <a:pt x="3503797" y="136089"/>
                  <a:pt x="3501851" y="124046"/>
                </a:cubicBezTo>
                <a:cubicBezTo>
                  <a:pt x="3499903" y="112004"/>
                  <a:pt x="3497355" y="102829"/>
                  <a:pt x="3494204" y="96522"/>
                </a:cubicBezTo>
                <a:cubicBezTo>
                  <a:pt x="3491054" y="90216"/>
                  <a:pt x="3492763" y="87670"/>
                  <a:pt x="3499330" y="88886"/>
                </a:cubicBezTo>
                <a:cubicBezTo>
                  <a:pt x="3505897" y="90101"/>
                  <a:pt x="3510473" y="91078"/>
                  <a:pt x="3513059" y="91816"/>
                </a:cubicBezTo>
                <a:cubicBezTo>
                  <a:pt x="3515645" y="92554"/>
                  <a:pt x="3520262" y="92740"/>
                  <a:pt x="3526909" y="92374"/>
                </a:cubicBezTo>
                <a:cubicBezTo>
                  <a:pt x="3533557" y="92008"/>
                  <a:pt x="3542096" y="90839"/>
                  <a:pt x="3552526" y="88867"/>
                </a:cubicBezTo>
                <a:cubicBezTo>
                  <a:pt x="3552526" y="71665"/>
                  <a:pt x="3551956" y="58323"/>
                  <a:pt x="3550815" y="48841"/>
                </a:cubicBezTo>
                <a:cubicBezTo>
                  <a:pt x="3549674" y="39360"/>
                  <a:pt x="3547531" y="31103"/>
                  <a:pt x="3544387" y="24071"/>
                </a:cubicBezTo>
                <a:cubicBezTo>
                  <a:pt x="3541243" y="17039"/>
                  <a:pt x="3543426" y="14341"/>
                  <a:pt x="3550936" y="15978"/>
                </a:cubicBezTo>
                <a:close/>
                <a:moveTo>
                  <a:pt x="6851525" y="15055"/>
                </a:moveTo>
                <a:cubicBezTo>
                  <a:pt x="6853643" y="14533"/>
                  <a:pt x="6856238" y="14912"/>
                  <a:pt x="6859311" y="16192"/>
                </a:cubicBezTo>
                <a:cubicBezTo>
                  <a:pt x="6865456" y="18753"/>
                  <a:pt x="6870854" y="22877"/>
                  <a:pt x="6875505" y="28564"/>
                </a:cubicBezTo>
                <a:cubicBezTo>
                  <a:pt x="6880155" y="34250"/>
                  <a:pt x="6878711" y="37856"/>
                  <a:pt x="6871170" y="39382"/>
                </a:cubicBezTo>
                <a:cubicBezTo>
                  <a:pt x="6863630" y="40907"/>
                  <a:pt x="6852617" y="44281"/>
                  <a:pt x="6838130" y="49502"/>
                </a:cubicBezTo>
                <a:cubicBezTo>
                  <a:pt x="6845125" y="52255"/>
                  <a:pt x="6848223" y="55244"/>
                  <a:pt x="6847423" y="58469"/>
                </a:cubicBezTo>
                <a:cubicBezTo>
                  <a:pt x="6846623" y="61693"/>
                  <a:pt x="6845857" y="64614"/>
                  <a:pt x="6845125" y="67231"/>
                </a:cubicBezTo>
                <a:cubicBezTo>
                  <a:pt x="6852653" y="65830"/>
                  <a:pt x="6860505" y="63727"/>
                  <a:pt x="6868677" y="60924"/>
                </a:cubicBezTo>
                <a:cubicBezTo>
                  <a:pt x="6876851" y="58122"/>
                  <a:pt x="6884113" y="59901"/>
                  <a:pt x="6890462" y="66264"/>
                </a:cubicBezTo>
                <a:cubicBezTo>
                  <a:pt x="6896812" y="72626"/>
                  <a:pt x="6896245" y="76337"/>
                  <a:pt x="6888759" y="77398"/>
                </a:cubicBezTo>
                <a:cubicBezTo>
                  <a:pt x="6881275" y="78458"/>
                  <a:pt x="6866730" y="80781"/>
                  <a:pt x="6845125" y="84365"/>
                </a:cubicBezTo>
                <a:lnTo>
                  <a:pt x="6845125" y="154240"/>
                </a:lnTo>
                <a:cubicBezTo>
                  <a:pt x="6852231" y="155542"/>
                  <a:pt x="6861987" y="158881"/>
                  <a:pt x="6874389" y="164258"/>
                </a:cubicBezTo>
                <a:cubicBezTo>
                  <a:pt x="6886791" y="169634"/>
                  <a:pt x="6892992" y="177395"/>
                  <a:pt x="6892992" y="187540"/>
                </a:cubicBezTo>
                <a:cubicBezTo>
                  <a:pt x="6892992" y="198479"/>
                  <a:pt x="6888199" y="200569"/>
                  <a:pt x="6878611" y="193809"/>
                </a:cubicBezTo>
                <a:cubicBezTo>
                  <a:pt x="6869025" y="187050"/>
                  <a:pt x="6857863" y="177978"/>
                  <a:pt x="6845125" y="166592"/>
                </a:cubicBezTo>
                <a:cubicBezTo>
                  <a:pt x="6845869" y="185295"/>
                  <a:pt x="6846043" y="201328"/>
                  <a:pt x="6845646" y="214692"/>
                </a:cubicBezTo>
                <a:cubicBezTo>
                  <a:pt x="6845249" y="228055"/>
                  <a:pt x="6843745" y="240110"/>
                  <a:pt x="6841135" y="250857"/>
                </a:cubicBezTo>
                <a:cubicBezTo>
                  <a:pt x="6838525" y="261604"/>
                  <a:pt x="6833845" y="261818"/>
                  <a:pt x="6827099" y="251499"/>
                </a:cubicBezTo>
                <a:cubicBezTo>
                  <a:pt x="6820351" y="241180"/>
                  <a:pt x="6818144" y="231410"/>
                  <a:pt x="6820475" y="222189"/>
                </a:cubicBezTo>
                <a:cubicBezTo>
                  <a:pt x="6822807" y="212968"/>
                  <a:pt x="6824363" y="192879"/>
                  <a:pt x="6825145" y="161923"/>
                </a:cubicBezTo>
                <a:cubicBezTo>
                  <a:pt x="6823024" y="169761"/>
                  <a:pt x="6816442" y="179203"/>
                  <a:pt x="6805397" y="190247"/>
                </a:cubicBezTo>
                <a:cubicBezTo>
                  <a:pt x="6794353" y="201291"/>
                  <a:pt x="6780875" y="210227"/>
                  <a:pt x="6764963" y="217054"/>
                </a:cubicBezTo>
                <a:cubicBezTo>
                  <a:pt x="6749051" y="223882"/>
                  <a:pt x="6747619" y="221426"/>
                  <a:pt x="6760665" y="209687"/>
                </a:cubicBezTo>
                <a:cubicBezTo>
                  <a:pt x="6773713" y="197949"/>
                  <a:pt x="6785805" y="185162"/>
                  <a:pt x="6796942" y="171327"/>
                </a:cubicBezTo>
                <a:lnTo>
                  <a:pt x="6800742" y="165185"/>
                </a:lnTo>
                <a:lnTo>
                  <a:pt x="6797975" y="163830"/>
                </a:lnTo>
                <a:cubicBezTo>
                  <a:pt x="6793516" y="160438"/>
                  <a:pt x="6791287" y="157080"/>
                  <a:pt x="6791287" y="153756"/>
                </a:cubicBezTo>
                <a:cubicBezTo>
                  <a:pt x="6785495" y="161396"/>
                  <a:pt x="6779858" y="167585"/>
                  <a:pt x="6774376" y="172322"/>
                </a:cubicBezTo>
                <a:cubicBezTo>
                  <a:pt x="6768895" y="177060"/>
                  <a:pt x="6764333" y="178530"/>
                  <a:pt x="6760693" y="176731"/>
                </a:cubicBezTo>
                <a:cubicBezTo>
                  <a:pt x="6757053" y="174933"/>
                  <a:pt x="6753460" y="171494"/>
                  <a:pt x="6749913" y="166416"/>
                </a:cubicBezTo>
                <a:cubicBezTo>
                  <a:pt x="6746365" y="161337"/>
                  <a:pt x="6747497" y="158540"/>
                  <a:pt x="6753307" y="158026"/>
                </a:cubicBezTo>
                <a:cubicBezTo>
                  <a:pt x="6759118" y="157511"/>
                  <a:pt x="6765000" y="155765"/>
                  <a:pt x="6770953" y="152789"/>
                </a:cubicBezTo>
                <a:cubicBezTo>
                  <a:pt x="6776906" y="149812"/>
                  <a:pt x="6783684" y="146246"/>
                  <a:pt x="6791287" y="142092"/>
                </a:cubicBezTo>
                <a:lnTo>
                  <a:pt x="6791287" y="131562"/>
                </a:lnTo>
                <a:cubicBezTo>
                  <a:pt x="6786041" y="133745"/>
                  <a:pt x="6780357" y="135847"/>
                  <a:pt x="6774237" y="137869"/>
                </a:cubicBezTo>
                <a:cubicBezTo>
                  <a:pt x="6768116" y="139890"/>
                  <a:pt x="6761841" y="138157"/>
                  <a:pt x="6755409" y="132669"/>
                </a:cubicBezTo>
                <a:cubicBezTo>
                  <a:pt x="6748979" y="127181"/>
                  <a:pt x="6750151" y="123668"/>
                  <a:pt x="6758925" y="122130"/>
                </a:cubicBezTo>
                <a:cubicBezTo>
                  <a:pt x="6767701" y="120592"/>
                  <a:pt x="6778487" y="118831"/>
                  <a:pt x="6791287" y="116847"/>
                </a:cubicBezTo>
                <a:cubicBezTo>
                  <a:pt x="6789873" y="110472"/>
                  <a:pt x="6787963" y="104692"/>
                  <a:pt x="6785557" y="99508"/>
                </a:cubicBezTo>
                <a:lnTo>
                  <a:pt x="6785785" y="95739"/>
                </a:lnTo>
                <a:lnTo>
                  <a:pt x="6785629" y="95746"/>
                </a:lnTo>
                <a:cubicBezTo>
                  <a:pt x="6781851" y="94843"/>
                  <a:pt x="6777849" y="92898"/>
                  <a:pt x="6773623" y="89909"/>
                </a:cubicBezTo>
                <a:cubicBezTo>
                  <a:pt x="6765171" y="83931"/>
                  <a:pt x="6765893" y="80424"/>
                  <a:pt x="6775790" y="79388"/>
                </a:cubicBezTo>
                <a:cubicBezTo>
                  <a:pt x="6785687" y="78353"/>
                  <a:pt x="6801748" y="75683"/>
                  <a:pt x="6823973" y="71380"/>
                </a:cubicBezTo>
                <a:cubicBezTo>
                  <a:pt x="6823973" y="64620"/>
                  <a:pt x="6823341" y="59777"/>
                  <a:pt x="6822075" y="56850"/>
                </a:cubicBezTo>
                <a:cubicBezTo>
                  <a:pt x="6813543" y="59194"/>
                  <a:pt x="6805305" y="60028"/>
                  <a:pt x="6797361" y="59352"/>
                </a:cubicBezTo>
                <a:cubicBezTo>
                  <a:pt x="6789417" y="58677"/>
                  <a:pt x="6789988" y="56004"/>
                  <a:pt x="6799072" y="51334"/>
                </a:cubicBezTo>
                <a:cubicBezTo>
                  <a:pt x="6808157" y="46665"/>
                  <a:pt x="6817769" y="41326"/>
                  <a:pt x="6827907" y="35317"/>
                </a:cubicBezTo>
                <a:cubicBezTo>
                  <a:pt x="6838047" y="29308"/>
                  <a:pt x="6844279" y="23978"/>
                  <a:pt x="6846604" y="19327"/>
                </a:cubicBezTo>
                <a:cubicBezTo>
                  <a:pt x="6847767" y="17002"/>
                  <a:pt x="6849407" y="15578"/>
                  <a:pt x="6851525" y="15055"/>
                </a:cubicBezTo>
                <a:close/>
                <a:moveTo>
                  <a:pt x="381980" y="14867"/>
                </a:moveTo>
                <a:cubicBezTo>
                  <a:pt x="383618" y="14241"/>
                  <a:pt x="386171" y="14453"/>
                  <a:pt x="389641" y="15504"/>
                </a:cubicBezTo>
                <a:cubicBezTo>
                  <a:pt x="396580" y="17606"/>
                  <a:pt x="402957" y="20735"/>
                  <a:pt x="408775" y="24889"/>
                </a:cubicBezTo>
                <a:cubicBezTo>
                  <a:pt x="414864" y="29404"/>
                  <a:pt x="414415" y="33881"/>
                  <a:pt x="407426" y="38321"/>
                </a:cubicBezTo>
                <a:cubicBezTo>
                  <a:pt x="400437" y="42761"/>
                  <a:pt x="393045" y="47319"/>
                  <a:pt x="385250" y="51995"/>
                </a:cubicBezTo>
                <a:cubicBezTo>
                  <a:pt x="377455" y="56670"/>
                  <a:pt x="368863" y="60205"/>
                  <a:pt x="359475" y="62599"/>
                </a:cubicBezTo>
                <a:cubicBezTo>
                  <a:pt x="350086" y="64992"/>
                  <a:pt x="349178" y="62667"/>
                  <a:pt x="356750" y="55622"/>
                </a:cubicBezTo>
                <a:cubicBezTo>
                  <a:pt x="364322" y="48578"/>
                  <a:pt x="370157" y="41909"/>
                  <a:pt x="374256" y="35614"/>
                </a:cubicBezTo>
                <a:cubicBezTo>
                  <a:pt x="378355" y="29320"/>
                  <a:pt x="380209" y="23869"/>
                  <a:pt x="379818" y="19262"/>
                </a:cubicBezTo>
                <a:cubicBezTo>
                  <a:pt x="379623" y="16958"/>
                  <a:pt x="380344" y="15493"/>
                  <a:pt x="381980" y="14867"/>
                </a:cubicBezTo>
                <a:close/>
                <a:moveTo>
                  <a:pt x="77181" y="14867"/>
                </a:moveTo>
                <a:cubicBezTo>
                  <a:pt x="78818" y="14241"/>
                  <a:pt x="81371" y="14453"/>
                  <a:pt x="84840" y="15504"/>
                </a:cubicBezTo>
                <a:cubicBezTo>
                  <a:pt x="91780" y="17606"/>
                  <a:pt x="98158" y="20735"/>
                  <a:pt x="103975" y="24889"/>
                </a:cubicBezTo>
                <a:cubicBezTo>
                  <a:pt x="110064" y="29404"/>
                  <a:pt x="109614" y="33881"/>
                  <a:pt x="102625" y="38321"/>
                </a:cubicBezTo>
                <a:cubicBezTo>
                  <a:pt x="95637" y="42761"/>
                  <a:pt x="88245" y="47319"/>
                  <a:pt x="80450" y="51995"/>
                </a:cubicBezTo>
                <a:cubicBezTo>
                  <a:pt x="72655" y="56670"/>
                  <a:pt x="64063" y="60205"/>
                  <a:pt x="54675" y="62599"/>
                </a:cubicBezTo>
                <a:cubicBezTo>
                  <a:pt x="45287" y="64992"/>
                  <a:pt x="44378" y="62667"/>
                  <a:pt x="51949" y="55622"/>
                </a:cubicBezTo>
                <a:cubicBezTo>
                  <a:pt x="59521" y="48578"/>
                  <a:pt x="65357" y="41909"/>
                  <a:pt x="69456" y="35614"/>
                </a:cubicBezTo>
                <a:cubicBezTo>
                  <a:pt x="73555" y="29320"/>
                  <a:pt x="75408" y="23869"/>
                  <a:pt x="75018" y="19262"/>
                </a:cubicBezTo>
                <a:cubicBezTo>
                  <a:pt x="74823" y="16958"/>
                  <a:pt x="75543" y="15493"/>
                  <a:pt x="77181" y="14867"/>
                </a:cubicBezTo>
                <a:close/>
                <a:moveTo>
                  <a:pt x="1670836" y="14399"/>
                </a:moveTo>
                <a:cubicBezTo>
                  <a:pt x="1673222" y="14478"/>
                  <a:pt x="1676221" y="14887"/>
                  <a:pt x="1679832" y="15625"/>
                </a:cubicBezTo>
                <a:cubicBezTo>
                  <a:pt x="1694274" y="18577"/>
                  <a:pt x="1701300" y="22090"/>
                  <a:pt x="1700909" y="26164"/>
                </a:cubicBezTo>
                <a:cubicBezTo>
                  <a:pt x="1700519" y="30238"/>
                  <a:pt x="1700323" y="36554"/>
                  <a:pt x="1700323" y="45111"/>
                </a:cubicBezTo>
                <a:cubicBezTo>
                  <a:pt x="1700323" y="52913"/>
                  <a:pt x="1701309" y="63008"/>
                  <a:pt x="1703281" y="75398"/>
                </a:cubicBezTo>
                <a:cubicBezTo>
                  <a:pt x="1713451" y="72471"/>
                  <a:pt x="1722099" y="69209"/>
                  <a:pt x="1729224" y="65613"/>
                </a:cubicBezTo>
                <a:cubicBezTo>
                  <a:pt x="1736349" y="62016"/>
                  <a:pt x="1743822" y="62531"/>
                  <a:pt x="1751641" y="67157"/>
                </a:cubicBezTo>
                <a:cubicBezTo>
                  <a:pt x="1759461" y="71783"/>
                  <a:pt x="1756959" y="76632"/>
                  <a:pt x="1744135" y="81705"/>
                </a:cubicBezTo>
                <a:cubicBezTo>
                  <a:pt x="1731311" y="86777"/>
                  <a:pt x="1718263" y="91044"/>
                  <a:pt x="1704993" y="94504"/>
                </a:cubicBezTo>
                <a:cubicBezTo>
                  <a:pt x="1705712" y="101648"/>
                  <a:pt x="1706686" y="108897"/>
                  <a:pt x="1707914" y="116251"/>
                </a:cubicBezTo>
                <a:cubicBezTo>
                  <a:pt x="1717314" y="113324"/>
                  <a:pt x="1726334" y="109480"/>
                  <a:pt x="1734972" y="104717"/>
                </a:cubicBezTo>
                <a:cubicBezTo>
                  <a:pt x="1743611" y="99955"/>
                  <a:pt x="1751669" y="99595"/>
                  <a:pt x="1759148" y="103638"/>
                </a:cubicBezTo>
                <a:cubicBezTo>
                  <a:pt x="1766626" y="107681"/>
                  <a:pt x="1767712" y="111340"/>
                  <a:pt x="1762403" y="114614"/>
                </a:cubicBezTo>
                <a:cubicBezTo>
                  <a:pt x="1757095" y="117888"/>
                  <a:pt x="1749486" y="121504"/>
                  <a:pt x="1739577" y="125460"/>
                </a:cubicBezTo>
                <a:cubicBezTo>
                  <a:pt x="1729667" y="129416"/>
                  <a:pt x="1720087" y="132666"/>
                  <a:pt x="1710834" y="135208"/>
                </a:cubicBezTo>
                <a:cubicBezTo>
                  <a:pt x="1714642" y="151071"/>
                  <a:pt x="1717693" y="161873"/>
                  <a:pt x="1719987" y="167616"/>
                </a:cubicBezTo>
                <a:cubicBezTo>
                  <a:pt x="1722728" y="163734"/>
                  <a:pt x="1726728" y="158236"/>
                  <a:pt x="1731987" y="151124"/>
                </a:cubicBezTo>
                <a:cubicBezTo>
                  <a:pt x="1737245" y="144011"/>
                  <a:pt x="1739679" y="137590"/>
                  <a:pt x="1739288" y="131860"/>
                </a:cubicBezTo>
                <a:cubicBezTo>
                  <a:pt x="1738898" y="126130"/>
                  <a:pt x="1744758" y="126927"/>
                  <a:pt x="1756869" y="134250"/>
                </a:cubicBezTo>
                <a:cubicBezTo>
                  <a:pt x="1768980" y="141574"/>
                  <a:pt x="1772251" y="146755"/>
                  <a:pt x="1766682" y="149793"/>
                </a:cubicBezTo>
                <a:cubicBezTo>
                  <a:pt x="1761114" y="152832"/>
                  <a:pt x="1755548" y="157334"/>
                  <a:pt x="1749985" y="163300"/>
                </a:cubicBezTo>
                <a:cubicBezTo>
                  <a:pt x="1744423" y="169265"/>
                  <a:pt x="1737208" y="176490"/>
                  <a:pt x="1728340" y="184973"/>
                </a:cubicBezTo>
                <a:cubicBezTo>
                  <a:pt x="1737419" y="203117"/>
                  <a:pt x="1746168" y="216434"/>
                  <a:pt x="1754590" y="224924"/>
                </a:cubicBezTo>
                <a:cubicBezTo>
                  <a:pt x="1763011" y="233413"/>
                  <a:pt x="1768505" y="235463"/>
                  <a:pt x="1771072" y="231072"/>
                </a:cubicBezTo>
                <a:cubicBezTo>
                  <a:pt x="1773640" y="226682"/>
                  <a:pt x="1778250" y="218121"/>
                  <a:pt x="1784904" y="205390"/>
                </a:cubicBezTo>
                <a:cubicBezTo>
                  <a:pt x="1791558" y="192659"/>
                  <a:pt x="1793716" y="195642"/>
                  <a:pt x="1791378" y="214338"/>
                </a:cubicBezTo>
                <a:cubicBezTo>
                  <a:pt x="1789040" y="233035"/>
                  <a:pt x="1789428" y="247651"/>
                  <a:pt x="1792541" y="258187"/>
                </a:cubicBezTo>
                <a:cubicBezTo>
                  <a:pt x="1795654" y="268723"/>
                  <a:pt x="1791853" y="272974"/>
                  <a:pt x="1781137" y="270940"/>
                </a:cubicBezTo>
                <a:cubicBezTo>
                  <a:pt x="1770421" y="268906"/>
                  <a:pt x="1759033" y="262258"/>
                  <a:pt x="1746972" y="250997"/>
                </a:cubicBezTo>
                <a:cubicBezTo>
                  <a:pt x="1734910" y="239735"/>
                  <a:pt x="1723206" y="222496"/>
                  <a:pt x="1711858" y="199279"/>
                </a:cubicBezTo>
                <a:cubicBezTo>
                  <a:pt x="1704763" y="205840"/>
                  <a:pt x="1696178" y="211939"/>
                  <a:pt x="1686101" y="217575"/>
                </a:cubicBezTo>
                <a:cubicBezTo>
                  <a:pt x="1676024" y="223212"/>
                  <a:pt x="1664567" y="227020"/>
                  <a:pt x="1651731" y="228998"/>
                </a:cubicBezTo>
                <a:cubicBezTo>
                  <a:pt x="1638895" y="230976"/>
                  <a:pt x="1637369" y="228731"/>
                  <a:pt x="1647154" y="222263"/>
                </a:cubicBezTo>
                <a:cubicBezTo>
                  <a:pt x="1656940" y="215796"/>
                  <a:pt x="1666992" y="209120"/>
                  <a:pt x="1677311" y="202237"/>
                </a:cubicBezTo>
                <a:cubicBezTo>
                  <a:pt x="1687630" y="195353"/>
                  <a:pt x="1696813" y="188030"/>
                  <a:pt x="1704863" y="180266"/>
                </a:cubicBezTo>
                <a:cubicBezTo>
                  <a:pt x="1699443" y="166313"/>
                  <a:pt x="1695759" y="153192"/>
                  <a:pt x="1693812" y="140901"/>
                </a:cubicBezTo>
                <a:cubicBezTo>
                  <a:pt x="1687599" y="143059"/>
                  <a:pt x="1681484" y="144767"/>
                  <a:pt x="1675469" y="146026"/>
                </a:cubicBezTo>
                <a:cubicBezTo>
                  <a:pt x="1669454" y="147285"/>
                  <a:pt x="1661954" y="146659"/>
                  <a:pt x="1652968" y="144147"/>
                </a:cubicBezTo>
                <a:cubicBezTo>
                  <a:pt x="1643983" y="141636"/>
                  <a:pt x="1644336" y="138926"/>
                  <a:pt x="1654028" y="136018"/>
                </a:cubicBezTo>
                <a:cubicBezTo>
                  <a:pt x="1663721" y="133109"/>
                  <a:pt x="1675996" y="129218"/>
                  <a:pt x="1690854" y="124344"/>
                </a:cubicBezTo>
                <a:cubicBezTo>
                  <a:pt x="1689291" y="117585"/>
                  <a:pt x="1687902" y="109486"/>
                  <a:pt x="1686687" y="100048"/>
                </a:cubicBezTo>
                <a:cubicBezTo>
                  <a:pt x="1675550" y="102379"/>
                  <a:pt x="1666456" y="102661"/>
                  <a:pt x="1659405" y="100894"/>
                </a:cubicBezTo>
                <a:cubicBezTo>
                  <a:pt x="1652354" y="99127"/>
                  <a:pt x="1651477" y="96435"/>
                  <a:pt x="1656772" y="92820"/>
                </a:cubicBezTo>
                <a:cubicBezTo>
                  <a:pt x="1662068" y="89205"/>
                  <a:pt x="1670700" y="85655"/>
                  <a:pt x="1682669" y="82170"/>
                </a:cubicBezTo>
                <a:cubicBezTo>
                  <a:pt x="1681912" y="75733"/>
                  <a:pt x="1680210" y="66087"/>
                  <a:pt x="1677562" y="53232"/>
                </a:cubicBezTo>
                <a:cubicBezTo>
                  <a:pt x="1674914" y="40377"/>
                  <a:pt x="1671020" y="30157"/>
                  <a:pt x="1665879" y="22573"/>
                </a:cubicBezTo>
                <a:cubicBezTo>
                  <a:pt x="1662023" y="16885"/>
                  <a:pt x="1663676" y="14160"/>
                  <a:pt x="1670836" y="14399"/>
                </a:cubicBezTo>
                <a:close/>
                <a:moveTo>
                  <a:pt x="6282797" y="13588"/>
                </a:moveTo>
                <a:cubicBezTo>
                  <a:pt x="6289494" y="14413"/>
                  <a:pt x="6296133" y="16868"/>
                  <a:pt x="6302713" y="20955"/>
                </a:cubicBezTo>
                <a:cubicBezTo>
                  <a:pt x="6309291" y="25041"/>
                  <a:pt x="6311592" y="29283"/>
                  <a:pt x="6309614" y="33680"/>
                </a:cubicBezTo>
                <a:cubicBezTo>
                  <a:pt x="6307636" y="38076"/>
                  <a:pt x="6305897" y="59374"/>
                  <a:pt x="6304395" y="97573"/>
                </a:cubicBezTo>
                <a:cubicBezTo>
                  <a:pt x="6318683" y="86635"/>
                  <a:pt x="6327197" y="79035"/>
                  <a:pt x="6329938" y="74775"/>
                </a:cubicBezTo>
                <a:cubicBezTo>
                  <a:pt x="6332679" y="70515"/>
                  <a:pt x="6340781" y="70567"/>
                  <a:pt x="6354244" y="74933"/>
                </a:cubicBezTo>
                <a:cubicBezTo>
                  <a:pt x="6367707" y="79299"/>
                  <a:pt x="6372993" y="83711"/>
                  <a:pt x="6370103" y="88169"/>
                </a:cubicBezTo>
                <a:cubicBezTo>
                  <a:pt x="6367213" y="92628"/>
                  <a:pt x="6364665" y="97809"/>
                  <a:pt x="6362457" y="103713"/>
                </a:cubicBezTo>
                <a:cubicBezTo>
                  <a:pt x="6360249" y="109616"/>
                  <a:pt x="6357561" y="119699"/>
                  <a:pt x="6354393" y="133962"/>
                </a:cubicBezTo>
                <a:cubicBezTo>
                  <a:pt x="6351224" y="148225"/>
                  <a:pt x="6345618" y="159173"/>
                  <a:pt x="6337575" y="166806"/>
                </a:cubicBezTo>
                <a:cubicBezTo>
                  <a:pt x="6329532" y="174440"/>
                  <a:pt x="6324747" y="174896"/>
                  <a:pt x="6323222" y="168174"/>
                </a:cubicBezTo>
                <a:cubicBezTo>
                  <a:pt x="6321697" y="161452"/>
                  <a:pt x="6317183" y="154426"/>
                  <a:pt x="6309679" y="147096"/>
                </a:cubicBezTo>
                <a:lnTo>
                  <a:pt x="6305507" y="140938"/>
                </a:lnTo>
                <a:lnTo>
                  <a:pt x="6305275" y="148807"/>
                </a:lnTo>
                <a:cubicBezTo>
                  <a:pt x="6304707" y="159232"/>
                  <a:pt x="6303670" y="167926"/>
                  <a:pt x="6302163" y="174890"/>
                </a:cubicBezTo>
                <a:cubicBezTo>
                  <a:pt x="6299149" y="188817"/>
                  <a:pt x="6294855" y="191186"/>
                  <a:pt x="6289280" y="181996"/>
                </a:cubicBezTo>
                <a:cubicBezTo>
                  <a:pt x="6283705" y="172806"/>
                  <a:pt x="6281696" y="164379"/>
                  <a:pt x="6283253" y="156714"/>
                </a:cubicBezTo>
                <a:cubicBezTo>
                  <a:pt x="6284809" y="149049"/>
                  <a:pt x="6285978" y="137168"/>
                  <a:pt x="6286759" y="121070"/>
                </a:cubicBezTo>
                <a:cubicBezTo>
                  <a:pt x="6279827" y="127221"/>
                  <a:pt x="6272416" y="132598"/>
                  <a:pt x="6264528" y="137199"/>
                </a:cubicBezTo>
                <a:cubicBezTo>
                  <a:pt x="6262321" y="172719"/>
                  <a:pt x="6265011" y="194647"/>
                  <a:pt x="6272602" y="202981"/>
                </a:cubicBezTo>
                <a:cubicBezTo>
                  <a:pt x="6280192" y="211315"/>
                  <a:pt x="6295367" y="214723"/>
                  <a:pt x="6318125" y="213204"/>
                </a:cubicBezTo>
                <a:cubicBezTo>
                  <a:pt x="6340883" y="211684"/>
                  <a:pt x="6356755" y="209129"/>
                  <a:pt x="6365741" y="205539"/>
                </a:cubicBezTo>
                <a:cubicBezTo>
                  <a:pt x="6374726" y="201948"/>
                  <a:pt x="6382121" y="191230"/>
                  <a:pt x="6387925" y="173383"/>
                </a:cubicBezTo>
                <a:cubicBezTo>
                  <a:pt x="6393729" y="155536"/>
                  <a:pt x="6396431" y="154348"/>
                  <a:pt x="6396027" y="169820"/>
                </a:cubicBezTo>
                <a:cubicBezTo>
                  <a:pt x="6395624" y="185292"/>
                  <a:pt x="6398133" y="198454"/>
                  <a:pt x="6403552" y="209306"/>
                </a:cubicBezTo>
                <a:cubicBezTo>
                  <a:pt x="6404383" y="213796"/>
                  <a:pt x="6401100" y="218481"/>
                  <a:pt x="6393701" y="223361"/>
                </a:cubicBezTo>
                <a:cubicBezTo>
                  <a:pt x="6386303" y="228241"/>
                  <a:pt x="6375706" y="231866"/>
                  <a:pt x="6361908" y="234235"/>
                </a:cubicBezTo>
                <a:cubicBezTo>
                  <a:pt x="6348111" y="236604"/>
                  <a:pt x="6332407" y="237983"/>
                  <a:pt x="6314795" y="238374"/>
                </a:cubicBezTo>
                <a:cubicBezTo>
                  <a:pt x="6297183" y="238765"/>
                  <a:pt x="6282769" y="236470"/>
                  <a:pt x="6271551" y="231491"/>
                </a:cubicBezTo>
                <a:cubicBezTo>
                  <a:pt x="6260333" y="226511"/>
                  <a:pt x="6252863" y="218227"/>
                  <a:pt x="6249143" y="206637"/>
                </a:cubicBezTo>
                <a:cubicBezTo>
                  <a:pt x="6245422" y="195047"/>
                  <a:pt x="6243953" y="174307"/>
                  <a:pt x="6244734" y="144417"/>
                </a:cubicBezTo>
                <a:cubicBezTo>
                  <a:pt x="6240009" y="148634"/>
                  <a:pt x="6236229" y="152215"/>
                  <a:pt x="6233395" y="155161"/>
                </a:cubicBezTo>
                <a:cubicBezTo>
                  <a:pt x="6230561" y="158106"/>
                  <a:pt x="6225321" y="156912"/>
                  <a:pt x="6217675" y="151579"/>
                </a:cubicBezTo>
                <a:cubicBezTo>
                  <a:pt x="6210029" y="146246"/>
                  <a:pt x="6209275" y="142764"/>
                  <a:pt x="6215415" y="141134"/>
                </a:cubicBezTo>
                <a:cubicBezTo>
                  <a:pt x="6221554" y="139503"/>
                  <a:pt x="6231327" y="135512"/>
                  <a:pt x="6244734" y="129162"/>
                </a:cubicBezTo>
                <a:cubicBezTo>
                  <a:pt x="6244734" y="119340"/>
                  <a:pt x="6244173" y="111641"/>
                  <a:pt x="6243050" y="106066"/>
                </a:cubicBezTo>
                <a:cubicBezTo>
                  <a:pt x="6241928" y="100491"/>
                  <a:pt x="6240177" y="94783"/>
                  <a:pt x="6237795" y="88941"/>
                </a:cubicBezTo>
                <a:cubicBezTo>
                  <a:pt x="6235413" y="83100"/>
                  <a:pt x="6236043" y="79382"/>
                  <a:pt x="6239683" y="77789"/>
                </a:cubicBezTo>
                <a:cubicBezTo>
                  <a:pt x="6243323" y="76195"/>
                  <a:pt x="6249379" y="77835"/>
                  <a:pt x="6257849" y="82709"/>
                </a:cubicBezTo>
                <a:cubicBezTo>
                  <a:pt x="6266321" y="87583"/>
                  <a:pt x="6269583" y="92020"/>
                  <a:pt x="6267635" y="96020"/>
                </a:cubicBezTo>
                <a:cubicBezTo>
                  <a:pt x="6265688" y="100020"/>
                  <a:pt x="6264714" y="107929"/>
                  <a:pt x="6264714" y="119749"/>
                </a:cubicBezTo>
                <a:cubicBezTo>
                  <a:pt x="6270295" y="116189"/>
                  <a:pt x="6277644" y="111607"/>
                  <a:pt x="6286759" y="106001"/>
                </a:cubicBezTo>
                <a:cubicBezTo>
                  <a:pt x="6286759" y="76644"/>
                  <a:pt x="6286186" y="57594"/>
                  <a:pt x="6285039" y="48851"/>
                </a:cubicBezTo>
                <a:cubicBezTo>
                  <a:pt x="6283891" y="40107"/>
                  <a:pt x="6281557" y="31838"/>
                  <a:pt x="6278034" y="24043"/>
                </a:cubicBezTo>
                <a:cubicBezTo>
                  <a:pt x="6274513" y="16248"/>
                  <a:pt x="6276099" y="12763"/>
                  <a:pt x="6282797" y="13588"/>
                </a:cubicBezTo>
                <a:close/>
                <a:moveTo>
                  <a:pt x="6961955" y="12500"/>
                </a:moveTo>
                <a:cubicBezTo>
                  <a:pt x="6969893" y="14149"/>
                  <a:pt x="6977135" y="16617"/>
                  <a:pt x="6983684" y="19904"/>
                </a:cubicBezTo>
                <a:cubicBezTo>
                  <a:pt x="6991709" y="23848"/>
                  <a:pt x="6994165" y="28247"/>
                  <a:pt x="6991051" y="33103"/>
                </a:cubicBezTo>
                <a:cubicBezTo>
                  <a:pt x="6987939" y="37958"/>
                  <a:pt x="6986381" y="49744"/>
                  <a:pt x="6986381" y="68459"/>
                </a:cubicBezTo>
                <a:lnTo>
                  <a:pt x="6986381" y="141999"/>
                </a:lnTo>
                <a:cubicBezTo>
                  <a:pt x="6986381" y="171603"/>
                  <a:pt x="6986767" y="195310"/>
                  <a:pt x="6987535" y="213120"/>
                </a:cubicBezTo>
                <a:cubicBezTo>
                  <a:pt x="6988304" y="230930"/>
                  <a:pt x="6984893" y="246110"/>
                  <a:pt x="6977303" y="258661"/>
                </a:cubicBezTo>
                <a:cubicBezTo>
                  <a:pt x="6969713" y="271212"/>
                  <a:pt x="6963559" y="272186"/>
                  <a:pt x="6958839" y="261582"/>
                </a:cubicBezTo>
                <a:cubicBezTo>
                  <a:pt x="6954120" y="250978"/>
                  <a:pt x="6947584" y="241031"/>
                  <a:pt x="6939231" y="231742"/>
                </a:cubicBezTo>
                <a:cubicBezTo>
                  <a:pt x="6930878" y="222453"/>
                  <a:pt x="6931005" y="219206"/>
                  <a:pt x="6939613" y="222003"/>
                </a:cubicBezTo>
                <a:cubicBezTo>
                  <a:pt x="6948220" y="224800"/>
                  <a:pt x="6953879" y="226356"/>
                  <a:pt x="6956588" y="226673"/>
                </a:cubicBezTo>
                <a:cubicBezTo>
                  <a:pt x="6959299" y="226989"/>
                  <a:pt x="6961221" y="226121"/>
                  <a:pt x="6962355" y="224068"/>
                </a:cubicBezTo>
                <a:cubicBezTo>
                  <a:pt x="6963490" y="222015"/>
                  <a:pt x="6964253" y="205306"/>
                  <a:pt x="6964643" y="173941"/>
                </a:cubicBezTo>
                <a:cubicBezTo>
                  <a:pt x="6965034" y="142575"/>
                  <a:pt x="6965034" y="111340"/>
                  <a:pt x="6964643" y="80235"/>
                </a:cubicBezTo>
                <a:cubicBezTo>
                  <a:pt x="6964253" y="49130"/>
                  <a:pt x="6961723" y="29652"/>
                  <a:pt x="6957053" y="21801"/>
                </a:cubicBezTo>
                <a:cubicBezTo>
                  <a:pt x="6952383" y="13951"/>
                  <a:pt x="6954018" y="10850"/>
                  <a:pt x="6961955" y="12500"/>
                </a:cubicBezTo>
                <a:close/>
                <a:moveTo>
                  <a:pt x="3837617" y="8953"/>
                </a:moveTo>
                <a:cubicBezTo>
                  <a:pt x="3839985" y="9345"/>
                  <a:pt x="3842878" y="10137"/>
                  <a:pt x="3846295" y="11328"/>
                </a:cubicBezTo>
                <a:cubicBezTo>
                  <a:pt x="3859962" y="16090"/>
                  <a:pt x="3865772" y="20440"/>
                  <a:pt x="3863726" y="24378"/>
                </a:cubicBezTo>
                <a:cubicBezTo>
                  <a:pt x="3861680" y="28316"/>
                  <a:pt x="3858033" y="35983"/>
                  <a:pt x="3852787" y="47381"/>
                </a:cubicBezTo>
                <a:cubicBezTo>
                  <a:pt x="3861543" y="47443"/>
                  <a:pt x="3872110" y="46290"/>
                  <a:pt x="3884488" y="43921"/>
                </a:cubicBezTo>
                <a:cubicBezTo>
                  <a:pt x="3896865" y="41552"/>
                  <a:pt x="3906933" y="44671"/>
                  <a:pt x="3914690" y="53278"/>
                </a:cubicBezTo>
                <a:cubicBezTo>
                  <a:pt x="3922448" y="61886"/>
                  <a:pt x="3917986" y="65997"/>
                  <a:pt x="3901305" y="65613"/>
                </a:cubicBezTo>
                <a:cubicBezTo>
                  <a:pt x="3884624" y="65228"/>
                  <a:pt x="3866883" y="65761"/>
                  <a:pt x="3848081" y="67212"/>
                </a:cubicBezTo>
                <a:cubicBezTo>
                  <a:pt x="3844782" y="74480"/>
                  <a:pt x="3841389" y="81382"/>
                  <a:pt x="3837904" y="87918"/>
                </a:cubicBezTo>
                <a:cubicBezTo>
                  <a:pt x="3834419" y="94454"/>
                  <a:pt x="3830798" y="97722"/>
                  <a:pt x="3827040" y="97722"/>
                </a:cubicBezTo>
                <a:cubicBezTo>
                  <a:pt x="3822327" y="97722"/>
                  <a:pt x="3820749" y="94770"/>
                  <a:pt x="3822305" y="88867"/>
                </a:cubicBezTo>
                <a:cubicBezTo>
                  <a:pt x="3823862" y="82963"/>
                  <a:pt x="3825415" y="76186"/>
                  <a:pt x="3826966" y="68533"/>
                </a:cubicBezTo>
                <a:cubicBezTo>
                  <a:pt x="3812380" y="70084"/>
                  <a:pt x="3796084" y="71553"/>
                  <a:pt x="3778076" y="72942"/>
                </a:cubicBezTo>
                <a:cubicBezTo>
                  <a:pt x="3778076" y="91013"/>
                  <a:pt x="3775601" y="98854"/>
                  <a:pt x="3770653" y="96466"/>
                </a:cubicBezTo>
                <a:cubicBezTo>
                  <a:pt x="3765704" y="94079"/>
                  <a:pt x="3761829" y="87490"/>
                  <a:pt x="3759026" y="76700"/>
                </a:cubicBezTo>
                <a:cubicBezTo>
                  <a:pt x="3743225" y="79032"/>
                  <a:pt x="3731399" y="80976"/>
                  <a:pt x="3723549" y="82532"/>
                </a:cubicBezTo>
                <a:cubicBezTo>
                  <a:pt x="3715698" y="84089"/>
                  <a:pt x="3707237" y="80564"/>
                  <a:pt x="3698164" y="71956"/>
                </a:cubicBezTo>
                <a:cubicBezTo>
                  <a:pt x="3689092" y="63349"/>
                  <a:pt x="3690375" y="59635"/>
                  <a:pt x="3702015" y="60813"/>
                </a:cubicBezTo>
                <a:cubicBezTo>
                  <a:pt x="3713655" y="61991"/>
                  <a:pt x="3731182" y="61185"/>
                  <a:pt x="3754598" y="58394"/>
                </a:cubicBezTo>
                <a:cubicBezTo>
                  <a:pt x="3751659" y="46761"/>
                  <a:pt x="3747811" y="37348"/>
                  <a:pt x="3743054" y="30154"/>
                </a:cubicBezTo>
                <a:cubicBezTo>
                  <a:pt x="3738298" y="22961"/>
                  <a:pt x="3742946" y="20208"/>
                  <a:pt x="3756998" y="21894"/>
                </a:cubicBezTo>
                <a:cubicBezTo>
                  <a:pt x="3771049" y="23581"/>
                  <a:pt x="3777880" y="27398"/>
                  <a:pt x="3777490" y="33345"/>
                </a:cubicBezTo>
                <a:cubicBezTo>
                  <a:pt x="3777099" y="39292"/>
                  <a:pt x="3776903" y="46693"/>
                  <a:pt x="3776903" y="55548"/>
                </a:cubicBezTo>
                <a:cubicBezTo>
                  <a:pt x="3795792" y="54841"/>
                  <a:pt x="3813757" y="53421"/>
                  <a:pt x="3830798" y="51288"/>
                </a:cubicBezTo>
                <a:cubicBezTo>
                  <a:pt x="3833688" y="35897"/>
                  <a:pt x="3833576" y="24198"/>
                  <a:pt x="3830463" y="16192"/>
                </a:cubicBezTo>
                <a:cubicBezTo>
                  <a:pt x="3828128" y="10188"/>
                  <a:pt x="3830513" y="7775"/>
                  <a:pt x="3837617" y="8953"/>
                </a:cubicBezTo>
                <a:close/>
                <a:moveTo>
                  <a:pt x="2304092" y="8953"/>
                </a:moveTo>
                <a:cubicBezTo>
                  <a:pt x="2306460" y="9345"/>
                  <a:pt x="2309353" y="10137"/>
                  <a:pt x="2312770" y="11328"/>
                </a:cubicBezTo>
                <a:cubicBezTo>
                  <a:pt x="2326437" y="16090"/>
                  <a:pt x="2332247" y="20440"/>
                  <a:pt x="2330201" y="24378"/>
                </a:cubicBezTo>
                <a:cubicBezTo>
                  <a:pt x="2328155" y="28316"/>
                  <a:pt x="2324508" y="35983"/>
                  <a:pt x="2319262" y="47381"/>
                </a:cubicBezTo>
                <a:cubicBezTo>
                  <a:pt x="2328018" y="47443"/>
                  <a:pt x="2338585" y="46290"/>
                  <a:pt x="2350963" y="43921"/>
                </a:cubicBezTo>
                <a:cubicBezTo>
                  <a:pt x="2363340" y="41552"/>
                  <a:pt x="2373408" y="44671"/>
                  <a:pt x="2381165" y="53278"/>
                </a:cubicBezTo>
                <a:cubicBezTo>
                  <a:pt x="2388923" y="61886"/>
                  <a:pt x="2384461" y="65997"/>
                  <a:pt x="2367780" y="65613"/>
                </a:cubicBezTo>
                <a:cubicBezTo>
                  <a:pt x="2351099" y="65228"/>
                  <a:pt x="2333358" y="65761"/>
                  <a:pt x="2314556" y="67212"/>
                </a:cubicBezTo>
                <a:cubicBezTo>
                  <a:pt x="2311257" y="74480"/>
                  <a:pt x="2307865" y="81382"/>
                  <a:pt x="2304379" y="87918"/>
                </a:cubicBezTo>
                <a:cubicBezTo>
                  <a:pt x="2300894" y="94454"/>
                  <a:pt x="2297273" y="97722"/>
                  <a:pt x="2293515" y="97722"/>
                </a:cubicBezTo>
                <a:cubicBezTo>
                  <a:pt x="2288802" y="97722"/>
                  <a:pt x="2287224" y="94770"/>
                  <a:pt x="2288780" y="88867"/>
                </a:cubicBezTo>
                <a:cubicBezTo>
                  <a:pt x="2290337" y="82963"/>
                  <a:pt x="2291890" y="76186"/>
                  <a:pt x="2293441" y="68533"/>
                </a:cubicBezTo>
                <a:cubicBezTo>
                  <a:pt x="2278855" y="70084"/>
                  <a:pt x="2262559" y="71553"/>
                  <a:pt x="2244551" y="72942"/>
                </a:cubicBezTo>
                <a:cubicBezTo>
                  <a:pt x="2244551" y="91013"/>
                  <a:pt x="2242076" y="98854"/>
                  <a:pt x="2237128" y="96466"/>
                </a:cubicBezTo>
                <a:cubicBezTo>
                  <a:pt x="2232179" y="94079"/>
                  <a:pt x="2228304" y="87490"/>
                  <a:pt x="2225501" y="76700"/>
                </a:cubicBezTo>
                <a:cubicBezTo>
                  <a:pt x="2209700" y="79032"/>
                  <a:pt x="2197874" y="80976"/>
                  <a:pt x="2190024" y="82532"/>
                </a:cubicBezTo>
                <a:cubicBezTo>
                  <a:pt x="2182173" y="84089"/>
                  <a:pt x="2173712" y="80564"/>
                  <a:pt x="2164639" y="71956"/>
                </a:cubicBezTo>
                <a:cubicBezTo>
                  <a:pt x="2155567" y="63349"/>
                  <a:pt x="2156850" y="59635"/>
                  <a:pt x="2168490" y="60813"/>
                </a:cubicBezTo>
                <a:cubicBezTo>
                  <a:pt x="2180130" y="61991"/>
                  <a:pt x="2197657" y="61185"/>
                  <a:pt x="2221073" y="58394"/>
                </a:cubicBezTo>
                <a:cubicBezTo>
                  <a:pt x="2218134" y="46761"/>
                  <a:pt x="2214286" y="37348"/>
                  <a:pt x="2209529" y="30154"/>
                </a:cubicBezTo>
                <a:cubicBezTo>
                  <a:pt x="2204773" y="22961"/>
                  <a:pt x="2209421" y="20208"/>
                  <a:pt x="2223473" y="21894"/>
                </a:cubicBezTo>
                <a:cubicBezTo>
                  <a:pt x="2237525" y="23581"/>
                  <a:pt x="2244355" y="27398"/>
                  <a:pt x="2243965" y="33345"/>
                </a:cubicBezTo>
                <a:cubicBezTo>
                  <a:pt x="2243574" y="39292"/>
                  <a:pt x="2243378" y="46693"/>
                  <a:pt x="2243378" y="55548"/>
                </a:cubicBezTo>
                <a:cubicBezTo>
                  <a:pt x="2262267" y="54841"/>
                  <a:pt x="2280232" y="53421"/>
                  <a:pt x="2297273" y="51288"/>
                </a:cubicBezTo>
                <a:cubicBezTo>
                  <a:pt x="2300163" y="35897"/>
                  <a:pt x="2300051" y="24198"/>
                  <a:pt x="2296938" y="16192"/>
                </a:cubicBezTo>
                <a:cubicBezTo>
                  <a:pt x="2294603" y="10188"/>
                  <a:pt x="2296988" y="7775"/>
                  <a:pt x="2304092" y="8953"/>
                </a:cubicBezTo>
                <a:close/>
                <a:moveTo>
                  <a:pt x="2585144" y="8351"/>
                </a:moveTo>
                <a:cubicBezTo>
                  <a:pt x="2595748" y="9566"/>
                  <a:pt x="2604916" y="12360"/>
                  <a:pt x="2612649" y="16732"/>
                </a:cubicBezTo>
                <a:cubicBezTo>
                  <a:pt x="2620382" y="21104"/>
                  <a:pt x="2622794" y="28105"/>
                  <a:pt x="2619886" y="37735"/>
                </a:cubicBezTo>
                <a:cubicBezTo>
                  <a:pt x="2616977" y="47366"/>
                  <a:pt x="2607474" y="46029"/>
                  <a:pt x="2591376" y="33726"/>
                </a:cubicBezTo>
                <a:lnTo>
                  <a:pt x="2574744" y="18285"/>
                </a:lnTo>
                <a:cubicBezTo>
                  <a:pt x="2571073" y="10447"/>
                  <a:pt x="2574540" y="7136"/>
                  <a:pt x="2585144" y="8351"/>
                </a:cubicBezTo>
                <a:close/>
                <a:moveTo>
                  <a:pt x="1963182" y="7011"/>
                </a:moveTo>
                <a:cubicBezTo>
                  <a:pt x="1965501" y="7219"/>
                  <a:pt x="1968369" y="7802"/>
                  <a:pt x="1971786" y="8760"/>
                </a:cubicBezTo>
                <a:cubicBezTo>
                  <a:pt x="1985453" y="12593"/>
                  <a:pt x="1991493" y="17991"/>
                  <a:pt x="1989906" y="24955"/>
                </a:cubicBezTo>
                <a:cubicBezTo>
                  <a:pt x="1988318" y="31918"/>
                  <a:pt x="1987149" y="39515"/>
                  <a:pt x="1986399" y="47744"/>
                </a:cubicBezTo>
                <a:cubicBezTo>
                  <a:pt x="1985649" y="55973"/>
                  <a:pt x="1985273" y="64800"/>
                  <a:pt x="1985273" y="74226"/>
                </a:cubicBezTo>
                <a:cubicBezTo>
                  <a:pt x="1992330" y="72949"/>
                  <a:pt x="2000696" y="71073"/>
                  <a:pt x="2010369" y="68598"/>
                </a:cubicBezTo>
                <a:cubicBezTo>
                  <a:pt x="2020043" y="66124"/>
                  <a:pt x="2027813" y="67966"/>
                  <a:pt x="2033680" y="74124"/>
                </a:cubicBezTo>
                <a:cubicBezTo>
                  <a:pt x="2039546" y="80281"/>
                  <a:pt x="2035608" y="85159"/>
                  <a:pt x="2021866" y="88755"/>
                </a:cubicBezTo>
                <a:cubicBezTo>
                  <a:pt x="2008125" y="92352"/>
                  <a:pt x="1995884" y="94820"/>
                  <a:pt x="1985143" y="96160"/>
                </a:cubicBezTo>
                <a:lnTo>
                  <a:pt x="1984120" y="143096"/>
                </a:lnTo>
                <a:cubicBezTo>
                  <a:pt x="2009458" y="141583"/>
                  <a:pt x="2032244" y="139456"/>
                  <a:pt x="2052479" y="136715"/>
                </a:cubicBezTo>
                <a:cubicBezTo>
                  <a:pt x="2072713" y="133974"/>
                  <a:pt x="2086712" y="134514"/>
                  <a:pt x="2094476" y="138334"/>
                </a:cubicBezTo>
                <a:cubicBezTo>
                  <a:pt x="2102240" y="142154"/>
                  <a:pt x="2107384" y="147428"/>
                  <a:pt x="2109908" y="154156"/>
                </a:cubicBezTo>
                <a:cubicBezTo>
                  <a:pt x="2112431" y="160884"/>
                  <a:pt x="2107365" y="163470"/>
                  <a:pt x="2094708" y="161914"/>
                </a:cubicBezTo>
                <a:cubicBezTo>
                  <a:pt x="2082052" y="160357"/>
                  <a:pt x="2066174" y="159579"/>
                  <a:pt x="2047074" y="159579"/>
                </a:cubicBezTo>
                <a:cubicBezTo>
                  <a:pt x="2027776" y="159579"/>
                  <a:pt x="2004063" y="160571"/>
                  <a:pt x="1975934" y="162555"/>
                </a:cubicBezTo>
                <a:cubicBezTo>
                  <a:pt x="1985273" y="170481"/>
                  <a:pt x="1987413" y="176300"/>
                  <a:pt x="1982353" y="180015"/>
                </a:cubicBezTo>
                <a:cubicBezTo>
                  <a:pt x="1977292" y="183729"/>
                  <a:pt x="1970645" y="190296"/>
                  <a:pt x="1962410" y="199716"/>
                </a:cubicBezTo>
                <a:cubicBezTo>
                  <a:pt x="1954175" y="209136"/>
                  <a:pt x="1946783" y="217036"/>
                  <a:pt x="1940234" y="223417"/>
                </a:cubicBezTo>
                <a:cubicBezTo>
                  <a:pt x="1933686" y="229798"/>
                  <a:pt x="1932018" y="232812"/>
                  <a:pt x="1935230" y="232458"/>
                </a:cubicBezTo>
                <a:cubicBezTo>
                  <a:pt x="1938442" y="232105"/>
                  <a:pt x="1946789" y="231159"/>
                  <a:pt x="1960270" y="229621"/>
                </a:cubicBezTo>
                <a:cubicBezTo>
                  <a:pt x="1973752" y="228083"/>
                  <a:pt x="1990600" y="225987"/>
                  <a:pt x="2010816" y="223333"/>
                </a:cubicBezTo>
                <a:cubicBezTo>
                  <a:pt x="2003387" y="216363"/>
                  <a:pt x="1998225" y="209421"/>
                  <a:pt x="1995329" y="202507"/>
                </a:cubicBezTo>
                <a:cubicBezTo>
                  <a:pt x="1992433" y="195592"/>
                  <a:pt x="1996839" y="194780"/>
                  <a:pt x="2008546" y="200069"/>
                </a:cubicBezTo>
                <a:cubicBezTo>
                  <a:pt x="2020254" y="205359"/>
                  <a:pt x="2030306" y="211002"/>
                  <a:pt x="2038703" y="216999"/>
                </a:cubicBezTo>
                <a:cubicBezTo>
                  <a:pt x="2047099" y="222995"/>
                  <a:pt x="2053136" y="229482"/>
                  <a:pt x="2056813" y="236458"/>
                </a:cubicBezTo>
                <a:cubicBezTo>
                  <a:pt x="2060491" y="243434"/>
                  <a:pt x="2061554" y="251238"/>
                  <a:pt x="2060004" y="259870"/>
                </a:cubicBezTo>
                <a:cubicBezTo>
                  <a:pt x="2058453" y="268503"/>
                  <a:pt x="2052568" y="268375"/>
                  <a:pt x="2042349" y="259489"/>
                </a:cubicBezTo>
                <a:cubicBezTo>
                  <a:pt x="2032129" y="250603"/>
                  <a:pt x="2023876" y="242203"/>
                  <a:pt x="2017588" y="234291"/>
                </a:cubicBezTo>
                <a:cubicBezTo>
                  <a:pt x="1989781" y="239636"/>
                  <a:pt x="1967371" y="244820"/>
                  <a:pt x="1950355" y="249843"/>
                </a:cubicBezTo>
                <a:cubicBezTo>
                  <a:pt x="1933339" y="254866"/>
                  <a:pt x="1920598" y="259951"/>
                  <a:pt x="1912134" y="265098"/>
                </a:cubicBezTo>
                <a:cubicBezTo>
                  <a:pt x="1903669" y="270245"/>
                  <a:pt x="1897573" y="267982"/>
                  <a:pt x="1893846" y="258308"/>
                </a:cubicBezTo>
                <a:cubicBezTo>
                  <a:pt x="1890120" y="248634"/>
                  <a:pt x="1890981" y="242495"/>
                  <a:pt x="1896432" y="239890"/>
                </a:cubicBezTo>
                <a:cubicBezTo>
                  <a:pt x="1901883" y="237286"/>
                  <a:pt x="1907402" y="233562"/>
                  <a:pt x="1912989" y="228719"/>
                </a:cubicBezTo>
                <a:cubicBezTo>
                  <a:pt x="1918577" y="223876"/>
                  <a:pt x="1926759" y="214332"/>
                  <a:pt x="1937537" y="200088"/>
                </a:cubicBezTo>
                <a:cubicBezTo>
                  <a:pt x="1948314" y="185844"/>
                  <a:pt x="1955235" y="173897"/>
                  <a:pt x="1958298" y="164248"/>
                </a:cubicBezTo>
                <a:cubicBezTo>
                  <a:pt x="1936135" y="167349"/>
                  <a:pt x="1919829" y="170062"/>
                  <a:pt x="1909380" y="172387"/>
                </a:cubicBezTo>
                <a:cubicBezTo>
                  <a:pt x="1898931" y="174713"/>
                  <a:pt x="1889927" y="176663"/>
                  <a:pt x="1882368" y="178238"/>
                </a:cubicBezTo>
                <a:cubicBezTo>
                  <a:pt x="1874809" y="179813"/>
                  <a:pt x="1868636" y="180390"/>
                  <a:pt x="1863848" y="179968"/>
                </a:cubicBezTo>
                <a:cubicBezTo>
                  <a:pt x="1859061" y="179547"/>
                  <a:pt x="1852785" y="176024"/>
                  <a:pt x="1845021" y="169402"/>
                </a:cubicBezTo>
                <a:cubicBezTo>
                  <a:pt x="1837258" y="162779"/>
                  <a:pt x="1838070" y="159467"/>
                  <a:pt x="1847459" y="159467"/>
                </a:cubicBezTo>
                <a:cubicBezTo>
                  <a:pt x="1855235" y="159467"/>
                  <a:pt x="1862853" y="159098"/>
                  <a:pt x="1870313" y="158360"/>
                </a:cubicBezTo>
                <a:cubicBezTo>
                  <a:pt x="1877773" y="157622"/>
                  <a:pt x="1887224" y="156463"/>
                  <a:pt x="1898665" y="154882"/>
                </a:cubicBezTo>
                <a:cubicBezTo>
                  <a:pt x="1910106" y="153300"/>
                  <a:pt x="1931540" y="150314"/>
                  <a:pt x="1962968" y="145924"/>
                </a:cubicBezTo>
                <a:lnTo>
                  <a:pt x="1962968" y="98876"/>
                </a:lnTo>
                <a:cubicBezTo>
                  <a:pt x="1954881" y="100438"/>
                  <a:pt x="1947738" y="101803"/>
                  <a:pt x="1941537" y="102968"/>
                </a:cubicBezTo>
                <a:cubicBezTo>
                  <a:pt x="1935335" y="104134"/>
                  <a:pt x="1927627" y="102246"/>
                  <a:pt x="1918412" y="97304"/>
                </a:cubicBezTo>
                <a:cubicBezTo>
                  <a:pt x="1909197" y="92361"/>
                  <a:pt x="1910115" y="88851"/>
                  <a:pt x="1921166" y="86774"/>
                </a:cubicBezTo>
                <a:cubicBezTo>
                  <a:pt x="1932216" y="84697"/>
                  <a:pt x="1946150" y="81909"/>
                  <a:pt x="1962968" y="78412"/>
                </a:cubicBezTo>
                <a:lnTo>
                  <a:pt x="1962968" y="47456"/>
                </a:lnTo>
                <a:cubicBezTo>
                  <a:pt x="1962968" y="34160"/>
                  <a:pt x="1961021" y="23429"/>
                  <a:pt x="1957126" y="15262"/>
                </a:cubicBezTo>
                <a:cubicBezTo>
                  <a:pt x="1954206" y="9137"/>
                  <a:pt x="1956224" y="6387"/>
                  <a:pt x="1963182" y="7011"/>
                </a:cubicBezTo>
                <a:close/>
                <a:moveTo>
                  <a:pt x="728476" y="5374"/>
                </a:moveTo>
                <a:cubicBezTo>
                  <a:pt x="732903" y="5374"/>
                  <a:pt x="739275" y="7033"/>
                  <a:pt x="747591" y="10351"/>
                </a:cubicBezTo>
                <a:cubicBezTo>
                  <a:pt x="755906" y="13668"/>
                  <a:pt x="758895" y="16847"/>
                  <a:pt x="756558" y="19885"/>
                </a:cubicBezTo>
                <a:cubicBezTo>
                  <a:pt x="754220" y="22924"/>
                  <a:pt x="753051" y="33646"/>
                  <a:pt x="753051" y="52051"/>
                </a:cubicBezTo>
                <a:cubicBezTo>
                  <a:pt x="761820" y="52113"/>
                  <a:pt x="770445" y="51492"/>
                  <a:pt x="778928" y="50190"/>
                </a:cubicBezTo>
                <a:cubicBezTo>
                  <a:pt x="781818" y="34886"/>
                  <a:pt x="781707" y="23975"/>
                  <a:pt x="778594" y="17457"/>
                </a:cubicBezTo>
                <a:cubicBezTo>
                  <a:pt x="775481" y="10940"/>
                  <a:pt x="777939" y="8714"/>
                  <a:pt x="785970" y="10779"/>
                </a:cubicBezTo>
                <a:cubicBezTo>
                  <a:pt x="794001" y="12844"/>
                  <a:pt x="800835" y="15944"/>
                  <a:pt x="806471" y="20080"/>
                </a:cubicBezTo>
                <a:cubicBezTo>
                  <a:pt x="812108" y="24217"/>
                  <a:pt x="813711" y="28133"/>
                  <a:pt x="811280" y="31829"/>
                </a:cubicBezTo>
                <a:cubicBezTo>
                  <a:pt x="808849" y="35524"/>
                  <a:pt x="806561" y="40318"/>
                  <a:pt x="804415" y="46209"/>
                </a:cubicBezTo>
                <a:cubicBezTo>
                  <a:pt x="812998" y="45527"/>
                  <a:pt x="820752" y="44191"/>
                  <a:pt x="827679" y="42200"/>
                </a:cubicBezTo>
                <a:cubicBezTo>
                  <a:pt x="834605" y="40209"/>
                  <a:pt x="841604" y="42873"/>
                  <a:pt x="848673" y="50190"/>
                </a:cubicBezTo>
                <a:cubicBezTo>
                  <a:pt x="855743" y="57508"/>
                  <a:pt x="854050" y="61421"/>
                  <a:pt x="843594" y="61929"/>
                </a:cubicBezTo>
                <a:cubicBezTo>
                  <a:pt x="833140" y="62438"/>
                  <a:pt x="818523" y="63411"/>
                  <a:pt x="799746" y="64850"/>
                </a:cubicBezTo>
                <a:cubicBezTo>
                  <a:pt x="793185" y="80167"/>
                  <a:pt x="786076" y="92197"/>
                  <a:pt x="778417" y="100941"/>
                </a:cubicBezTo>
                <a:lnTo>
                  <a:pt x="774550" y="104665"/>
                </a:lnTo>
                <a:lnTo>
                  <a:pt x="784454" y="103489"/>
                </a:lnTo>
                <a:cubicBezTo>
                  <a:pt x="803392" y="101170"/>
                  <a:pt x="816840" y="98826"/>
                  <a:pt x="824795" y="96457"/>
                </a:cubicBezTo>
                <a:cubicBezTo>
                  <a:pt x="832752" y="94088"/>
                  <a:pt x="840373" y="95614"/>
                  <a:pt x="847659" y="101034"/>
                </a:cubicBezTo>
                <a:cubicBezTo>
                  <a:pt x="854946" y="106453"/>
                  <a:pt x="861429" y="113039"/>
                  <a:pt x="867109" y="120791"/>
                </a:cubicBezTo>
                <a:cubicBezTo>
                  <a:pt x="872789" y="128542"/>
                  <a:pt x="871146" y="132657"/>
                  <a:pt x="862180" y="133134"/>
                </a:cubicBezTo>
                <a:cubicBezTo>
                  <a:pt x="853212" y="133612"/>
                  <a:pt x="842292" y="137555"/>
                  <a:pt x="829419" y="144966"/>
                </a:cubicBezTo>
                <a:cubicBezTo>
                  <a:pt x="816545" y="152376"/>
                  <a:pt x="813221" y="150032"/>
                  <a:pt x="819447" y="137934"/>
                </a:cubicBezTo>
                <a:cubicBezTo>
                  <a:pt x="825673" y="125835"/>
                  <a:pt x="827438" y="118831"/>
                  <a:pt x="824740" y="116921"/>
                </a:cubicBezTo>
                <a:cubicBezTo>
                  <a:pt x="822042" y="115011"/>
                  <a:pt x="812660" y="114630"/>
                  <a:pt x="796593" y="115777"/>
                </a:cubicBezTo>
                <a:cubicBezTo>
                  <a:pt x="788559" y="116351"/>
                  <a:pt x="779474" y="117121"/>
                  <a:pt x="769337" y="118088"/>
                </a:cubicBezTo>
                <a:lnTo>
                  <a:pt x="739240" y="121220"/>
                </a:lnTo>
                <a:lnTo>
                  <a:pt x="753200" y="126279"/>
                </a:lnTo>
                <a:cubicBezTo>
                  <a:pt x="758546" y="129714"/>
                  <a:pt x="760248" y="132666"/>
                  <a:pt x="758306" y="135134"/>
                </a:cubicBezTo>
                <a:cubicBezTo>
                  <a:pt x="756365" y="137602"/>
                  <a:pt x="755395" y="143369"/>
                  <a:pt x="755395" y="152435"/>
                </a:cubicBezTo>
                <a:cubicBezTo>
                  <a:pt x="769894" y="150240"/>
                  <a:pt x="779518" y="147747"/>
                  <a:pt x="784268" y="144957"/>
                </a:cubicBezTo>
                <a:cubicBezTo>
                  <a:pt x="789018" y="142166"/>
                  <a:pt x="794084" y="142216"/>
                  <a:pt x="799467" y="145105"/>
                </a:cubicBezTo>
                <a:cubicBezTo>
                  <a:pt x="804850" y="147995"/>
                  <a:pt x="810524" y="151468"/>
                  <a:pt x="816489" y="155523"/>
                </a:cubicBezTo>
                <a:cubicBezTo>
                  <a:pt x="822454" y="159579"/>
                  <a:pt x="823859" y="164003"/>
                  <a:pt x="820703" y="168797"/>
                </a:cubicBezTo>
                <a:cubicBezTo>
                  <a:pt x="817546" y="173590"/>
                  <a:pt x="815584" y="180954"/>
                  <a:pt x="814815" y="190889"/>
                </a:cubicBezTo>
                <a:cubicBezTo>
                  <a:pt x="814046" y="200823"/>
                  <a:pt x="812821" y="208733"/>
                  <a:pt x="811141" y="214617"/>
                </a:cubicBezTo>
                <a:cubicBezTo>
                  <a:pt x="809460" y="220502"/>
                  <a:pt x="805538" y="225643"/>
                  <a:pt x="799374" y="230040"/>
                </a:cubicBezTo>
                <a:cubicBezTo>
                  <a:pt x="793210" y="234436"/>
                  <a:pt x="788497" y="233280"/>
                  <a:pt x="785235" y="226570"/>
                </a:cubicBezTo>
                <a:cubicBezTo>
                  <a:pt x="781973" y="219861"/>
                  <a:pt x="776743" y="212249"/>
                  <a:pt x="769543" y="203734"/>
                </a:cubicBezTo>
                <a:cubicBezTo>
                  <a:pt x="762343" y="195220"/>
                  <a:pt x="762855" y="192132"/>
                  <a:pt x="771078" y="194470"/>
                </a:cubicBezTo>
                <a:cubicBezTo>
                  <a:pt x="779300" y="196808"/>
                  <a:pt x="784234" y="197908"/>
                  <a:pt x="785877" y="197772"/>
                </a:cubicBezTo>
                <a:cubicBezTo>
                  <a:pt x="787520" y="197636"/>
                  <a:pt x="788665" y="196436"/>
                  <a:pt x="789309" y="194172"/>
                </a:cubicBezTo>
                <a:cubicBezTo>
                  <a:pt x="789955" y="191909"/>
                  <a:pt x="790469" y="187059"/>
                  <a:pt x="790853" y="179624"/>
                </a:cubicBezTo>
                <a:cubicBezTo>
                  <a:pt x="791238" y="172189"/>
                  <a:pt x="790308" y="167768"/>
                  <a:pt x="788063" y="166360"/>
                </a:cubicBezTo>
                <a:cubicBezTo>
                  <a:pt x="785818" y="164952"/>
                  <a:pt x="781673" y="164438"/>
                  <a:pt x="775626" y="164816"/>
                </a:cubicBezTo>
                <a:cubicBezTo>
                  <a:pt x="769580" y="165194"/>
                  <a:pt x="762837" y="166010"/>
                  <a:pt x="755395" y="167262"/>
                </a:cubicBezTo>
                <a:cubicBezTo>
                  <a:pt x="755395" y="182480"/>
                  <a:pt x="755188" y="198342"/>
                  <a:pt x="754772" y="214850"/>
                </a:cubicBezTo>
                <a:cubicBezTo>
                  <a:pt x="754357" y="231358"/>
                  <a:pt x="753138" y="246485"/>
                  <a:pt x="751117" y="260233"/>
                </a:cubicBezTo>
                <a:cubicBezTo>
                  <a:pt x="749095" y="273981"/>
                  <a:pt x="745191" y="282046"/>
                  <a:pt x="739406" y="284427"/>
                </a:cubicBezTo>
                <a:cubicBezTo>
                  <a:pt x="733620" y="286808"/>
                  <a:pt x="730727" y="277469"/>
                  <a:pt x="730727" y="256410"/>
                </a:cubicBezTo>
                <a:lnTo>
                  <a:pt x="730727" y="170090"/>
                </a:lnTo>
                <a:lnTo>
                  <a:pt x="718728" y="172397"/>
                </a:lnTo>
                <a:cubicBezTo>
                  <a:pt x="710393" y="174753"/>
                  <a:pt x="705104" y="175150"/>
                  <a:pt x="702859" y="173587"/>
                </a:cubicBezTo>
                <a:lnTo>
                  <a:pt x="702859" y="204711"/>
                </a:lnTo>
                <a:cubicBezTo>
                  <a:pt x="701073" y="225993"/>
                  <a:pt x="697545" y="236635"/>
                  <a:pt x="692273" y="236635"/>
                </a:cubicBezTo>
                <a:cubicBezTo>
                  <a:pt x="687573" y="236635"/>
                  <a:pt x="683858" y="233382"/>
                  <a:pt x="681130" y="226877"/>
                </a:cubicBezTo>
                <a:cubicBezTo>
                  <a:pt x="678401" y="220372"/>
                  <a:pt x="677623" y="214462"/>
                  <a:pt x="678795" y="209148"/>
                </a:cubicBezTo>
                <a:cubicBezTo>
                  <a:pt x="679968" y="203834"/>
                  <a:pt x="680745" y="196715"/>
                  <a:pt x="681130" y="187791"/>
                </a:cubicBezTo>
                <a:cubicBezTo>
                  <a:pt x="681514" y="178868"/>
                  <a:pt x="680345" y="170744"/>
                  <a:pt x="677623" y="163421"/>
                </a:cubicBezTo>
                <a:cubicBezTo>
                  <a:pt x="674901" y="156097"/>
                  <a:pt x="676281" y="153251"/>
                  <a:pt x="681763" y="154882"/>
                </a:cubicBezTo>
                <a:cubicBezTo>
                  <a:pt x="687244" y="156512"/>
                  <a:pt x="691759" y="157486"/>
                  <a:pt x="695306" y="157802"/>
                </a:cubicBezTo>
                <a:cubicBezTo>
                  <a:pt x="698853" y="158119"/>
                  <a:pt x="710660" y="157632"/>
                  <a:pt x="730727" y="156342"/>
                </a:cubicBezTo>
                <a:cubicBezTo>
                  <a:pt x="730727" y="144299"/>
                  <a:pt x="729366" y="134802"/>
                  <a:pt x="726643" y="127851"/>
                </a:cubicBezTo>
                <a:lnTo>
                  <a:pt x="726483" y="122818"/>
                </a:lnTo>
                <a:lnTo>
                  <a:pt x="663922" y="131153"/>
                </a:lnTo>
                <a:cubicBezTo>
                  <a:pt x="660933" y="153551"/>
                  <a:pt x="655699" y="167975"/>
                  <a:pt x="648220" y="174425"/>
                </a:cubicBezTo>
                <a:cubicBezTo>
                  <a:pt x="640742" y="180874"/>
                  <a:pt x="635697" y="180620"/>
                  <a:pt x="633086" y="173662"/>
                </a:cubicBezTo>
                <a:cubicBezTo>
                  <a:pt x="630476" y="166704"/>
                  <a:pt x="631310" y="157508"/>
                  <a:pt x="635589" y="146073"/>
                </a:cubicBezTo>
                <a:cubicBezTo>
                  <a:pt x="639867" y="134638"/>
                  <a:pt x="642007" y="125497"/>
                  <a:pt x="642007" y="118651"/>
                </a:cubicBezTo>
                <a:cubicBezTo>
                  <a:pt x="642007" y="108494"/>
                  <a:pt x="644859" y="104764"/>
                  <a:pt x="650564" y="107461"/>
                </a:cubicBezTo>
                <a:cubicBezTo>
                  <a:pt x="656270" y="110159"/>
                  <a:pt x="660077" y="113089"/>
                  <a:pt x="661987" y="116251"/>
                </a:cubicBezTo>
                <a:cubicBezTo>
                  <a:pt x="668040" y="116363"/>
                  <a:pt x="685229" y="114844"/>
                  <a:pt x="713556" y="111693"/>
                </a:cubicBezTo>
                <a:lnTo>
                  <a:pt x="740415" y="108651"/>
                </a:lnTo>
                <a:lnTo>
                  <a:pt x="739796" y="108196"/>
                </a:lnTo>
                <a:cubicBezTo>
                  <a:pt x="735313" y="103508"/>
                  <a:pt x="733071" y="91453"/>
                  <a:pt x="733071" y="72031"/>
                </a:cubicBezTo>
                <a:lnTo>
                  <a:pt x="708700" y="75156"/>
                </a:lnTo>
                <a:cubicBezTo>
                  <a:pt x="709469" y="103421"/>
                  <a:pt x="706145" y="113262"/>
                  <a:pt x="698729" y="104680"/>
                </a:cubicBezTo>
                <a:cubicBezTo>
                  <a:pt x="691312" y="96098"/>
                  <a:pt x="687288" y="87162"/>
                  <a:pt x="686655" y="77872"/>
                </a:cubicBezTo>
                <a:cubicBezTo>
                  <a:pt x="676820" y="80167"/>
                  <a:pt x="669754" y="81714"/>
                  <a:pt x="665456" y="82514"/>
                </a:cubicBezTo>
                <a:cubicBezTo>
                  <a:pt x="661159" y="83314"/>
                  <a:pt x="654428" y="80647"/>
                  <a:pt x="645262" y="74514"/>
                </a:cubicBezTo>
                <a:cubicBezTo>
                  <a:pt x="636097" y="68381"/>
                  <a:pt x="637852" y="65064"/>
                  <a:pt x="650527" y="64561"/>
                </a:cubicBezTo>
                <a:cubicBezTo>
                  <a:pt x="663202" y="64059"/>
                  <a:pt x="674762" y="62847"/>
                  <a:pt x="685204" y="60924"/>
                </a:cubicBezTo>
                <a:cubicBezTo>
                  <a:pt x="682972" y="48262"/>
                  <a:pt x="679691" y="38365"/>
                  <a:pt x="675363" y="31233"/>
                </a:cubicBezTo>
                <a:cubicBezTo>
                  <a:pt x="671034" y="24102"/>
                  <a:pt x="672312" y="21135"/>
                  <a:pt x="679195" y="22331"/>
                </a:cubicBezTo>
                <a:cubicBezTo>
                  <a:pt x="686078" y="23528"/>
                  <a:pt x="692909" y="25072"/>
                  <a:pt x="699687" y="26964"/>
                </a:cubicBezTo>
                <a:cubicBezTo>
                  <a:pt x="706465" y="28855"/>
                  <a:pt x="708883" y="32253"/>
                  <a:pt x="706942" y="37158"/>
                </a:cubicBezTo>
                <a:cubicBezTo>
                  <a:pt x="705002" y="42064"/>
                  <a:pt x="705011" y="48975"/>
                  <a:pt x="706971" y="57892"/>
                </a:cubicBezTo>
                <a:lnTo>
                  <a:pt x="733071" y="55957"/>
                </a:lnTo>
                <a:cubicBezTo>
                  <a:pt x="732302" y="49818"/>
                  <a:pt x="731171" y="42820"/>
                  <a:pt x="729675" y="34963"/>
                </a:cubicBezTo>
                <a:cubicBezTo>
                  <a:pt x="728182" y="27106"/>
                  <a:pt x="726039" y="20211"/>
                  <a:pt x="723248" y="14276"/>
                </a:cubicBezTo>
                <a:cubicBezTo>
                  <a:pt x="720458" y="8342"/>
                  <a:pt x="722201" y="5374"/>
                  <a:pt x="728476" y="5374"/>
                </a:cubicBezTo>
                <a:close/>
                <a:moveTo>
                  <a:pt x="472587" y="5212"/>
                </a:moveTo>
                <a:cubicBezTo>
                  <a:pt x="475252" y="5351"/>
                  <a:pt x="478271" y="5833"/>
                  <a:pt x="481644" y="6658"/>
                </a:cubicBezTo>
                <a:cubicBezTo>
                  <a:pt x="488391" y="8308"/>
                  <a:pt x="496552" y="11526"/>
                  <a:pt x="506127" y="16313"/>
                </a:cubicBezTo>
                <a:cubicBezTo>
                  <a:pt x="517289" y="21460"/>
                  <a:pt x="523080" y="30477"/>
                  <a:pt x="523502" y="43363"/>
                </a:cubicBezTo>
                <a:cubicBezTo>
                  <a:pt x="523924" y="56249"/>
                  <a:pt x="518662" y="59241"/>
                  <a:pt x="507717" y="52339"/>
                </a:cubicBezTo>
                <a:cubicBezTo>
                  <a:pt x="496773" y="45437"/>
                  <a:pt x="488912" y="39605"/>
                  <a:pt x="484137" y="34842"/>
                </a:cubicBezTo>
                <a:lnTo>
                  <a:pt x="468957" y="19662"/>
                </a:lnTo>
                <a:cubicBezTo>
                  <a:pt x="462842" y="11526"/>
                  <a:pt x="461742" y="6912"/>
                  <a:pt x="465655" y="5821"/>
                </a:cubicBezTo>
                <a:cubicBezTo>
                  <a:pt x="467612" y="5275"/>
                  <a:pt x="469922" y="5072"/>
                  <a:pt x="472587" y="5212"/>
                </a:cubicBezTo>
                <a:close/>
                <a:moveTo>
                  <a:pt x="167787" y="5212"/>
                </a:moveTo>
                <a:cubicBezTo>
                  <a:pt x="170451" y="5351"/>
                  <a:pt x="173471" y="5833"/>
                  <a:pt x="176845" y="6658"/>
                </a:cubicBezTo>
                <a:cubicBezTo>
                  <a:pt x="183592" y="8308"/>
                  <a:pt x="191752" y="11526"/>
                  <a:pt x="201327" y="16313"/>
                </a:cubicBezTo>
                <a:cubicBezTo>
                  <a:pt x="212488" y="21460"/>
                  <a:pt x="218281" y="30477"/>
                  <a:pt x="218703" y="43363"/>
                </a:cubicBezTo>
                <a:cubicBezTo>
                  <a:pt x="219124" y="56249"/>
                  <a:pt x="213862" y="59241"/>
                  <a:pt x="202917" y="52339"/>
                </a:cubicBezTo>
                <a:cubicBezTo>
                  <a:pt x="191972" y="45437"/>
                  <a:pt x="184112" y="39605"/>
                  <a:pt x="179337" y="34842"/>
                </a:cubicBezTo>
                <a:lnTo>
                  <a:pt x="164157" y="19662"/>
                </a:lnTo>
                <a:cubicBezTo>
                  <a:pt x="158042" y="11526"/>
                  <a:pt x="156942" y="6912"/>
                  <a:pt x="160855" y="5821"/>
                </a:cubicBezTo>
                <a:cubicBezTo>
                  <a:pt x="162811" y="5275"/>
                  <a:pt x="165122" y="5072"/>
                  <a:pt x="167787" y="5212"/>
                </a:cubicBezTo>
                <a:close/>
                <a:moveTo>
                  <a:pt x="4452802" y="3177"/>
                </a:moveTo>
                <a:cubicBezTo>
                  <a:pt x="4454035" y="3065"/>
                  <a:pt x="4455602" y="3268"/>
                  <a:pt x="4457504" y="3784"/>
                </a:cubicBezTo>
                <a:cubicBezTo>
                  <a:pt x="4465113" y="5849"/>
                  <a:pt x="4472142" y="8711"/>
                  <a:pt x="4478591" y="12369"/>
                </a:cubicBezTo>
                <a:cubicBezTo>
                  <a:pt x="4485040" y="16028"/>
                  <a:pt x="4486656" y="20133"/>
                  <a:pt x="4483437" y="24685"/>
                </a:cubicBezTo>
                <a:cubicBezTo>
                  <a:pt x="4480219" y="29237"/>
                  <a:pt x="4476768" y="36411"/>
                  <a:pt x="4473084" y="46209"/>
                </a:cubicBezTo>
                <a:cubicBezTo>
                  <a:pt x="4486491" y="45502"/>
                  <a:pt x="4497842" y="43964"/>
                  <a:pt x="4507138" y="41595"/>
                </a:cubicBezTo>
                <a:cubicBezTo>
                  <a:pt x="4516434" y="39227"/>
                  <a:pt x="4524560" y="42346"/>
                  <a:pt x="4531518" y="50953"/>
                </a:cubicBezTo>
                <a:cubicBezTo>
                  <a:pt x="4538476" y="59560"/>
                  <a:pt x="4535763" y="63668"/>
                  <a:pt x="4523379" y="63278"/>
                </a:cubicBezTo>
                <a:cubicBezTo>
                  <a:pt x="4510995" y="62887"/>
                  <a:pt x="4492742" y="64161"/>
                  <a:pt x="4468620" y="67101"/>
                </a:cubicBezTo>
                <a:cubicBezTo>
                  <a:pt x="4463497" y="80991"/>
                  <a:pt x="4457684" y="90346"/>
                  <a:pt x="4451179" y="95164"/>
                </a:cubicBezTo>
                <a:cubicBezTo>
                  <a:pt x="4444674" y="99983"/>
                  <a:pt x="4442209" y="98594"/>
                  <a:pt x="4443784" y="90997"/>
                </a:cubicBezTo>
                <a:cubicBezTo>
                  <a:pt x="4445359" y="83401"/>
                  <a:pt x="4447294" y="75913"/>
                  <a:pt x="4449588" y="68533"/>
                </a:cubicBezTo>
                <a:cubicBezTo>
                  <a:pt x="4436094" y="69302"/>
                  <a:pt x="4422470" y="70716"/>
                  <a:pt x="4408716" y="72775"/>
                </a:cubicBezTo>
                <a:cubicBezTo>
                  <a:pt x="4407811" y="92519"/>
                  <a:pt x="4404899" y="100938"/>
                  <a:pt x="4399982" y="98029"/>
                </a:cubicBezTo>
                <a:cubicBezTo>
                  <a:pt x="4395064" y="95121"/>
                  <a:pt x="4391564" y="87236"/>
                  <a:pt x="4389480" y="74375"/>
                </a:cubicBezTo>
                <a:cubicBezTo>
                  <a:pt x="4368533" y="78257"/>
                  <a:pt x="4354729" y="80976"/>
                  <a:pt x="4348069" y="82532"/>
                </a:cubicBezTo>
                <a:cubicBezTo>
                  <a:pt x="4341409" y="84089"/>
                  <a:pt x="4333316" y="80759"/>
                  <a:pt x="4323791" y="72542"/>
                </a:cubicBezTo>
                <a:cubicBezTo>
                  <a:pt x="4314266" y="64326"/>
                  <a:pt x="4315872" y="60614"/>
                  <a:pt x="4328609" y="61408"/>
                </a:cubicBezTo>
                <a:cubicBezTo>
                  <a:pt x="4341347" y="62202"/>
                  <a:pt x="4360663" y="60831"/>
                  <a:pt x="4386559" y="57297"/>
                </a:cubicBezTo>
                <a:cubicBezTo>
                  <a:pt x="4383645" y="46519"/>
                  <a:pt x="4379220" y="37506"/>
                  <a:pt x="4373286" y="30257"/>
                </a:cubicBezTo>
                <a:cubicBezTo>
                  <a:pt x="4367351" y="23007"/>
                  <a:pt x="4369072" y="19383"/>
                  <a:pt x="4378448" y="19383"/>
                </a:cubicBezTo>
                <a:cubicBezTo>
                  <a:pt x="4385964" y="19383"/>
                  <a:pt x="4392916" y="20536"/>
                  <a:pt x="4399303" y="22843"/>
                </a:cubicBezTo>
                <a:cubicBezTo>
                  <a:pt x="4405690" y="25150"/>
                  <a:pt x="4408490" y="29097"/>
                  <a:pt x="4407702" y="34684"/>
                </a:cubicBezTo>
                <a:cubicBezTo>
                  <a:pt x="4406915" y="40271"/>
                  <a:pt x="4406825" y="46451"/>
                  <a:pt x="4407433" y="53223"/>
                </a:cubicBezTo>
                <a:cubicBezTo>
                  <a:pt x="4422105" y="52478"/>
                  <a:pt x="4436640" y="51424"/>
                  <a:pt x="4451039" y="50060"/>
                </a:cubicBezTo>
                <a:cubicBezTo>
                  <a:pt x="4453966" y="33118"/>
                  <a:pt x="4453873" y="20654"/>
                  <a:pt x="4450760" y="12667"/>
                </a:cubicBezTo>
                <a:cubicBezTo>
                  <a:pt x="4448425" y="6677"/>
                  <a:pt x="4449106" y="3513"/>
                  <a:pt x="4452802" y="3177"/>
                </a:cubicBezTo>
                <a:close/>
                <a:moveTo>
                  <a:pt x="7179703" y="2"/>
                </a:moveTo>
                <a:cubicBezTo>
                  <a:pt x="7180886" y="29"/>
                  <a:pt x="7182246" y="359"/>
                  <a:pt x="7183783" y="993"/>
                </a:cubicBezTo>
                <a:cubicBezTo>
                  <a:pt x="7189935" y="3530"/>
                  <a:pt x="7195559" y="7170"/>
                  <a:pt x="7200657" y="11914"/>
                </a:cubicBezTo>
                <a:cubicBezTo>
                  <a:pt x="7205754" y="16657"/>
                  <a:pt x="7206874" y="20177"/>
                  <a:pt x="7204015" y="22471"/>
                </a:cubicBezTo>
                <a:cubicBezTo>
                  <a:pt x="7201157" y="24765"/>
                  <a:pt x="7196745" y="26849"/>
                  <a:pt x="7190779" y="28722"/>
                </a:cubicBezTo>
                <a:cubicBezTo>
                  <a:pt x="7207919" y="28722"/>
                  <a:pt x="7219574" y="27162"/>
                  <a:pt x="7225743" y="24043"/>
                </a:cubicBezTo>
                <a:cubicBezTo>
                  <a:pt x="7231915" y="20924"/>
                  <a:pt x="7237923" y="20828"/>
                  <a:pt x="7243771" y="23755"/>
                </a:cubicBezTo>
                <a:cubicBezTo>
                  <a:pt x="7249619" y="26682"/>
                  <a:pt x="7254895" y="30433"/>
                  <a:pt x="7259602" y="35010"/>
                </a:cubicBezTo>
                <a:cubicBezTo>
                  <a:pt x="7264309" y="39586"/>
                  <a:pt x="7263897" y="43109"/>
                  <a:pt x="7258365" y="45577"/>
                </a:cubicBezTo>
                <a:cubicBezTo>
                  <a:pt x="7252834" y="48045"/>
                  <a:pt x="7247591" y="52330"/>
                  <a:pt x="7242635" y="58432"/>
                </a:cubicBezTo>
                <a:cubicBezTo>
                  <a:pt x="7237681" y="64534"/>
                  <a:pt x="7230687" y="71901"/>
                  <a:pt x="7221651" y="80533"/>
                </a:cubicBezTo>
                <a:cubicBezTo>
                  <a:pt x="7212616" y="89165"/>
                  <a:pt x="7203367" y="96832"/>
                  <a:pt x="7193904" y="103536"/>
                </a:cubicBezTo>
                <a:lnTo>
                  <a:pt x="7189964" y="105711"/>
                </a:lnTo>
                <a:lnTo>
                  <a:pt x="7198359" y="106698"/>
                </a:lnTo>
                <a:cubicBezTo>
                  <a:pt x="7205832" y="109669"/>
                  <a:pt x="7211301" y="113365"/>
                  <a:pt x="7214767" y="117786"/>
                </a:cubicBezTo>
                <a:cubicBezTo>
                  <a:pt x="7218235" y="122208"/>
                  <a:pt x="7218200" y="125671"/>
                  <a:pt x="7214665" y="128176"/>
                </a:cubicBezTo>
                <a:cubicBezTo>
                  <a:pt x="7211131" y="130681"/>
                  <a:pt x="7207453" y="132554"/>
                  <a:pt x="7203633" y="133794"/>
                </a:cubicBezTo>
                <a:cubicBezTo>
                  <a:pt x="7211063" y="133794"/>
                  <a:pt x="7219050" y="132864"/>
                  <a:pt x="7227595" y="131004"/>
                </a:cubicBezTo>
                <a:cubicBezTo>
                  <a:pt x="7236140" y="129144"/>
                  <a:pt x="7242788" y="126803"/>
                  <a:pt x="7247537" y="123981"/>
                </a:cubicBezTo>
                <a:cubicBezTo>
                  <a:pt x="7252288" y="121160"/>
                  <a:pt x="7258207" y="121417"/>
                  <a:pt x="7265295" y="124753"/>
                </a:cubicBezTo>
                <a:cubicBezTo>
                  <a:pt x="7272383" y="128089"/>
                  <a:pt x="7278857" y="132576"/>
                  <a:pt x="7284717" y="138213"/>
                </a:cubicBezTo>
                <a:cubicBezTo>
                  <a:pt x="7290577" y="143850"/>
                  <a:pt x="7290555" y="148324"/>
                  <a:pt x="7284652" y="151635"/>
                </a:cubicBezTo>
                <a:cubicBezTo>
                  <a:pt x="7278749" y="154947"/>
                  <a:pt x="7271549" y="161619"/>
                  <a:pt x="7263053" y="171653"/>
                </a:cubicBezTo>
                <a:cubicBezTo>
                  <a:pt x="7254557" y="181686"/>
                  <a:pt x="7241117" y="195115"/>
                  <a:pt x="7222730" y="211939"/>
                </a:cubicBezTo>
                <a:cubicBezTo>
                  <a:pt x="7204344" y="228762"/>
                  <a:pt x="7183281" y="242907"/>
                  <a:pt x="7159543" y="254373"/>
                </a:cubicBezTo>
                <a:cubicBezTo>
                  <a:pt x="7135805" y="265839"/>
                  <a:pt x="7112485" y="272753"/>
                  <a:pt x="7089585" y="275116"/>
                </a:cubicBezTo>
                <a:cubicBezTo>
                  <a:pt x="7066683" y="277479"/>
                  <a:pt x="7065649" y="274611"/>
                  <a:pt x="7086478" y="266512"/>
                </a:cubicBezTo>
                <a:cubicBezTo>
                  <a:pt x="7107308" y="258413"/>
                  <a:pt x="7128075" y="248609"/>
                  <a:pt x="7148781" y="237100"/>
                </a:cubicBezTo>
                <a:cubicBezTo>
                  <a:pt x="7169487" y="225590"/>
                  <a:pt x="7184218" y="215941"/>
                  <a:pt x="7192973" y="208153"/>
                </a:cubicBezTo>
                <a:cubicBezTo>
                  <a:pt x="7187504" y="204779"/>
                  <a:pt x="7180301" y="197964"/>
                  <a:pt x="7171365" y="187707"/>
                </a:cubicBezTo>
                <a:cubicBezTo>
                  <a:pt x="7162430" y="177451"/>
                  <a:pt x="7160563" y="171538"/>
                  <a:pt x="7165766" y="169969"/>
                </a:cubicBezTo>
                <a:cubicBezTo>
                  <a:pt x="7170969" y="168400"/>
                  <a:pt x="7178947" y="169727"/>
                  <a:pt x="7189699" y="173950"/>
                </a:cubicBezTo>
                <a:cubicBezTo>
                  <a:pt x="7200452" y="178173"/>
                  <a:pt x="7206133" y="186566"/>
                  <a:pt x="7206740" y="199130"/>
                </a:cubicBezTo>
                <a:cubicBezTo>
                  <a:pt x="7215075" y="190572"/>
                  <a:pt x="7223815" y="180384"/>
                  <a:pt x="7232962" y="168564"/>
                </a:cubicBezTo>
                <a:cubicBezTo>
                  <a:pt x="7242109" y="156745"/>
                  <a:pt x="7246682" y="149062"/>
                  <a:pt x="7246682" y="145515"/>
                </a:cubicBezTo>
                <a:cubicBezTo>
                  <a:pt x="7246682" y="144002"/>
                  <a:pt x="7243085" y="144023"/>
                  <a:pt x="7235892" y="145580"/>
                </a:cubicBezTo>
                <a:cubicBezTo>
                  <a:pt x="7228699" y="147136"/>
                  <a:pt x="7221351" y="148497"/>
                  <a:pt x="7213847" y="149663"/>
                </a:cubicBezTo>
                <a:cubicBezTo>
                  <a:pt x="7206343" y="150829"/>
                  <a:pt x="7199907" y="149080"/>
                  <a:pt x="7194537" y="144417"/>
                </a:cubicBezTo>
                <a:cubicBezTo>
                  <a:pt x="7183350" y="156398"/>
                  <a:pt x="7169825" y="166549"/>
                  <a:pt x="7153962" y="174871"/>
                </a:cubicBezTo>
                <a:cubicBezTo>
                  <a:pt x="7138099" y="183193"/>
                  <a:pt x="7123322" y="188951"/>
                  <a:pt x="7109630" y="192144"/>
                </a:cubicBezTo>
                <a:cubicBezTo>
                  <a:pt x="7095937" y="195338"/>
                  <a:pt x="7095901" y="192557"/>
                  <a:pt x="7109519" y="183801"/>
                </a:cubicBezTo>
                <a:cubicBezTo>
                  <a:pt x="7123136" y="175045"/>
                  <a:pt x="7137030" y="165498"/>
                  <a:pt x="7151199" y="155161"/>
                </a:cubicBezTo>
                <a:cubicBezTo>
                  <a:pt x="7165369" y="144823"/>
                  <a:pt x="7174904" y="135695"/>
                  <a:pt x="7179803" y="127776"/>
                </a:cubicBezTo>
                <a:cubicBezTo>
                  <a:pt x="7184701" y="119857"/>
                  <a:pt x="7187151" y="114484"/>
                  <a:pt x="7187151" y="111656"/>
                </a:cubicBezTo>
                <a:lnTo>
                  <a:pt x="7189948" y="105720"/>
                </a:lnTo>
                <a:lnTo>
                  <a:pt x="7154167" y="125479"/>
                </a:lnTo>
                <a:cubicBezTo>
                  <a:pt x="7137139" y="133404"/>
                  <a:pt x="7121061" y="137763"/>
                  <a:pt x="7105937" y="138557"/>
                </a:cubicBezTo>
                <a:cubicBezTo>
                  <a:pt x="7090813" y="139351"/>
                  <a:pt x="7089421" y="136656"/>
                  <a:pt x="7101761" y="130474"/>
                </a:cubicBezTo>
                <a:cubicBezTo>
                  <a:pt x="7114101" y="124291"/>
                  <a:pt x="7126163" y="118354"/>
                  <a:pt x="7137945" y="112661"/>
                </a:cubicBezTo>
                <a:cubicBezTo>
                  <a:pt x="7149727" y="106968"/>
                  <a:pt x="7162235" y="100103"/>
                  <a:pt x="7175467" y="92067"/>
                </a:cubicBezTo>
                <a:cubicBezTo>
                  <a:pt x="7162607" y="82467"/>
                  <a:pt x="7155305" y="74759"/>
                  <a:pt x="7153562" y="68943"/>
                </a:cubicBezTo>
                <a:lnTo>
                  <a:pt x="7154814" y="64068"/>
                </a:lnTo>
                <a:lnTo>
                  <a:pt x="7153413" y="65175"/>
                </a:lnTo>
                <a:cubicBezTo>
                  <a:pt x="7140447" y="74992"/>
                  <a:pt x="7125899" y="82092"/>
                  <a:pt x="7109769" y="86476"/>
                </a:cubicBezTo>
                <a:cubicBezTo>
                  <a:pt x="7093640" y="90861"/>
                  <a:pt x="7092725" y="88114"/>
                  <a:pt x="7107025" y="78235"/>
                </a:cubicBezTo>
                <a:cubicBezTo>
                  <a:pt x="7121325" y="68357"/>
                  <a:pt x="7135926" y="55970"/>
                  <a:pt x="7150827" y="41075"/>
                </a:cubicBezTo>
                <a:cubicBezTo>
                  <a:pt x="7165729" y="26179"/>
                  <a:pt x="7173409" y="15141"/>
                  <a:pt x="7173868" y="7960"/>
                </a:cubicBezTo>
                <a:cubicBezTo>
                  <a:pt x="7174212" y="2575"/>
                  <a:pt x="7176157" y="-78"/>
                  <a:pt x="7179703" y="2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956546" y="3475892"/>
            <a:ext cx="1493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-26.7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321337" y="4682957"/>
            <a:ext cx="490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答：他还剩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23.3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73854" y="2999308"/>
            <a:ext cx="149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50-26.7=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67671" y="4217044"/>
            <a:ext cx="1139414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401340" y="349563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78479" y="3206792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69194" y="422068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57488" y="4220688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18820" y="3206835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73161" y="423265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12870" y="420193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69100" y="3013945"/>
            <a:ext cx="1765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23.3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6" grpId="0"/>
      <p:bldP spid="22" grpId="0"/>
      <p:bldP spid="7" grpId="0"/>
      <p:bldP spid="8" grpId="0"/>
      <p:bldP spid="9" grpId="0"/>
      <p:bldP spid="10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671513" y="4168775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30238" y="2924175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30"/>
          <p:cNvGrpSpPr/>
          <p:nvPr/>
        </p:nvGrpSpPr>
        <p:grpSpPr bwMode="auto">
          <a:xfrm>
            <a:off x="1506255" y="4567276"/>
            <a:ext cx="5068887" cy="399494"/>
            <a:chOff x="7206155" y="5040852"/>
            <a:chExt cx="5067096" cy="398488"/>
          </a:xfrm>
        </p:grpSpPr>
        <p:sp>
          <p:nvSpPr>
            <p:cNvPr id="12" name="文本框 11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0" y="3226575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5" name="PA_组合 42"/>
          <p:cNvGrpSpPr/>
          <p:nvPr>
            <p:custDataLst>
              <p:tags r:id="rId1"/>
            </p:custDataLst>
          </p:nvPr>
        </p:nvGrpSpPr>
        <p:grpSpPr>
          <a:xfrm>
            <a:off x="2872192" y="1779588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5"/>
          <p:cNvGrpSpPr/>
          <p:nvPr>
            <p:custDataLst>
              <p:tags r:id="rId2"/>
            </p:custDataLst>
          </p:nvPr>
        </p:nvGrpSpPr>
        <p:grpSpPr>
          <a:xfrm>
            <a:off x="3412192" y="1779588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48"/>
          <p:cNvGrpSpPr/>
          <p:nvPr>
            <p:custDataLst>
              <p:tags r:id="rId3"/>
            </p:custDataLst>
          </p:nvPr>
        </p:nvGrpSpPr>
        <p:grpSpPr>
          <a:xfrm>
            <a:off x="3908720" y="1779588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PA_组合 51"/>
          <p:cNvGrpSpPr/>
          <p:nvPr>
            <p:custDataLst>
              <p:tags r:id="rId4"/>
            </p:custDataLst>
          </p:nvPr>
        </p:nvGrpSpPr>
        <p:grpSpPr>
          <a:xfrm>
            <a:off x="4411296" y="1779588"/>
            <a:ext cx="540000" cy="540000"/>
            <a:chOff x="5309025" y="2094564"/>
            <a:chExt cx="1461661" cy="1461661"/>
          </a:xfrm>
        </p:grpSpPr>
        <p:sp>
          <p:nvSpPr>
            <p:cNvPr id="25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7" name="PA_文本框 26"/>
          <p:cNvSpPr txBox="1"/>
          <p:nvPr>
            <p:custDataLst>
              <p:tags r:id="rId5"/>
            </p:custDataLst>
          </p:nvPr>
        </p:nvSpPr>
        <p:spPr>
          <a:xfrm>
            <a:off x="2846105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PA_文本框 26"/>
          <p:cNvSpPr txBox="1"/>
          <p:nvPr>
            <p:custDataLst>
              <p:tags r:id="rId6"/>
            </p:custDataLst>
          </p:nvPr>
        </p:nvSpPr>
        <p:spPr>
          <a:xfrm>
            <a:off x="3412192" y="1779588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9" name="PA_矩形 56"/>
          <p:cNvSpPr/>
          <p:nvPr>
            <p:custDataLst>
              <p:tags r:id="rId7"/>
            </p:custDataLst>
          </p:nvPr>
        </p:nvSpPr>
        <p:spPr>
          <a:xfrm>
            <a:off x="3896057" y="180317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0" name="PA_矩形 57"/>
          <p:cNvSpPr/>
          <p:nvPr>
            <p:custDataLst>
              <p:tags r:id="rId8"/>
            </p:custDataLst>
          </p:nvPr>
        </p:nvSpPr>
        <p:spPr>
          <a:xfrm>
            <a:off x="4411296" y="1779588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1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1516063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组合 4"/>
          <p:cNvGrpSpPr/>
          <p:nvPr/>
        </p:nvGrpSpPr>
        <p:grpSpPr bwMode="auto">
          <a:xfrm flipH="1">
            <a:off x="1457511" y="2761611"/>
            <a:ext cx="2712572" cy="792087"/>
            <a:chOff x="2857402" y="1177546"/>
            <a:chExt cx="2975331" cy="823408"/>
          </a:xfrm>
          <a:noFill/>
        </p:grpSpPr>
        <p:sp>
          <p:nvSpPr>
            <p:cNvPr id="70" name="云形标注 82"/>
            <p:cNvSpPr>
              <a:spLocks noChangeArrowheads="1"/>
            </p:cNvSpPr>
            <p:nvPr/>
          </p:nvSpPr>
          <p:spPr bwMode="auto">
            <a:xfrm>
              <a:off x="2857402" y="1177546"/>
              <a:ext cx="2965708" cy="823408"/>
            </a:xfrm>
            <a:prstGeom prst="cloudCallout">
              <a:avLst>
                <a:gd name="adj1" fmla="val 54321"/>
                <a:gd name="adj2" fmla="val 26298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矩形 4"/>
            <p:cNvSpPr>
              <a:spLocks noChangeArrowheads="1"/>
            </p:cNvSpPr>
            <p:nvPr/>
          </p:nvSpPr>
          <p:spPr bwMode="auto">
            <a:xfrm>
              <a:off x="3089272" y="1356103"/>
              <a:ext cx="2743461" cy="3839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你还在哪里见过小数？</a:t>
              </a:r>
            </a:p>
          </p:txBody>
        </p:sp>
      </p:grpSp>
      <p:grpSp>
        <p:nvGrpSpPr>
          <p:cNvPr id="75" name="组合 4"/>
          <p:cNvGrpSpPr/>
          <p:nvPr/>
        </p:nvGrpSpPr>
        <p:grpSpPr bwMode="auto">
          <a:xfrm>
            <a:off x="1343472" y="1556792"/>
            <a:ext cx="3173525" cy="868156"/>
            <a:chOff x="2366021" y="1091504"/>
            <a:chExt cx="2965708" cy="719310"/>
          </a:xfrm>
          <a:noFill/>
        </p:grpSpPr>
        <p:sp>
          <p:nvSpPr>
            <p:cNvPr id="80" name="云形标注 82"/>
            <p:cNvSpPr>
              <a:spLocks noChangeArrowheads="1"/>
            </p:cNvSpPr>
            <p:nvPr/>
          </p:nvSpPr>
          <p:spPr bwMode="auto">
            <a:xfrm>
              <a:off x="2366021" y="1091504"/>
              <a:ext cx="2965708" cy="719310"/>
            </a:xfrm>
            <a:prstGeom prst="cloudCallout">
              <a:avLst>
                <a:gd name="adj1" fmla="val -58467"/>
                <a:gd name="adj2" fmla="val 43765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矩形 4"/>
            <p:cNvSpPr>
              <a:spLocks noChangeArrowheads="1"/>
            </p:cNvSpPr>
            <p:nvPr/>
          </p:nvSpPr>
          <p:spPr bwMode="auto">
            <a:xfrm>
              <a:off x="2690217" y="1185297"/>
              <a:ext cx="2317316" cy="5355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你知道小数吗？它们在生活中有哪些应用？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993243"/>
            <a:ext cx="6463054" cy="51209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温故知新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775564" y="3859918"/>
            <a:ext cx="2395207" cy="473420"/>
            <a:chOff x="1279172" y="2382448"/>
            <a:chExt cx="2395207" cy="473420"/>
          </a:xfrm>
          <a:noFill/>
        </p:grpSpPr>
        <p:sp>
          <p:nvSpPr>
            <p:cNvPr id="6" name="矩形 5"/>
            <p:cNvSpPr/>
            <p:nvPr/>
          </p:nvSpPr>
          <p:spPr>
            <a:xfrm>
              <a:off x="1342725" y="2382448"/>
              <a:ext cx="2275550" cy="46166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279172" y="2394203"/>
              <a:ext cx="2395207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小数的初步认识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" name="左大括号 3"/>
          <p:cNvSpPr/>
          <p:nvPr/>
        </p:nvSpPr>
        <p:spPr>
          <a:xfrm>
            <a:off x="4163208" y="3050095"/>
            <a:ext cx="324420" cy="199621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6030467" y="2060712"/>
            <a:ext cx="291829" cy="226087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52314" y="2934437"/>
            <a:ext cx="1447832" cy="46166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认识小数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52314" y="4689967"/>
            <a:ext cx="1763624" cy="46166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小数加减法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91264" y="3246426"/>
            <a:ext cx="17636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小数的写法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91264" y="2666192"/>
            <a:ext cx="17636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小数的读法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91264" y="3831942"/>
            <a:ext cx="2411605" cy="4399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小数的大小比较</a:t>
            </a:r>
          </a:p>
        </p:txBody>
      </p:sp>
      <p:sp>
        <p:nvSpPr>
          <p:cNvPr id="20" name="矩形 19"/>
          <p:cNvSpPr/>
          <p:nvPr/>
        </p:nvSpPr>
        <p:spPr>
          <a:xfrm>
            <a:off x="6391263" y="2102600"/>
            <a:ext cx="17636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小数的意义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6313670" y="4492534"/>
            <a:ext cx="291829" cy="106130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64436" y="4519727"/>
            <a:ext cx="17636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加减法计算</a:t>
            </a:r>
          </a:p>
        </p:txBody>
      </p:sp>
      <p:sp>
        <p:nvSpPr>
          <p:cNvPr id="23" name="矩形 22"/>
          <p:cNvSpPr/>
          <p:nvPr/>
        </p:nvSpPr>
        <p:spPr>
          <a:xfrm>
            <a:off x="6664436" y="5105243"/>
            <a:ext cx="2411605" cy="4399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解决实际问题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79906" y="981499"/>
            <a:ext cx="11047494" cy="5876501"/>
            <a:chOff x="1516344" y="1196751"/>
            <a:chExt cx="11047494" cy="5876501"/>
          </a:xfrm>
        </p:grpSpPr>
        <p:grpSp>
          <p:nvGrpSpPr>
            <p:cNvPr id="24" name="组合 23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7" name="矩形: 圆角 26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  <p:bldP spid="17" grpId="0" animBg="1"/>
      <p:bldP spid="19" grpId="0" animBg="1"/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41206" y="4525089"/>
            <a:ext cx="651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3.45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36.6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这样的数叫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小数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169459" y="2306747"/>
            <a:ext cx="500458" cy="156966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认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识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数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32738" y="1855472"/>
            <a:ext cx="44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我今天花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3.45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元买了一些瓜子。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244174" y="2361945"/>
            <a:ext cx="408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方方用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元买了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根铅笔。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249866" y="2870159"/>
            <a:ext cx="416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妈妈用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元买了一斤韭菜。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32740" y="3416726"/>
            <a:ext cx="350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这条线段的长是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米。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241843" y="3963304"/>
            <a:ext cx="417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这些苹果的质量是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千克。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44506" y="981499"/>
            <a:ext cx="11047494" cy="5876501"/>
            <a:chOff x="1516344" y="1196751"/>
            <a:chExt cx="11047494" cy="5876501"/>
          </a:xfrm>
        </p:grpSpPr>
        <p:grpSp>
          <p:nvGrpSpPr>
            <p:cNvPr id="10" name="组合 9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3" name="矩形: 圆角 12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76225">
            <a:solidFill>
              <a:srgbClr val="FB9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73" y="1516063"/>
            <a:ext cx="4287611" cy="409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73" y="1622249"/>
            <a:ext cx="4668869" cy="139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801249" y="3152378"/>
                <a:ext cx="5216176" cy="146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分米是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+mn-ea"/>
                            <a:sym typeface="+mn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+mn-ea"/>
                            <a:sym typeface="+mn-lt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，还可能写成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0.1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米。</a:t>
                </a:r>
                <a:endPara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18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厘米是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+mn-ea"/>
                            <a:sym typeface="+mn-lt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sz="2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cs typeface="+mn-ea"/>
                            <a:sym typeface="+mn-lt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，还可以写成（    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)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米。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249" y="3152378"/>
                <a:ext cx="5216176" cy="1461810"/>
              </a:xfrm>
              <a:prstGeom prst="rect">
                <a:avLst/>
              </a:prstGeom>
              <a:blipFill rotWithShape="1">
                <a:blip r:embed="rId4"/>
                <a:stretch>
                  <a:fillRect l="-15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8344857" y="4017642"/>
            <a:ext cx="8848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0.18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01251" y="4609118"/>
            <a:ext cx="5005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分母是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的小数可以写成一位小数，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分母是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的小数可以写成两位小数。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879906" y="2355700"/>
            <a:ext cx="1383647" cy="2064196"/>
            <a:chOff x="256983" y="2177064"/>
            <a:chExt cx="1383647" cy="2064196"/>
          </a:xfrm>
          <a:noFill/>
        </p:grpSpPr>
        <p:sp>
          <p:nvSpPr>
            <p:cNvPr id="7" name="椭圆形标注 6"/>
            <p:cNvSpPr/>
            <p:nvPr/>
          </p:nvSpPr>
          <p:spPr>
            <a:xfrm>
              <a:off x="256983" y="2177064"/>
              <a:ext cx="1383647" cy="2064196"/>
            </a:xfrm>
            <a:prstGeom prst="wedgeEllipseCallout">
              <a:avLst>
                <a:gd name="adj1" fmla="val -13975"/>
                <a:gd name="adj2" fmla="val 48291"/>
              </a:avLst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 rot="268875">
              <a:off x="671806" y="2347459"/>
              <a:ext cx="553998" cy="1697542"/>
            </a:xfrm>
            <a:prstGeom prst="rect">
              <a:avLst/>
            </a:prstGeom>
            <a:grp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小数的读法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113551" y="1904237"/>
            <a:ext cx="114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3.45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上箭头 31"/>
          <p:cNvSpPr/>
          <p:nvPr/>
        </p:nvSpPr>
        <p:spPr>
          <a:xfrm>
            <a:off x="3422135" y="2355700"/>
            <a:ext cx="58366" cy="540000"/>
          </a:xfrm>
          <a:prstGeom prst="upArrow">
            <a:avLst/>
          </a:prstGeom>
          <a:solidFill>
            <a:srgbClr val="0000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77768" y="2987688"/>
            <a:ext cx="1383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578222" y="1930983"/>
            <a:ext cx="292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读作：三点四五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479377" y="3429000"/>
            <a:ext cx="5156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先读整数部分，按照整数的读法读；再读小数点，小数点读作“点”；最后读小数部分，按顺序依次读出每一位上的数字。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9906" y="33123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842" y="3521035"/>
            <a:ext cx="3353181" cy="335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pjuslwu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Microsoft Office PowerPoint</Application>
  <PresentationFormat>宽屏</PresentationFormat>
  <Paragraphs>263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FandolFang R</vt:lpstr>
      <vt:lpstr>思源黑体 CN Light</vt:lpstr>
      <vt:lpstr>Arial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2020-06-28T03:12:00Z</dcterms:created>
  <dcterms:modified xsi:type="dcterms:W3CDTF">2021-01-08T23:25:45Z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