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77" r:id="rId5"/>
    <p:sldId id="260" r:id="rId6"/>
    <p:sldId id="291" r:id="rId7"/>
    <p:sldId id="278" r:id="rId8"/>
    <p:sldId id="279" r:id="rId9"/>
    <p:sldId id="306" r:id="rId10"/>
    <p:sldId id="280" r:id="rId11"/>
    <p:sldId id="303" r:id="rId12"/>
    <p:sldId id="305" r:id="rId13"/>
    <p:sldId id="281" r:id="rId14"/>
    <p:sldId id="282" r:id="rId15"/>
    <p:sldId id="261" r:id="rId16"/>
    <p:sldId id="283" r:id="rId17"/>
    <p:sldId id="284" r:id="rId18"/>
    <p:sldId id="285" r:id="rId19"/>
    <p:sldId id="304" r:id="rId20"/>
    <p:sldId id="262" r:id="rId21"/>
    <p:sldId id="287" r:id="rId22"/>
    <p:sldId id="288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490B3C-2CCF-4F3E-B060-D8A801AB2C0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C86AA01-9BF0-4A3D-9BA7-CC907C37CA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7630"/>
            <a:ext cx="704850" cy="466142"/>
          </a:xfrm>
          <a:prstGeom prst="rect">
            <a:avLst/>
          </a:prstGeom>
          <a:solidFill>
            <a:srgbClr val="FB9C07"/>
          </a:solidFill>
          <a:ln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1506255" y="4567276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993913" y="3226575"/>
            <a:ext cx="510208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8.2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搭配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01081" y="1359191"/>
            <a:ext cx="3005534" cy="323766"/>
          </a:xfrm>
          <a:custGeom>
            <a:avLst/>
            <a:gdLst/>
            <a:ahLst/>
            <a:cxnLst/>
            <a:rect l="l" t="t" r="r" b="b"/>
            <a:pathLst>
              <a:path w="3005534" h="323766">
                <a:moveTo>
                  <a:pt x="2912205" y="243775"/>
                </a:moveTo>
                <a:lnTo>
                  <a:pt x="2958258" y="243775"/>
                </a:lnTo>
                <a:lnTo>
                  <a:pt x="2958258" y="289807"/>
                </a:lnTo>
                <a:lnTo>
                  <a:pt x="2912205" y="289807"/>
                </a:lnTo>
                <a:close/>
                <a:moveTo>
                  <a:pt x="537651" y="220096"/>
                </a:moveTo>
                <a:cubicBezTo>
                  <a:pt x="538810" y="219430"/>
                  <a:pt x="540879" y="219508"/>
                  <a:pt x="543856" y="220329"/>
                </a:cubicBezTo>
                <a:cubicBezTo>
                  <a:pt x="555766" y="223613"/>
                  <a:pt x="566739" y="227528"/>
                  <a:pt x="576777" y="232073"/>
                </a:cubicBezTo>
                <a:cubicBezTo>
                  <a:pt x="588092" y="236806"/>
                  <a:pt x="598005" y="243660"/>
                  <a:pt x="606515" y="252637"/>
                </a:cubicBezTo>
                <a:cubicBezTo>
                  <a:pt x="615026" y="261614"/>
                  <a:pt x="618715" y="273201"/>
                  <a:pt x="617582" y="287398"/>
                </a:cubicBezTo>
                <a:cubicBezTo>
                  <a:pt x="616450" y="301595"/>
                  <a:pt x="609491" y="303398"/>
                  <a:pt x="596707" y="292808"/>
                </a:cubicBezTo>
                <a:cubicBezTo>
                  <a:pt x="583923" y="282218"/>
                  <a:pt x="568941" y="266669"/>
                  <a:pt x="551761" y="246163"/>
                </a:cubicBezTo>
                <a:cubicBezTo>
                  <a:pt x="538876" y="230783"/>
                  <a:pt x="534173" y="222094"/>
                  <a:pt x="537651" y="220096"/>
                </a:cubicBezTo>
                <a:close/>
                <a:moveTo>
                  <a:pt x="467898" y="216253"/>
                </a:moveTo>
                <a:cubicBezTo>
                  <a:pt x="472139" y="216224"/>
                  <a:pt x="478612" y="218278"/>
                  <a:pt x="487316" y="222415"/>
                </a:cubicBezTo>
                <a:cubicBezTo>
                  <a:pt x="502402" y="232884"/>
                  <a:pt x="506726" y="239874"/>
                  <a:pt x="500287" y="243388"/>
                </a:cubicBezTo>
                <a:cubicBezTo>
                  <a:pt x="493848" y="246901"/>
                  <a:pt x="487531" y="251981"/>
                  <a:pt x="481336" y="258628"/>
                </a:cubicBezTo>
                <a:cubicBezTo>
                  <a:pt x="475141" y="265275"/>
                  <a:pt x="465888" y="273613"/>
                  <a:pt x="453577" y="283644"/>
                </a:cubicBezTo>
                <a:cubicBezTo>
                  <a:pt x="441266" y="293675"/>
                  <a:pt x="427761" y="301484"/>
                  <a:pt x="413062" y="307069"/>
                </a:cubicBezTo>
                <a:cubicBezTo>
                  <a:pt x="398364" y="312655"/>
                  <a:pt x="397184" y="309138"/>
                  <a:pt x="409524" y="296518"/>
                </a:cubicBezTo>
                <a:cubicBezTo>
                  <a:pt x="421864" y="283899"/>
                  <a:pt x="433784" y="270520"/>
                  <a:pt x="445285" y="256380"/>
                </a:cubicBezTo>
                <a:cubicBezTo>
                  <a:pt x="456786" y="242241"/>
                  <a:pt x="462314" y="230976"/>
                  <a:pt x="461869" y="222587"/>
                </a:cubicBezTo>
                <a:cubicBezTo>
                  <a:pt x="461647" y="218393"/>
                  <a:pt x="463657" y="216281"/>
                  <a:pt x="467898" y="216253"/>
                </a:cubicBezTo>
                <a:close/>
                <a:moveTo>
                  <a:pt x="2590870" y="157129"/>
                </a:moveTo>
                <a:cubicBezTo>
                  <a:pt x="2593435" y="157841"/>
                  <a:pt x="2589295" y="170654"/>
                  <a:pt x="2578451" y="195570"/>
                </a:cubicBezTo>
                <a:cubicBezTo>
                  <a:pt x="2566018" y="223978"/>
                  <a:pt x="2558460" y="245887"/>
                  <a:pt x="2555779" y="261295"/>
                </a:cubicBezTo>
                <a:cubicBezTo>
                  <a:pt x="2553097" y="276704"/>
                  <a:pt x="2547544" y="280486"/>
                  <a:pt x="2539119" y="272642"/>
                </a:cubicBezTo>
                <a:cubicBezTo>
                  <a:pt x="2530694" y="264798"/>
                  <a:pt x="2524833" y="256007"/>
                  <a:pt x="2521534" y="246270"/>
                </a:cubicBezTo>
                <a:cubicBezTo>
                  <a:pt x="2518236" y="236533"/>
                  <a:pt x="2519484" y="230654"/>
                  <a:pt x="2525277" y="228632"/>
                </a:cubicBezTo>
                <a:cubicBezTo>
                  <a:pt x="2531071" y="226610"/>
                  <a:pt x="2537230" y="221677"/>
                  <a:pt x="2543754" y="213833"/>
                </a:cubicBezTo>
                <a:cubicBezTo>
                  <a:pt x="2550279" y="205989"/>
                  <a:pt x="2562031" y="191017"/>
                  <a:pt x="2579010" y="168919"/>
                </a:cubicBezTo>
                <a:cubicBezTo>
                  <a:pt x="2585377" y="160632"/>
                  <a:pt x="2589330" y="156702"/>
                  <a:pt x="2590870" y="157129"/>
                </a:cubicBezTo>
                <a:close/>
                <a:moveTo>
                  <a:pt x="244632" y="130869"/>
                </a:moveTo>
                <a:cubicBezTo>
                  <a:pt x="260812" y="129785"/>
                  <a:pt x="274384" y="132158"/>
                  <a:pt x="285349" y="137987"/>
                </a:cubicBezTo>
                <a:cubicBezTo>
                  <a:pt x="299969" y="145760"/>
                  <a:pt x="306408" y="152758"/>
                  <a:pt x="304665" y="158981"/>
                </a:cubicBezTo>
                <a:cubicBezTo>
                  <a:pt x="302923" y="165205"/>
                  <a:pt x="295889" y="167869"/>
                  <a:pt x="283564" y="166972"/>
                </a:cubicBezTo>
                <a:cubicBezTo>
                  <a:pt x="271238" y="166076"/>
                  <a:pt x="253919" y="165628"/>
                  <a:pt x="231606" y="165628"/>
                </a:cubicBezTo>
                <a:cubicBezTo>
                  <a:pt x="209321" y="165628"/>
                  <a:pt x="185380" y="166750"/>
                  <a:pt x="159783" y="168994"/>
                </a:cubicBezTo>
                <a:cubicBezTo>
                  <a:pt x="134185" y="171239"/>
                  <a:pt x="112761" y="173909"/>
                  <a:pt x="95510" y="177007"/>
                </a:cubicBezTo>
                <a:cubicBezTo>
                  <a:pt x="78258" y="180104"/>
                  <a:pt x="63201" y="183030"/>
                  <a:pt x="50338" y="185783"/>
                </a:cubicBezTo>
                <a:cubicBezTo>
                  <a:pt x="37475" y="188537"/>
                  <a:pt x="24088" y="185547"/>
                  <a:pt x="10178" y="176813"/>
                </a:cubicBezTo>
                <a:cubicBezTo>
                  <a:pt x="-2427" y="162946"/>
                  <a:pt x="-3323" y="156698"/>
                  <a:pt x="7490" y="158067"/>
                </a:cubicBezTo>
                <a:cubicBezTo>
                  <a:pt x="18302" y="159437"/>
                  <a:pt x="36826" y="159006"/>
                  <a:pt x="63061" y="156777"/>
                </a:cubicBezTo>
                <a:cubicBezTo>
                  <a:pt x="89297" y="154547"/>
                  <a:pt x="117303" y="151173"/>
                  <a:pt x="147081" y="146656"/>
                </a:cubicBezTo>
                <a:cubicBezTo>
                  <a:pt x="176858" y="142139"/>
                  <a:pt x="203692" y="137622"/>
                  <a:pt x="227583" y="133104"/>
                </a:cubicBezTo>
                <a:cubicBezTo>
                  <a:pt x="233556" y="131975"/>
                  <a:pt x="239239" y="131230"/>
                  <a:pt x="244632" y="130869"/>
                </a:cubicBezTo>
                <a:close/>
                <a:moveTo>
                  <a:pt x="1992535" y="121080"/>
                </a:moveTo>
                <a:lnTo>
                  <a:pt x="1956247" y="124737"/>
                </a:lnTo>
                <a:cubicBezTo>
                  <a:pt x="1958900" y="149058"/>
                  <a:pt x="1960557" y="163534"/>
                  <a:pt x="1961216" y="168166"/>
                </a:cubicBezTo>
                <a:lnTo>
                  <a:pt x="1992535" y="164682"/>
                </a:lnTo>
                <a:close/>
                <a:moveTo>
                  <a:pt x="527325" y="119725"/>
                </a:moveTo>
                <a:cubicBezTo>
                  <a:pt x="512569" y="123281"/>
                  <a:pt x="499061" y="126214"/>
                  <a:pt x="486800" y="128523"/>
                </a:cubicBezTo>
                <a:cubicBezTo>
                  <a:pt x="486040" y="148470"/>
                  <a:pt x="485660" y="165736"/>
                  <a:pt x="485660" y="180320"/>
                </a:cubicBezTo>
                <a:cubicBezTo>
                  <a:pt x="500258" y="178584"/>
                  <a:pt x="512426" y="176591"/>
                  <a:pt x="522163" y="174340"/>
                </a:cubicBezTo>
                <a:cubicBezTo>
                  <a:pt x="524730" y="157361"/>
                  <a:pt x="526451" y="139156"/>
                  <a:pt x="527325" y="119725"/>
                </a:cubicBezTo>
                <a:close/>
                <a:moveTo>
                  <a:pt x="2322848" y="118972"/>
                </a:moveTo>
                <a:cubicBezTo>
                  <a:pt x="2331323" y="117567"/>
                  <a:pt x="2338277" y="119402"/>
                  <a:pt x="2343713" y="124479"/>
                </a:cubicBezTo>
                <a:cubicBezTo>
                  <a:pt x="2349147" y="129555"/>
                  <a:pt x="2347513" y="133850"/>
                  <a:pt x="2338808" y="137363"/>
                </a:cubicBezTo>
                <a:cubicBezTo>
                  <a:pt x="2330104" y="140877"/>
                  <a:pt x="2321406" y="142820"/>
                  <a:pt x="2312716" y="143193"/>
                </a:cubicBezTo>
                <a:cubicBezTo>
                  <a:pt x="2321722" y="146763"/>
                  <a:pt x="2325773" y="150754"/>
                  <a:pt x="2324870" y="155163"/>
                </a:cubicBezTo>
                <a:cubicBezTo>
                  <a:pt x="2323966" y="159573"/>
                  <a:pt x="2323514" y="163907"/>
                  <a:pt x="2323514" y="168166"/>
                </a:cubicBezTo>
                <a:lnTo>
                  <a:pt x="2366879" y="164251"/>
                </a:lnTo>
                <a:cubicBezTo>
                  <a:pt x="2379843" y="161455"/>
                  <a:pt x="2389580" y="165485"/>
                  <a:pt x="2396090" y="176340"/>
                </a:cubicBezTo>
                <a:cubicBezTo>
                  <a:pt x="2402601" y="187196"/>
                  <a:pt x="2399263" y="191724"/>
                  <a:pt x="2386077" y="189924"/>
                </a:cubicBezTo>
                <a:cubicBezTo>
                  <a:pt x="2372891" y="188124"/>
                  <a:pt x="2351585" y="188465"/>
                  <a:pt x="2322159" y="190946"/>
                </a:cubicBezTo>
                <a:cubicBezTo>
                  <a:pt x="2322159" y="215525"/>
                  <a:pt x="2322385" y="233450"/>
                  <a:pt x="2322837" y="244721"/>
                </a:cubicBezTo>
                <a:cubicBezTo>
                  <a:pt x="2323289" y="255993"/>
                  <a:pt x="2323514" y="266045"/>
                  <a:pt x="2323514" y="274879"/>
                </a:cubicBezTo>
                <a:cubicBezTo>
                  <a:pt x="2323514" y="284286"/>
                  <a:pt x="2322055" y="292887"/>
                  <a:pt x="2319137" y="300681"/>
                </a:cubicBezTo>
                <a:cubicBezTo>
                  <a:pt x="2316219" y="308474"/>
                  <a:pt x="2311963" y="314684"/>
                  <a:pt x="2306371" y="319308"/>
                </a:cubicBezTo>
                <a:cubicBezTo>
                  <a:pt x="2300778" y="323933"/>
                  <a:pt x="2295637" y="322040"/>
                  <a:pt x="2290948" y="313630"/>
                </a:cubicBezTo>
                <a:cubicBezTo>
                  <a:pt x="2286259" y="305219"/>
                  <a:pt x="2277891" y="297095"/>
                  <a:pt x="2265845" y="289259"/>
                </a:cubicBezTo>
                <a:cubicBezTo>
                  <a:pt x="2253800" y="281422"/>
                  <a:pt x="2253767" y="278625"/>
                  <a:pt x="2265748" y="280870"/>
                </a:cubicBezTo>
                <a:cubicBezTo>
                  <a:pt x="2277730" y="283114"/>
                  <a:pt x="2285828" y="283555"/>
                  <a:pt x="2290044" y="282192"/>
                </a:cubicBezTo>
                <a:cubicBezTo>
                  <a:pt x="2294260" y="280830"/>
                  <a:pt x="2296368" y="270290"/>
                  <a:pt x="2296368" y="250572"/>
                </a:cubicBezTo>
                <a:lnTo>
                  <a:pt x="2296368" y="198023"/>
                </a:lnTo>
                <a:cubicBezTo>
                  <a:pt x="2277583" y="225240"/>
                  <a:pt x="2257851" y="245284"/>
                  <a:pt x="2237172" y="258155"/>
                </a:cubicBezTo>
                <a:cubicBezTo>
                  <a:pt x="2216494" y="271025"/>
                  <a:pt x="2195317" y="279744"/>
                  <a:pt x="2173641" y="284311"/>
                </a:cubicBezTo>
                <a:cubicBezTo>
                  <a:pt x="2151966" y="288879"/>
                  <a:pt x="2147893" y="286986"/>
                  <a:pt x="2161423" y="278632"/>
                </a:cubicBezTo>
                <a:cubicBezTo>
                  <a:pt x="2174953" y="270279"/>
                  <a:pt x="2192639" y="259420"/>
                  <a:pt x="2214479" y="246055"/>
                </a:cubicBezTo>
                <a:cubicBezTo>
                  <a:pt x="2236319" y="232690"/>
                  <a:pt x="2256417" y="215776"/>
                  <a:pt x="2274772" y="195312"/>
                </a:cubicBezTo>
                <a:cubicBezTo>
                  <a:pt x="2241560" y="200632"/>
                  <a:pt x="2221724" y="205114"/>
                  <a:pt x="2215264" y="208756"/>
                </a:cubicBezTo>
                <a:cubicBezTo>
                  <a:pt x="2208804" y="212399"/>
                  <a:pt x="2203462" y="212567"/>
                  <a:pt x="2199239" y="209262"/>
                </a:cubicBezTo>
                <a:cubicBezTo>
                  <a:pt x="2195015" y="205956"/>
                  <a:pt x="2192373" y="202289"/>
                  <a:pt x="2191312" y="198259"/>
                </a:cubicBezTo>
                <a:cubicBezTo>
                  <a:pt x="2190251" y="194230"/>
                  <a:pt x="2190889" y="190756"/>
                  <a:pt x="2193226" y="187837"/>
                </a:cubicBezTo>
                <a:cubicBezTo>
                  <a:pt x="2195564" y="184919"/>
                  <a:pt x="2198264" y="179592"/>
                  <a:pt x="2201325" y="171855"/>
                </a:cubicBezTo>
                <a:cubicBezTo>
                  <a:pt x="2204387" y="164119"/>
                  <a:pt x="2205018" y="156397"/>
                  <a:pt x="2203218" y="148689"/>
                </a:cubicBezTo>
                <a:cubicBezTo>
                  <a:pt x="2201418" y="140981"/>
                  <a:pt x="2206846" y="140963"/>
                  <a:pt x="2219501" y="148635"/>
                </a:cubicBezTo>
                <a:cubicBezTo>
                  <a:pt x="2232156" y="156307"/>
                  <a:pt x="2236548" y="162369"/>
                  <a:pt x="2232676" y="166822"/>
                </a:cubicBezTo>
                <a:cubicBezTo>
                  <a:pt x="2228805" y="171274"/>
                  <a:pt x="2225653" y="174860"/>
                  <a:pt x="2223223" y="177577"/>
                </a:cubicBezTo>
                <a:cubicBezTo>
                  <a:pt x="2220792" y="180294"/>
                  <a:pt x="2222111" y="181675"/>
                  <a:pt x="2227180" y="181718"/>
                </a:cubicBezTo>
                <a:cubicBezTo>
                  <a:pt x="2232250" y="181761"/>
                  <a:pt x="2238681" y="181320"/>
                  <a:pt x="2246475" y="180395"/>
                </a:cubicBezTo>
                <a:cubicBezTo>
                  <a:pt x="2254269" y="179470"/>
                  <a:pt x="2271345" y="176548"/>
                  <a:pt x="2297702" y="171629"/>
                </a:cubicBezTo>
                <a:cubicBezTo>
                  <a:pt x="2296870" y="160387"/>
                  <a:pt x="2294827" y="152084"/>
                  <a:pt x="2291572" y="146720"/>
                </a:cubicBezTo>
                <a:lnTo>
                  <a:pt x="2267136" y="149431"/>
                </a:lnTo>
                <a:cubicBezTo>
                  <a:pt x="2257256" y="150334"/>
                  <a:pt x="2248182" y="147735"/>
                  <a:pt x="2239915" y="141633"/>
                </a:cubicBezTo>
                <a:cubicBezTo>
                  <a:pt x="2231648" y="135532"/>
                  <a:pt x="2231877" y="132147"/>
                  <a:pt x="2240603" y="131480"/>
                </a:cubicBezTo>
                <a:cubicBezTo>
                  <a:pt x="2249329" y="130814"/>
                  <a:pt x="2259496" y="129813"/>
                  <a:pt x="2271105" y="128480"/>
                </a:cubicBezTo>
                <a:cubicBezTo>
                  <a:pt x="2282713" y="127146"/>
                  <a:pt x="2292120" y="125579"/>
                  <a:pt x="2299326" y="123780"/>
                </a:cubicBezTo>
                <a:cubicBezTo>
                  <a:pt x="2306532" y="121980"/>
                  <a:pt x="2314373" y="120377"/>
                  <a:pt x="2322848" y="118972"/>
                </a:cubicBezTo>
                <a:close/>
                <a:moveTo>
                  <a:pt x="1621084" y="114027"/>
                </a:moveTo>
                <a:cubicBezTo>
                  <a:pt x="1622987" y="114248"/>
                  <a:pt x="1625301" y="114828"/>
                  <a:pt x="1628026" y="115767"/>
                </a:cubicBezTo>
                <a:cubicBezTo>
                  <a:pt x="1636214" y="118836"/>
                  <a:pt x="1642986" y="123540"/>
                  <a:pt x="1648342" y="129878"/>
                </a:cubicBezTo>
                <a:cubicBezTo>
                  <a:pt x="1653698" y="136216"/>
                  <a:pt x="1653756" y="141719"/>
                  <a:pt x="1648514" y="146387"/>
                </a:cubicBezTo>
                <a:cubicBezTo>
                  <a:pt x="1643273" y="151055"/>
                  <a:pt x="1635267" y="163481"/>
                  <a:pt x="1624498" y="183664"/>
                </a:cubicBezTo>
                <a:cubicBezTo>
                  <a:pt x="1613728" y="203848"/>
                  <a:pt x="1600596" y="222376"/>
                  <a:pt x="1585102" y="239247"/>
                </a:cubicBezTo>
                <a:cubicBezTo>
                  <a:pt x="1569607" y="256118"/>
                  <a:pt x="1551083" y="271201"/>
                  <a:pt x="1529530" y="284494"/>
                </a:cubicBezTo>
                <a:cubicBezTo>
                  <a:pt x="1507976" y="297787"/>
                  <a:pt x="1484785" y="307169"/>
                  <a:pt x="1459955" y="312640"/>
                </a:cubicBezTo>
                <a:cubicBezTo>
                  <a:pt x="1435125" y="318111"/>
                  <a:pt x="1433519" y="315315"/>
                  <a:pt x="1455136" y="304251"/>
                </a:cubicBezTo>
                <a:cubicBezTo>
                  <a:pt x="1476754" y="293188"/>
                  <a:pt x="1497816" y="279636"/>
                  <a:pt x="1518323" y="263597"/>
                </a:cubicBezTo>
                <a:cubicBezTo>
                  <a:pt x="1538829" y="247557"/>
                  <a:pt x="1556411" y="231324"/>
                  <a:pt x="1571066" y="214897"/>
                </a:cubicBezTo>
                <a:cubicBezTo>
                  <a:pt x="1585722" y="198471"/>
                  <a:pt x="1597280" y="180775"/>
                  <a:pt x="1605741" y="161810"/>
                </a:cubicBezTo>
                <a:cubicBezTo>
                  <a:pt x="1614202" y="142845"/>
                  <a:pt x="1617306" y="129491"/>
                  <a:pt x="1615055" y="121747"/>
                </a:cubicBezTo>
                <a:cubicBezTo>
                  <a:pt x="1613366" y="115939"/>
                  <a:pt x="1615376" y="113366"/>
                  <a:pt x="1621084" y="114027"/>
                </a:cubicBezTo>
                <a:close/>
                <a:moveTo>
                  <a:pt x="2040783" y="111637"/>
                </a:moveTo>
                <a:cubicBezTo>
                  <a:pt x="2036180" y="112541"/>
                  <a:pt x="2028694" y="114096"/>
                  <a:pt x="2018326" y="116305"/>
                </a:cubicBezTo>
                <a:lnTo>
                  <a:pt x="2018326" y="160057"/>
                </a:lnTo>
                <a:cubicBezTo>
                  <a:pt x="2027533" y="159239"/>
                  <a:pt x="2036997" y="157712"/>
                  <a:pt x="2046720" y="155475"/>
                </a:cubicBezTo>
                <a:cubicBezTo>
                  <a:pt x="2049287" y="131957"/>
                  <a:pt x="2050090" y="118546"/>
                  <a:pt x="2049129" y="115240"/>
                </a:cubicBezTo>
                <a:cubicBezTo>
                  <a:pt x="2048168" y="111935"/>
                  <a:pt x="2045386" y="110734"/>
                  <a:pt x="2040783" y="111637"/>
                </a:cubicBezTo>
                <a:close/>
                <a:moveTo>
                  <a:pt x="2529690" y="109661"/>
                </a:moveTo>
                <a:cubicBezTo>
                  <a:pt x="2532097" y="109792"/>
                  <a:pt x="2535007" y="110278"/>
                  <a:pt x="2538420" y="111121"/>
                </a:cubicBezTo>
                <a:cubicBezTo>
                  <a:pt x="2552072" y="114491"/>
                  <a:pt x="2560869" y="119725"/>
                  <a:pt x="2564813" y="126823"/>
                </a:cubicBezTo>
                <a:cubicBezTo>
                  <a:pt x="2568757" y="133922"/>
                  <a:pt x="2568667" y="141264"/>
                  <a:pt x="2564544" y="148850"/>
                </a:cubicBezTo>
                <a:cubicBezTo>
                  <a:pt x="2560421" y="156436"/>
                  <a:pt x="2550544" y="153848"/>
                  <a:pt x="2534914" y="141085"/>
                </a:cubicBezTo>
                <a:cubicBezTo>
                  <a:pt x="2528489" y="133771"/>
                  <a:pt x="2524055" y="126106"/>
                  <a:pt x="2521610" y="118090"/>
                </a:cubicBezTo>
                <a:cubicBezTo>
                  <a:pt x="2519776" y="112078"/>
                  <a:pt x="2522469" y="109268"/>
                  <a:pt x="2529690" y="109661"/>
                </a:cubicBezTo>
                <a:close/>
                <a:moveTo>
                  <a:pt x="1485496" y="85395"/>
                </a:moveTo>
                <a:cubicBezTo>
                  <a:pt x="1487419" y="85169"/>
                  <a:pt x="1489800" y="86599"/>
                  <a:pt x="1492640" y="89686"/>
                </a:cubicBezTo>
                <a:cubicBezTo>
                  <a:pt x="1498318" y="95859"/>
                  <a:pt x="1501158" y="104947"/>
                  <a:pt x="1501158" y="116950"/>
                </a:cubicBezTo>
                <a:cubicBezTo>
                  <a:pt x="1501158" y="128365"/>
                  <a:pt x="1496626" y="142031"/>
                  <a:pt x="1487563" y="157949"/>
                </a:cubicBezTo>
                <a:cubicBezTo>
                  <a:pt x="1478500" y="173866"/>
                  <a:pt x="1471050" y="176684"/>
                  <a:pt x="1465214" y="166402"/>
                </a:cubicBezTo>
                <a:cubicBezTo>
                  <a:pt x="1459378" y="156120"/>
                  <a:pt x="1458266" y="147699"/>
                  <a:pt x="1461880" y="141139"/>
                </a:cubicBezTo>
                <a:cubicBezTo>
                  <a:pt x="1465494" y="134578"/>
                  <a:pt x="1469150" y="126214"/>
                  <a:pt x="1472850" y="116047"/>
                </a:cubicBezTo>
                <a:cubicBezTo>
                  <a:pt x="1476335" y="106453"/>
                  <a:pt x="1479085" y="98118"/>
                  <a:pt x="1481099" y="91041"/>
                </a:cubicBezTo>
                <a:cubicBezTo>
                  <a:pt x="1482107" y="87503"/>
                  <a:pt x="1483572" y="85620"/>
                  <a:pt x="1485496" y="85395"/>
                </a:cubicBezTo>
                <a:close/>
                <a:moveTo>
                  <a:pt x="2242552" y="79901"/>
                </a:moveTo>
                <a:cubicBezTo>
                  <a:pt x="2246250" y="80086"/>
                  <a:pt x="2251648" y="81896"/>
                  <a:pt x="2258747" y="85330"/>
                </a:cubicBezTo>
                <a:cubicBezTo>
                  <a:pt x="2267738" y="93834"/>
                  <a:pt x="2269878" y="99351"/>
                  <a:pt x="2265168" y="101882"/>
                </a:cubicBezTo>
                <a:cubicBezTo>
                  <a:pt x="2260457" y="104413"/>
                  <a:pt x="2252900" y="109526"/>
                  <a:pt x="2242496" y="117219"/>
                </a:cubicBezTo>
                <a:cubicBezTo>
                  <a:pt x="2232092" y="124913"/>
                  <a:pt x="2222495" y="129953"/>
                  <a:pt x="2213704" y="132341"/>
                </a:cubicBezTo>
                <a:cubicBezTo>
                  <a:pt x="2204914" y="134728"/>
                  <a:pt x="2203996" y="132086"/>
                  <a:pt x="2210951" y="124414"/>
                </a:cubicBezTo>
                <a:cubicBezTo>
                  <a:pt x="2217906" y="116742"/>
                  <a:pt x="2223764" y="109658"/>
                  <a:pt x="2228525" y="103162"/>
                </a:cubicBezTo>
                <a:cubicBezTo>
                  <a:pt x="2233286" y="96666"/>
                  <a:pt x="2235964" y="90353"/>
                  <a:pt x="2236559" y="84222"/>
                </a:cubicBezTo>
                <a:cubicBezTo>
                  <a:pt x="2236857" y="81157"/>
                  <a:pt x="2238854" y="79717"/>
                  <a:pt x="2242552" y="79901"/>
                </a:cubicBezTo>
                <a:close/>
                <a:moveTo>
                  <a:pt x="2309941" y="75048"/>
                </a:moveTo>
                <a:cubicBezTo>
                  <a:pt x="2320639" y="75048"/>
                  <a:pt x="2330975" y="77568"/>
                  <a:pt x="2340949" y="82609"/>
                </a:cubicBezTo>
                <a:cubicBezTo>
                  <a:pt x="2350922" y="87650"/>
                  <a:pt x="2355045" y="94873"/>
                  <a:pt x="2353317" y="104281"/>
                </a:cubicBezTo>
                <a:cubicBezTo>
                  <a:pt x="2351589" y="113688"/>
                  <a:pt x="2341784" y="113688"/>
                  <a:pt x="2323902" y="104281"/>
                </a:cubicBezTo>
                <a:cubicBezTo>
                  <a:pt x="2313663" y="97741"/>
                  <a:pt x="2305837" y="91235"/>
                  <a:pt x="2300423" y="84760"/>
                </a:cubicBezTo>
                <a:cubicBezTo>
                  <a:pt x="2295010" y="78285"/>
                  <a:pt x="2298182" y="75048"/>
                  <a:pt x="2309941" y="75048"/>
                </a:cubicBezTo>
                <a:close/>
                <a:moveTo>
                  <a:pt x="1656075" y="69681"/>
                </a:moveTo>
                <a:cubicBezTo>
                  <a:pt x="1660105" y="68742"/>
                  <a:pt x="1668709" y="70595"/>
                  <a:pt x="1681887" y="75242"/>
                </a:cubicBezTo>
                <a:cubicBezTo>
                  <a:pt x="1697174" y="78310"/>
                  <a:pt x="1705068" y="86492"/>
                  <a:pt x="1705570" y="99785"/>
                </a:cubicBezTo>
                <a:cubicBezTo>
                  <a:pt x="1706072" y="113078"/>
                  <a:pt x="1700354" y="117172"/>
                  <a:pt x="1688416" y="112067"/>
                </a:cubicBezTo>
                <a:cubicBezTo>
                  <a:pt x="1676478" y="106962"/>
                  <a:pt x="1663177" y="99197"/>
                  <a:pt x="1648514" y="88772"/>
                </a:cubicBezTo>
                <a:cubicBezTo>
                  <a:pt x="1633851" y="78346"/>
                  <a:pt x="1630438" y="72793"/>
                  <a:pt x="1638275" y="72112"/>
                </a:cubicBezTo>
                <a:cubicBezTo>
                  <a:pt x="1646112" y="71431"/>
                  <a:pt x="1652045" y="70621"/>
                  <a:pt x="1656075" y="69681"/>
                </a:cubicBezTo>
                <a:close/>
                <a:moveTo>
                  <a:pt x="1224729" y="46848"/>
                </a:moveTo>
                <a:cubicBezTo>
                  <a:pt x="1220835" y="50677"/>
                  <a:pt x="1216041" y="54967"/>
                  <a:pt x="1210346" y="59719"/>
                </a:cubicBezTo>
                <a:lnTo>
                  <a:pt x="1193765" y="72826"/>
                </a:lnTo>
                <a:lnTo>
                  <a:pt x="1203810" y="72499"/>
                </a:lnTo>
                <a:cubicBezTo>
                  <a:pt x="1214544" y="74414"/>
                  <a:pt x="1222445" y="77934"/>
                  <a:pt x="1227514" y="83061"/>
                </a:cubicBezTo>
                <a:cubicBezTo>
                  <a:pt x="1232584" y="88187"/>
                  <a:pt x="1234666" y="92256"/>
                  <a:pt x="1233763" y="95268"/>
                </a:cubicBezTo>
                <a:cubicBezTo>
                  <a:pt x="1235986" y="91582"/>
                  <a:pt x="1241503" y="84889"/>
                  <a:pt x="1250315" y="75188"/>
                </a:cubicBezTo>
                <a:cubicBezTo>
                  <a:pt x="1259127" y="65487"/>
                  <a:pt x="1264394" y="58786"/>
                  <a:pt x="1266115" y="55087"/>
                </a:cubicBezTo>
                <a:cubicBezTo>
                  <a:pt x="1267835" y="51387"/>
                  <a:pt x="1266473" y="49537"/>
                  <a:pt x="1262028" y="49537"/>
                </a:cubicBezTo>
                <a:cubicBezTo>
                  <a:pt x="1256119" y="49537"/>
                  <a:pt x="1249788" y="49989"/>
                  <a:pt x="1243034" y="50892"/>
                </a:cubicBezTo>
                <a:cubicBezTo>
                  <a:pt x="1236280" y="51795"/>
                  <a:pt x="1230178" y="50447"/>
                  <a:pt x="1224729" y="46848"/>
                </a:cubicBezTo>
                <a:close/>
                <a:moveTo>
                  <a:pt x="2570320" y="46773"/>
                </a:moveTo>
                <a:cubicBezTo>
                  <a:pt x="2580042" y="47726"/>
                  <a:pt x="2588840" y="51666"/>
                  <a:pt x="2596713" y="58593"/>
                </a:cubicBezTo>
                <a:cubicBezTo>
                  <a:pt x="2604586" y="65519"/>
                  <a:pt x="2607651" y="74740"/>
                  <a:pt x="2605909" y="86255"/>
                </a:cubicBezTo>
                <a:cubicBezTo>
                  <a:pt x="2604166" y="97770"/>
                  <a:pt x="2595387" y="97211"/>
                  <a:pt x="2579569" y="84577"/>
                </a:cubicBezTo>
                <a:cubicBezTo>
                  <a:pt x="2570435" y="77264"/>
                  <a:pt x="2564179" y="68896"/>
                  <a:pt x="2560801" y="59475"/>
                </a:cubicBezTo>
                <a:cubicBezTo>
                  <a:pt x="2557424" y="50053"/>
                  <a:pt x="2560597" y="45819"/>
                  <a:pt x="2570320" y="46773"/>
                </a:cubicBezTo>
                <a:close/>
                <a:moveTo>
                  <a:pt x="2376771" y="35521"/>
                </a:moveTo>
                <a:cubicBezTo>
                  <a:pt x="2381272" y="34619"/>
                  <a:pt x="2387346" y="36502"/>
                  <a:pt x="2394993" y="41169"/>
                </a:cubicBezTo>
                <a:cubicBezTo>
                  <a:pt x="2405189" y="47393"/>
                  <a:pt x="2413374" y="53380"/>
                  <a:pt x="2419547" y="59130"/>
                </a:cubicBezTo>
                <a:cubicBezTo>
                  <a:pt x="2425721" y="64881"/>
                  <a:pt x="2423491" y="69380"/>
                  <a:pt x="2412858" y="72628"/>
                </a:cubicBezTo>
                <a:cubicBezTo>
                  <a:pt x="2402224" y="75876"/>
                  <a:pt x="2390723" y="81616"/>
                  <a:pt x="2378355" y="89847"/>
                </a:cubicBezTo>
                <a:cubicBezTo>
                  <a:pt x="2365987" y="98078"/>
                  <a:pt x="2361828" y="96942"/>
                  <a:pt x="2365879" y="86438"/>
                </a:cubicBezTo>
                <a:cubicBezTo>
                  <a:pt x="2369930" y="75934"/>
                  <a:pt x="2371956" y="68559"/>
                  <a:pt x="2371956" y="64314"/>
                </a:cubicBezTo>
                <a:cubicBezTo>
                  <a:pt x="2371956" y="62049"/>
                  <a:pt x="2370579" y="60597"/>
                  <a:pt x="2367826" y="59959"/>
                </a:cubicBezTo>
                <a:cubicBezTo>
                  <a:pt x="2365072" y="59320"/>
                  <a:pt x="2356375" y="59901"/>
                  <a:pt x="2341734" y="61701"/>
                </a:cubicBezTo>
                <a:cubicBezTo>
                  <a:pt x="2327092" y="63501"/>
                  <a:pt x="2306959" y="65748"/>
                  <a:pt x="2281333" y="68444"/>
                </a:cubicBezTo>
                <a:cubicBezTo>
                  <a:pt x="2255707" y="71140"/>
                  <a:pt x="2237064" y="73162"/>
                  <a:pt x="2225406" y="74510"/>
                </a:cubicBezTo>
                <a:cubicBezTo>
                  <a:pt x="2213747" y="75858"/>
                  <a:pt x="2206548" y="75184"/>
                  <a:pt x="2203810" y="72488"/>
                </a:cubicBezTo>
                <a:cubicBezTo>
                  <a:pt x="2202505" y="82412"/>
                  <a:pt x="2197288" y="93443"/>
                  <a:pt x="2188161" y="105582"/>
                </a:cubicBezTo>
                <a:cubicBezTo>
                  <a:pt x="2179033" y="117721"/>
                  <a:pt x="2171612" y="118804"/>
                  <a:pt x="2165898" y="108830"/>
                </a:cubicBezTo>
                <a:cubicBezTo>
                  <a:pt x="2160183" y="98856"/>
                  <a:pt x="2160947" y="90141"/>
                  <a:pt x="2168188" y="82684"/>
                </a:cubicBezTo>
                <a:cubicBezTo>
                  <a:pt x="2175430" y="75227"/>
                  <a:pt x="2180471" y="66462"/>
                  <a:pt x="2183310" y="56388"/>
                </a:cubicBezTo>
                <a:cubicBezTo>
                  <a:pt x="2186150" y="46314"/>
                  <a:pt x="2189914" y="43371"/>
                  <a:pt x="2194603" y="47558"/>
                </a:cubicBezTo>
                <a:cubicBezTo>
                  <a:pt x="2199292" y="51745"/>
                  <a:pt x="2203071" y="55954"/>
                  <a:pt x="2205939" y="60184"/>
                </a:cubicBezTo>
                <a:cubicBezTo>
                  <a:pt x="2226001" y="59367"/>
                  <a:pt x="2256897" y="56241"/>
                  <a:pt x="2298627" y="50806"/>
                </a:cubicBezTo>
                <a:cubicBezTo>
                  <a:pt x="2343469" y="45514"/>
                  <a:pt x="2368191" y="41030"/>
                  <a:pt x="2372795" y="37351"/>
                </a:cubicBezTo>
                <a:cubicBezTo>
                  <a:pt x="2373945" y="36432"/>
                  <a:pt x="2375271" y="35822"/>
                  <a:pt x="2376771" y="35521"/>
                </a:cubicBezTo>
                <a:close/>
                <a:moveTo>
                  <a:pt x="2940770" y="34695"/>
                </a:moveTo>
                <a:cubicBezTo>
                  <a:pt x="2966755" y="30995"/>
                  <a:pt x="2987383" y="43815"/>
                  <a:pt x="3002656" y="73155"/>
                </a:cubicBezTo>
                <a:cubicBezTo>
                  <a:pt x="3011747" y="105119"/>
                  <a:pt x="2999307" y="136840"/>
                  <a:pt x="2965335" y="168317"/>
                </a:cubicBezTo>
                <a:cubicBezTo>
                  <a:pt x="2955211" y="183517"/>
                  <a:pt x="2950149" y="201514"/>
                  <a:pt x="2950149" y="222308"/>
                </a:cubicBezTo>
                <a:lnTo>
                  <a:pt x="2917711" y="222308"/>
                </a:lnTo>
                <a:cubicBezTo>
                  <a:pt x="2916736" y="185798"/>
                  <a:pt x="2931686" y="152550"/>
                  <a:pt x="2962560" y="122564"/>
                </a:cubicBezTo>
                <a:cubicBezTo>
                  <a:pt x="2969487" y="112211"/>
                  <a:pt x="2972512" y="101205"/>
                  <a:pt x="2971638" y="89546"/>
                </a:cubicBezTo>
                <a:cubicBezTo>
                  <a:pt x="2966920" y="73671"/>
                  <a:pt x="2957964" y="66186"/>
                  <a:pt x="2944771" y="67089"/>
                </a:cubicBezTo>
                <a:lnTo>
                  <a:pt x="2939480" y="67089"/>
                </a:lnTo>
                <a:cubicBezTo>
                  <a:pt x="2923204" y="67864"/>
                  <a:pt x="2915517" y="81809"/>
                  <a:pt x="2916421" y="108927"/>
                </a:cubicBezTo>
                <a:lnTo>
                  <a:pt x="2882606" y="108927"/>
                </a:lnTo>
                <a:cubicBezTo>
                  <a:pt x="2881646" y="71814"/>
                  <a:pt x="2893383" y="49028"/>
                  <a:pt x="2917819" y="40567"/>
                </a:cubicBezTo>
                <a:cubicBezTo>
                  <a:pt x="2921791" y="37584"/>
                  <a:pt x="2929442" y="35627"/>
                  <a:pt x="2940770" y="34695"/>
                </a:cubicBezTo>
                <a:close/>
                <a:moveTo>
                  <a:pt x="1895327" y="22527"/>
                </a:moveTo>
                <a:cubicBezTo>
                  <a:pt x="1898729" y="20819"/>
                  <a:pt x="1905897" y="24294"/>
                  <a:pt x="1916830" y="32952"/>
                </a:cubicBezTo>
                <a:cubicBezTo>
                  <a:pt x="1931407" y="44496"/>
                  <a:pt x="1933995" y="51677"/>
                  <a:pt x="1924595" y="54495"/>
                </a:cubicBezTo>
                <a:cubicBezTo>
                  <a:pt x="1915195" y="57313"/>
                  <a:pt x="1907630" y="60041"/>
                  <a:pt x="1901902" y="62680"/>
                </a:cubicBezTo>
                <a:cubicBezTo>
                  <a:pt x="1896173" y="65318"/>
                  <a:pt x="1889092" y="68315"/>
                  <a:pt x="1880660" y="71671"/>
                </a:cubicBezTo>
                <a:cubicBezTo>
                  <a:pt x="1892362" y="77178"/>
                  <a:pt x="1897313" y="81584"/>
                  <a:pt x="1895513" y="84889"/>
                </a:cubicBezTo>
                <a:cubicBezTo>
                  <a:pt x="1893713" y="88194"/>
                  <a:pt x="1892813" y="93454"/>
                  <a:pt x="1892813" y="100667"/>
                </a:cubicBezTo>
                <a:cubicBezTo>
                  <a:pt x="1896728" y="99175"/>
                  <a:pt x="1901669" y="97229"/>
                  <a:pt x="1907634" y="94827"/>
                </a:cubicBezTo>
                <a:cubicBezTo>
                  <a:pt x="1913600" y="92425"/>
                  <a:pt x="1919142" y="93744"/>
                  <a:pt x="1924262" y="98785"/>
                </a:cubicBezTo>
                <a:cubicBezTo>
                  <a:pt x="1929381" y="103825"/>
                  <a:pt x="1928094" y="108099"/>
                  <a:pt x="1920400" y="111605"/>
                </a:cubicBezTo>
                <a:cubicBezTo>
                  <a:pt x="1912707" y="115111"/>
                  <a:pt x="1903511" y="118391"/>
                  <a:pt x="1892813" y="121446"/>
                </a:cubicBezTo>
                <a:lnTo>
                  <a:pt x="1892813" y="148312"/>
                </a:lnTo>
                <a:cubicBezTo>
                  <a:pt x="1901805" y="149072"/>
                  <a:pt x="1910574" y="151474"/>
                  <a:pt x="1919121" y="155518"/>
                </a:cubicBezTo>
                <a:cubicBezTo>
                  <a:pt x="1927667" y="159562"/>
                  <a:pt x="1931356" y="166531"/>
                  <a:pt x="1930188" y="176426"/>
                </a:cubicBezTo>
                <a:cubicBezTo>
                  <a:pt x="1929019" y="186321"/>
                  <a:pt x="1923871" y="188666"/>
                  <a:pt x="1914743" y="183460"/>
                </a:cubicBezTo>
                <a:cubicBezTo>
                  <a:pt x="1905616" y="178255"/>
                  <a:pt x="1898306" y="171859"/>
                  <a:pt x="1892813" y="164273"/>
                </a:cubicBezTo>
                <a:lnTo>
                  <a:pt x="1892813" y="253283"/>
                </a:lnTo>
                <a:cubicBezTo>
                  <a:pt x="1892813" y="261815"/>
                  <a:pt x="1890304" y="271383"/>
                  <a:pt x="1885285" y="281988"/>
                </a:cubicBezTo>
                <a:cubicBezTo>
                  <a:pt x="1880266" y="292593"/>
                  <a:pt x="1874838" y="291212"/>
                  <a:pt x="1869002" y="277847"/>
                </a:cubicBezTo>
                <a:cubicBezTo>
                  <a:pt x="1863165" y="264482"/>
                  <a:pt x="1861373" y="253408"/>
                  <a:pt x="1863624" y="244625"/>
                </a:cubicBezTo>
                <a:cubicBezTo>
                  <a:pt x="1865875" y="235841"/>
                  <a:pt x="1867227" y="223828"/>
                  <a:pt x="1867679" y="208584"/>
                </a:cubicBezTo>
                <a:cubicBezTo>
                  <a:pt x="1868130" y="193341"/>
                  <a:pt x="1868801" y="175874"/>
                  <a:pt x="1869690" y="156185"/>
                </a:cubicBezTo>
                <a:cubicBezTo>
                  <a:pt x="1855694" y="191232"/>
                  <a:pt x="1835998" y="217765"/>
                  <a:pt x="1810601" y="235784"/>
                </a:cubicBezTo>
                <a:cubicBezTo>
                  <a:pt x="1785204" y="253802"/>
                  <a:pt x="1780218" y="253612"/>
                  <a:pt x="1795641" y="235214"/>
                </a:cubicBezTo>
                <a:cubicBezTo>
                  <a:pt x="1811064" y="216815"/>
                  <a:pt x="1825257" y="196664"/>
                  <a:pt x="1838220" y="174759"/>
                </a:cubicBezTo>
                <a:cubicBezTo>
                  <a:pt x="1851184" y="152854"/>
                  <a:pt x="1859429" y="137665"/>
                  <a:pt x="1862957" y="129190"/>
                </a:cubicBezTo>
                <a:cubicBezTo>
                  <a:pt x="1840443" y="138181"/>
                  <a:pt x="1826207" y="143802"/>
                  <a:pt x="1820248" y="146054"/>
                </a:cubicBezTo>
                <a:cubicBezTo>
                  <a:pt x="1814290" y="148305"/>
                  <a:pt x="1806195" y="145770"/>
                  <a:pt x="1795963" y="138450"/>
                </a:cubicBezTo>
                <a:cubicBezTo>
                  <a:pt x="1785731" y="131129"/>
                  <a:pt x="1787635" y="126626"/>
                  <a:pt x="1801674" y="124941"/>
                </a:cubicBezTo>
                <a:cubicBezTo>
                  <a:pt x="1815713" y="123256"/>
                  <a:pt x="1837977" y="117330"/>
                  <a:pt x="1868464" y="107163"/>
                </a:cubicBezTo>
                <a:cubicBezTo>
                  <a:pt x="1869281" y="97010"/>
                  <a:pt x="1868392" y="87703"/>
                  <a:pt x="1865797" y="79243"/>
                </a:cubicBezTo>
                <a:cubicBezTo>
                  <a:pt x="1850166" y="85509"/>
                  <a:pt x="1837460" y="88876"/>
                  <a:pt x="1827680" y="89342"/>
                </a:cubicBezTo>
                <a:cubicBezTo>
                  <a:pt x="1817900" y="89808"/>
                  <a:pt x="1817097" y="87205"/>
                  <a:pt x="1825271" y="81533"/>
                </a:cubicBezTo>
                <a:cubicBezTo>
                  <a:pt x="1833445" y="75862"/>
                  <a:pt x="1841529" y="70800"/>
                  <a:pt x="1849524" y="66347"/>
                </a:cubicBezTo>
                <a:cubicBezTo>
                  <a:pt x="1857519" y="61895"/>
                  <a:pt x="1866496" y="55771"/>
                  <a:pt x="1876455" y="47977"/>
                </a:cubicBezTo>
                <a:cubicBezTo>
                  <a:pt x="1886414" y="40183"/>
                  <a:pt x="1891989" y="32845"/>
                  <a:pt x="1893179" y="25962"/>
                </a:cubicBezTo>
                <a:cubicBezTo>
                  <a:pt x="1893477" y="24241"/>
                  <a:pt x="1894193" y="23096"/>
                  <a:pt x="1895327" y="22527"/>
                </a:cubicBezTo>
                <a:close/>
                <a:moveTo>
                  <a:pt x="1985339" y="17996"/>
                </a:moveTo>
                <a:cubicBezTo>
                  <a:pt x="1986740" y="17843"/>
                  <a:pt x="1988525" y="18003"/>
                  <a:pt x="1990696" y="18476"/>
                </a:cubicBezTo>
                <a:cubicBezTo>
                  <a:pt x="1999379" y="20369"/>
                  <a:pt x="2007506" y="23158"/>
                  <a:pt x="2015078" y="26843"/>
                </a:cubicBezTo>
                <a:cubicBezTo>
                  <a:pt x="2022650" y="30529"/>
                  <a:pt x="2025084" y="35387"/>
                  <a:pt x="2022381" y="41417"/>
                </a:cubicBezTo>
                <a:cubicBezTo>
                  <a:pt x="2019678" y="47447"/>
                  <a:pt x="2018326" y="66301"/>
                  <a:pt x="2018326" y="97978"/>
                </a:cubicBezTo>
                <a:cubicBezTo>
                  <a:pt x="2031347" y="95512"/>
                  <a:pt x="2040568" y="92421"/>
                  <a:pt x="2045988" y="88707"/>
                </a:cubicBezTo>
                <a:cubicBezTo>
                  <a:pt x="2051409" y="84993"/>
                  <a:pt x="2058020" y="84821"/>
                  <a:pt x="2065821" y="88191"/>
                </a:cubicBezTo>
                <a:cubicBezTo>
                  <a:pt x="2073622" y="91561"/>
                  <a:pt x="2080480" y="95673"/>
                  <a:pt x="2086395" y="100527"/>
                </a:cubicBezTo>
                <a:cubicBezTo>
                  <a:pt x="2092311" y="105381"/>
                  <a:pt x="2092253" y="110845"/>
                  <a:pt x="2086223" y="116918"/>
                </a:cubicBezTo>
                <a:cubicBezTo>
                  <a:pt x="2080193" y="122991"/>
                  <a:pt x="2074210" y="135463"/>
                  <a:pt x="2068273" y="154335"/>
                </a:cubicBezTo>
                <a:cubicBezTo>
                  <a:pt x="2077279" y="166022"/>
                  <a:pt x="2077634" y="172167"/>
                  <a:pt x="2069338" y="172769"/>
                </a:cubicBezTo>
                <a:cubicBezTo>
                  <a:pt x="2061042" y="173372"/>
                  <a:pt x="2044038" y="175329"/>
                  <a:pt x="2018326" y="178642"/>
                </a:cubicBezTo>
                <a:cubicBezTo>
                  <a:pt x="2018326" y="232647"/>
                  <a:pt x="2017860" y="265275"/>
                  <a:pt x="2016928" y="276524"/>
                </a:cubicBezTo>
                <a:cubicBezTo>
                  <a:pt x="2015996" y="287774"/>
                  <a:pt x="2014795" y="297809"/>
                  <a:pt x="2013325" y="306628"/>
                </a:cubicBezTo>
                <a:cubicBezTo>
                  <a:pt x="2011855" y="315447"/>
                  <a:pt x="2008539" y="320474"/>
                  <a:pt x="2003376" y="321707"/>
                </a:cubicBezTo>
                <a:cubicBezTo>
                  <a:pt x="1998214" y="322940"/>
                  <a:pt x="1995116" y="317290"/>
                  <a:pt x="1994084" y="304757"/>
                </a:cubicBezTo>
                <a:cubicBezTo>
                  <a:pt x="1993051" y="292223"/>
                  <a:pt x="1992535" y="279116"/>
                  <a:pt x="1992535" y="265436"/>
                </a:cubicBezTo>
                <a:lnTo>
                  <a:pt x="1992535" y="181825"/>
                </a:lnTo>
                <a:lnTo>
                  <a:pt x="1960528" y="186880"/>
                </a:lnTo>
                <a:cubicBezTo>
                  <a:pt x="1955408" y="197004"/>
                  <a:pt x="1950705" y="199130"/>
                  <a:pt x="1946417" y="193258"/>
                </a:cubicBezTo>
                <a:cubicBezTo>
                  <a:pt x="1942129" y="187386"/>
                  <a:pt x="1939541" y="181094"/>
                  <a:pt x="1938652" y="174383"/>
                </a:cubicBezTo>
                <a:cubicBezTo>
                  <a:pt x="1937763" y="167672"/>
                  <a:pt x="1936193" y="157354"/>
                  <a:pt x="1933941" y="143429"/>
                </a:cubicBezTo>
                <a:cubicBezTo>
                  <a:pt x="1931690" y="129505"/>
                  <a:pt x="1928743" y="118897"/>
                  <a:pt x="1925100" y="111605"/>
                </a:cubicBezTo>
                <a:cubicBezTo>
                  <a:pt x="1921458" y="104313"/>
                  <a:pt x="1923433" y="101370"/>
                  <a:pt x="1931027" y="102775"/>
                </a:cubicBezTo>
                <a:cubicBezTo>
                  <a:pt x="1938620" y="104180"/>
                  <a:pt x="1943911" y="105309"/>
                  <a:pt x="1946901" y="106163"/>
                </a:cubicBezTo>
                <a:cubicBezTo>
                  <a:pt x="1949891" y="107016"/>
                  <a:pt x="1955229" y="107231"/>
                  <a:pt x="1962916" y="106808"/>
                </a:cubicBezTo>
                <a:cubicBezTo>
                  <a:pt x="1970602" y="106385"/>
                  <a:pt x="1980475" y="105033"/>
                  <a:pt x="1992535" y="102753"/>
                </a:cubicBezTo>
                <a:cubicBezTo>
                  <a:pt x="1992535" y="82863"/>
                  <a:pt x="1991876" y="67437"/>
                  <a:pt x="1990556" y="56474"/>
                </a:cubicBezTo>
                <a:cubicBezTo>
                  <a:pt x="1989237" y="45511"/>
                  <a:pt x="1986760" y="35964"/>
                  <a:pt x="1983124" y="27833"/>
                </a:cubicBezTo>
                <a:cubicBezTo>
                  <a:pt x="1980398" y="21735"/>
                  <a:pt x="1981136" y="18456"/>
                  <a:pt x="1985339" y="17996"/>
                </a:cubicBezTo>
                <a:close/>
                <a:moveTo>
                  <a:pt x="525724" y="15339"/>
                </a:moveTo>
                <a:cubicBezTo>
                  <a:pt x="527690" y="15315"/>
                  <a:pt x="530170" y="15715"/>
                  <a:pt x="533165" y="16540"/>
                </a:cubicBezTo>
                <a:cubicBezTo>
                  <a:pt x="545147" y="19838"/>
                  <a:pt x="553944" y="23366"/>
                  <a:pt x="559558" y="27123"/>
                </a:cubicBezTo>
                <a:cubicBezTo>
                  <a:pt x="565173" y="30880"/>
                  <a:pt x="566381" y="35989"/>
                  <a:pt x="563183" y="42449"/>
                </a:cubicBezTo>
                <a:cubicBezTo>
                  <a:pt x="559985" y="48909"/>
                  <a:pt x="557088" y="64271"/>
                  <a:pt x="554493" y="88535"/>
                </a:cubicBezTo>
                <a:cubicBezTo>
                  <a:pt x="563671" y="86800"/>
                  <a:pt x="571601" y="85240"/>
                  <a:pt x="578283" y="83857"/>
                </a:cubicBezTo>
                <a:cubicBezTo>
                  <a:pt x="584966" y="82473"/>
                  <a:pt x="591670" y="85384"/>
                  <a:pt x="598395" y="92590"/>
                </a:cubicBezTo>
                <a:cubicBezTo>
                  <a:pt x="605121" y="99796"/>
                  <a:pt x="603192" y="104535"/>
                  <a:pt x="592609" y="106808"/>
                </a:cubicBezTo>
                <a:cubicBezTo>
                  <a:pt x="582026" y="109081"/>
                  <a:pt x="568768" y="111809"/>
                  <a:pt x="552837" y="114993"/>
                </a:cubicBezTo>
                <a:cubicBezTo>
                  <a:pt x="551202" y="135456"/>
                  <a:pt x="549502" y="154077"/>
                  <a:pt x="547739" y="170855"/>
                </a:cubicBezTo>
                <a:cubicBezTo>
                  <a:pt x="582069" y="168245"/>
                  <a:pt x="606143" y="165793"/>
                  <a:pt x="619959" y="163499"/>
                </a:cubicBezTo>
                <a:cubicBezTo>
                  <a:pt x="633776" y="161204"/>
                  <a:pt x="645890" y="163764"/>
                  <a:pt x="656301" y="171178"/>
                </a:cubicBezTo>
                <a:cubicBezTo>
                  <a:pt x="666712" y="178592"/>
                  <a:pt x="671287" y="184693"/>
                  <a:pt x="670025" y="189483"/>
                </a:cubicBezTo>
                <a:cubicBezTo>
                  <a:pt x="668763" y="194273"/>
                  <a:pt x="659685" y="196219"/>
                  <a:pt x="642793" y="195323"/>
                </a:cubicBezTo>
                <a:cubicBezTo>
                  <a:pt x="625900" y="194427"/>
                  <a:pt x="606784" y="193979"/>
                  <a:pt x="585446" y="193979"/>
                </a:cubicBezTo>
                <a:cubicBezTo>
                  <a:pt x="565097" y="193979"/>
                  <a:pt x="537812" y="196226"/>
                  <a:pt x="503589" y="200722"/>
                </a:cubicBezTo>
                <a:cubicBezTo>
                  <a:pt x="469366" y="205218"/>
                  <a:pt x="444274" y="209014"/>
                  <a:pt x="428313" y="212112"/>
                </a:cubicBezTo>
                <a:cubicBezTo>
                  <a:pt x="412353" y="215209"/>
                  <a:pt x="400020" y="218135"/>
                  <a:pt x="391316" y="220888"/>
                </a:cubicBezTo>
                <a:cubicBezTo>
                  <a:pt x="382611" y="223641"/>
                  <a:pt x="372508" y="220332"/>
                  <a:pt x="361007" y="210961"/>
                </a:cubicBezTo>
                <a:cubicBezTo>
                  <a:pt x="349507" y="201590"/>
                  <a:pt x="351952" y="196628"/>
                  <a:pt x="368342" y="196076"/>
                </a:cubicBezTo>
                <a:cubicBezTo>
                  <a:pt x="384733" y="195524"/>
                  <a:pt x="415723" y="191376"/>
                  <a:pt x="461310" y="183632"/>
                </a:cubicBezTo>
                <a:cubicBezTo>
                  <a:pt x="462128" y="167069"/>
                  <a:pt x="462536" y="150270"/>
                  <a:pt x="462536" y="133233"/>
                </a:cubicBezTo>
                <a:cubicBezTo>
                  <a:pt x="450619" y="136833"/>
                  <a:pt x="438642" y="135313"/>
                  <a:pt x="426603" y="128673"/>
                </a:cubicBezTo>
                <a:cubicBezTo>
                  <a:pt x="414565" y="122034"/>
                  <a:pt x="414934" y="117527"/>
                  <a:pt x="427711" y="115154"/>
                </a:cubicBezTo>
                <a:cubicBezTo>
                  <a:pt x="440488" y="112781"/>
                  <a:pt x="452096" y="110468"/>
                  <a:pt x="462536" y="108217"/>
                </a:cubicBezTo>
                <a:cubicBezTo>
                  <a:pt x="462536" y="101061"/>
                  <a:pt x="461887" y="93791"/>
                  <a:pt x="460589" y="86406"/>
                </a:cubicBezTo>
                <a:cubicBezTo>
                  <a:pt x="459292" y="79020"/>
                  <a:pt x="456370" y="71004"/>
                  <a:pt x="451824" y="62357"/>
                </a:cubicBezTo>
                <a:cubicBezTo>
                  <a:pt x="447278" y="53710"/>
                  <a:pt x="449530" y="50089"/>
                  <a:pt x="458578" y="51494"/>
                </a:cubicBezTo>
                <a:cubicBezTo>
                  <a:pt x="467627" y="52900"/>
                  <a:pt x="475977" y="55434"/>
                  <a:pt x="483627" y="59098"/>
                </a:cubicBezTo>
                <a:cubicBezTo>
                  <a:pt x="491278" y="62762"/>
                  <a:pt x="494185" y="67620"/>
                  <a:pt x="492349" y="73671"/>
                </a:cubicBezTo>
                <a:cubicBezTo>
                  <a:pt x="490514" y="79723"/>
                  <a:pt x="489180" y="89173"/>
                  <a:pt x="488349" y="102022"/>
                </a:cubicBezTo>
                <a:cubicBezTo>
                  <a:pt x="497082" y="100416"/>
                  <a:pt x="510131" y="97957"/>
                  <a:pt x="527497" y="94644"/>
                </a:cubicBezTo>
                <a:cubicBezTo>
                  <a:pt x="528286" y="86872"/>
                  <a:pt x="528680" y="76310"/>
                  <a:pt x="528680" y="62959"/>
                </a:cubicBezTo>
                <a:cubicBezTo>
                  <a:pt x="528680" y="49279"/>
                  <a:pt x="526433" y="37297"/>
                  <a:pt x="521937" y="27016"/>
                </a:cubicBezTo>
                <a:cubicBezTo>
                  <a:pt x="518565" y="19304"/>
                  <a:pt x="519828" y="15412"/>
                  <a:pt x="525724" y="15339"/>
                </a:cubicBezTo>
                <a:close/>
                <a:moveTo>
                  <a:pt x="2270793" y="11614"/>
                </a:moveTo>
                <a:cubicBezTo>
                  <a:pt x="2278508" y="11614"/>
                  <a:pt x="2286879" y="13120"/>
                  <a:pt x="2295906" y="16131"/>
                </a:cubicBezTo>
                <a:cubicBezTo>
                  <a:pt x="2304933" y="19143"/>
                  <a:pt x="2310443" y="23811"/>
                  <a:pt x="2312437" y="30135"/>
                </a:cubicBezTo>
                <a:cubicBezTo>
                  <a:pt x="2314430" y="36459"/>
                  <a:pt x="2313555" y="41951"/>
                  <a:pt x="2309812" y="46611"/>
                </a:cubicBezTo>
                <a:cubicBezTo>
                  <a:pt x="2306070" y="51272"/>
                  <a:pt x="2299452" y="51107"/>
                  <a:pt x="2289958" y="46117"/>
                </a:cubicBezTo>
                <a:cubicBezTo>
                  <a:pt x="2283577" y="40639"/>
                  <a:pt x="2276525" y="33519"/>
                  <a:pt x="2268803" y="24757"/>
                </a:cubicBezTo>
                <a:cubicBezTo>
                  <a:pt x="2261081" y="15995"/>
                  <a:pt x="2261744" y="11614"/>
                  <a:pt x="2270793" y="11614"/>
                </a:cubicBezTo>
                <a:close/>
                <a:moveTo>
                  <a:pt x="2665887" y="11368"/>
                </a:moveTo>
                <a:cubicBezTo>
                  <a:pt x="2667531" y="11136"/>
                  <a:pt x="2669619" y="11257"/>
                  <a:pt x="2672150" y="11732"/>
                </a:cubicBezTo>
                <a:cubicBezTo>
                  <a:pt x="2682274" y="13633"/>
                  <a:pt x="2691298" y="17415"/>
                  <a:pt x="2699220" y="23079"/>
                </a:cubicBezTo>
                <a:cubicBezTo>
                  <a:pt x="2707143" y="28744"/>
                  <a:pt x="2709065" y="34999"/>
                  <a:pt x="2704985" y="41847"/>
                </a:cubicBezTo>
                <a:cubicBezTo>
                  <a:pt x="2700905" y="48694"/>
                  <a:pt x="2698450" y="66057"/>
                  <a:pt x="2697618" y="93934"/>
                </a:cubicBezTo>
                <a:cubicBezTo>
                  <a:pt x="2706452" y="92285"/>
                  <a:pt x="2715342" y="90073"/>
                  <a:pt x="2724291" y="87298"/>
                </a:cubicBezTo>
                <a:cubicBezTo>
                  <a:pt x="2733239" y="84523"/>
                  <a:pt x="2741155" y="86366"/>
                  <a:pt x="2748038" y="92826"/>
                </a:cubicBezTo>
                <a:cubicBezTo>
                  <a:pt x="2754921" y="99287"/>
                  <a:pt x="2751960" y="104930"/>
                  <a:pt x="2739154" y="109755"/>
                </a:cubicBezTo>
                <a:cubicBezTo>
                  <a:pt x="2726349" y="114580"/>
                  <a:pt x="2712446" y="118176"/>
                  <a:pt x="2697446" y="120542"/>
                </a:cubicBezTo>
                <a:lnTo>
                  <a:pt x="2696263" y="160057"/>
                </a:lnTo>
                <a:cubicBezTo>
                  <a:pt x="2729934" y="155611"/>
                  <a:pt x="2752562" y="152252"/>
                  <a:pt x="2764149" y="149979"/>
                </a:cubicBezTo>
                <a:cubicBezTo>
                  <a:pt x="2775736" y="147706"/>
                  <a:pt x="2785828" y="148047"/>
                  <a:pt x="2794425" y="151001"/>
                </a:cubicBezTo>
                <a:cubicBezTo>
                  <a:pt x="2803022" y="153955"/>
                  <a:pt x="2809059" y="159157"/>
                  <a:pt x="2812537" y="166607"/>
                </a:cubicBezTo>
                <a:cubicBezTo>
                  <a:pt x="2816014" y="174057"/>
                  <a:pt x="2811450" y="177555"/>
                  <a:pt x="2798845" y="177104"/>
                </a:cubicBezTo>
                <a:cubicBezTo>
                  <a:pt x="2786240" y="176652"/>
                  <a:pt x="2770767" y="177100"/>
                  <a:pt x="2752426" y="178448"/>
                </a:cubicBezTo>
                <a:cubicBezTo>
                  <a:pt x="2734085" y="179796"/>
                  <a:pt x="2709513" y="181990"/>
                  <a:pt x="2678710" y="185030"/>
                </a:cubicBezTo>
                <a:cubicBezTo>
                  <a:pt x="2688619" y="193319"/>
                  <a:pt x="2691527" y="199206"/>
                  <a:pt x="2687433" y="202690"/>
                </a:cubicBezTo>
                <a:cubicBezTo>
                  <a:pt x="2683339" y="206175"/>
                  <a:pt x="2678043" y="211599"/>
                  <a:pt x="2671547" y="218963"/>
                </a:cubicBezTo>
                <a:cubicBezTo>
                  <a:pt x="2665051" y="226327"/>
                  <a:pt x="2659899" y="231625"/>
                  <a:pt x="2656092" y="234859"/>
                </a:cubicBezTo>
                <a:cubicBezTo>
                  <a:pt x="2652285" y="238093"/>
                  <a:pt x="2652468" y="239502"/>
                  <a:pt x="2656641" y="239086"/>
                </a:cubicBezTo>
                <a:cubicBezTo>
                  <a:pt x="2660814" y="238670"/>
                  <a:pt x="2683414" y="236390"/>
                  <a:pt x="2724441" y="232245"/>
                </a:cubicBezTo>
                <a:cubicBezTo>
                  <a:pt x="2719049" y="224344"/>
                  <a:pt x="2714328" y="215962"/>
                  <a:pt x="2710277" y="207100"/>
                </a:cubicBezTo>
                <a:cubicBezTo>
                  <a:pt x="2706226" y="198238"/>
                  <a:pt x="2708470" y="195266"/>
                  <a:pt x="2717009" y="198184"/>
                </a:cubicBezTo>
                <a:cubicBezTo>
                  <a:pt x="2725549" y="201102"/>
                  <a:pt x="2734020" y="206297"/>
                  <a:pt x="2742424" y="213768"/>
                </a:cubicBezTo>
                <a:cubicBezTo>
                  <a:pt x="2750827" y="221239"/>
                  <a:pt x="2758284" y="230116"/>
                  <a:pt x="2764794" y="240398"/>
                </a:cubicBezTo>
                <a:cubicBezTo>
                  <a:pt x="2771305" y="250680"/>
                  <a:pt x="2772861" y="261711"/>
                  <a:pt x="2769462" y="273491"/>
                </a:cubicBezTo>
                <a:cubicBezTo>
                  <a:pt x="2766064" y="285272"/>
                  <a:pt x="2760769" y="287979"/>
                  <a:pt x="2753577" y="281612"/>
                </a:cubicBezTo>
                <a:cubicBezTo>
                  <a:pt x="2746385" y="275245"/>
                  <a:pt x="2738659" y="264031"/>
                  <a:pt x="2730399" y="247970"/>
                </a:cubicBezTo>
                <a:cubicBezTo>
                  <a:pt x="2686504" y="256043"/>
                  <a:pt x="2657544" y="262493"/>
                  <a:pt x="2643519" y="267318"/>
                </a:cubicBezTo>
                <a:cubicBezTo>
                  <a:pt x="2629495" y="272144"/>
                  <a:pt x="2617879" y="277098"/>
                  <a:pt x="2608673" y="282182"/>
                </a:cubicBezTo>
                <a:cubicBezTo>
                  <a:pt x="2599466" y="287265"/>
                  <a:pt x="2594863" y="283031"/>
                  <a:pt x="2594863" y="269480"/>
                </a:cubicBezTo>
                <a:cubicBezTo>
                  <a:pt x="2594863" y="256674"/>
                  <a:pt x="2598531" y="249049"/>
                  <a:pt x="2605866" y="246604"/>
                </a:cubicBezTo>
                <a:cubicBezTo>
                  <a:pt x="2613201" y="244159"/>
                  <a:pt x="2619173" y="241258"/>
                  <a:pt x="2623784" y="237903"/>
                </a:cubicBezTo>
                <a:cubicBezTo>
                  <a:pt x="2628394" y="234547"/>
                  <a:pt x="2634858" y="227832"/>
                  <a:pt x="2643175" y="217758"/>
                </a:cubicBezTo>
                <a:cubicBezTo>
                  <a:pt x="2651492" y="207684"/>
                  <a:pt x="2656540" y="197506"/>
                  <a:pt x="2658318" y="187224"/>
                </a:cubicBezTo>
                <a:cubicBezTo>
                  <a:pt x="2641999" y="190738"/>
                  <a:pt x="2629473" y="193642"/>
                  <a:pt x="2620740" y="195936"/>
                </a:cubicBezTo>
                <a:cubicBezTo>
                  <a:pt x="2612007" y="198231"/>
                  <a:pt x="2603037" y="195305"/>
                  <a:pt x="2593830" y="187160"/>
                </a:cubicBezTo>
                <a:cubicBezTo>
                  <a:pt x="2584624" y="179015"/>
                  <a:pt x="2586797" y="174942"/>
                  <a:pt x="2600348" y="174942"/>
                </a:cubicBezTo>
                <a:cubicBezTo>
                  <a:pt x="2611720" y="174942"/>
                  <a:pt x="2635087" y="171149"/>
                  <a:pt x="2670450" y="163563"/>
                </a:cubicBezTo>
                <a:lnTo>
                  <a:pt x="2670450" y="125124"/>
                </a:lnTo>
                <a:cubicBezTo>
                  <a:pt x="2658433" y="126931"/>
                  <a:pt x="2647556" y="125267"/>
                  <a:pt x="2637819" y="120134"/>
                </a:cubicBezTo>
                <a:cubicBezTo>
                  <a:pt x="2628082" y="115000"/>
                  <a:pt x="2628218" y="111175"/>
                  <a:pt x="2638228" y="108658"/>
                </a:cubicBezTo>
                <a:cubicBezTo>
                  <a:pt x="2648237" y="106141"/>
                  <a:pt x="2658978" y="103356"/>
                  <a:pt x="2670450" y="100301"/>
                </a:cubicBezTo>
                <a:cubicBezTo>
                  <a:pt x="2670450" y="85430"/>
                  <a:pt x="2670235" y="71183"/>
                  <a:pt x="2669805" y="57560"/>
                </a:cubicBezTo>
                <a:cubicBezTo>
                  <a:pt x="2669375" y="43937"/>
                  <a:pt x="2667127" y="32418"/>
                  <a:pt x="2663061" y="23004"/>
                </a:cubicBezTo>
                <a:cubicBezTo>
                  <a:pt x="2660013" y="15943"/>
                  <a:pt x="2660954" y="12065"/>
                  <a:pt x="2665887" y="11368"/>
                </a:cubicBezTo>
                <a:close/>
                <a:moveTo>
                  <a:pt x="1555124" y="7796"/>
                </a:moveTo>
                <a:cubicBezTo>
                  <a:pt x="1559299" y="8126"/>
                  <a:pt x="1565043" y="9442"/>
                  <a:pt x="1572357" y="11743"/>
                </a:cubicBezTo>
                <a:cubicBezTo>
                  <a:pt x="1586984" y="16117"/>
                  <a:pt x="1592498" y="22516"/>
                  <a:pt x="1588898" y="30941"/>
                </a:cubicBezTo>
                <a:cubicBezTo>
                  <a:pt x="1585299" y="39366"/>
                  <a:pt x="1583499" y="56786"/>
                  <a:pt x="1583499" y="83200"/>
                </a:cubicBezTo>
                <a:cubicBezTo>
                  <a:pt x="1583499" y="110060"/>
                  <a:pt x="1582782" y="130925"/>
                  <a:pt x="1581348" y="145796"/>
                </a:cubicBezTo>
                <a:cubicBezTo>
                  <a:pt x="1579914" y="160666"/>
                  <a:pt x="1576695" y="169263"/>
                  <a:pt x="1571690" y="171586"/>
                </a:cubicBezTo>
                <a:cubicBezTo>
                  <a:pt x="1566685" y="173909"/>
                  <a:pt x="1561526" y="170199"/>
                  <a:pt x="1556213" y="160455"/>
                </a:cubicBezTo>
                <a:cubicBezTo>
                  <a:pt x="1550900" y="150711"/>
                  <a:pt x="1549818" y="140981"/>
                  <a:pt x="1552965" y="131265"/>
                </a:cubicBezTo>
                <a:cubicBezTo>
                  <a:pt x="1556113" y="121550"/>
                  <a:pt x="1557687" y="103284"/>
                  <a:pt x="1557687" y="76468"/>
                </a:cubicBezTo>
                <a:cubicBezTo>
                  <a:pt x="1557687" y="49465"/>
                  <a:pt x="1555439" y="32418"/>
                  <a:pt x="1550943" y="25327"/>
                </a:cubicBezTo>
                <a:cubicBezTo>
                  <a:pt x="1546448" y="18236"/>
                  <a:pt x="1545236" y="13048"/>
                  <a:pt x="1547308" y="9764"/>
                </a:cubicBezTo>
                <a:cubicBezTo>
                  <a:pt x="1548344" y="8122"/>
                  <a:pt x="1550950" y="7466"/>
                  <a:pt x="1555124" y="7796"/>
                </a:cubicBezTo>
                <a:close/>
                <a:moveTo>
                  <a:pt x="848797" y="4860"/>
                </a:moveTo>
                <a:cubicBezTo>
                  <a:pt x="852970" y="4860"/>
                  <a:pt x="860775" y="6957"/>
                  <a:pt x="872211" y="11152"/>
                </a:cubicBezTo>
                <a:cubicBezTo>
                  <a:pt x="883647" y="15346"/>
                  <a:pt x="887695" y="19992"/>
                  <a:pt x="884353" y="25090"/>
                </a:cubicBezTo>
                <a:cubicBezTo>
                  <a:pt x="881012" y="30188"/>
                  <a:pt x="877958" y="36423"/>
                  <a:pt x="875190" y="43794"/>
                </a:cubicBezTo>
                <a:cubicBezTo>
                  <a:pt x="872422" y="51164"/>
                  <a:pt x="869052" y="57976"/>
                  <a:pt x="865080" y="64228"/>
                </a:cubicBezTo>
                <a:cubicBezTo>
                  <a:pt x="879894" y="62479"/>
                  <a:pt x="896084" y="60253"/>
                  <a:pt x="913651" y="57549"/>
                </a:cubicBezTo>
                <a:cubicBezTo>
                  <a:pt x="931217" y="54846"/>
                  <a:pt x="945274" y="52584"/>
                  <a:pt x="955822" y="50763"/>
                </a:cubicBezTo>
                <a:cubicBezTo>
                  <a:pt x="966369" y="48942"/>
                  <a:pt x="976794" y="48988"/>
                  <a:pt x="987098" y="50903"/>
                </a:cubicBezTo>
                <a:cubicBezTo>
                  <a:pt x="997401" y="52817"/>
                  <a:pt x="1005059" y="57388"/>
                  <a:pt x="1010071" y="64616"/>
                </a:cubicBezTo>
                <a:cubicBezTo>
                  <a:pt x="1015082" y="71843"/>
                  <a:pt x="1014272" y="76088"/>
                  <a:pt x="1007640" y="77350"/>
                </a:cubicBezTo>
                <a:cubicBezTo>
                  <a:pt x="1001008" y="78612"/>
                  <a:pt x="990410" y="78791"/>
                  <a:pt x="975848" y="77887"/>
                </a:cubicBezTo>
                <a:cubicBezTo>
                  <a:pt x="961285" y="76984"/>
                  <a:pt x="944482" y="77203"/>
                  <a:pt x="925438" y="78544"/>
                </a:cubicBezTo>
                <a:cubicBezTo>
                  <a:pt x="906394" y="79884"/>
                  <a:pt x="884482" y="82261"/>
                  <a:pt x="859703" y="85674"/>
                </a:cubicBezTo>
                <a:cubicBezTo>
                  <a:pt x="852174" y="102438"/>
                  <a:pt x="844516" y="116126"/>
                  <a:pt x="836730" y="126737"/>
                </a:cubicBezTo>
                <a:cubicBezTo>
                  <a:pt x="838780" y="128257"/>
                  <a:pt x="847603" y="127250"/>
                  <a:pt x="863198" y="123715"/>
                </a:cubicBezTo>
                <a:cubicBezTo>
                  <a:pt x="878793" y="120180"/>
                  <a:pt x="889491" y="117255"/>
                  <a:pt x="895291" y="114939"/>
                </a:cubicBezTo>
                <a:cubicBezTo>
                  <a:pt x="901092" y="112623"/>
                  <a:pt x="907502" y="112659"/>
                  <a:pt x="914522" y="115047"/>
                </a:cubicBezTo>
                <a:cubicBezTo>
                  <a:pt x="921541" y="117434"/>
                  <a:pt x="927876" y="120213"/>
                  <a:pt x="933526" y="123382"/>
                </a:cubicBezTo>
                <a:cubicBezTo>
                  <a:pt x="939176" y="126551"/>
                  <a:pt x="940424" y="133334"/>
                  <a:pt x="937269" y="143731"/>
                </a:cubicBezTo>
                <a:cubicBezTo>
                  <a:pt x="934114" y="154127"/>
                  <a:pt x="932981" y="165291"/>
                  <a:pt x="933870" y="177222"/>
                </a:cubicBezTo>
                <a:cubicBezTo>
                  <a:pt x="934759" y="189153"/>
                  <a:pt x="935652" y="203210"/>
                  <a:pt x="936548" y="219393"/>
                </a:cubicBezTo>
                <a:cubicBezTo>
                  <a:pt x="937445" y="235576"/>
                  <a:pt x="938355" y="250332"/>
                  <a:pt x="939280" y="263661"/>
                </a:cubicBezTo>
                <a:cubicBezTo>
                  <a:pt x="940205" y="276991"/>
                  <a:pt x="938735" y="288248"/>
                  <a:pt x="934870" y="297432"/>
                </a:cubicBezTo>
                <a:cubicBezTo>
                  <a:pt x="931006" y="306617"/>
                  <a:pt x="925187" y="314168"/>
                  <a:pt x="917415" y="320083"/>
                </a:cubicBezTo>
                <a:cubicBezTo>
                  <a:pt x="909642" y="325998"/>
                  <a:pt x="904627" y="324790"/>
                  <a:pt x="902368" y="316458"/>
                </a:cubicBezTo>
                <a:cubicBezTo>
                  <a:pt x="900110" y="308127"/>
                  <a:pt x="894427" y="298200"/>
                  <a:pt x="885321" y="286677"/>
                </a:cubicBezTo>
                <a:cubicBezTo>
                  <a:pt x="876215" y="275155"/>
                  <a:pt x="876355" y="270767"/>
                  <a:pt x="885741" y="273513"/>
                </a:cubicBezTo>
                <a:cubicBezTo>
                  <a:pt x="895127" y="276259"/>
                  <a:pt x="901425" y="277611"/>
                  <a:pt x="904638" y="277568"/>
                </a:cubicBezTo>
                <a:cubicBezTo>
                  <a:pt x="907850" y="277525"/>
                  <a:pt x="909456" y="267178"/>
                  <a:pt x="909456" y="246528"/>
                </a:cubicBezTo>
                <a:cubicBezTo>
                  <a:pt x="909456" y="222451"/>
                  <a:pt x="908588" y="198295"/>
                  <a:pt x="906853" y="174060"/>
                </a:cubicBezTo>
                <a:cubicBezTo>
                  <a:pt x="905118" y="149825"/>
                  <a:pt x="901716" y="136962"/>
                  <a:pt x="896647" y="135471"/>
                </a:cubicBezTo>
                <a:cubicBezTo>
                  <a:pt x="891577" y="133979"/>
                  <a:pt x="872953" y="136582"/>
                  <a:pt x="840774" y="143279"/>
                </a:cubicBezTo>
                <a:lnTo>
                  <a:pt x="840774" y="170855"/>
                </a:lnTo>
                <a:cubicBezTo>
                  <a:pt x="847270" y="170941"/>
                  <a:pt x="857093" y="169163"/>
                  <a:pt x="870243" y="165520"/>
                </a:cubicBezTo>
                <a:cubicBezTo>
                  <a:pt x="883393" y="161878"/>
                  <a:pt x="891893" y="163491"/>
                  <a:pt x="895743" y="170360"/>
                </a:cubicBezTo>
                <a:cubicBezTo>
                  <a:pt x="899594" y="177229"/>
                  <a:pt x="895055" y="181983"/>
                  <a:pt x="882127" y="184622"/>
                </a:cubicBezTo>
                <a:cubicBezTo>
                  <a:pt x="869199" y="187260"/>
                  <a:pt x="855415" y="188580"/>
                  <a:pt x="840774" y="188580"/>
                </a:cubicBezTo>
                <a:cubicBezTo>
                  <a:pt x="840774" y="197643"/>
                  <a:pt x="839877" y="207035"/>
                  <a:pt x="838085" y="216758"/>
                </a:cubicBezTo>
                <a:cubicBezTo>
                  <a:pt x="850776" y="216830"/>
                  <a:pt x="862284" y="215048"/>
                  <a:pt x="872609" y="211413"/>
                </a:cubicBezTo>
                <a:cubicBezTo>
                  <a:pt x="882934" y="207777"/>
                  <a:pt x="890781" y="209620"/>
                  <a:pt x="896152" y="216941"/>
                </a:cubicBezTo>
                <a:cubicBezTo>
                  <a:pt x="901522" y="224262"/>
                  <a:pt x="895374" y="229463"/>
                  <a:pt x="877707" y="232547"/>
                </a:cubicBezTo>
                <a:cubicBezTo>
                  <a:pt x="860040" y="235630"/>
                  <a:pt x="846689" y="235372"/>
                  <a:pt x="837655" y="231772"/>
                </a:cubicBezTo>
                <a:cubicBezTo>
                  <a:pt x="836049" y="255018"/>
                  <a:pt x="831671" y="273427"/>
                  <a:pt x="824522" y="287000"/>
                </a:cubicBezTo>
                <a:cubicBezTo>
                  <a:pt x="817374" y="300573"/>
                  <a:pt x="811071" y="302685"/>
                  <a:pt x="805615" y="293335"/>
                </a:cubicBezTo>
                <a:cubicBezTo>
                  <a:pt x="800159" y="283985"/>
                  <a:pt x="799467" y="274646"/>
                  <a:pt x="803539" y="265318"/>
                </a:cubicBezTo>
                <a:cubicBezTo>
                  <a:pt x="807612" y="255989"/>
                  <a:pt x="810759" y="245550"/>
                  <a:pt x="812982" y="233999"/>
                </a:cubicBezTo>
                <a:cubicBezTo>
                  <a:pt x="815205" y="222448"/>
                  <a:pt x="816990" y="206157"/>
                  <a:pt x="818338" y="185127"/>
                </a:cubicBezTo>
                <a:cubicBezTo>
                  <a:pt x="819686" y="164097"/>
                  <a:pt x="820303" y="150850"/>
                  <a:pt x="820188" y="145387"/>
                </a:cubicBezTo>
                <a:cubicBezTo>
                  <a:pt x="809863" y="164216"/>
                  <a:pt x="797577" y="180517"/>
                  <a:pt x="783330" y="194291"/>
                </a:cubicBezTo>
                <a:cubicBezTo>
                  <a:pt x="769083" y="208064"/>
                  <a:pt x="751897" y="219554"/>
                  <a:pt x="731770" y="228761"/>
                </a:cubicBezTo>
                <a:cubicBezTo>
                  <a:pt x="711644" y="237967"/>
                  <a:pt x="710249" y="234884"/>
                  <a:pt x="727586" y="219511"/>
                </a:cubicBezTo>
                <a:cubicBezTo>
                  <a:pt x="744924" y="204139"/>
                  <a:pt x="762964" y="185070"/>
                  <a:pt x="781706" y="162305"/>
                </a:cubicBezTo>
                <a:cubicBezTo>
                  <a:pt x="800449" y="139540"/>
                  <a:pt x="817385" y="114548"/>
                  <a:pt x="832514" y="87330"/>
                </a:cubicBezTo>
                <a:cubicBezTo>
                  <a:pt x="798083" y="91790"/>
                  <a:pt x="775855" y="95157"/>
                  <a:pt x="765832" y="97430"/>
                </a:cubicBezTo>
                <a:cubicBezTo>
                  <a:pt x="755808" y="99702"/>
                  <a:pt x="746193" y="97175"/>
                  <a:pt x="736986" y="89847"/>
                </a:cubicBezTo>
                <a:cubicBezTo>
                  <a:pt x="727780" y="82519"/>
                  <a:pt x="725769" y="78457"/>
                  <a:pt x="730953" y="77662"/>
                </a:cubicBezTo>
                <a:cubicBezTo>
                  <a:pt x="736137" y="76866"/>
                  <a:pt x="745920" y="76242"/>
                  <a:pt x="760303" y="75790"/>
                </a:cubicBezTo>
                <a:cubicBezTo>
                  <a:pt x="774687" y="75338"/>
                  <a:pt x="800370" y="72539"/>
                  <a:pt x="837353" y="67390"/>
                </a:cubicBezTo>
                <a:cubicBezTo>
                  <a:pt x="847621" y="42281"/>
                  <a:pt x="850733" y="25582"/>
                  <a:pt x="846689" y="17293"/>
                </a:cubicBezTo>
                <a:cubicBezTo>
                  <a:pt x="842645" y="9004"/>
                  <a:pt x="843348" y="4860"/>
                  <a:pt x="848797" y="4860"/>
                </a:cubicBezTo>
                <a:close/>
                <a:moveTo>
                  <a:pt x="1220958" y="3"/>
                </a:moveTo>
                <a:cubicBezTo>
                  <a:pt x="1222325" y="34"/>
                  <a:pt x="1223897" y="416"/>
                  <a:pt x="1225675" y="1149"/>
                </a:cubicBezTo>
                <a:cubicBezTo>
                  <a:pt x="1232788" y="4082"/>
                  <a:pt x="1239291" y="8291"/>
                  <a:pt x="1245185" y="13776"/>
                </a:cubicBezTo>
                <a:cubicBezTo>
                  <a:pt x="1251079" y="19261"/>
                  <a:pt x="1252373" y="23330"/>
                  <a:pt x="1249068" y="25983"/>
                </a:cubicBezTo>
                <a:cubicBezTo>
                  <a:pt x="1245762" y="28636"/>
                  <a:pt x="1240661" y="31045"/>
                  <a:pt x="1233763" y="33211"/>
                </a:cubicBezTo>
                <a:cubicBezTo>
                  <a:pt x="1253581" y="33211"/>
                  <a:pt x="1267057" y="31407"/>
                  <a:pt x="1274192" y="27801"/>
                </a:cubicBezTo>
                <a:cubicBezTo>
                  <a:pt x="1281326" y="24194"/>
                  <a:pt x="1288274" y="24083"/>
                  <a:pt x="1295035" y="27467"/>
                </a:cubicBezTo>
                <a:cubicBezTo>
                  <a:pt x="1301796" y="30852"/>
                  <a:pt x="1307898" y="35189"/>
                  <a:pt x="1313340" y="40481"/>
                </a:cubicBezTo>
                <a:cubicBezTo>
                  <a:pt x="1318783" y="45773"/>
                  <a:pt x="1318306" y="49845"/>
                  <a:pt x="1311910" y="52699"/>
                </a:cubicBezTo>
                <a:cubicBezTo>
                  <a:pt x="1305514" y="55553"/>
                  <a:pt x="1299452" y="60507"/>
                  <a:pt x="1293723" y="67562"/>
                </a:cubicBezTo>
                <a:cubicBezTo>
                  <a:pt x="1287994" y="74618"/>
                  <a:pt x="1279906" y="83136"/>
                  <a:pt x="1269459" y="93117"/>
                </a:cubicBezTo>
                <a:cubicBezTo>
                  <a:pt x="1259012" y="103098"/>
                  <a:pt x="1248318" y="111963"/>
                  <a:pt x="1237377" y="119714"/>
                </a:cubicBezTo>
                <a:lnTo>
                  <a:pt x="1232828" y="122226"/>
                </a:lnTo>
                <a:lnTo>
                  <a:pt x="1236858" y="121797"/>
                </a:lnTo>
                <a:cubicBezTo>
                  <a:pt x="1238479" y="121988"/>
                  <a:pt x="1240369" y="122512"/>
                  <a:pt x="1242528" y="123371"/>
                </a:cubicBezTo>
                <a:cubicBezTo>
                  <a:pt x="1251168" y="126805"/>
                  <a:pt x="1257493" y="131079"/>
                  <a:pt x="1261501" y="136191"/>
                </a:cubicBezTo>
                <a:cubicBezTo>
                  <a:pt x="1265509" y="141303"/>
                  <a:pt x="1265469" y="145308"/>
                  <a:pt x="1261382" y="148205"/>
                </a:cubicBezTo>
                <a:cubicBezTo>
                  <a:pt x="1257295" y="151101"/>
                  <a:pt x="1253043" y="153267"/>
                  <a:pt x="1248627" y="154701"/>
                </a:cubicBezTo>
                <a:cubicBezTo>
                  <a:pt x="1257216" y="154701"/>
                  <a:pt x="1266452" y="153625"/>
                  <a:pt x="1276332" y="151474"/>
                </a:cubicBezTo>
                <a:cubicBezTo>
                  <a:pt x="1286212" y="149323"/>
                  <a:pt x="1293899" y="146617"/>
                  <a:pt x="1299391" y="143354"/>
                </a:cubicBezTo>
                <a:cubicBezTo>
                  <a:pt x="1304883" y="140092"/>
                  <a:pt x="1311727" y="140389"/>
                  <a:pt x="1319923" y="144247"/>
                </a:cubicBezTo>
                <a:cubicBezTo>
                  <a:pt x="1328118" y="148104"/>
                  <a:pt x="1335604" y="153292"/>
                  <a:pt x="1342379" y="159810"/>
                </a:cubicBezTo>
                <a:cubicBezTo>
                  <a:pt x="1349155" y="166327"/>
                  <a:pt x="1349130" y="171500"/>
                  <a:pt x="1342304" y="175329"/>
                </a:cubicBezTo>
                <a:cubicBezTo>
                  <a:pt x="1335478" y="179158"/>
                  <a:pt x="1327154" y="186873"/>
                  <a:pt x="1317331" y="198474"/>
                </a:cubicBezTo>
                <a:cubicBezTo>
                  <a:pt x="1307507" y="210075"/>
                  <a:pt x="1291966" y="225602"/>
                  <a:pt x="1270707" y="245055"/>
                </a:cubicBezTo>
                <a:cubicBezTo>
                  <a:pt x="1249448" y="264507"/>
                  <a:pt x="1225094" y="280862"/>
                  <a:pt x="1197647" y="294120"/>
                </a:cubicBezTo>
                <a:cubicBezTo>
                  <a:pt x="1170200" y="307377"/>
                  <a:pt x="1143237" y="315372"/>
                  <a:pt x="1116758" y="318104"/>
                </a:cubicBezTo>
                <a:cubicBezTo>
                  <a:pt x="1090278" y="320836"/>
                  <a:pt x="1089081" y="317520"/>
                  <a:pt x="1113165" y="308155"/>
                </a:cubicBezTo>
                <a:cubicBezTo>
                  <a:pt x="1137250" y="298791"/>
                  <a:pt x="1161262" y="287455"/>
                  <a:pt x="1185203" y="274148"/>
                </a:cubicBezTo>
                <a:cubicBezTo>
                  <a:pt x="1209144" y="260840"/>
                  <a:pt x="1226177" y="249683"/>
                  <a:pt x="1236301" y="240678"/>
                </a:cubicBezTo>
                <a:cubicBezTo>
                  <a:pt x="1229977" y="236777"/>
                  <a:pt x="1221649" y="228897"/>
                  <a:pt x="1211317" y="217038"/>
                </a:cubicBezTo>
                <a:cubicBezTo>
                  <a:pt x="1200985" y="205178"/>
                  <a:pt x="1198827" y="198342"/>
                  <a:pt x="1204842" y="196528"/>
                </a:cubicBezTo>
                <a:cubicBezTo>
                  <a:pt x="1210858" y="194714"/>
                  <a:pt x="1220082" y="196248"/>
                  <a:pt x="1232515" y="201131"/>
                </a:cubicBezTo>
                <a:cubicBezTo>
                  <a:pt x="1244948" y="206014"/>
                  <a:pt x="1251516" y="215718"/>
                  <a:pt x="1252219" y="230245"/>
                </a:cubicBezTo>
                <a:cubicBezTo>
                  <a:pt x="1261855" y="220350"/>
                  <a:pt x="1271962" y="208570"/>
                  <a:pt x="1282538" y="194904"/>
                </a:cubicBezTo>
                <a:cubicBezTo>
                  <a:pt x="1293114" y="181237"/>
                  <a:pt x="1298401" y="172354"/>
                  <a:pt x="1298401" y="168252"/>
                </a:cubicBezTo>
                <a:cubicBezTo>
                  <a:pt x="1298401" y="166503"/>
                  <a:pt x="1294243" y="166528"/>
                  <a:pt x="1285926" y="168328"/>
                </a:cubicBezTo>
                <a:cubicBezTo>
                  <a:pt x="1277608" y="170127"/>
                  <a:pt x="1269112" y="171701"/>
                  <a:pt x="1260436" y="173049"/>
                </a:cubicBezTo>
                <a:cubicBezTo>
                  <a:pt x="1251760" y="174397"/>
                  <a:pt x="1244317" y="172375"/>
                  <a:pt x="1238108" y="166983"/>
                </a:cubicBezTo>
                <a:cubicBezTo>
                  <a:pt x="1225173" y="180836"/>
                  <a:pt x="1209535" y="192573"/>
                  <a:pt x="1191194" y="202196"/>
                </a:cubicBezTo>
                <a:cubicBezTo>
                  <a:pt x="1172853" y="211818"/>
                  <a:pt x="1155767" y="218475"/>
                  <a:pt x="1139935" y="222168"/>
                </a:cubicBezTo>
                <a:cubicBezTo>
                  <a:pt x="1124103" y="225861"/>
                  <a:pt x="1124060" y="222645"/>
                  <a:pt x="1139806" y="212521"/>
                </a:cubicBezTo>
                <a:cubicBezTo>
                  <a:pt x="1155551" y="202396"/>
                  <a:pt x="1171616" y="191358"/>
                  <a:pt x="1188000" y="179405"/>
                </a:cubicBezTo>
                <a:cubicBezTo>
                  <a:pt x="1204384" y="167453"/>
                  <a:pt x="1215408" y="156898"/>
                  <a:pt x="1221072" y="147742"/>
                </a:cubicBezTo>
                <a:cubicBezTo>
                  <a:pt x="1226736" y="138586"/>
                  <a:pt x="1229568" y="132373"/>
                  <a:pt x="1229568" y="129104"/>
                </a:cubicBezTo>
                <a:cubicBezTo>
                  <a:pt x="1229568" y="127289"/>
                  <a:pt x="1229839" y="125810"/>
                  <a:pt x="1230378" y="124664"/>
                </a:cubicBezTo>
                <a:lnTo>
                  <a:pt x="1232790" y="122247"/>
                </a:lnTo>
                <a:lnTo>
                  <a:pt x="1191431" y="145086"/>
                </a:lnTo>
                <a:cubicBezTo>
                  <a:pt x="1171742" y="154249"/>
                  <a:pt x="1153153" y="159290"/>
                  <a:pt x="1135665" y="160207"/>
                </a:cubicBezTo>
                <a:cubicBezTo>
                  <a:pt x="1118177" y="161125"/>
                  <a:pt x="1116568" y="158010"/>
                  <a:pt x="1130836" y="150861"/>
                </a:cubicBezTo>
                <a:cubicBezTo>
                  <a:pt x="1145105" y="143713"/>
                  <a:pt x="1159051" y="136847"/>
                  <a:pt x="1172674" y="130265"/>
                </a:cubicBezTo>
                <a:cubicBezTo>
                  <a:pt x="1186297" y="123683"/>
                  <a:pt x="1200759" y="115746"/>
                  <a:pt x="1216060" y="106453"/>
                </a:cubicBezTo>
                <a:cubicBezTo>
                  <a:pt x="1201189" y="95354"/>
                  <a:pt x="1192746" y="86441"/>
                  <a:pt x="1190732" y="79716"/>
                </a:cubicBezTo>
                <a:lnTo>
                  <a:pt x="1192179" y="74080"/>
                </a:lnTo>
                <a:lnTo>
                  <a:pt x="1190560" y="75360"/>
                </a:lnTo>
                <a:cubicBezTo>
                  <a:pt x="1175567" y="86710"/>
                  <a:pt x="1158746" y="94920"/>
                  <a:pt x="1140096" y="99989"/>
                </a:cubicBezTo>
                <a:cubicBezTo>
                  <a:pt x="1121447" y="105059"/>
                  <a:pt x="1120389" y="101882"/>
                  <a:pt x="1136924" y="90460"/>
                </a:cubicBezTo>
                <a:cubicBezTo>
                  <a:pt x="1153458" y="79038"/>
                  <a:pt x="1170340" y="64716"/>
                  <a:pt x="1187570" y="47493"/>
                </a:cubicBezTo>
                <a:cubicBezTo>
                  <a:pt x="1204799" y="30271"/>
                  <a:pt x="1213680" y="17508"/>
                  <a:pt x="1214210" y="9205"/>
                </a:cubicBezTo>
                <a:cubicBezTo>
                  <a:pt x="1214608" y="2978"/>
                  <a:pt x="1216857" y="-89"/>
                  <a:pt x="1220958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708827" y="3661735"/>
            <a:ext cx="656536" cy="12871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408676" y="3648194"/>
            <a:ext cx="381474" cy="13078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438355" y="3675272"/>
            <a:ext cx="1397561" cy="12807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708829" y="3648194"/>
            <a:ext cx="1483483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2790152" y="3648194"/>
            <a:ext cx="424609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253404" y="3651683"/>
            <a:ext cx="612189" cy="13314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矩形 56"/>
          <p:cNvSpPr>
            <a:spLocks noChangeArrowheads="1"/>
          </p:cNvSpPr>
          <p:nvPr/>
        </p:nvSpPr>
        <p:spPr bwMode="auto">
          <a:xfrm>
            <a:off x="5070216" y="4706025"/>
            <a:ext cx="36369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种穿法。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3874557" y="3319511"/>
            <a:ext cx="4193646" cy="576262"/>
          </a:xfrm>
          <a:prstGeom prst="wedgeRoundRectCallout">
            <a:avLst>
              <a:gd name="adj1" fmla="val 53459"/>
              <a:gd name="adj2" fmla="val 5179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表示上装，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表示下装。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1042044" y="3217717"/>
            <a:ext cx="3600450" cy="2139950"/>
            <a:chOff x="4779169" y="3306763"/>
            <a:chExt cx="3600450" cy="2139950"/>
          </a:xfrm>
        </p:grpSpPr>
        <p:sp>
          <p:nvSpPr>
            <p:cNvPr id="33" name="矩形 56"/>
            <p:cNvSpPr>
              <a:spLocks noChangeArrowheads="1"/>
            </p:cNvSpPr>
            <p:nvPr/>
          </p:nvSpPr>
          <p:spPr bwMode="auto">
            <a:xfrm>
              <a:off x="4959351" y="3306763"/>
              <a:ext cx="3240087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4" name="矩形 56"/>
            <p:cNvSpPr>
              <a:spLocks noChangeArrowheads="1"/>
            </p:cNvSpPr>
            <p:nvPr/>
          </p:nvSpPr>
          <p:spPr bwMode="auto">
            <a:xfrm>
              <a:off x="4779169" y="4946650"/>
              <a:ext cx="3600450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</a:t>
              </a:r>
            </a:p>
          </p:txBody>
        </p:sp>
      </p:grpSp>
      <p:sp>
        <p:nvSpPr>
          <p:cNvPr id="40" name="矩形标注 20"/>
          <p:cNvSpPr>
            <a:spLocks noChangeArrowheads="1"/>
          </p:cNvSpPr>
          <p:nvPr/>
        </p:nvSpPr>
        <p:spPr bwMode="auto">
          <a:xfrm>
            <a:off x="1755363" y="5618643"/>
            <a:ext cx="6312839" cy="549275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rgbClr val="CCECFF"/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搭配要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，才能不重复，不遗漏。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92" y="1796793"/>
            <a:ext cx="5982311" cy="138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0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2"/>
          <p:cNvGrpSpPr/>
          <p:nvPr/>
        </p:nvGrpSpPr>
        <p:grpSpPr bwMode="auto">
          <a:xfrm>
            <a:off x="3134232" y="2253307"/>
            <a:ext cx="2171700" cy="1830388"/>
            <a:chOff x="2971" y="1750"/>
            <a:chExt cx="1368" cy="1153"/>
          </a:xfrm>
        </p:grpSpPr>
        <p:grpSp>
          <p:nvGrpSpPr>
            <p:cNvPr id="51" name="Group 21"/>
            <p:cNvGrpSpPr/>
            <p:nvPr/>
          </p:nvGrpSpPr>
          <p:grpSpPr bwMode="auto">
            <a:xfrm>
              <a:off x="2971" y="1750"/>
              <a:ext cx="1094" cy="1153"/>
              <a:chOff x="2971" y="1750"/>
              <a:chExt cx="1094" cy="1153"/>
            </a:xfrm>
          </p:grpSpPr>
          <p:sp>
            <p:nvSpPr>
              <p:cNvPr id="53" name="椭圆 1"/>
              <p:cNvSpPr>
                <a:spLocks noChangeArrowheads="1"/>
              </p:cNvSpPr>
              <p:nvPr/>
            </p:nvSpPr>
            <p:spPr bwMode="auto">
              <a:xfrm>
                <a:off x="3245" y="1750"/>
                <a:ext cx="272" cy="272"/>
              </a:xfrm>
              <a:prstGeom prst="ellipse">
                <a:avLst/>
              </a:prstGeom>
              <a:solidFill>
                <a:srgbClr val="CCCC00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矩形 2"/>
              <p:cNvSpPr>
                <a:spLocks noChangeArrowheads="1"/>
              </p:cNvSpPr>
              <p:nvPr/>
            </p:nvSpPr>
            <p:spPr bwMode="auto">
              <a:xfrm>
                <a:off x="2971" y="2631"/>
                <a:ext cx="272" cy="272"/>
              </a:xfrm>
              <a:prstGeom prst="rect">
                <a:avLst/>
              </a:prstGeom>
              <a:solidFill>
                <a:srgbClr val="EB695B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椭圆 19"/>
              <p:cNvSpPr>
                <a:spLocks noChangeArrowheads="1"/>
              </p:cNvSpPr>
              <p:nvPr/>
            </p:nvSpPr>
            <p:spPr bwMode="auto">
              <a:xfrm>
                <a:off x="3793" y="1750"/>
                <a:ext cx="272" cy="272"/>
              </a:xfrm>
              <a:prstGeom prst="ellipse">
                <a:avLst/>
              </a:prstGeom>
              <a:solidFill>
                <a:srgbClr val="9F70DE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矩形 20"/>
              <p:cNvSpPr>
                <a:spLocks noChangeArrowheads="1"/>
              </p:cNvSpPr>
              <p:nvPr/>
            </p:nvSpPr>
            <p:spPr bwMode="auto">
              <a:xfrm>
                <a:off x="3519" y="2631"/>
                <a:ext cx="272" cy="272"/>
              </a:xfrm>
              <a:prstGeom prst="rect">
                <a:avLst/>
              </a:prstGeom>
              <a:solidFill>
                <a:srgbClr val="3FA3A3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2" name="矩形 21"/>
            <p:cNvSpPr>
              <a:spLocks noChangeArrowheads="1"/>
            </p:cNvSpPr>
            <p:nvPr/>
          </p:nvSpPr>
          <p:spPr bwMode="auto">
            <a:xfrm>
              <a:off x="4067" y="2631"/>
              <a:ext cx="272" cy="272"/>
            </a:xfrm>
            <a:prstGeom prst="rect">
              <a:avLst/>
            </a:prstGeom>
            <a:solidFill>
              <a:srgbClr val="FFCD3F"/>
            </a:solidFill>
            <a:ln w="19050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 flipH="1">
            <a:off x="3361720" y="2698646"/>
            <a:ext cx="380074" cy="8566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785109" y="2685107"/>
            <a:ext cx="434975" cy="9667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814784" y="2712185"/>
            <a:ext cx="1275248" cy="9397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375995" y="2685109"/>
            <a:ext cx="1192746" cy="870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220084" y="2685107"/>
            <a:ext cx="371107" cy="9667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29835" y="2688596"/>
            <a:ext cx="460199" cy="9633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390852" y="2552409"/>
            <a:ext cx="656536" cy="12871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090701" y="2538868"/>
            <a:ext cx="381474" cy="13078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120380" y="2565946"/>
            <a:ext cx="1397561" cy="12807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390854" y="2538868"/>
            <a:ext cx="1483483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472177" y="2538868"/>
            <a:ext cx="424609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935429" y="2542357"/>
            <a:ext cx="612189" cy="13314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 bwMode="auto">
          <a:xfrm>
            <a:off x="5724069" y="2108391"/>
            <a:ext cx="3600450" cy="2139950"/>
            <a:chOff x="4779169" y="3306763"/>
            <a:chExt cx="3600450" cy="2139950"/>
          </a:xfrm>
        </p:grpSpPr>
        <p:sp>
          <p:nvSpPr>
            <p:cNvPr id="16" name="矩形 56"/>
            <p:cNvSpPr>
              <a:spLocks noChangeArrowheads="1"/>
            </p:cNvSpPr>
            <p:nvPr/>
          </p:nvSpPr>
          <p:spPr bwMode="auto">
            <a:xfrm>
              <a:off x="4959351" y="3306763"/>
              <a:ext cx="3240087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7" name="矩形 56"/>
            <p:cNvSpPr>
              <a:spLocks noChangeArrowheads="1"/>
            </p:cNvSpPr>
            <p:nvPr/>
          </p:nvSpPr>
          <p:spPr bwMode="auto">
            <a:xfrm>
              <a:off x="4779169" y="4946650"/>
              <a:ext cx="3600450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</a:t>
              </a: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3379472" y="4298952"/>
            <a:ext cx="5692775" cy="611505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固定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其中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一种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，再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按顺序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搭配。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306765" y="4891088"/>
            <a:ext cx="6105525" cy="611188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搭配要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有序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，才能不重复、不遗漏。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67136" y="1535403"/>
            <a:ext cx="638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对比观察，回答问题。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73308" y="1535403"/>
            <a:ext cx="498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说一说：你发现了什么？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10" y="2420888"/>
            <a:ext cx="72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70" y="2420888"/>
            <a:ext cx="903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95" y="3917902"/>
            <a:ext cx="9779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22" y="3917902"/>
            <a:ext cx="627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70" y="3917902"/>
            <a:ext cx="4905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56"/>
          <p:cNvSpPr>
            <a:spLocks noChangeArrowheads="1"/>
          </p:cNvSpPr>
          <p:nvPr/>
        </p:nvSpPr>
        <p:spPr bwMode="auto">
          <a:xfrm>
            <a:off x="2100140" y="4921146"/>
            <a:ext cx="82405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一件下装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配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件上装，一共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种穿法。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3889972" y="3140027"/>
            <a:ext cx="739775" cy="911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693247" y="3144788"/>
            <a:ext cx="811213" cy="773112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820247" y="3154313"/>
            <a:ext cx="2397125" cy="844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3985222" y="3216225"/>
            <a:ext cx="2085975" cy="825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5580658" y="3225750"/>
            <a:ext cx="639762" cy="69215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6331547" y="3225752"/>
            <a:ext cx="957263" cy="773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02903" y="1667651"/>
            <a:ext cx="7637045" cy="332290"/>
          </a:xfrm>
          <a:custGeom>
            <a:avLst/>
            <a:gdLst/>
            <a:ahLst/>
            <a:cxnLst/>
            <a:rect l="l" t="t" r="r" b="b"/>
            <a:pathLst>
              <a:path w="7637045" h="332290">
                <a:moveTo>
                  <a:pt x="7543716" y="238915"/>
                </a:moveTo>
                <a:lnTo>
                  <a:pt x="7589769" y="238915"/>
                </a:lnTo>
                <a:lnTo>
                  <a:pt x="7589769" y="284947"/>
                </a:lnTo>
                <a:lnTo>
                  <a:pt x="7543716" y="284947"/>
                </a:lnTo>
                <a:close/>
                <a:moveTo>
                  <a:pt x="5388512" y="233610"/>
                </a:moveTo>
                <a:cubicBezTo>
                  <a:pt x="5392496" y="232967"/>
                  <a:pt x="5396898" y="233265"/>
                  <a:pt x="5401720" y="234505"/>
                </a:cubicBezTo>
                <a:cubicBezTo>
                  <a:pt x="5411364" y="236986"/>
                  <a:pt x="5417663" y="242203"/>
                  <a:pt x="5420617" y="250154"/>
                </a:cubicBezTo>
                <a:cubicBezTo>
                  <a:pt x="5423570" y="258106"/>
                  <a:pt x="5423155" y="268054"/>
                  <a:pt x="5419369" y="280000"/>
                </a:cubicBezTo>
                <a:cubicBezTo>
                  <a:pt x="5415583" y="291945"/>
                  <a:pt x="5408707" y="303371"/>
                  <a:pt x="5398741" y="314276"/>
                </a:cubicBezTo>
                <a:cubicBezTo>
                  <a:pt x="5388774" y="325182"/>
                  <a:pt x="5379166" y="331119"/>
                  <a:pt x="5369917" y="332087"/>
                </a:cubicBezTo>
                <a:cubicBezTo>
                  <a:pt x="5360667" y="333055"/>
                  <a:pt x="5358860" y="330570"/>
                  <a:pt x="5364496" y="324634"/>
                </a:cubicBezTo>
                <a:cubicBezTo>
                  <a:pt x="5370132" y="318697"/>
                  <a:pt x="5375326" y="312706"/>
                  <a:pt x="5380080" y="306662"/>
                </a:cubicBezTo>
                <a:cubicBezTo>
                  <a:pt x="5384834" y="300617"/>
                  <a:pt x="5388968" y="293379"/>
                  <a:pt x="5392481" y="284947"/>
                </a:cubicBezTo>
                <a:cubicBezTo>
                  <a:pt x="5386157" y="284947"/>
                  <a:pt x="5380841" y="283330"/>
                  <a:pt x="5376531" y="280096"/>
                </a:cubicBezTo>
                <a:cubicBezTo>
                  <a:pt x="5372222" y="276863"/>
                  <a:pt x="5369303" y="272632"/>
                  <a:pt x="5367776" y="267405"/>
                </a:cubicBezTo>
                <a:cubicBezTo>
                  <a:pt x="5366249" y="262178"/>
                  <a:pt x="5365969" y="257296"/>
                  <a:pt x="5366937" y="252757"/>
                </a:cubicBezTo>
                <a:cubicBezTo>
                  <a:pt x="5367905" y="248218"/>
                  <a:pt x="5371534" y="243421"/>
                  <a:pt x="5377822" y="238366"/>
                </a:cubicBezTo>
                <a:cubicBezTo>
                  <a:pt x="5380966" y="235839"/>
                  <a:pt x="5384529" y="234254"/>
                  <a:pt x="5388512" y="233610"/>
                </a:cubicBezTo>
                <a:close/>
                <a:moveTo>
                  <a:pt x="3245388" y="233610"/>
                </a:moveTo>
                <a:cubicBezTo>
                  <a:pt x="3249371" y="232967"/>
                  <a:pt x="3253773" y="233265"/>
                  <a:pt x="3258595" y="234505"/>
                </a:cubicBezTo>
                <a:cubicBezTo>
                  <a:pt x="3268239" y="236986"/>
                  <a:pt x="3274538" y="242203"/>
                  <a:pt x="3277491" y="250154"/>
                </a:cubicBezTo>
                <a:cubicBezTo>
                  <a:pt x="3280446" y="258106"/>
                  <a:pt x="3280030" y="268054"/>
                  <a:pt x="3276244" y="280000"/>
                </a:cubicBezTo>
                <a:cubicBezTo>
                  <a:pt x="3272458" y="291945"/>
                  <a:pt x="3265582" y="303371"/>
                  <a:pt x="3255616" y="314276"/>
                </a:cubicBezTo>
                <a:cubicBezTo>
                  <a:pt x="3245649" y="325182"/>
                  <a:pt x="3236041" y="331119"/>
                  <a:pt x="3226792" y="332087"/>
                </a:cubicBezTo>
                <a:cubicBezTo>
                  <a:pt x="3217542" y="333055"/>
                  <a:pt x="3215736" y="330570"/>
                  <a:pt x="3221371" y="324634"/>
                </a:cubicBezTo>
                <a:cubicBezTo>
                  <a:pt x="3227007" y="318697"/>
                  <a:pt x="3232202" y="312706"/>
                  <a:pt x="3236955" y="306662"/>
                </a:cubicBezTo>
                <a:cubicBezTo>
                  <a:pt x="3241709" y="300617"/>
                  <a:pt x="3245843" y="293379"/>
                  <a:pt x="3249356" y="284947"/>
                </a:cubicBezTo>
                <a:cubicBezTo>
                  <a:pt x="3243032" y="284947"/>
                  <a:pt x="3237716" y="283330"/>
                  <a:pt x="3233406" y="280096"/>
                </a:cubicBezTo>
                <a:cubicBezTo>
                  <a:pt x="3229097" y="276863"/>
                  <a:pt x="3226179" y="272632"/>
                  <a:pt x="3224651" y="267405"/>
                </a:cubicBezTo>
                <a:cubicBezTo>
                  <a:pt x="3223124" y="262178"/>
                  <a:pt x="3222845" y="257296"/>
                  <a:pt x="3223813" y="252757"/>
                </a:cubicBezTo>
                <a:cubicBezTo>
                  <a:pt x="3224780" y="248218"/>
                  <a:pt x="3228409" y="243421"/>
                  <a:pt x="3234697" y="238366"/>
                </a:cubicBezTo>
                <a:cubicBezTo>
                  <a:pt x="3237841" y="235839"/>
                  <a:pt x="3241405" y="234254"/>
                  <a:pt x="3245388" y="233610"/>
                </a:cubicBezTo>
                <a:close/>
                <a:moveTo>
                  <a:pt x="1121138" y="231835"/>
                </a:moveTo>
                <a:cubicBezTo>
                  <a:pt x="1125870" y="231841"/>
                  <a:pt x="1130610" y="233093"/>
                  <a:pt x="1135356" y="235592"/>
                </a:cubicBezTo>
                <a:cubicBezTo>
                  <a:pt x="1144850" y="240589"/>
                  <a:pt x="1149596" y="248480"/>
                  <a:pt x="1149596" y="259264"/>
                </a:cubicBezTo>
                <a:cubicBezTo>
                  <a:pt x="1149596" y="270048"/>
                  <a:pt x="1144101" y="277698"/>
                  <a:pt x="1133109" y="282215"/>
                </a:cubicBezTo>
                <a:cubicBezTo>
                  <a:pt x="1122117" y="286732"/>
                  <a:pt x="1112416" y="286184"/>
                  <a:pt x="1104005" y="280570"/>
                </a:cubicBezTo>
                <a:cubicBezTo>
                  <a:pt x="1095595" y="274956"/>
                  <a:pt x="1091626" y="267294"/>
                  <a:pt x="1092099" y="257586"/>
                </a:cubicBezTo>
                <a:cubicBezTo>
                  <a:pt x="1092572" y="247878"/>
                  <a:pt x="1097527" y="240535"/>
                  <a:pt x="1106963" y="235559"/>
                </a:cubicBezTo>
                <a:cubicBezTo>
                  <a:pt x="1111681" y="233071"/>
                  <a:pt x="1116406" y="231830"/>
                  <a:pt x="1121138" y="231835"/>
                </a:cubicBezTo>
                <a:close/>
                <a:moveTo>
                  <a:pt x="778808" y="215727"/>
                </a:moveTo>
                <a:cubicBezTo>
                  <a:pt x="781674" y="215544"/>
                  <a:pt x="786807" y="220362"/>
                  <a:pt x="794207" y="230182"/>
                </a:cubicBezTo>
                <a:cubicBezTo>
                  <a:pt x="801033" y="239560"/>
                  <a:pt x="809601" y="248333"/>
                  <a:pt x="819912" y="256500"/>
                </a:cubicBezTo>
                <a:cubicBezTo>
                  <a:pt x="830222" y="264666"/>
                  <a:pt x="845520" y="269180"/>
                  <a:pt x="865804" y="270040"/>
                </a:cubicBezTo>
                <a:cubicBezTo>
                  <a:pt x="886088" y="270901"/>
                  <a:pt x="900378" y="270392"/>
                  <a:pt x="908674" y="268513"/>
                </a:cubicBezTo>
                <a:cubicBezTo>
                  <a:pt x="916970" y="266635"/>
                  <a:pt x="919372" y="262422"/>
                  <a:pt x="915880" y="255876"/>
                </a:cubicBezTo>
                <a:cubicBezTo>
                  <a:pt x="912388" y="249330"/>
                  <a:pt x="909011" y="241489"/>
                  <a:pt x="905749" y="232354"/>
                </a:cubicBezTo>
                <a:cubicBezTo>
                  <a:pt x="902486" y="223220"/>
                  <a:pt x="905881" y="223098"/>
                  <a:pt x="915934" y="231989"/>
                </a:cubicBezTo>
                <a:cubicBezTo>
                  <a:pt x="925986" y="240880"/>
                  <a:pt x="936587" y="248871"/>
                  <a:pt x="947737" y="255962"/>
                </a:cubicBezTo>
                <a:cubicBezTo>
                  <a:pt x="958886" y="263053"/>
                  <a:pt x="963382" y="269539"/>
                  <a:pt x="961224" y="275418"/>
                </a:cubicBezTo>
                <a:cubicBezTo>
                  <a:pt x="959066" y="281298"/>
                  <a:pt x="951085" y="286378"/>
                  <a:pt x="937283" y="290658"/>
                </a:cubicBezTo>
                <a:cubicBezTo>
                  <a:pt x="923480" y="294939"/>
                  <a:pt x="903648" y="297305"/>
                  <a:pt x="877785" y="297756"/>
                </a:cubicBezTo>
                <a:cubicBezTo>
                  <a:pt x="851923" y="298208"/>
                  <a:pt x="831205" y="293483"/>
                  <a:pt x="815631" y="283581"/>
                </a:cubicBezTo>
                <a:cubicBezTo>
                  <a:pt x="800058" y="273679"/>
                  <a:pt x="789224" y="261375"/>
                  <a:pt x="783129" y="246669"/>
                </a:cubicBezTo>
                <a:cubicBezTo>
                  <a:pt x="777035" y="231964"/>
                  <a:pt x="774891" y="222266"/>
                  <a:pt x="776697" y="217577"/>
                </a:cubicBezTo>
                <a:cubicBezTo>
                  <a:pt x="777149" y="216404"/>
                  <a:pt x="777853" y="215788"/>
                  <a:pt x="778808" y="215727"/>
                </a:cubicBezTo>
                <a:close/>
                <a:moveTo>
                  <a:pt x="64433" y="215727"/>
                </a:moveTo>
                <a:cubicBezTo>
                  <a:pt x="67299" y="215544"/>
                  <a:pt x="72432" y="220362"/>
                  <a:pt x="79832" y="230182"/>
                </a:cubicBezTo>
                <a:cubicBezTo>
                  <a:pt x="86658" y="239560"/>
                  <a:pt x="95226" y="248333"/>
                  <a:pt x="105537" y="256500"/>
                </a:cubicBezTo>
                <a:cubicBezTo>
                  <a:pt x="115847" y="264666"/>
                  <a:pt x="131145" y="269180"/>
                  <a:pt x="151429" y="270040"/>
                </a:cubicBezTo>
                <a:cubicBezTo>
                  <a:pt x="171713" y="270901"/>
                  <a:pt x="186003" y="270392"/>
                  <a:pt x="194299" y="268513"/>
                </a:cubicBezTo>
                <a:cubicBezTo>
                  <a:pt x="202595" y="266635"/>
                  <a:pt x="204997" y="262422"/>
                  <a:pt x="201505" y="255876"/>
                </a:cubicBezTo>
                <a:cubicBezTo>
                  <a:pt x="198013" y="249330"/>
                  <a:pt x="194636" y="241489"/>
                  <a:pt x="191374" y="232354"/>
                </a:cubicBezTo>
                <a:cubicBezTo>
                  <a:pt x="188111" y="223220"/>
                  <a:pt x="191506" y="223098"/>
                  <a:pt x="201559" y="231989"/>
                </a:cubicBezTo>
                <a:cubicBezTo>
                  <a:pt x="211611" y="240880"/>
                  <a:pt x="222212" y="248871"/>
                  <a:pt x="233362" y="255962"/>
                </a:cubicBezTo>
                <a:cubicBezTo>
                  <a:pt x="244511" y="263053"/>
                  <a:pt x="249007" y="269539"/>
                  <a:pt x="246849" y="275418"/>
                </a:cubicBezTo>
                <a:cubicBezTo>
                  <a:pt x="244691" y="281298"/>
                  <a:pt x="236710" y="286378"/>
                  <a:pt x="222908" y="290658"/>
                </a:cubicBezTo>
                <a:cubicBezTo>
                  <a:pt x="209105" y="294939"/>
                  <a:pt x="189273" y="297305"/>
                  <a:pt x="163410" y="297756"/>
                </a:cubicBezTo>
                <a:cubicBezTo>
                  <a:pt x="137548" y="298208"/>
                  <a:pt x="116830" y="293483"/>
                  <a:pt x="101256" y="283581"/>
                </a:cubicBezTo>
                <a:cubicBezTo>
                  <a:pt x="85683" y="273679"/>
                  <a:pt x="74849" y="261375"/>
                  <a:pt x="68754" y="246669"/>
                </a:cubicBezTo>
                <a:cubicBezTo>
                  <a:pt x="62660" y="231964"/>
                  <a:pt x="60516" y="222266"/>
                  <a:pt x="62322" y="217577"/>
                </a:cubicBezTo>
                <a:cubicBezTo>
                  <a:pt x="62774" y="216404"/>
                  <a:pt x="63478" y="215788"/>
                  <a:pt x="64433" y="215727"/>
                </a:cubicBezTo>
                <a:close/>
                <a:moveTo>
                  <a:pt x="935293" y="203563"/>
                </a:moveTo>
                <a:cubicBezTo>
                  <a:pt x="942047" y="202839"/>
                  <a:pt x="950938" y="202943"/>
                  <a:pt x="961966" y="203875"/>
                </a:cubicBezTo>
                <a:cubicBezTo>
                  <a:pt x="975101" y="204879"/>
                  <a:pt x="984874" y="209163"/>
                  <a:pt x="991284" y="216727"/>
                </a:cubicBezTo>
                <a:cubicBezTo>
                  <a:pt x="997694" y="224292"/>
                  <a:pt x="999458" y="231480"/>
                  <a:pt x="996576" y="238291"/>
                </a:cubicBezTo>
                <a:cubicBezTo>
                  <a:pt x="993694" y="245103"/>
                  <a:pt x="987714" y="246859"/>
                  <a:pt x="978636" y="243561"/>
                </a:cubicBezTo>
                <a:cubicBezTo>
                  <a:pt x="969559" y="240263"/>
                  <a:pt x="958377" y="232953"/>
                  <a:pt x="945091" y="221631"/>
                </a:cubicBezTo>
                <a:cubicBezTo>
                  <a:pt x="931805" y="210310"/>
                  <a:pt x="928539" y="204287"/>
                  <a:pt x="935293" y="203563"/>
                </a:cubicBezTo>
                <a:close/>
                <a:moveTo>
                  <a:pt x="220918" y="203563"/>
                </a:moveTo>
                <a:cubicBezTo>
                  <a:pt x="227672" y="202839"/>
                  <a:pt x="236563" y="202943"/>
                  <a:pt x="247591" y="203875"/>
                </a:cubicBezTo>
                <a:cubicBezTo>
                  <a:pt x="260726" y="204879"/>
                  <a:pt x="270499" y="209163"/>
                  <a:pt x="276910" y="216727"/>
                </a:cubicBezTo>
                <a:cubicBezTo>
                  <a:pt x="283319" y="224292"/>
                  <a:pt x="285083" y="231480"/>
                  <a:pt x="282201" y="238291"/>
                </a:cubicBezTo>
                <a:cubicBezTo>
                  <a:pt x="279318" y="245103"/>
                  <a:pt x="273339" y="246859"/>
                  <a:pt x="264261" y="243561"/>
                </a:cubicBezTo>
                <a:cubicBezTo>
                  <a:pt x="255184" y="240263"/>
                  <a:pt x="244002" y="232953"/>
                  <a:pt x="230716" y="221631"/>
                </a:cubicBezTo>
                <a:cubicBezTo>
                  <a:pt x="217430" y="210310"/>
                  <a:pt x="214164" y="204287"/>
                  <a:pt x="220918" y="203563"/>
                </a:cubicBezTo>
                <a:close/>
                <a:moveTo>
                  <a:pt x="759960" y="202235"/>
                </a:moveTo>
                <a:cubicBezTo>
                  <a:pt x="761858" y="202711"/>
                  <a:pt x="763318" y="205818"/>
                  <a:pt x="764340" y="211554"/>
                </a:cubicBezTo>
                <a:cubicBezTo>
                  <a:pt x="766383" y="223026"/>
                  <a:pt x="765480" y="233351"/>
                  <a:pt x="761629" y="242529"/>
                </a:cubicBezTo>
                <a:cubicBezTo>
                  <a:pt x="757779" y="251706"/>
                  <a:pt x="751699" y="259719"/>
                  <a:pt x="743389" y="266567"/>
                </a:cubicBezTo>
                <a:cubicBezTo>
                  <a:pt x="735078" y="273414"/>
                  <a:pt x="729328" y="273991"/>
                  <a:pt x="726137" y="268298"/>
                </a:cubicBezTo>
                <a:cubicBezTo>
                  <a:pt x="722947" y="262605"/>
                  <a:pt x="722050" y="257270"/>
                  <a:pt x="723449" y="252294"/>
                </a:cubicBezTo>
                <a:cubicBezTo>
                  <a:pt x="724847" y="247318"/>
                  <a:pt x="728966" y="240923"/>
                  <a:pt x="735807" y="233107"/>
                </a:cubicBezTo>
                <a:cubicBezTo>
                  <a:pt x="741686" y="226396"/>
                  <a:pt x="747401" y="218258"/>
                  <a:pt x="752950" y="208693"/>
                </a:cubicBezTo>
                <a:cubicBezTo>
                  <a:pt x="755725" y="203911"/>
                  <a:pt x="758061" y="201758"/>
                  <a:pt x="759960" y="202235"/>
                </a:cubicBezTo>
                <a:close/>
                <a:moveTo>
                  <a:pt x="45585" y="202235"/>
                </a:moveTo>
                <a:cubicBezTo>
                  <a:pt x="47483" y="202711"/>
                  <a:pt x="48943" y="205818"/>
                  <a:pt x="49965" y="211554"/>
                </a:cubicBezTo>
                <a:cubicBezTo>
                  <a:pt x="52008" y="223026"/>
                  <a:pt x="51105" y="233351"/>
                  <a:pt x="47254" y="242529"/>
                </a:cubicBezTo>
                <a:cubicBezTo>
                  <a:pt x="43404" y="251706"/>
                  <a:pt x="37324" y="259719"/>
                  <a:pt x="29014" y="266567"/>
                </a:cubicBezTo>
                <a:cubicBezTo>
                  <a:pt x="20703" y="273414"/>
                  <a:pt x="14953" y="273991"/>
                  <a:pt x="11762" y="268298"/>
                </a:cubicBezTo>
                <a:cubicBezTo>
                  <a:pt x="8572" y="262605"/>
                  <a:pt x="7675" y="257270"/>
                  <a:pt x="9074" y="252294"/>
                </a:cubicBezTo>
                <a:cubicBezTo>
                  <a:pt x="10472" y="247318"/>
                  <a:pt x="14591" y="240923"/>
                  <a:pt x="21432" y="233107"/>
                </a:cubicBezTo>
                <a:cubicBezTo>
                  <a:pt x="27311" y="226396"/>
                  <a:pt x="33026" y="218258"/>
                  <a:pt x="38575" y="208693"/>
                </a:cubicBezTo>
                <a:cubicBezTo>
                  <a:pt x="41350" y="203911"/>
                  <a:pt x="43686" y="201758"/>
                  <a:pt x="45585" y="202235"/>
                </a:cubicBezTo>
                <a:close/>
                <a:moveTo>
                  <a:pt x="835388" y="189258"/>
                </a:moveTo>
                <a:cubicBezTo>
                  <a:pt x="842135" y="188147"/>
                  <a:pt x="851346" y="191435"/>
                  <a:pt x="863018" y="199121"/>
                </a:cubicBezTo>
                <a:cubicBezTo>
                  <a:pt x="874863" y="205273"/>
                  <a:pt x="877997" y="214590"/>
                  <a:pt x="872418" y="227074"/>
                </a:cubicBezTo>
                <a:cubicBezTo>
                  <a:pt x="866840" y="239557"/>
                  <a:pt x="857587" y="236653"/>
                  <a:pt x="844659" y="218362"/>
                </a:cubicBezTo>
                <a:cubicBezTo>
                  <a:pt x="831732" y="200071"/>
                  <a:pt x="828641" y="190370"/>
                  <a:pt x="835388" y="189258"/>
                </a:cubicBezTo>
                <a:close/>
                <a:moveTo>
                  <a:pt x="121013" y="189258"/>
                </a:moveTo>
                <a:cubicBezTo>
                  <a:pt x="127760" y="188147"/>
                  <a:pt x="136971" y="191435"/>
                  <a:pt x="148643" y="199121"/>
                </a:cubicBezTo>
                <a:cubicBezTo>
                  <a:pt x="160489" y="205273"/>
                  <a:pt x="163622" y="214590"/>
                  <a:pt x="158043" y="227074"/>
                </a:cubicBezTo>
                <a:cubicBezTo>
                  <a:pt x="152465" y="239557"/>
                  <a:pt x="143212" y="236653"/>
                  <a:pt x="130284" y="218362"/>
                </a:cubicBezTo>
                <a:cubicBezTo>
                  <a:pt x="117357" y="200071"/>
                  <a:pt x="114266" y="190370"/>
                  <a:pt x="121013" y="189258"/>
                </a:cubicBezTo>
                <a:close/>
                <a:moveTo>
                  <a:pt x="4084394" y="164812"/>
                </a:moveTo>
                <a:cubicBezTo>
                  <a:pt x="4082049" y="163909"/>
                  <a:pt x="4067081" y="166339"/>
                  <a:pt x="4039491" y="172104"/>
                </a:cubicBezTo>
                <a:cubicBezTo>
                  <a:pt x="4040351" y="181454"/>
                  <a:pt x="4041140" y="190216"/>
                  <a:pt x="4041857" y="198390"/>
                </a:cubicBezTo>
                <a:cubicBezTo>
                  <a:pt x="4057043" y="196611"/>
                  <a:pt x="4070365" y="194582"/>
                  <a:pt x="4081823" y="192302"/>
                </a:cubicBezTo>
                <a:cubicBezTo>
                  <a:pt x="4085007" y="183526"/>
                  <a:pt x="4086817" y="176976"/>
                  <a:pt x="4087254" y="172652"/>
                </a:cubicBezTo>
                <a:cubicBezTo>
                  <a:pt x="4087692" y="168329"/>
                  <a:pt x="4086738" y="165715"/>
                  <a:pt x="4084394" y="164812"/>
                </a:cubicBezTo>
                <a:close/>
                <a:moveTo>
                  <a:pt x="1941269" y="164812"/>
                </a:moveTo>
                <a:cubicBezTo>
                  <a:pt x="1938924" y="163909"/>
                  <a:pt x="1923956" y="166339"/>
                  <a:pt x="1896366" y="172104"/>
                </a:cubicBezTo>
                <a:cubicBezTo>
                  <a:pt x="1897226" y="181454"/>
                  <a:pt x="1898015" y="190216"/>
                  <a:pt x="1898732" y="198390"/>
                </a:cubicBezTo>
                <a:cubicBezTo>
                  <a:pt x="1913918" y="196611"/>
                  <a:pt x="1927240" y="194582"/>
                  <a:pt x="1938698" y="192302"/>
                </a:cubicBezTo>
                <a:cubicBezTo>
                  <a:pt x="1941882" y="183526"/>
                  <a:pt x="1943692" y="176976"/>
                  <a:pt x="1944129" y="172652"/>
                </a:cubicBezTo>
                <a:cubicBezTo>
                  <a:pt x="1944567" y="168329"/>
                  <a:pt x="1943613" y="165715"/>
                  <a:pt x="1941269" y="164812"/>
                </a:cubicBezTo>
                <a:close/>
                <a:moveTo>
                  <a:pt x="7212854" y="152269"/>
                </a:moveTo>
                <a:cubicBezTo>
                  <a:pt x="7215421" y="152981"/>
                  <a:pt x="7211281" y="165794"/>
                  <a:pt x="7200436" y="190710"/>
                </a:cubicBezTo>
                <a:cubicBezTo>
                  <a:pt x="7188002" y="219118"/>
                  <a:pt x="7180446" y="241027"/>
                  <a:pt x="7177764" y="256435"/>
                </a:cubicBezTo>
                <a:cubicBezTo>
                  <a:pt x="7175082" y="271844"/>
                  <a:pt x="7169530" y="275626"/>
                  <a:pt x="7161104" y="267782"/>
                </a:cubicBezTo>
                <a:cubicBezTo>
                  <a:pt x="7152680" y="259938"/>
                  <a:pt x="7146818" y="251147"/>
                  <a:pt x="7143520" y="241410"/>
                </a:cubicBezTo>
                <a:cubicBezTo>
                  <a:pt x="7140222" y="231673"/>
                  <a:pt x="7141470" y="225794"/>
                  <a:pt x="7147262" y="223772"/>
                </a:cubicBezTo>
                <a:cubicBezTo>
                  <a:pt x="7153056" y="221750"/>
                  <a:pt x="7159216" y="216817"/>
                  <a:pt x="7165740" y="208973"/>
                </a:cubicBezTo>
                <a:cubicBezTo>
                  <a:pt x="7172264" y="201129"/>
                  <a:pt x="7184017" y="186157"/>
                  <a:pt x="7200995" y="164059"/>
                </a:cubicBezTo>
                <a:cubicBezTo>
                  <a:pt x="7207362" y="155772"/>
                  <a:pt x="7211315" y="151842"/>
                  <a:pt x="7212854" y="152269"/>
                </a:cubicBezTo>
                <a:close/>
                <a:moveTo>
                  <a:pt x="1121154" y="130602"/>
                </a:moveTo>
                <a:cubicBezTo>
                  <a:pt x="1125886" y="130608"/>
                  <a:pt x="1130624" y="131858"/>
                  <a:pt x="1135367" y="134353"/>
                </a:cubicBezTo>
                <a:cubicBezTo>
                  <a:pt x="1144853" y="139344"/>
                  <a:pt x="1149596" y="147238"/>
                  <a:pt x="1149596" y="158036"/>
                </a:cubicBezTo>
                <a:cubicBezTo>
                  <a:pt x="1149596" y="168820"/>
                  <a:pt x="1144101" y="176471"/>
                  <a:pt x="1133109" y="180988"/>
                </a:cubicBezTo>
                <a:cubicBezTo>
                  <a:pt x="1122117" y="185505"/>
                  <a:pt x="1112416" y="184956"/>
                  <a:pt x="1104005" y="179342"/>
                </a:cubicBezTo>
                <a:cubicBezTo>
                  <a:pt x="1095595" y="173728"/>
                  <a:pt x="1091626" y="166063"/>
                  <a:pt x="1092099" y="156348"/>
                </a:cubicBezTo>
                <a:cubicBezTo>
                  <a:pt x="1092572" y="146632"/>
                  <a:pt x="1097531" y="139290"/>
                  <a:pt x="1106974" y="134321"/>
                </a:cubicBezTo>
                <a:cubicBezTo>
                  <a:pt x="1111695" y="131837"/>
                  <a:pt x="1116422" y="130597"/>
                  <a:pt x="1121154" y="130602"/>
                </a:cubicBezTo>
                <a:close/>
                <a:moveTo>
                  <a:pt x="589893" y="126009"/>
                </a:moveTo>
                <a:cubicBezTo>
                  <a:pt x="606073" y="124925"/>
                  <a:pt x="619645" y="127298"/>
                  <a:pt x="630610" y="133127"/>
                </a:cubicBezTo>
                <a:cubicBezTo>
                  <a:pt x="645230" y="140900"/>
                  <a:pt x="651669" y="147898"/>
                  <a:pt x="649926" y="154121"/>
                </a:cubicBezTo>
                <a:cubicBezTo>
                  <a:pt x="648184" y="160345"/>
                  <a:pt x="641150" y="163009"/>
                  <a:pt x="628825" y="162112"/>
                </a:cubicBezTo>
                <a:cubicBezTo>
                  <a:pt x="616499" y="161216"/>
                  <a:pt x="599180" y="160768"/>
                  <a:pt x="576867" y="160768"/>
                </a:cubicBezTo>
                <a:cubicBezTo>
                  <a:pt x="554582" y="160768"/>
                  <a:pt x="530641" y="161890"/>
                  <a:pt x="505044" y="164134"/>
                </a:cubicBezTo>
                <a:cubicBezTo>
                  <a:pt x="479447" y="166379"/>
                  <a:pt x="458022" y="169049"/>
                  <a:pt x="440771" y="172147"/>
                </a:cubicBezTo>
                <a:cubicBezTo>
                  <a:pt x="423520" y="175244"/>
                  <a:pt x="408462" y="178170"/>
                  <a:pt x="395599" y="180923"/>
                </a:cubicBezTo>
                <a:cubicBezTo>
                  <a:pt x="382736" y="183677"/>
                  <a:pt x="369349" y="180687"/>
                  <a:pt x="355439" y="171953"/>
                </a:cubicBezTo>
                <a:cubicBezTo>
                  <a:pt x="342834" y="158086"/>
                  <a:pt x="341938" y="151838"/>
                  <a:pt x="352751" y="153207"/>
                </a:cubicBezTo>
                <a:cubicBezTo>
                  <a:pt x="363563" y="154577"/>
                  <a:pt x="382087" y="154146"/>
                  <a:pt x="408322" y="151917"/>
                </a:cubicBezTo>
                <a:cubicBezTo>
                  <a:pt x="434558" y="149687"/>
                  <a:pt x="462564" y="146313"/>
                  <a:pt x="492342" y="141796"/>
                </a:cubicBezTo>
                <a:cubicBezTo>
                  <a:pt x="522119" y="137279"/>
                  <a:pt x="548953" y="132762"/>
                  <a:pt x="572844" y="128244"/>
                </a:cubicBezTo>
                <a:cubicBezTo>
                  <a:pt x="578817" y="127115"/>
                  <a:pt x="584500" y="126370"/>
                  <a:pt x="589893" y="126009"/>
                </a:cubicBezTo>
                <a:close/>
                <a:moveTo>
                  <a:pt x="6614522" y="116220"/>
                </a:moveTo>
                <a:lnTo>
                  <a:pt x="6578234" y="119877"/>
                </a:lnTo>
                <a:cubicBezTo>
                  <a:pt x="6580886" y="144198"/>
                  <a:pt x="6582542" y="158674"/>
                  <a:pt x="6583202" y="163306"/>
                </a:cubicBezTo>
                <a:lnTo>
                  <a:pt x="6614522" y="159822"/>
                </a:lnTo>
                <a:close/>
                <a:moveTo>
                  <a:pt x="6954358" y="114112"/>
                </a:moveTo>
                <a:cubicBezTo>
                  <a:pt x="6962832" y="112707"/>
                  <a:pt x="6969788" y="114542"/>
                  <a:pt x="6975222" y="119619"/>
                </a:cubicBezTo>
                <a:cubicBezTo>
                  <a:pt x="6980658" y="124695"/>
                  <a:pt x="6979024" y="128990"/>
                  <a:pt x="6970318" y="132503"/>
                </a:cubicBezTo>
                <a:cubicBezTo>
                  <a:pt x="6961614" y="136017"/>
                  <a:pt x="6952916" y="137960"/>
                  <a:pt x="6944226" y="138333"/>
                </a:cubicBezTo>
                <a:cubicBezTo>
                  <a:pt x="6953232" y="141903"/>
                  <a:pt x="6957283" y="145894"/>
                  <a:pt x="6956380" y="150303"/>
                </a:cubicBezTo>
                <a:cubicBezTo>
                  <a:pt x="6955476" y="154713"/>
                  <a:pt x="6955024" y="159047"/>
                  <a:pt x="6955024" y="163306"/>
                </a:cubicBezTo>
                <a:lnTo>
                  <a:pt x="6998389" y="159391"/>
                </a:lnTo>
                <a:cubicBezTo>
                  <a:pt x="7011354" y="156595"/>
                  <a:pt x="7021090" y="160625"/>
                  <a:pt x="7027600" y="171480"/>
                </a:cubicBezTo>
                <a:cubicBezTo>
                  <a:pt x="7034112" y="182336"/>
                  <a:pt x="7030774" y="186864"/>
                  <a:pt x="7017588" y="185064"/>
                </a:cubicBezTo>
                <a:cubicBezTo>
                  <a:pt x="7004402" y="183264"/>
                  <a:pt x="6983096" y="183605"/>
                  <a:pt x="6953670" y="186086"/>
                </a:cubicBezTo>
                <a:cubicBezTo>
                  <a:pt x="6953670" y="210665"/>
                  <a:pt x="6953896" y="228590"/>
                  <a:pt x="6954347" y="239861"/>
                </a:cubicBezTo>
                <a:cubicBezTo>
                  <a:pt x="6954799" y="251133"/>
                  <a:pt x="6955024" y="261185"/>
                  <a:pt x="6955024" y="270019"/>
                </a:cubicBezTo>
                <a:cubicBezTo>
                  <a:pt x="6955024" y="279426"/>
                  <a:pt x="6953566" y="288027"/>
                  <a:pt x="6950648" y="295821"/>
                </a:cubicBezTo>
                <a:cubicBezTo>
                  <a:pt x="6947730" y="303614"/>
                  <a:pt x="6943474" y="309824"/>
                  <a:pt x="6937880" y="314448"/>
                </a:cubicBezTo>
                <a:cubicBezTo>
                  <a:pt x="6932288" y="319073"/>
                  <a:pt x="6927147" y="317180"/>
                  <a:pt x="6922458" y="308770"/>
                </a:cubicBezTo>
                <a:cubicBezTo>
                  <a:pt x="6917768" y="300359"/>
                  <a:pt x="6909401" y="292236"/>
                  <a:pt x="6897356" y="284399"/>
                </a:cubicBezTo>
                <a:cubicBezTo>
                  <a:pt x="6885310" y="276562"/>
                  <a:pt x="6885278" y="273765"/>
                  <a:pt x="6897259" y="276010"/>
                </a:cubicBezTo>
                <a:cubicBezTo>
                  <a:pt x="6909240" y="278254"/>
                  <a:pt x="6917338" y="278695"/>
                  <a:pt x="6921554" y="277332"/>
                </a:cubicBezTo>
                <a:cubicBezTo>
                  <a:pt x="6925770" y="275970"/>
                  <a:pt x="6927878" y="265430"/>
                  <a:pt x="6927878" y="245712"/>
                </a:cubicBezTo>
                <a:lnTo>
                  <a:pt x="6927878" y="193163"/>
                </a:lnTo>
                <a:cubicBezTo>
                  <a:pt x="6909094" y="220380"/>
                  <a:pt x="6889361" y="240424"/>
                  <a:pt x="6868682" y="253295"/>
                </a:cubicBezTo>
                <a:cubicBezTo>
                  <a:pt x="6848004" y="266165"/>
                  <a:pt x="6826827" y="274884"/>
                  <a:pt x="6805152" y="279451"/>
                </a:cubicBezTo>
                <a:cubicBezTo>
                  <a:pt x="6783477" y="284019"/>
                  <a:pt x="6779404" y="282126"/>
                  <a:pt x="6792934" y="273772"/>
                </a:cubicBezTo>
                <a:cubicBezTo>
                  <a:pt x="6806464" y="265419"/>
                  <a:pt x="6824150" y="254560"/>
                  <a:pt x="6845988" y="241195"/>
                </a:cubicBezTo>
                <a:cubicBezTo>
                  <a:pt x="6867829" y="227830"/>
                  <a:pt x="6887928" y="210916"/>
                  <a:pt x="6906282" y="190452"/>
                </a:cubicBezTo>
                <a:cubicBezTo>
                  <a:pt x="6873070" y="195772"/>
                  <a:pt x="6853234" y="200254"/>
                  <a:pt x="6846774" y="203896"/>
                </a:cubicBezTo>
                <a:cubicBezTo>
                  <a:pt x="6840314" y="207539"/>
                  <a:pt x="6834972" y="207707"/>
                  <a:pt x="6830749" y="204402"/>
                </a:cubicBezTo>
                <a:cubicBezTo>
                  <a:pt x="6826526" y="201096"/>
                  <a:pt x="6823884" y="197429"/>
                  <a:pt x="6822822" y="193399"/>
                </a:cubicBezTo>
                <a:cubicBezTo>
                  <a:pt x="6821762" y="189370"/>
                  <a:pt x="6822400" y="185896"/>
                  <a:pt x="6824736" y="182977"/>
                </a:cubicBezTo>
                <a:cubicBezTo>
                  <a:pt x="6827074" y="180059"/>
                  <a:pt x="6829774" y="174732"/>
                  <a:pt x="6832836" y="166995"/>
                </a:cubicBezTo>
                <a:cubicBezTo>
                  <a:pt x="6835898" y="159259"/>
                  <a:pt x="6836528" y="151537"/>
                  <a:pt x="6834728" y="143829"/>
                </a:cubicBezTo>
                <a:cubicBezTo>
                  <a:pt x="6832929" y="136121"/>
                  <a:pt x="6838356" y="136103"/>
                  <a:pt x="6851012" y="143775"/>
                </a:cubicBezTo>
                <a:cubicBezTo>
                  <a:pt x="6863667" y="151447"/>
                  <a:pt x="6868058" y="157509"/>
                  <a:pt x="6864186" y="161962"/>
                </a:cubicBezTo>
                <a:cubicBezTo>
                  <a:pt x="6860314" y="166414"/>
                  <a:pt x="6857164" y="170000"/>
                  <a:pt x="6854733" y="172717"/>
                </a:cubicBezTo>
                <a:cubicBezTo>
                  <a:pt x="6852302" y="175434"/>
                  <a:pt x="6853622" y="176815"/>
                  <a:pt x="6858691" y="176858"/>
                </a:cubicBezTo>
                <a:cubicBezTo>
                  <a:pt x="6863760" y="176901"/>
                  <a:pt x="6870192" y="176460"/>
                  <a:pt x="6877986" y="175535"/>
                </a:cubicBezTo>
                <a:cubicBezTo>
                  <a:pt x="6885780" y="174610"/>
                  <a:pt x="6902856" y="171688"/>
                  <a:pt x="6929212" y="166769"/>
                </a:cubicBezTo>
                <a:cubicBezTo>
                  <a:pt x="6928380" y="155527"/>
                  <a:pt x="6926337" y="147224"/>
                  <a:pt x="6923082" y="141860"/>
                </a:cubicBezTo>
                <a:lnTo>
                  <a:pt x="6898646" y="144571"/>
                </a:lnTo>
                <a:cubicBezTo>
                  <a:pt x="6888766" y="145474"/>
                  <a:pt x="6879692" y="142875"/>
                  <a:pt x="6871425" y="136773"/>
                </a:cubicBezTo>
                <a:cubicBezTo>
                  <a:pt x="6863158" y="130672"/>
                  <a:pt x="6863388" y="127287"/>
                  <a:pt x="6872113" y="126620"/>
                </a:cubicBezTo>
                <a:cubicBezTo>
                  <a:pt x="6880840" y="125954"/>
                  <a:pt x="6891007" y="124953"/>
                  <a:pt x="6902615" y="123620"/>
                </a:cubicBezTo>
                <a:cubicBezTo>
                  <a:pt x="6914224" y="122286"/>
                  <a:pt x="6923630" y="120719"/>
                  <a:pt x="6930836" y="118920"/>
                </a:cubicBezTo>
                <a:cubicBezTo>
                  <a:pt x="6938042" y="117120"/>
                  <a:pt x="6945882" y="115517"/>
                  <a:pt x="6954358" y="114112"/>
                </a:cubicBezTo>
                <a:close/>
                <a:moveTo>
                  <a:pt x="4445339" y="113983"/>
                </a:moveTo>
                <a:cubicBezTo>
                  <a:pt x="4450661" y="114352"/>
                  <a:pt x="4455049" y="116278"/>
                  <a:pt x="4458501" y="119759"/>
                </a:cubicBezTo>
                <a:cubicBezTo>
                  <a:pt x="4465406" y="126721"/>
                  <a:pt x="4462853" y="132371"/>
                  <a:pt x="4450843" y="136709"/>
                </a:cubicBezTo>
                <a:cubicBezTo>
                  <a:pt x="4438833" y="141047"/>
                  <a:pt x="4425042" y="145173"/>
                  <a:pt x="4409468" y="149088"/>
                </a:cubicBezTo>
                <a:cubicBezTo>
                  <a:pt x="4418459" y="153863"/>
                  <a:pt x="4422055" y="158065"/>
                  <a:pt x="4420256" y="161693"/>
                </a:cubicBezTo>
                <a:cubicBezTo>
                  <a:pt x="4418456" y="165321"/>
                  <a:pt x="4417556" y="171710"/>
                  <a:pt x="4417556" y="180859"/>
                </a:cubicBezTo>
                <a:cubicBezTo>
                  <a:pt x="4426533" y="180056"/>
                  <a:pt x="4436399" y="177603"/>
                  <a:pt x="4447154" y="173502"/>
                </a:cubicBezTo>
                <a:cubicBezTo>
                  <a:pt x="4457909" y="169401"/>
                  <a:pt x="4466689" y="171462"/>
                  <a:pt x="4473494" y="179686"/>
                </a:cubicBezTo>
                <a:cubicBezTo>
                  <a:pt x="4480298" y="187910"/>
                  <a:pt x="4475906" y="193338"/>
                  <a:pt x="4460319" y="195970"/>
                </a:cubicBezTo>
                <a:cubicBezTo>
                  <a:pt x="4444731" y="198601"/>
                  <a:pt x="4430476" y="199917"/>
                  <a:pt x="4417556" y="199917"/>
                </a:cubicBezTo>
                <a:lnTo>
                  <a:pt x="4417556" y="240421"/>
                </a:lnTo>
                <a:cubicBezTo>
                  <a:pt x="4442924" y="253958"/>
                  <a:pt x="4466718" y="262505"/>
                  <a:pt x="4488938" y="266061"/>
                </a:cubicBezTo>
                <a:cubicBezTo>
                  <a:pt x="4511158" y="269617"/>
                  <a:pt x="4531138" y="272231"/>
                  <a:pt x="4548877" y="273902"/>
                </a:cubicBezTo>
                <a:cubicBezTo>
                  <a:pt x="4566615" y="275572"/>
                  <a:pt x="4571434" y="279146"/>
                  <a:pt x="4563331" y="284624"/>
                </a:cubicBezTo>
                <a:cubicBezTo>
                  <a:pt x="4555229" y="290102"/>
                  <a:pt x="4539312" y="295125"/>
                  <a:pt x="4515579" y="299692"/>
                </a:cubicBezTo>
                <a:cubicBezTo>
                  <a:pt x="4491845" y="304260"/>
                  <a:pt x="4472221" y="301417"/>
                  <a:pt x="4456705" y="291164"/>
                </a:cubicBezTo>
                <a:cubicBezTo>
                  <a:pt x="4441189" y="280910"/>
                  <a:pt x="4425031" y="269818"/>
                  <a:pt x="4408231" y="257887"/>
                </a:cubicBezTo>
                <a:cubicBezTo>
                  <a:pt x="4391432" y="245956"/>
                  <a:pt x="4373352" y="231580"/>
                  <a:pt x="4353993" y="214759"/>
                </a:cubicBezTo>
                <a:cubicBezTo>
                  <a:pt x="4341718" y="239998"/>
                  <a:pt x="4329970" y="256589"/>
                  <a:pt x="4318748" y="264534"/>
                </a:cubicBezTo>
                <a:cubicBezTo>
                  <a:pt x="4307527" y="272478"/>
                  <a:pt x="4296869" y="277867"/>
                  <a:pt x="4286773" y="280699"/>
                </a:cubicBezTo>
                <a:cubicBezTo>
                  <a:pt x="4276678" y="283531"/>
                  <a:pt x="4276879" y="279777"/>
                  <a:pt x="4287376" y="269438"/>
                </a:cubicBezTo>
                <a:cubicBezTo>
                  <a:pt x="4297873" y="259099"/>
                  <a:pt x="4308001" y="245490"/>
                  <a:pt x="4317759" y="228612"/>
                </a:cubicBezTo>
                <a:cubicBezTo>
                  <a:pt x="4327517" y="211733"/>
                  <a:pt x="4333515" y="199838"/>
                  <a:pt x="4335752" y="192926"/>
                </a:cubicBezTo>
                <a:cubicBezTo>
                  <a:pt x="4337989" y="186014"/>
                  <a:pt x="4338208" y="179349"/>
                  <a:pt x="4336408" y="172932"/>
                </a:cubicBezTo>
                <a:cubicBezTo>
                  <a:pt x="4334609" y="166515"/>
                  <a:pt x="4337720" y="164522"/>
                  <a:pt x="4345744" y="166952"/>
                </a:cubicBezTo>
                <a:cubicBezTo>
                  <a:pt x="4353767" y="169383"/>
                  <a:pt x="4361217" y="173294"/>
                  <a:pt x="4368093" y="178686"/>
                </a:cubicBezTo>
                <a:cubicBezTo>
                  <a:pt x="4374969" y="184078"/>
                  <a:pt x="4376213" y="188749"/>
                  <a:pt x="4371825" y="192700"/>
                </a:cubicBezTo>
                <a:cubicBezTo>
                  <a:pt x="4367437" y="196651"/>
                  <a:pt x="4364232" y="199845"/>
                  <a:pt x="4362210" y="202283"/>
                </a:cubicBezTo>
                <a:cubicBezTo>
                  <a:pt x="4376550" y="212837"/>
                  <a:pt x="4386395" y="220538"/>
                  <a:pt x="4391744" y="225385"/>
                </a:cubicBezTo>
                <a:cubicBezTo>
                  <a:pt x="4391744" y="176012"/>
                  <a:pt x="4390546" y="151992"/>
                  <a:pt x="4388151" y="153325"/>
                </a:cubicBezTo>
                <a:cubicBezTo>
                  <a:pt x="4385757" y="154659"/>
                  <a:pt x="4380246" y="155559"/>
                  <a:pt x="4371621" y="156025"/>
                </a:cubicBezTo>
                <a:cubicBezTo>
                  <a:pt x="4362995" y="156491"/>
                  <a:pt x="4354746" y="154648"/>
                  <a:pt x="4346873" y="150497"/>
                </a:cubicBezTo>
                <a:cubicBezTo>
                  <a:pt x="4339000" y="146345"/>
                  <a:pt x="4340366" y="142775"/>
                  <a:pt x="4350971" y="139785"/>
                </a:cubicBezTo>
                <a:cubicBezTo>
                  <a:pt x="4361575" y="136795"/>
                  <a:pt x="4373231" y="133712"/>
                  <a:pt x="4385936" y="130535"/>
                </a:cubicBezTo>
                <a:cubicBezTo>
                  <a:pt x="4398641" y="127359"/>
                  <a:pt x="4412186" y="123028"/>
                  <a:pt x="4426569" y="117543"/>
                </a:cubicBezTo>
                <a:cubicBezTo>
                  <a:pt x="4433761" y="114800"/>
                  <a:pt x="4440017" y="113614"/>
                  <a:pt x="4445339" y="113983"/>
                </a:cubicBezTo>
                <a:close/>
                <a:moveTo>
                  <a:pt x="2302214" y="113983"/>
                </a:moveTo>
                <a:cubicBezTo>
                  <a:pt x="2307536" y="114352"/>
                  <a:pt x="2311923" y="116278"/>
                  <a:pt x="2315376" y="119759"/>
                </a:cubicBezTo>
                <a:cubicBezTo>
                  <a:pt x="2322281" y="126721"/>
                  <a:pt x="2319728" y="132371"/>
                  <a:pt x="2307718" y="136709"/>
                </a:cubicBezTo>
                <a:cubicBezTo>
                  <a:pt x="2295708" y="141047"/>
                  <a:pt x="2281917" y="145173"/>
                  <a:pt x="2266343" y="149088"/>
                </a:cubicBezTo>
                <a:cubicBezTo>
                  <a:pt x="2275334" y="153863"/>
                  <a:pt x="2278930" y="158065"/>
                  <a:pt x="2277131" y="161693"/>
                </a:cubicBezTo>
                <a:cubicBezTo>
                  <a:pt x="2275331" y="165321"/>
                  <a:pt x="2274431" y="171710"/>
                  <a:pt x="2274431" y="180859"/>
                </a:cubicBezTo>
                <a:cubicBezTo>
                  <a:pt x="2283408" y="180056"/>
                  <a:pt x="2293274" y="177603"/>
                  <a:pt x="2304029" y="173502"/>
                </a:cubicBezTo>
                <a:cubicBezTo>
                  <a:pt x="2314784" y="169401"/>
                  <a:pt x="2323564" y="171462"/>
                  <a:pt x="2330368" y="179686"/>
                </a:cubicBezTo>
                <a:cubicBezTo>
                  <a:pt x="2337173" y="187910"/>
                  <a:pt x="2332781" y="193338"/>
                  <a:pt x="2317193" y="195970"/>
                </a:cubicBezTo>
                <a:cubicBezTo>
                  <a:pt x="2301606" y="198601"/>
                  <a:pt x="2287352" y="199917"/>
                  <a:pt x="2274431" y="199917"/>
                </a:cubicBezTo>
                <a:lnTo>
                  <a:pt x="2274431" y="240421"/>
                </a:lnTo>
                <a:cubicBezTo>
                  <a:pt x="2299799" y="253958"/>
                  <a:pt x="2323593" y="262505"/>
                  <a:pt x="2345813" y="266061"/>
                </a:cubicBezTo>
                <a:cubicBezTo>
                  <a:pt x="2368033" y="269617"/>
                  <a:pt x="2388013" y="272231"/>
                  <a:pt x="2405752" y="273902"/>
                </a:cubicBezTo>
                <a:cubicBezTo>
                  <a:pt x="2423490" y="275572"/>
                  <a:pt x="2428309" y="279146"/>
                  <a:pt x="2420206" y="284624"/>
                </a:cubicBezTo>
                <a:cubicBezTo>
                  <a:pt x="2412104" y="290102"/>
                  <a:pt x="2396187" y="295125"/>
                  <a:pt x="2372453" y="299692"/>
                </a:cubicBezTo>
                <a:cubicBezTo>
                  <a:pt x="2348720" y="304260"/>
                  <a:pt x="2329096" y="301417"/>
                  <a:pt x="2313580" y="291164"/>
                </a:cubicBezTo>
                <a:cubicBezTo>
                  <a:pt x="2298064" y="280910"/>
                  <a:pt x="2281906" y="269818"/>
                  <a:pt x="2265106" y="257887"/>
                </a:cubicBezTo>
                <a:cubicBezTo>
                  <a:pt x="2248307" y="245956"/>
                  <a:pt x="2230227" y="231580"/>
                  <a:pt x="2210868" y="214759"/>
                </a:cubicBezTo>
                <a:cubicBezTo>
                  <a:pt x="2198593" y="239998"/>
                  <a:pt x="2186845" y="256589"/>
                  <a:pt x="2175623" y="264534"/>
                </a:cubicBezTo>
                <a:cubicBezTo>
                  <a:pt x="2164402" y="272478"/>
                  <a:pt x="2153744" y="277867"/>
                  <a:pt x="2143648" y="280699"/>
                </a:cubicBezTo>
                <a:cubicBezTo>
                  <a:pt x="2133553" y="283531"/>
                  <a:pt x="2133754" y="279777"/>
                  <a:pt x="2144251" y="269438"/>
                </a:cubicBezTo>
                <a:cubicBezTo>
                  <a:pt x="2154748" y="259099"/>
                  <a:pt x="2164875" y="245490"/>
                  <a:pt x="2174634" y="228612"/>
                </a:cubicBezTo>
                <a:cubicBezTo>
                  <a:pt x="2184393" y="211733"/>
                  <a:pt x="2190390" y="199838"/>
                  <a:pt x="2192627" y="192926"/>
                </a:cubicBezTo>
                <a:cubicBezTo>
                  <a:pt x="2194864" y="186014"/>
                  <a:pt x="2195083" y="179349"/>
                  <a:pt x="2193283" y="172932"/>
                </a:cubicBezTo>
                <a:cubicBezTo>
                  <a:pt x="2191483" y="166515"/>
                  <a:pt x="2194596" y="164522"/>
                  <a:pt x="2202619" y="166952"/>
                </a:cubicBezTo>
                <a:cubicBezTo>
                  <a:pt x="2210642" y="169383"/>
                  <a:pt x="2218092" y="173294"/>
                  <a:pt x="2224968" y="178686"/>
                </a:cubicBezTo>
                <a:cubicBezTo>
                  <a:pt x="2231844" y="184078"/>
                  <a:pt x="2233088" y="188749"/>
                  <a:pt x="2228700" y="192700"/>
                </a:cubicBezTo>
                <a:cubicBezTo>
                  <a:pt x="2224312" y="196651"/>
                  <a:pt x="2221107" y="199845"/>
                  <a:pt x="2219085" y="202283"/>
                </a:cubicBezTo>
                <a:cubicBezTo>
                  <a:pt x="2233425" y="212837"/>
                  <a:pt x="2243270" y="220538"/>
                  <a:pt x="2248619" y="225385"/>
                </a:cubicBezTo>
                <a:cubicBezTo>
                  <a:pt x="2248619" y="176012"/>
                  <a:pt x="2247421" y="151992"/>
                  <a:pt x="2245026" y="153325"/>
                </a:cubicBezTo>
                <a:cubicBezTo>
                  <a:pt x="2242632" y="154659"/>
                  <a:pt x="2237121" y="155559"/>
                  <a:pt x="2228496" y="156025"/>
                </a:cubicBezTo>
                <a:cubicBezTo>
                  <a:pt x="2219870" y="156491"/>
                  <a:pt x="2211621" y="154648"/>
                  <a:pt x="2203748" y="150497"/>
                </a:cubicBezTo>
                <a:cubicBezTo>
                  <a:pt x="2195875" y="146345"/>
                  <a:pt x="2197241" y="142775"/>
                  <a:pt x="2207846" y="139785"/>
                </a:cubicBezTo>
                <a:cubicBezTo>
                  <a:pt x="2218450" y="136795"/>
                  <a:pt x="2230105" y="133712"/>
                  <a:pt x="2242811" y="130535"/>
                </a:cubicBezTo>
                <a:cubicBezTo>
                  <a:pt x="2255516" y="127359"/>
                  <a:pt x="2269061" y="123028"/>
                  <a:pt x="2283444" y="117543"/>
                </a:cubicBezTo>
                <a:cubicBezTo>
                  <a:pt x="2290635" y="114800"/>
                  <a:pt x="2296892" y="113614"/>
                  <a:pt x="2302214" y="113983"/>
                </a:cubicBezTo>
                <a:close/>
                <a:moveTo>
                  <a:pt x="2643798" y="112332"/>
                </a:moveTo>
                <a:lnTo>
                  <a:pt x="2640317" y="141473"/>
                </a:lnTo>
                <a:cubicBezTo>
                  <a:pt x="2638962" y="150959"/>
                  <a:pt x="2636797" y="160832"/>
                  <a:pt x="2633821" y="171090"/>
                </a:cubicBezTo>
                <a:lnTo>
                  <a:pt x="2622614" y="202604"/>
                </a:lnTo>
                <a:lnTo>
                  <a:pt x="2625949" y="202477"/>
                </a:lnTo>
                <a:cubicBezTo>
                  <a:pt x="2637091" y="203394"/>
                  <a:pt x="2659411" y="201760"/>
                  <a:pt x="2692910" y="197572"/>
                </a:cubicBezTo>
                <a:lnTo>
                  <a:pt x="2692910" y="171566"/>
                </a:lnTo>
                <a:cubicBezTo>
                  <a:pt x="2673278" y="176829"/>
                  <a:pt x="2659881" y="181292"/>
                  <a:pt x="2652718" y="184956"/>
                </a:cubicBezTo>
                <a:cubicBezTo>
                  <a:pt x="2645555" y="188620"/>
                  <a:pt x="2640565" y="186061"/>
                  <a:pt x="2637747" y="177277"/>
                </a:cubicBezTo>
                <a:cubicBezTo>
                  <a:pt x="2634929" y="168494"/>
                  <a:pt x="2636087" y="162177"/>
                  <a:pt x="2641221" y="158327"/>
                </a:cubicBezTo>
                <a:cubicBezTo>
                  <a:pt x="2646355" y="154476"/>
                  <a:pt x="2650653" y="149952"/>
                  <a:pt x="2654116" y="144754"/>
                </a:cubicBezTo>
                <a:cubicBezTo>
                  <a:pt x="2657579" y="139555"/>
                  <a:pt x="2661512" y="132296"/>
                  <a:pt x="2665915" y="122974"/>
                </a:cubicBezTo>
                <a:cubicBezTo>
                  <a:pt x="2659017" y="124767"/>
                  <a:pt x="2652567" y="122906"/>
                  <a:pt x="2646566" y="117392"/>
                </a:cubicBezTo>
                <a:close/>
                <a:moveTo>
                  <a:pt x="6662769" y="106777"/>
                </a:moveTo>
                <a:cubicBezTo>
                  <a:pt x="6658166" y="107681"/>
                  <a:pt x="6650680" y="109236"/>
                  <a:pt x="6640312" y="111445"/>
                </a:cubicBezTo>
                <a:lnTo>
                  <a:pt x="6640312" y="155197"/>
                </a:lnTo>
                <a:cubicBezTo>
                  <a:pt x="6649518" y="154379"/>
                  <a:pt x="6658983" y="152852"/>
                  <a:pt x="6668706" y="150615"/>
                </a:cubicBezTo>
                <a:cubicBezTo>
                  <a:pt x="6671272" y="127097"/>
                  <a:pt x="6672076" y="113686"/>
                  <a:pt x="6671115" y="110380"/>
                </a:cubicBezTo>
                <a:cubicBezTo>
                  <a:pt x="6670154" y="107075"/>
                  <a:pt x="6667372" y="105874"/>
                  <a:pt x="6662769" y="106777"/>
                </a:cubicBezTo>
                <a:close/>
                <a:moveTo>
                  <a:pt x="7151675" y="104801"/>
                </a:moveTo>
                <a:cubicBezTo>
                  <a:pt x="7154082" y="104932"/>
                  <a:pt x="7156992" y="105418"/>
                  <a:pt x="7160405" y="106261"/>
                </a:cubicBezTo>
                <a:cubicBezTo>
                  <a:pt x="7174058" y="109631"/>
                  <a:pt x="7182856" y="114865"/>
                  <a:pt x="7186798" y="121963"/>
                </a:cubicBezTo>
                <a:cubicBezTo>
                  <a:pt x="7190742" y="129062"/>
                  <a:pt x="7190652" y="136404"/>
                  <a:pt x="7186530" y="143990"/>
                </a:cubicBezTo>
                <a:cubicBezTo>
                  <a:pt x="7182407" y="151576"/>
                  <a:pt x="7172530" y="148988"/>
                  <a:pt x="7156898" y="136225"/>
                </a:cubicBezTo>
                <a:cubicBezTo>
                  <a:pt x="7150474" y="128911"/>
                  <a:pt x="7146040" y="121246"/>
                  <a:pt x="7143595" y="113230"/>
                </a:cubicBezTo>
                <a:cubicBezTo>
                  <a:pt x="7141762" y="107218"/>
                  <a:pt x="7144454" y="104408"/>
                  <a:pt x="7151675" y="104801"/>
                </a:cubicBezTo>
                <a:close/>
                <a:moveTo>
                  <a:pt x="3681434" y="104067"/>
                </a:moveTo>
                <a:cubicBezTo>
                  <a:pt x="3672213" y="105831"/>
                  <a:pt x="3660117" y="107501"/>
                  <a:pt x="3645146" y="109079"/>
                </a:cubicBezTo>
                <a:lnTo>
                  <a:pt x="3645146" y="182192"/>
                </a:lnTo>
                <a:cubicBezTo>
                  <a:pt x="3660620" y="181375"/>
                  <a:pt x="3672715" y="180242"/>
                  <a:pt x="3681434" y="178794"/>
                </a:cubicBezTo>
                <a:lnTo>
                  <a:pt x="3681434" y="152659"/>
                </a:lnTo>
                <a:cubicBezTo>
                  <a:pt x="3677333" y="153562"/>
                  <a:pt x="3672859" y="154014"/>
                  <a:pt x="3668011" y="154014"/>
                </a:cubicBezTo>
                <a:cubicBezTo>
                  <a:pt x="3662433" y="154014"/>
                  <a:pt x="3657199" y="151243"/>
                  <a:pt x="3652309" y="145700"/>
                </a:cubicBezTo>
                <a:cubicBezTo>
                  <a:pt x="3647419" y="140158"/>
                  <a:pt x="3648839" y="136784"/>
                  <a:pt x="3656568" y="135579"/>
                </a:cubicBezTo>
                <a:cubicBezTo>
                  <a:pt x="3664298" y="134375"/>
                  <a:pt x="3672586" y="132661"/>
                  <a:pt x="3681434" y="130438"/>
                </a:cubicBezTo>
                <a:close/>
                <a:moveTo>
                  <a:pt x="3733446" y="95979"/>
                </a:moveTo>
                <a:cubicBezTo>
                  <a:pt x="3727065" y="96882"/>
                  <a:pt x="3718668" y="98080"/>
                  <a:pt x="3708257" y="99571"/>
                </a:cubicBezTo>
                <a:cubicBezTo>
                  <a:pt x="3707569" y="108448"/>
                  <a:pt x="3707225" y="117095"/>
                  <a:pt x="3707225" y="125513"/>
                </a:cubicBezTo>
                <a:cubicBezTo>
                  <a:pt x="3709104" y="125613"/>
                  <a:pt x="3713596" y="124512"/>
                  <a:pt x="3720701" y="122211"/>
                </a:cubicBezTo>
                <a:cubicBezTo>
                  <a:pt x="3727807" y="119909"/>
                  <a:pt x="3734088" y="121791"/>
                  <a:pt x="3739544" y="127857"/>
                </a:cubicBezTo>
                <a:cubicBezTo>
                  <a:pt x="3745000" y="133923"/>
                  <a:pt x="3743383" y="138663"/>
                  <a:pt x="3734693" y="142076"/>
                </a:cubicBezTo>
                <a:cubicBezTo>
                  <a:pt x="3726003" y="145489"/>
                  <a:pt x="3716754" y="147955"/>
                  <a:pt x="3706945" y="149475"/>
                </a:cubicBezTo>
                <a:cubicBezTo>
                  <a:pt x="3706243" y="160101"/>
                  <a:pt x="3705891" y="169207"/>
                  <a:pt x="3705891" y="176793"/>
                </a:cubicBezTo>
                <a:cubicBezTo>
                  <a:pt x="3718080" y="175947"/>
                  <a:pt x="3733769" y="174327"/>
                  <a:pt x="3752955" y="171932"/>
                </a:cubicBezTo>
                <a:cubicBezTo>
                  <a:pt x="3752955" y="129427"/>
                  <a:pt x="3751299" y="105917"/>
                  <a:pt x="3747987" y="101400"/>
                </a:cubicBezTo>
                <a:cubicBezTo>
                  <a:pt x="3744674" y="96882"/>
                  <a:pt x="3739827" y="95076"/>
                  <a:pt x="3733446" y="95979"/>
                </a:cubicBezTo>
                <a:close/>
                <a:moveTo>
                  <a:pt x="2568180" y="77553"/>
                </a:moveTo>
                <a:cubicBezTo>
                  <a:pt x="2570587" y="77210"/>
                  <a:pt x="2573055" y="77530"/>
                  <a:pt x="2575582" y="78513"/>
                </a:cubicBezTo>
                <a:cubicBezTo>
                  <a:pt x="2580637" y="80477"/>
                  <a:pt x="2585961" y="83582"/>
                  <a:pt x="2591553" y="87827"/>
                </a:cubicBezTo>
                <a:cubicBezTo>
                  <a:pt x="2597146" y="92071"/>
                  <a:pt x="2597057" y="95900"/>
                  <a:pt x="2591285" y="99313"/>
                </a:cubicBezTo>
                <a:cubicBezTo>
                  <a:pt x="2585512" y="102726"/>
                  <a:pt x="2575801" y="117059"/>
                  <a:pt x="2562149" y="142312"/>
                </a:cubicBezTo>
                <a:lnTo>
                  <a:pt x="2564214" y="146808"/>
                </a:lnTo>
                <a:cubicBezTo>
                  <a:pt x="2567397" y="148084"/>
                  <a:pt x="2569606" y="148636"/>
                  <a:pt x="2570839" y="148464"/>
                </a:cubicBezTo>
                <a:cubicBezTo>
                  <a:pt x="2579329" y="137350"/>
                  <a:pt x="2583573" y="128825"/>
                  <a:pt x="2583573" y="122888"/>
                </a:cubicBezTo>
                <a:cubicBezTo>
                  <a:pt x="2583573" y="113840"/>
                  <a:pt x="2589449" y="113202"/>
                  <a:pt x="2601201" y="120974"/>
                </a:cubicBezTo>
                <a:cubicBezTo>
                  <a:pt x="2612953" y="128746"/>
                  <a:pt x="2615817" y="133862"/>
                  <a:pt x="2609794" y="136322"/>
                </a:cubicBezTo>
                <a:cubicBezTo>
                  <a:pt x="2603771" y="138781"/>
                  <a:pt x="2595088" y="145130"/>
                  <a:pt x="2583745" y="155369"/>
                </a:cubicBezTo>
                <a:cubicBezTo>
                  <a:pt x="2591489" y="159786"/>
                  <a:pt x="2596124" y="163582"/>
                  <a:pt x="2597652" y="166759"/>
                </a:cubicBezTo>
                <a:cubicBezTo>
                  <a:pt x="2599179" y="169935"/>
                  <a:pt x="2598630" y="174904"/>
                  <a:pt x="2596006" y="181665"/>
                </a:cubicBezTo>
                <a:cubicBezTo>
                  <a:pt x="2593382" y="188427"/>
                  <a:pt x="2588599" y="188688"/>
                  <a:pt x="2581659" y="182450"/>
                </a:cubicBezTo>
                <a:cubicBezTo>
                  <a:pt x="2574718" y="176212"/>
                  <a:pt x="2569111" y="168985"/>
                  <a:pt x="2564838" y="160768"/>
                </a:cubicBezTo>
                <a:cubicBezTo>
                  <a:pt x="2566616" y="217096"/>
                  <a:pt x="2564339" y="252549"/>
                  <a:pt x="2558008" y="267126"/>
                </a:cubicBezTo>
                <a:cubicBezTo>
                  <a:pt x="2551677" y="281703"/>
                  <a:pt x="2545582" y="281997"/>
                  <a:pt x="2539724" y="268008"/>
                </a:cubicBezTo>
                <a:cubicBezTo>
                  <a:pt x="2533866" y="254019"/>
                  <a:pt x="2533189" y="243568"/>
                  <a:pt x="2537692" y="236656"/>
                </a:cubicBezTo>
                <a:cubicBezTo>
                  <a:pt x="2542195" y="229744"/>
                  <a:pt x="2544890" y="203997"/>
                  <a:pt x="2545780" y="159413"/>
                </a:cubicBezTo>
                <a:cubicBezTo>
                  <a:pt x="2531525" y="183963"/>
                  <a:pt x="2514016" y="202251"/>
                  <a:pt x="2493252" y="214275"/>
                </a:cubicBezTo>
                <a:cubicBezTo>
                  <a:pt x="2472487" y="226299"/>
                  <a:pt x="2468522" y="225077"/>
                  <a:pt x="2481356" y="210607"/>
                </a:cubicBezTo>
                <a:cubicBezTo>
                  <a:pt x="2494191" y="196138"/>
                  <a:pt x="2506394" y="181780"/>
                  <a:pt x="2517967" y="167533"/>
                </a:cubicBezTo>
                <a:cubicBezTo>
                  <a:pt x="2529539" y="153286"/>
                  <a:pt x="2543313" y="132131"/>
                  <a:pt x="2559288" y="104067"/>
                </a:cubicBezTo>
                <a:cubicBezTo>
                  <a:pt x="2545966" y="108398"/>
                  <a:pt x="2537028" y="111703"/>
                  <a:pt x="2532476" y="113983"/>
                </a:cubicBezTo>
                <a:cubicBezTo>
                  <a:pt x="2527922" y="116263"/>
                  <a:pt x="2522387" y="118106"/>
                  <a:pt x="2515869" y="119511"/>
                </a:cubicBezTo>
                <a:cubicBezTo>
                  <a:pt x="2509352" y="120917"/>
                  <a:pt x="2501461" y="118386"/>
                  <a:pt x="2492197" y="111918"/>
                </a:cubicBezTo>
                <a:cubicBezTo>
                  <a:pt x="2482934" y="105451"/>
                  <a:pt x="2484418" y="101622"/>
                  <a:pt x="2496650" y="100432"/>
                </a:cubicBezTo>
                <a:cubicBezTo>
                  <a:pt x="2508882" y="99241"/>
                  <a:pt x="2521545" y="96467"/>
                  <a:pt x="2534637" y="92107"/>
                </a:cubicBezTo>
                <a:cubicBezTo>
                  <a:pt x="2547730" y="87748"/>
                  <a:pt x="2556563" y="83901"/>
                  <a:pt x="2561138" y="80567"/>
                </a:cubicBezTo>
                <a:cubicBezTo>
                  <a:pt x="2563425" y="78900"/>
                  <a:pt x="2565772" y="77895"/>
                  <a:pt x="2568180" y="77553"/>
                </a:cubicBezTo>
                <a:close/>
                <a:moveTo>
                  <a:pt x="6874062" y="75041"/>
                </a:moveTo>
                <a:cubicBezTo>
                  <a:pt x="6877760" y="75226"/>
                  <a:pt x="6883158" y="77036"/>
                  <a:pt x="6890257" y="80470"/>
                </a:cubicBezTo>
                <a:cubicBezTo>
                  <a:pt x="6899248" y="88974"/>
                  <a:pt x="6901389" y="94491"/>
                  <a:pt x="6896678" y="97022"/>
                </a:cubicBezTo>
                <a:cubicBezTo>
                  <a:pt x="6891967" y="99553"/>
                  <a:pt x="6884410" y="104666"/>
                  <a:pt x="6874006" y="112359"/>
                </a:cubicBezTo>
                <a:cubicBezTo>
                  <a:pt x="6863602" y="120053"/>
                  <a:pt x="6854006" y="125093"/>
                  <a:pt x="6845214" y="127481"/>
                </a:cubicBezTo>
                <a:cubicBezTo>
                  <a:pt x="6836424" y="129868"/>
                  <a:pt x="6835506" y="127226"/>
                  <a:pt x="6842461" y="119554"/>
                </a:cubicBezTo>
                <a:cubicBezTo>
                  <a:pt x="6849416" y="111882"/>
                  <a:pt x="6855274" y="104798"/>
                  <a:pt x="6860035" y="98302"/>
                </a:cubicBezTo>
                <a:cubicBezTo>
                  <a:pt x="6864796" y="91806"/>
                  <a:pt x="6867474" y="85493"/>
                  <a:pt x="6868070" y="79362"/>
                </a:cubicBezTo>
                <a:cubicBezTo>
                  <a:pt x="6868367" y="76297"/>
                  <a:pt x="6870364" y="74857"/>
                  <a:pt x="6874062" y="75041"/>
                </a:cubicBezTo>
                <a:close/>
                <a:moveTo>
                  <a:pt x="2673845" y="71628"/>
                </a:moveTo>
                <a:lnTo>
                  <a:pt x="2664331" y="73084"/>
                </a:lnTo>
                <a:cubicBezTo>
                  <a:pt x="2656173" y="74272"/>
                  <a:pt x="2650356" y="75042"/>
                  <a:pt x="2646878" y="75394"/>
                </a:cubicBezTo>
                <a:lnTo>
                  <a:pt x="2644035" y="110172"/>
                </a:lnTo>
                <a:lnTo>
                  <a:pt x="2649975" y="107250"/>
                </a:lnTo>
                <a:cubicBezTo>
                  <a:pt x="2658250" y="106003"/>
                  <a:pt x="2665527" y="104676"/>
                  <a:pt x="2671808" y="103271"/>
                </a:cubicBezTo>
                <a:cubicBezTo>
                  <a:pt x="2675078" y="91541"/>
                  <a:pt x="2675587" y="82417"/>
                  <a:pt x="2673336" y="75899"/>
                </a:cubicBezTo>
                <a:close/>
                <a:moveTo>
                  <a:pt x="6941452" y="70188"/>
                </a:moveTo>
                <a:cubicBezTo>
                  <a:pt x="6952150" y="70188"/>
                  <a:pt x="6962486" y="72708"/>
                  <a:pt x="6972459" y="77749"/>
                </a:cubicBezTo>
                <a:cubicBezTo>
                  <a:pt x="6982432" y="82790"/>
                  <a:pt x="6986556" y="90013"/>
                  <a:pt x="6984828" y="99421"/>
                </a:cubicBezTo>
                <a:cubicBezTo>
                  <a:pt x="6983100" y="108828"/>
                  <a:pt x="6973294" y="108828"/>
                  <a:pt x="6955412" y="99421"/>
                </a:cubicBezTo>
                <a:cubicBezTo>
                  <a:pt x="6945172" y="92881"/>
                  <a:pt x="6937347" y="86375"/>
                  <a:pt x="6931934" y="79900"/>
                </a:cubicBezTo>
                <a:cubicBezTo>
                  <a:pt x="6926520" y="73425"/>
                  <a:pt x="6929693" y="70188"/>
                  <a:pt x="6941452" y="70188"/>
                </a:cubicBezTo>
                <a:close/>
                <a:moveTo>
                  <a:pt x="4057854" y="54094"/>
                </a:moveTo>
                <a:cubicBezTo>
                  <a:pt x="4059348" y="54025"/>
                  <a:pt x="4061204" y="54292"/>
                  <a:pt x="4063421" y="54894"/>
                </a:cubicBezTo>
                <a:cubicBezTo>
                  <a:pt x="4072290" y="57303"/>
                  <a:pt x="4079966" y="60935"/>
                  <a:pt x="4086448" y="65789"/>
                </a:cubicBezTo>
                <a:cubicBezTo>
                  <a:pt x="4092930" y="70643"/>
                  <a:pt x="4094084" y="75429"/>
                  <a:pt x="4089911" y="80147"/>
                </a:cubicBezTo>
                <a:cubicBezTo>
                  <a:pt x="4085738" y="84865"/>
                  <a:pt x="4082425" y="91885"/>
                  <a:pt x="4079973" y="101206"/>
                </a:cubicBezTo>
                <a:cubicBezTo>
                  <a:pt x="4089481" y="99629"/>
                  <a:pt x="4099300" y="97434"/>
                  <a:pt x="4109432" y="94624"/>
                </a:cubicBezTo>
                <a:cubicBezTo>
                  <a:pt x="4119563" y="91813"/>
                  <a:pt x="4127762" y="94258"/>
                  <a:pt x="4134029" y="101959"/>
                </a:cubicBezTo>
                <a:cubicBezTo>
                  <a:pt x="4140295" y="109660"/>
                  <a:pt x="4139162" y="114413"/>
                  <a:pt x="4130630" y="116220"/>
                </a:cubicBezTo>
                <a:cubicBezTo>
                  <a:pt x="4122098" y="118027"/>
                  <a:pt x="4104057" y="120615"/>
                  <a:pt x="4076510" y="123985"/>
                </a:cubicBezTo>
                <a:cubicBezTo>
                  <a:pt x="4073298" y="138426"/>
                  <a:pt x="4070853" y="147030"/>
                  <a:pt x="4069175" y="149798"/>
                </a:cubicBezTo>
                <a:cubicBezTo>
                  <a:pt x="4075012" y="149124"/>
                  <a:pt x="4080920" y="146933"/>
                  <a:pt x="4086899" y="143226"/>
                </a:cubicBezTo>
                <a:cubicBezTo>
                  <a:pt x="4092879" y="139519"/>
                  <a:pt x="4099089" y="139380"/>
                  <a:pt x="4105527" y="142807"/>
                </a:cubicBezTo>
                <a:cubicBezTo>
                  <a:pt x="4111966" y="146234"/>
                  <a:pt x="4118315" y="151153"/>
                  <a:pt x="4124575" y="157563"/>
                </a:cubicBezTo>
                <a:cubicBezTo>
                  <a:pt x="4130834" y="163973"/>
                  <a:pt x="4130418" y="169508"/>
                  <a:pt x="4123327" y="174169"/>
                </a:cubicBezTo>
                <a:cubicBezTo>
                  <a:pt x="4116236" y="178830"/>
                  <a:pt x="4110338" y="185024"/>
                  <a:pt x="4105635" y="192754"/>
                </a:cubicBezTo>
                <a:cubicBezTo>
                  <a:pt x="4117322" y="204527"/>
                  <a:pt x="4115128" y="210683"/>
                  <a:pt x="4099053" y="211220"/>
                </a:cubicBezTo>
                <a:cubicBezTo>
                  <a:pt x="4082977" y="211758"/>
                  <a:pt x="4063862" y="214078"/>
                  <a:pt x="4041706" y="218179"/>
                </a:cubicBezTo>
                <a:cubicBezTo>
                  <a:pt x="4038939" y="231200"/>
                  <a:pt x="4034945" y="234090"/>
                  <a:pt x="4029725" y="226848"/>
                </a:cubicBezTo>
                <a:cubicBezTo>
                  <a:pt x="4024505" y="219606"/>
                  <a:pt x="4020780" y="209528"/>
                  <a:pt x="4018550" y="196615"/>
                </a:cubicBezTo>
                <a:cubicBezTo>
                  <a:pt x="4016321" y="183702"/>
                  <a:pt x="4012925" y="173703"/>
                  <a:pt x="4008365" y="166619"/>
                </a:cubicBezTo>
                <a:cubicBezTo>
                  <a:pt x="4003805" y="159535"/>
                  <a:pt x="4004300" y="155412"/>
                  <a:pt x="4009849" y="154250"/>
                </a:cubicBezTo>
                <a:cubicBezTo>
                  <a:pt x="4015399" y="153089"/>
                  <a:pt x="4019970" y="152956"/>
                  <a:pt x="4023562" y="153852"/>
                </a:cubicBezTo>
                <a:cubicBezTo>
                  <a:pt x="4027154" y="154749"/>
                  <a:pt x="4034887" y="154896"/>
                  <a:pt x="4046761" y="154293"/>
                </a:cubicBezTo>
                <a:cubicBezTo>
                  <a:pt x="4048109" y="150278"/>
                  <a:pt x="4049679" y="141186"/>
                  <a:pt x="4051472" y="127018"/>
                </a:cubicBezTo>
                <a:cubicBezTo>
                  <a:pt x="4035755" y="129714"/>
                  <a:pt x="4024899" y="131514"/>
                  <a:pt x="4018905" y="132417"/>
                </a:cubicBezTo>
                <a:cubicBezTo>
                  <a:pt x="4012911" y="133321"/>
                  <a:pt x="4006268" y="130256"/>
                  <a:pt x="3998976" y="123222"/>
                </a:cubicBezTo>
                <a:cubicBezTo>
                  <a:pt x="3991684" y="116188"/>
                  <a:pt x="3992250" y="112348"/>
                  <a:pt x="4000675" y="111703"/>
                </a:cubicBezTo>
                <a:cubicBezTo>
                  <a:pt x="4009100" y="111058"/>
                  <a:pt x="4017711" y="110294"/>
                  <a:pt x="4026509" y="109412"/>
                </a:cubicBezTo>
                <a:cubicBezTo>
                  <a:pt x="4035307" y="108530"/>
                  <a:pt x="4044610" y="107336"/>
                  <a:pt x="4054419" y="105831"/>
                </a:cubicBezTo>
                <a:cubicBezTo>
                  <a:pt x="4056957" y="86113"/>
                  <a:pt x="4056874" y="72092"/>
                  <a:pt x="4054171" y="63767"/>
                </a:cubicBezTo>
                <a:cubicBezTo>
                  <a:pt x="4052144" y="57524"/>
                  <a:pt x="4053371" y="54299"/>
                  <a:pt x="4057854" y="54094"/>
                </a:cubicBezTo>
                <a:close/>
                <a:moveTo>
                  <a:pt x="1914729" y="54094"/>
                </a:moveTo>
                <a:cubicBezTo>
                  <a:pt x="1916223" y="54025"/>
                  <a:pt x="1918079" y="54292"/>
                  <a:pt x="1920296" y="54894"/>
                </a:cubicBezTo>
                <a:cubicBezTo>
                  <a:pt x="1929165" y="57303"/>
                  <a:pt x="1936841" y="60935"/>
                  <a:pt x="1943323" y="65789"/>
                </a:cubicBezTo>
                <a:cubicBezTo>
                  <a:pt x="1949805" y="70643"/>
                  <a:pt x="1950959" y="75429"/>
                  <a:pt x="1946786" y="80147"/>
                </a:cubicBezTo>
                <a:cubicBezTo>
                  <a:pt x="1942613" y="84865"/>
                  <a:pt x="1939300" y="91885"/>
                  <a:pt x="1936848" y="101206"/>
                </a:cubicBezTo>
                <a:cubicBezTo>
                  <a:pt x="1946356" y="99629"/>
                  <a:pt x="1956175" y="97434"/>
                  <a:pt x="1966307" y="94624"/>
                </a:cubicBezTo>
                <a:cubicBezTo>
                  <a:pt x="1976438" y="91813"/>
                  <a:pt x="1984637" y="94258"/>
                  <a:pt x="1990904" y="101959"/>
                </a:cubicBezTo>
                <a:cubicBezTo>
                  <a:pt x="1997170" y="109660"/>
                  <a:pt x="1996037" y="114413"/>
                  <a:pt x="1987505" y="116220"/>
                </a:cubicBezTo>
                <a:cubicBezTo>
                  <a:pt x="1978972" y="118027"/>
                  <a:pt x="1960933" y="120615"/>
                  <a:pt x="1933385" y="123985"/>
                </a:cubicBezTo>
                <a:cubicBezTo>
                  <a:pt x="1930173" y="138426"/>
                  <a:pt x="1927728" y="147030"/>
                  <a:pt x="1926050" y="149798"/>
                </a:cubicBezTo>
                <a:cubicBezTo>
                  <a:pt x="1931886" y="149124"/>
                  <a:pt x="1937795" y="146933"/>
                  <a:pt x="1943775" y="143226"/>
                </a:cubicBezTo>
                <a:cubicBezTo>
                  <a:pt x="1949754" y="139519"/>
                  <a:pt x="1955964" y="139380"/>
                  <a:pt x="1962402" y="142807"/>
                </a:cubicBezTo>
                <a:cubicBezTo>
                  <a:pt x="1968841" y="146234"/>
                  <a:pt x="1975190" y="151153"/>
                  <a:pt x="1981450" y="157563"/>
                </a:cubicBezTo>
                <a:cubicBezTo>
                  <a:pt x="1987709" y="163973"/>
                  <a:pt x="1987293" y="169508"/>
                  <a:pt x="1980202" y="174169"/>
                </a:cubicBezTo>
                <a:cubicBezTo>
                  <a:pt x="1973111" y="178830"/>
                  <a:pt x="1967214" y="185024"/>
                  <a:pt x="1962510" y="192754"/>
                </a:cubicBezTo>
                <a:cubicBezTo>
                  <a:pt x="1974197" y="204527"/>
                  <a:pt x="1972003" y="210683"/>
                  <a:pt x="1955928" y="211220"/>
                </a:cubicBezTo>
                <a:cubicBezTo>
                  <a:pt x="1939853" y="211758"/>
                  <a:pt x="1920737" y="214078"/>
                  <a:pt x="1898581" y="218179"/>
                </a:cubicBezTo>
                <a:cubicBezTo>
                  <a:pt x="1895814" y="231200"/>
                  <a:pt x="1891820" y="234090"/>
                  <a:pt x="1886600" y="226848"/>
                </a:cubicBezTo>
                <a:cubicBezTo>
                  <a:pt x="1881380" y="219606"/>
                  <a:pt x="1877655" y="209528"/>
                  <a:pt x="1875426" y="196615"/>
                </a:cubicBezTo>
                <a:cubicBezTo>
                  <a:pt x="1873196" y="183702"/>
                  <a:pt x="1869801" y="173703"/>
                  <a:pt x="1865240" y="166619"/>
                </a:cubicBezTo>
                <a:cubicBezTo>
                  <a:pt x="1860680" y="159535"/>
                  <a:pt x="1861175" y="155412"/>
                  <a:pt x="1866725" y="154250"/>
                </a:cubicBezTo>
                <a:cubicBezTo>
                  <a:pt x="1872274" y="153089"/>
                  <a:pt x="1876845" y="152956"/>
                  <a:pt x="1880438" y="153852"/>
                </a:cubicBezTo>
                <a:cubicBezTo>
                  <a:pt x="1884030" y="154749"/>
                  <a:pt x="1891763" y="154896"/>
                  <a:pt x="1903636" y="154293"/>
                </a:cubicBezTo>
                <a:cubicBezTo>
                  <a:pt x="1904984" y="150278"/>
                  <a:pt x="1906555" y="141186"/>
                  <a:pt x="1908347" y="127018"/>
                </a:cubicBezTo>
                <a:cubicBezTo>
                  <a:pt x="1892630" y="129714"/>
                  <a:pt x="1881775" y="131514"/>
                  <a:pt x="1875780" y="132417"/>
                </a:cubicBezTo>
                <a:cubicBezTo>
                  <a:pt x="1869786" y="133321"/>
                  <a:pt x="1863143" y="130256"/>
                  <a:pt x="1855851" y="123222"/>
                </a:cubicBezTo>
                <a:cubicBezTo>
                  <a:pt x="1848559" y="116188"/>
                  <a:pt x="1849126" y="112348"/>
                  <a:pt x="1857551" y="111703"/>
                </a:cubicBezTo>
                <a:cubicBezTo>
                  <a:pt x="1865975" y="111058"/>
                  <a:pt x="1874587" y="110294"/>
                  <a:pt x="1883384" y="109412"/>
                </a:cubicBezTo>
                <a:cubicBezTo>
                  <a:pt x="1892182" y="108530"/>
                  <a:pt x="1901485" y="107336"/>
                  <a:pt x="1911294" y="105831"/>
                </a:cubicBezTo>
                <a:cubicBezTo>
                  <a:pt x="1913832" y="86113"/>
                  <a:pt x="1913750" y="72092"/>
                  <a:pt x="1911047" y="63767"/>
                </a:cubicBezTo>
                <a:cubicBezTo>
                  <a:pt x="1909019" y="57524"/>
                  <a:pt x="1910247" y="54299"/>
                  <a:pt x="1914729" y="54094"/>
                </a:cubicBezTo>
                <a:close/>
                <a:moveTo>
                  <a:pt x="919066" y="53749"/>
                </a:moveTo>
                <a:cubicBezTo>
                  <a:pt x="916860" y="53731"/>
                  <a:pt x="914177" y="54034"/>
                  <a:pt x="911019" y="54658"/>
                </a:cubicBezTo>
                <a:cubicBezTo>
                  <a:pt x="904702" y="55905"/>
                  <a:pt x="892373" y="58616"/>
                  <a:pt x="874032" y="62789"/>
                </a:cubicBezTo>
                <a:lnTo>
                  <a:pt x="874032" y="85009"/>
                </a:lnTo>
                <a:cubicBezTo>
                  <a:pt x="880399" y="85123"/>
                  <a:pt x="887533" y="84030"/>
                  <a:pt x="895434" y="81728"/>
                </a:cubicBezTo>
                <a:cubicBezTo>
                  <a:pt x="903336" y="79427"/>
                  <a:pt x="909843" y="80699"/>
                  <a:pt x="914955" y="85546"/>
                </a:cubicBezTo>
                <a:cubicBezTo>
                  <a:pt x="920067" y="90393"/>
                  <a:pt x="916622" y="94244"/>
                  <a:pt x="904619" y="97097"/>
                </a:cubicBezTo>
                <a:cubicBezTo>
                  <a:pt x="892617" y="99951"/>
                  <a:pt x="882421" y="101378"/>
                  <a:pt x="874032" y="101378"/>
                </a:cubicBezTo>
                <a:lnTo>
                  <a:pt x="874032" y="124157"/>
                </a:lnTo>
                <a:cubicBezTo>
                  <a:pt x="880313" y="124258"/>
                  <a:pt x="887415" y="122935"/>
                  <a:pt x="895338" y="120189"/>
                </a:cubicBezTo>
                <a:cubicBezTo>
                  <a:pt x="903261" y="117443"/>
                  <a:pt x="910237" y="118930"/>
                  <a:pt x="916267" y="124652"/>
                </a:cubicBezTo>
                <a:cubicBezTo>
                  <a:pt x="922297" y="130374"/>
                  <a:pt x="919107" y="134898"/>
                  <a:pt x="906695" y="138225"/>
                </a:cubicBezTo>
                <a:cubicBezTo>
                  <a:pt x="894284" y="141552"/>
                  <a:pt x="883396" y="143216"/>
                  <a:pt x="874032" y="143216"/>
                </a:cubicBezTo>
                <a:lnTo>
                  <a:pt x="874032" y="164661"/>
                </a:lnTo>
                <a:cubicBezTo>
                  <a:pt x="882363" y="164733"/>
                  <a:pt x="892111" y="163625"/>
                  <a:pt x="903275" y="161338"/>
                </a:cubicBezTo>
                <a:cubicBezTo>
                  <a:pt x="914439" y="159051"/>
                  <a:pt x="920964" y="159481"/>
                  <a:pt x="922849" y="162629"/>
                </a:cubicBezTo>
                <a:cubicBezTo>
                  <a:pt x="924735" y="165776"/>
                  <a:pt x="926492" y="154996"/>
                  <a:pt x="928119" y="130288"/>
                </a:cubicBezTo>
                <a:cubicBezTo>
                  <a:pt x="929747" y="105580"/>
                  <a:pt x="930138" y="87145"/>
                  <a:pt x="929292" y="74985"/>
                </a:cubicBezTo>
                <a:cubicBezTo>
                  <a:pt x="928445" y="62824"/>
                  <a:pt x="926768" y="56084"/>
                  <a:pt x="924258" y="54765"/>
                </a:cubicBezTo>
                <a:cubicBezTo>
                  <a:pt x="923004" y="54106"/>
                  <a:pt x="921273" y="53767"/>
                  <a:pt x="919066" y="53749"/>
                </a:cubicBezTo>
                <a:close/>
                <a:moveTo>
                  <a:pt x="204691" y="53749"/>
                </a:moveTo>
                <a:cubicBezTo>
                  <a:pt x="202485" y="53731"/>
                  <a:pt x="199802" y="54034"/>
                  <a:pt x="196644" y="54658"/>
                </a:cubicBezTo>
                <a:cubicBezTo>
                  <a:pt x="190327" y="55905"/>
                  <a:pt x="177998" y="58616"/>
                  <a:pt x="159657" y="62789"/>
                </a:cubicBezTo>
                <a:lnTo>
                  <a:pt x="159657" y="85009"/>
                </a:lnTo>
                <a:cubicBezTo>
                  <a:pt x="166024" y="85123"/>
                  <a:pt x="173158" y="84030"/>
                  <a:pt x="181060" y="81728"/>
                </a:cubicBezTo>
                <a:cubicBezTo>
                  <a:pt x="188961" y="79427"/>
                  <a:pt x="195468" y="80699"/>
                  <a:pt x="200580" y="85546"/>
                </a:cubicBezTo>
                <a:cubicBezTo>
                  <a:pt x="205692" y="90393"/>
                  <a:pt x="202247" y="94244"/>
                  <a:pt x="190244" y="97097"/>
                </a:cubicBezTo>
                <a:cubicBezTo>
                  <a:pt x="178242" y="99951"/>
                  <a:pt x="168046" y="101378"/>
                  <a:pt x="159657" y="101378"/>
                </a:cubicBezTo>
                <a:lnTo>
                  <a:pt x="159657" y="124157"/>
                </a:lnTo>
                <a:cubicBezTo>
                  <a:pt x="165938" y="124258"/>
                  <a:pt x="173040" y="122935"/>
                  <a:pt x="180963" y="120189"/>
                </a:cubicBezTo>
                <a:cubicBezTo>
                  <a:pt x="188886" y="117443"/>
                  <a:pt x="195862" y="118930"/>
                  <a:pt x="201892" y="124652"/>
                </a:cubicBezTo>
                <a:cubicBezTo>
                  <a:pt x="207922" y="130374"/>
                  <a:pt x="204732" y="134898"/>
                  <a:pt x="192320" y="138225"/>
                </a:cubicBezTo>
                <a:cubicBezTo>
                  <a:pt x="179909" y="141552"/>
                  <a:pt x="169021" y="143216"/>
                  <a:pt x="159657" y="143216"/>
                </a:cubicBezTo>
                <a:lnTo>
                  <a:pt x="159657" y="164661"/>
                </a:lnTo>
                <a:cubicBezTo>
                  <a:pt x="167988" y="164733"/>
                  <a:pt x="177736" y="163625"/>
                  <a:pt x="188900" y="161338"/>
                </a:cubicBezTo>
                <a:cubicBezTo>
                  <a:pt x="200064" y="159051"/>
                  <a:pt x="206588" y="159481"/>
                  <a:pt x="208475" y="162629"/>
                </a:cubicBezTo>
                <a:cubicBezTo>
                  <a:pt x="210360" y="165776"/>
                  <a:pt x="212117" y="154996"/>
                  <a:pt x="213744" y="130288"/>
                </a:cubicBezTo>
                <a:cubicBezTo>
                  <a:pt x="215372" y="105580"/>
                  <a:pt x="215763" y="87145"/>
                  <a:pt x="214917" y="74985"/>
                </a:cubicBezTo>
                <a:cubicBezTo>
                  <a:pt x="214071" y="62824"/>
                  <a:pt x="212393" y="56084"/>
                  <a:pt x="209883" y="54765"/>
                </a:cubicBezTo>
                <a:cubicBezTo>
                  <a:pt x="208629" y="54106"/>
                  <a:pt x="206898" y="53767"/>
                  <a:pt x="204691" y="53749"/>
                </a:cubicBezTo>
                <a:close/>
                <a:moveTo>
                  <a:pt x="4485725" y="50079"/>
                </a:moveTo>
                <a:cubicBezTo>
                  <a:pt x="4489616" y="50801"/>
                  <a:pt x="4494161" y="52478"/>
                  <a:pt x="4499360" y="55109"/>
                </a:cubicBezTo>
                <a:cubicBezTo>
                  <a:pt x="4509757" y="60372"/>
                  <a:pt x="4519192" y="68370"/>
                  <a:pt x="4527667" y="79104"/>
                </a:cubicBezTo>
                <a:cubicBezTo>
                  <a:pt x="4536142" y="89838"/>
                  <a:pt x="4533633" y="95990"/>
                  <a:pt x="4520139" y="97560"/>
                </a:cubicBezTo>
                <a:cubicBezTo>
                  <a:pt x="4506644" y="99130"/>
                  <a:pt x="4493122" y="103759"/>
                  <a:pt x="4479570" y="111445"/>
                </a:cubicBezTo>
                <a:cubicBezTo>
                  <a:pt x="4466019" y="119131"/>
                  <a:pt x="4463516" y="116084"/>
                  <a:pt x="4472063" y="102303"/>
                </a:cubicBezTo>
                <a:cubicBezTo>
                  <a:pt x="4480610" y="88522"/>
                  <a:pt x="4483503" y="79972"/>
                  <a:pt x="4480743" y="76652"/>
                </a:cubicBezTo>
                <a:cubicBezTo>
                  <a:pt x="4477982" y="73332"/>
                  <a:pt x="4469883" y="73221"/>
                  <a:pt x="4456447" y="76319"/>
                </a:cubicBezTo>
                <a:cubicBezTo>
                  <a:pt x="4443010" y="79416"/>
                  <a:pt x="4422417" y="83467"/>
                  <a:pt x="4394669" y="88472"/>
                </a:cubicBezTo>
                <a:cubicBezTo>
                  <a:pt x="4366921" y="93477"/>
                  <a:pt x="4348113" y="95979"/>
                  <a:pt x="4338247" y="95979"/>
                </a:cubicBezTo>
                <a:cubicBezTo>
                  <a:pt x="4333171" y="114607"/>
                  <a:pt x="4326141" y="127362"/>
                  <a:pt x="4317157" y="134246"/>
                </a:cubicBezTo>
                <a:cubicBezTo>
                  <a:pt x="4308173" y="141129"/>
                  <a:pt x="4301938" y="140272"/>
                  <a:pt x="4298453" y="131675"/>
                </a:cubicBezTo>
                <a:cubicBezTo>
                  <a:pt x="4294969" y="123078"/>
                  <a:pt x="4295940" y="114632"/>
                  <a:pt x="4301368" y="106336"/>
                </a:cubicBezTo>
                <a:cubicBezTo>
                  <a:pt x="4306796" y="98040"/>
                  <a:pt x="4310743" y="88590"/>
                  <a:pt x="4313209" y="77986"/>
                </a:cubicBezTo>
                <a:cubicBezTo>
                  <a:pt x="4315676" y="67381"/>
                  <a:pt x="4319128" y="62627"/>
                  <a:pt x="4323567" y="63724"/>
                </a:cubicBezTo>
                <a:cubicBezTo>
                  <a:pt x="4328005" y="64821"/>
                  <a:pt x="4332813" y="70116"/>
                  <a:pt x="4337989" y="79610"/>
                </a:cubicBezTo>
                <a:cubicBezTo>
                  <a:pt x="4350824" y="79696"/>
                  <a:pt x="4367548" y="77720"/>
                  <a:pt x="4388162" y="73684"/>
                </a:cubicBezTo>
                <a:cubicBezTo>
                  <a:pt x="4408776" y="69647"/>
                  <a:pt x="4427279" y="65413"/>
                  <a:pt x="4443670" y="60982"/>
                </a:cubicBezTo>
                <a:cubicBezTo>
                  <a:pt x="4460060" y="56551"/>
                  <a:pt x="4470841" y="53148"/>
                  <a:pt x="4476010" y="50775"/>
                </a:cubicBezTo>
                <a:cubicBezTo>
                  <a:pt x="4478595" y="49588"/>
                  <a:pt x="4481833" y="49356"/>
                  <a:pt x="4485725" y="50079"/>
                </a:cubicBezTo>
                <a:close/>
                <a:moveTo>
                  <a:pt x="2342600" y="50079"/>
                </a:moveTo>
                <a:cubicBezTo>
                  <a:pt x="2346491" y="50801"/>
                  <a:pt x="2351036" y="52478"/>
                  <a:pt x="2356235" y="55109"/>
                </a:cubicBezTo>
                <a:cubicBezTo>
                  <a:pt x="2366631" y="60372"/>
                  <a:pt x="2376067" y="68370"/>
                  <a:pt x="2384542" y="79104"/>
                </a:cubicBezTo>
                <a:cubicBezTo>
                  <a:pt x="2393017" y="89838"/>
                  <a:pt x="2390508" y="95990"/>
                  <a:pt x="2377014" y="97560"/>
                </a:cubicBezTo>
                <a:cubicBezTo>
                  <a:pt x="2363520" y="99130"/>
                  <a:pt x="2349997" y="103759"/>
                  <a:pt x="2336445" y="111445"/>
                </a:cubicBezTo>
                <a:cubicBezTo>
                  <a:pt x="2322894" y="119131"/>
                  <a:pt x="2320391" y="116084"/>
                  <a:pt x="2328938" y="102303"/>
                </a:cubicBezTo>
                <a:cubicBezTo>
                  <a:pt x="2337485" y="88522"/>
                  <a:pt x="2340378" y="79972"/>
                  <a:pt x="2337617" y="76652"/>
                </a:cubicBezTo>
                <a:cubicBezTo>
                  <a:pt x="2334857" y="73332"/>
                  <a:pt x="2326759" y="73221"/>
                  <a:pt x="2313322" y="76319"/>
                </a:cubicBezTo>
                <a:cubicBezTo>
                  <a:pt x="2299885" y="79416"/>
                  <a:pt x="2279292" y="83467"/>
                  <a:pt x="2251544" y="88472"/>
                </a:cubicBezTo>
                <a:cubicBezTo>
                  <a:pt x="2223796" y="93477"/>
                  <a:pt x="2204989" y="95979"/>
                  <a:pt x="2195123" y="95979"/>
                </a:cubicBezTo>
                <a:cubicBezTo>
                  <a:pt x="2190046" y="114607"/>
                  <a:pt x="2183016" y="127362"/>
                  <a:pt x="2174032" y="134246"/>
                </a:cubicBezTo>
                <a:cubicBezTo>
                  <a:pt x="2165047" y="141129"/>
                  <a:pt x="2158813" y="140272"/>
                  <a:pt x="2155328" y="131675"/>
                </a:cubicBezTo>
                <a:cubicBezTo>
                  <a:pt x="2151844" y="123078"/>
                  <a:pt x="2152815" y="114632"/>
                  <a:pt x="2158243" y="106336"/>
                </a:cubicBezTo>
                <a:cubicBezTo>
                  <a:pt x="2163671" y="98040"/>
                  <a:pt x="2167618" y="88590"/>
                  <a:pt x="2170085" y="77986"/>
                </a:cubicBezTo>
                <a:cubicBezTo>
                  <a:pt x="2172551" y="67381"/>
                  <a:pt x="2176003" y="62627"/>
                  <a:pt x="2180442" y="63724"/>
                </a:cubicBezTo>
                <a:cubicBezTo>
                  <a:pt x="2184880" y="64821"/>
                  <a:pt x="2189687" y="70116"/>
                  <a:pt x="2194864" y="79610"/>
                </a:cubicBezTo>
                <a:cubicBezTo>
                  <a:pt x="2207699" y="79696"/>
                  <a:pt x="2224423" y="77720"/>
                  <a:pt x="2245037" y="73684"/>
                </a:cubicBezTo>
                <a:cubicBezTo>
                  <a:pt x="2265651" y="69647"/>
                  <a:pt x="2284154" y="65413"/>
                  <a:pt x="2300544" y="60982"/>
                </a:cubicBezTo>
                <a:cubicBezTo>
                  <a:pt x="2316935" y="56551"/>
                  <a:pt x="2327716" y="53148"/>
                  <a:pt x="2332885" y="50775"/>
                </a:cubicBezTo>
                <a:cubicBezTo>
                  <a:pt x="2335470" y="49588"/>
                  <a:pt x="2338708" y="49356"/>
                  <a:pt x="2342600" y="50079"/>
                </a:cubicBezTo>
                <a:close/>
                <a:moveTo>
                  <a:pt x="5185323" y="45291"/>
                </a:moveTo>
                <a:cubicBezTo>
                  <a:pt x="5194005" y="45141"/>
                  <a:pt x="5201393" y="48317"/>
                  <a:pt x="5207485" y="54819"/>
                </a:cubicBezTo>
                <a:cubicBezTo>
                  <a:pt x="5215609" y="63488"/>
                  <a:pt x="5208400" y="69589"/>
                  <a:pt x="5185857" y="73124"/>
                </a:cubicBezTo>
                <a:cubicBezTo>
                  <a:pt x="5163314" y="76659"/>
                  <a:pt x="5139940" y="80499"/>
                  <a:pt x="5115733" y="84643"/>
                </a:cubicBezTo>
                <a:cubicBezTo>
                  <a:pt x="5126532" y="89533"/>
                  <a:pt x="5129242" y="94484"/>
                  <a:pt x="5123864" y="99496"/>
                </a:cubicBezTo>
                <a:cubicBezTo>
                  <a:pt x="5118487" y="104508"/>
                  <a:pt x="5113525" y="109229"/>
                  <a:pt x="5108979" y="113660"/>
                </a:cubicBezTo>
                <a:cubicBezTo>
                  <a:pt x="5118114" y="121275"/>
                  <a:pt x="5133300" y="136920"/>
                  <a:pt x="5154538" y="160596"/>
                </a:cubicBezTo>
                <a:cubicBezTo>
                  <a:pt x="5160231" y="152852"/>
                  <a:pt x="5166634" y="142387"/>
                  <a:pt x="5173747" y="129202"/>
                </a:cubicBezTo>
                <a:cubicBezTo>
                  <a:pt x="5180860" y="116016"/>
                  <a:pt x="5183516" y="106031"/>
                  <a:pt x="5181716" y="99249"/>
                </a:cubicBezTo>
                <a:cubicBezTo>
                  <a:pt x="5179917" y="92466"/>
                  <a:pt x="5182896" y="89784"/>
                  <a:pt x="5190654" y="91204"/>
                </a:cubicBezTo>
                <a:cubicBezTo>
                  <a:pt x="5198412" y="92623"/>
                  <a:pt x="5206536" y="95846"/>
                  <a:pt x="5215025" y="100873"/>
                </a:cubicBezTo>
                <a:cubicBezTo>
                  <a:pt x="5223515" y="105899"/>
                  <a:pt x="5225063" y="110441"/>
                  <a:pt x="5219671" y="114499"/>
                </a:cubicBezTo>
                <a:cubicBezTo>
                  <a:pt x="5214280" y="118558"/>
                  <a:pt x="5195831" y="137214"/>
                  <a:pt x="5164325" y="170469"/>
                </a:cubicBezTo>
                <a:cubicBezTo>
                  <a:pt x="5185147" y="188810"/>
                  <a:pt x="5203514" y="202623"/>
                  <a:pt x="5219424" y="211909"/>
                </a:cubicBezTo>
                <a:cubicBezTo>
                  <a:pt x="5235334" y="221194"/>
                  <a:pt x="5252177" y="228382"/>
                  <a:pt x="5269951" y="233473"/>
                </a:cubicBezTo>
                <a:cubicBezTo>
                  <a:pt x="5287726" y="238564"/>
                  <a:pt x="5293882" y="243228"/>
                  <a:pt x="5288418" y="247465"/>
                </a:cubicBezTo>
                <a:cubicBezTo>
                  <a:pt x="5282955" y="251703"/>
                  <a:pt x="5274659" y="254284"/>
                  <a:pt x="5263531" y="255209"/>
                </a:cubicBezTo>
                <a:cubicBezTo>
                  <a:pt x="5252403" y="256134"/>
                  <a:pt x="5240458" y="256596"/>
                  <a:pt x="5227695" y="256596"/>
                </a:cubicBezTo>
                <a:cubicBezTo>
                  <a:pt x="5214775" y="256596"/>
                  <a:pt x="5204460" y="252499"/>
                  <a:pt x="5196752" y="244303"/>
                </a:cubicBezTo>
                <a:cubicBezTo>
                  <a:pt x="5189044" y="236108"/>
                  <a:pt x="5174174" y="218297"/>
                  <a:pt x="5152139" y="190872"/>
                </a:cubicBezTo>
                <a:cubicBezTo>
                  <a:pt x="5130106" y="163446"/>
                  <a:pt x="5112614" y="142162"/>
                  <a:pt x="5099665" y="127018"/>
                </a:cubicBezTo>
                <a:lnTo>
                  <a:pt x="5092782" y="136698"/>
                </a:lnTo>
                <a:cubicBezTo>
                  <a:pt x="5101788" y="146033"/>
                  <a:pt x="5105599" y="155688"/>
                  <a:pt x="5104214" y="165662"/>
                </a:cubicBezTo>
                <a:cubicBezTo>
                  <a:pt x="5102831" y="175635"/>
                  <a:pt x="5101695" y="188129"/>
                  <a:pt x="5100805" y="203143"/>
                </a:cubicBezTo>
                <a:cubicBezTo>
                  <a:pt x="5099916" y="218158"/>
                  <a:pt x="5099257" y="230569"/>
                  <a:pt x="5098826" y="240378"/>
                </a:cubicBezTo>
                <a:cubicBezTo>
                  <a:pt x="5098396" y="250186"/>
                  <a:pt x="5100415" y="252972"/>
                  <a:pt x="5104881" y="248734"/>
                </a:cubicBezTo>
                <a:cubicBezTo>
                  <a:pt x="5109348" y="244497"/>
                  <a:pt x="5119699" y="237746"/>
                  <a:pt x="5135932" y="228482"/>
                </a:cubicBezTo>
                <a:cubicBezTo>
                  <a:pt x="5152165" y="219219"/>
                  <a:pt x="5156689" y="219115"/>
                  <a:pt x="5149505" y="228171"/>
                </a:cubicBezTo>
                <a:cubicBezTo>
                  <a:pt x="5142320" y="237226"/>
                  <a:pt x="5130698" y="250505"/>
                  <a:pt x="5114636" y="268008"/>
                </a:cubicBezTo>
                <a:cubicBezTo>
                  <a:pt x="5098576" y="285510"/>
                  <a:pt x="5087677" y="297656"/>
                  <a:pt x="5081941" y="304446"/>
                </a:cubicBezTo>
                <a:cubicBezTo>
                  <a:pt x="5076205" y="311236"/>
                  <a:pt x="5070254" y="309508"/>
                  <a:pt x="5064087" y="299262"/>
                </a:cubicBezTo>
                <a:cubicBezTo>
                  <a:pt x="5057921" y="289016"/>
                  <a:pt x="5056648" y="280358"/>
                  <a:pt x="5060269" y="273288"/>
                </a:cubicBezTo>
                <a:cubicBezTo>
                  <a:pt x="5063890" y="266219"/>
                  <a:pt x="5067038" y="258221"/>
                  <a:pt x="5069712" y="249294"/>
                </a:cubicBezTo>
                <a:cubicBezTo>
                  <a:pt x="5072387" y="240367"/>
                  <a:pt x="5074850" y="224396"/>
                  <a:pt x="5077101" y="201379"/>
                </a:cubicBezTo>
                <a:cubicBezTo>
                  <a:pt x="5079353" y="178363"/>
                  <a:pt x="5079166" y="162575"/>
                  <a:pt x="5076542" y="154014"/>
                </a:cubicBezTo>
                <a:cubicBezTo>
                  <a:pt x="5058545" y="176757"/>
                  <a:pt x="5043348" y="192944"/>
                  <a:pt x="5030950" y="202573"/>
                </a:cubicBezTo>
                <a:cubicBezTo>
                  <a:pt x="5018553" y="212203"/>
                  <a:pt x="5003464" y="219789"/>
                  <a:pt x="4985682" y="225331"/>
                </a:cubicBezTo>
                <a:cubicBezTo>
                  <a:pt x="4967901" y="230874"/>
                  <a:pt x="4966369" y="227500"/>
                  <a:pt x="4981089" y="215211"/>
                </a:cubicBezTo>
                <a:cubicBezTo>
                  <a:pt x="4995810" y="202921"/>
                  <a:pt x="5011179" y="188993"/>
                  <a:pt x="5027197" y="173427"/>
                </a:cubicBezTo>
                <a:cubicBezTo>
                  <a:pt x="5043215" y="157861"/>
                  <a:pt x="5058352" y="140677"/>
                  <a:pt x="5072605" y="121877"/>
                </a:cubicBezTo>
                <a:cubicBezTo>
                  <a:pt x="5086860" y="103077"/>
                  <a:pt x="5092969" y="92645"/>
                  <a:pt x="5090932" y="90580"/>
                </a:cubicBezTo>
                <a:cubicBezTo>
                  <a:pt x="5084694" y="91440"/>
                  <a:pt x="5074792" y="93003"/>
                  <a:pt x="5061226" y="95269"/>
                </a:cubicBezTo>
                <a:cubicBezTo>
                  <a:pt x="5047661" y="97535"/>
                  <a:pt x="5035553" y="95477"/>
                  <a:pt x="5024906" y="89096"/>
                </a:cubicBezTo>
                <a:cubicBezTo>
                  <a:pt x="5014258" y="82714"/>
                  <a:pt x="5014183" y="78885"/>
                  <a:pt x="5024680" y="77609"/>
                </a:cubicBezTo>
                <a:cubicBezTo>
                  <a:pt x="5035177" y="76333"/>
                  <a:pt x="5048980" y="74343"/>
                  <a:pt x="5066088" y="71640"/>
                </a:cubicBezTo>
                <a:cubicBezTo>
                  <a:pt x="5083196" y="68937"/>
                  <a:pt x="5102644" y="64868"/>
                  <a:pt x="5124434" y="59433"/>
                </a:cubicBezTo>
                <a:cubicBezTo>
                  <a:pt x="5146224" y="53998"/>
                  <a:pt x="5163483" y="49703"/>
                  <a:pt x="5176209" y="46548"/>
                </a:cubicBezTo>
                <a:cubicBezTo>
                  <a:pt x="5179391" y="45760"/>
                  <a:pt x="5182429" y="45340"/>
                  <a:pt x="5185323" y="45291"/>
                </a:cubicBezTo>
                <a:close/>
                <a:moveTo>
                  <a:pt x="4128500" y="44677"/>
                </a:moveTo>
                <a:cubicBezTo>
                  <a:pt x="4118003" y="44677"/>
                  <a:pt x="4096547" y="46477"/>
                  <a:pt x="4064131" y="50076"/>
                </a:cubicBezTo>
                <a:cubicBezTo>
                  <a:pt x="4031715" y="53675"/>
                  <a:pt x="4007268" y="56264"/>
                  <a:pt x="3990791" y="57841"/>
                </a:cubicBezTo>
                <a:cubicBezTo>
                  <a:pt x="3989917" y="119375"/>
                  <a:pt x="3987701" y="182873"/>
                  <a:pt x="3984145" y="248337"/>
                </a:cubicBezTo>
                <a:cubicBezTo>
                  <a:pt x="4019508" y="248394"/>
                  <a:pt x="4045026" y="247082"/>
                  <a:pt x="4060700" y="244400"/>
                </a:cubicBezTo>
                <a:cubicBezTo>
                  <a:pt x="4076374" y="241719"/>
                  <a:pt x="4093292" y="239230"/>
                  <a:pt x="4111453" y="236936"/>
                </a:cubicBezTo>
                <a:cubicBezTo>
                  <a:pt x="4129615" y="234642"/>
                  <a:pt x="4140629" y="236868"/>
                  <a:pt x="4144493" y="243615"/>
                </a:cubicBezTo>
                <a:cubicBezTo>
                  <a:pt x="4148358" y="250362"/>
                  <a:pt x="4150918" y="249670"/>
                  <a:pt x="4152173" y="241539"/>
                </a:cubicBezTo>
                <a:cubicBezTo>
                  <a:pt x="4153427" y="233408"/>
                  <a:pt x="4154281" y="215716"/>
                  <a:pt x="4154732" y="188463"/>
                </a:cubicBezTo>
                <a:cubicBezTo>
                  <a:pt x="4155184" y="161209"/>
                  <a:pt x="4154291" y="133948"/>
                  <a:pt x="4152054" y="106680"/>
                </a:cubicBezTo>
                <a:cubicBezTo>
                  <a:pt x="4149817" y="79412"/>
                  <a:pt x="4147530" y="62262"/>
                  <a:pt x="4145192" y="55228"/>
                </a:cubicBezTo>
                <a:cubicBezTo>
                  <a:pt x="4142855" y="48194"/>
                  <a:pt x="4137291" y="44677"/>
                  <a:pt x="4128500" y="44677"/>
                </a:cubicBezTo>
                <a:close/>
                <a:moveTo>
                  <a:pt x="1985375" y="44677"/>
                </a:moveTo>
                <a:cubicBezTo>
                  <a:pt x="1974878" y="44677"/>
                  <a:pt x="1953422" y="46477"/>
                  <a:pt x="1921006" y="50076"/>
                </a:cubicBezTo>
                <a:cubicBezTo>
                  <a:pt x="1888590" y="53675"/>
                  <a:pt x="1864143" y="56264"/>
                  <a:pt x="1847667" y="57841"/>
                </a:cubicBezTo>
                <a:cubicBezTo>
                  <a:pt x="1846792" y="119375"/>
                  <a:pt x="1844576" y="182873"/>
                  <a:pt x="1841020" y="248337"/>
                </a:cubicBezTo>
                <a:cubicBezTo>
                  <a:pt x="1876383" y="248394"/>
                  <a:pt x="1901901" y="247082"/>
                  <a:pt x="1917575" y="244400"/>
                </a:cubicBezTo>
                <a:cubicBezTo>
                  <a:pt x="1933249" y="241719"/>
                  <a:pt x="1950167" y="239230"/>
                  <a:pt x="1968328" y="236936"/>
                </a:cubicBezTo>
                <a:cubicBezTo>
                  <a:pt x="1986490" y="234642"/>
                  <a:pt x="1997503" y="236868"/>
                  <a:pt x="2001368" y="243615"/>
                </a:cubicBezTo>
                <a:cubicBezTo>
                  <a:pt x="2005233" y="250362"/>
                  <a:pt x="2007793" y="249670"/>
                  <a:pt x="2009048" y="241539"/>
                </a:cubicBezTo>
                <a:cubicBezTo>
                  <a:pt x="2010302" y="233408"/>
                  <a:pt x="2011156" y="215716"/>
                  <a:pt x="2011607" y="188463"/>
                </a:cubicBezTo>
                <a:cubicBezTo>
                  <a:pt x="2012059" y="161209"/>
                  <a:pt x="2011166" y="133948"/>
                  <a:pt x="2008929" y="106680"/>
                </a:cubicBezTo>
                <a:cubicBezTo>
                  <a:pt x="2006692" y="79412"/>
                  <a:pt x="2004405" y="62262"/>
                  <a:pt x="2002067" y="55228"/>
                </a:cubicBezTo>
                <a:cubicBezTo>
                  <a:pt x="1999730" y="48194"/>
                  <a:pt x="1994166" y="44677"/>
                  <a:pt x="1985375" y="44677"/>
                </a:cubicBezTo>
                <a:close/>
                <a:moveTo>
                  <a:pt x="7192304" y="41913"/>
                </a:moveTo>
                <a:cubicBezTo>
                  <a:pt x="7202028" y="42866"/>
                  <a:pt x="7210825" y="46806"/>
                  <a:pt x="7218698" y="53733"/>
                </a:cubicBezTo>
                <a:cubicBezTo>
                  <a:pt x="7226570" y="60659"/>
                  <a:pt x="7229636" y="69880"/>
                  <a:pt x="7227894" y="81395"/>
                </a:cubicBezTo>
                <a:cubicBezTo>
                  <a:pt x="7226152" y="92910"/>
                  <a:pt x="7217372" y="92351"/>
                  <a:pt x="7201554" y="79717"/>
                </a:cubicBezTo>
                <a:cubicBezTo>
                  <a:pt x="7192420" y="72404"/>
                  <a:pt x="7186164" y="64036"/>
                  <a:pt x="7182786" y="54615"/>
                </a:cubicBezTo>
                <a:cubicBezTo>
                  <a:pt x="7179410" y="45193"/>
                  <a:pt x="7182582" y="40959"/>
                  <a:pt x="7192304" y="41913"/>
                </a:cubicBezTo>
                <a:close/>
                <a:moveTo>
                  <a:pt x="2742811" y="35944"/>
                </a:moveTo>
                <a:cubicBezTo>
                  <a:pt x="2747757" y="36273"/>
                  <a:pt x="2751977" y="37794"/>
                  <a:pt x="2755473" y="40504"/>
                </a:cubicBezTo>
                <a:cubicBezTo>
                  <a:pt x="2762464" y="45924"/>
                  <a:pt x="2760689" y="50893"/>
                  <a:pt x="2750149" y="55410"/>
                </a:cubicBezTo>
                <a:cubicBezTo>
                  <a:pt x="2739609" y="59928"/>
                  <a:pt x="2721501" y="64212"/>
                  <a:pt x="2695825" y="68263"/>
                </a:cubicBezTo>
                <a:lnTo>
                  <a:pt x="2685416" y="69856"/>
                </a:lnTo>
                <a:lnTo>
                  <a:pt x="2702224" y="76351"/>
                </a:lnTo>
                <a:cubicBezTo>
                  <a:pt x="2706024" y="79312"/>
                  <a:pt x="2706989" y="82449"/>
                  <a:pt x="2705117" y="85762"/>
                </a:cubicBezTo>
                <a:cubicBezTo>
                  <a:pt x="2703246" y="89074"/>
                  <a:pt x="2699234" y="93778"/>
                  <a:pt x="2693082" y="99872"/>
                </a:cubicBezTo>
                <a:cubicBezTo>
                  <a:pt x="2710936" y="96416"/>
                  <a:pt x="2724096" y="93301"/>
                  <a:pt x="2732564" y="90526"/>
                </a:cubicBezTo>
                <a:cubicBezTo>
                  <a:pt x="2741032" y="87751"/>
                  <a:pt x="2749615" y="90583"/>
                  <a:pt x="2758312" y="99023"/>
                </a:cubicBezTo>
                <a:cubicBezTo>
                  <a:pt x="2767010" y="107462"/>
                  <a:pt x="2766303" y="111983"/>
                  <a:pt x="2756193" y="112585"/>
                </a:cubicBezTo>
                <a:cubicBezTo>
                  <a:pt x="2746084" y="113187"/>
                  <a:pt x="2723283" y="116084"/>
                  <a:pt x="2687791" y="121275"/>
                </a:cubicBezTo>
                <a:cubicBezTo>
                  <a:pt x="2681065" y="138096"/>
                  <a:pt x="2676071" y="149303"/>
                  <a:pt x="2672809" y="154896"/>
                </a:cubicBezTo>
                <a:lnTo>
                  <a:pt x="2669284" y="160203"/>
                </a:lnTo>
                <a:lnTo>
                  <a:pt x="2692910" y="154466"/>
                </a:lnTo>
                <a:cubicBezTo>
                  <a:pt x="2692910" y="146794"/>
                  <a:pt x="2691111" y="138924"/>
                  <a:pt x="2687511" y="130858"/>
                </a:cubicBezTo>
                <a:cubicBezTo>
                  <a:pt x="2683912" y="122792"/>
                  <a:pt x="2688440" y="120773"/>
                  <a:pt x="2701095" y="124803"/>
                </a:cubicBezTo>
                <a:cubicBezTo>
                  <a:pt x="2713750" y="128832"/>
                  <a:pt x="2719626" y="132747"/>
                  <a:pt x="2718722" y="136547"/>
                </a:cubicBezTo>
                <a:cubicBezTo>
                  <a:pt x="2717819" y="140348"/>
                  <a:pt x="2717367" y="144764"/>
                  <a:pt x="2717367" y="149798"/>
                </a:cubicBezTo>
                <a:cubicBezTo>
                  <a:pt x="2728381" y="148980"/>
                  <a:pt x="2736709" y="147654"/>
                  <a:pt x="2742351" y="145818"/>
                </a:cubicBezTo>
                <a:cubicBezTo>
                  <a:pt x="2747995" y="143983"/>
                  <a:pt x="2754466" y="146829"/>
                  <a:pt x="2761765" y="154358"/>
                </a:cubicBezTo>
                <a:cubicBezTo>
                  <a:pt x="2769064" y="161887"/>
                  <a:pt x="2767777" y="165963"/>
                  <a:pt x="2757904" y="166587"/>
                </a:cubicBezTo>
                <a:cubicBezTo>
                  <a:pt x="2748030" y="167210"/>
                  <a:pt x="2734518" y="167909"/>
                  <a:pt x="2717367" y="168684"/>
                </a:cubicBezTo>
                <a:lnTo>
                  <a:pt x="2717367" y="192990"/>
                </a:lnTo>
                <a:cubicBezTo>
                  <a:pt x="2739294" y="191270"/>
                  <a:pt x="2755322" y="189266"/>
                  <a:pt x="2765454" y="186978"/>
                </a:cubicBezTo>
                <a:cubicBezTo>
                  <a:pt x="2775585" y="184691"/>
                  <a:pt x="2784953" y="187850"/>
                  <a:pt x="2793557" y="196454"/>
                </a:cubicBezTo>
                <a:cubicBezTo>
                  <a:pt x="2802161" y="205058"/>
                  <a:pt x="2799235" y="209360"/>
                  <a:pt x="2784781" y="209360"/>
                </a:cubicBezTo>
                <a:cubicBezTo>
                  <a:pt x="2774197" y="209360"/>
                  <a:pt x="2764027" y="209804"/>
                  <a:pt x="2754268" y="210693"/>
                </a:cubicBezTo>
                <a:cubicBezTo>
                  <a:pt x="2744510" y="211583"/>
                  <a:pt x="2732210" y="212414"/>
                  <a:pt x="2717367" y="213189"/>
                </a:cubicBezTo>
                <a:cubicBezTo>
                  <a:pt x="2718242" y="266032"/>
                  <a:pt x="2715876" y="298176"/>
                  <a:pt x="2710269" y="309619"/>
                </a:cubicBezTo>
                <a:cubicBezTo>
                  <a:pt x="2704662" y="321063"/>
                  <a:pt x="2700367" y="317184"/>
                  <a:pt x="2697384" y="297982"/>
                </a:cubicBezTo>
                <a:cubicBezTo>
                  <a:pt x="2694401" y="278781"/>
                  <a:pt x="2692910" y="251936"/>
                  <a:pt x="2692910" y="217448"/>
                </a:cubicBezTo>
                <a:cubicBezTo>
                  <a:pt x="2665664" y="221922"/>
                  <a:pt x="2649495" y="224840"/>
                  <a:pt x="2644404" y="226202"/>
                </a:cubicBezTo>
                <a:cubicBezTo>
                  <a:pt x="2639314" y="227565"/>
                  <a:pt x="2632179" y="223722"/>
                  <a:pt x="2623001" y="214673"/>
                </a:cubicBezTo>
                <a:lnTo>
                  <a:pt x="2618730" y="209652"/>
                </a:lnTo>
                <a:lnTo>
                  <a:pt x="2605610" y="232935"/>
                </a:lnTo>
                <a:cubicBezTo>
                  <a:pt x="2598971" y="241844"/>
                  <a:pt x="2591310" y="249692"/>
                  <a:pt x="2582627" y="256478"/>
                </a:cubicBezTo>
                <a:cubicBezTo>
                  <a:pt x="2565261" y="270051"/>
                  <a:pt x="2563131" y="267025"/>
                  <a:pt x="2576238" y="247401"/>
                </a:cubicBezTo>
                <a:cubicBezTo>
                  <a:pt x="2589345" y="227776"/>
                  <a:pt x="2599469" y="207040"/>
                  <a:pt x="2606611" y="185193"/>
                </a:cubicBezTo>
                <a:cubicBezTo>
                  <a:pt x="2613752" y="163346"/>
                  <a:pt x="2618674" y="139555"/>
                  <a:pt x="2621378" y="113822"/>
                </a:cubicBezTo>
                <a:cubicBezTo>
                  <a:pt x="2624080" y="88088"/>
                  <a:pt x="2623407" y="70780"/>
                  <a:pt x="2619355" y="61896"/>
                </a:cubicBezTo>
                <a:cubicBezTo>
                  <a:pt x="2615304" y="53012"/>
                  <a:pt x="2616427" y="49047"/>
                  <a:pt x="2622722" y="50001"/>
                </a:cubicBezTo>
                <a:cubicBezTo>
                  <a:pt x="2629017" y="50954"/>
                  <a:pt x="2636711" y="53245"/>
                  <a:pt x="2645803" y="56873"/>
                </a:cubicBezTo>
                <a:cubicBezTo>
                  <a:pt x="2650090" y="56744"/>
                  <a:pt x="2661297" y="54679"/>
                  <a:pt x="2679423" y="50678"/>
                </a:cubicBezTo>
                <a:cubicBezTo>
                  <a:pt x="2697550" y="46677"/>
                  <a:pt x="2713008" y="42626"/>
                  <a:pt x="2725799" y="38525"/>
                </a:cubicBezTo>
                <a:cubicBezTo>
                  <a:pt x="2732195" y="36474"/>
                  <a:pt x="2737866" y="35614"/>
                  <a:pt x="2742811" y="35944"/>
                </a:cubicBezTo>
                <a:close/>
                <a:moveTo>
                  <a:pt x="6225090" y="31015"/>
                </a:moveTo>
                <a:cubicBezTo>
                  <a:pt x="6228552" y="30895"/>
                  <a:pt x="6232598" y="31670"/>
                  <a:pt x="6237230" y="33341"/>
                </a:cubicBezTo>
                <a:cubicBezTo>
                  <a:pt x="6246494" y="36682"/>
                  <a:pt x="6254105" y="40805"/>
                  <a:pt x="6260064" y="45709"/>
                </a:cubicBezTo>
                <a:cubicBezTo>
                  <a:pt x="6266022" y="50614"/>
                  <a:pt x="6265562" y="56300"/>
                  <a:pt x="6258686" y="62767"/>
                </a:cubicBezTo>
                <a:cubicBezTo>
                  <a:pt x="6251810" y="69234"/>
                  <a:pt x="6247074" y="79595"/>
                  <a:pt x="6244480" y="93849"/>
                </a:cubicBezTo>
                <a:cubicBezTo>
                  <a:pt x="6241883" y="108104"/>
                  <a:pt x="6239693" y="131539"/>
                  <a:pt x="6237908" y="164156"/>
                </a:cubicBezTo>
                <a:cubicBezTo>
                  <a:pt x="6236122" y="196773"/>
                  <a:pt x="6237134" y="219430"/>
                  <a:pt x="6240940" y="232128"/>
                </a:cubicBezTo>
                <a:cubicBezTo>
                  <a:pt x="6244748" y="244827"/>
                  <a:pt x="6257392" y="251387"/>
                  <a:pt x="6278874" y="251810"/>
                </a:cubicBezTo>
                <a:cubicBezTo>
                  <a:pt x="6300356" y="252233"/>
                  <a:pt x="6314498" y="251244"/>
                  <a:pt x="6321303" y="248842"/>
                </a:cubicBezTo>
                <a:cubicBezTo>
                  <a:pt x="6328108" y="246440"/>
                  <a:pt x="6332998" y="241410"/>
                  <a:pt x="6335974" y="233753"/>
                </a:cubicBezTo>
                <a:cubicBezTo>
                  <a:pt x="6338948" y="226095"/>
                  <a:pt x="6343602" y="215365"/>
                  <a:pt x="6349934" y="201562"/>
                </a:cubicBezTo>
                <a:cubicBezTo>
                  <a:pt x="6356264" y="187760"/>
                  <a:pt x="6358975" y="190269"/>
                  <a:pt x="6358064" y="209091"/>
                </a:cubicBezTo>
                <a:cubicBezTo>
                  <a:pt x="6357154" y="227912"/>
                  <a:pt x="6358954" y="242529"/>
                  <a:pt x="6363464" y="252940"/>
                </a:cubicBezTo>
                <a:cubicBezTo>
                  <a:pt x="6367973" y="263351"/>
                  <a:pt x="6362660" y="271062"/>
                  <a:pt x="6347524" y="276074"/>
                </a:cubicBezTo>
                <a:cubicBezTo>
                  <a:pt x="6332388" y="281086"/>
                  <a:pt x="6313276" y="283363"/>
                  <a:pt x="6290189" y="282904"/>
                </a:cubicBezTo>
                <a:cubicBezTo>
                  <a:pt x="6267100" y="282445"/>
                  <a:pt x="6248799" y="278351"/>
                  <a:pt x="6235284" y="270621"/>
                </a:cubicBezTo>
                <a:cubicBezTo>
                  <a:pt x="6221768" y="262892"/>
                  <a:pt x="6214082" y="247146"/>
                  <a:pt x="6212224" y="223385"/>
                </a:cubicBezTo>
                <a:cubicBezTo>
                  <a:pt x="6210367" y="199623"/>
                  <a:pt x="6211016" y="167759"/>
                  <a:pt x="6214172" y="127793"/>
                </a:cubicBezTo>
                <a:cubicBezTo>
                  <a:pt x="6217326" y="87827"/>
                  <a:pt x="6218606" y="66234"/>
                  <a:pt x="6218010" y="63014"/>
                </a:cubicBezTo>
                <a:cubicBezTo>
                  <a:pt x="6217416" y="59795"/>
                  <a:pt x="6213748" y="59085"/>
                  <a:pt x="6207008" y="60885"/>
                </a:cubicBezTo>
                <a:cubicBezTo>
                  <a:pt x="6200268" y="62685"/>
                  <a:pt x="6183590" y="67320"/>
                  <a:pt x="6156976" y="74791"/>
                </a:cubicBezTo>
                <a:cubicBezTo>
                  <a:pt x="6157836" y="101665"/>
                  <a:pt x="6156667" y="130155"/>
                  <a:pt x="6153470" y="160263"/>
                </a:cubicBezTo>
                <a:cubicBezTo>
                  <a:pt x="6150270" y="190370"/>
                  <a:pt x="6142172" y="214476"/>
                  <a:pt x="6129173" y="232580"/>
                </a:cubicBezTo>
                <a:cubicBezTo>
                  <a:pt x="6116174" y="250685"/>
                  <a:pt x="6099758" y="265064"/>
                  <a:pt x="6079926" y="275719"/>
                </a:cubicBezTo>
                <a:cubicBezTo>
                  <a:pt x="6060093" y="286374"/>
                  <a:pt x="6059451" y="281609"/>
                  <a:pt x="6078000" y="261426"/>
                </a:cubicBezTo>
                <a:cubicBezTo>
                  <a:pt x="6096549" y="241242"/>
                  <a:pt x="6109594" y="221158"/>
                  <a:pt x="6117138" y="201175"/>
                </a:cubicBezTo>
                <a:cubicBezTo>
                  <a:pt x="6124681" y="181192"/>
                  <a:pt x="6129130" y="156591"/>
                  <a:pt x="6130485" y="127373"/>
                </a:cubicBezTo>
                <a:cubicBezTo>
                  <a:pt x="6131840" y="98155"/>
                  <a:pt x="6130266" y="79072"/>
                  <a:pt x="6125764" y="70124"/>
                </a:cubicBezTo>
                <a:cubicBezTo>
                  <a:pt x="6121261" y="61175"/>
                  <a:pt x="6122638" y="56701"/>
                  <a:pt x="6129894" y="56701"/>
                </a:cubicBezTo>
                <a:cubicBezTo>
                  <a:pt x="6134296" y="56701"/>
                  <a:pt x="6138910" y="56698"/>
                  <a:pt x="6143736" y="56690"/>
                </a:cubicBezTo>
                <a:cubicBezTo>
                  <a:pt x="6148561" y="56683"/>
                  <a:pt x="6156426" y="55593"/>
                  <a:pt x="6167332" y="53421"/>
                </a:cubicBezTo>
                <a:cubicBezTo>
                  <a:pt x="6178238" y="51248"/>
                  <a:pt x="6188008" y="48434"/>
                  <a:pt x="6196640" y="44978"/>
                </a:cubicBezTo>
                <a:cubicBezTo>
                  <a:pt x="6205272" y="41522"/>
                  <a:pt x="6211880" y="37883"/>
                  <a:pt x="6216462" y="34062"/>
                </a:cubicBezTo>
                <a:cubicBezTo>
                  <a:pt x="6218753" y="32151"/>
                  <a:pt x="6221629" y="31135"/>
                  <a:pt x="6225090" y="31015"/>
                </a:cubicBezTo>
                <a:close/>
                <a:moveTo>
                  <a:pt x="7008281" y="30661"/>
                </a:moveTo>
                <a:cubicBezTo>
                  <a:pt x="7012782" y="29759"/>
                  <a:pt x="7018856" y="31642"/>
                  <a:pt x="7026503" y="36309"/>
                </a:cubicBezTo>
                <a:cubicBezTo>
                  <a:pt x="7036699" y="42533"/>
                  <a:pt x="7044884" y="48520"/>
                  <a:pt x="7051058" y="54270"/>
                </a:cubicBezTo>
                <a:cubicBezTo>
                  <a:pt x="7057231" y="60021"/>
                  <a:pt x="7055002" y="64520"/>
                  <a:pt x="7044368" y="67768"/>
                </a:cubicBezTo>
                <a:cubicBezTo>
                  <a:pt x="7033735" y="71016"/>
                  <a:pt x="7022234" y="76756"/>
                  <a:pt x="7009866" y="84987"/>
                </a:cubicBezTo>
                <a:cubicBezTo>
                  <a:pt x="6997497" y="93218"/>
                  <a:pt x="6993338" y="92082"/>
                  <a:pt x="6997390" y="81578"/>
                </a:cubicBezTo>
                <a:cubicBezTo>
                  <a:pt x="7001441" y="71074"/>
                  <a:pt x="7003466" y="63699"/>
                  <a:pt x="7003466" y="59454"/>
                </a:cubicBezTo>
                <a:cubicBezTo>
                  <a:pt x="7003466" y="57189"/>
                  <a:pt x="7002089" y="55737"/>
                  <a:pt x="6999336" y="55099"/>
                </a:cubicBezTo>
                <a:cubicBezTo>
                  <a:pt x="6996582" y="54460"/>
                  <a:pt x="6987886" y="55041"/>
                  <a:pt x="6973244" y="56841"/>
                </a:cubicBezTo>
                <a:cubicBezTo>
                  <a:pt x="6958602" y="58641"/>
                  <a:pt x="6938469" y="60888"/>
                  <a:pt x="6912842" y="63584"/>
                </a:cubicBezTo>
                <a:cubicBezTo>
                  <a:pt x="6887218" y="66280"/>
                  <a:pt x="6868574" y="68302"/>
                  <a:pt x="6856916" y="69650"/>
                </a:cubicBezTo>
                <a:cubicBezTo>
                  <a:pt x="6845258" y="70998"/>
                  <a:pt x="6838059" y="70324"/>
                  <a:pt x="6835320" y="67628"/>
                </a:cubicBezTo>
                <a:cubicBezTo>
                  <a:pt x="6834015" y="77552"/>
                  <a:pt x="6828799" y="88583"/>
                  <a:pt x="6819671" y="100722"/>
                </a:cubicBezTo>
                <a:cubicBezTo>
                  <a:pt x="6810544" y="112861"/>
                  <a:pt x="6803122" y="113944"/>
                  <a:pt x="6797408" y="103970"/>
                </a:cubicBezTo>
                <a:cubicBezTo>
                  <a:pt x="6791694" y="93996"/>
                  <a:pt x="6792457" y="85281"/>
                  <a:pt x="6799698" y="77824"/>
                </a:cubicBezTo>
                <a:cubicBezTo>
                  <a:pt x="6806941" y="70367"/>
                  <a:pt x="6811981" y="61602"/>
                  <a:pt x="6814820" y="51528"/>
                </a:cubicBezTo>
                <a:cubicBezTo>
                  <a:pt x="6817660" y="41454"/>
                  <a:pt x="6821424" y="38511"/>
                  <a:pt x="6826113" y="42698"/>
                </a:cubicBezTo>
                <a:cubicBezTo>
                  <a:pt x="6830802" y="46885"/>
                  <a:pt x="6834582" y="51094"/>
                  <a:pt x="6837449" y="55324"/>
                </a:cubicBezTo>
                <a:cubicBezTo>
                  <a:pt x="6857512" y="54507"/>
                  <a:pt x="6888407" y="51381"/>
                  <a:pt x="6930137" y="45946"/>
                </a:cubicBezTo>
                <a:cubicBezTo>
                  <a:pt x="6974980" y="40654"/>
                  <a:pt x="6999702" y="36170"/>
                  <a:pt x="7004304" y="32491"/>
                </a:cubicBezTo>
                <a:cubicBezTo>
                  <a:pt x="7005456" y="31572"/>
                  <a:pt x="7006781" y="30962"/>
                  <a:pt x="7008281" y="30661"/>
                </a:cubicBezTo>
                <a:close/>
                <a:moveTo>
                  <a:pt x="7572281" y="29835"/>
                </a:moveTo>
                <a:cubicBezTo>
                  <a:pt x="7598266" y="26135"/>
                  <a:pt x="7618894" y="38955"/>
                  <a:pt x="7634166" y="68295"/>
                </a:cubicBezTo>
                <a:cubicBezTo>
                  <a:pt x="7643258" y="100259"/>
                  <a:pt x="7630818" y="131980"/>
                  <a:pt x="7596846" y="163457"/>
                </a:cubicBezTo>
                <a:cubicBezTo>
                  <a:pt x="7586722" y="178657"/>
                  <a:pt x="7581660" y="196654"/>
                  <a:pt x="7581660" y="217448"/>
                </a:cubicBezTo>
                <a:lnTo>
                  <a:pt x="7549222" y="217448"/>
                </a:lnTo>
                <a:cubicBezTo>
                  <a:pt x="7548247" y="180938"/>
                  <a:pt x="7563196" y="147690"/>
                  <a:pt x="7594071" y="117704"/>
                </a:cubicBezTo>
                <a:cubicBezTo>
                  <a:pt x="7600997" y="107351"/>
                  <a:pt x="7604023" y="96345"/>
                  <a:pt x="7603148" y="84686"/>
                </a:cubicBezTo>
                <a:cubicBezTo>
                  <a:pt x="7598430" y="68811"/>
                  <a:pt x="7589474" y="61326"/>
                  <a:pt x="7576282" y="62229"/>
                </a:cubicBezTo>
                <a:lnTo>
                  <a:pt x="7570990" y="62229"/>
                </a:lnTo>
                <a:cubicBezTo>
                  <a:pt x="7554714" y="63004"/>
                  <a:pt x="7547028" y="76949"/>
                  <a:pt x="7547932" y="104067"/>
                </a:cubicBezTo>
                <a:lnTo>
                  <a:pt x="7514117" y="104067"/>
                </a:lnTo>
                <a:cubicBezTo>
                  <a:pt x="7513156" y="66954"/>
                  <a:pt x="7524894" y="44168"/>
                  <a:pt x="7549330" y="35707"/>
                </a:cubicBezTo>
                <a:cubicBezTo>
                  <a:pt x="7553302" y="32724"/>
                  <a:pt x="7560952" y="30767"/>
                  <a:pt x="7572281" y="29835"/>
                </a:cubicBezTo>
                <a:close/>
                <a:moveTo>
                  <a:pt x="928601" y="28982"/>
                </a:moveTo>
                <a:cubicBezTo>
                  <a:pt x="931144" y="29106"/>
                  <a:pt x="934146" y="29899"/>
                  <a:pt x="937605" y="31362"/>
                </a:cubicBezTo>
                <a:cubicBezTo>
                  <a:pt x="944524" y="34287"/>
                  <a:pt x="950956" y="37582"/>
                  <a:pt x="956900" y="41246"/>
                </a:cubicBezTo>
                <a:cubicBezTo>
                  <a:pt x="962844" y="44910"/>
                  <a:pt x="964669" y="48861"/>
                  <a:pt x="962375" y="53098"/>
                </a:cubicBezTo>
                <a:cubicBezTo>
                  <a:pt x="960080" y="57336"/>
                  <a:pt x="958270" y="69385"/>
                  <a:pt x="956943" y="89246"/>
                </a:cubicBezTo>
                <a:cubicBezTo>
                  <a:pt x="955617" y="109107"/>
                  <a:pt x="954724" y="125896"/>
                  <a:pt x="954265" y="139613"/>
                </a:cubicBezTo>
                <a:cubicBezTo>
                  <a:pt x="953806" y="153329"/>
                  <a:pt x="951680" y="165170"/>
                  <a:pt x="947887" y="175137"/>
                </a:cubicBezTo>
                <a:cubicBezTo>
                  <a:pt x="944094" y="185103"/>
                  <a:pt x="940301" y="191499"/>
                  <a:pt x="936508" y="194324"/>
                </a:cubicBezTo>
                <a:cubicBezTo>
                  <a:pt x="932715" y="197149"/>
                  <a:pt x="929001" y="195410"/>
                  <a:pt x="925366" y="189108"/>
                </a:cubicBezTo>
                <a:cubicBezTo>
                  <a:pt x="921731" y="182805"/>
                  <a:pt x="917640" y="179654"/>
                  <a:pt x="913094" y="179654"/>
                </a:cubicBezTo>
                <a:cubicBezTo>
                  <a:pt x="908075" y="179654"/>
                  <a:pt x="893477" y="181382"/>
                  <a:pt x="869299" y="184838"/>
                </a:cubicBezTo>
                <a:cubicBezTo>
                  <a:pt x="862488" y="190388"/>
                  <a:pt x="857271" y="188943"/>
                  <a:pt x="853651" y="180504"/>
                </a:cubicBezTo>
                <a:cubicBezTo>
                  <a:pt x="850030" y="172065"/>
                  <a:pt x="849119" y="162324"/>
                  <a:pt x="850919" y="151282"/>
                </a:cubicBezTo>
                <a:cubicBezTo>
                  <a:pt x="852718" y="140240"/>
                  <a:pt x="853174" y="124774"/>
                  <a:pt x="852285" y="104884"/>
                </a:cubicBezTo>
                <a:cubicBezTo>
                  <a:pt x="851396" y="84994"/>
                  <a:pt x="849370" y="69288"/>
                  <a:pt x="846208" y="57766"/>
                </a:cubicBezTo>
                <a:cubicBezTo>
                  <a:pt x="843046" y="46244"/>
                  <a:pt x="845789" y="42056"/>
                  <a:pt x="854436" y="45204"/>
                </a:cubicBezTo>
                <a:cubicBezTo>
                  <a:pt x="863083" y="48352"/>
                  <a:pt x="875749" y="47315"/>
                  <a:pt x="892434" y="42096"/>
                </a:cubicBezTo>
                <a:cubicBezTo>
                  <a:pt x="909118" y="36876"/>
                  <a:pt x="919089" y="33051"/>
                  <a:pt x="922344" y="30620"/>
                </a:cubicBezTo>
                <a:cubicBezTo>
                  <a:pt x="923971" y="29405"/>
                  <a:pt x="926057" y="28859"/>
                  <a:pt x="928601" y="28982"/>
                </a:cubicBezTo>
                <a:close/>
                <a:moveTo>
                  <a:pt x="214226" y="28982"/>
                </a:moveTo>
                <a:cubicBezTo>
                  <a:pt x="216769" y="29106"/>
                  <a:pt x="219771" y="29899"/>
                  <a:pt x="223230" y="31362"/>
                </a:cubicBezTo>
                <a:cubicBezTo>
                  <a:pt x="230149" y="34287"/>
                  <a:pt x="236581" y="37582"/>
                  <a:pt x="242525" y="41246"/>
                </a:cubicBezTo>
                <a:cubicBezTo>
                  <a:pt x="248469" y="44910"/>
                  <a:pt x="250294" y="48861"/>
                  <a:pt x="248000" y="53098"/>
                </a:cubicBezTo>
                <a:cubicBezTo>
                  <a:pt x="245705" y="57336"/>
                  <a:pt x="243895" y="69385"/>
                  <a:pt x="242568" y="89246"/>
                </a:cubicBezTo>
                <a:cubicBezTo>
                  <a:pt x="241242" y="109107"/>
                  <a:pt x="240349" y="125896"/>
                  <a:pt x="239890" y="139613"/>
                </a:cubicBezTo>
                <a:cubicBezTo>
                  <a:pt x="239431" y="153329"/>
                  <a:pt x="237305" y="165170"/>
                  <a:pt x="233512" y="175137"/>
                </a:cubicBezTo>
                <a:cubicBezTo>
                  <a:pt x="229720" y="185103"/>
                  <a:pt x="225926" y="191499"/>
                  <a:pt x="222133" y="194324"/>
                </a:cubicBezTo>
                <a:cubicBezTo>
                  <a:pt x="218340" y="197149"/>
                  <a:pt x="214626" y="195410"/>
                  <a:pt x="210991" y="189108"/>
                </a:cubicBezTo>
                <a:cubicBezTo>
                  <a:pt x="207356" y="182805"/>
                  <a:pt x="203265" y="179654"/>
                  <a:pt x="198719" y="179654"/>
                </a:cubicBezTo>
                <a:cubicBezTo>
                  <a:pt x="193700" y="179654"/>
                  <a:pt x="179102" y="181382"/>
                  <a:pt x="154925" y="184838"/>
                </a:cubicBezTo>
                <a:cubicBezTo>
                  <a:pt x="148113" y="190388"/>
                  <a:pt x="142896" y="188943"/>
                  <a:pt x="139276" y="180504"/>
                </a:cubicBezTo>
                <a:cubicBezTo>
                  <a:pt x="135655" y="172065"/>
                  <a:pt x="134744" y="162324"/>
                  <a:pt x="136544" y="151282"/>
                </a:cubicBezTo>
                <a:cubicBezTo>
                  <a:pt x="138343" y="140240"/>
                  <a:pt x="138799" y="124774"/>
                  <a:pt x="137910" y="104884"/>
                </a:cubicBezTo>
                <a:cubicBezTo>
                  <a:pt x="137021" y="84994"/>
                  <a:pt x="134995" y="69288"/>
                  <a:pt x="131833" y="57766"/>
                </a:cubicBezTo>
                <a:cubicBezTo>
                  <a:pt x="128671" y="46244"/>
                  <a:pt x="131414" y="42056"/>
                  <a:pt x="140061" y="45204"/>
                </a:cubicBezTo>
                <a:cubicBezTo>
                  <a:pt x="148708" y="48352"/>
                  <a:pt x="161374" y="47315"/>
                  <a:pt x="178059" y="42096"/>
                </a:cubicBezTo>
                <a:cubicBezTo>
                  <a:pt x="194744" y="36876"/>
                  <a:pt x="204714" y="33051"/>
                  <a:pt x="207969" y="30620"/>
                </a:cubicBezTo>
                <a:cubicBezTo>
                  <a:pt x="209597" y="29405"/>
                  <a:pt x="211682" y="28859"/>
                  <a:pt x="214226" y="28982"/>
                </a:cubicBezTo>
                <a:close/>
                <a:moveTo>
                  <a:pt x="6517313" y="17667"/>
                </a:moveTo>
                <a:cubicBezTo>
                  <a:pt x="6520715" y="15959"/>
                  <a:pt x="6527882" y="19434"/>
                  <a:pt x="6538816" y="28092"/>
                </a:cubicBezTo>
                <a:cubicBezTo>
                  <a:pt x="6553392" y="39636"/>
                  <a:pt x="6555981" y="46817"/>
                  <a:pt x="6546581" y="49635"/>
                </a:cubicBezTo>
                <a:cubicBezTo>
                  <a:pt x="6537181" y="52453"/>
                  <a:pt x="6529616" y="55181"/>
                  <a:pt x="6523888" y="57820"/>
                </a:cubicBezTo>
                <a:cubicBezTo>
                  <a:pt x="6518158" y="60458"/>
                  <a:pt x="6511078" y="63455"/>
                  <a:pt x="6502646" y="66811"/>
                </a:cubicBezTo>
                <a:cubicBezTo>
                  <a:pt x="6514348" y="72318"/>
                  <a:pt x="6519298" y="76724"/>
                  <a:pt x="6517499" y="80029"/>
                </a:cubicBezTo>
                <a:cubicBezTo>
                  <a:pt x="6515699" y="83334"/>
                  <a:pt x="6514800" y="88594"/>
                  <a:pt x="6514800" y="95807"/>
                </a:cubicBezTo>
                <a:cubicBezTo>
                  <a:pt x="6518714" y="94315"/>
                  <a:pt x="6523654" y="92369"/>
                  <a:pt x="6529620" y="89967"/>
                </a:cubicBezTo>
                <a:cubicBezTo>
                  <a:pt x="6535585" y="87565"/>
                  <a:pt x="6541128" y="88884"/>
                  <a:pt x="6546248" y="93925"/>
                </a:cubicBezTo>
                <a:cubicBezTo>
                  <a:pt x="6551367" y="98965"/>
                  <a:pt x="6550080" y="103239"/>
                  <a:pt x="6542386" y="106745"/>
                </a:cubicBezTo>
                <a:cubicBezTo>
                  <a:pt x="6534692" y="110251"/>
                  <a:pt x="6525496" y="113531"/>
                  <a:pt x="6514800" y="116586"/>
                </a:cubicBezTo>
                <a:lnTo>
                  <a:pt x="6514800" y="143452"/>
                </a:lnTo>
                <a:cubicBezTo>
                  <a:pt x="6523791" y="144212"/>
                  <a:pt x="6532560" y="146614"/>
                  <a:pt x="6541106" y="150658"/>
                </a:cubicBezTo>
                <a:cubicBezTo>
                  <a:pt x="6549652" y="154702"/>
                  <a:pt x="6553342" y="161671"/>
                  <a:pt x="6552174" y="171566"/>
                </a:cubicBezTo>
                <a:cubicBezTo>
                  <a:pt x="6551004" y="181461"/>
                  <a:pt x="6545856" y="183806"/>
                  <a:pt x="6536729" y="178600"/>
                </a:cubicBezTo>
                <a:cubicBezTo>
                  <a:pt x="6527601" y="173395"/>
                  <a:pt x="6520291" y="166999"/>
                  <a:pt x="6514800" y="159413"/>
                </a:cubicBezTo>
                <a:lnTo>
                  <a:pt x="6514800" y="248423"/>
                </a:lnTo>
                <a:cubicBezTo>
                  <a:pt x="6514800" y="256955"/>
                  <a:pt x="6512290" y="266523"/>
                  <a:pt x="6507271" y="277128"/>
                </a:cubicBezTo>
                <a:cubicBezTo>
                  <a:pt x="6502252" y="287733"/>
                  <a:pt x="6496824" y="286352"/>
                  <a:pt x="6490988" y="272987"/>
                </a:cubicBezTo>
                <a:cubicBezTo>
                  <a:pt x="6485151" y="259622"/>
                  <a:pt x="6483358" y="248548"/>
                  <a:pt x="6485610" y="239765"/>
                </a:cubicBezTo>
                <a:cubicBezTo>
                  <a:pt x="6487861" y="230981"/>
                  <a:pt x="6489213" y="218968"/>
                  <a:pt x="6489664" y="203724"/>
                </a:cubicBezTo>
                <a:cubicBezTo>
                  <a:pt x="6490116" y="188481"/>
                  <a:pt x="6490786" y="171014"/>
                  <a:pt x="6491676" y="151325"/>
                </a:cubicBezTo>
                <a:cubicBezTo>
                  <a:pt x="6477679" y="186372"/>
                  <a:pt x="6457984" y="212905"/>
                  <a:pt x="6432587" y="230924"/>
                </a:cubicBezTo>
                <a:cubicBezTo>
                  <a:pt x="6407190" y="248942"/>
                  <a:pt x="6402204" y="248752"/>
                  <a:pt x="6417626" y="230354"/>
                </a:cubicBezTo>
                <a:cubicBezTo>
                  <a:pt x="6433050" y="211955"/>
                  <a:pt x="6447242" y="191804"/>
                  <a:pt x="6460206" y="169899"/>
                </a:cubicBezTo>
                <a:cubicBezTo>
                  <a:pt x="6473170" y="147994"/>
                  <a:pt x="6481416" y="132805"/>
                  <a:pt x="6484944" y="124330"/>
                </a:cubicBezTo>
                <a:cubicBezTo>
                  <a:pt x="6462428" y="133321"/>
                  <a:pt x="6448192" y="138942"/>
                  <a:pt x="6442234" y="141194"/>
                </a:cubicBezTo>
                <a:cubicBezTo>
                  <a:pt x="6436276" y="143445"/>
                  <a:pt x="6428180" y="140910"/>
                  <a:pt x="6417949" y="133590"/>
                </a:cubicBezTo>
                <a:cubicBezTo>
                  <a:pt x="6407717" y="126269"/>
                  <a:pt x="6409620" y="121766"/>
                  <a:pt x="6423660" y="120081"/>
                </a:cubicBezTo>
                <a:cubicBezTo>
                  <a:pt x="6437699" y="118396"/>
                  <a:pt x="6459962" y="112470"/>
                  <a:pt x="6490450" y="102303"/>
                </a:cubicBezTo>
                <a:cubicBezTo>
                  <a:pt x="6491268" y="92150"/>
                  <a:pt x="6490378" y="82843"/>
                  <a:pt x="6487782" y="74383"/>
                </a:cubicBezTo>
                <a:cubicBezTo>
                  <a:pt x="6472151" y="80649"/>
                  <a:pt x="6459446" y="84016"/>
                  <a:pt x="6449666" y="84482"/>
                </a:cubicBezTo>
                <a:cubicBezTo>
                  <a:pt x="6439886" y="84948"/>
                  <a:pt x="6439084" y="82345"/>
                  <a:pt x="6447257" y="76673"/>
                </a:cubicBezTo>
                <a:cubicBezTo>
                  <a:pt x="6455431" y="71002"/>
                  <a:pt x="6463515" y="65940"/>
                  <a:pt x="6471510" y="61487"/>
                </a:cubicBezTo>
                <a:cubicBezTo>
                  <a:pt x="6479504" y="57035"/>
                  <a:pt x="6488482" y="50911"/>
                  <a:pt x="6498440" y="43117"/>
                </a:cubicBezTo>
                <a:cubicBezTo>
                  <a:pt x="6508400" y="35323"/>
                  <a:pt x="6513974" y="27985"/>
                  <a:pt x="6515165" y="21102"/>
                </a:cubicBezTo>
                <a:cubicBezTo>
                  <a:pt x="6515463" y="19381"/>
                  <a:pt x="6516178" y="18236"/>
                  <a:pt x="6517313" y="17667"/>
                </a:cubicBezTo>
                <a:close/>
                <a:moveTo>
                  <a:pt x="4142202" y="17644"/>
                </a:moveTo>
                <a:cubicBezTo>
                  <a:pt x="4146060" y="17909"/>
                  <a:pt x="4150620" y="19115"/>
                  <a:pt x="4155883" y="21263"/>
                </a:cubicBezTo>
                <a:cubicBezTo>
                  <a:pt x="4166409" y="25558"/>
                  <a:pt x="4175063" y="30996"/>
                  <a:pt x="4181846" y="37578"/>
                </a:cubicBezTo>
                <a:cubicBezTo>
                  <a:pt x="4188629" y="44161"/>
                  <a:pt x="4189977" y="50381"/>
                  <a:pt x="4185890" y="56239"/>
                </a:cubicBezTo>
                <a:cubicBezTo>
                  <a:pt x="4181803" y="62097"/>
                  <a:pt x="4179541" y="74200"/>
                  <a:pt x="4179103" y="92548"/>
                </a:cubicBezTo>
                <a:cubicBezTo>
                  <a:pt x="4178666" y="110896"/>
                  <a:pt x="4179577" y="142882"/>
                  <a:pt x="4181835" y="188506"/>
                </a:cubicBezTo>
                <a:cubicBezTo>
                  <a:pt x="4184094" y="234129"/>
                  <a:pt x="4183825" y="263681"/>
                  <a:pt x="4181029" y="277160"/>
                </a:cubicBezTo>
                <a:cubicBezTo>
                  <a:pt x="4178232" y="290640"/>
                  <a:pt x="4173934" y="300707"/>
                  <a:pt x="4168133" y="307361"/>
                </a:cubicBezTo>
                <a:cubicBezTo>
                  <a:pt x="4162333" y="314015"/>
                  <a:pt x="4156381" y="308544"/>
                  <a:pt x="4150280" y="290948"/>
                </a:cubicBezTo>
                <a:cubicBezTo>
                  <a:pt x="4144178" y="273353"/>
                  <a:pt x="4140162" y="263903"/>
                  <a:pt x="4138234" y="262598"/>
                </a:cubicBezTo>
                <a:cubicBezTo>
                  <a:pt x="4136305" y="261293"/>
                  <a:pt x="4130867" y="260866"/>
                  <a:pt x="4121918" y="261318"/>
                </a:cubicBezTo>
                <a:cubicBezTo>
                  <a:pt x="4112970" y="261770"/>
                  <a:pt x="4099286" y="262670"/>
                  <a:pt x="4080866" y="264018"/>
                </a:cubicBezTo>
                <a:cubicBezTo>
                  <a:pt x="4062446" y="265366"/>
                  <a:pt x="4044782" y="266717"/>
                  <a:pt x="4027875" y="268072"/>
                </a:cubicBezTo>
                <a:cubicBezTo>
                  <a:pt x="4010968" y="269427"/>
                  <a:pt x="3996140" y="268750"/>
                  <a:pt x="3983392" y="266040"/>
                </a:cubicBezTo>
                <a:cubicBezTo>
                  <a:pt x="3977885" y="293042"/>
                  <a:pt x="3970532" y="298262"/>
                  <a:pt x="3961333" y="281699"/>
                </a:cubicBezTo>
                <a:cubicBezTo>
                  <a:pt x="3952134" y="265136"/>
                  <a:pt x="3949789" y="251567"/>
                  <a:pt x="3954299" y="240991"/>
                </a:cubicBezTo>
                <a:cubicBezTo>
                  <a:pt x="3958809" y="230415"/>
                  <a:pt x="3962408" y="197934"/>
                  <a:pt x="3965097" y="143549"/>
                </a:cubicBezTo>
                <a:cubicBezTo>
                  <a:pt x="3967786" y="89164"/>
                  <a:pt x="3966208" y="56364"/>
                  <a:pt x="3960365" y="45150"/>
                </a:cubicBezTo>
                <a:cubicBezTo>
                  <a:pt x="3954521" y="33936"/>
                  <a:pt x="3958662" y="30355"/>
                  <a:pt x="3972787" y="34406"/>
                </a:cubicBezTo>
                <a:cubicBezTo>
                  <a:pt x="3986912" y="38457"/>
                  <a:pt x="4001001" y="39819"/>
                  <a:pt x="4015055" y="38493"/>
                </a:cubicBezTo>
                <a:cubicBezTo>
                  <a:pt x="4029108" y="37166"/>
                  <a:pt x="4051009" y="34506"/>
                  <a:pt x="4080758" y="30512"/>
                </a:cubicBezTo>
                <a:cubicBezTo>
                  <a:pt x="4110507" y="26519"/>
                  <a:pt x="4127834" y="22905"/>
                  <a:pt x="4132738" y="19671"/>
                </a:cubicBezTo>
                <a:cubicBezTo>
                  <a:pt x="4135190" y="18054"/>
                  <a:pt x="4138345" y="17378"/>
                  <a:pt x="4142202" y="17644"/>
                </a:cubicBezTo>
                <a:close/>
                <a:moveTo>
                  <a:pt x="1999078" y="17644"/>
                </a:moveTo>
                <a:cubicBezTo>
                  <a:pt x="2002935" y="17909"/>
                  <a:pt x="2007495" y="19115"/>
                  <a:pt x="2012758" y="21263"/>
                </a:cubicBezTo>
                <a:cubicBezTo>
                  <a:pt x="2023284" y="25558"/>
                  <a:pt x="2031938" y="30996"/>
                  <a:pt x="2038721" y="37578"/>
                </a:cubicBezTo>
                <a:cubicBezTo>
                  <a:pt x="2045504" y="44161"/>
                  <a:pt x="2046852" y="50381"/>
                  <a:pt x="2042765" y="56239"/>
                </a:cubicBezTo>
                <a:cubicBezTo>
                  <a:pt x="2038678" y="62097"/>
                  <a:pt x="2036416" y="74200"/>
                  <a:pt x="2035978" y="92548"/>
                </a:cubicBezTo>
                <a:cubicBezTo>
                  <a:pt x="2035541" y="110896"/>
                  <a:pt x="2036452" y="142882"/>
                  <a:pt x="2038710" y="188506"/>
                </a:cubicBezTo>
                <a:cubicBezTo>
                  <a:pt x="2040969" y="234129"/>
                  <a:pt x="2040700" y="263681"/>
                  <a:pt x="2037904" y="277160"/>
                </a:cubicBezTo>
                <a:cubicBezTo>
                  <a:pt x="2035107" y="290640"/>
                  <a:pt x="2030809" y="300707"/>
                  <a:pt x="2025008" y="307361"/>
                </a:cubicBezTo>
                <a:cubicBezTo>
                  <a:pt x="2019208" y="314015"/>
                  <a:pt x="2013256" y="308544"/>
                  <a:pt x="2007155" y="290948"/>
                </a:cubicBezTo>
                <a:cubicBezTo>
                  <a:pt x="2001053" y="273353"/>
                  <a:pt x="1997038" y="263903"/>
                  <a:pt x="1995109" y="262598"/>
                </a:cubicBezTo>
                <a:cubicBezTo>
                  <a:pt x="1993180" y="261293"/>
                  <a:pt x="1987741" y="260866"/>
                  <a:pt x="1978793" y="261318"/>
                </a:cubicBezTo>
                <a:cubicBezTo>
                  <a:pt x="1969845" y="261770"/>
                  <a:pt x="1956161" y="262670"/>
                  <a:pt x="1937741" y="264018"/>
                </a:cubicBezTo>
                <a:cubicBezTo>
                  <a:pt x="1919321" y="265366"/>
                  <a:pt x="1901657" y="266717"/>
                  <a:pt x="1884750" y="268072"/>
                </a:cubicBezTo>
                <a:cubicBezTo>
                  <a:pt x="1867843" y="269427"/>
                  <a:pt x="1853015" y="268750"/>
                  <a:pt x="1840267" y="266040"/>
                </a:cubicBezTo>
                <a:cubicBezTo>
                  <a:pt x="1834760" y="293042"/>
                  <a:pt x="1827407" y="298262"/>
                  <a:pt x="1818208" y="281699"/>
                </a:cubicBezTo>
                <a:cubicBezTo>
                  <a:pt x="1809009" y="265136"/>
                  <a:pt x="1806664" y="251567"/>
                  <a:pt x="1811174" y="240991"/>
                </a:cubicBezTo>
                <a:cubicBezTo>
                  <a:pt x="1815684" y="230415"/>
                  <a:pt x="1819284" y="197934"/>
                  <a:pt x="1821972" y="143549"/>
                </a:cubicBezTo>
                <a:cubicBezTo>
                  <a:pt x="1824661" y="89164"/>
                  <a:pt x="1823084" y="56364"/>
                  <a:pt x="1817240" y="45150"/>
                </a:cubicBezTo>
                <a:cubicBezTo>
                  <a:pt x="1811396" y="33936"/>
                  <a:pt x="1815537" y="30355"/>
                  <a:pt x="1829662" y="34406"/>
                </a:cubicBezTo>
                <a:cubicBezTo>
                  <a:pt x="1843787" y="38457"/>
                  <a:pt x="1857877" y="39819"/>
                  <a:pt x="1871930" y="38493"/>
                </a:cubicBezTo>
                <a:cubicBezTo>
                  <a:pt x="1885984" y="37166"/>
                  <a:pt x="1907885" y="34506"/>
                  <a:pt x="1937633" y="30512"/>
                </a:cubicBezTo>
                <a:cubicBezTo>
                  <a:pt x="1967382" y="26519"/>
                  <a:pt x="1984709" y="22905"/>
                  <a:pt x="1989613" y="19671"/>
                </a:cubicBezTo>
                <a:cubicBezTo>
                  <a:pt x="1992065" y="18054"/>
                  <a:pt x="1995220" y="17378"/>
                  <a:pt x="1999078" y="17644"/>
                </a:cubicBezTo>
                <a:close/>
                <a:moveTo>
                  <a:pt x="3033927" y="17023"/>
                </a:moveTo>
                <a:cubicBezTo>
                  <a:pt x="3037825" y="17301"/>
                  <a:pt x="3041937" y="18757"/>
                  <a:pt x="3046260" y="21392"/>
                </a:cubicBezTo>
                <a:cubicBezTo>
                  <a:pt x="3054907" y="26662"/>
                  <a:pt x="3062343" y="33140"/>
                  <a:pt x="3068566" y="40826"/>
                </a:cubicBezTo>
                <a:cubicBezTo>
                  <a:pt x="3074790" y="48513"/>
                  <a:pt x="3074385" y="53492"/>
                  <a:pt x="3067351" y="55765"/>
                </a:cubicBezTo>
                <a:cubicBezTo>
                  <a:pt x="3060317" y="58038"/>
                  <a:pt x="3038186" y="74060"/>
                  <a:pt x="3000959" y="103830"/>
                </a:cubicBezTo>
                <a:cubicBezTo>
                  <a:pt x="3005362" y="109824"/>
                  <a:pt x="3008294" y="116148"/>
                  <a:pt x="3009757" y="122802"/>
                </a:cubicBezTo>
                <a:cubicBezTo>
                  <a:pt x="3024757" y="121985"/>
                  <a:pt x="3040116" y="120228"/>
                  <a:pt x="3055832" y="117532"/>
                </a:cubicBezTo>
                <a:cubicBezTo>
                  <a:pt x="3071549" y="114836"/>
                  <a:pt x="3083939" y="112793"/>
                  <a:pt x="3093002" y="111402"/>
                </a:cubicBezTo>
                <a:cubicBezTo>
                  <a:pt x="3102065" y="110011"/>
                  <a:pt x="3109651" y="110298"/>
                  <a:pt x="3115760" y="112262"/>
                </a:cubicBezTo>
                <a:cubicBezTo>
                  <a:pt x="3121869" y="114227"/>
                  <a:pt x="3127884" y="118723"/>
                  <a:pt x="3133807" y="125749"/>
                </a:cubicBezTo>
                <a:cubicBezTo>
                  <a:pt x="3139730" y="132776"/>
                  <a:pt x="3140074" y="136996"/>
                  <a:pt x="3134839" y="138408"/>
                </a:cubicBezTo>
                <a:cubicBezTo>
                  <a:pt x="3129605" y="139821"/>
                  <a:pt x="3121396" y="140527"/>
                  <a:pt x="3110210" y="140527"/>
                </a:cubicBezTo>
                <a:cubicBezTo>
                  <a:pt x="3099455" y="140527"/>
                  <a:pt x="3085649" y="140746"/>
                  <a:pt x="3068793" y="141183"/>
                </a:cubicBezTo>
                <a:cubicBezTo>
                  <a:pt x="3051935" y="141620"/>
                  <a:pt x="3033820" y="143416"/>
                  <a:pt x="3014446" y="146571"/>
                </a:cubicBezTo>
                <a:cubicBezTo>
                  <a:pt x="3016210" y="154100"/>
                  <a:pt x="3017540" y="165077"/>
                  <a:pt x="3018437" y="179504"/>
                </a:cubicBezTo>
                <a:cubicBezTo>
                  <a:pt x="3019333" y="193930"/>
                  <a:pt x="3020010" y="209349"/>
                  <a:pt x="3020469" y="225761"/>
                </a:cubicBezTo>
                <a:cubicBezTo>
                  <a:pt x="3020928" y="242174"/>
                  <a:pt x="3019290" y="256224"/>
                  <a:pt x="3015554" y="267911"/>
                </a:cubicBezTo>
                <a:cubicBezTo>
                  <a:pt x="3011818" y="279598"/>
                  <a:pt x="3005032" y="291432"/>
                  <a:pt x="2995194" y="303414"/>
                </a:cubicBezTo>
                <a:cubicBezTo>
                  <a:pt x="2985357" y="315395"/>
                  <a:pt x="2977929" y="318245"/>
                  <a:pt x="2972910" y="311964"/>
                </a:cubicBezTo>
                <a:cubicBezTo>
                  <a:pt x="2967891" y="305683"/>
                  <a:pt x="2961416" y="299241"/>
                  <a:pt x="2953486" y="292637"/>
                </a:cubicBezTo>
                <a:cubicBezTo>
                  <a:pt x="2945556" y="286033"/>
                  <a:pt x="2938185" y="279473"/>
                  <a:pt x="2931373" y="272955"/>
                </a:cubicBezTo>
                <a:cubicBezTo>
                  <a:pt x="2924562" y="266437"/>
                  <a:pt x="2924770" y="263885"/>
                  <a:pt x="2931997" y="265297"/>
                </a:cubicBezTo>
                <a:cubicBezTo>
                  <a:pt x="2939225" y="266710"/>
                  <a:pt x="2947954" y="267836"/>
                  <a:pt x="2958186" y="268675"/>
                </a:cubicBezTo>
                <a:cubicBezTo>
                  <a:pt x="2968418" y="269513"/>
                  <a:pt x="2975179" y="268660"/>
                  <a:pt x="2978470" y="266115"/>
                </a:cubicBezTo>
                <a:cubicBezTo>
                  <a:pt x="2981762" y="263569"/>
                  <a:pt x="2984504" y="257249"/>
                  <a:pt x="2986698" y="247153"/>
                </a:cubicBezTo>
                <a:cubicBezTo>
                  <a:pt x="2988892" y="237058"/>
                  <a:pt x="2989770" y="223632"/>
                  <a:pt x="2989333" y="206875"/>
                </a:cubicBezTo>
                <a:cubicBezTo>
                  <a:pt x="2988895" y="190119"/>
                  <a:pt x="2987071" y="171150"/>
                  <a:pt x="2983859" y="149970"/>
                </a:cubicBezTo>
                <a:cubicBezTo>
                  <a:pt x="2958032" y="152637"/>
                  <a:pt x="2935876" y="155548"/>
                  <a:pt x="2917392" y="158703"/>
                </a:cubicBezTo>
                <a:cubicBezTo>
                  <a:pt x="2898907" y="161858"/>
                  <a:pt x="2885728" y="164565"/>
                  <a:pt x="2877856" y="166823"/>
                </a:cubicBezTo>
                <a:cubicBezTo>
                  <a:pt x="2869983" y="169082"/>
                  <a:pt x="2863677" y="169713"/>
                  <a:pt x="2858938" y="168716"/>
                </a:cubicBezTo>
                <a:cubicBezTo>
                  <a:pt x="2854198" y="167719"/>
                  <a:pt x="2848537" y="163894"/>
                  <a:pt x="2841955" y="157240"/>
                </a:cubicBezTo>
                <a:cubicBezTo>
                  <a:pt x="2835373" y="150586"/>
                  <a:pt x="2833767" y="146801"/>
                  <a:pt x="2837137" y="145883"/>
                </a:cubicBezTo>
                <a:cubicBezTo>
                  <a:pt x="2840507" y="144965"/>
                  <a:pt x="2847867" y="144051"/>
                  <a:pt x="2859217" y="143140"/>
                </a:cubicBezTo>
                <a:cubicBezTo>
                  <a:pt x="2870567" y="142230"/>
                  <a:pt x="2886467" y="140663"/>
                  <a:pt x="2906916" y="138440"/>
                </a:cubicBezTo>
                <a:cubicBezTo>
                  <a:pt x="2927365" y="136218"/>
                  <a:pt x="2951908" y="133041"/>
                  <a:pt x="2980546" y="128911"/>
                </a:cubicBezTo>
                <a:cubicBezTo>
                  <a:pt x="2977319" y="119461"/>
                  <a:pt x="2970665" y="110459"/>
                  <a:pt x="2960584" y="101905"/>
                </a:cubicBezTo>
                <a:cubicBezTo>
                  <a:pt x="2950503" y="93351"/>
                  <a:pt x="2960025" y="90874"/>
                  <a:pt x="2989150" y="94473"/>
                </a:cubicBezTo>
                <a:cubicBezTo>
                  <a:pt x="3009614" y="67915"/>
                  <a:pt x="3020720" y="52302"/>
                  <a:pt x="3022470" y="47635"/>
                </a:cubicBezTo>
                <a:cubicBezTo>
                  <a:pt x="3024219" y="42967"/>
                  <a:pt x="3014317" y="43530"/>
                  <a:pt x="2992764" y="49323"/>
                </a:cubicBezTo>
                <a:cubicBezTo>
                  <a:pt x="2971211" y="55117"/>
                  <a:pt x="2955619" y="60741"/>
                  <a:pt x="2945990" y="66198"/>
                </a:cubicBezTo>
                <a:cubicBezTo>
                  <a:pt x="2936360" y="71654"/>
                  <a:pt x="2925315" y="68281"/>
                  <a:pt x="2912853" y="56077"/>
                </a:cubicBezTo>
                <a:cubicBezTo>
                  <a:pt x="2900391" y="43874"/>
                  <a:pt x="2902413" y="38446"/>
                  <a:pt x="2918919" y="39794"/>
                </a:cubicBezTo>
                <a:cubicBezTo>
                  <a:pt x="2935425" y="41142"/>
                  <a:pt x="2955139" y="39174"/>
                  <a:pt x="2978062" y="33889"/>
                </a:cubicBezTo>
                <a:cubicBezTo>
                  <a:pt x="3000984" y="28605"/>
                  <a:pt x="3015920" y="23884"/>
                  <a:pt x="3022868" y="19725"/>
                </a:cubicBezTo>
                <a:cubicBezTo>
                  <a:pt x="3026342" y="17646"/>
                  <a:pt x="3030028" y="16745"/>
                  <a:pt x="3033927" y="17023"/>
                </a:cubicBezTo>
                <a:close/>
                <a:moveTo>
                  <a:pt x="4390475" y="16240"/>
                </a:moveTo>
                <a:cubicBezTo>
                  <a:pt x="4402219" y="17187"/>
                  <a:pt x="4412143" y="19689"/>
                  <a:pt x="4420245" y="23747"/>
                </a:cubicBezTo>
                <a:cubicBezTo>
                  <a:pt x="4428347" y="27806"/>
                  <a:pt x="4432126" y="35460"/>
                  <a:pt x="4431581" y="46710"/>
                </a:cubicBezTo>
                <a:cubicBezTo>
                  <a:pt x="4431036" y="57959"/>
                  <a:pt x="4426580" y="62606"/>
                  <a:pt x="4418212" y="60648"/>
                </a:cubicBezTo>
                <a:cubicBezTo>
                  <a:pt x="4409845" y="58691"/>
                  <a:pt x="4400240" y="51374"/>
                  <a:pt x="4389399" y="38697"/>
                </a:cubicBezTo>
                <a:cubicBezTo>
                  <a:pt x="4378372" y="22779"/>
                  <a:pt x="4378730" y="15294"/>
                  <a:pt x="4390475" y="16240"/>
                </a:cubicBezTo>
                <a:close/>
                <a:moveTo>
                  <a:pt x="2247350" y="16240"/>
                </a:moveTo>
                <a:cubicBezTo>
                  <a:pt x="2259094" y="17187"/>
                  <a:pt x="2269018" y="19689"/>
                  <a:pt x="2277120" y="23747"/>
                </a:cubicBezTo>
                <a:cubicBezTo>
                  <a:pt x="2285222" y="27806"/>
                  <a:pt x="2289001" y="35460"/>
                  <a:pt x="2288456" y="46710"/>
                </a:cubicBezTo>
                <a:cubicBezTo>
                  <a:pt x="2287911" y="57959"/>
                  <a:pt x="2283455" y="62606"/>
                  <a:pt x="2275087" y="60648"/>
                </a:cubicBezTo>
                <a:cubicBezTo>
                  <a:pt x="2266720" y="58691"/>
                  <a:pt x="2257115" y="51374"/>
                  <a:pt x="2246274" y="38697"/>
                </a:cubicBezTo>
                <a:cubicBezTo>
                  <a:pt x="2235246" y="22779"/>
                  <a:pt x="2235605" y="15294"/>
                  <a:pt x="2247350" y="16240"/>
                </a:cubicBezTo>
                <a:close/>
                <a:moveTo>
                  <a:pt x="4756428" y="13839"/>
                </a:moveTo>
                <a:cubicBezTo>
                  <a:pt x="4759592" y="12733"/>
                  <a:pt x="4765911" y="13996"/>
                  <a:pt x="4775387" y="17628"/>
                </a:cubicBezTo>
                <a:cubicBezTo>
                  <a:pt x="4794337" y="24891"/>
                  <a:pt x="4802669" y="31814"/>
                  <a:pt x="4800382" y="38396"/>
                </a:cubicBezTo>
                <a:cubicBezTo>
                  <a:pt x="4798094" y="44978"/>
                  <a:pt x="4796295" y="55937"/>
                  <a:pt x="4794983" y="71274"/>
                </a:cubicBezTo>
                <a:cubicBezTo>
                  <a:pt x="4793671" y="86611"/>
                  <a:pt x="4793014" y="103343"/>
                  <a:pt x="4793014" y="121469"/>
                </a:cubicBezTo>
                <a:cubicBezTo>
                  <a:pt x="4803024" y="119762"/>
                  <a:pt x="4812090" y="117844"/>
                  <a:pt x="4820214" y="115715"/>
                </a:cubicBezTo>
                <a:cubicBezTo>
                  <a:pt x="4828338" y="113585"/>
                  <a:pt x="4837325" y="110861"/>
                  <a:pt x="4847177" y="107541"/>
                </a:cubicBezTo>
                <a:cubicBezTo>
                  <a:pt x="4857029" y="104221"/>
                  <a:pt x="4867110" y="105149"/>
                  <a:pt x="4877421" y="110326"/>
                </a:cubicBezTo>
                <a:cubicBezTo>
                  <a:pt x="4887732" y="115503"/>
                  <a:pt x="4886993" y="120917"/>
                  <a:pt x="4875205" y="126567"/>
                </a:cubicBezTo>
                <a:cubicBezTo>
                  <a:pt x="4863417" y="132217"/>
                  <a:pt x="4849074" y="135956"/>
                  <a:pt x="4832174" y="137784"/>
                </a:cubicBezTo>
                <a:cubicBezTo>
                  <a:pt x="4815274" y="139613"/>
                  <a:pt x="4802135" y="140527"/>
                  <a:pt x="4792756" y="140527"/>
                </a:cubicBezTo>
                <a:cubicBezTo>
                  <a:pt x="4791982" y="156746"/>
                  <a:pt x="4791157" y="189986"/>
                  <a:pt x="4790282" y="240249"/>
                </a:cubicBezTo>
                <a:cubicBezTo>
                  <a:pt x="4814288" y="238485"/>
                  <a:pt x="4833844" y="236936"/>
                  <a:pt x="4848952" y="235602"/>
                </a:cubicBezTo>
                <a:cubicBezTo>
                  <a:pt x="4864059" y="234269"/>
                  <a:pt x="4876084" y="232684"/>
                  <a:pt x="4885024" y="230849"/>
                </a:cubicBezTo>
                <a:cubicBezTo>
                  <a:pt x="4893966" y="229013"/>
                  <a:pt x="4903359" y="229540"/>
                  <a:pt x="4913203" y="232430"/>
                </a:cubicBezTo>
                <a:cubicBezTo>
                  <a:pt x="4923048" y="235319"/>
                  <a:pt x="4931121" y="241643"/>
                  <a:pt x="4937423" y="251402"/>
                </a:cubicBezTo>
                <a:cubicBezTo>
                  <a:pt x="4943726" y="261160"/>
                  <a:pt x="4934240" y="265140"/>
                  <a:pt x="4908965" y="263340"/>
                </a:cubicBezTo>
                <a:cubicBezTo>
                  <a:pt x="4883691" y="261540"/>
                  <a:pt x="4861012" y="260866"/>
                  <a:pt x="4840928" y="261318"/>
                </a:cubicBezTo>
                <a:cubicBezTo>
                  <a:pt x="4820845" y="261770"/>
                  <a:pt x="4798331" y="263111"/>
                  <a:pt x="4773386" y="265340"/>
                </a:cubicBezTo>
                <a:cubicBezTo>
                  <a:pt x="4748441" y="267570"/>
                  <a:pt x="4725314" y="270040"/>
                  <a:pt x="4704005" y="272751"/>
                </a:cubicBezTo>
                <a:cubicBezTo>
                  <a:pt x="4682695" y="275461"/>
                  <a:pt x="4668631" y="277497"/>
                  <a:pt x="4661812" y="278860"/>
                </a:cubicBezTo>
                <a:cubicBezTo>
                  <a:pt x="4654994" y="280222"/>
                  <a:pt x="4646332" y="276157"/>
                  <a:pt x="4635828" y="266663"/>
                </a:cubicBezTo>
                <a:cubicBezTo>
                  <a:pt x="4625324" y="257170"/>
                  <a:pt x="4626396" y="252423"/>
                  <a:pt x="4639044" y="252423"/>
                </a:cubicBezTo>
                <a:cubicBezTo>
                  <a:pt x="4649111" y="252423"/>
                  <a:pt x="4665738" y="251531"/>
                  <a:pt x="4688926" y="249745"/>
                </a:cubicBezTo>
                <a:cubicBezTo>
                  <a:pt x="4712114" y="247960"/>
                  <a:pt x="4737755" y="245820"/>
                  <a:pt x="4765847" y="243325"/>
                </a:cubicBezTo>
                <a:lnTo>
                  <a:pt x="4765847" y="99937"/>
                </a:lnTo>
                <a:cubicBezTo>
                  <a:pt x="4765847" y="61175"/>
                  <a:pt x="4762699" y="35951"/>
                  <a:pt x="4756404" y="24264"/>
                </a:cubicBezTo>
                <a:cubicBezTo>
                  <a:pt x="4753256" y="18420"/>
                  <a:pt x="4753264" y="14945"/>
                  <a:pt x="4756428" y="13839"/>
                </a:cubicBezTo>
                <a:close/>
                <a:moveTo>
                  <a:pt x="6607324" y="13136"/>
                </a:moveTo>
                <a:cubicBezTo>
                  <a:pt x="6608725" y="12983"/>
                  <a:pt x="6610511" y="13143"/>
                  <a:pt x="6612682" y="13616"/>
                </a:cubicBezTo>
                <a:cubicBezTo>
                  <a:pt x="6621364" y="15509"/>
                  <a:pt x="6629492" y="18298"/>
                  <a:pt x="6637064" y="21983"/>
                </a:cubicBezTo>
                <a:cubicBezTo>
                  <a:pt x="6644636" y="25669"/>
                  <a:pt x="6647070" y="30527"/>
                  <a:pt x="6644366" y="36557"/>
                </a:cubicBezTo>
                <a:cubicBezTo>
                  <a:pt x="6641664" y="42587"/>
                  <a:pt x="6640312" y="61441"/>
                  <a:pt x="6640312" y="93118"/>
                </a:cubicBezTo>
                <a:cubicBezTo>
                  <a:pt x="6653332" y="90652"/>
                  <a:pt x="6662554" y="87561"/>
                  <a:pt x="6667974" y="83847"/>
                </a:cubicBezTo>
                <a:cubicBezTo>
                  <a:pt x="6673395" y="80133"/>
                  <a:pt x="6680005" y="79961"/>
                  <a:pt x="6687807" y="83331"/>
                </a:cubicBezTo>
                <a:cubicBezTo>
                  <a:pt x="6695608" y="86701"/>
                  <a:pt x="6702466" y="90813"/>
                  <a:pt x="6708382" y="95667"/>
                </a:cubicBezTo>
                <a:cubicBezTo>
                  <a:pt x="6714296" y="100521"/>
                  <a:pt x="6714239" y="105985"/>
                  <a:pt x="6708210" y="112058"/>
                </a:cubicBezTo>
                <a:cubicBezTo>
                  <a:pt x="6702179" y="118131"/>
                  <a:pt x="6696196" y="130603"/>
                  <a:pt x="6690259" y="149475"/>
                </a:cubicBezTo>
                <a:cubicBezTo>
                  <a:pt x="6699264" y="161162"/>
                  <a:pt x="6699619" y="167307"/>
                  <a:pt x="6691324" y="167909"/>
                </a:cubicBezTo>
                <a:cubicBezTo>
                  <a:pt x="6683028" y="168512"/>
                  <a:pt x="6666024" y="170469"/>
                  <a:pt x="6640312" y="173782"/>
                </a:cubicBezTo>
                <a:cubicBezTo>
                  <a:pt x="6640312" y="227787"/>
                  <a:pt x="6639846" y="260415"/>
                  <a:pt x="6638914" y="271664"/>
                </a:cubicBezTo>
                <a:cubicBezTo>
                  <a:pt x="6637982" y="282914"/>
                  <a:pt x="6636780" y="292949"/>
                  <a:pt x="6635311" y="301768"/>
                </a:cubicBezTo>
                <a:cubicBezTo>
                  <a:pt x="6633840" y="310587"/>
                  <a:pt x="6630525" y="315614"/>
                  <a:pt x="6625362" y="316847"/>
                </a:cubicBezTo>
                <a:cubicBezTo>
                  <a:pt x="6620200" y="318080"/>
                  <a:pt x="6617102" y="312430"/>
                  <a:pt x="6616070" y="299897"/>
                </a:cubicBezTo>
                <a:cubicBezTo>
                  <a:pt x="6615038" y="287363"/>
                  <a:pt x="6614522" y="274256"/>
                  <a:pt x="6614522" y="260576"/>
                </a:cubicBezTo>
                <a:lnTo>
                  <a:pt x="6614522" y="176965"/>
                </a:lnTo>
                <a:lnTo>
                  <a:pt x="6582514" y="182020"/>
                </a:lnTo>
                <a:cubicBezTo>
                  <a:pt x="6577394" y="192144"/>
                  <a:pt x="6572690" y="194270"/>
                  <a:pt x="6568404" y="188398"/>
                </a:cubicBezTo>
                <a:cubicBezTo>
                  <a:pt x="6564115" y="182526"/>
                  <a:pt x="6561526" y="176234"/>
                  <a:pt x="6560638" y="169523"/>
                </a:cubicBezTo>
                <a:cubicBezTo>
                  <a:pt x="6559748" y="162812"/>
                  <a:pt x="6558178" y="152494"/>
                  <a:pt x="6555928" y="138569"/>
                </a:cubicBezTo>
                <a:cubicBezTo>
                  <a:pt x="6553675" y="124645"/>
                  <a:pt x="6550728" y="114037"/>
                  <a:pt x="6547086" y="106745"/>
                </a:cubicBezTo>
                <a:cubicBezTo>
                  <a:pt x="6543444" y="99453"/>
                  <a:pt x="6545419" y="96510"/>
                  <a:pt x="6553012" y="97915"/>
                </a:cubicBezTo>
                <a:cubicBezTo>
                  <a:pt x="6560606" y="99320"/>
                  <a:pt x="6565897" y="100449"/>
                  <a:pt x="6568887" y="101303"/>
                </a:cubicBezTo>
                <a:cubicBezTo>
                  <a:pt x="6571877" y="102156"/>
                  <a:pt x="6577215" y="102371"/>
                  <a:pt x="6584902" y="101948"/>
                </a:cubicBezTo>
                <a:cubicBezTo>
                  <a:pt x="6592588" y="101525"/>
                  <a:pt x="6602460" y="100173"/>
                  <a:pt x="6614522" y="97893"/>
                </a:cubicBezTo>
                <a:cubicBezTo>
                  <a:pt x="6614522" y="78003"/>
                  <a:pt x="6613861" y="62577"/>
                  <a:pt x="6612542" y="51614"/>
                </a:cubicBezTo>
                <a:cubicBezTo>
                  <a:pt x="6611223" y="40651"/>
                  <a:pt x="6608746" y="31104"/>
                  <a:pt x="6605110" y="22973"/>
                </a:cubicBezTo>
                <a:cubicBezTo>
                  <a:pt x="6602384" y="16875"/>
                  <a:pt x="6603122" y="13596"/>
                  <a:pt x="6607324" y="13136"/>
                </a:cubicBezTo>
                <a:close/>
                <a:moveTo>
                  <a:pt x="3780318" y="11456"/>
                </a:moveTo>
                <a:cubicBezTo>
                  <a:pt x="3788334" y="11030"/>
                  <a:pt x="3795417" y="13546"/>
                  <a:pt x="3801569" y="19004"/>
                </a:cubicBezTo>
                <a:cubicBezTo>
                  <a:pt x="3809772" y="26282"/>
                  <a:pt x="3811098" y="31247"/>
                  <a:pt x="3805548" y="33900"/>
                </a:cubicBezTo>
                <a:cubicBezTo>
                  <a:pt x="3799999" y="36553"/>
                  <a:pt x="3793298" y="38338"/>
                  <a:pt x="3785447" y="39256"/>
                </a:cubicBezTo>
                <a:cubicBezTo>
                  <a:pt x="3777596" y="40174"/>
                  <a:pt x="3767271" y="41293"/>
                  <a:pt x="3754472" y="42612"/>
                </a:cubicBezTo>
                <a:cubicBezTo>
                  <a:pt x="3741673" y="43931"/>
                  <a:pt x="3723680" y="45946"/>
                  <a:pt x="3700492" y="48656"/>
                </a:cubicBezTo>
                <a:cubicBezTo>
                  <a:pt x="3709483" y="51754"/>
                  <a:pt x="3713287" y="55375"/>
                  <a:pt x="3711903" y="59519"/>
                </a:cubicBezTo>
                <a:cubicBezTo>
                  <a:pt x="3710519" y="63663"/>
                  <a:pt x="3709412" y="71264"/>
                  <a:pt x="3708580" y="82320"/>
                </a:cubicBezTo>
                <a:cubicBezTo>
                  <a:pt x="3722748" y="80671"/>
                  <a:pt x="3732976" y="78233"/>
                  <a:pt x="3739264" y="75006"/>
                </a:cubicBezTo>
                <a:cubicBezTo>
                  <a:pt x="3745553" y="71780"/>
                  <a:pt x="3752285" y="71608"/>
                  <a:pt x="3759463" y="74490"/>
                </a:cubicBezTo>
                <a:cubicBezTo>
                  <a:pt x="3766640" y="77373"/>
                  <a:pt x="3773452" y="81391"/>
                  <a:pt x="3779897" y="86547"/>
                </a:cubicBezTo>
                <a:cubicBezTo>
                  <a:pt x="3786343" y="91702"/>
                  <a:pt x="3787541" y="97879"/>
                  <a:pt x="3783489" y="105078"/>
                </a:cubicBezTo>
                <a:cubicBezTo>
                  <a:pt x="3779438" y="112277"/>
                  <a:pt x="3778245" y="133034"/>
                  <a:pt x="3779908" y="167350"/>
                </a:cubicBezTo>
                <a:lnTo>
                  <a:pt x="3788232" y="167501"/>
                </a:lnTo>
                <a:cubicBezTo>
                  <a:pt x="3801971" y="165680"/>
                  <a:pt x="3814432" y="163399"/>
                  <a:pt x="3825617" y="160660"/>
                </a:cubicBezTo>
                <a:cubicBezTo>
                  <a:pt x="3836803" y="157922"/>
                  <a:pt x="3846863" y="161980"/>
                  <a:pt x="3855796" y="172835"/>
                </a:cubicBezTo>
                <a:cubicBezTo>
                  <a:pt x="3864731" y="183691"/>
                  <a:pt x="3860177" y="189119"/>
                  <a:pt x="3842137" y="189119"/>
                </a:cubicBezTo>
                <a:cubicBezTo>
                  <a:pt x="3826966" y="189119"/>
                  <a:pt x="3806294" y="189936"/>
                  <a:pt x="3780123" y="191571"/>
                </a:cubicBezTo>
                <a:cubicBezTo>
                  <a:pt x="3780123" y="210270"/>
                  <a:pt x="3780568" y="226711"/>
                  <a:pt x="3781457" y="240894"/>
                </a:cubicBezTo>
                <a:cubicBezTo>
                  <a:pt x="3782346" y="255076"/>
                  <a:pt x="3781837" y="267162"/>
                  <a:pt x="3779930" y="277150"/>
                </a:cubicBezTo>
                <a:cubicBezTo>
                  <a:pt x="3778023" y="287138"/>
                  <a:pt x="3772885" y="296781"/>
                  <a:pt x="3764518" y="306081"/>
                </a:cubicBezTo>
                <a:cubicBezTo>
                  <a:pt x="3756150" y="315381"/>
                  <a:pt x="3749568" y="315097"/>
                  <a:pt x="3744771" y="305231"/>
                </a:cubicBezTo>
                <a:cubicBezTo>
                  <a:pt x="3739974" y="295365"/>
                  <a:pt x="3731593" y="285668"/>
                  <a:pt x="3719625" y="276139"/>
                </a:cubicBezTo>
                <a:cubicBezTo>
                  <a:pt x="3707659" y="266610"/>
                  <a:pt x="3709182" y="263419"/>
                  <a:pt x="3724196" y="266567"/>
                </a:cubicBezTo>
                <a:cubicBezTo>
                  <a:pt x="3739210" y="269714"/>
                  <a:pt x="3747983" y="269435"/>
                  <a:pt x="3750514" y="265728"/>
                </a:cubicBezTo>
                <a:cubicBezTo>
                  <a:pt x="3753045" y="262021"/>
                  <a:pt x="3754085" y="252811"/>
                  <a:pt x="3753633" y="238098"/>
                </a:cubicBezTo>
                <a:cubicBezTo>
                  <a:pt x="3753182" y="223385"/>
                  <a:pt x="3752955" y="208406"/>
                  <a:pt x="3752955" y="193163"/>
                </a:cubicBezTo>
                <a:cubicBezTo>
                  <a:pt x="3709505" y="196733"/>
                  <a:pt x="3673489" y="200619"/>
                  <a:pt x="3644909" y="204821"/>
                </a:cubicBezTo>
                <a:cubicBezTo>
                  <a:pt x="3644121" y="219792"/>
                  <a:pt x="3643042" y="234147"/>
                  <a:pt x="3641672" y="247885"/>
                </a:cubicBezTo>
                <a:cubicBezTo>
                  <a:pt x="3640303" y="261623"/>
                  <a:pt x="3636911" y="273482"/>
                  <a:pt x="3631497" y="283463"/>
                </a:cubicBezTo>
                <a:cubicBezTo>
                  <a:pt x="3626084" y="293444"/>
                  <a:pt x="3620456" y="292637"/>
                  <a:pt x="3614612" y="281043"/>
                </a:cubicBezTo>
                <a:cubicBezTo>
                  <a:pt x="3608769" y="269449"/>
                  <a:pt x="3607868" y="258145"/>
                  <a:pt x="3611912" y="247132"/>
                </a:cubicBezTo>
                <a:cubicBezTo>
                  <a:pt x="3615956" y="236119"/>
                  <a:pt x="3618882" y="223076"/>
                  <a:pt x="3620689" y="208005"/>
                </a:cubicBezTo>
                <a:cubicBezTo>
                  <a:pt x="3604527" y="210629"/>
                  <a:pt x="3591983" y="212637"/>
                  <a:pt x="3583057" y="214028"/>
                </a:cubicBezTo>
                <a:cubicBezTo>
                  <a:pt x="3574130" y="215419"/>
                  <a:pt x="3565572" y="212041"/>
                  <a:pt x="3557384" y="203896"/>
                </a:cubicBezTo>
                <a:cubicBezTo>
                  <a:pt x="3549196" y="195751"/>
                  <a:pt x="3550530" y="191678"/>
                  <a:pt x="3561385" y="191678"/>
                </a:cubicBezTo>
                <a:cubicBezTo>
                  <a:pt x="3569315" y="191678"/>
                  <a:pt x="3589563" y="189592"/>
                  <a:pt x="3622130" y="185419"/>
                </a:cubicBezTo>
                <a:cubicBezTo>
                  <a:pt x="3622962" y="161729"/>
                  <a:pt x="3623377" y="144033"/>
                  <a:pt x="3623377" y="132331"/>
                </a:cubicBezTo>
                <a:cubicBezTo>
                  <a:pt x="3623377" y="120515"/>
                  <a:pt x="3621355" y="110351"/>
                  <a:pt x="3617312" y="101841"/>
                </a:cubicBezTo>
                <a:cubicBezTo>
                  <a:pt x="3613267" y="93330"/>
                  <a:pt x="3614322" y="89540"/>
                  <a:pt x="3620473" y="90472"/>
                </a:cubicBezTo>
                <a:cubicBezTo>
                  <a:pt x="3626625" y="91404"/>
                  <a:pt x="3631609" y="92078"/>
                  <a:pt x="3635423" y="92494"/>
                </a:cubicBezTo>
                <a:cubicBezTo>
                  <a:pt x="3639238" y="92910"/>
                  <a:pt x="3654575" y="91103"/>
                  <a:pt x="3681434" y="87074"/>
                </a:cubicBezTo>
                <a:cubicBezTo>
                  <a:pt x="3681434" y="70167"/>
                  <a:pt x="3680108" y="58286"/>
                  <a:pt x="3677455" y="51431"/>
                </a:cubicBezTo>
                <a:cubicBezTo>
                  <a:pt x="3662110" y="53166"/>
                  <a:pt x="3650602" y="54711"/>
                  <a:pt x="3642930" y="56067"/>
                </a:cubicBezTo>
                <a:cubicBezTo>
                  <a:pt x="3635259" y="57422"/>
                  <a:pt x="3627895" y="58562"/>
                  <a:pt x="3620839" y="59487"/>
                </a:cubicBezTo>
                <a:cubicBezTo>
                  <a:pt x="3613784" y="60412"/>
                  <a:pt x="3605922" y="57103"/>
                  <a:pt x="3597253" y="49560"/>
                </a:cubicBezTo>
                <a:cubicBezTo>
                  <a:pt x="3588584" y="42017"/>
                  <a:pt x="3590427" y="37962"/>
                  <a:pt x="3602781" y="37396"/>
                </a:cubicBezTo>
                <a:cubicBezTo>
                  <a:pt x="3615136" y="36829"/>
                  <a:pt x="3632731" y="35198"/>
                  <a:pt x="3655568" y="32502"/>
                </a:cubicBezTo>
                <a:cubicBezTo>
                  <a:pt x="3678405" y="29806"/>
                  <a:pt x="3700639" y="26655"/>
                  <a:pt x="3722271" y="23048"/>
                </a:cubicBezTo>
                <a:cubicBezTo>
                  <a:pt x="3743903" y="19442"/>
                  <a:pt x="3760477" y="16047"/>
                  <a:pt x="3771992" y="12863"/>
                </a:cubicBezTo>
                <a:cubicBezTo>
                  <a:pt x="3774871" y="12067"/>
                  <a:pt x="3777646" y="11598"/>
                  <a:pt x="3780318" y="11456"/>
                </a:cubicBezTo>
                <a:close/>
                <a:moveTo>
                  <a:pt x="2556169" y="7496"/>
                </a:moveTo>
                <a:cubicBezTo>
                  <a:pt x="2569391" y="8909"/>
                  <a:pt x="2579766" y="12164"/>
                  <a:pt x="2587294" y="17262"/>
                </a:cubicBezTo>
                <a:cubicBezTo>
                  <a:pt x="2594823" y="22360"/>
                  <a:pt x="2596910" y="30455"/>
                  <a:pt x="2593554" y="41547"/>
                </a:cubicBezTo>
                <a:cubicBezTo>
                  <a:pt x="2590198" y="52639"/>
                  <a:pt x="2579185" y="51051"/>
                  <a:pt x="2560514" y="36783"/>
                </a:cubicBezTo>
                <a:cubicBezTo>
                  <a:pt x="2544396" y="15846"/>
                  <a:pt x="2542947" y="6084"/>
                  <a:pt x="2556169" y="7496"/>
                </a:cubicBezTo>
                <a:close/>
                <a:moveTo>
                  <a:pt x="6902302" y="6754"/>
                </a:moveTo>
                <a:cubicBezTo>
                  <a:pt x="6910018" y="6754"/>
                  <a:pt x="6918390" y="8260"/>
                  <a:pt x="6927416" y="11271"/>
                </a:cubicBezTo>
                <a:cubicBezTo>
                  <a:pt x="6936444" y="14283"/>
                  <a:pt x="6941954" y="18951"/>
                  <a:pt x="6943946" y="25275"/>
                </a:cubicBezTo>
                <a:cubicBezTo>
                  <a:pt x="6945940" y="31599"/>
                  <a:pt x="6945065" y="37091"/>
                  <a:pt x="6941322" y="41751"/>
                </a:cubicBezTo>
                <a:cubicBezTo>
                  <a:pt x="6937580" y="46412"/>
                  <a:pt x="6930962" y="46247"/>
                  <a:pt x="6921468" y="41257"/>
                </a:cubicBezTo>
                <a:cubicBezTo>
                  <a:pt x="6915088" y="35779"/>
                  <a:pt x="6908036" y="28659"/>
                  <a:pt x="6900313" y="19897"/>
                </a:cubicBezTo>
                <a:cubicBezTo>
                  <a:pt x="6892591" y="11135"/>
                  <a:pt x="6893254" y="6754"/>
                  <a:pt x="6902302" y="6754"/>
                </a:cubicBezTo>
                <a:close/>
                <a:moveTo>
                  <a:pt x="7287872" y="6508"/>
                </a:moveTo>
                <a:cubicBezTo>
                  <a:pt x="7289516" y="6276"/>
                  <a:pt x="7291604" y="6397"/>
                  <a:pt x="7294134" y="6872"/>
                </a:cubicBezTo>
                <a:cubicBezTo>
                  <a:pt x="7304260" y="8773"/>
                  <a:pt x="7313283" y="12555"/>
                  <a:pt x="7321206" y="18219"/>
                </a:cubicBezTo>
                <a:cubicBezTo>
                  <a:pt x="7329129" y="23884"/>
                  <a:pt x="7331050" y="30139"/>
                  <a:pt x="7326970" y="36987"/>
                </a:cubicBezTo>
                <a:cubicBezTo>
                  <a:pt x="7322891" y="43834"/>
                  <a:pt x="7320436" y="61197"/>
                  <a:pt x="7319603" y="89074"/>
                </a:cubicBezTo>
                <a:cubicBezTo>
                  <a:pt x="7328437" y="87425"/>
                  <a:pt x="7337328" y="85213"/>
                  <a:pt x="7346276" y="82438"/>
                </a:cubicBezTo>
                <a:cubicBezTo>
                  <a:pt x="7355224" y="79663"/>
                  <a:pt x="7363140" y="81506"/>
                  <a:pt x="7370023" y="87966"/>
                </a:cubicBezTo>
                <a:cubicBezTo>
                  <a:pt x="7376906" y="94427"/>
                  <a:pt x="7373946" y="100070"/>
                  <a:pt x="7361139" y="104895"/>
                </a:cubicBezTo>
                <a:cubicBezTo>
                  <a:pt x="7348334" y="109720"/>
                  <a:pt x="7334431" y="113316"/>
                  <a:pt x="7319430" y="115682"/>
                </a:cubicBezTo>
                <a:lnTo>
                  <a:pt x="7318248" y="155197"/>
                </a:lnTo>
                <a:cubicBezTo>
                  <a:pt x="7351919" y="150751"/>
                  <a:pt x="7374548" y="147392"/>
                  <a:pt x="7386134" y="145119"/>
                </a:cubicBezTo>
                <a:cubicBezTo>
                  <a:pt x="7397722" y="142846"/>
                  <a:pt x="7407814" y="143187"/>
                  <a:pt x="7416410" y="146141"/>
                </a:cubicBezTo>
                <a:cubicBezTo>
                  <a:pt x="7425008" y="149095"/>
                  <a:pt x="7431045" y="154297"/>
                  <a:pt x="7434522" y="161747"/>
                </a:cubicBezTo>
                <a:cubicBezTo>
                  <a:pt x="7438000" y="169196"/>
                  <a:pt x="7433436" y="172695"/>
                  <a:pt x="7420830" y="172244"/>
                </a:cubicBezTo>
                <a:cubicBezTo>
                  <a:pt x="7408226" y="171792"/>
                  <a:pt x="7392753" y="172240"/>
                  <a:pt x="7374411" y="173588"/>
                </a:cubicBezTo>
                <a:cubicBezTo>
                  <a:pt x="7356070" y="174936"/>
                  <a:pt x="7331498" y="177130"/>
                  <a:pt x="7300695" y="180170"/>
                </a:cubicBezTo>
                <a:cubicBezTo>
                  <a:pt x="7310605" y="188459"/>
                  <a:pt x="7313512" y="194346"/>
                  <a:pt x="7309418" y="197830"/>
                </a:cubicBezTo>
                <a:cubicBezTo>
                  <a:pt x="7305324" y="201315"/>
                  <a:pt x="7300028" y="206739"/>
                  <a:pt x="7293532" y="214103"/>
                </a:cubicBezTo>
                <a:cubicBezTo>
                  <a:pt x="7287036" y="221467"/>
                  <a:pt x="7281884" y="226765"/>
                  <a:pt x="7278078" y="229999"/>
                </a:cubicBezTo>
                <a:cubicBezTo>
                  <a:pt x="7274270" y="233233"/>
                  <a:pt x="7274452" y="234642"/>
                  <a:pt x="7278626" y="234226"/>
                </a:cubicBezTo>
                <a:cubicBezTo>
                  <a:pt x="7282798" y="233810"/>
                  <a:pt x="7305400" y="231530"/>
                  <a:pt x="7346426" y="227385"/>
                </a:cubicBezTo>
                <a:cubicBezTo>
                  <a:pt x="7341034" y="219484"/>
                  <a:pt x="7336314" y="211102"/>
                  <a:pt x="7332262" y="202240"/>
                </a:cubicBezTo>
                <a:cubicBezTo>
                  <a:pt x="7328211" y="193378"/>
                  <a:pt x="7330455" y="190406"/>
                  <a:pt x="7338994" y="193324"/>
                </a:cubicBezTo>
                <a:cubicBezTo>
                  <a:pt x="7347534" y="196242"/>
                  <a:pt x="7356006" y="201437"/>
                  <a:pt x="7364409" y="208908"/>
                </a:cubicBezTo>
                <a:cubicBezTo>
                  <a:pt x="7372813" y="216379"/>
                  <a:pt x="7380270" y="225256"/>
                  <a:pt x="7386780" y="235538"/>
                </a:cubicBezTo>
                <a:cubicBezTo>
                  <a:pt x="7393290" y="245820"/>
                  <a:pt x="7394846" y="256851"/>
                  <a:pt x="7391447" y="268631"/>
                </a:cubicBezTo>
                <a:cubicBezTo>
                  <a:pt x="7388048" y="280412"/>
                  <a:pt x="7382754" y="283119"/>
                  <a:pt x="7375562" y="276752"/>
                </a:cubicBezTo>
                <a:cubicBezTo>
                  <a:pt x="7368370" y="270385"/>
                  <a:pt x="7360644" y="259171"/>
                  <a:pt x="7352384" y="243110"/>
                </a:cubicBezTo>
                <a:cubicBezTo>
                  <a:pt x="7308490" y="251183"/>
                  <a:pt x="7279529" y="257633"/>
                  <a:pt x="7265504" y="262458"/>
                </a:cubicBezTo>
                <a:cubicBezTo>
                  <a:pt x="7251480" y="267284"/>
                  <a:pt x="7239864" y="272238"/>
                  <a:pt x="7230658" y="277322"/>
                </a:cubicBezTo>
                <a:cubicBezTo>
                  <a:pt x="7221451" y="282405"/>
                  <a:pt x="7216848" y="278171"/>
                  <a:pt x="7216848" y="264620"/>
                </a:cubicBezTo>
                <a:cubicBezTo>
                  <a:pt x="7216848" y="251814"/>
                  <a:pt x="7220516" y="244189"/>
                  <a:pt x="7227851" y="241744"/>
                </a:cubicBezTo>
                <a:cubicBezTo>
                  <a:pt x="7235186" y="239299"/>
                  <a:pt x="7241158" y="236398"/>
                  <a:pt x="7245769" y="233043"/>
                </a:cubicBezTo>
                <a:cubicBezTo>
                  <a:pt x="7250380" y="229687"/>
                  <a:pt x="7256843" y="222972"/>
                  <a:pt x="7265160" y="212898"/>
                </a:cubicBezTo>
                <a:cubicBezTo>
                  <a:pt x="7273478" y="202824"/>
                  <a:pt x="7278526" y="192646"/>
                  <a:pt x="7280304" y="182364"/>
                </a:cubicBezTo>
                <a:cubicBezTo>
                  <a:pt x="7263984" y="185878"/>
                  <a:pt x="7251458" y="188782"/>
                  <a:pt x="7242725" y="191076"/>
                </a:cubicBezTo>
                <a:cubicBezTo>
                  <a:pt x="7233992" y="193371"/>
                  <a:pt x="7225022" y="190445"/>
                  <a:pt x="7215816" y="182300"/>
                </a:cubicBezTo>
                <a:cubicBezTo>
                  <a:pt x="7206609" y="174155"/>
                  <a:pt x="7208782" y="170082"/>
                  <a:pt x="7222333" y="170082"/>
                </a:cubicBezTo>
                <a:cubicBezTo>
                  <a:pt x="7233706" y="170082"/>
                  <a:pt x="7257072" y="166289"/>
                  <a:pt x="7292435" y="158703"/>
                </a:cubicBezTo>
                <a:lnTo>
                  <a:pt x="7292435" y="120264"/>
                </a:lnTo>
                <a:cubicBezTo>
                  <a:pt x="7280418" y="122071"/>
                  <a:pt x="7269542" y="120407"/>
                  <a:pt x="7259804" y="115274"/>
                </a:cubicBezTo>
                <a:cubicBezTo>
                  <a:pt x="7250068" y="110140"/>
                  <a:pt x="7250204" y="106315"/>
                  <a:pt x="7260213" y="103798"/>
                </a:cubicBezTo>
                <a:cubicBezTo>
                  <a:pt x="7270222" y="101281"/>
                  <a:pt x="7280964" y="98496"/>
                  <a:pt x="7292435" y="95441"/>
                </a:cubicBezTo>
                <a:cubicBezTo>
                  <a:pt x="7292435" y="80570"/>
                  <a:pt x="7292220" y="66323"/>
                  <a:pt x="7291790" y="52700"/>
                </a:cubicBezTo>
                <a:cubicBezTo>
                  <a:pt x="7291360" y="39077"/>
                  <a:pt x="7289112" y="27558"/>
                  <a:pt x="7285046" y="18144"/>
                </a:cubicBezTo>
                <a:cubicBezTo>
                  <a:pt x="7281998" y="11083"/>
                  <a:pt x="7282940" y="7205"/>
                  <a:pt x="7287872" y="6508"/>
                </a:cubicBezTo>
                <a:close/>
                <a:moveTo>
                  <a:pt x="5096245" y="4141"/>
                </a:moveTo>
                <a:cubicBezTo>
                  <a:pt x="5108549" y="6012"/>
                  <a:pt x="5118925" y="9454"/>
                  <a:pt x="5127371" y="14466"/>
                </a:cubicBezTo>
                <a:cubicBezTo>
                  <a:pt x="5135817" y="19478"/>
                  <a:pt x="5139205" y="27565"/>
                  <a:pt x="5137534" y="38729"/>
                </a:cubicBezTo>
                <a:cubicBezTo>
                  <a:pt x="5135864" y="49893"/>
                  <a:pt x="5130041" y="52876"/>
                  <a:pt x="5120068" y="47678"/>
                </a:cubicBezTo>
                <a:cubicBezTo>
                  <a:pt x="5110094" y="42479"/>
                  <a:pt x="5101738" y="36998"/>
                  <a:pt x="5094998" y="31233"/>
                </a:cubicBezTo>
                <a:cubicBezTo>
                  <a:pt x="5088487" y="24722"/>
                  <a:pt x="5083992" y="18112"/>
                  <a:pt x="5081511" y="11400"/>
                </a:cubicBezTo>
                <a:cubicBezTo>
                  <a:pt x="5079030" y="4689"/>
                  <a:pt x="5083941" y="2269"/>
                  <a:pt x="5096245" y="4141"/>
                </a:cubicBezTo>
                <a:close/>
                <a:moveTo>
                  <a:pt x="777977" y="3431"/>
                </a:moveTo>
                <a:cubicBezTo>
                  <a:pt x="785140" y="4829"/>
                  <a:pt x="792590" y="6869"/>
                  <a:pt x="800327" y="9551"/>
                </a:cubicBezTo>
                <a:cubicBezTo>
                  <a:pt x="808063" y="12232"/>
                  <a:pt x="810343" y="17560"/>
                  <a:pt x="807167" y="25533"/>
                </a:cubicBezTo>
                <a:cubicBezTo>
                  <a:pt x="803991" y="33506"/>
                  <a:pt x="801979" y="49287"/>
                  <a:pt x="801133" y="72877"/>
                </a:cubicBezTo>
                <a:cubicBezTo>
                  <a:pt x="804804" y="72977"/>
                  <a:pt x="809809" y="72102"/>
                  <a:pt x="816148" y="70253"/>
                </a:cubicBezTo>
                <a:cubicBezTo>
                  <a:pt x="822486" y="68403"/>
                  <a:pt x="829218" y="69360"/>
                  <a:pt x="836346" y="73124"/>
                </a:cubicBezTo>
                <a:cubicBezTo>
                  <a:pt x="843473" y="76889"/>
                  <a:pt x="844104" y="80484"/>
                  <a:pt x="838238" y="83912"/>
                </a:cubicBezTo>
                <a:cubicBezTo>
                  <a:pt x="832374" y="87339"/>
                  <a:pt x="820005" y="91103"/>
                  <a:pt x="801133" y="95205"/>
                </a:cubicBezTo>
                <a:lnTo>
                  <a:pt x="801133" y="113897"/>
                </a:lnTo>
                <a:cubicBezTo>
                  <a:pt x="812820" y="115474"/>
                  <a:pt x="822267" y="117826"/>
                  <a:pt x="829473" y="120952"/>
                </a:cubicBezTo>
                <a:cubicBezTo>
                  <a:pt x="836679" y="124079"/>
                  <a:pt x="839382" y="130145"/>
                  <a:pt x="837582" y="139150"/>
                </a:cubicBezTo>
                <a:cubicBezTo>
                  <a:pt x="835783" y="148156"/>
                  <a:pt x="831144" y="150325"/>
                  <a:pt x="823665" y="145657"/>
                </a:cubicBezTo>
                <a:cubicBezTo>
                  <a:pt x="816187" y="140989"/>
                  <a:pt x="808676" y="134776"/>
                  <a:pt x="801133" y="127018"/>
                </a:cubicBezTo>
                <a:cubicBezTo>
                  <a:pt x="801994" y="163457"/>
                  <a:pt x="800613" y="186738"/>
                  <a:pt x="796992" y="196862"/>
                </a:cubicBezTo>
                <a:cubicBezTo>
                  <a:pt x="793371" y="206987"/>
                  <a:pt x="788180" y="207431"/>
                  <a:pt x="781419" y="198196"/>
                </a:cubicBezTo>
                <a:cubicBezTo>
                  <a:pt x="774658" y="188961"/>
                  <a:pt x="771955" y="182156"/>
                  <a:pt x="773309" y="177783"/>
                </a:cubicBezTo>
                <a:cubicBezTo>
                  <a:pt x="774665" y="173409"/>
                  <a:pt x="775794" y="166673"/>
                  <a:pt x="776697" y="157574"/>
                </a:cubicBezTo>
                <a:cubicBezTo>
                  <a:pt x="777601" y="148475"/>
                  <a:pt x="778497" y="136490"/>
                  <a:pt x="779386" y="121619"/>
                </a:cubicBezTo>
                <a:cubicBezTo>
                  <a:pt x="777192" y="133063"/>
                  <a:pt x="771930" y="143875"/>
                  <a:pt x="763598" y="154057"/>
                </a:cubicBezTo>
                <a:cubicBezTo>
                  <a:pt x="755266" y="164238"/>
                  <a:pt x="743217" y="173749"/>
                  <a:pt x="727449" y="182590"/>
                </a:cubicBezTo>
                <a:cubicBezTo>
                  <a:pt x="711683" y="191431"/>
                  <a:pt x="710177" y="188434"/>
                  <a:pt x="722933" y="173599"/>
                </a:cubicBezTo>
                <a:cubicBezTo>
                  <a:pt x="735688" y="158764"/>
                  <a:pt x="746271" y="144485"/>
                  <a:pt x="754682" y="130761"/>
                </a:cubicBezTo>
                <a:cubicBezTo>
                  <a:pt x="763092" y="117038"/>
                  <a:pt x="768624" y="107243"/>
                  <a:pt x="771277" y="101378"/>
                </a:cubicBezTo>
                <a:cubicBezTo>
                  <a:pt x="764580" y="103156"/>
                  <a:pt x="758360" y="104501"/>
                  <a:pt x="752617" y="105411"/>
                </a:cubicBezTo>
                <a:cubicBezTo>
                  <a:pt x="746873" y="106322"/>
                  <a:pt x="739101" y="104673"/>
                  <a:pt x="729300" y="100464"/>
                </a:cubicBezTo>
                <a:cubicBezTo>
                  <a:pt x="719498" y="96255"/>
                  <a:pt x="720706" y="92878"/>
                  <a:pt x="732924" y="90332"/>
                </a:cubicBezTo>
                <a:cubicBezTo>
                  <a:pt x="745142" y="87787"/>
                  <a:pt x="760629" y="83661"/>
                  <a:pt x="779386" y="77953"/>
                </a:cubicBezTo>
                <a:cubicBezTo>
                  <a:pt x="779386" y="62150"/>
                  <a:pt x="779168" y="49474"/>
                  <a:pt x="778730" y="39923"/>
                </a:cubicBezTo>
                <a:cubicBezTo>
                  <a:pt x="778293" y="30372"/>
                  <a:pt x="776267" y="21553"/>
                  <a:pt x="772654" y="13465"/>
                </a:cubicBezTo>
                <a:cubicBezTo>
                  <a:pt x="769040" y="5378"/>
                  <a:pt x="770814" y="2033"/>
                  <a:pt x="777977" y="3431"/>
                </a:cubicBezTo>
                <a:close/>
                <a:moveTo>
                  <a:pt x="63603" y="3431"/>
                </a:moveTo>
                <a:cubicBezTo>
                  <a:pt x="70765" y="4829"/>
                  <a:pt x="78215" y="6869"/>
                  <a:pt x="85952" y="9551"/>
                </a:cubicBezTo>
                <a:cubicBezTo>
                  <a:pt x="93688" y="12232"/>
                  <a:pt x="95968" y="17560"/>
                  <a:pt x="92792" y="25533"/>
                </a:cubicBezTo>
                <a:cubicBezTo>
                  <a:pt x="89615" y="33506"/>
                  <a:pt x="87604" y="49287"/>
                  <a:pt x="86758" y="72877"/>
                </a:cubicBezTo>
                <a:cubicBezTo>
                  <a:pt x="90429" y="72977"/>
                  <a:pt x="95434" y="72102"/>
                  <a:pt x="101773" y="70253"/>
                </a:cubicBezTo>
                <a:cubicBezTo>
                  <a:pt x="108111" y="68403"/>
                  <a:pt x="114843" y="69360"/>
                  <a:pt x="121971" y="73124"/>
                </a:cubicBezTo>
                <a:cubicBezTo>
                  <a:pt x="129098" y="76889"/>
                  <a:pt x="129729" y="80484"/>
                  <a:pt x="123863" y="83912"/>
                </a:cubicBezTo>
                <a:cubicBezTo>
                  <a:pt x="117999" y="87339"/>
                  <a:pt x="105630" y="91103"/>
                  <a:pt x="86758" y="95205"/>
                </a:cubicBezTo>
                <a:lnTo>
                  <a:pt x="86758" y="113897"/>
                </a:lnTo>
                <a:cubicBezTo>
                  <a:pt x="98445" y="115474"/>
                  <a:pt x="107892" y="117826"/>
                  <a:pt x="115098" y="120952"/>
                </a:cubicBezTo>
                <a:cubicBezTo>
                  <a:pt x="122304" y="124079"/>
                  <a:pt x="125007" y="130145"/>
                  <a:pt x="123207" y="139150"/>
                </a:cubicBezTo>
                <a:cubicBezTo>
                  <a:pt x="121408" y="148156"/>
                  <a:pt x="116769" y="150325"/>
                  <a:pt x="109290" y="145657"/>
                </a:cubicBezTo>
                <a:cubicBezTo>
                  <a:pt x="101812" y="140989"/>
                  <a:pt x="94301" y="134776"/>
                  <a:pt x="86758" y="127018"/>
                </a:cubicBezTo>
                <a:cubicBezTo>
                  <a:pt x="87619" y="163457"/>
                  <a:pt x="86238" y="186738"/>
                  <a:pt x="82617" y="196862"/>
                </a:cubicBezTo>
                <a:cubicBezTo>
                  <a:pt x="78996" y="206987"/>
                  <a:pt x="73806" y="207431"/>
                  <a:pt x="67044" y="198196"/>
                </a:cubicBezTo>
                <a:cubicBezTo>
                  <a:pt x="60282" y="188961"/>
                  <a:pt x="57580" y="182156"/>
                  <a:pt x="58935" y="177783"/>
                </a:cubicBezTo>
                <a:cubicBezTo>
                  <a:pt x="60290" y="173409"/>
                  <a:pt x="61419" y="166673"/>
                  <a:pt x="62322" y="157574"/>
                </a:cubicBezTo>
                <a:cubicBezTo>
                  <a:pt x="63226" y="148475"/>
                  <a:pt x="64122" y="136490"/>
                  <a:pt x="65011" y="121619"/>
                </a:cubicBezTo>
                <a:cubicBezTo>
                  <a:pt x="62817" y="133063"/>
                  <a:pt x="57554" y="143875"/>
                  <a:pt x="49223" y="154057"/>
                </a:cubicBezTo>
                <a:cubicBezTo>
                  <a:pt x="40891" y="164238"/>
                  <a:pt x="28842" y="173749"/>
                  <a:pt x="13074" y="182590"/>
                </a:cubicBezTo>
                <a:cubicBezTo>
                  <a:pt x="-2693" y="191431"/>
                  <a:pt x="-4198" y="188434"/>
                  <a:pt x="8558" y="173599"/>
                </a:cubicBezTo>
                <a:cubicBezTo>
                  <a:pt x="21313" y="158764"/>
                  <a:pt x="31896" y="144485"/>
                  <a:pt x="40307" y="130761"/>
                </a:cubicBezTo>
                <a:cubicBezTo>
                  <a:pt x="48717" y="117038"/>
                  <a:pt x="54249" y="107243"/>
                  <a:pt x="56902" y="101378"/>
                </a:cubicBezTo>
                <a:cubicBezTo>
                  <a:pt x="50205" y="103156"/>
                  <a:pt x="43985" y="104501"/>
                  <a:pt x="38242" y="105411"/>
                </a:cubicBezTo>
                <a:cubicBezTo>
                  <a:pt x="32499" y="106322"/>
                  <a:pt x="24726" y="104673"/>
                  <a:pt x="14925" y="100464"/>
                </a:cubicBezTo>
                <a:cubicBezTo>
                  <a:pt x="5123" y="96255"/>
                  <a:pt x="6331" y="92878"/>
                  <a:pt x="18549" y="90332"/>
                </a:cubicBezTo>
                <a:cubicBezTo>
                  <a:pt x="30767" y="87787"/>
                  <a:pt x="46254" y="83661"/>
                  <a:pt x="65011" y="77953"/>
                </a:cubicBezTo>
                <a:cubicBezTo>
                  <a:pt x="65011" y="62150"/>
                  <a:pt x="64793" y="49474"/>
                  <a:pt x="64355" y="39923"/>
                </a:cubicBezTo>
                <a:cubicBezTo>
                  <a:pt x="63918" y="30372"/>
                  <a:pt x="61892" y="21553"/>
                  <a:pt x="58279" y="13465"/>
                </a:cubicBezTo>
                <a:cubicBezTo>
                  <a:pt x="54665" y="5378"/>
                  <a:pt x="56439" y="2033"/>
                  <a:pt x="63603" y="3431"/>
                </a:cubicBezTo>
                <a:close/>
                <a:moveTo>
                  <a:pt x="2676347" y="2129"/>
                </a:moveTo>
                <a:cubicBezTo>
                  <a:pt x="2686902" y="3563"/>
                  <a:pt x="2695477" y="6604"/>
                  <a:pt x="2702074" y="11250"/>
                </a:cubicBezTo>
                <a:cubicBezTo>
                  <a:pt x="2708670" y="15896"/>
                  <a:pt x="2710541" y="22855"/>
                  <a:pt x="2707688" y="32126"/>
                </a:cubicBezTo>
                <a:cubicBezTo>
                  <a:pt x="2704834" y="41397"/>
                  <a:pt x="2697198" y="42547"/>
                  <a:pt x="2684779" y="35578"/>
                </a:cubicBezTo>
                <a:cubicBezTo>
                  <a:pt x="2676405" y="27203"/>
                  <a:pt x="2670267" y="19176"/>
                  <a:pt x="2666366" y="11497"/>
                </a:cubicBezTo>
                <a:cubicBezTo>
                  <a:pt x="2662466" y="3818"/>
                  <a:pt x="2665793" y="695"/>
                  <a:pt x="2676347" y="2129"/>
                </a:cubicBezTo>
                <a:close/>
                <a:moveTo>
                  <a:pt x="1547855" y="1914"/>
                </a:moveTo>
                <a:cubicBezTo>
                  <a:pt x="1551916" y="2459"/>
                  <a:pt x="1557475" y="4101"/>
                  <a:pt x="1564530" y="6840"/>
                </a:cubicBezTo>
                <a:cubicBezTo>
                  <a:pt x="1578641" y="12318"/>
                  <a:pt x="1584101" y="18843"/>
                  <a:pt x="1580910" y="26415"/>
                </a:cubicBezTo>
                <a:cubicBezTo>
                  <a:pt x="1577720" y="33986"/>
                  <a:pt x="1575271" y="50822"/>
                  <a:pt x="1573565" y="76921"/>
                </a:cubicBezTo>
                <a:cubicBezTo>
                  <a:pt x="1578942" y="76146"/>
                  <a:pt x="1587579" y="73701"/>
                  <a:pt x="1599474" y="69586"/>
                </a:cubicBezTo>
                <a:cubicBezTo>
                  <a:pt x="1611369" y="65470"/>
                  <a:pt x="1621723" y="66635"/>
                  <a:pt x="1630535" y="73081"/>
                </a:cubicBezTo>
                <a:cubicBezTo>
                  <a:pt x="1639347" y="79527"/>
                  <a:pt x="1635547" y="85399"/>
                  <a:pt x="1619134" y="90698"/>
                </a:cubicBezTo>
                <a:cubicBezTo>
                  <a:pt x="1602722" y="95997"/>
                  <a:pt x="1586987" y="99844"/>
                  <a:pt x="1571930" y="102238"/>
                </a:cubicBezTo>
                <a:cubicBezTo>
                  <a:pt x="1571213" y="113754"/>
                  <a:pt x="1570854" y="124208"/>
                  <a:pt x="1570854" y="133601"/>
                </a:cubicBezTo>
                <a:cubicBezTo>
                  <a:pt x="1601700" y="129184"/>
                  <a:pt x="1623336" y="125158"/>
                  <a:pt x="1635762" y="121522"/>
                </a:cubicBezTo>
                <a:cubicBezTo>
                  <a:pt x="1648188" y="117887"/>
                  <a:pt x="1658925" y="120942"/>
                  <a:pt x="1667973" y="130686"/>
                </a:cubicBezTo>
                <a:cubicBezTo>
                  <a:pt x="1677022" y="140430"/>
                  <a:pt x="1674724" y="145843"/>
                  <a:pt x="1661079" y="146926"/>
                </a:cubicBezTo>
                <a:cubicBezTo>
                  <a:pt x="1647435" y="148009"/>
                  <a:pt x="1621411" y="150536"/>
                  <a:pt x="1583008" y="154509"/>
                </a:cubicBezTo>
                <a:cubicBezTo>
                  <a:pt x="1591110" y="160388"/>
                  <a:pt x="1594232" y="165135"/>
                  <a:pt x="1592375" y="168748"/>
                </a:cubicBezTo>
                <a:cubicBezTo>
                  <a:pt x="1590518" y="172362"/>
                  <a:pt x="1588267" y="184713"/>
                  <a:pt x="1585621" y="205800"/>
                </a:cubicBezTo>
                <a:cubicBezTo>
                  <a:pt x="1582975" y="226887"/>
                  <a:pt x="1583936" y="242403"/>
                  <a:pt x="1588504" y="252348"/>
                </a:cubicBezTo>
                <a:cubicBezTo>
                  <a:pt x="1593071" y="262293"/>
                  <a:pt x="1607407" y="267266"/>
                  <a:pt x="1631513" y="267266"/>
                </a:cubicBezTo>
                <a:cubicBezTo>
                  <a:pt x="1657254" y="267266"/>
                  <a:pt x="1672688" y="265097"/>
                  <a:pt x="1677814" y="260759"/>
                </a:cubicBezTo>
                <a:cubicBezTo>
                  <a:pt x="1682941" y="256421"/>
                  <a:pt x="1687637" y="244042"/>
                  <a:pt x="1691904" y="223621"/>
                </a:cubicBezTo>
                <a:cubicBezTo>
                  <a:pt x="1696170" y="203201"/>
                  <a:pt x="1699536" y="200300"/>
                  <a:pt x="1702003" y="214920"/>
                </a:cubicBezTo>
                <a:cubicBezTo>
                  <a:pt x="1704469" y="229540"/>
                  <a:pt x="1706161" y="239801"/>
                  <a:pt x="1707079" y="245702"/>
                </a:cubicBezTo>
                <a:cubicBezTo>
                  <a:pt x="1707997" y="251603"/>
                  <a:pt x="1710718" y="257851"/>
                  <a:pt x="1715242" y="264448"/>
                </a:cubicBezTo>
                <a:cubicBezTo>
                  <a:pt x="1719767" y="271044"/>
                  <a:pt x="1715891" y="277680"/>
                  <a:pt x="1703616" y="284356"/>
                </a:cubicBezTo>
                <a:cubicBezTo>
                  <a:pt x="1691341" y="291031"/>
                  <a:pt x="1671075" y="294824"/>
                  <a:pt x="1642817" y="295734"/>
                </a:cubicBezTo>
                <a:cubicBezTo>
                  <a:pt x="1614560" y="296645"/>
                  <a:pt x="1593899" y="292257"/>
                  <a:pt x="1580835" y="282570"/>
                </a:cubicBezTo>
                <a:cubicBezTo>
                  <a:pt x="1567771" y="272883"/>
                  <a:pt x="1561917" y="256206"/>
                  <a:pt x="1563272" y="232537"/>
                </a:cubicBezTo>
                <a:cubicBezTo>
                  <a:pt x="1564627" y="208869"/>
                  <a:pt x="1565527" y="191223"/>
                  <a:pt x="1565972" y="179600"/>
                </a:cubicBezTo>
                <a:cubicBezTo>
                  <a:pt x="1566416" y="167978"/>
                  <a:pt x="1565197" y="160352"/>
                  <a:pt x="1562315" y="156724"/>
                </a:cubicBezTo>
                <a:cubicBezTo>
                  <a:pt x="1551258" y="158517"/>
                  <a:pt x="1544210" y="159463"/>
                  <a:pt x="1541170" y="159563"/>
                </a:cubicBezTo>
                <a:cubicBezTo>
                  <a:pt x="1548369" y="165027"/>
                  <a:pt x="1550688" y="169498"/>
                  <a:pt x="1548128" y="172975"/>
                </a:cubicBezTo>
                <a:cubicBezTo>
                  <a:pt x="1545569" y="176453"/>
                  <a:pt x="1538435" y="187871"/>
                  <a:pt x="1526726" y="207230"/>
                </a:cubicBezTo>
                <a:cubicBezTo>
                  <a:pt x="1515017" y="226590"/>
                  <a:pt x="1499928" y="243658"/>
                  <a:pt x="1481458" y="258436"/>
                </a:cubicBezTo>
                <a:cubicBezTo>
                  <a:pt x="1462987" y="273213"/>
                  <a:pt x="1445123" y="282900"/>
                  <a:pt x="1427864" y="287496"/>
                </a:cubicBezTo>
                <a:cubicBezTo>
                  <a:pt x="1410606" y="292092"/>
                  <a:pt x="1406587" y="290525"/>
                  <a:pt x="1415808" y="282796"/>
                </a:cubicBezTo>
                <a:cubicBezTo>
                  <a:pt x="1425029" y="275067"/>
                  <a:pt x="1436634" y="266014"/>
                  <a:pt x="1450623" y="255639"/>
                </a:cubicBezTo>
                <a:cubicBezTo>
                  <a:pt x="1464611" y="245264"/>
                  <a:pt x="1478675" y="230802"/>
                  <a:pt x="1492815" y="212253"/>
                </a:cubicBezTo>
                <a:cubicBezTo>
                  <a:pt x="1506954" y="193704"/>
                  <a:pt x="1514469" y="176994"/>
                  <a:pt x="1515358" y="162123"/>
                </a:cubicBezTo>
                <a:cubicBezTo>
                  <a:pt x="1490793" y="168375"/>
                  <a:pt x="1474162" y="172412"/>
                  <a:pt x="1465464" y="174233"/>
                </a:cubicBezTo>
                <a:cubicBezTo>
                  <a:pt x="1456767" y="176055"/>
                  <a:pt x="1447385" y="172667"/>
                  <a:pt x="1437318" y="164070"/>
                </a:cubicBezTo>
                <a:cubicBezTo>
                  <a:pt x="1427251" y="155473"/>
                  <a:pt x="1427646" y="151174"/>
                  <a:pt x="1438501" y="151174"/>
                </a:cubicBezTo>
                <a:cubicBezTo>
                  <a:pt x="1446446" y="151174"/>
                  <a:pt x="1459133" y="150059"/>
                  <a:pt x="1476564" y="147830"/>
                </a:cubicBezTo>
                <a:cubicBezTo>
                  <a:pt x="1493994" y="145600"/>
                  <a:pt x="1517724" y="142398"/>
                  <a:pt x="1547752" y="138225"/>
                </a:cubicBezTo>
                <a:lnTo>
                  <a:pt x="1547752" y="105422"/>
                </a:lnTo>
                <a:cubicBezTo>
                  <a:pt x="1535004" y="108075"/>
                  <a:pt x="1526156" y="109638"/>
                  <a:pt x="1521208" y="110111"/>
                </a:cubicBezTo>
                <a:cubicBezTo>
                  <a:pt x="1516261" y="110584"/>
                  <a:pt x="1510403" y="109925"/>
                  <a:pt x="1503635" y="108132"/>
                </a:cubicBezTo>
                <a:cubicBezTo>
                  <a:pt x="1493568" y="121899"/>
                  <a:pt x="1482433" y="131862"/>
                  <a:pt x="1470229" y="138021"/>
                </a:cubicBezTo>
                <a:cubicBezTo>
                  <a:pt x="1458026" y="144180"/>
                  <a:pt x="1454903" y="142800"/>
                  <a:pt x="1460861" y="133880"/>
                </a:cubicBezTo>
                <a:cubicBezTo>
                  <a:pt x="1466820" y="124961"/>
                  <a:pt x="1472685" y="114951"/>
                  <a:pt x="1478457" y="103852"/>
                </a:cubicBezTo>
                <a:cubicBezTo>
                  <a:pt x="1484229" y="92752"/>
                  <a:pt x="1487997" y="83944"/>
                  <a:pt x="1489761" y="77426"/>
                </a:cubicBezTo>
                <a:cubicBezTo>
                  <a:pt x="1491524" y="70909"/>
                  <a:pt x="1491732" y="63570"/>
                  <a:pt x="1490384" y="55410"/>
                </a:cubicBezTo>
                <a:cubicBezTo>
                  <a:pt x="1489036" y="47251"/>
                  <a:pt x="1492869" y="44630"/>
                  <a:pt x="1501881" y="47548"/>
                </a:cubicBezTo>
                <a:cubicBezTo>
                  <a:pt x="1510894" y="50467"/>
                  <a:pt x="1518344" y="54866"/>
                  <a:pt x="1524231" y="60745"/>
                </a:cubicBezTo>
                <a:cubicBezTo>
                  <a:pt x="1530118" y="66625"/>
                  <a:pt x="1531519" y="71070"/>
                  <a:pt x="1528436" y="74081"/>
                </a:cubicBezTo>
                <a:cubicBezTo>
                  <a:pt x="1525353" y="77093"/>
                  <a:pt x="1520147" y="82090"/>
                  <a:pt x="1512820" y="89074"/>
                </a:cubicBezTo>
                <a:cubicBezTo>
                  <a:pt x="1522915" y="88242"/>
                  <a:pt x="1534559" y="86278"/>
                  <a:pt x="1547752" y="83180"/>
                </a:cubicBezTo>
                <a:cubicBezTo>
                  <a:pt x="1547752" y="67492"/>
                  <a:pt x="1547534" y="53557"/>
                  <a:pt x="1547096" y="41375"/>
                </a:cubicBezTo>
                <a:cubicBezTo>
                  <a:pt x="1546659" y="29193"/>
                  <a:pt x="1544859" y="20671"/>
                  <a:pt x="1541697" y="15810"/>
                </a:cubicBezTo>
                <a:cubicBezTo>
                  <a:pt x="1538535" y="10949"/>
                  <a:pt x="1538022" y="6869"/>
                  <a:pt x="1540159" y="3571"/>
                </a:cubicBezTo>
                <a:cubicBezTo>
                  <a:pt x="1541227" y="1922"/>
                  <a:pt x="1543793" y="1369"/>
                  <a:pt x="1547855" y="1914"/>
                </a:cubicBezTo>
                <a:close/>
                <a:moveTo>
                  <a:pt x="5832733" y="0"/>
                </a:moveTo>
                <a:cubicBezTo>
                  <a:pt x="5836906" y="0"/>
                  <a:pt x="5844710" y="2097"/>
                  <a:pt x="5856147" y="6292"/>
                </a:cubicBezTo>
                <a:cubicBezTo>
                  <a:pt x="5867583" y="10486"/>
                  <a:pt x="5871630" y="15132"/>
                  <a:pt x="5868290" y="20230"/>
                </a:cubicBezTo>
                <a:cubicBezTo>
                  <a:pt x="5864948" y="25328"/>
                  <a:pt x="5861894" y="31563"/>
                  <a:pt x="5859126" y="38934"/>
                </a:cubicBezTo>
                <a:cubicBezTo>
                  <a:pt x="5856358" y="46304"/>
                  <a:pt x="5852988" y="53116"/>
                  <a:pt x="5849017" y="59368"/>
                </a:cubicBezTo>
                <a:cubicBezTo>
                  <a:pt x="5863830" y="57619"/>
                  <a:pt x="5880019" y="55393"/>
                  <a:pt x="5897587" y="52689"/>
                </a:cubicBezTo>
                <a:cubicBezTo>
                  <a:pt x="5915153" y="49986"/>
                  <a:pt x="5929210" y="47724"/>
                  <a:pt x="5939758" y="45903"/>
                </a:cubicBezTo>
                <a:cubicBezTo>
                  <a:pt x="5950305" y="44082"/>
                  <a:pt x="5960730" y="44128"/>
                  <a:pt x="5971034" y="46043"/>
                </a:cubicBezTo>
                <a:cubicBezTo>
                  <a:pt x="5981337" y="47957"/>
                  <a:pt x="5988995" y="52528"/>
                  <a:pt x="5994007" y="59756"/>
                </a:cubicBezTo>
                <a:cubicBezTo>
                  <a:pt x="5999019" y="66983"/>
                  <a:pt x="5998208" y="71228"/>
                  <a:pt x="5991576" y="72490"/>
                </a:cubicBezTo>
                <a:cubicBezTo>
                  <a:pt x="5984943" y="73752"/>
                  <a:pt x="5974346" y="73931"/>
                  <a:pt x="5959784" y="73027"/>
                </a:cubicBezTo>
                <a:cubicBezTo>
                  <a:pt x="5945221" y="72124"/>
                  <a:pt x="5928418" y="72343"/>
                  <a:pt x="5909375" y="73684"/>
                </a:cubicBezTo>
                <a:cubicBezTo>
                  <a:pt x="5890330" y="75024"/>
                  <a:pt x="5868419" y="77401"/>
                  <a:pt x="5843639" y="80814"/>
                </a:cubicBezTo>
                <a:cubicBezTo>
                  <a:pt x="5836110" y="97578"/>
                  <a:pt x="5828453" y="111266"/>
                  <a:pt x="5820666" y="121877"/>
                </a:cubicBezTo>
                <a:cubicBezTo>
                  <a:pt x="5822716" y="123397"/>
                  <a:pt x="5831539" y="122390"/>
                  <a:pt x="5847134" y="118855"/>
                </a:cubicBezTo>
                <a:cubicBezTo>
                  <a:pt x="5862729" y="115320"/>
                  <a:pt x="5873427" y="112395"/>
                  <a:pt x="5879228" y="110079"/>
                </a:cubicBezTo>
                <a:cubicBezTo>
                  <a:pt x="5885028" y="107763"/>
                  <a:pt x="5891438" y="107799"/>
                  <a:pt x="5898458" y="110187"/>
                </a:cubicBezTo>
                <a:cubicBezTo>
                  <a:pt x="5905477" y="112574"/>
                  <a:pt x="5911812" y="115353"/>
                  <a:pt x="5917462" y="118522"/>
                </a:cubicBezTo>
                <a:cubicBezTo>
                  <a:pt x="5923112" y="121691"/>
                  <a:pt x="5924360" y="128474"/>
                  <a:pt x="5921205" y="138871"/>
                </a:cubicBezTo>
                <a:cubicBezTo>
                  <a:pt x="5918050" y="149267"/>
                  <a:pt x="5916917" y="160431"/>
                  <a:pt x="5917807" y="172362"/>
                </a:cubicBezTo>
                <a:cubicBezTo>
                  <a:pt x="5918695" y="184293"/>
                  <a:pt x="5919588" y="198350"/>
                  <a:pt x="5920484" y="214533"/>
                </a:cubicBezTo>
                <a:cubicBezTo>
                  <a:pt x="5921380" y="230716"/>
                  <a:pt x="5922291" y="245472"/>
                  <a:pt x="5923216" y="258801"/>
                </a:cubicBezTo>
                <a:cubicBezTo>
                  <a:pt x="5924141" y="272131"/>
                  <a:pt x="5922671" y="283388"/>
                  <a:pt x="5918807" y="292572"/>
                </a:cubicBezTo>
                <a:cubicBezTo>
                  <a:pt x="5914942" y="301757"/>
                  <a:pt x="5909123" y="309308"/>
                  <a:pt x="5901351" y="315223"/>
                </a:cubicBezTo>
                <a:cubicBezTo>
                  <a:pt x="5893578" y="321138"/>
                  <a:pt x="5888563" y="319930"/>
                  <a:pt x="5886304" y="311598"/>
                </a:cubicBezTo>
                <a:cubicBezTo>
                  <a:pt x="5884046" y="303267"/>
                  <a:pt x="5878363" y="293340"/>
                  <a:pt x="5869257" y="281817"/>
                </a:cubicBezTo>
                <a:cubicBezTo>
                  <a:pt x="5860151" y="270295"/>
                  <a:pt x="5860291" y="265907"/>
                  <a:pt x="5869677" y="268653"/>
                </a:cubicBezTo>
                <a:cubicBezTo>
                  <a:pt x="5879062" y="271399"/>
                  <a:pt x="5885361" y="272751"/>
                  <a:pt x="5888574" y="272708"/>
                </a:cubicBezTo>
                <a:cubicBezTo>
                  <a:pt x="5891786" y="272665"/>
                  <a:pt x="5893392" y="262318"/>
                  <a:pt x="5893392" y="241668"/>
                </a:cubicBezTo>
                <a:cubicBezTo>
                  <a:pt x="5893392" y="217591"/>
                  <a:pt x="5892524" y="193435"/>
                  <a:pt x="5890790" y="169200"/>
                </a:cubicBezTo>
                <a:cubicBezTo>
                  <a:pt x="5889054" y="144965"/>
                  <a:pt x="5885652" y="132102"/>
                  <a:pt x="5880583" y="130611"/>
                </a:cubicBezTo>
                <a:cubicBezTo>
                  <a:pt x="5875513" y="129119"/>
                  <a:pt x="5856889" y="131722"/>
                  <a:pt x="5824710" y="138419"/>
                </a:cubicBezTo>
                <a:lnTo>
                  <a:pt x="5824710" y="165995"/>
                </a:lnTo>
                <a:cubicBezTo>
                  <a:pt x="5831206" y="166081"/>
                  <a:pt x="5841029" y="164303"/>
                  <a:pt x="5854179" y="160660"/>
                </a:cubicBezTo>
                <a:cubicBezTo>
                  <a:pt x="5867328" y="157018"/>
                  <a:pt x="5875829" y="158631"/>
                  <a:pt x="5879679" y="165500"/>
                </a:cubicBezTo>
                <a:cubicBezTo>
                  <a:pt x="5883530" y="172369"/>
                  <a:pt x="5878991" y="177123"/>
                  <a:pt x="5866063" y="179762"/>
                </a:cubicBezTo>
                <a:cubicBezTo>
                  <a:pt x="5853136" y="182400"/>
                  <a:pt x="5839351" y="183720"/>
                  <a:pt x="5824710" y="183720"/>
                </a:cubicBezTo>
                <a:cubicBezTo>
                  <a:pt x="5824710" y="192783"/>
                  <a:pt x="5823813" y="202175"/>
                  <a:pt x="5822021" y="211898"/>
                </a:cubicBezTo>
                <a:cubicBezTo>
                  <a:pt x="5834712" y="211970"/>
                  <a:pt x="5846220" y="210188"/>
                  <a:pt x="5856545" y="206553"/>
                </a:cubicBezTo>
                <a:cubicBezTo>
                  <a:pt x="5866870" y="202917"/>
                  <a:pt x="5874717" y="204760"/>
                  <a:pt x="5880088" y="212081"/>
                </a:cubicBezTo>
                <a:cubicBezTo>
                  <a:pt x="5885458" y="219402"/>
                  <a:pt x="5879310" y="224603"/>
                  <a:pt x="5861643" y="227687"/>
                </a:cubicBezTo>
                <a:cubicBezTo>
                  <a:pt x="5843976" y="230770"/>
                  <a:pt x="5830625" y="230512"/>
                  <a:pt x="5821590" y="226912"/>
                </a:cubicBezTo>
                <a:cubicBezTo>
                  <a:pt x="5819984" y="250158"/>
                  <a:pt x="5815607" y="268567"/>
                  <a:pt x="5808459" y="282140"/>
                </a:cubicBezTo>
                <a:cubicBezTo>
                  <a:pt x="5801310" y="295713"/>
                  <a:pt x="5795007" y="297825"/>
                  <a:pt x="5789551" y="288475"/>
                </a:cubicBezTo>
                <a:cubicBezTo>
                  <a:pt x="5784094" y="279125"/>
                  <a:pt x="5783403" y="269786"/>
                  <a:pt x="5787475" y="260458"/>
                </a:cubicBezTo>
                <a:cubicBezTo>
                  <a:pt x="5791547" y="251129"/>
                  <a:pt x="5794696" y="240690"/>
                  <a:pt x="5796919" y="229139"/>
                </a:cubicBezTo>
                <a:cubicBezTo>
                  <a:pt x="5799141" y="217588"/>
                  <a:pt x="5800926" y="201297"/>
                  <a:pt x="5802274" y="180267"/>
                </a:cubicBezTo>
                <a:cubicBezTo>
                  <a:pt x="5803622" y="159237"/>
                  <a:pt x="5804239" y="145990"/>
                  <a:pt x="5804124" y="140527"/>
                </a:cubicBezTo>
                <a:cubicBezTo>
                  <a:pt x="5793799" y="159356"/>
                  <a:pt x="5781513" y="175657"/>
                  <a:pt x="5767266" y="189431"/>
                </a:cubicBezTo>
                <a:cubicBezTo>
                  <a:pt x="5753019" y="203204"/>
                  <a:pt x="5735832" y="214694"/>
                  <a:pt x="5715706" y="223901"/>
                </a:cubicBezTo>
                <a:cubicBezTo>
                  <a:pt x="5695579" y="233107"/>
                  <a:pt x="5694185" y="230024"/>
                  <a:pt x="5711523" y="214651"/>
                </a:cubicBezTo>
                <a:cubicBezTo>
                  <a:pt x="5728860" y="199279"/>
                  <a:pt x="5746900" y="180210"/>
                  <a:pt x="5765643" y="157445"/>
                </a:cubicBezTo>
                <a:cubicBezTo>
                  <a:pt x="5784385" y="134680"/>
                  <a:pt x="5801321" y="109688"/>
                  <a:pt x="5816450" y="82470"/>
                </a:cubicBezTo>
                <a:cubicBezTo>
                  <a:pt x="5782018" y="86930"/>
                  <a:pt x="5759792" y="90297"/>
                  <a:pt x="5749768" y="92570"/>
                </a:cubicBezTo>
                <a:cubicBezTo>
                  <a:pt x="5739744" y="94842"/>
                  <a:pt x="5730129" y="92315"/>
                  <a:pt x="5720922" y="84987"/>
                </a:cubicBezTo>
                <a:cubicBezTo>
                  <a:pt x="5711716" y="77659"/>
                  <a:pt x="5709705" y="73597"/>
                  <a:pt x="5714889" y="72802"/>
                </a:cubicBezTo>
                <a:cubicBezTo>
                  <a:pt x="5720073" y="72006"/>
                  <a:pt x="5729856" y="71382"/>
                  <a:pt x="5744239" y="70930"/>
                </a:cubicBezTo>
                <a:cubicBezTo>
                  <a:pt x="5758623" y="70478"/>
                  <a:pt x="5784306" y="67679"/>
                  <a:pt x="5821289" y="62530"/>
                </a:cubicBezTo>
                <a:cubicBezTo>
                  <a:pt x="5831557" y="37421"/>
                  <a:pt x="5834669" y="20722"/>
                  <a:pt x="5830625" y="12433"/>
                </a:cubicBezTo>
                <a:cubicBezTo>
                  <a:pt x="5826581" y="4144"/>
                  <a:pt x="5827284" y="0"/>
                  <a:pt x="58327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5926367" y="4719513"/>
            <a:ext cx="4507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种搭配方法。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2589778" y="1624554"/>
            <a:ext cx="7651326" cy="1365475"/>
          </a:xfrm>
          <a:custGeom>
            <a:avLst/>
            <a:gdLst/>
            <a:ahLst/>
            <a:cxnLst/>
            <a:rect l="l" t="t" r="r" b="b"/>
            <a:pathLst>
              <a:path w="7651326" h="1365475">
                <a:moveTo>
                  <a:pt x="7406997" y="1269517"/>
                </a:moveTo>
                <a:cubicBezTo>
                  <a:pt x="7413794" y="1269517"/>
                  <a:pt x="7419334" y="1271657"/>
                  <a:pt x="7423614" y="1275938"/>
                </a:cubicBezTo>
                <a:cubicBezTo>
                  <a:pt x="7427894" y="1280219"/>
                  <a:pt x="7430034" y="1285291"/>
                  <a:pt x="7430034" y="1291157"/>
                </a:cubicBezTo>
                <a:cubicBezTo>
                  <a:pt x="7430034" y="1297724"/>
                  <a:pt x="7427837" y="1303206"/>
                  <a:pt x="7423442" y="1307601"/>
                </a:cubicBezTo>
                <a:cubicBezTo>
                  <a:pt x="7419047" y="1311996"/>
                  <a:pt x="7413566" y="1314194"/>
                  <a:pt x="7406997" y="1314194"/>
                </a:cubicBezTo>
                <a:cubicBezTo>
                  <a:pt x="7400401" y="1314194"/>
                  <a:pt x="7394916" y="1312007"/>
                  <a:pt x="7390542" y="1307633"/>
                </a:cubicBezTo>
                <a:cubicBezTo>
                  <a:pt x="7386168" y="1303260"/>
                  <a:pt x="7383981" y="1297767"/>
                  <a:pt x="7383981" y="1291157"/>
                </a:cubicBezTo>
                <a:cubicBezTo>
                  <a:pt x="7383981" y="1285248"/>
                  <a:pt x="7386110" y="1280165"/>
                  <a:pt x="7390370" y="1275906"/>
                </a:cubicBezTo>
                <a:cubicBezTo>
                  <a:pt x="7394628" y="1271647"/>
                  <a:pt x="7400172" y="1269517"/>
                  <a:pt x="7406997" y="1269517"/>
                </a:cubicBezTo>
                <a:close/>
                <a:moveTo>
                  <a:pt x="3613816" y="1266914"/>
                </a:moveTo>
                <a:cubicBezTo>
                  <a:pt x="3625947" y="1265036"/>
                  <a:pt x="3635043" y="1268101"/>
                  <a:pt x="3641101" y="1276110"/>
                </a:cubicBezTo>
                <a:cubicBezTo>
                  <a:pt x="3647160" y="1284119"/>
                  <a:pt x="3649279" y="1292820"/>
                  <a:pt x="3647458" y="1302213"/>
                </a:cubicBezTo>
                <a:cubicBezTo>
                  <a:pt x="3645536" y="1316653"/>
                  <a:pt x="3640535" y="1329341"/>
                  <a:pt x="3632454" y="1340275"/>
                </a:cubicBezTo>
                <a:cubicBezTo>
                  <a:pt x="3624373" y="1351210"/>
                  <a:pt x="3612267" y="1359610"/>
                  <a:pt x="3596134" y="1365475"/>
                </a:cubicBezTo>
                <a:lnTo>
                  <a:pt x="3587939" y="1354354"/>
                </a:lnTo>
                <a:cubicBezTo>
                  <a:pt x="3597446" y="1348058"/>
                  <a:pt x="3604322" y="1342154"/>
                  <a:pt x="3608567" y="1336640"/>
                </a:cubicBezTo>
                <a:cubicBezTo>
                  <a:pt x="3612812" y="1331126"/>
                  <a:pt x="3614934" y="1325673"/>
                  <a:pt x="3614934" y="1320282"/>
                </a:cubicBezTo>
                <a:cubicBezTo>
                  <a:pt x="3614389" y="1318102"/>
                  <a:pt x="3610654" y="1315399"/>
                  <a:pt x="3603727" y="1312172"/>
                </a:cubicBezTo>
                <a:cubicBezTo>
                  <a:pt x="3596801" y="1308946"/>
                  <a:pt x="3593338" y="1301940"/>
                  <a:pt x="3593338" y="1291157"/>
                </a:cubicBezTo>
                <a:cubicBezTo>
                  <a:pt x="3593338" y="1287299"/>
                  <a:pt x="3594345" y="1283101"/>
                  <a:pt x="3596360" y="1278562"/>
                </a:cubicBezTo>
                <a:cubicBezTo>
                  <a:pt x="3598375" y="1274024"/>
                  <a:pt x="3604193" y="1270141"/>
                  <a:pt x="3613816" y="1266914"/>
                </a:cubicBezTo>
                <a:close/>
                <a:moveTo>
                  <a:pt x="2235346" y="1265546"/>
                </a:moveTo>
                <a:cubicBezTo>
                  <a:pt x="2238371" y="1264707"/>
                  <a:pt x="2240125" y="1269878"/>
                  <a:pt x="2240609" y="1281057"/>
                </a:cubicBezTo>
                <a:cubicBezTo>
                  <a:pt x="2241255" y="1295964"/>
                  <a:pt x="2235651" y="1309713"/>
                  <a:pt x="2223799" y="1322304"/>
                </a:cubicBezTo>
                <a:cubicBezTo>
                  <a:pt x="2211947" y="1334894"/>
                  <a:pt x="2205401" y="1336181"/>
                  <a:pt x="2204160" y="1326165"/>
                </a:cubicBezTo>
                <a:cubicBezTo>
                  <a:pt x="2202920" y="1316148"/>
                  <a:pt x="2203242" y="1309229"/>
                  <a:pt x="2205128" y="1305407"/>
                </a:cubicBezTo>
                <a:cubicBezTo>
                  <a:pt x="2207014" y="1301585"/>
                  <a:pt x="2210825" y="1295846"/>
                  <a:pt x="2216561" y="1288188"/>
                </a:cubicBezTo>
                <a:cubicBezTo>
                  <a:pt x="2221623" y="1281448"/>
                  <a:pt x="2226735" y="1274848"/>
                  <a:pt x="2231898" y="1268388"/>
                </a:cubicBezTo>
                <a:cubicBezTo>
                  <a:pt x="2233188" y="1266773"/>
                  <a:pt x="2234338" y="1265825"/>
                  <a:pt x="2235346" y="1265546"/>
                </a:cubicBezTo>
                <a:close/>
                <a:moveTo>
                  <a:pt x="2348207" y="1261182"/>
                </a:moveTo>
                <a:cubicBezTo>
                  <a:pt x="2352869" y="1261046"/>
                  <a:pt x="2360723" y="1262641"/>
                  <a:pt x="2371769" y="1265968"/>
                </a:cubicBezTo>
                <a:cubicBezTo>
                  <a:pt x="2393860" y="1272622"/>
                  <a:pt x="2404629" y="1285922"/>
                  <a:pt x="2404077" y="1305870"/>
                </a:cubicBezTo>
                <a:cubicBezTo>
                  <a:pt x="2403525" y="1325817"/>
                  <a:pt x="2392809" y="1325845"/>
                  <a:pt x="2371930" y="1305956"/>
                </a:cubicBezTo>
                <a:cubicBezTo>
                  <a:pt x="2356614" y="1287041"/>
                  <a:pt x="2347236" y="1273984"/>
                  <a:pt x="2343794" y="1266785"/>
                </a:cubicBezTo>
                <a:cubicBezTo>
                  <a:pt x="2342074" y="1263186"/>
                  <a:pt x="2343544" y="1261318"/>
                  <a:pt x="2348207" y="1261182"/>
                </a:cubicBezTo>
                <a:close/>
                <a:moveTo>
                  <a:pt x="6119090" y="1255460"/>
                </a:moveTo>
                <a:cubicBezTo>
                  <a:pt x="6113003" y="1255898"/>
                  <a:pt x="6093955" y="1257794"/>
                  <a:pt x="6061948" y="1261150"/>
                </a:cubicBezTo>
                <a:cubicBezTo>
                  <a:pt x="6062794" y="1273855"/>
                  <a:pt x="6063604" y="1285636"/>
                  <a:pt x="6064378" y="1296491"/>
                </a:cubicBezTo>
                <a:cubicBezTo>
                  <a:pt x="6090420" y="1294813"/>
                  <a:pt x="6110806" y="1293157"/>
                  <a:pt x="6125532" y="1291522"/>
                </a:cubicBezTo>
                <a:cubicBezTo>
                  <a:pt x="6128028" y="1276737"/>
                  <a:pt x="6129100" y="1266922"/>
                  <a:pt x="6128748" y="1262075"/>
                </a:cubicBezTo>
                <a:cubicBezTo>
                  <a:pt x="6128397" y="1257228"/>
                  <a:pt x="6125178" y="1255023"/>
                  <a:pt x="6119090" y="1255460"/>
                </a:cubicBezTo>
                <a:close/>
                <a:moveTo>
                  <a:pt x="6136586" y="1230487"/>
                </a:moveTo>
                <a:cubicBezTo>
                  <a:pt x="6139564" y="1230770"/>
                  <a:pt x="6142626" y="1232003"/>
                  <a:pt x="6145774" y="1234187"/>
                </a:cubicBezTo>
                <a:cubicBezTo>
                  <a:pt x="6152069" y="1238553"/>
                  <a:pt x="6158343" y="1243457"/>
                  <a:pt x="6164595" y="1248900"/>
                </a:cubicBezTo>
                <a:cubicBezTo>
                  <a:pt x="6170848" y="1254342"/>
                  <a:pt x="6171112" y="1258970"/>
                  <a:pt x="6165391" y="1262784"/>
                </a:cubicBezTo>
                <a:cubicBezTo>
                  <a:pt x="6159669" y="1266599"/>
                  <a:pt x="6153532" y="1275884"/>
                  <a:pt x="6146978" y="1290640"/>
                </a:cubicBezTo>
                <a:cubicBezTo>
                  <a:pt x="6158680" y="1302256"/>
                  <a:pt x="6155098" y="1308860"/>
                  <a:pt x="6136234" y="1310451"/>
                </a:cubicBezTo>
                <a:cubicBezTo>
                  <a:pt x="6117370" y="1312043"/>
                  <a:pt x="6093131" y="1313685"/>
                  <a:pt x="6063518" y="1315377"/>
                </a:cubicBezTo>
                <a:cubicBezTo>
                  <a:pt x="6056362" y="1328986"/>
                  <a:pt x="6050684" y="1327502"/>
                  <a:pt x="6046482" y="1310925"/>
                </a:cubicBezTo>
                <a:cubicBezTo>
                  <a:pt x="6042280" y="1294347"/>
                  <a:pt x="6039527" y="1281545"/>
                  <a:pt x="6038222" y="1272518"/>
                </a:cubicBezTo>
                <a:cubicBezTo>
                  <a:pt x="6036918" y="1263491"/>
                  <a:pt x="6034444" y="1255331"/>
                  <a:pt x="6030801" y="1248039"/>
                </a:cubicBezTo>
                <a:cubicBezTo>
                  <a:pt x="6027158" y="1240747"/>
                  <a:pt x="6028865" y="1237789"/>
                  <a:pt x="6035920" y="1239166"/>
                </a:cubicBezTo>
                <a:cubicBezTo>
                  <a:pt x="6042976" y="1240543"/>
                  <a:pt x="6048912" y="1241665"/>
                  <a:pt x="6053731" y="1242533"/>
                </a:cubicBezTo>
                <a:cubicBezTo>
                  <a:pt x="6058549" y="1243400"/>
                  <a:pt x="6065673" y="1243630"/>
                  <a:pt x="6075102" y="1243221"/>
                </a:cubicBezTo>
                <a:cubicBezTo>
                  <a:pt x="6084530" y="1242812"/>
                  <a:pt x="6094286" y="1241729"/>
                  <a:pt x="6104366" y="1239973"/>
                </a:cubicBezTo>
                <a:cubicBezTo>
                  <a:pt x="6114448" y="1238216"/>
                  <a:pt x="6122296" y="1235721"/>
                  <a:pt x="6127910" y="1232487"/>
                </a:cubicBezTo>
                <a:cubicBezTo>
                  <a:pt x="6130716" y="1230870"/>
                  <a:pt x="6133608" y="1230203"/>
                  <a:pt x="6136586" y="1230487"/>
                </a:cubicBezTo>
                <a:close/>
                <a:moveTo>
                  <a:pt x="6368643" y="1222880"/>
                </a:moveTo>
                <a:cubicBezTo>
                  <a:pt x="6372848" y="1223251"/>
                  <a:pt x="6376338" y="1224733"/>
                  <a:pt x="6379114" y="1227325"/>
                </a:cubicBezTo>
                <a:cubicBezTo>
                  <a:pt x="6384663" y="1232509"/>
                  <a:pt x="6381326" y="1237008"/>
                  <a:pt x="6369100" y="1240822"/>
                </a:cubicBezTo>
                <a:cubicBezTo>
                  <a:pt x="6356875" y="1244637"/>
                  <a:pt x="6346798" y="1247247"/>
                  <a:pt x="6338868" y="1248652"/>
                </a:cubicBezTo>
                <a:cubicBezTo>
                  <a:pt x="6330938" y="1250057"/>
                  <a:pt x="6323976" y="1248086"/>
                  <a:pt x="6317981" y="1242737"/>
                </a:cubicBezTo>
                <a:cubicBezTo>
                  <a:pt x="6311987" y="1237388"/>
                  <a:pt x="6311782" y="1234004"/>
                  <a:pt x="6317368" y="1232584"/>
                </a:cubicBezTo>
                <a:cubicBezTo>
                  <a:pt x="6322954" y="1231164"/>
                  <a:pt x="6327980" y="1230229"/>
                  <a:pt x="6332447" y="1229777"/>
                </a:cubicBezTo>
                <a:cubicBezTo>
                  <a:pt x="6336914" y="1229325"/>
                  <a:pt x="6344059" y="1227766"/>
                  <a:pt x="6353882" y="1225098"/>
                </a:cubicBezTo>
                <a:cubicBezTo>
                  <a:pt x="6359518" y="1223249"/>
                  <a:pt x="6364438" y="1222509"/>
                  <a:pt x="6368643" y="1222880"/>
                </a:cubicBezTo>
                <a:close/>
                <a:moveTo>
                  <a:pt x="1577181" y="1189771"/>
                </a:moveTo>
                <a:lnTo>
                  <a:pt x="1565857" y="1191112"/>
                </a:lnTo>
                <a:lnTo>
                  <a:pt x="1539378" y="1222238"/>
                </a:lnTo>
                <a:cubicBezTo>
                  <a:pt x="1553933" y="1221420"/>
                  <a:pt x="1568273" y="1219850"/>
                  <a:pt x="1582398" y="1217527"/>
                </a:cubicBezTo>
                <a:cubicBezTo>
                  <a:pt x="1581538" y="1209697"/>
                  <a:pt x="1579974" y="1201778"/>
                  <a:pt x="1577709" y="1193769"/>
                </a:cubicBezTo>
                <a:close/>
                <a:moveTo>
                  <a:pt x="7073362" y="1186915"/>
                </a:moveTo>
                <a:cubicBezTo>
                  <a:pt x="7075928" y="1187627"/>
                  <a:pt x="7071788" y="1200440"/>
                  <a:pt x="7060943" y="1225357"/>
                </a:cubicBezTo>
                <a:cubicBezTo>
                  <a:pt x="7048510" y="1253764"/>
                  <a:pt x="7040953" y="1275673"/>
                  <a:pt x="7038272" y="1291081"/>
                </a:cubicBezTo>
                <a:cubicBezTo>
                  <a:pt x="7035590" y="1306490"/>
                  <a:pt x="7030036" y="1310272"/>
                  <a:pt x="7021612" y="1302428"/>
                </a:cubicBezTo>
                <a:cubicBezTo>
                  <a:pt x="7013187" y="1294584"/>
                  <a:pt x="7007326" y="1285793"/>
                  <a:pt x="7004027" y="1276056"/>
                </a:cubicBezTo>
                <a:cubicBezTo>
                  <a:pt x="7000729" y="1266319"/>
                  <a:pt x="7001976" y="1260440"/>
                  <a:pt x="7007770" y="1258418"/>
                </a:cubicBezTo>
                <a:cubicBezTo>
                  <a:pt x="7013564" y="1256396"/>
                  <a:pt x="7019722" y="1251463"/>
                  <a:pt x="7026247" y="1243619"/>
                </a:cubicBezTo>
                <a:cubicBezTo>
                  <a:pt x="7032772" y="1235775"/>
                  <a:pt x="7044524" y="1220803"/>
                  <a:pt x="7061502" y="1198705"/>
                </a:cubicBezTo>
                <a:cubicBezTo>
                  <a:pt x="7067870" y="1190418"/>
                  <a:pt x="7071823" y="1186488"/>
                  <a:pt x="7073362" y="1186915"/>
                </a:cubicBezTo>
                <a:close/>
                <a:moveTo>
                  <a:pt x="237947" y="1168403"/>
                </a:moveTo>
                <a:cubicBezTo>
                  <a:pt x="241062" y="1168417"/>
                  <a:pt x="244579" y="1169380"/>
                  <a:pt x="248498" y="1171290"/>
                </a:cubicBezTo>
                <a:cubicBezTo>
                  <a:pt x="256335" y="1175112"/>
                  <a:pt x="263659" y="1179866"/>
                  <a:pt x="270471" y="1185552"/>
                </a:cubicBezTo>
                <a:cubicBezTo>
                  <a:pt x="277282" y="1191238"/>
                  <a:pt x="278827" y="1196411"/>
                  <a:pt x="275106" y="1201071"/>
                </a:cubicBezTo>
                <a:cubicBezTo>
                  <a:pt x="271385" y="1205732"/>
                  <a:pt x="267068" y="1219911"/>
                  <a:pt x="262157" y="1243608"/>
                </a:cubicBezTo>
                <a:cubicBezTo>
                  <a:pt x="257245" y="1267305"/>
                  <a:pt x="252718" y="1283743"/>
                  <a:pt x="248573" y="1292920"/>
                </a:cubicBezTo>
                <a:cubicBezTo>
                  <a:pt x="244429" y="1302098"/>
                  <a:pt x="240191" y="1309824"/>
                  <a:pt x="235860" y="1316098"/>
                </a:cubicBezTo>
                <a:cubicBezTo>
                  <a:pt x="231530" y="1322372"/>
                  <a:pt x="224227" y="1327670"/>
                  <a:pt x="213952" y="1331994"/>
                </a:cubicBezTo>
                <a:cubicBezTo>
                  <a:pt x="203678" y="1336317"/>
                  <a:pt x="198271" y="1334059"/>
                  <a:pt x="197734" y="1325218"/>
                </a:cubicBezTo>
                <a:cubicBezTo>
                  <a:pt x="197196" y="1316377"/>
                  <a:pt x="193091" y="1307128"/>
                  <a:pt x="185419" y="1297470"/>
                </a:cubicBezTo>
                <a:cubicBezTo>
                  <a:pt x="177747" y="1287812"/>
                  <a:pt x="176940" y="1284173"/>
                  <a:pt x="182999" y="1286553"/>
                </a:cubicBezTo>
                <a:cubicBezTo>
                  <a:pt x="189058" y="1288934"/>
                  <a:pt x="196436" y="1291407"/>
                  <a:pt x="205133" y="1293974"/>
                </a:cubicBezTo>
                <a:cubicBezTo>
                  <a:pt x="213830" y="1296541"/>
                  <a:pt x="221373" y="1287206"/>
                  <a:pt x="227762" y="1265968"/>
                </a:cubicBezTo>
                <a:cubicBezTo>
                  <a:pt x="234151" y="1244730"/>
                  <a:pt x="237345" y="1226583"/>
                  <a:pt x="237345" y="1211525"/>
                </a:cubicBezTo>
                <a:cubicBezTo>
                  <a:pt x="237345" y="1198978"/>
                  <a:pt x="234774" y="1193152"/>
                  <a:pt x="229633" y="1194048"/>
                </a:cubicBezTo>
                <a:cubicBezTo>
                  <a:pt x="224492" y="1194944"/>
                  <a:pt x="213619" y="1196956"/>
                  <a:pt x="197013" y="1200082"/>
                </a:cubicBezTo>
                <a:cubicBezTo>
                  <a:pt x="205531" y="1203108"/>
                  <a:pt x="210809" y="1206388"/>
                  <a:pt x="212844" y="1209923"/>
                </a:cubicBezTo>
                <a:cubicBezTo>
                  <a:pt x="214881" y="1213458"/>
                  <a:pt x="213722" y="1217304"/>
                  <a:pt x="209370" y="1221463"/>
                </a:cubicBezTo>
                <a:cubicBezTo>
                  <a:pt x="205018" y="1225622"/>
                  <a:pt x="198346" y="1235115"/>
                  <a:pt x="189355" y="1249943"/>
                </a:cubicBezTo>
                <a:cubicBezTo>
                  <a:pt x="180364" y="1264771"/>
                  <a:pt x="168949" y="1278641"/>
                  <a:pt x="155111" y="1291555"/>
                </a:cubicBezTo>
                <a:cubicBezTo>
                  <a:pt x="141272" y="1304468"/>
                  <a:pt x="126771" y="1313943"/>
                  <a:pt x="111606" y="1319980"/>
                </a:cubicBezTo>
                <a:cubicBezTo>
                  <a:pt x="96442" y="1326018"/>
                  <a:pt x="94653" y="1323332"/>
                  <a:pt x="106239" y="1311925"/>
                </a:cubicBezTo>
                <a:cubicBezTo>
                  <a:pt x="117827" y="1300517"/>
                  <a:pt x="129578" y="1288410"/>
                  <a:pt x="141494" y="1275605"/>
                </a:cubicBezTo>
                <a:cubicBezTo>
                  <a:pt x="153412" y="1262799"/>
                  <a:pt x="162693" y="1249366"/>
                  <a:pt x="169340" y="1235305"/>
                </a:cubicBezTo>
                <a:cubicBezTo>
                  <a:pt x="175986" y="1221244"/>
                  <a:pt x="178758" y="1211547"/>
                  <a:pt x="177653" y="1206212"/>
                </a:cubicBezTo>
                <a:cubicBezTo>
                  <a:pt x="171946" y="1208908"/>
                  <a:pt x="166623" y="1210930"/>
                  <a:pt x="161682" y="1212278"/>
                </a:cubicBezTo>
                <a:cubicBezTo>
                  <a:pt x="156742" y="1213626"/>
                  <a:pt x="150568" y="1210905"/>
                  <a:pt x="143162" y="1204115"/>
                </a:cubicBezTo>
                <a:cubicBezTo>
                  <a:pt x="135755" y="1197325"/>
                  <a:pt x="137028" y="1193930"/>
                  <a:pt x="146980" y="1193930"/>
                </a:cubicBezTo>
                <a:cubicBezTo>
                  <a:pt x="153777" y="1193930"/>
                  <a:pt x="168125" y="1191083"/>
                  <a:pt x="190022" y="1185390"/>
                </a:cubicBezTo>
                <a:cubicBezTo>
                  <a:pt x="211919" y="1179697"/>
                  <a:pt x="225180" y="1174969"/>
                  <a:pt x="229805" y="1171204"/>
                </a:cubicBezTo>
                <a:cubicBezTo>
                  <a:pt x="232118" y="1169322"/>
                  <a:pt x="234832" y="1168388"/>
                  <a:pt x="237947" y="1168403"/>
                </a:cubicBezTo>
                <a:close/>
                <a:moveTo>
                  <a:pt x="2683029" y="1163020"/>
                </a:moveTo>
                <a:lnTo>
                  <a:pt x="2642418" y="1168032"/>
                </a:lnTo>
                <a:cubicBezTo>
                  <a:pt x="2641629" y="1180522"/>
                  <a:pt x="2639923" y="1189915"/>
                  <a:pt x="2637299" y="1196210"/>
                </a:cubicBezTo>
                <a:cubicBezTo>
                  <a:pt x="2650219" y="1198691"/>
                  <a:pt x="2658174" y="1203276"/>
                  <a:pt x="2661164" y="1209966"/>
                </a:cubicBezTo>
                <a:lnTo>
                  <a:pt x="2660869" y="1225470"/>
                </a:lnTo>
                <a:lnTo>
                  <a:pt x="2669037" y="1213429"/>
                </a:lnTo>
                <a:cubicBezTo>
                  <a:pt x="2676573" y="1198350"/>
                  <a:pt x="2681237" y="1181547"/>
                  <a:pt x="2683029" y="1163020"/>
                </a:cubicBezTo>
                <a:close/>
                <a:moveTo>
                  <a:pt x="432282" y="1162458"/>
                </a:moveTo>
                <a:cubicBezTo>
                  <a:pt x="435248" y="1162678"/>
                  <a:pt x="438914" y="1163382"/>
                  <a:pt x="443281" y="1164568"/>
                </a:cubicBezTo>
                <a:cubicBezTo>
                  <a:pt x="457405" y="1169903"/>
                  <a:pt x="462869" y="1175911"/>
                  <a:pt x="459671" y="1182594"/>
                </a:cubicBezTo>
                <a:cubicBezTo>
                  <a:pt x="456474" y="1189276"/>
                  <a:pt x="453978" y="1201566"/>
                  <a:pt x="452185" y="1219463"/>
                </a:cubicBezTo>
                <a:cubicBezTo>
                  <a:pt x="450393" y="1237359"/>
                  <a:pt x="448845" y="1249495"/>
                  <a:pt x="447540" y="1255869"/>
                </a:cubicBezTo>
                <a:cubicBezTo>
                  <a:pt x="446235" y="1262243"/>
                  <a:pt x="445353" y="1265093"/>
                  <a:pt x="444893" y="1264419"/>
                </a:cubicBezTo>
                <a:cubicBezTo>
                  <a:pt x="444434" y="1263745"/>
                  <a:pt x="453882" y="1256098"/>
                  <a:pt x="473234" y="1241479"/>
                </a:cubicBezTo>
                <a:cubicBezTo>
                  <a:pt x="492586" y="1226859"/>
                  <a:pt x="499444" y="1224901"/>
                  <a:pt x="493808" y="1235606"/>
                </a:cubicBezTo>
                <a:cubicBezTo>
                  <a:pt x="488172" y="1246311"/>
                  <a:pt x="478363" y="1259110"/>
                  <a:pt x="464382" y="1274002"/>
                </a:cubicBezTo>
                <a:cubicBezTo>
                  <a:pt x="450400" y="1288894"/>
                  <a:pt x="440566" y="1299990"/>
                  <a:pt x="434880" y="1307289"/>
                </a:cubicBezTo>
                <a:cubicBezTo>
                  <a:pt x="429195" y="1314588"/>
                  <a:pt x="424143" y="1315087"/>
                  <a:pt x="419726" y="1308784"/>
                </a:cubicBezTo>
                <a:cubicBezTo>
                  <a:pt x="415310" y="1302482"/>
                  <a:pt x="412865" y="1296792"/>
                  <a:pt x="412392" y="1291716"/>
                </a:cubicBezTo>
                <a:cubicBezTo>
                  <a:pt x="411918" y="1286639"/>
                  <a:pt x="414159" y="1280021"/>
                  <a:pt x="419114" y="1271862"/>
                </a:cubicBezTo>
                <a:cubicBezTo>
                  <a:pt x="424068" y="1263702"/>
                  <a:pt x="427442" y="1247949"/>
                  <a:pt x="429234" y="1224604"/>
                </a:cubicBezTo>
                <a:cubicBezTo>
                  <a:pt x="431026" y="1201258"/>
                  <a:pt x="429449" y="1184229"/>
                  <a:pt x="424502" y="1173517"/>
                </a:cubicBezTo>
                <a:cubicBezTo>
                  <a:pt x="420791" y="1165483"/>
                  <a:pt x="423385" y="1161796"/>
                  <a:pt x="432282" y="1162458"/>
                </a:cubicBezTo>
                <a:close/>
                <a:moveTo>
                  <a:pt x="2050600" y="1160655"/>
                </a:moveTo>
                <a:cubicBezTo>
                  <a:pt x="2066780" y="1159571"/>
                  <a:pt x="2080352" y="1161944"/>
                  <a:pt x="2091317" y="1167773"/>
                </a:cubicBezTo>
                <a:cubicBezTo>
                  <a:pt x="2105937" y="1175546"/>
                  <a:pt x="2112376" y="1182544"/>
                  <a:pt x="2110633" y="1188767"/>
                </a:cubicBezTo>
                <a:cubicBezTo>
                  <a:pt x="2108891" y="1194991"/>
                  <a:pt x="2101857" y="1197655"/>
                  <a:pt x="2089532" y="1196759"/>
                </a:cubicBezTo>
                <a:cubicBezTo>
                  <a:pt x="2077206" y="1195862"/>
                  <a:pt x="2059887" y="1195414"/>
                  <a:pt x="2037573" y="1195414"/>
                </a:cubicBezTo>
                <a:cubicBezTo>
                  <a:pt x="2015289" y="1195414"/>
                  <a:pt x="1991348" y="1196536"/>
                  <a:pt x="1965751" y="1198781"/>
                </a:cubicBezTo>
                <a:cubicBezTo>
                  <a:pt x="1940153" y="1201025"/>
                  <a:pt x="1918729" y="1203696"/>
                  <a:pt x="1901478" y="1206793"/>
                </a:cubicBezTo>
                <a:cubicBezTo>
                  <a:pt x="1884227" y="1209891"/>
                  <a:pt x="1869169" y="1212816"/>
                  <a:pt x="1856306" y="1215569"/>
                </a:cubicBezTo>
                <a:cubicBezTo>
                  <a:pt x="1843443" y="1218323"/>
                  <a:pt x="1830056" y="1215333"/>
                  <a:pt x="1816146" y="1206600"/>
                </a:cubicBezTo>
                <a:cubicBezTo>
                  <a:pt x="1803541" y="1192733"/>
                  <a:pt x="1802645" y="1186484"/>
                  <a:pt x="1813458" y="1187853"/>
                </a:cubicBezTo>
                <a:cubicBezTo>
                  <a:pt x="1824270" y="1189223"/>
                  <a:pt x="1842794" y="1188792"/>
                  <a:pt x="1869029" y="1186563"/>
                </a:cubicBezTo>
                <a:cubicBezTo>
                  <a:pt x="1895265" y="1184333"/>
                  <a:pt x="1923271" y="1180959"/>
                  <a:pt x="1953049" y="1176442"/>
                </a:cubicBezTo>
                <a:cubicBezTo>
                  <a:pt x="1982826" y="1171925"/>
                  <a:pt x="2009660" y="1167408"/>
                  <a:pt x="2033551" y="1162891"/>
                </a:cubicBezTo>
                <a:cubicBezTo>
                  <a:pt x="2039524" y="1161761"/>
                  <a:pt x="2045207" y="1161016"/>
                  <a:pt x="2050600" y="1160655"/>
                </a:cubicBezTo>
                <a:close/>
                <a:moveTo>
                  <a:pt x="1336226" y="1160655"/>
                </a:moveTo>
                <a:cubicBezTo>
                  <a:pt x="1352406" y="1159571"/>
                  <a:pt x="1365977" y="1161944"/>
                  <a:pt x="1376942" y="1167773"/>
                </a:cubicBezTo>
                <a:cubicBezTo>
                  <a:pt x="1391562" y="1175546"/>
                  <a:pt x="1398001" y="1182544"/>
                  <a:pt x="1396258" y="1188767"/>
                </a:cubicBezTo>
                <a:cubicBezTo>
                  <a:pt x="1394516" y="1194991"/>
                  <a:pt x="1387482" y="1197655"/>
                  <a:pt x="1375157" y="1196759"/>
                </a:cubicBezTo>
                <a:cubicBezTo>
                  <a:pt x="1362832" y="1195862"/>
                  <a:pt x="1345512" y="1195414"/>
                  <a:pt x="1323199" y="1195414"/>
                </a:cubicBezTo>
                <a:cubicBezTo>
                  <a:pt x="1300914" y="1195414"/>
                  <a:pt x="1276974" y="1196536"/>
                  <a:pt x="1251376" y="1198781"/>
                </a:cubicBezTo>
                <a:cubicBezTo>
                  <a:pt x="1225778" y="1201025"/>
                  <a:pt x="1204354" y="1203696"/>
                  <a:pt x="1187103" y="1206793"/>
                </a:cubicBezTo>
                <a:cubicBezTo>
                  <a:pt x="1169852" y="1209891"/>
                  <a:pt x="1154795" y="1212816"/>
                  <a:pt x="1141932" y="1215569"/>
                </a:cubicBezTo>
                <a:cubicBezTo>
                  <a:pt x="1129068" y="1218323"/>
                  <a:pt x="1115681" y="1215333"/>
                  <a:pt x="1101771" y="1206600"/>
                </a:cubicBezTo>
                <a:cubicBezTo>
                  <a:pt x="1089166" y="1192733"/>
                  <a:pt x="1088271" y="1186484"/>
                  <a:pt x="1099083" y="1187853"/>
                </a:cubicBezTo>
                <a:cubicBezTo>
                  <a:pt x="1109896" y="1189223"/>
                  <a:pt x="1128420" y="1188792"/>
                  <a:pt x="1154655" y="1186563"/>
                </a:cubicBezTo>
                <a:cubicBezTo>
                  <a:pt x="1180890" y="1184333"/>
                  <a:pt x="1208897" y="1180959"/>
                  <a:pt x="1238674" y="1176442"/>
                </a:cubicBezTo>
                <a:cubicBezTo>
                  <a:pt x="1268451" y="1171925"/>
                  <a:pt x="1295285" y="1167408"/>
                  <a:pt x="1319176" y="1162891"/>
                </a:cubicBezTo>
                <a:cubicBezTo>
                  <a:pt x="1325149" y="1161761"/>
                  <a:pt x="1330832" y="1161016"/>
                  <a:pt x="1336226" y="1160655"/>
                </a:cubicBezTo>
                <a:close/>
                <a:moveTo>
                  <a:pt x="3289810" y="1160546"/>
                </a:moveTo>
                <a:cubicBezTo>
                  <a:pt x="3295474" y="1159384"/>
                  <a:pt x="3302773" y="1160754"/>
                  <a:pt x="3311707" y="1164654"/>
                </a:cubicBezTo>
                <a:cubicBezTo>
                  <a:pt x="3320641" y="1168555"/>
                  <a:pt x="3326385" y="1172617"/>
                  <a:pt x="3328937" y="1176840"/>
                </a:cubicBezTo>
                <a:cubicBezTo>
                  <a:pt x="3331490" y="1181063"/>
                  <a:pt x="3330977" y="1187462"/>
                  <a:pt x="3327399" y="1196038"/>
                </a:cubicBezTo>
                <a:cubicBezTo>
                  <a:pt x="3323821" y="1204613"/>
                  <a:pt x="3313213" y="1200698"/>
                  <a:pt x="3295574" y="1184293"/>
                </a:cubicBezTo>
                <a:cubicBezTo>
                  <a:pt x="3286067" y="1169623"/>
                  <a:pt x="3284145" y="1161708"/>
                  <a:pt x="3289810" y="1160546"/>
                </a:cubicBezTo>
                <a:close/>
                <a:moveTo>
                  <a:pt x="2324822" y="1158811"/>
                </a:moveTo>
                <a:lnTo>
                  <a:pt x="2302344" y="1160567"/>
                </a:lnTo>
                <a:cubicBezTo>
                  <a:pt x="2310446" y="1164411"/>
                  <a:pt x="2311052" y="1168480"/>
                  <a:pt x="2304162" y="1172775"/>
                </a:cubicBezTo>
                <a:cubicBezTo>
                  <a:pt x="2297271" y="1177069"/>
                  <a:pt x="2289621" y="1182006"/>
                  <a:pt x="2281210" y="1187584"/>
                </a:cubicBezTo>
                <a:cubicBezTo>
                  <a:pt x="2272800" y="1193163"/>
                  <a:pt x="2268838" y="1195841"/>
                  <a:pt x="2269326" y="1195619"/>
                </a:cubicBezTo>
                <a:cubicBezTo>
                  <a:pt x="2269813" y="1195396"/>
                  <a:pt x="2279235" y="1195285"/>
                  <a:pt x="2297590" y="1195285"/>
                </a:cubicBezTo>
                <a:cubicBezTo>
                  <a:pt x="2303814" y="1189821"/>
                  <a:pt x="2309191" y="1184139"/>
                  <a:pt x="2313723" y="1178238"/>
                </a:cubicBezTo>
                <a:cubicBezTo>
                  <a:pt x="2318254" y="1172337"/>
                  <a:pt x="2321069" y="1168655"/>
                  <a:pt x="2322166" y="1167193"/>
                </a:cubicBezTo>
                <a:cubicBezTo>
                  <a:pt x="2322714" y="1166461"/>
                  <a:pt x="2323215" y="1165373"/>
                  <a:pt x="2323669" y="1163928"/>
                </a:cubicBezTo>
                <a:close/>
                <a:moveTo>
                  <a:pt x="3888139" y="1157061"/>
                </a:moveTo>
                <a:cubicBezTo>
                  <a:pt x="3886698" y="1156531"/>
                  <a:pt x="3882887" y="1156717"/>
                  <a:pt x="3876706" y="1157621"/>
                </a:cubicBezTo>
                <a:cubicBezTo>
                  <a:pt x="3870525" y="1158524"/>
                  <a:pt x="3862065" y="1160065"/>
                  <a:pt x="3851324" y="1162245"/>
                </a:cubicBezTo>
                <a:cubicBezTo>
                  <a:pt x="3852184" y="1176098"/>
                  <a:pt x="3852994" y="1188000"/>
                  <a:pt x="3853755" y="1197952"/>
                </a:cubicBezTo>
                <a:cubicBezTo>
                  <a:pt x="3866560" y="1196260"/>
                  <a:pt x="3877911" y="1193894"/>
                  <a:pt x="3887805" y="1190854"/>
                </a:cubicBezTo>
                <a:cubicBezTo>
                  <a:pt x="3889469" y="1178321"/>
                  <a:pt x="3890301" y="1169465"/>
                  <a:pt x="3890301" y="1164289"/>
                </a:cubicBezTo>
                <a:cubicBezTo>
                  <a:pt x="3890301" y="1160001"/>
                  <a:pt x="3889580" y="1157592"/>
                  <a:pt x="3888139" y="1157061"/>
                </a:cubicBezTo>
                <a:close/>
                <a:moveTo>
                  <a:pt x="6356248" y="1156265"/>
                </a:moveTo>
                <a:lnTo>
                  <a:pt x="6345127" y="1158545"/>
                </a:lnTo>
                <a:cubicBezTo>
                  <a:pt x="6343578" y="1170190"/>
                  <a:pt x="6341148" y="1180970"/>
                  <a:pt x="6337835" y="1190886"/>
                </a:cubicBezTo>
                <a:cubicBezTo>
                  <a:pt x="6334522" y="1200803"/>
                  <a:pt x="6328438" y="1209209"/>
                  <a:pt x="6319584" y="1216107"/>
                </a:cubicBezTo>
                <a:cubicBezTo>
                  <a:pt x="6310728" y="1223005"/>
                  <a:pt x="6307681" y="1221779"/>
                  <a:pt x="6310442" y="1212429"/>
                </a:cubicBezTo>
                <a:cubicBezTo>
                  <a:pt x="6313202" y="1203079"/>
                  <a:pt x="6315902" y="1193579"/>
                  <a:pt x="6318540" y="1183928"/>
                </a:cubicBezTo>
                <a:cubicBezTo>
                  <a:pt x="6321179" y="1174277"/>
                  <a:pt x="6322498" y="1166404"/>
                  <a:pt x="6322498" y="1160309"/>
                </a:cubicBezTo>
                <a:cubicBezTo>
                  <a:pt x="6319300" y="1161213"/>
                  <a:pt x="6315256" y="1161966"/>
                  <a:pt x="6310366" y="1162568"/>
                </a:cubicBezTo>
                <a:cubicBezTo>
                  <a:pt x="6309520" y="1199838"/>
                  <a:pt x="6308216" y="1237287"/>
                  <a:pt x="6306452" y="1274916"/>
                </a:cubicBezTo>
                <a:cubicBezTo>
                  <a:pt x="6308832" y="1274916"/>
                  <a:pt x="6320810" y="1272661"/>
                  <a:pt x="6342384" y="1268151"/>
                </a:cubicBezTo>
                <a:cubicBezTo>
                  <a:pt x="6363960" y="1263641"/>
                  <a:pt x="6376712" y="1265437"/>
                  <a:pt x="6380640" y="1273540"/>
                </a:cubicBezTo>
                <a:cubicBezTo>
                  <a:pt x="6384570" y="1281642"/>
                  <a:pt x="6387108" y="1281846"/>
                  <a:pt x="6388255" y="1274153"/>
                </a:cubicBezTo>
                <a:cubicBezTo>
                  <a:pt x="6389403" y="1266459"/>
                  <a:pt x="6390202" y="1256123"/>
                  <a:pt x="6390654" y="1243146"/>
                </a:cubicBezTo>
                <a:cubicBezTo>
                  <a:pt x="6390880" y="1236657"/>
                  <a:pt x="6391049" y="1228977"/>
                  <a:pt x="6391162" y="1220108"/>
                </a:cubicBezTo>
                <a:lnTo>
                  <a:pt x="6391233" y="1207492"/>
                </a:lnTo>
                <a:lnTo>
                  <a:pt x="6385160" y="1211547"/>
                </a:lnTo>
                <a:cubicBezTo>
                  <a:pt x="6381692" y="1212371"/>
                  <a:pt x="6377364" y="1212278"/>
                  <a:pt x="6372176" y="1211267"/>
                </a:cubicBezTo>
                <a:cubicBezTo>
                  <a:pt x="6361801" y="1209245"/>
                  <a:pt x="6356101" y="1204090"/>
                  <a:pt x="6355076" y="1195801"/>
                </a:cubicBezTo>
                <a:cubicBezTo>
                  <a:pt x="6354050" y="1187513"/>
                  <a:pt x="6354441" y="1174334"/>
                  <a:pt x="6356248" y="1156265"/>
                </a:cubicBezTo>
                <a:close/>
                <a:moveTo>
                  <a:pt x="6385045" y="1153313"/>
                </a:moveTo>
                <a:cubicBezTo>
                  <a:pt x="6382898" y="1153302"/>
                  <a:pt x="6380016" y="1153656"/>
                  <a:pt x="6376403" y="1154372"/>
                </a:cubicBezTo>
                <a:cubicBezTo>
                  <a:pt x="6375643" y="1169903"/>
                  <a:pt x="6375464" y="1179686"/>
                  <a:pt x="6375866" y="1183723"/>
                </a:cubicBezTo>
                <a:cubicBezTo>
                  <a:pt x="6376267" y="1187760"/>
                  <a:pt x="6377676" y="1190298"/>
                  <a:pt x="6380092" y="1191338"/>
                </a:cubicBezTo>
                <a:cubicBezTo>
                  <a:pt x="6382508" y="1192378"/>
                  <a:pt x="6386136" y="1193804"/>
                  <a:pt x="6390976" y="1195619"/>
                </a:cubicBezTo>
                <a:lnTo>
                  <a:pt x="6391298" y="1195932"/>
                </a:lnTo>
                <a:lnTo>
                  <a:pt x="6391331" y="1189929"/>
                </a:lnTo>
                <a:cubicBezTo>
                  <a:pt x="6391331" y="1167745"/>
                  <a:pt x="6390650" y="1155914"/>
                  <a:pt x="6389288" y="1154437"/>
                </a:cubicBezTo>
                <a:cubicBezTo>
                  <a:pt x="6388606" y="1153699"/>
                  <a:pt x="6387192" y="1153324"/>
                  <a:pt x="6385045" y="1153313"/>
                </a:cubicBezTo>
                <a:close/>
                <a:moveTo>
                  <a:pt x="5760653" y="1150866"/>
                </a:moveTo>
                <a:lnTo>
                  <a:pt x="5724365" y="1154523"/>
                </a:lnTo>
                <a:cubicBezTo>
                  <a:pt x="5727018" y="1178844"/>
                  <a:pt x="5728675" y="1193320"/>
                  <a:pt x="5729334" y="1197952"/>
                </a:cubicBezTo>
                <a:lnTo>
                  <a:pt x="5760653" y="1194468"/>
                </a:lnTo>
                <a:close/>
                <a:moveTo>
                  <a:pt x="2999866" y="1150135"/>
                </a:moveTo>
                <a:cubicBezTo>
                  <a:pt x="3010341" y="1151555"/>
                  <a:pt x="3018906" y="1154172"/>
                  <a:pt x="3025560" y="1157986"/>
                </a:cubicBezTo>
                <a:cubicBezTo>
                  <a:pt x="3034064" y="1161485"/>
                  <a:pt x="3036735" y="1166311"/>
                  <a:pt x="3033573" y="1172463"/>
                </a:cubicBezTo>
                <a:cubicBezTo>
                  <a:pt x="3030411" y="1178615"/>
                  <a:pt x="3029278" y="1203624"/>
                  <a:pt x="3030174" y="1247491"/>
                </a:cubicBezTo>
                <a:cubicBezTo>
                  <a:pt x="3031070" y="1291357"/>
                  <a:pt x="3029525" y="1321088"/>
                  <a:pt x="3025538" y="1336683"/>
                </a:cubicBezTo>
                <a:cubicBezTo>
                  <a:pt x="3021552" y="1352278"/>
                  <a:pt x="3015683" y="1353884"/>
                  <a:pt x="3007932" y="1341501"/>
                </a:cubicBezTo>
                <a:cubicBezTo>
                  <a:pt x="3000181" y="1329119"/>
                  <a:pt x="2996980" y="1319396"/>
                  <a:pt x="2998328" y="1312333"/>
                </a:cubicBezTo>
                <a:cubicBezTo>
                  <a:pt x="2999676" y="1305271"/>
                  <a:pt x="3001250" y="1290995"/>
                  <a:pt x="3003049" y="1269506"/>
                </a:cubicBezTo>
                <a:cubicBezTo>
                  <a:pt x="3004849" y="1248018"/>
                  <a:pt x="3004644" y="1226292"/>
                  <a:pt x="3002436" y="1204330"/>
                </a:cubicBezTo>
                <a:cubicBezTo>
                  <a:pt x="3000228" y="1182368"/>
                  <a:pt x="2996628" y="1167490"/>
                  <a:pt x="2991638" y="1159696"/>
                </a:cubicBezTo>
                <a:cubicBezTo>
                  <a:pt x="2986648" y="1151902"/>
                  <a:pt x="2989390" y="1148715"/>
                  <a:pt x="2999866" y="1150135"/>
                </a:cubicBezTo>
                <a:close/>
                <a:moveTo>
                  <a:pt x="5389202" y="1143814"/>
                </a:moveTo>
                <a:cubicBezTo>
                  <a:pt x="5391105" y="1144034"/>
                  <a:pt x="5393419" y="1144614"/>
                  <a:pt x="5396143" y="1145553"/>
                </a:cubicBezTo>
                <a:cubicBezTo>
                  <a:pt x="5404332" y="1148622"/>
                  <a:pt x="5411104" y="1153326"/>
                  <a:pt x="5416460" y="1159664"/>
                </a:cubicBezTo>
                <a:cubicBezTo>
                  <a:pt x="5421816" y="1166002"/>
                  <a:pt x="5421874" y="1171505"/>
                  <a:pt x="5416632" y="1176173"/>
                </a:cubicBezTo>
                <a:cubicBezTo>
                  <a:pt x="5411391" y="1180841"/>
                  <a:pt x="5403385" y="1193267"/>
                  <a:pt x="5392616" y="1213451"/>
                </a:cubicBezTo>
                <a:cubicBezTo>
                  <a:pt x="5381847" y="1233634"/>
                  <a:pt x="5368714" y="1252162"/>
                  <a:pt x="5353220" y="1269033"/>
                </a:cubicBezTo>
                <a:cubicBezTo>
                  <a:pt x="5337725" y="1285904"/>
                  <a:pt x="5319201" y="1300987"/>
                  <a:pt x="5297648" y="1314280"/>
                </a:cubicBezTo>
                <a:cubicBezTo>
                  <a:pt x="5276094" y="1327574"/>
                  <a:pt x="5252903" y="1336956"/>
                  <a:pt x="5228073" y="1342426"/>
                </a:cubicBezTo>
                <a:cubicBezTo>
                  <a:pt x="5203243" y="1347897"/>
                  <a:pt x="5201637" y="1345101"/>
                  <a:pt x="5223254" y="1334037"/>
                </a:cubicBezTo>
                <a:cubicBezTo>
                  <a:pt x="5244872" y="1322974"/>
                  <a:pt x="5265934" y="1309422"/>
                  <a:pt x="5286441" y="1293383"/>
                </a:cubicBezTo>
                <a:cubicBezTo>
                  <a:pt x="5306948" y="1277343"/>
                  <a:pt x="5324529" y="1261110"/>
                  <a:pt x="5339184" y="1244684"/>
                </a:cubicBezTo>
                <a:cubicBezTo>
                  <a:pt x="5353840" y="1228257"/>
                  <a:pt x="5365398" y="1210561"/>
                  <a:pt x="5373859" y="1191596"/>
                </a:cubicBezTo>
                <a:cubicBezTo>
                  <a:pt x="5382320" y="1172631"/>
                  <a:pt x="5385424" y="1159277"/>
                  <a:pt x="5383173" y="1151533"/>
                </a:cubicBezTo>
                <a:cubicBezTo>
                  <a:pt x="5381484" y="1145725"/>
                  <a:pt x="5383494" y="1143152"/>
                  <a:pt x="5389202" y="1143814"/>
                </a:cubicBezTo>
                <a:close/>
                <a:moveTo>
                  <a:pt x="5808900" y="1141423"/>
                </a:moveTo>
                <a:cubicBezTo>
                  <a:pt x="5804297" y="1142327"/>
                  <a:pt x="5796812" y="1143883"/>
                  <a:pt x="5786444" y="1146091"/>
                </a:cubicBezTo>
                <a:lnTo>
                  <a:pt x="5786444" y="1189843"/>
                </a:lnTo>
                <a:cubicBezTo>
                  <a:pt x="5795650" y="1189026"/>
                  <a:pt x="5805114" y="1187498"/>
                  <a:pt x="5814838" y="1185261"/>
                </a:cubicBezTo>
                <a:cubicBezTo>
                  <a:pt x="5817404" y="1161743"/>
                  <a:pt x="5818208" y="1148332"/>
                  <a:pt x="5817246" y="1145026"/>
                </a:cubicBezTo>
                <a:cubicBezTo>
                  <a:pt x="5816286" y="1141721"/>
                  <a:pt x="5813504" y="1140520"/>
                  <a:pt x="5808900" y="1141423"/>
                </a:cubicBezTo>
                <a:close/>
                <a:moveTo>
                  <a:pt x="7012183" y="1139447"/>
                </a:moveTo>
                <a:cubicBezTo>
                  <a:pt x="7014590" y="1139578"/>
                  <a:pt x="7017500" y="1140064"/>
                  <a:pt x="7020912" y="1140907"/>
                </a:cubicBezTo>
                <a:cubicBezTo>
                  <a:pt x="7034564" y="1144277"/>
                  <a:pt x="7043362" y="1149511"/>
                  <a:pt x="7047306" y="1156610"/>
                </a:cubicBezTo>
                <a:cubicBezTo>
                  <a:pt x="7051250" y="1163708"/>
                  <a:pt x="7051160" y="1171050"/>
                  <a:pt x="7047036" y="1178636"/>
                </a:cubicBezTo>
                <a:cubicBezTo>
                  <a:pt x="7042914" y="1186222"/>
                  <a:pt x="7033038" y="1183634"/>
                  <a:pt x="7017406" y="1170871"/>
                </a:cubicBezTo>
                <a:cubicBezTo>
                  <a:pt x="7010982" y="1163557"/>
                  <a:pt x="7006547" y="1155892"/>
                  <a:pt x="7004102" y="1147876"/>
                </a:cubicBezTo>
                <a:cubicBezTo>
                  <a:pt x="7002268" y="1141864"/>
                  <a:pt x="7004962" y="1139054"/>
                  <a:pt x="7012183" y="1139447"/>
                </a:cubicBezTo>
                <a:close/>
                <a:moveTo>
                  <a:pt x="3433391" y="1132838"/>
                </a:moveTo>
                <a:cubicBezTo>
                  <a:pt x="3435772" y="1132313"/>
                  <a:pt x="3439055" y="1133027"/>
                  <a:pt x="3443243" y="1134981"/>
                </a:cubicBezTo>
                <a:cubicBezTo>
                  <a:pt x="3451618" y="1138889"/>
                  <a:pt x="3458214" y="1143252"/>
                  <a:pt x="3463032" y="1148070"/>
                </a:cubicBezTo>
                <a:cubicBezTo>
                  <a:pt x="3468883" y="1155398"/>
                  <a:pt x="3468403" y="1159703"/>
                  <a:pt x="3461591" y="1160987"/>
                </a:cubicBezTo>
                <a:cubicBezTo>
                  <a:pt x="3454780" y="1162270"/>
                  <a:pt x="3445340" y="1166264"/>
                  <a:pt x="3433273" y="1172968"/>
                </a:cubicBezTo>
                <a:cubicBezTo>
                  <a:pt x="3421205" y="1179672"/>
                  <a:pt x="3408611" y="1184638"/>
                  <a:pt x="3395490" y="1187864"/>
                </a:cubicBezTo>
                <a:cubicBezTo>
                  <a:pt x="3382368" y="1191091"/>
                  <a:pt x="3379806" y="1189255"/>
                  <a:pt x="3387800" y="1182357"/>
                </a:cubicBezTo>
                <a:cubicBezTo>
                  <a:pt x="3395795" y="1175460"/>
                  <a:pt x="3404367" y="1167867"/>
                  <a:pt x="3413515" y="1159578"/>
                </a:cubicBezTo>
                <a:cubicBezTo>
                  <a:pt x="3422665" y="1151289"/>
                  <a:pt x="3427813" y="1144141"/>
                  <a:pt x="3428960" y="1138132"/>
                </a:cubicBezTo>
                <a:cubicBezTo>
                  <a:pt x="3429534" y="1135128"/>
                  <a:pt x="3431011" y="1133363"/>
                  <a:pt x="3433391" y="1132838"/>
                </a:cubicBezTo>
                <a:close/>
                <a:moveTo>
                  <a:pt x="3898888" y="1129023"/>
                </a:moveTo>
                <a:cubicBezTo>
                  <a:pt x="3904650" y="1129790"/>
                  <a:pt x="3911696" y="1132324"/>
                  <a:pt x="3920028" y="1136626"/>
                </a:cubicBezTo>
                <a:cubicBezTo>
                  <a:pt x="3931815" y="1145302"/>
                  <a:pt x="3934909" y="1152483"/>
                  <a:pt x="3929309" y="1158169"/>
                </a:cubicBezTo>
                <a:cubicBezTo>
                  <a:pt x="3923710" y="1163855"/>
                  <a:pt x="3918415" y="1173452"/>
                  <a:pt x="3913424" y="1186961"/>
                </a:cubicBezTo>
                <a:cubicBezTo>
                  <a:pt x="3924222" y="1201344"/>
                  <a:pt x="3924111" y="1208819"/>
                  <a:pt x="3913091" y="1209385"/>
                </a:cubicBezTo>
                <a:cubicBezTo>
                  <a:pt x="3902070" y="1209952"/>
                  <a:pt x="3882643" y="1212336"/>
                  <a:pt x="3854809" y="1216537"/>
                </a:cubicBezTo>
                <a:cubicBezTo>
                  <a:pt x="3852744" y="1227651"/>
                  <a:pt x="3849227" y="1232322"/>
                  <a:pt x="3844258" y="1230551"/>
                </a:cubicBezTo>
                <a:cubicBezTo>
                  <a:pt x="3839289" y="1228780"/>
                  <a:pt x="3835417" y="1221646"/>
                  <a:pt x="3832642" y="1209149"/>
                </a:cubicBezTo>
                <a:cubicBezTo>
                  <a:pt x="3829867" y="1196651"/>
                  <a:pt x="3827573" y="1185860"/>
                  <a:pt x="3825759" y="1176775"/>
                </a:cubicBezTo>
                <a:cubicBezTo>
                  <a:pt x="3823945" y="1167691"/>
                  <a:pt x="3820976" y="1159280"/>
                  <a:pt x="3816854" y="1151544"/>
                </a:cubicBezTo>
                <a:cubicBezTo>
                  <a:pt x="3812731" y="1143807"/>
                  <a:pt x="3814297" y="1139939"/>
                  <a:pt x="3821554" y="1139939"/>
                </a:cubicBezTo>
                <a:cubicBezTo>
                  <a:pt x="3826745" y="1139939"/>
                  <a:pt x="3831961" y="1140835"/>
                  <a:pt x="3837202" y="1142628"/>
                </a:cubicBezTo>
                <a:cubicBezTo>
                  <a:pt x="3842444" y="1144420"/>
                  <a:pt x="3850202" y="1144485"/>
                  <a:pt x="3860476" y="1142821"/>
                </a:cubicBezTo>
                <a:cubicBezTo>
                  <a:pt x="3870751" y="1141158"/>
                  <a:pt x="3879079" y="1137559"/>
                  <a:pt x="3885461" y="1132023"/>
                </a:cubicBezTo>
                <a:cubicBezTo>
                  <a:pt x="3888651" y="1129256"/>
                  <a:pt x="3893127" y="1128255"/>
                  <a:pt x="3898888" y="1129023"/>
                </a:cubicBezTo>
                <a:close/>
                <a:moveTo>
                  <a:pt x="5253614" y="1115181"/>
                </a:moveTo>
                <a:cubicBezTo>
                  <a:pt x="5255537" y="1114955"/>
                  <a:pt x="5257918" y="1116385"/>
                  <a:pt x="5260757" y="1119472"/>
                </a:cubicBezTo>
                <a:cubicBezTo>
                  <a:pt x="5266436" y="1125645"/>
                  <a:pt x="5269275" y="1134734"/>
                  <a:pt x="5269275" y="1146736"/>
                </a:cubicBezTo>
                <a:cubicBezTo>
                  <a:pt x="5269275" y="1158151"/>
                  <a:pt x="5264744" y="1171817"/>
                  <a:pt x="5255681" y="1187735"/>
                </a:cubicBezTo>
                <a:cubicBezTo>
                  <a:pt x="5246618" y="1203653"/>
                  <a:pt x="5239169" y="1206470"/>
                  <a:pt x="5233332" y="1196189"/>
                </a:cubicBezTo>
                <a:cubicBezTo>
                  <a:pt x="5227495" y="1185907"/>
                  <a:pt x="5226384" y="1177485"/>
                  <a:pt x="5229998" y="1170925"/>
                </a:cubicBezTo>
                <a:cubicBezTo>
                  <a:pt x="5233611" y="1164364"/>
                  <a:pt x="5237268" y="1156000"/>
                  <a:pt x="5240968" y="1145833"/>
                </a:cubicBezTo>
                <a:cubicBezTo>
                  <a:pt x="5244453" y="1136239"/>
                  <a:pt x="5247202" y="1127904"/>
                  <a:pt x="5249217" y="1120827"/>
                </a:cubicBezTo>
                <a:cubicBezTo>
                  <a:pt x="5250225" y="1117289"/>
                  <a:pt x="5251690" y="1115407"/>
                  <a:pt x="5253614" y="1115181"/>
                </a:cubicBezTo>
                <a:close/>
                <a:moveTo>
                  <a:pt x="4170921" y="1109529"/>
                </a:moveTo>
                <a:cubicBezTo>
                  <a:pt x="4172265" y="1109256"/>
                  <a:pt x="4174021" y="1109298"/>
                  <a:pt x="4176190" y="1109653"/>
                </a:cubicBezTo>
                <a:cubicBezTo>
                  <a:pt x="4184866" y="1111072"/>
                  <a:pt x="4192502" y="1113668"/>
                  <a:pt x="4199099" y="1117439"/>
                </a:cubicBezTo>
                <a:cubicBezTo>
                  <a:pt x="4207646" y="1121956"/>
                  <a:pt x="4210556" y="1127682"/>
                  <a:pt x="4207832" y="1134615"/>
                </a:cubicBezTo>
                <a:cubicBezTo>
                  <a:pt x="4205107" y="1141549"/>
                  <a:pt x="4203526" y="1156563"/>
                  <a:pt x="4203089" y="1179658"/>
                </a:cubicBezTo>
                <a:cubicBezTo>
                  <a:pt x="4202651" y="1202753"/>
                  <a:pt x="4202447" y="1217426"/>
                  <a:pt x="4202476" y="1223679"/>
                </a:cubicBezTo>
                <a:cubicBezTo>
                  <a:pt x="4202476" y="1227221"/>
                  <a:pt x="4205269" y="1226281"/>
                  <a:pt x="4210854" y="1220861"/>
                </a:cubicBezTo>
                <a:cubicBezTo>
                  <a:pt x="4216439" y="1215440"/>
                  <a:pt x="4228915" y="1204194"/>
                  <a:pt x="4248282" y="1187122"/>
                </a:cubicBezTo>
                <a:cubicBezTo>
                  <a:pt x="4267649" y="1170050"/>
                  <a:pt x="4279253" y="1162851"/>
                  <a:pt x="4283096" y="1165526"/>
                </a:cubicBezTo>
                <a:cubicBezTo>
                  <a:pt x="4286940" y="1168200"/>
                  <a:pt x="4282024" y="1177367"/>
                  <a:pt x="4268351" y="1193027"/>
                </a:cubicBezTo>
                <a:cubicBezTo>
                  <a:pt x="4254678" y="1208686"/>
                  <a:pt x="4241682" y="1222897"/>
                  <a:pt x="4229364" y="1235660"/>
                </a:cubicBezTo>
                <a:cubicBezTo>
                  <a:pt x="4217046" y="1248423"/>
                  <a:pt x="4207377" y="1260651"/>
                  <a:pt x="4200357" y="1272346"/>
                </a:cubicBezTo>
                <a:cubicBezTo>
                  <a:pt x="4193337" y="1284040"/>
                  <a:pt x="4187268" y="1289887"/>
                  <a:pt x="4182149" y="1289887"/>
                </a:cubicBezTo>
                <a:cubicBezTo>
                  <a:pt x="4177029" y="1289887"/>
                  <a:pt x="4172135" y="1286098"/>
                  <a:pt x="4167468" y="1278519"/>
                </a:cubicBezTo>
                <a:cubicBezTo>
                  <a:pt x="4162800" y="1270940"/>
                  <a:pt x="4162735" y="1263824"/>
                  <a:pt x="4167274" y="1257170"/>
                </a:cubicBezTo>
                <a:cubicBezTo>
                  <a:pt x="4171813" y="1250516"/>
                  <a:pt x="4175412" y="1240787"/>
                  <a:pt x="4178072" y="1227981"/>
                </a:cubicBezTo>
                <a:cubicBezTo>
                  <a:pt x="4180732" y="1215175"/>
                  <a:pt x="4181177" y="1196206"/>
                  <a:pt x="4179406" y="1171075"/>
                </a:cubicBezTo>
                <a:cubicBezTo>
                  <a:pt x="4177635" y="1145944"/>
                  <a:pt x="4174487" y="1129069"/>
                  <a:pt x="4169963" y="1120451"/>
                </a:cubicBezTo>
                <a:cubicBezTo>
                  <a:pt x="4166570" y="1113987"/>
                  <a:pt x="4166889" y="1110346"/>
                  <a:pt x="4170921" y="1109529"/>
                </a:cubicBezTo>
                <a:close/>
                <a:moveTo>
                  <a:pt x="1688611" y="1104587"/>
                </a:moveTo>
                <a:cubicBezTo>
                  <a:pt x="1692511" y="1105311"/>
                  <a:pt x="1697012" y="1106856"/>
                  <a:pt x="1702114" y="1109222"/>
                </a:cubicBezTo>
                <a:cubicBezTo>
                  <a:pt x="1712317" y="1113955"/>
                  <a:pt x="1721939" y="1120608"/>
                  <a:pt x="1730980" y="1129184"/>
                </a:cubicBezTo>
                <a:cubicBezTo>
                  <a:pt x="1740022" y="1137759"/>
                  <a:pt x="1738434" y="1142606"/>
                  <a:pt x="1726216" y="1143725"/>
                </a:cubicBezTo>
                <a:cubicBezTo>
                  <a:pt x="1713998" y="1144843"/>
                  <a:pt x="1700249" y="1149013"/>
                  <a:pt x="1684970" y="1156233"/>
                </a:cubicBezTo>
                <a:cubicBezTo>
                  <a:pt x="1669690" y="1163453"/>
                  <a:pt x="1665220" y="1161754"/>
                  <a:pt x="1671558" y="1151135"/>
                </a:cubicBezTo>
                <a:cubicBezTo>
                  <a:pt x="1677897" y="1140516"/>
                  <a:pt x="1681496" y="1134318"/>
                  <a:pt x="1682356" y="1132540"/>
                </a:cubicBezTo>
                <a:cubicBezTo>
                  <a:pt x="1683217" y="1130761"/>
                  <a:pt x="1680266" y="1129324"/>
                  <a:pt x="1673505" y="1128227"/>
                </a:cubicBezTo>
                <a:cubicBezTo>
                  <a:pt x="1666743" y="1127130"/>
                  <a:pt x="1635980" y="1130044"/>
                  <a:pt x="1581215" y="1136971"/>
                </a:cubicBezTo>
                <a:cubicBezTo>
                  <a:pt x="1593820" y="1140656"/>
                  <a:pt x="1597918" y="1144585"/>
                  <a:pt x="1593508" y="1148758"/>
                </a:cubicBezTo>
                <a:cubicBezTo>
                  <a:pt x="1589098" y="1152931"/>
                  <a:pt x="1582749" y="1158983"/>
                  <a:pt x="1574461" y="1166913"/>
                </a:cubicBezTo>
                <a:cubicBezTo>
                  <a:pt x="1590737" y="1166110"/>
                  <a:pt x="1604636" y="1164109"/>
                  <a:pt x="1616158" y="1160912"/>
                </a:cubicBezTo>
                <a:cubicBezTo>
                  <a:pt x="1627681" y="1157714"/>
                  <a:pt x="1638009" y="1160299"/>
                  <a:pt x="1647144" y="1168666"/>
                </a:cubicBezTo>
                <a:cubicBezTo>
                  <a:pt x="1656279" y="1177034"/>
                  <a:pt x="1650406" y="1182002"/>
                  <a:pt x="1629527" y="1183573"/>
                </a:cubicBezTo>
                <a:lnTo>
                  <a:pt x="1590623" y="1188179"/>
                </a:lnTo>
                <a:lnTo>
                  <a:pt x="1607307" y="1196124"/>
                </a:lnTo>
                <a:cubicBezTo>
                  <a:pt x="1611508" y="1199021"/>
                  <a:pt x="1612710" y="1201867"/>
                  <a:pt x="1610910" y="1204664"/>
                </a:cubicBezTo>
                <a:cubicBezTo>
                  <a:pt x="1609110" y="1207460"/>
                  <a:pt x="1608210" y="1210170"/>
                  <a:pt x="1608210" y="1212795"/>
                </a:cubicBezTo>
                <a:cubicBezTo>
                  <a:pt x="1617746" y="1211934"/>
                  <a:pt x="1628469" y="1210145"/>
                  <a:pt x="1640379" y="1207428"/>
                </a:cubicBezTo>
                <a:cubicBezTo>
                  <a:pt x="1652289" y="1204710"/>
                  <a:pt x="1661828" y="1207578"/>
                  <a:pt x="1668998" y="1216032"/>
                </a:cubicBezTo>
                <a:cubicBezTo>
                  <a:pt x="1676168" y="1224485"/>
                  <a:pt x="1670515" y="1229236"/>
                  <a:pt x="1652038" y="1230282"/>
                </a:cubicBezTo>
                <a:cubicBezTo>
                  <a:pt x="1633560" y="1231329"/>
                  <a:pt x="1618499" y="1231853"/>
                  <a:pt x="1606855" y="1231853"/>
                </a:cubicBezTo>
                <a:lnTo>
                  <a:pt x="1606855" y="1254632"/>
                </a:lnTo>
                <a:cubicBezTo>
                  <a:pt x="1641286" y="1250215"/>
                  <a:pt x="1665030" y="1247311"/>
                  <a:pt x="1678086" y="1245920"/>
                </a:cubicBezTo>
                <a:cubicBezTo>
                  <a:pt x="1691143" y="1244529"/>
                  <a:pt x="1702411" y="1245307"/>
                  <a:pt x="1711890" y="1248254"/>
                </a:cubicBezTo>
                <a:cubicBezTo>
                  <a:pt x="1721369" y="1251201"/>
                  <a:pt x="1727607" y="1256403"/>
                  <a:pt x="1730604" y="1263860"/>
                </a:cubicBezTo>
                <a:cubicBezTo>
                  <a:pt x="1733601" y="1271317"/>
                  <a:pt x="1727320" y="1274594"/>
                  <a:pt x="1711761" y="1273690"/>
                </a:cubicBezTo>
                <a:cubicBezTo>
                  <a:pt x="1696202" y="1272787"/>
                  <a:pt x="1679814" y="1272113"/>
                  <a:pt x="1662599" y="1271668"/>
                </a:cubicBezTo>
                <a:cubicBezTo>
                  <a:pt x="1645384" y="1271224"/>
                  <a:pt x="1626759" y="1272206"/>
                  <a:pt x="1606726" y="1274615"/>
                </a:cubicBezTo>
                <a:cubicBezTo>
                  <a:pt x="1605851" y="1323888"/>
                  <a:pt x="1601356" y="1351127"/>
                  <a:pt x="1593240" y="1356333"/>
                </a:cubicBezTo>
                <a:cubicBezTo>
                  <a:pt x="1585123" y="1361538"/>
                  <a:pt x="1581509" y="1335346"/>
                  <a:pt x="1582398" y="1277756"/>
                </a:cubicBezTo>
                <a:cubicBezTo>
                  <a:pt x="1540639" y="1285801"/>
                  <a:pt x="1514548" y="1290733"/>
                  <a:pt x="1504122" y="1292555"/>
                </a:cubicBezTo>
                <a:cubicBezTo>
                  <a:pt x="1493696" y="1294376"/>
                  <a:pt x="1482540" y="1290992"/>
                  <a:pt x="1470652" y="1282402"/>
                </a:cubicBezTo>
                <a:cubicBezTo>
                  <a:pt x="1458764" y="1273812"/>
                  <a:pt x="1459151" y="1269517"/>
                  <a:pt x="1471813" y="1269517"/>
                </a:cubicBezTo>
                <a:cubicBezTo>
                  <a:pt x="1482583" y="1269517"/>
                  <a:pt x="1498687" y="1268399"/>
                  <a:pt x="1520126" y="1266162"/>
                </a:cubicBezTo>
                <a:cubicBezTo>
                  <a:pt x="1541565" y="1263925"/>
                  <a:pt x="1562322" y="1261601"/>
                  <a:pt x="1582398" y="1259192"/>
                </a:cubicBezTo>
                <a:lnTo>
                  <a:pt x="1582398" y="1234563"/>
                </a:lnTo>
                <a:cubicBezTo>
                  <a:pt x="1549272" y="1240772"/>
                  <a:pt x="1529174" y="1245924"/>
                  <a:pt x="1522104" y="1250018"/>
                </a:cubicBezTo>
                <a:cubicBezTo>
                  <a:pt x="1515035" y="1254112"/>
                  <a:pt x="1509819" y="1251391"/>
                  <a:pt x="1506456" y="1241855"/>
                </a:cubicBezTo>
                <a:cubicBezTo>
                  <a:pt x="1503093" y="1232319"/>
                  <a:pt x="1504724" y="1226565"/>
                  <a:pt x="1511350" y="1224593"/>
                </a:cubicBezTo>
                <a:cubicBezTo>
                  <a:pt x="1517975" y="1222621"/>
                  <a:pt x="1528163" y="1211991"/>
                  <a:pt x="1541916" y="1192704"/>
                </a:cubicBezTo>
                <a:cubicBezTo>
                  <a:pt x="1533483" y="1196303"/>
                  <a:pt x="1524851" y="1194604"/>
                  <a:pt x="1516017" y="1187606"/>
                </a:cubicBezTo>
                <a:cubicBezTo>
                  <a:pt x="1507184" y="1180608"/>
                  <a:pt x="1506753" y="1176768"/>
                  <a:pt x="1514727" y="1176087"/>
                </a:cubicBezTo>
                <a:cubicBezTo>
                  <a:pt x="1522700" y="1175406"/>
                  <a:pt x="1534402" y="1174255"/>
                  <a:pt x="1549831" y="1172635"/>
                </a:cubicBezTo>
                <a:cubicBezTo>
                  <a:pt x="1552671" y="1167673"/>
                  <a:pt x="1554987" y="1161611"/>
                  <a:pt x="1556779" y="1154448"/>
                </a:cubicBezTo>
                <a:cubicBezTo>
                  <a:pt x="1558572" y="1147285"/>
                  <a:pt x="1559468" y="1142040"/>
                  <a:pt x="1559468" y="1138713"/>
                </a:cubicBezTo>
                <a:lnTo>
                  <a:pt x="1494055" y="1151684"/>
                </a:lnTo>
                <a:cubicBezTo>
                  <a:pt x="1488720" y="1173108"/>
                  <a:pt x="1481791" y="1184853"/>
                  <a:pt x="1473265" y="1186918"/>
                </a:cubicBezTo>
                <a:cubicBezTo>
                  <a:pt x="1464741" y="1188983"/>
                  <a:pt x="1459653" y="1185630"/>
                  <a:pt x="1458004" y="1176862"/>
                </a:cubicBezTo>
                <a:cubicBezTo>
                  <a:pt x="1456355" y="1168092"/>
                  <a:pt x="1457592" y="1161614"/>
                  <a:pt x="1461714" y="1157427"/>
                </a:cubicBezTo>
                <a:cubicBezTo>
                  <a:pt x="1465837" y="1153240"/>
                  <a:pt x="1468781" y="1147840"/>
                  <a:pt x="1470545" y="1141230"/>
                </a:cubicBezTo>
                <a:cubicBezTo>
                  <a:pt x="1472309" y="1134619"/>
                  <a:pt x="1475191" y="1128696"/>
                  <a:pt x="1479191" y="1123462"/>
                </a:cubicBezTo>
                <a:cubicBezTo>
                  <a:pt x="1483192" y="1118228"/>
                  <a:pt x="1487638" y="1121913"/>
                  <a:pt x="1492528" y="1134518"/>
                </a:cubicBezTo>
                <a:cubicBezTo>
                  <a:pt x="1592293" y="1118400"/>
                  <a:pt x="1646914" y="1109889"/>
                  <a:pt x="1656393" y="1108986"/>
                </a:cubicBezTo>
                <a:cubicBezTo>
                  <a:pt x="1665872" y="1108082"/>
                  <a:pt x="1673311" y="1106713"/>
                  <a:pt x="1678710" y="1104877"/>
                </a:cubicBezTo>
                <a:cubicBezTo>
                  <a:pt x="1681410" y="1103959"/>
                  <a:pt x="1684710" y="1103863"/>
                  <a:pt x="1688611" y="1104587"/>
                </a:cubicBezTo>
                <a:close/>
                <a:moveTo>
                  <a:pt x="6891206" y="1102789"/>
                </a:moveTo>
                <a:cubicBezTo>
                  <a:pt x="6903662" y="1102037"/>
                  <a:pt x="6914333" y="1105264"/>
                  <a:pt x="6923216" y="1112470"/>
                </a:cubicBezTo>
                <a:cubicBezTo>
                  <a:pt x="6935062" y="1122078"/>
                  <a:pt x="6933850" y="1127728"/>
                  <a:pt x="6919582" y="1129421"/>
                </a:cubicBezTo>
                <a:cubicBezTo>
                  <a:pt x="6905313" y="1131113"/>
                  <a:pt x="6886990" y="1132407"/>
                  <a:pt x="6864612" y="1133303"/>
                </a:cubicBezTo>
                <a:cubicBezTo>
                  <a:pt x="6842234" y="1134199"/>
                  <a:pt x="6815952" y="1136784"/>
                  <a:pt x="6785766" y="1141058"/>
                </a:cubicBezTo>
                <a:cubicBezTo>
                  <a:pt x="6797468" y="1145446"/>
                  <a:pt x="6801655" y="1150088"/>
                  <a:pt x="6798328" y="1154986"/>
                </a:cubicBezTo>
                <a:cubicBezTo>
                  <a:pt x="6795002" y="1159883"/>
                  <a:pt x="6791266" y="1166590"/>
                  <a:pt x="6787121" y="1175108"/>
                </a:cubicBezTo>
                <a:cubicBezTo>
                  <a:pt x="6790147" y="1175037"/>
                  <a:pt x="6795589" y="1174807"/>
                  <a:pt x="6803448" y="1174420"/>
                </a:cubicBezTo>
                <a:cubicBezTo>
                  <a:pt x="6811306" y="1174033"/>
                  <a:pt x="6818168" y="1172459"/>
                  <a:pt x="6824032" y="1169699"/>
                </a:cubicBezTo>
                <a:cubicBezTo>
                  <a:pt x="6829898" y="1166938"/>
                  <a:pt x="6836602" y="1167225"/>
                  <a:pt x="6844145" y="1170559"/>
                </a:cubicBezTo>
                <a:cubicBezTo>
                  <a:pt x="6851688" y="1173893"/>
                  <a:pt x="6858916" y="1177941"/>
                  <a:pt x="6865827" y="1182702"/>
                </a:cubicBezTo>
                <a:cubicBezTo>
                  <a:pt x="6872740" y="1187462"/>
                  <a:pt x="6874094" y="1192449"/>
                  <a:pt x="6869892" y="1197662"/>
                </a:cubicBezTo>
                <a:cubicBezTo>
                  <a:pt x="6865691" y="1202875"/>
                  <a:pt x="6861138" y="1214630"/>
                  <a:pt x="6856234" y="1232928"/>
                </a:cubicBezTo>
                <a:cubicBezTo>
                  <a:pt x="6851330" y="1251226"/>
                  <a:pt x="6846600" y="1265850"/>
                  <a:pt x="6842048" y="1276798"/>
                </a:cubicBezTo>
                <a:cubicBezTo>
                  <a:pt x="6837494" y="1287747"/>
                  <a:pt x="6831655" y="1297965"/>
                  <a:pt x="6824528" y="1307451"/>
                </a:cubicBezTo>
                <a:cubicBezTo>
                  <a:pt x="6817400" y="1316937"/>
                  <a:pt x="6808588" y="1323358"/>
                  <a:pt x="6798091" y="1326713"/>
                </a:cubicBezTo>
                <a:cubicBezTo>
                  <a:pt x="6787594" y="1330069"/>
                  <a:pt x="6781579" y="1327129"/>
                  <a:pt x="6780044" y="1317894"/>
                </a:cubicBezTo>
                <a:cubicBezTo>
                  <a:pt x="6778510" y="1308659"/>
                  <a:pt x="6771630" y="1297606"/>
                  <a:pt x="6759405" y="1284736"/>
                </a:cubicBezTo>
                <a:cubicBezTo>
                  <a:pt x="6747180" y="1271865"/>
                  <a:pt x="6749137" y="1269037"/>
                  <a:pt x="6765278" y="1276250"/>
                </a:cubicBezTo>
                <a:cubicBezTo>
                  <a:pt x="6781417" y="1283463"/>
                  <a:pt x="6791818" y="1287070"/>
                  <a:pt x="6796478" y="1287070"/>
                </a:cubicBezTo>
                <a:cubicBezTo>
                  <a:pt x="6800852" y="1287070"/>
                  <a:pt x="6805308" y="1282753"/>
                  <a:pt x="6809847" y="1274120"/>
                </a:cubicBezTo>
                <a:cubicBezTo>
                  <a:pt x="6814386" y="1265488"/>
                  <a:pt x="6819128" y="1253280"/>
                  <a:pt x="6824076" y="1237499"/>
                </a:cubicBezTo>
                <a:cubicBezTo>
                  <a:pt x="6829023" y="1221718"/>
                  <a:pt x="6831496" y="1210364"/>
                  <a:pt x="6831496" y="1203438"/>
                </a:cubicBezTo>
                <a:cubicBezTo>
                  <a:pt x="6831496" y="1197888"/>
                  <a:pt x="6830002" y="1194263"/>
                  <a:pt x="6827012" y="1192564"/>
                </a:cubicBezTo>
                <a:cubicBezTo>
                  <a:pt x="6824022" y="1190865"/>
                  <a:pt x="6820028" y="1190241"/>
                  <a:pt x="6815031" y="1190693"/>
                </a:cubicBezTo>
                <a:cubicBezTo>
                  <a:pt x="6810033" y="1191144"/>
                  <a:pt x="6804300" y="1191370"/>
                  <a:pt x="6797833" y="1191370"/>
                </a:cubicBezTo>
                <a:cubicBezTo>
                  <a:pt x="6791896" y="1191370"/>
                  <a:pt x="6786332" y="1190015"/>
                  <a:pt x="6781141" y="1187305"/>
                </a:cubicBezTo>
                <a:cubicBezTo>
                  <a:pt x="6773971" y="1204800"/>
                  <a:pt x="6764660" y="1221338"/>
                  <a:pt x="6753210" y="1236918"/>
                </a:cubicBezTo>
                <a:cubicBezTo>
                  <a:pt x="6741759" y="1252499"/>
                  <a:pt x="6728250" y="1266925"/>
                  <a:pt x="6712685" y="1280197"/>
                </a:cubicBezTo>
                <a:cubicBezTo>
                  <a:pt x="6697118" y="1293469"/>
                  <a:pt x="6678609" y="1304479"/>
                  <a:pt x="6657156" y="1313226"/>
                </a:cubicBezTo>
                <a:cubicBezTo>
                  <a:pt x="6635703" y="1321974"/>
                  <a:pt x="6633638" y="1319120"/>
                  <a:pt x="6650960" y="1304665"/>
                </a:cubicBezTo>
                <a:cubicBezTo>
                  <a:pt x="6668284" y="1290210"/>
                  <a:pt x="6682979" y="1276945"/>
                  <a:pt x="6695046" y="1264871"/>
                </a:cubicBezTo>
                <a:cubicBezTo>
                  <a:pt x="6707114" y="1252796"/>
                  <a:pt x="6718743" y="1238930"/>
                  <a:pt x="6729936" y="1223270"/>
                </a:cubicBezTo>
                <a:cubicBezTo>
                  <a:pt x="6741128" y="1207611"/>
                  <a:pt x="6749604" y="1192245"/>
                  <a:pt x="6755362" y="1177173"/>
                </a:cubicBezTo>
                <a:cubicBezTo>
                  <a:pt x="6761118" y="1162102"/>
                  <a:pt x="6764449" y="1151081"/>
                  <a:pt x="6765352" y="1144112"/>
                </a:cubicBezTo>
                <a:cubicBezTo>
                  <a:pt x="6743340" y="1146808"/>
                  <a:pt x="6724010" y="1149956"/>
                  <a:pt x="6707360" y="1153555"/>
                </a:cubicBezTo>
                <a:cubicBezTo>
                  <a:pt x="6690712" y="1157154"/>
                  <a:pt x="6679437" y="1159180"/>
                  <a:pt x="6673536" y="1159632"/>
                </a:cubicBezTo>
                <a:cubicBezTo>
                  <a:pt x="6667634" y="1160083"/>
                  <a:pt x="6658966" y="1156462"/>
                  <a:pt x="6647530" y="1148769"/>
                </a:cubicBezTo>
                <a:cubicBezTo>
                  <a:pt x="6636094" y="1141075"/>
                  <a:pt x="6637603" y="1137229"/>
                  <a:pt x="6652058" y="1137229"/>
                </a:cubicBezTo>
                <a:cubicBezTo>
                  <a:pt x="6664404" y="1137229"/>
                  <a:pt x="6679319" y="1135888"/>
                  <a:pt x="6696799" y="1133206"/>
                </a:cubicBezTo>
                <a:cubicBezTo>
                  <a:pt x="6714280" y="1130525"/>
                  <a:pt x="6744326" y="1126266"/>
                  <a:pt x="6786938" y="1120429"/>
                </a:cubicBezTo>
                <a:cubicBezTo>
                  <a:pt x="6829550" y="1114593"/>
                  <a:pt x="6859955" y="1109405"/>
                  <a:pt x="6878152" y="1104866"/>
                </a:cubicBezTo>
                <a:cubicBezTo>
                  <a:pt x="6882702" y="1103732"/>
                  <a:pt x="6887053" y="1103039"/>
                  <a:pt x="6891206" y="1102789"/>
                </a:cubicBezTo>
                <a:close/>
                <a:moveTo>
                  <a:pt x="5424193" y="1099467"/>
                </a:moveTo>
                <a:cubicBezTo>
                  <a:pt x="5428223" y="1098528"/>
                  <a:pt x="5436827" y="1100382"/>
                  <a:pt x="5450005" y="1105028"/>
                </a:cubicBezTo>
                <a:cubicBezTo>
                  <a:pt x="5465292" y="1108097"/>
                  <a:pt x="5473186" y="1116278"/>
                  <a:pt x="5473688" y="1129571"/>
                </a:cubicBezTo>
                <a:cubicBezTo>
                  <a:pt x="5474190" y="1142864"/>
                  <a:pt x="5468472" y="1146959"/>
                  <a:pt x="5456534" y="1141853"/>
                </a:cubicBezTo>
                <a:cubicBezTo>
                  <a:pt x="5444596" y="1136748"/>
                  <a:pt x="5431295" y="1128983"/>
                  <a:pt x="5416632" y="1118558"/>
                </a:cubicBezTo>
                <a:cubicBezTo>
                  <a:pt x="5401969" y="1108132"/>
                  <a:pt x="5398557" y="1102579"/>
                  <a:pt x="5406393" y="1101898"/>
                </a:cubicBezTo>
                <a:cubicBezTo>
                  <a:pt x="5414230" y="1101217"/>
                  <a:pt x="5420163" y="1100407"/>
                  <a:pt x="5424193" y="1099467"/>
                </a:cubicBezTo>
                <a:close/>
                <a:moveTo>
                  <a:pt x="6357130" y="1098231"/>
                </a:moveTo>
                <a:lnTo>
                  <a:pt x="6334802" y="1100554"/>
                </a:lnTo>
                <a:cubicBezTo>
                  <a:pt x="6342904" y="1101644"/>
                  <a:pt x="6346730" y="1106551"/>
                  <a:pt x="6346278" y="1115277"/>
                </a:cubicBezTo>
                <a:cubicBezTo>
                  <a:pt x="6345826" y="1124004"/>
                  <a:pt x="6345600" y="1132661"/>
                  <a:pt x="6345600" y="1141251"/>
                </a:cubicBezTo>
                <a:cubicBezTo>
                  <a:pt x="6349658" y="1141309"/>
                  <a:pt x="6353702" y="1141043"/>
                  <a:pt x="6357732" y="1140455"/>
                </a:cubicBezTo>
                <a:cubicBezTo>
                  <a:pt x="6358536" y="1130059"/>
                  <a:pt x="6358936" y="1120902"/>
                  <a:pt x="6358936" y="1112987"/>
                </a:cubicBezTo>
                <a:cubicBezTo>
                  <a:pt x="6358936" y="1104985"/>
                  <a:pt x="6358334" y="1100066"/>
                  <a:pt x="6357130" y="1098231"/>
                </a:cubicBezTo>
                <a:close/>
                <a:moveTo>
                  <a:pt x="2679717" y="1098231"/>
                </a:moveTo>
                <a:cubicBezTo>
                  <a:pt x="2662796" y="1100926"/>
                  <a:pt x="2648656" y="1103078"/>
                  <a:pt x="2637299" y="1104684"/>
                </a:cubicBezTo>
                <a:cubicBezTo>
                  <a:pt x="2646290" y="1108971"/>
                  <a:pt x="2649864" y="1113424"/>
                  <a:pt x="2648021" y="1118042"/>
                </a:cubicBezTo>
                <a:cubicBezTo>
                  <a:pt x="2646179" y="1122659"/>
                  <a:pt x="2644404" y="1133099"/>
                  <a:pt x="2642698" y="1149361"/>
                </a:cubicBezTo>
                <a:cubicBezTo>
                  <a:pt x="2654370" y="1148572"/>
                  <a:pt x="2668316" y="1146959"/>
                  <a:pt x="2684535" y="1144521"/>
                </a:cubicBezTo>
                <a:cubicBezTo>
                  <a:pt x="2686228" y="1121533"/>
                  <a:pt x="2684621" y="1106103"/>
                  <a:pt x="2679717" y="1098231"/>
                </a:cubicBezTo>
                <a:close/>
                <a:moveTo>
                  <a:pt x="4255241" y="1093415"/>
                </a:moveTo>
                <a:cubicBezTo>
                  <a:pt x="4258410" y="1092298"/>
                  <a:pt x="4263923" y="1092329"/>
                  <a:pt x="4271782" y="1093509"/>
                </a:cubicBezTo>
                <a:cubicBezTo>
                  <a:pt x="4287499" y="1095868"/>
                  <a:pt x="4298326" y="1100532"/>
                  <a:pt x="4304263" y="1107502"/>
                </a:cubicBezTo>
                <a:cubicBezTo>
                  <a:pt x="4310199" y="1114471"/>
                  <a:pt x="4312300" y="1122767"/>
                  <a:pt x="4310565" y="1132389"/>
                </a:cubicBezTo>
                <a:cubicBezTo>
                  <a:pt x="4308830" y="1142011"/>
                  <a:pt x="4303158" y="1143943"/>
                  <a:pt x="4293550" y="1138186"/>
                </a:cubicBezTo>
                <a:cubicBezTo>
                  <a:pt x="4283943" y="1132428"/>
                  <a:pt x="4275582" y="1126438"/>
                  <a:pt x="4268469" y="1120214"/>
                </a:cubicBezTo>
                <a:cubicBezTo>
                  <a:pt x="4261041" y="1113704"/>
                  <a:pt x="4255807" y="1107035"/>
                  <a:pt x="4252767" y="1100210"/>
                </a:cubicBezTo>
                <a:cubicBezTo>
                  <a:pt x="4251247" y="1096796"/>
                  <a:pt x="4252071" y="1094532"/>
                  <a:pt x="4255241" y="1093415"/>
                </a:cubicBezTo>
                <a:close/>
                <a:moveTo>
                  <a:pt x="6505941" y="1083351"/>
                </a:moveTo>
                <a:cubicBezTo>
                  <a:pt x="6509378" y="1082917"/>
                  <a:pt x="6513072" y="1083424"/>
                  <a:pt x="6517027" y="1084873"/>
                </a:cubicBezTo>
                <a:cubicBezTo>
                  <a:pt x="6524936" y="1087769"/>
                  <a:pt x="6531862" y="1091917"/>
                  <a:pt x="6537806" y="1097316"/>
                </a:cubicBezTo>
                <a:cubicBezTo>
                  <a:pt x="6543750" y="1102715"/>
                  <a:pt x="6543460" y="1108441"/>
                  <a:pt x="6536934" y="1114492"/>
                </a:cubicBezTo>
                <a:cubicBezTo>
                  <a:pt x="6530410" y="1120544"/>
                  <a:pt x="6522422" y="1134748"/>
                  <a:pt x="6512972" y="1157104"/>
                </a:cubicBezTo>
                <a:cubicBezTo>
                  <a:pt x="6521978" y="1166626"/>
                  <a:pt x="6520494" y="1172237"/>
                  <a:pt x="6508520" y="1173936"/>
                </a:cubicBezTo>
                <a:cubicBezTo>
                  <a:pt x="6496546" y="1175635"/>
                  <a:pt x="6481280" y="1178500"/>
                  <a:pt x="6462724" y="1182529"/>
                </a:cubicBezTo>
                <a:cubicBezTo>
                  <a:pt x="6460215" y="1214393"/>
                  <a:pt x="6459834" y="1236226"/>
                  <a:pt x="6461584" y="1248028"/>
                </a:cubicBezTo>
                <a:cubicBezTo>
                  <a:pt x="6463334" y="1259830"/>
                  <a:pt x="6466940" y="1267488"/>
                  <a:pt x="6472404" y="1271001"/>
                </a:cubicBezTo>
                <a:cubicBezTo>
                  <a:pt x="6477867" y="1274515"/>
                  <a:pt x="6488863" y="1276056"/>
                  <a:pt x="6505390" y="1275626"/>
                </a:cubicBezTo>
                <a:cubicBezTo>
                  <a:pt x="6521917" y="1275196"/>
                  <a:pt x="6533823" y="1272755"/>
                  <a:pt x="6541108" y="1268302"/>
                </a:cubicBezTo>
                <a:cubicBezTo>
                  <a:pt x="6548392" y="1263849"/>
                  <a:pt x="6553476" y="1251911"/>
                  <a:pt x="6556358" y="1232487"/>
                </a:cubicBezTo>
                <a:cubicBezTo>
                  <a:pt x="6559240" y="1213063"/>
                  <a:pt x="6562844" y="1213408"/>
                  <a:pt x="6567168" y="1233520"/>
                </a:cubicBezTo>
                <a:cubicBezTo>
                  <a:pt x="6571491" y="1253632"/>
                  <a:pt x="6575689" y="1267302"/>
                  <a:pt x="6579762" y="1274529"/>
                </a:cubicBezTo>
                <a:cubicBezTo>
                  <a:pt x="6583834" y="1281757"/>
                  <a:pt x="6577908" y="1288371"/>
                  <a:pt x="6561984" y="1294372"/>
                </a:cubicBezTo>
                <a:cubicBezTo>
                  <a:pt x="6546059" y="1300374"/>
                  <a:pt x="6529277" y="1303604"/>
                  <a:pt x="6511638" y="1304063"/>
                </a:cubicBezTo>
                <a:cubicBezTo>
                  <a:pt x="6494000" y="1304522"/>
                  <a:pt x="6478144" y="1302324"/>
                  <a:pt x="6464068" y="1297470"/>
                </a:cubicBezTo>
                <a:cubicBezTo>
                  <a:pt x="6449994" y="1292616"/>
                  <a:pt x="6442002" y="1282524"/>
                  <a:pt x="6440095" y="1267194"/>
                </a:cubicBezTo>
                <a:cubicBezTo>
                  <a:pt x="6438188" y="1251864"/>
                  <a:pt x="6437908" y="1233720"/>
                  <a:pt x="6439256" y="1212762"/>
                </a:cubicBezTo>
                <a:cubicBezTo>
                  <a:pt x="6440604" y="1191804"/>
                  <a:pt x="6439704" y="1177123"/>
                  <a:pt x="6436557" y="1168720"/>
                </a:cubicBezTo>
                <a:cubicBezTo>
                  <a:pt x="6433410" y="1160316"/>
                  <a:pt x="6435234" y="1156828"/>
                  <a:pt x="6442031" y="1158255"/>
                </a:cubicBezTo>
                <a:cubicBezTo>
                  <a:pt x="6448828" y="1159682"/>
                  <a:pt x="6453848" y="1160804"/>
                  <a:pt x="6457088" y="1161621"/>
                </a:cubicBezTo>
                <a:cubicBezTo>
                  <a:pt x="6460330" y="1162439"/>
                  <a:pt x="6464796" y="1162435"/>
                  <a:pt x="6470489" y="1161611"/>
                </a:cubicBezTo>
                <a:cubicBezTo>
                  <a:pt x="6476182" y="1160786"/>
                  <a:pt x="6484048" y="1158839"/>
                  <a:pt x="6494086" y="1155771"/>
                </a:cubicBezTo>
                <a:cubicBezTo>
                  <a:pt x="6496667" y="1133300"/>
                  <a:pt x="6497958" y="1119490"/>
                  <a:pt x="6497958" y="1114342"/>
                </a:cubicBezTo>
                <a:cubicBezTo>
                  <a:pt x="6497958" y="1111703"/>
                  <a:pt x="6495456" y="1111036"/>
                  <a:pt x="6490450" y="1112341"/>
                </a:cubicBezTo>
                <a:cubicBezTo>
                  <a:pt x="6485446" y="1113646"/>
                  <a:pt x="6477272" y="1115894"/>
                  <a:pt x="6465929" y="1119085"/>
                </a:cubicBezTo>
                <a:cubicBezTo>
                  <a:pt x="6454586" y="1122275"/>
                  <a:pt x="6444716" y="1120813"/>
                  <a:pt x="6436320" y="1114697"/>
                </a:cubicBezTo>
                <a:cubicBezTo>
                  <a:pt x="6427924" y="1108581"/>
                  <a:pt x="6428294" y="1105200"/>
                  <a:pt x="6437428" y="1104555"/>
                </a:cubicBezTo>
                <a:cubicBezTo>
                  <a:pt x="6446562" y="1103909"/>
                  <a:pt x="6457218" y="1102059"/>
                  <a:pt x="6469392" y="1099005"/>
                </a:cubicBezTo>
                <a:cubicBezTo>
                  <a:pt x="6481567" y="1095950"/>
                  <a:pt x="6490573" y="1092107"/>
                  <a:pt x="6496409" y="1087475"/>
                </a:cubicBezTo>
                <a:cubicBezTo>
                  <a:pt x="6499328" y="1085159"/>
                  <a:pt x="6502504" y="1083785"/>
                  <a:pt x="6505941" y="1083351"/>
                </a:cubicBezTo>
                <a:close/>
                <a:moveTo>
                  <a:pt x="4992846" y="1076634"/>
                </a:moveTo>
                <a:cubicBezTo>
                  <a:pt x="4988953" y="1080463"/>
                  <a:pt x="4984159" y="1084753"/>
                  <a:pt x="4978464" y="1089505"/>
                </a:cubicBezTo>
                <a:lnTo>
                  <a:pt x="4961883" y="1102612"/>
                </a:lnTo>
                <a:lnTo>
                  <a:pt x="4971928" y="1102285"/>
                </a:lnTo>
                <a:cubicBezTo>
                  <a:pt x="4982662" y="1104200"/>
                  <a:pt x="4990563" y="1107720"/>
                  <a:pt x="4995632" y="1112847"/>
                </a:cubicBezTo>
                <a:cubicBezTo>
                  <a:pt x="5000702" y="1117973"/>
                  <a:pt x="5002784" y="1122042"/>
                  <a:pt x="5001881" y="1125054"/>
                </a:cubicBezTo>
                <a:cubicBezTo>
                  <a:pt x="5004104" y="1121369"/>
                  <a:pt x="5009621" y="1114675"/>
                  <a:pt x="5018433" y="1104974"/>
                </a:cubicBezTo>
                <a:cubicBezTo>
                  <a:pt x="5027245" y="1095273"/>
                  <a:pt x="5032511" y="1088572"/>
                  <a:pt x="5034233" y="1084873"/>
                </a:cubicBezTo>
                <a:cubicBezTo>
                  <a:pt x="5035953" y="1081173"/>
                  <a:pt x="5034591" y="1079323"/>
                  <a:pt x="5030145" y="1079323"/>
                </a:cubicBezTo>
                <a:cubicBezTo>
                  <a:pt x="5024238" y="1079323"/>
                  <a:pt x="5017906" y="1079775"/>
                  <a:pt x="5011152" y="1080678"/>
                </a:cubicBezTo>
                <a:cubicBezTo>
                  <a:pt x="5004397" y="1081582"/>
                  <a:pt x="4998296" y="1080234"/>
                  <a:pt x="4992846" y="1076634"/>
                </a:cubicBezTo>
                <a:close/>
                <a:moveTo>
                  <a:pt x="7052812" y="1076559"/>
                </a:moveTo>
                <a:cubicBezTo>
                  <a:pt x="7062535" y="1077512"/>
                  <a:pt x="7071332" y="1081453"/>
                  <a:pt x="7079206" y="1088379"/>
                </a:cubicBezTo>
                <a:cubicBezTo>
                  <a:pt x="7087078" y="1095305"/>
                  <a:pt x="7090143" y="1104526"/>
                  <a:pt x="7088401" y="1116041"/>
                </a:cubicBezTo>
                <a:cubicBezTo>
                  <a:pt x="7086658" y="1127556"/>
                  <a:pt x="7077880" y="1126997"/>
                  <a:pt x="7062062" y="1114363"/>
                </a:cubicBezTo>
                <a:cubicBezTo>
                  <a:pt x="7052928" y="1107050"/>
                  <a:pt x="7046671" y="1098682"/>
                  <a:pt x="7043294" y="1089261"/>
                </a:cubicBezTo>
                <a:cubicBezTo>
                  <a:pt x="7039916" y="1079839"/>
                  <a:pt x="7043090" y="1075605"/>
                  <a:pt x="7052812" y="1076559"/>
                </a:cubicBezTo>
                <a:close/>
                <a:moveTo>
                  <a:pt x="7409708" y="1072440"/>
                </a:moveTo>
                <a:cubicBezTo>
                  <a:pt x="7430845" y="1072440"/>
                  <a:pt x="7447390" y="1078176"/>
                  <a:pt x="7459342" y="1089648"/>
                </a:cubicBezTo>
                <a:cubicBezTo>
                  <a:pt x="7471296" y="1101120"/>
                  <a:pt x="7477272" y="1115654"/>
                  <a:pt x="7477272" y="1133249"/>
                </a:cubicBezTo>
                <a:cubicBezTo>
                  <a:pt x="7477272" y="1145639"/>
                  <a:pt x="7474428" y="1157047"/>
                  <a:pt x="7468742" y="1167472"/>
                </a:cubicBezTo>
                <a:cubicBezTo>
                  <a:pt x="7463057" y="1177898"/>
                  <a:pt x="7455468" y="1186910"/>
                  <a:pt x="7445974" y="1194511"/>
                </a:cubicBezTo>
                <a:cubicBezTo>
                  <a:pt x="7437485" y="1201337"/>
                  <a:pt x="7431580" y="1208062"/>
                  <a:pt x="7428260" y="1214687"/>
                </a:cubicBezTo>
                <a:cubicBezTo>
                  <a:pt x="7424941" y="1221313"/>
                  <a:pt x="7423280" y="1225658"/>
                  <a:pt x="7423280" y="1227723"/>
                </a:cubicBezTo>
                <a:lnTo>
                  <a:pt x="7423280" y="1241296"/>
                </a:lnTo>
                <a:lnTo>
                  <a:pt x="7390714" y="1241296"/>
                </a:lnTo>
                <a:lnTo>
                  <a:pt x="7390714" y="1223679"/>
                </a:lnTo>
                <a:cubicBezTo>
                  <a:pt x="7390714" y="1215318"/>
                  <a:pt x="7392815" y="1207166"/>
                  <a:pt x="7397016" y="1199221"/>
                </a:cubicBezTo>
                <a:cubicBezTo>
                  <a:pt x="7401218" y="1191277"/>
                  <a:pt x="7408352" y="1182730"/>
                  <a:pt x="7418419" y="1173581"/>
                </a:cubicBezTo>
                <a:cubicBezTo>
                  <a:pt x="7425360" y="1167515"/>
                  <a:pt x="7430128" y="1161245"/>
                  <a:pt x="7432724" y="1154770"/>
                </a:cubicBezTo>
                <a:cubicBezTo>
                  <a:pt x="7435319" y="1148296"/>
                  <a:pt x="7436617" y="1142018"/>
                  <a:pt x="7436617" y="1135938"/>
                </a:cubicBezTo>
                <a:cubicBezTo>
                  <a:pt x="7436617" y="1125384"/>
                  <a:pt x="7434286" y="1117586"/>
                  <a:pt x="7429626" y="1112546"/>
                </a:cubicBezTo>
                <a:cubicBezTo>
                  <a:pt x="7424966" y="1107505"/>
                  <a:pt x="7418326" y="1104985"/>
                  <a:pt x="7409708" y="1104985"/>
                </a:cubicBezTo>
                <a:cubicBezTo>
                  <a:pt x="7401017" y="1104985"/>
                  <a:pt x="7393682" y="1108373"/>
                  <a:pt x="7387702" y="1115148"/>
                </a:cubicBezTo>
                <a:cubicBezTo>
                  <a:pt x="7381722" y="1121924"/>
                  <a:pt x="7378732" y="1134734"/>
                  <a:pt x="7378732" y="1153577"/>
                </a:cubicBezTo>
                <a:lnTo>
                  <a:pt x="7339433" y="1153577"/>
                </a:lnTo>
                <a:cubicBezTo>
                  <a:pt x="7340351" y="1125083"/>
                  <a:pt x="7347446" y="1104436"/>
                  <a:pt x="7360718" y="1091638"/>
                </a:cubicBezTo>
                <a:cubicBezTo>
                  <a:pt x="7373990" y="1078839"/>
                  <a:pt x="7390320" y="1072440"/>
                  <a:pt x="7409708" y="1072440"/>
                </a:cubicBezTo>
                <a:close/>
                <a:moveTo>
                  <a:pt x="4365718" y="1072440"/>
                </a:moveTo>
                <a:cubicBezTo>
                  <a:pt x="4370192" y="1072440"/>
                  <a:pt x="4377398" y="1075193"/>
                  <a:pt x="4387335" y="1080700"/>
                </a:cubicBezTo>
                <a:cubicBezTo>
                  <a:pt x="4397273" y="1086206"/>
                  <a:pt x="4401991" y="1090928"/>
                  <a:pt x="4401489" y="1094864"/>
                </a:cubicBezTo>
                <a:cubicBezTo>
                  <a:pt x="4400988" y="1098801"/>
                  <a:pt x="4399378" y="1103486"/>
                  <a:pt x="4396660" y="1108921"/>
                </a:cubicBezTo>
                <a:cubicBezTo>
                  <a:pt x="4393943" y="1114356"/>
                  <a:pt x="4389422" y="1129481"/>
                  <a:pt x="4383098" y="1154297"/>
                </a:cubicBezTo>
                <a:cubicBezTo>
                  <a:pt x="4376774" y="1179113"/>
                  <a:pt x="4367410" y="1201143"/>
                  <a:pt x="4355005" y="1220388"/>
                </a:cubicBezTo>
                <a:cubicBezTo>
                  <a:pt x="4381162" y="1234828"/>
                  <a:pt x="4398700" y="1245806"/>
                  <a:pt x="4407620" y="1253320"/>
                </a:cubicBezTo>
                <a:cubicBezTo>
                  <a:pt x="4416539" y="1260834"/>
                  <a:pt x="4421698" y="1269395"/>
                  <a:pt x="4423096" y="1279003"/>
                </a:cubicBezTo>
                <a:cubicBezTo>
                  <a:pt x="4424494" y="1288611"/>
                  <a:pt x="4422982" y="1296652"/>
                  <a:pt x="4418558" y="1303127"/>
                </a:cubicBezTo>
                <a:cubicBezTo>
                  <a:pt x="4414134" y="1309602"/>
                  <a:pt x="4408150" y="1308049"/>
                  <a:pt x="4400607" y="1298470"/>
                </a:cubicBezTo>
                <a:cubicBezTo>
                  <a:pt x="4393064" y="1288891"/>
                  <a:pt x="4386407" y="1279889"/>
                  <a:pt x="4380635" y="1271464"/>
                </a:cubicBezTo>
                <a:cubicBezTo>
                  <a:pt x="4374863" y="1263039"/>
                  <a:pt x="4364162" y="1249384"/>
                  <a:pt x="4348531" y="1230497"/>
                </a:cubicBezTo>
                <a:cubicBezTo>
                  <a:pt x="4332326" y="1254847"/>
                  <a:pt x="4315667" y="1273274"/>
                  <a:pt x="4298552" y="1285779"/>
                </a:cubicBezTo>
                <a:cubicBezTo>
                  <a:pt x="4281437" y="1298284"/>
                  <a:pt x="4265393" y="1306146"/>
                  <a:pt x="4250422" y="1309365"/>
                </a:cubicBezTo>
                <a:cubicBezTo>
                  <a:pt x="4235451" y="1312584"/>
                  <a:pt x="4228231" y="1312387"/>
                  <a:pt x="4228761" y="1308774"/>
                </a:cubicBezTo>
                <a:cubicBezTo>
                  <a:pt x="4229292" y="1305160"/>
                  <a:pt x="4237556" y="1298778"/>
                  <a:pt x="4253552" y="1289629"/>
                </a:cubicBezTo>
                <a:cubicBezTo>
                  <a:pt x="4269548" y="1280480"/>
                  <a:pt x="4285972" y="1266373"/>
                  <a:pt x="4302821" y="1247308"/>
                </a:cubicBezTo>
                <a:cubicBezTo>
                  <a:pt x="4319671" y="1228242"/>
                  <a:pt x="4332778" y="1208019"/>
                  <a:pt x="4342142" y="1186638"/>
                </a:cubicBezTo>
                <a:cubicBezTo>
                  <a:pt x="4351507" y="1165257"/>
                  <a:pt x="4357763" y="1145449"/>
                  <a:pt x="4360910" y="1127216"/>
                </a:cubicBezTo>
                <a:cubicBezTo>
                  <a:pt x="4364058" y="1108982"/>
                  <a:pt x="4364284" y="1095294"/>
                  <a:pt x="4361588" y="1086153"/>
                </a:cubicBezTo>
                <a:cubicBezTo>
                  <a:pt x="4358892" y="1077011"/>
                  <a:pt x="4360268" y="1072440"/>
                  <a:pt x="4365718" y="1072440"/>
                </a:cubicBezTo>
                <a:close/>
                <a:moveTo>
                  <a:pt x="6408168" y="1067081"/>
                </a:moveTo>
                <a:cubicBezTo>
                  <a:pt x="6415342" y="1067326"/>
                  <a:pt x="6421130" y="1068941"/>
                  <a:pt x="6425532" y="1071923"/>
                </a:cubicBezTo>
                <a:cubicBezTo>
                  <a:pt x="6434338" y="1077889"/>
                  <a:pt x="6433463" y="1082632"/>
                  <a:pt x="6422908" y="1086153"/>
                </a:cubicBezTo>
                <a:cubicBezTo>
                  <a:pt x="6412354" y="1089673"/>
                  <a:pt x="6395132" y="1092774"/>
                  <a:pt x="6371240" y="1095456"/>
                </a:cubicBezTo>
                <a:cubicBezTo>
                  <a:pt x="6382038" y="1099385"/>
                  <a:pt x="6386298" y="1104569"/>
                  <a:pt x="6384018" y="1111008"/>
                </a:cubicBezTo>
                <a:cubicBezTo>
                  <a:pt x="6381738" y="1117446"/>
                  <a:pt x="6379730" y="1126180"/>
                  <a:pt x="6377995" y="1137207"/>
                </a:cubicBezTo>
                <a:cubicBezTo>
                  <a:pt x="6379300" y="1137408"/>
                  <a:pt x="6382276" y="1135884"/>
                  <a:pt x="6386922" y="1132636"/>
                </a:cubicBezTo>
                <a:cubicBezTo>
                  <a:pt x="6391568" y="1129388"/>
                  <a:pt x="6397089" y="1129700"/>
                  <a:pt x="6403484" y="1133572"/>
                </a:cubicBezTo>
                <a:cubicBezTo>
                  <a:pt x="6409880" y="1137444"/>
                  <a:pt x="6415330" y="1141477"/>
                  <a:pt x="6419832" y="1145672"/>
                </a:cubicBezTo>
                <a:cubicBezTo>
                  <a:pt x="6424336" y="1149866"/>
                  <a:pt x="6424995" y="1155122"/>
                  <a:pt x="6421812" y="1161439"/>
                </a:cubicBezTo>
                <a:cubicBezTo>
                  <a:pt x="6418628" y="1167755"/>
                  <a:pt x="6416596" y="1183526"/>
                  <a:pt x="6415714" y="1208751"/>
                </a:cubicBezTo>
                <a:cubicBezTo>
                  <a:pt x="6414832" y="1233975"/>
                  <a:pt x="6415075" y="1254388"/>
                  <a:pt x="6416445" y="1269990"/>
                </a:cubicBezTo>
                <a:cubicBezTo>
                  <a:pt x="6417814" y="1285593"/>
                  <a:pt x="6414530" y="1300008"/>
                  <a:pt x="6406593" y="1313237"/>
                </a:cubicBezTo>
                <a:cubicBezTo>
                  <a:pt x="6398656" y="1326466"/>
                  <a:pt x="6392790" y="1328742"/>
                  <a:pt x="6388998" y="1320066"/>
                </a:cubicBezTo>
                <a:cubicBezTo>
                  <a:pt x="6385204" y="1311391"/>
                  <a:pt x="6381766" y="1300886"/>
                  <a:pt x="6378683" y="1288554"/>
                </a:cubicBezTo>
                <a:cubicBezTo>
                  <a:pt x="6358808" y="1288554"/>
                  <a:pt x="6343087" y="1289454"/>
                  <a:pt x="6331522" y="1291253"/>
                </a:cubicBezTo>
                <a:cubicBezTo>
                  <a:pt x="6319956" y="1293053"/>
                  <a:pt x="6311370" y="1292598"/>
                  <a:pt x="6305763" y="1289887"/>
                </a:cubicBezTo>
                <a:cubicBezTo>
                  <a:pt x="6305247" y="1294993"/>
                  <a:pt x="6303314" y="1300994"/>
                  <a:pt x="6299966" y="1307892"/>
                </a:cubicBezTo>
                <a:cubicBezTo>
                  <a:pt x="6296618" y="1314789"/>
                  <a:pt x="6291886" y="1313861"/>
                  <a:pt x="6285770" y="1305106"/>
                </a:cubicBezTo>
                <a:cubicBezTo>
                  <a:pt x="6279653" y="1296351"/>
                  <a:pt x="6278173" y="1285023"/>
                  <a:pt x="6281328" y="1271120"/>
                </a:cubicBezTo>
                <a:cubicBezTo>
                  <a:pt x="6284482" y="1257217"/>
                  <a:pt x="6286508" y="1236811"/>
                  <a:pt x="6287404" y="1209901"/>
                </a:cubicBezTo>
                <a:cubicBezTo>
                  <a:pt x="6288300" y="1182992"/>
                  <a:pt x="6286501" y="1165049"/>
                  <a:pt x="6282006" y="1156072"/>
                </a:cubicBezTo>
                <a:cubicBezTo>
                  <a:pt x="6277510" y="1147095"/>
                  <a:pt x="6278832" y="1143083"/>
                  <a:pt x="6285974" y="1144037"/>
                </a:cubicBezTo>
                <a:cubicBezTo>
                  <a:pt x="6293115" y="1144990"/>
                  <a:pt x="6298332" y="1145664"/>
                  <a:pt x="6301622" y="1146059"/>
                </a:cubicBezTo>
                <a:cubicBezTo>
                  <a:pt x="6304914" y="1146453"/>
                  <a:pt x="6311901" y="1146005"/>
                  <a:pt x="6322584" y="1144714"/>
                </a:cubicBezTo>
                <a:cubicBezTo>
                  <a:pt x="6323430" y="1128395"/>
                  <a:pt x="6322405" y="1114700"/>
                  <a:pt x="6319508" y="1103630"/>
                </a:cubicBezTo>
                <a:cubicBezTo>
                  <a:pt x="6298400" y="1106326"/>
                  <a:pt x="6284170" y="1104655"/>
                  <a:pt x="6276822" y="1098618"/>
                </a:cubicBezTo>
                <a:cubicBezTo>
                  <a:pt x="6269472" y="1092580"/>
                  <a:pt x="6271500" y="1088974"/>
                  <a:pt x="6282908" y="1087798"/>
                </a:cubicBezTo>
                <a:cubicBezTo>
                  <a:pt x="6294316" y="1086622"/>
                  <a:pt x="6308792" y="1084683"/>
                  <a:pt x="6326338" y="1081980"/>
                </a:cubicBezTo>
                <a:cubicBezTo>
                  <a:pt x="6343883" y="1079276"/>
                  <a:pt x="6362601" y="1075433"/>
                  <a:pt x="6382490" y="1070450"/>
                </a:cubicBezTo>
                <a:cubicBezTo>
                  <a:pt x="6392435" y="1067958"/>
                  <a:pt x="6400994" y="1066835"/>
                  <a:pt x="6408168" y="1067081"/>
                </a:cubicBezTo>
                <a:close/>
                <a:moveTo>
                  <a:pt x="4040779" y="1063680"/>
                </a:moveTo>
                <a:cubicBezTo>
                  <a:pt x="4047846" y="1064354"/>
                  <a:pt x="4053879" y="1066166"/>
                  <a:pt x="4058877" y="1069116"/>
                </a:cubicBezTo>
                <a:cubicBezTo>
                  <a:pt x="4068872" y="1075017"/>
                  <a:pt x="4074124" y="1081119"/>
                  <a:pt x="4074633" y="1087422"/>
                </a:cubicBezTo>
                <a:cubicBezTo>
                  <a:pt x="4075142" y="1093724"/>
                  <a:pt x="4068126" y="1096201"/>
                  <a:pt x="4053585" y="1094853"/>
                </a:cubicBezTo>
                <a:cubicBezTo>
                  <a:pt x="4039044" y="1093505"/>
                  <a:pt x="4025371" y="1093057"/>
                  <a:pt x="4012565" y="1093509"/>
                </a:cubicBezTo>
                <a:cubicBezTo>
                  <a:pt x="3999759" y="1093961"/>
                  <a:pt x="3985154" y="1094803"/>
                  <a:pt x="3968749" y="1096037"/>
                </a:cubicBezTo>
                <a:cubicBezTo>
                  <a:pt x="3981354" y="1103465"/>
                  <a:pt x="3986530" y="1109875"/>
                  <a:pt x="3984279" y="1115267"/>
                </a:cubicBezTo>
                <a:cubicBezTo>
                  <a:pt x="3982028" y="1120659"/>
                  <a:pt x="3980902" y="1134296"/>
                  <a:pt x="3980902" y="1156179"/>
                </a:cubicBezTo>
                <a:cubicBezTo>
                  <a:pt x="3980902" y="1178765"/>
                  <a:pt x="3981354" y="1201096"/>
                  <a:pt x="3982257" y="1223173"/>
                </a:cubicBezTo>
                <a:cubicBezTo>
                  <a:pt x="3983161" y="1245250"/>
                  <a:pt x="3983612" y="1264312"/>
                  <a:pt x="3983612" y="1280358"/>
                </a:cubicBezTo>
                <a:cubicBezTo>
                  <a:pt x="3983612" y="1298298"/>
                  <a:pt x="3978973" y="1313369"/>
                  <a:pt x="3969695" y="1325573"/>
                </a:cubicBezTo>
                <a:cubicBezTo>
                  <a:pt x="3960417" y="1337777"/>
                  <a:pt x="3952878" y="1338257"/>
                  <a:pt x="3947077" y="1327014"/>
                </a:cubicBezTo>
                <a:cubicBezTo>
                  <a:pt x="3941276" y="1315772"/>
                  <a:pt x="3931941" y="1304496"/>
                  <a:pt x="3919071" y="1293189"/>
                </a:cubicBezTo>
                <a:cubicBezTo>
                  <a:pt x="3906200" y="1281882"/>
                  <a:pt x="3906917" y="1278028"/>
                  <a:pt x="3921222" y="1281628"/>
                </a:cubicBezTo>
                <a:cubicBezTo>
                  <a:pt x="3935526" y="1285227"/>
                  <a:pt x="3944324" y="1286553"/>
                  <a:pt x="3947615" y="1285607"/>
                </a:cubicBezTo>
                <a:cubicBezTo>
                  <a:pt x="3950906" y="1284660"/>
                  <a:pt x="3953200" y="1279236"/>
                  <a:pt x="3954498" y="1269334"/>
                </a:cubicBezTo>
                <a:cubicBezTo>
                  <a:pt x="3955796" y="1259432"/>
                  <a:pt x="3956219" y="1234165"/>
                  <a:pt x="3955767" y="1193532"/>
                </a:cubicBezTo>
                <a:cubicBezTo>
                  <a:pt x="3955315" y="1152899"/>
                  <a:pt x="3954000" y="1127990"/>
                  <a:pt x="3951820" y="1118805"/>
                </a:cubicBezTo>
                <a:cubicBezTo>
                  <a:pt x="3949640" y="1109620"/>
                  <a:pt x="3947274" y="1102762"/>
                  <a:pt x="3944722" y="1098231"/>
                </a:cubicBezTo>
                <a:cubicBezTo>
                  <a:pt x="3911696" y="1099994"/>
                  <a:pt x="3887056" y="1102009"/>
                  <a:pt x="3870801" y="1104275"/>
                </a:cubicBezTo>
                <a:cubicBezTo>
                  <a:pt x="3854547" y="1106541"/>
                  <a:pt x="3838708" y="1108799"/>
                  <a:pt x="3823285" y="1111051"/>
                </a:cubicBezTo>
                <a:cubicBezTo>
                  <a:pt x="3807862" y="1113302"/>
                  <a:pt x="3794705" y="1109226"/>
                  <a:pt x="3783814" y="1098822"/>
                </a:cubicBezTo>
                <a:cubicBezTo>
                  <a:pt x="3772922" y="1088418"/>
                  <a:pt x="3773360" y="1083901"/>
                  <a:pt x="3785126" y="1085271"/>
                </a:cubicBezTo>
                <a:cubicBezTo>
                  <a:pt x="3796892" y="1086640"/>
                  <a:pt x="3812742" y="1086884"/>
                  <a:pt x="3832674" y="1086002"/>
                </a:cubicBezTo>
                <a:cubicBezTo>
                  <a:pt x="3852607" y="1085120"/>
                  <a:pt x="3883654" y="1082213"/>
                  <a:pt x="3925814" y="1077280"/>
                </a:cubicBezTo>
                <a:cubicBezTo>
                  <a:pt x="3967974" y="1072346"/>
                  <a:pt x="3998193" y="1068277"/>
                  <a:pt x="4016469" y="1065072"/>
                </a:cubicBezTo>
                <a:cubicBezTo>
                  <a:pt x="4025608" y="1063470"/>
                  <a:pt x="4033711" y="1063006"/>
                  <a:pt x="4040779" y="1063680"/>
                </a:cubicBezTo>
                <a:close/>
                <a:moveTo>
                  <a:pt x="596257" y="1062376"/>
                </a:moveTo>
                <a:cubicBezTo>
                  <a:pt x="597893" y="1062607"/>
                  <a:pt x="599734" y="1063144"/>
                  <a:pt x="601779" y="1063986"/>
                </a:cubicBezTo>
                <a:cubicBezTo>
                  <a:pt x="609961" y="1067356"/>
                  <a:pt x="617694" y="1072074"/>
                  <a:pt x="624978" y="1078140"/>
                </a:cubicBezTo>
                <a:cubicBezTo>
                  <a:pt x="632263" y="1084206"/>
                  <a:pt x="630219" y="1088382"/>
                  <a:pt x="618848" y="1090670"/>
                </a:cubicBezTo>
                <a:cubicBezTo>
                  <a:pt x="607476" y="1092957"/>
                  <a:pt x="582567" y="1103056"/>
                  <a:pt x="544121" y="1120967"/>
                </a:cubicBezTo>
                <a:cubicBezTo>
                  <a:pt x="544967" y="1132755"/>
                  <a:pt x="544967" y="1147625"/>
                  <a:pt x="544121" y="1165579"/>
                </a:cubicBezTo>
                <a:cubicBezTo>
                  <a:pt x="553456" y="1165579"/>
                  <a:pt x="563405" y="1163891"/>
                  <a:pt x="573967" y="1160514"/>
                </a:cubicBezTo>
                <a:cubicBezTo>
                  <a:pt x="584528" y="1157137"/>
                  <a:pt x="591835" y="1153308"/>
                  <a:pt x="595886" y="1149027"/>
                </a:cubicBezTo>
                <a:cubicBezTo>
                  <a:pt x="599936" y="1144747"/>
                  <a:pt x="605511" y="1143818"/>
                  <a:pt x="612610" y="1146242"/>
                </a:cubicBezTo>
                <a:cubicBezTo>
                  <a:pt x="619708" y="1148665"/>
                  <a:pt x="626039" y="1152146"/>
                  <a:pt x="631604" y="1156685"/>
                </a:cubicBezTo>
                <a:cubicBezTo>
                  <a:pt x="637168" y="1161224"/>
                  <a:pt x="638092" y="1165146"/>
                  <a:pt x="634378" y="1168451"/>
                </a:cubicBezTo>
                <a:cubicBezTo>
                  <a:pt x="630665" y="1171756"/>
                  <a:pt x="627491" y="1181067"/>
                  <a:pt x="624859" y="1196382"/>
                </a:cubicBezTo>
                <a:cubicBezTo>
                  <a:pt x="622228" y="1211697"/>
                  <a:pt x="617356" y="1227952"/>
                  <a:pt x="610243" y="1245146"/>
                </a:cubicBezTo>
                <a:cubicBezTo>
                  <a:pt x="624039" y="1261250"/>
                  <a:pt x="637056" y="1273238"/>
                  <a:pt x="649295" y="1281111"/>
                </a:cubicBezTo>
                <a:cubicBezTo>
                  <a:pt x="661535" y="1288984"/>
                  <a:pt x="673161" y="1295251"/>
                  <a:pt x="684175" y="1299911"/>
                </a:cubicBezTo>
                <a:cubicBezTo>
                  <a:pt x="695188" y="1304572"/>
                  <a:pt x="697185" y="1308343"/>
                  <a:pt x="690165" y="1311226"/>
                </a:cubicBezTo>
                <a:cubicBezTo>
                  <a:pt x="683145" y="1314108"/>
                  <a:pt x="672308" y="1315316"/>
                  <a:pt x="657652" y="1314850"/>
                </a:cubicBezTo>
                <a:cubicBezTo>
                  <a:pt x="642996" y="1314384"/>
                  <a:pt x="633130" y="1312122"/>
                  <a:pt x="628054" y="1308064"/>
                </a:cubicBezTo>
                <a:cubicBezTo>
                  <a:pt x="622977" y="1304005"/>
                  <a:pt x="618188" y="1298373"/>
                  <a:pt x="613685" y="1291167"/>
                </a:cubicBezTo>
                <a:cubicBezTo>
                  <a:pt x="609183" y="1283961"/>
                  <a:pt x="603353" y="1274536"/>
                  <a:pt x="596197" y="1262892"/>
                </a:cubicBezTo>
                <a:cubicBezTo>
                  <a:pt x="586418" y="1275038"/>
                  <a:pt x="575429" y="1283693"/>
                  <a:pt x="563233" y="1288855"/>
                </a:cubicBezTo>
                <a:cubicBezTo>
                  <a:pt x="551036" y="1294017"/>
                  <a:pt x="538700" y="1297058"/>
                  <a:pt x="526224" y="1297975"/>
                </a:cubicBezTo>
                <a:cubicBezTo>
                  <a:pt x="513749" y="1298893"/>
                  <a:pt x="512974" y="1296491"/>
                  <a:pt x="523901" y="1290769"/>
                </a:cubicBezTo>
                <a:cubicBezTo>
                  <a:pt x="534828" y="1285048"/>
                  <a:pt x="545705" y="1278286"/>
                  <a:pt x="556532" y="1270485"/>
                </a:cubicBezTo>
                <a:cubicBezTo>
                  <a:pt x="567359" y="1262684"/>
                  <a:pt x="575311" y="1254438"/>
                  <a:pt x="580387" y="1245748"/>
                </a:cubicBezTo>
                <a:cubicBezTo>
                  <a:pt x="576214" y="1239596"/>
                  <a:pt x="570704" y="1232025"/>
                  <a:pt x="563856" y="1223033"/>
                </a:cubicBezTo>
                <a:cubicBezTo>
                  <a:pt x="557009" y="1214042"/>
                  <a:pt x="550853" y="1207829"/>
                  <a:pt x="545390" y="1204395"/>
                </a:cubicBezTo>
                <a:cubicBezTo>
                  <a:pt x="539927" y="1200960"/>
                  <a:pt x="541626" y="1197676"/>
                  <a:pt x="550488" y="1194543"/>
                </a:cubicBezTo>
                <a:cubicBezTo>
                  <a:pt x="559350" y="1191410"/>
                  <a:pt x="565836" y="1193285"/>
                  <a:pt x="569944" y="1200168"/>
                </a:cubicBezTo>
                <a:cubicBezTo>
                  <a:pt x="574053" y="1207051"/>
                  <a:pt x="580717" y="1216207"/>
                  <a:pt x="589938" y="1227637"/>
                </a:cubicBezTo>
                <a:cubicBezTo>
                  <a:pt x="593494" y="1218373"/>
                  <a:pt x="595943" y="1208026"/>
                  <a:pt x="597283" y="1196597"/>
                </a:cubicBezTo>
                <a:cubicBezTo>
                  <a:pt x="598625" y="1185168"/>
                  <a:pt x="599004" y="1178062"/>
                  <a:pt x="598424" y="1175281"/>
                </a:cubicBezTo>
                <a:cubicBezTo>
                  <a:pt x="597843" y="1172498"/>
                  <a:pt x="595114" y="1171764"/>
                  <a:pt x="590239" y="1173076"/>
                </a:cubicBezTo>
                <a:cubicBezTo>
                  <a:pt x="585363" y="1174388"/>
                  <a:pt x="578017" y="1176639"/>
                  <a:pt x="568201" y="1179830"/>
                </a:cubicBezTo>
                <a:cubicBezTo>
                  <a:pt x="558386" y="1183021"/>
                  <a:pt x="550180" y="1183268"/>
                  <a:pt x="543583" y="1180572"/>
                </a:cubicBezTo>
                <a:cubicBezTo>
                  <a:pt x="540227" y="1217469"/>
                  <a:pt x="532537" y="1246085"/>
                  <a:pt x="520513" y="1266420"/>
                </a:cubicBezTo>
                <a:cubicBezTo>
                  <a:pt x="508489" y="1286754"/>
                  <a:pt x="493643" y="1301374"/>
                  <a:pt x="475976" y="1310279"/>
                </a:cubicBezTo>
                <a:cubicBezTo>
                  <a:pt x="458309" y="1319185"/>
                  <a:pt x="454269" y="1318478"/>
                  <a:pt x="463855" y="1308160"/>
                </a:cubicBezTo>
                <a:cubicBezTo>
                  <a:pt x="473442" y="1297843"/>
                  <a:pt x="482247" y="1286672"/>
                  <a:pt x="490270" y="1274647"/>
                </a:cubicBezTo>
                <a:cubicBezTo>
                  <a:pt x="498293" y="1262623"/>
                  <a:pt x="504746" y="1249061"/>
                  <a:pt x="509629" y="1233961"/>
                </a:cubicBezTo>
                <a:cubicBezTo>
                  <a:pt x="514512" y="1218860"/>
                  <a:pt x="517627" y="1204140"/>
                  <a:pt x="518975" y="1189800"/>
                </a:cubicBezTo>
                <a:cubicBezTo>
                  <a:pt x="520323" y="1175460"/>
                  <a:pt x="520782" y="1161127"/>
                  <a:pt x="520352" y="1146801"/>
                </a:cubicBezTo>
                <a:cubicBezTo>
                  <a:pt x="519922" y="1132475"/>
                  <a:pt x="517674" y="1122021"/>
                  <a:pt x="513608" y="1115439"/>
                </a:cubicBezTo>
                <a:cubicBezTo>
                  <a:pt x="509543" y="1108857"/>
                  <a:pt x="510317" y="1104992"/>
                  <a:pt x="515932" y="1103845"/>
                </a:cubicBezTo>
                <a:cubicBezTo>
                  <a:pt x="521546" y="1102698"/>
                  <a:pt x="528204" y="1103472"/>
                  <a:pt x="535904" y="1106168"/>
                </a:cubicBezTo>
                <a:cubicBezTo>
                  <a:pt x="548681" y="1102913"/>
                  <a:pt x="559996" y="1097435"/>
                  <a:pt x="569847" y="1089734"/>
                </a:cubicBezTo>
                <a:cubicBezTo>
                  <a:pt x="579699" y="1082033"/>
                  <a:pt x="585438" y="1074974"/>
                  <a:pt x="587066" y="1068557"/>
                </a:cubicBezTo>
                <a:cubicBezTo>
                  <a:pt x="588287" y="1063744"/>
                  <a:pt x="591351" y="1061684"/>
                  <a:pt x="596257" y="1062376"/>
                </a:cubicBezTo>
                <a:close/>
                <a:moveTo>
                  <a:pt x="2749599" y="1061059"/>
                </a:moveTo>
                <a:cubicBezTo>
                  <a:pt x="2757936" y="1060861"/>
                  <a:pt x="2765871" y="1063949"/>
                  <a:pt x="2773405" y="1070321"/>
                </a:cubicBezTo>
                <a:cubicBezTo>
                  <a:pt x="2783450" y="1078818"/>
                  <a:pt x="2781998" y="1084468"/>
                  <a:pt x="2769049" y="1087271"/>
                </a:cubicBezTo>
                <a:cubicBezTo>
                  <a:pt x="2756100" y="1090075"/>
                  <a:pt x="2732876" y="1092961"/>
                  <a:pt x="2699377" y="1095929"/>
                </a:cubicBezTo>
                <a:cubicBezTo>
                  <a:pt x="2711982" y="1102454"/>
                  <a:pt x="2717360" y="1108029"/>
                  <a:pt x="2715510" y="1112653"/>
                </a:cubicBezTo>
                <a:cubicBezTo>
                  <a:pt x="2713660" y="1117278"/>
                  <a:pt x="2711882" y="1126366"/>
                  <a:pt x="2710175" y="1139918"/>
                </a:cubicBezTo>
                <a:cubicBezTo>
                  <a:pt x="2728861" y="1137365"/>
                  <a:pt x="2740881" y="1134701"/>
                  <a:pt x="2746238" y="1131926"/>
                </a:cubicBezTo>
                <a:cubicBezTo>
                  <a:pt x="2751594" y="1129152"/>
                  <a:pt x="2758276" y="1129184"/>
                  <a:pt x="2766285" y="1132023"/>
                </a:cubicBezTo>
                <a:cubicBezTo>
                  <a:pt x="2774294" y="1134863"/>
                  <a:pt x="2782242" y="1138803"/>
                  <a:pt x="2790129" y="1143843"/>
                </a:cubicBezTo>
                <a:cubicBezTo>
                  <a:pt x="2798017" y="1148884"/>
                  <a:pt x="2800150" y="1156387"/>
                  <a:pt x="2796529" y="1166354"/>
                </a:cubicBezTo>
                <a:cubicBezTo>
                  <a:pt x="2792908" y="1176320"/>
                  <a:pt x="2790871" y="1199085"/>
                  <a:pt x="2790420" y="1234649"/>
                </a:cubicBezTo>
                <a:cubicBezTo>
                  <a:pt x="2789968" y="1270213"/>
                  <a:pt x="2787125" y="1294179"/>
                  <a:pt x="2781891" y="1306547"/>
                </a:cubicBezTo>
                <a:cubicBezTo>
                  <a:pt x="2776657" y="1318916"/>
                  <a:pt x="2768945" y="1327781"/>
                  <a:pt x="2758757" y="1333145"/>
                </a:cubicBezTo>
                <a:cubicBezTo>
                  <a:pt x="2748568" y="1338508"/>
                  <a:pt x="2742674" y="1337092"/>
                  <a:pt x="2741075" y="1328896"/>
                </a:cubicBezTo>
                <a:cubicBezTo>
                  <a:pt x="2739476" y="1320701"/>
                  <a:pt x="2732102" y="1311226"/>
                  <a:pt x="2718952" y="1300471"/>
                </a:cubicBezTo>
                <a:cubicBezTo>
                  <a:pt x="2705802" y="1289715"/>
                  <a:pt x="2705841" y="1285915"/>
                  <a:pt x="2719070" y="1289070"/>
                </a:cubicBezTo>
                <a:cubicBezTo>
                  <a:pt x="2732299" y="1292225"/>
                  <a:pt x="2741789" y="1293623"/>
                  <a:pt x="2747539" y="1293265"/>
                </a:cubicBezTo>
                <a:cubicBezTo>
                  <a:pt x="2753289" y="1292906"/>
                  <a:pt x="2757247" y="1283631"/>
                  <a:pt x="2759413" y="1265441"/>
                </a:cubicBezTo>
                <a:cubicBezTo>
                  <a:pt x="2761578" y="1247250"/>
                  <a:pt x="2762661" y="1227930"/>
                  <a:pt x="2762661" y="1207481"/>
                </a:cubicBezTo>
                <a:cubicBezTo>
                  <a:pt x="2762661" y="1187305"/>
                  <a:pt x="2761675" y="1174259"/>
                  <a:pt x="2759703" y="1168343"/>
                </a:cubicBezTo>
                <a:cubicBezTo>
                  <a:pt x="2757731" y="1162428"/>
                  <a:pt x="2754534" y="1158710"/>
                  <a:pt x="2750109" y="1157190"/>
                </a:cubicBezTo>
                <a:cubicBezTo>
                  <a:pt x="2745686" y="1155670"/>
                  <a:pt x="2732181" y="1156567"/>
                  <a:pt x="2709595" y="1159879"/>
                </a:cubicBezTo>
                <a:cubicBezTo>
                  <a:pt x="2707243" y="1173201"/>
                  <a:pt x="2704741" y="1184480"/>
                  <a:pt x="2702088" y="1193715"/>
                </a:cubicBezTo>
                <a:cubicBezTo>
                  <a:pt x="2706791" y="1194977"/>
                  <a:pt x="2713442" y="1197515"/>
                  <a:pt x="2722038" y="1201330"/>
                </a:cubicBezTo>
                <a:cubicBezTo>
                  <a:pt x="2730636" y="1205144"/>
                  <a:pt x="2737332" y="1210479"/>
                  <a:pt x="2742129" y="1217333"/>
                </a:cubicBezTo>
                <a:cubicBezTo>
                  <a:pt x="2746926" y="1224188"/>
                  <a:pt x="2747812" y="1231473"/>
                  <a:pt x="2744786" y="1239188"/>
                </a:cubicBezTo>
                <a:cubicBezTo>
                  <a:pt x="2741760" y="1246903"/>
                  <a:pt x="2734934" y="1246494"/>
                  <a:pt x="2724308" y="1237962"/>
                </a:cubicBezTo>
                <a:cubicBezTo>
                  <a:pt x="2713682" y="1229429"/>
                  <a:pt x="2704712" y="1218846"/>
                  <a:pt x="2697398" y="1206212"/>
                </a:cubicBezTo>
                <a:cubicBezTo>
                  <a:pt x="2686414" y="1232412"/>
                  <a:pt x="2671149" y="1250660"/>
                  <a:pt x="2651603" y="1260956"/>
                </a:cubicBezTo>
                <a:cubicBezTo>
                  <a:pt x="2632057" y="1271252"/>
                  <a:pt x="2628192" y="1269675"/>
                  <a:pt x="2640009" y="1256224"/>
                </a:cubicBezTo>
                <a:lnTo>
                  <a:pt x="2656046" y="1232581"/>
                </a:lnTo>
                <a:lnTo>
                  <a:pt x="2654609" y="1233073"/>
                </a:lnTo>
                <a:cubicBezTo>
                  <a:pt x="2652089" y="1233163"/>
                  <a:pt x="2649115" y="1231860"/>
                  <a:pt x="2645688" y="1229164"/>
                </a:cubicBezTo>
                <a:cubicBezTo>
                  <a:pt x="2638833" y="1223772"/>
                  <a:pt x="2634502" y="1217921"/>
                  <a:pt x="2632695" y="1211611"/>
                </a:cubicBezTo>
                <a:cubicBezTo>
                  <a:pt x="2629024" y="1224833"/>
                  <a:pt x="2622528" y="1236571"/>
                  <a:pt x="2613207" y="1246824"/>
                </a:cubicBezTo>
                <a:cubicBezTo>
                  <a:pt x="2603886" y="1257077"/>
                  <a:pt x="2592722" y="1264796"/>
                  <a:pt x="2579715" y="1269980"/>
                </a:cubicBezTo>
                <a:cubicBezTo>
                  <a:pt x="2566709" y="1275164"/>
                  <a:pt x="2564999" y="1272590"/>
                  <a:pt x="2574585" y="1262257"/>
                </a:cubicBezTo>
                <a:cubicBezTo>
                  <a:pt x="2584172" y="1251925"/>
                  <a:pt x="2593174" y="1239460"/>
                  <a:pt x="2601591" y="1224862"/>
                </a:cubicBezTo>
                <a:cubicBezTo>
                  <a:pt x="2610009" y="1210263"/>
                  <a:pt x="2615107" y="1192345"/>
                  <a:pt x="2616885" y="1171108"/>
                </a:cubicBezTo>
                <a:cubicBezTo>
                  <a:pt x="2600078" y="1172914"/>
                  <a:pt x="2583939" y="1174592"/>
                  <a:pt x="2568466" y="1176141"/>
                </a:cubicBezTo>
                <a:lnTo>
                  <a:pt x="2568466" y="1235832"/>
                </a:lnTo>
                <a:cubicBezTo>
                  <a:pt x="2568466" y="1248896"/>
                  <a:pt x="2567992" y="1262494"/>
                  <a:pt x="2567046" y="1276626"/>
                </a:cubicBezTo>
                <a:cubicBezTo>
                  <a:pt x="2566099" y="1290759"/>
                  <a:pt x="2563615" y="1300779"/>
                  <a:pt x="2559593" y="1306687"/>
                </a:cubicBezTo>
                <a:cubicBezTo>
                  <a:pt x="2555570" y="1312595"/>
                  <a:pt x="2550615" y="1310921"/>
                  <a:pt x="2544729" y="1301664"/>
                </a:cubicBezTo>
                <a:cubicBezTo>
                  <a:pt x="2538842" y="1292408"/>
                  <a:pt x="2537028" y="1283090"/>
                  <a:pt x="2539287" y="1273712"/>
                </a:cubicBezTo>
                <a:cubicBezTo>
                  <a:pt x="2541545" y="1264333"/>
                  <a:pt x="2543119" y="1246211"/>
                  <a:pt x="2544008" y="1219344"/>
                </a:cubicBezTo>
                <a:cubicBezTo>
                  <a:pt x="2544897" y="1192478"/>
                  <a:pt x="2542642" y="1174097"/>
                  <a:pt x="2537243" y="1164203"/>
                </a:cubicBezTo>
                <a:cubicBezTo>
                  <a:pt x="2531844" y="1154308"/>
                  <a:pt x="2533232" y="1150300"/>
                  <a:pt x="2541406" y="1152178"/>
                </a:cubicBezTo>
                <a:cubicBezTo>
                  <a:pt x="2549579" y="1154057"/>
                  <a:pt x="2555782" y="1155631"/>
                  <a:pt x="2560012" y="1156900"/>
                </a:cubicBezTo>
                <a:cubicBezTo>
                  <a:pt x="2564242" y="1158169"/>
                  <a:pt x="2583681" y="1157169"/>
                  <a:pt x="2618326" y="1153899"/>
                </a:cubicBezTo>
                <a:cubicBezTo>
                  <a:pt x="2619173" y="1129865"/>
                  <a:pt x="2618269" y="1114456"/>
                  <a:pt x="2615616" y="1107674"/>
                </a:cubicBezTo>
                <a:cubicBezTo>
                  <a:pt x="2601735" y="1109452"/>
                  <a:pt x="2591313" y="1110570"/>
                  <a:pt x="2584351" y="1111029"/>
                </a:cubicBezTo>
                <a:cubicBezTo>
                  <a:pt x="2577389" y="1111488"/>
                  <a:pt x="2569372" y="1107648"/>
                  <a:pt x="2560302" y="1099510"/>
                </a:cubicBezTo>
                <a:cubicBezTo>
                  <a:pt x="2551232" y="1091372"/>
                  <a:pt x="2553925" y="1087303"/>
                  <a:pt x="2568379" y="1087303"/>
                </a:cubicBezTo>
                <a:cubicBezTo>
                  <a:pt x="2580812" y="1087303"/>
                  <a:pt x="2600810" y="1085525"/>
                  <a:pt x="2628372" y="1081969"/>
                </a:cubicBezTo>
                <a:cubicBezTo>
                  <a:pt x="2655934" y="1078412"/>
                  <a:pt x="2678749" y="1075050"/>
                  <a:pt x="2696818" y="1071880"/>
                </a:cubicBezTo>
                <a:cubicBezTo>
                  <a:pt x="2714886" y="1068711"/>
                  <a:pt x="2729657" y="1065535"/>
                  <a:pt x="2741129" y="1062351"/>
                </a:cubicBezTo>
                <a:cubicBezTo>
                  <a:pt x="2743997" y="1061555"/>
                  <a:pt x="2746820" y="1061125"/>
                  <a:pt x="2749599" y="1061059"/>
                </a:cubicBezTo>
                <a:close/>
                <a:moveTo>
                  <a:pt x="91573" y="1053604"/>
                </a:moveTo>
                <a:cubicBezTo>
                  <a:pt x="93263" y="1053734"/>
                  <a:pt x="95291" y="1054280"/>
                  <a:pt x="97656" y="1055242"/>
                </a:cubicBezTo>
                <a:cubicBezTo>
                  <a:pt x="107121" y="1059093"/>
                  <a:pt x="113815" y="1062488"/>
                  <a:pt x="117737" y="1065427"/>
                </a:cubicBezTo>
                <a:cubicBezTo>
                  <a:pt x="121659" y="1068367"/>
                  <a:pt x="124380" y="1071615"/>
                  <a:pt x="125899" y="1075172"/>
                </a:cubicBezTo>
                <a:cubicBezTo>
                  <a:pt x="127420" y="1078728"/>
                  <a:pt x="126230" y="1082320"/>
                  <a:pt x="122329" y="1085948"/>
                </a:cubicBezTo>
                <a:cubicBezTo>
                  <a:pt x="118428" y="1089576"/>
                  <a:pt x="105078" y="1112062"/>
                  <a:pt x="82277" y="1153405"/>
                </a:cubicBezTo>
                <a:cubicBezTo>
                  <a:pt x="93075" y="1163787"/>
                  <a:pt x="98015" y="1176316"/>
                  <a:pt x="97097" y="1190994"/>
                </a:cubicBezTo>
                <a:cubicBezTo>
                  <a:pt x="96868" y="1194663"/>
                  <a:pt x="96639" y="1199087"/>
                  <a:pt x="96410" y="1204265"/>
                </a:cubicBezTo>
                <a:lnTo>
                  <a:pt x="96141" y="1211261"/>
                </a:lnTo>
                <a:lnTo>
                  <a:pt x="104723" y="1199915"/>
                </a:lnTo>
                <a:cubicBezTo>
                  <a:pt x="108232" y="1195330"/>
                  <a:pt x="112320" y="1190037"/>
                  <a:pt x="116983" y="1184035"/>
                </a:cubicBezTo>
                <a:cubicBezTo>
                  <a:pt x="126312" y="1172032"/>
                  <a:pt x="134306" y="1158513"/>
                  <a:pt x="140968" y="1143478"/>
                </a:cubicBezTo>
                <a:cubicBezTo>
                  <a:pt x="147629" y="1128442"/>
                  <a:pt x="150507" y="1116665"/>
                  <a:pt x="149605" y="1108147"/>
                </a:cubicBezTo>
                <a:cubicBezTo>
                  <a:pt x="148700" y="1099629"/>
                  <a:pt x="152562" y="1097306"/>
                  <a:pt x="161187" y="1101177"/>
                </a:cubicBezTo>
                <a:cubicBezTo>
                  <a:pt x="169813" y="1105049"/>
                  <a:pt x="176743" y="1109186"/>
                  <a:pt x="181977" y="1113589"/>
                </a:cubicBezTo>
                <a:cubicBezTo>
                  <a:pt x="188402" y="1120085"/>
                  <a:pt x="189406" y="1125029"/>
                  <a:pt x="184989" y="1128420"/>
                </a:cubicBezTo>
                <a:cubicBezTo>
                  <a:pt x="180572" y="1131812"/>
                  <a:pt x="172989" y="1142018"/>
                  <a:pt x="162241" y="1159040"/>
                </a:cubicBezTo>
                <a:cubicBezTo>
                  <a:pt x="151493" y="1176062"/>
                  <a:pt x="141021" y="1189208"/>
                  <a:pt x="130826" y="1198479"/>
                </a:cubicBezTo>
                <a:cubicBezTo>
                  <a:pt x="120630" y="1207750"/>
                  <a:pt x="111086" y="1213830"/>
                  <a:pt x="102195" y="1216720"/>
                </a:cubicBezTo>
                <a:lnTo>
                  <a:pt x="95906" y="1217387"/>
                </a:lnTo>
                <a:lnTo>
                  <a:pt x="95726" y="1222063"/>
                </a:lnTo>
                <a:cubicBezTo>
                  <a:pt x="95271" y="1235437"/>
                  <a:pt x="94817" y="1251828"/>
                  <a:pt x="94365" y="1271238"/>
                </a:cubicBezTo>
                <a:cubicBezTo>
                  <a:pt x="92530" y="1295917"/>
                  <a:pt x="89644" y="1312394"/>
                  <a:pt x="85707" y="1320669"/>
                </a:cubicBezTo>
                <a:cubicBezTo>
                  <a:pt x="81771" y="1328943"/>
                  <a:pt x="76365" y="1326376"/>
                  <a:pt x="69489" y="1312968"/>
                </a:cubicBezTo>
                <a:cubicBezTo>
                  <a:pt x="62613" y="1299560"/>
                  <a:pt x="60978" y="1288238"/>
                  <a:pt x="64585" y="1279003"/>
                </a:cubicBezTo>
                <a:cubicBezTo>
                  <a:pt x="68191" y="1269768"/>
                  <a:pt x="70439" y="1255765"/>
                  <a:pt x="71328" y="1236994"/>
                </a:cubicBezTo>
                <a:cubicBezTo>
                  <a:pt x="72217" y="1218222"/>
                  <a:pt x="72662" y="1203438"/>
                  <a:pt x="72662" y="1192639"/>
                </a:cubicBezTo>
                <a:cubicBezTo>
                  <a:pt x="72662" y="1182372"/>
                  <a:pt x="72067" y="1173846"/>
                  <a:pt x="70876" y="1167064"/>
                </a:cubicBezTo>
                <a:cubicBezTo>
                  <a:pt x="66603" y="1174649"/>
                  <a:pt x="59072" y="1183838"/>
                  <a:pt x="48280" y="1194629"/>
                </a:cubicBezTo>
                <a:cubicBezTo>
                  <a:pt x="37489" y="1205420"/>
                  <a:pt x="24909" y="1214096"/>
                  <a:pt x="10540" y="1220657"/>
                </a:cubicBezTo>
                <a:cubicBezTo>
                  <a:pt x="-3829" y="1227217"/>
                  <a:pt x="-3506" y="1222402"/>
                  <a:pt x="11508" y="1206212"/>
                </a:cubicBezTo>
                <a:cubicBezTo>
                  <a:pt x="26522" y="1190022"/>
                  <a:pt x="40261" y="1172136"/>
                  <a:pt x="52721" y="1152555"/>
                </a:cubicBezTo>
                <a:cubicBezTo>
                  <a:pt x="65184" y="1132973"/>
                  <a:pt x="74100" y="1115636"/>
                  <a:pt x="79470" y="1100543"/>
                </a:cubicBezTo>
                <a:cubicBezTo>
                  <a:pt x="84840" y="1085450"/>
                  <a:pt x="86848" y="1073164"/>
                  <a:pt x="85492" y="1063685"/>
                </a:cubicBezTo>
                <a:cubicBezTo>
                  <a:pt x="84476" y="1056576"/>
                  <a:pt x="86503" y="1053216"/>
                  <a:pt x="91573" y="1053604"/>
                </a:cubicBezTo>
                <a:close/>
                <a:moveTo>
                  <a:pt x="5663445" y="1052313"/>
                </a:moveTo>
                <a:cubicBezTo>
                  <a:pt x="5666847" y="1050605"/>
                  <a:pt x="5674015" y="1054081"/>
                  <a:pt x="5684948" y="1062739"/>
                </a:cubicBezTo>
                <a:cubicBezTo>
                  <a:pt x="5699525" y="1074282"/>
                  <a:pt x="5702113" y="1081463"/>
                  <a:pt x="5692713" y="1084281"/>
                </a:cubicBezTo>
                <a:cubicBezTo>
                  <a:pt x="5683313" y="1087099"/>
                  <a:pt x="5675748" y="1089827"/>
                  <a:pt x="5670020" y="1092466"/>
                </a:cubicBezTo>
                <a:cubicBezTo>
                  <a:pt x="5664291" y="1095104"/>
                  <a:pt x="5657210" y="1098102"/>
                  <a:pt x="5648778" y="1101457"/>
                </a:cubicBezTo>
                <a:cubicBezTo>
                  <a:pt x="5660480" y="1106964"/>
                  <a:pt x="5665431" y="1111370"/>
                  <a:pt x="5663631" y="1114675"/>
                </a:cubicBezTo>
                <a:cubicBezTo>
                  <a:pt x="5661831" y="1117981"/>
                  <a:pt x="5660931" y="1123240"/>
                  <a:pt x="5660931" y="1130453"/>
                </a:cubicBezTo>
                <a:cubicBezTo>
                  <a:pt x="5664846" y="1128962"/>
                  <a:pt x="5669787" y="1127015"/>
                  <a:pt x="5675752" y="1124613"/>
                </a:cubicBezTo>
                <a:cubicBezTo>
                  <a:pt x="5681718" y="1122211"/>
                  <a:pt x="5687260" y="1123530"/>
                  <a:pt x="5692379" y="1128571"/>
                </a:cubicBezTo>
                <a:cubicBezTo>
                  <a:pt x="5697499" y="1133611"/>
                  <a:pt x="5696212" y="1137885"/>
                  <a:pt x="5688519" y="1141391"/>
                </a:cubicBezTo>
                <a:cubicBezTo>
                  <a:pt x="5680825" y="1144897"/>
                  <a:pt x="5671629" y="1148178"/>
                  <a:pt x="5660931" y="1151232"/>
                </a:cubicBezTo>
                <a:lnTo>
                  <a:pt x="5660931" y="1178098"/>
                </a:lnTo>
                <a:cubicBezTo>
                  <a:pt x="5669923" y="1178858"/>
                  <a:pt x="5678692" y="1181260"/>
                  <a:pt x="5687238" y="1185304"/>
                </a:cubicBezTo>
                <a:cubicBezTo>
                  <a:pt x="5695786" y="1189348"/>
                  <a:pt x="5699474" y="1196318"/>
                  <a:pt x="5698306" y="1206212"/>
                </a:cubicBezTo>
                <a:cubicBezTo>
                  <a:pt x="5697137" y="1216107"/>
                  <a:pt x="5691989" y="1218452"/>
                  <a:pt x="5682861" y="1213246"/>
                </a:cubicBezTo>
                <a:cubicBezTo>
                  <a:pt x="5673734" y="1208041"/>
                  <a:pt x="5666424" y="1201645"/>
                  <a:pt x="5660931" y="1194059"/>
                </a:cubicBezTo>
                <a:lnTo>
                  <a:pt x="5660931" y="1283069"/>
                </a:lnTo>
                <a:cubicBezTo>
                  <a:pt x="5660931" y="1291601"/>
                  <a:pt x="5658422" y="1301170"/>
                  <a:pt x="5653403" y="1311774"/>
                </a:cubicBezTo>
                <a:cubicBezTo>
                  <a:pt x="5648384" y="1322379"/>
                  <a:pt x="5642956" y="1320999"/>
                  <a:pt x="5637119" y="1307633"/>
                </a:cubicBezTo>
                <a:cubicBezTo>
                  <a:pt x="5631283" y="1294268"/>
                  <a:pt x="5629491" y="1283194"/>
                  <a:pt x="5631742" y="1274411"/>
                </a:cubicBezTo>
                <a:cubicBezTo>
                  <a:pt x="5633993" y="1265627"/>
                  <a:pt x="5635345" y="1253614"/>
                  <a:pt x="5635797" y="1238370"/>
                </a:cubicBezTo>
                <a:cubicBezTo>
                  <a:pt x="5636248" y="1223127"/>
                  <a:pt x="5636919" y="1205660"/>
                  <a:pt x="5637808" y="1185971"/>
                </a:cubicBezTo>
                <a:cubicBezTo>
                  <a:pt x="5623812" y="1221019"/>
                  <a:pt x="5604116" y="1247552"/>
                  <a:pt x="5578719" y="1265570"/>
                </a:cubicBezTo>
                <a:cubicBezTo>
                  <a:pt x="5553323" y="1283588"/>
                  <a:pt x="5548336" y="1283398"/>
                  <a:pt x="5563759" y="1265000"/>
                </a:cubicBezTo>
                <a:cubicBezTo>
                  <a:pt x="5579182" y="1246601"/>
                  <a:pt x="5593375" y="1226450"/>
                  <a:pt x="5606338" y="1204545"/>
                </a:cubicBezTo>
                <a:cubicBezTo>
                  <a:pt x="5619302" y="1182641"/>
                  <a:pt x="5627547" y="1167451"/>
                  <a:pt x="5631075" y="1158976"/>
                </a:cubicBezTo>
                <a:cubicBezTo>
                  <a:pt x="5608561" y="1167967"/>
                  <a:pt x="5594325" y="1173588"/>
                  <a:pt x="5588366" y="1175840"/>
                </a:cubicBezTo>
                <a:cubicBezTo>
                  <a:pt x="5582408" y="1178091"/>
                  <a:pt x="5574313" y="1175557"/>
                  <a:pt x="5564081" y="1168236"/>
                </a:cubicBezTo>
                <a:cubicBezTo>
                  <a:pt x="5553849" y="1160915"/>
                  <a:pt x="5555753" y="1156412"/>
                  <a:pt x="5569792" y="1154727"/>
                </a:cubicBezTo>
                <a:cubicBezTo>
                  <a:pt x="5583831" y="1153042"/>
                  <a:pt x="5606094" y="1147116"/>
                  <a:pt x="5636582" y="1136949"/>
                </a:cubicBezTo>
                <a:cubicBezTo>
                  <a:pt x="5637399" y="1126796"/>
                  <a:pt x="5636510" y="1117489"/>
                  <a:pt x="5633914" y="1109029"/>
                </a:cubicBezTo>
                <a:cubicBezTo>
                  <a:pt x="5618284" y="1115295"/>
                  <a:pt x="5605578" y="1118662"/>
                  <a:pt x="5595798" y="1119128"/>
                </a:cubicBezTo>
                <a:cubicBezTo>
                  <a:pt x="5586018" y="1119594"/>
                  <a:pt x="5585215" y="1116991"/>
                  <a:pt x="5593389" y="1111320"/>
                </a:cubicBezTo>
                <a:cubicBezTo>
                  <a:pt x="5601563" y="1105648"/>
                  <a:pt x="5609647" y="1100586"/>
                  <a:pt x="5617642" y="1096133"/>
                </a:cubicBezTo>
                <a:cubicBezTo>
                  <a:pt x="5625637" y="1091681"/>
                  <a:pt x="5634614" y="1085557"/>
                  <a:pt x="5644573" y="1077764"/>
                </a:cubicBezTo>
                <a:cubicBezTo>
                  <a:pt x="5654532" y="1069970"/>
                  <a:pt x="5660107" y="1062631"/>
                  <a:pt x="5661297" y="1055748"/>
                </a:cubicBezTo>
                <a:cubicBezTo>
                  <a:pt x="5661595" y="1054027"/>
                  <a:pt x="5662311" y="1052882"/>
                  <a:pt x="5663445" y="1052313"/>
                </a:cubicBezTo>
                <a:close/>
                <a:moveTo>
                  <a:pt x="433220" y="1051356"/>
                </a:moveTo>
                <a:cubicBezTo>
                  <a:pt x="434860" y="1051353"/>
                  <a:pt x="436847" y="1051709"/>
                  <a:pt x="439183" y="1052424"/>
                </a:cubicBezTo>
                <a:cubicBezTo>
                  <a:pt x="448526" y="1055285"/>
                  <a:pt x="455753" y="1058899"/>
                  <a:pt x="460865" y="1063266"/>
                </a:cubicBezTo>
                <a:cubicBezTo>
                  <a:pt x="465977" y="1067632"/>
                  <a:pt x="466189" y="1073092"/>
                  <a:pt x="461499" y="1079646"/>
                </a:cubicBezTo>
                <a:cubicBezTo>
                  <a:pt x="456811" y="1086199"/>
                  <a:pt x="449253" y="1100891"/>
                  <a:pt x="438828" y="1123720"/>
                </a:cubicBezTo>
                <a:cubicBezTo>
                  <a:pt x="452882" y="1123821"/>
                  <a:pt x="464440" y="1120920"/>
                  <a:pt x="473502" y="1115019"/>
                </a:cubicBezTo>
                <a:cubicBezTo>
                  <a:pt x="482565" y="1109118"/>
                  <a:pt x="490076" y="1107878"/>
                  <a:pt x="496034" y="1111298"/>
                </a:cubicBezTo>
                <a:cubicBezTo>
                  <a:pt x="501993" y="1114718"/>
                  <a:pt x="508345" y="1119225"/>
                  <a:pt x="515093" y="1124817"/>
                </a:cubicBezTo>
                <a:cubicBezTo>
                  <a:pt x="521840" y="1130410"/>
                  <a:pt x="521335" y="1135135"/>
                  <a:pt x="513576" y="1138993"/>
                </a:cubicBezTo>
                <a:cubicBezTo>
                  <a:pt x="505818" y="1142850"/>
                  <a:pt x="495669" y="1150744"/>
                  <a:pt x="483128" y="1162675"/>
                </a:cubicBezTo>
                <a:cubicBezTo>
                  <a:pt x="470588" y="1174606"/>
                  <a:pt x="466569" y="1173725"/>
                  <a:pt x="471071" y="1160030"/>
                </a:cubicBezTo>
                <a:cubicBezTo>
                  <a:pt x="475574" y="1146335"/>
                  <a:pt x="478048" y="1138010"/>
                  <a:pt x="478493" y="1135056"/>
                </a:cubicBezTo>
                <a:cubicBezTo>
                  <a:pt x="478937" y="1132102"/>
                  <a:pt x="476331" y="1132134"/>
                  <a:pt x="470674" y="1135153"/>
                </a:cubicBezTo>
                <a:cubicBezTo>
                  <a:pt x="465017" y="1138172"/>
                  <a:pt x="459105" y="1140645"/>
                  <a:pt x="452939" y="1142574"/>
                </a:cubicBezTo>
                <a:cubicBezTo>
                  <a:pt x="446772" y="1144503"/>
                  <a:pt x="440427" y="1143216"/>
                  <a:pt x="433902" y="1138713"/>
                </a:cubicBezTo>
                <a:cubicBezTo>
                  <a:pt x="430518" y="1147288"/>
                  <a:pt x="424936" y="1157750"/>
                  <a:pt x="417156" y="1170097"/>
                </a:cubicBezTo>
                <a:cubicBezTo>
                  <a:pt x="409377" y="1182443"/>
                  <a:pt x="398643" y="1193797"/>
                  <a:pt x="384955" y="1204158"/>
                </a:cubicBezTo>
                <a:cubicBezTo>
                  <a:pt x="371267" y="1214519"/>
                  <a:pt x="369407" y="1211454"/>
                  <a:pt x="379373" y="1194962"/>
                </a:cubicBezTo>
                <a:cubicBezTo>
                  <a:pt x="389340" y="1178471"/>
                  <a:pt x="398342" y="1162184"/>
                  <a:pt x="406379" y="1146102"/>
                </a:cubicBezTo>
                <a:cubicBezTo>
                  <a:pt x="414417" y="1130019"/>
                  <a:pt x="420458" y="1113987"/>
                  <a:pt x="424502" y="1098005"/>
                </a:cubicBezTo>
                <a:cubicBezTo>
                  <a:pt x="428546" y="1082023"/>
                  <a:pt x="429668" y="1069715"/>
                  <a:pt x="427868" y="1061082"/>
                </a:cubicBezTo>
                <a:cubicBezTo>
                  <a:pt x="426518" y="1054608"/>
                  <a:pt x="428302" y="1051366"/>
                  <a:pt x="433220" y="1051356"/>
                </a:cubicBezTo>
                <a:close/>
                <a:moveTo>
                  <a:pt x="5967638" y="1048311"/>
                </a:moveTo>
                <a:cubicBezTo>
                  <a:pt x="5969402" y="1048166"/>
                  <a:pt x="5971668" y="1048389"/>
                  <a:pt x="5974434" y="1048983"/>
                </a:cubicBezTo>
                <a:cubicBezTo>
                  <a:pt x="5985496" y="1051356"/>
                  <a:pt x="5993624" y="1054421"/>
                  <a:pt x="5998815" y="1058178"/>
                </a:cubicBezTo>
                <a:cubicBezTo>
                  <a:pt x="6004006" y="1061935"/>
                  <a:pt x="6005232" y="1067227"/>
                  <a:pt x="6002494" y="1074053"/>
                </a:cubicBezTo>
                <a:cubicBezTo>
                  <a:pt x="5999754" y="1080879"/>
                  <a:pt x="5997524" y="1100131"/>
                  <a:pt x="5995804" y="1131808"/>
                </a:cubicBezTo>
                <a:cubicBezTo>
                  <a:pt x="5997654" y="1131005"/>
                  <a:pt x="6001687" y="1130130"/>
                  <a:pt x="6007904" y="1129184"/>
                </a:cubicBezTo>
                <a:cubicBezTo>
                  <a:pt x="6014120" y="1128237"/>
                  <a:pt x="6018382" y="1130281"/>
                  <a:pt x="6020691" y="1135314"/>
                </a:cubicBezTo>
                <a:cubicBezTo>
                  <a:pt x="6023000" y="1140348"/>
                  <a:pt x="6021713" y="1144610"/>
                  <a:pt x="6016830" y="1148102"/>
                </a:cubicBezTo>
                <a:cubicBezTo>
                  <a:pt x="6011948" y="1151594"/>
                  <a:pt x="6004938" y="1154480"/>
                  <a:pt x="5995804" y="1156760"/>
                </a:cubicBezTo>
                <a:lnTo>
                  <a:pt x="5995804" y="1192553"/>
                </a:lnTo>
                <a:cubicBezTo>
                  <a:pt x="6019193" y="1182659"/>
                  <a:pt x="6029349" y="1180916"/>
                  <a:pt x="6026273" y="1187326"/>
                </a:cubicBezTo>
                <a:cubicBezTo>
                  <a:pt x="6023197" y="1193736"/>
                  <a:pt x="6013034" y="1202548"/>
                  <a:pt x="5995782" y="1213762"/>
                </a:cubicBezTo>
                <a:cubicBezTo>
                  <a:pt x="5996004" y="1225425"/>
                  <a:pt x="5996156" y="1235876"/>
                  <a:pt x="5996235" y="1245115"/>
                </a:cubicBezTo>
                <a:lnTo>
                  <a:pt x="5996247" y="1247576"/>
                </a:lnTo>
                <a:lnTo>
                  <a:pt x="6006408" y="1236709"/>
                </a:lnTo>
                <a:cubicBezTo>
                  <a:pt x="6011058" y="1231876"/>
                  <a:pt x="6016410" y="1226432"/>
                  <a:pt x="6022466" y="1220377"/>
                </a:cubicBezTo>
                <a:cubicBezTo>
                  <a:pt x="6034576" y="1208267"/>
                  <a:pt x="6046180" y="1192507"/>
                  <a:pt x="6057280" y="1173097"/>
                </a:cubicBezTo>
                <a:cubicBezTo>
                  <a:pt x="6068380" y="1153688"/>
                  <a:pt x="6073030" y="1139706"/>
                  <a:pt x="6071230" y="1131152"/>
                </a:cubicBezTo>
                <a:cubicBezTo>
                  <a:pt x="6069430" y="1122598"/>
                  <a:pt x="6072478" y="1119515"/>
                  <a:pt x="6080372" y="1121903"/>
                </a:cubicBezTo>
                <a:cubicBezTo>
                  <a:pt x="6088266" y="1124290"/>
                  <a:pt x="6094142" y="1126646"/>
                  <a:pt x="6097999" y="1128969"/>
                </a:cubicBezTo>
                <a:cubicBezTo>
                  <a:pt x="6101857" y="1131292"/>
                  <a:pt x="6103252" y="1134042"/>
                  <a:pt x="6102183" y="1137218"/>
                </a:cubicBezTo>
                <a:cubicBezTo>
                  <a:pt x="6101114" y="1140394"/>
                  <a:pt x="6098946" y="1143904"/>
                  <a:pt x="6095676" y="1147747"/>
                </a:cubicBezTo>
                <a:cubicBezTo>
                  <a:pt x="6110719" y="1157312"/>
                  <a:pt x="6125698" y="1167519"/>
                  <a:pt x="6140611" y="1178367"/>
                </a:cubicBezTo>
                <a:cubicBezTo>
                  <a:pt x="6155525" y="1189216"/>
                  <a:pt x="6169858" y="1198189"/>
                  <a:pt x="6183610" y="1205287"/>
                </a:cubicBezTo>
                <a:cubicBezTo>
                  <a:pt x="6197363" y="1212386"/>
                  <a:pt x="6208641" y="1218025"/>
                  <a:pt x="6217446" y="1222205"/>
                </a:cubicBezTo>
                <a:cubicBezTo>
                  <a:pt x="6226251" y="1226385"/>
                  <a:pt x="6225111" y="1229487"/>
                  <a:pt x="6214026" y="1231508"/>
                </a:cubicBezTo>
                <a:cubicBezTo>
                  <a:pt x="6202941" y="1233530"/>
                  <a:pt x="6191138" y="1234767"/>
                  <a:pt x="6178620" y="1235219"/>
                </a:cubicBezTo>
                <a:cubicBezTo>
                  <a:pt x="6166100" y="1235671"/>
                  <a:pt x="6155808" y="1231164"/>
                  <a:pt x="6147742" y="1221700"/>
                </a:cubicBezTo>
                <a:cubicBezTo>
                  <a:pt x="6139676" y="1212235"/>
                  <a:pt x="6120434" y="1191772"/>
                  <a:pt x="6090018" y="1160309"/>
                </a:cubicBezTo>
                <a:cubicBezTo>
                  <a:pt x="6084469" y="1172312"/>
                  <a:pt x="6078404" y="1183334"/>
                  <a:pt x="6071824" y="1193376"/>
                </a:cubicBezTo>
                <a:lnTo>
                  <a:pt x="6063047" y="1204584"/>
                </a:lnTo>
                <a:lnTo>
                  <a:pt x="6083264" y="1199566"/>
                </a:lnTo>
                <a:cubicBezTo>
                  <a:pt x="6091224" y="1196913"/>
                  <a:pt x="6099172" y="1194407"/>
                  <a:pt x="6107109" y="1192048"/>
                </a:cubicBezTo>
                <a:cubicBezTo>
                  <a:pt x="6115046" y="1189689"/>
                  <a:pt x="6121202" y="1191840"/>
                  <a:pt x="6125576" y="1198501"/>
                </a:cubicBezTo>
                <a:cubicBezTo>
                  <a:pt x="6129950" y="1205162"/>
                  <a:pt x="6127332" y="1210131"/>
                  <a:pt x="6117724" y="1213408"/>
                </a:cubicBezTo>
                <a:cubicBezTo>
                  <a:pt x="6108116" y="1216684"/>
                  <a:pt x="6097602" y="1218778"/>
                  <a:pt x="6086180" y="1219689"/>
                </a:cubicBezTo>
                <a:cubicBezTo>
                  <a:pt x="6074758" y="1220599"/>
                  <a:pt x="6065809" y="1218918"/>
                  <a:pt x="6059334" y="1214644"/>
                </a:cubicBezTo>
                <a:lnTo>
                  <a:pt x="6060266" y="1208137"/>
                </a:lnTo>
                <a:lnTo>
                  <a:pt x="6050537" y="1220560"/>
                </a:lnTo>
                <a:cubicBezTo>
                  <a:pt x="6035314" y="1236721"/>
                  <a:pt x="6020558" y="1247369"/>
                  <a:pt x="6006268" y="1252503"/>
                </a:cubicBezTo>
                <a:cubicBezTo>
                  <a:pt x="6002696" y="1253786"/>
                  <a:pt x="5999773" y="1254683"/>
                  <a:pt x="5997499" y="1255195"/>
                </a:cubicBezTo>
                <a:lnTo>
                  <a:pt x="5996286" y="1255288"/>
                </a:lnTo>
                <a:lnTo>
                  <a:pt x="5996300" y="1258066"/>
                </a:lnTo>
                <a:cubicBezTo>
                  <a:pt x="5996320" y="1278137"/>
                  <a:pt x="5995892" y="1290637"/>
                  <a:pt x="5995018" y="1295566"/>
                </a:cubicBezTo>
                <a:cubicBezTo>
                  <a:pt x="5993620" y="1303453"/>
                  <a:pt x="5989742" y="1312355"/>
                  <a:pt x="5983382" y="1322271"/>
                </a:cubicBezTo>
                <a:cubicBezTo>
                  <a:pt x="5977022" y="1332188"/>
                  <a:pt x="5971081" y="1332169"/>
                  <a:pt x="5965560" y="1322217"/>
                </a:cubicBezTo>
                <a:cubicBezTo>
                  <a:pt x="5960040" y="1312265"/>
                  <a:pt x="5952873" y="1302564"/>
                  <a:pt x="5944061" y="1293114"/>
                </a:cubicBezTo>
                <a:cubicBezTo>
                  <a:pt x="5935248" y="1283664"/>
                  <a:pt x="5935905" y="1280294"/>
                  <a:pt x="5946028" y="1283004"/>
                </a:cubicBezTo>
                <a:cubicBezTo>
                  <a:pt x="5956153" y="1285714"/>
                  <a:pt x="5962822" y="1287070"/>
                  <a:pt x="5966034" y="1287070"/>
                </a:cubicBezTo>
                <a:cubicBezTo>
                  <a:pt x="5968027" y="1287070"/>
                  <a:pt x="5969636" y="1283413"/>
                  <a:pt x="5970862" y="1276099"/>
                </a:cubicBezTo>
                <a:cubicBezTo>
                  <a:pt x="5972088" y="1268786"/>
                  <a:pt x="5972702" y="1251341"/>
                  <a:pt x="5972702" y="1223765"/>
                </a:cubicBezTo>
                <a:cubicBezTo>
                  <a:pt x="5948366" y="1238521"/>
                  <a:pt x="5933291" y="1248957"/>
                  <a:pt x="5927476" y="1255073"/>
                </a:cubicBezTo>
                <a:cubicBezTo>
                  <a:pt x="5921662" y="1261189"/>
                  <a:pt x="5914022" y="1258443"/>
                  <a:pt x="5904557" y="1246835"/>
                </a:cubicBezTo>
                <a:cubicBezTo>
                  <a:pt x="5895092" y="1235226"/>
                  <a:pt x="5895104" y="1229146"/>
                  <a:pt x="5904590" y="1228594"/>
                </a:cubicBezTo>
                <a:cubicBezTo>
                  <a:pt x="5914076" y="1228042"/>
                  <a:pt x="5923630" y="1225797"/>
                  <a:pt x="5933252" y="1221861"/>
                </a:cubicBezTo>
                <a:cubicBezTo>
                  <a:pt x="5942874" y="1217925"/>
                  <a:pt x="5956024" y="1211368"/>
                  <a:pt x="5972702" y="1202190"/>
                </a:cubicBezTo>
                <a:lnTo>
                  <a:pt x="5972702" y="1161664"/>
                </a:lnTo>
                <a:cubicBezTo>
                  <a:pt x="5965761" y="1164360"/>
                  <a:pt x="5958322" y="1166608"/>
                  <a:pt x="5950385" y="1168408"/>
                </a:cubicBezTo>
                <a:cubicBezTo>
                  <a:pt x="5942448" y="1170208"/>
                  <a:pt x="5934284" y="1168512"/>
                  <a:pt x="5925895" y="1163321"/>
                </a:cubicBezTo>
                <a:cubicBezTo>
                  <a:pt x="5917506" y="1158130"/>
                  <a:pt x="5919156" y="1154093"/>
                  <a:pt x="5930842" y="1151210"/>
                </a:cubicBezTo>
                <a:cubicBezTo>
                  <a:pt x="5942530" y="1148328"/>
                  <a:pt x="5956482" y="1144456"/>
                  <a:pt x="5972702" y="1139595"/>
                </a:cubicBezTo>
                <a:lnTo>
                  <a:pt x="5972702" y="1094101"/>
                </a:lnTo>
                <a:cubicBezTo>
                  <a:pt x="5972702" y="1080549"/>
                  <a:pt x="5970224" y="1069048"/>
                  <a:pt x="5965270" y="1059598"/>
                </a:cubicBezTo>
                <a:cubicBezTo>
                  <a:pt x="5961554" y="1052510"/>
                  <a:pt x="5962344" y="1048748"/>
                  <a:pt x="5967638" y="1048311"/>
                </a:cubicBezTo>
                <a:close/>
                <a:moveTo>
                  <a:pt x="6774236" y="1047904"/>
                </a:moveTo>
                <a:cubicBezTo>
                  <a:pt x="6778137" y="1048107"/>
                  <a:pt x="6782152" y="1048685"/>
                  <a:pt x="6786282" y="1049639"/>
                </a:cubicBezTo>
                <a:cubicBezTo>
                  <a:pt x="6794542" y="1051546"/>
                  <a:pt x="6801920" y="1055267"/>
                  <a:pt x="6808416" y="1060803"/>
                </a:cubicBezTo>
                <a:cubicBezTo>
                  <a:pt x="6814912" y="1066338"/>
                  <a:pt x="6817325" y="1074634"/>
                  <a:pt x="6815654" y="1085690"/>
                </a:cubicBezTo>
                <a:cubicBezTo>
                  <a:pt x="6813984" y="1096746"/>
                  <a:pt x="6806972" y="1098729"/>
                  <a:pt x="6794618" y="1091638"/>
                </a:cubicBezTo>
                <a:cubicBezTo>
                  <a:pt x="6782263" y="1084546"/>
                  <a:pt x="6772086" y="1076993"/>
                  <a:pt x="6764084" y="1068977"/>
                </a:cubicBezTo>
                <a:cubicBezTo>
                  <a:pt x="6755938" y="1056371"/>
                  <a:pt x="6755537" y="1049520"/>
                  <a:pt x="6762879" y="1048423"/>
                </a:cubicBezTo>
                <a:cubicBezTo>
                  <a:pt x="6766550" y="1047875"/>
                  <a:pt x="6770336" y="1047702"/>
                  <a:pt x="6774236" y="1047904"/>
                </a:cubicBezTo>
                <a:close/>
                <a:moveTo>
                  <a:pt x="5753457" y="1047782"/>
                </a:moveTo>
                <a:cubicBezTo>
                  <a:pt x="5754857" y="1047629"/>
                  <a:pt x="5756643" y="1047789"/>
                  <a:pt x="5758814" y="1048262"/>
                </a:cubicBezTo>
                <a:cubicBezTo>
                  <a:pt x="5767497" y="1050155"/>
                  <a:pt x="5775624" y="1052944"/>
                  <a:pt x="5783196" y="1056630"/>
                </a:cubicBezTo>
                <a:cubicBezTo>
                  <a:pt x="5790767" y="1060315"/>
                  <a:pt x="5793202" y="1065173"/>
                  <a:pt x="5790499" y="1071203"/>
                </a:cubicBezTo>
                <a:cubicBezTo>
                  <a:pt x="5787796" y="1077233"/>
                  <a:pt x="5786444" y="1096087"/>
                  <a:pt x="5786444" y="1127764"/>
                </a:cubicBezTo>
                <a:cubicBezTo>
                  <a:pt x="5799465" y="1125298"/>
                  <a:pt x="5808686" y="1122207"/>
                  <a:pt x="5814106" y="1118493"/>
                </a:cubicBezTo>
                <a:cubicBezTo>
                  <a:pt x="5819526" y="1114779"/>
                  <a:pt x="5826138" y="1114607"/>
                  <a:pt x="5833938" y="1117977"/>
                </a:cubicBezTo>
                <a:cubicBezTo>
                  <a:pt x="5841740" y="1121347"/>
                  <a:pt x="5848598" y="1125459"/>
                  <a:pt x="5854514" y="1130313"/>
                </a:cubicBezTo>
                <a:cubicBezTo>
                  <a:pt x="5860428" y="1135167"/>
                  <a:pt x="5860371" y="1140631"/>
                  <a:pt x="5854342" y="1146704"/>
                </a:cubicBezTo>
                <a:cubicBezTo>
                  <a:pt x="5848312" y="1152777"/>
                  <a:pt x="5842328" y="1165249"/>
                  <a:pt x="5836390" y="1184121"/>
                </a:cubicBezTo>
                <a:cubicBezTo>
                  <a:pt x="5845396" y="1195808"/>
                  <a:pt x="5845752" y="1201953"/>
                  <a:pt x="5837456" y="1202556"/>
                </a:cubicBezTo>
                <a:cubicBezTo>
                  <a:pt x="5829160" y="1203158"/>
                  <a:pt x="5812156" y="1205115"/>
                  <a:pt x="5786444" y="1208428"/>
                </a:cubicBezTo>
                <a:cubicBezTo>
                  <a:pt x="5786444" y="1262433"/>
                  <a:pt x="5785978" y="1295061"/>
                  <a:pt x="5785046" y="1306311"/>
                </a:cubicBezTo>
                <a:cubicBezTo>
                  <a:pt x="5784114" y="1317560"/>
                  <a:pt x="5782913" y="1327595"/>
                  <a:pt x="5781443" y="1336414"/>
                </a:cubicBezTo>
                <a:cubicBezTo>
                  <a:pt x="5779973" y="1345234"/>
                  <a:pt x="5776657" y="1350260"/>
                  <a:pt x="5771494" y="1351493"/>
                </a:cubicBezTo>
                <a:cubicBezTo>
                  <a:pt x="5766332" y="1352726"/>
                  <a:pt x="5763234" y="1347076"/>
                  <a:pt x="5762202" y="1334543"/>
                </a:cubicBezTo>
                <a:cubicBezTo>
                  <a:pt x="5761169" y="1322009"/>
                  <a:pt x="5760653" y="1308903"/>
                  <a:pt x="5760653" y="1295222"/>
                </a:cubicBezTo>
                <a:lnTo>
                  <a:pt x="5760653" y="1211611"/>
                </a:lnTo>
                <a:lnTo>
                  <a:pt x="5728646" y="1216666"/>
                </a:lnTo>
                <a:cubicBezTo>
                  <a:pt x="5723526" y="1226790"/>
                  <a:pt x="5718823" y="1228916"/>
                  <a:pt x="5714535" y="1223044"/>
                </a:cubicBezTo>
                <a:cubicBezTo>
                  <a:pt x="5710247" y="1217172"/>
                  <a:pt x="5707659" y="1210880"/>
                  <a:pt x="5706770" y="1204169"/>
                </a:cubicBezTo>
                <a:cubicBezTo>
                  <a:pt x="5705881" y="1197458"/>
                  <a:pt x="5704311" y="1187140"/>
                  <a:pt x="5702059" y="1173216"/>
                </a:cubicBezTo>
                <a:cubicBezTo>
                  <a:pt x="5699808" y="1159291"/>
                  <a:pt x="5696861" y="1148683"/>
                  <a:pt x="5693218" y="1141391"/>
                </a:cubicBezTo>
                <a:cubicBezTo>
                  <a:pt x="5689576" y="1134099"/>
                  <a:pt x="5691551" y="1131156"/>
                  <a:pt x="5699145" y="1132561"/>
                </a:cubicBezTo>
                <a:cubicBezTo>
                  <a:pt x="5706738" y="1133966"/>
                  <a:pt x="5712029" y="1135096"/>
                  <a:pt x="5715019" y="1135949"/>
                </a:cubicBezTo>
                <a:cubicBezTo>
                  <a:pt x="5718009" y="1136802"/>
                  <a:pt x="5723347" y="1137017"/>
                  <a:pt x="5731033" y="1136594"/>
                </a:cubicBezTo>
                <a:cubicBezTo>
                  <a:pt x="5738720" y="1136171"/>
                  <a:pt x="5748593" y="1134820"/>
                  <a:pt x="5760653" y="1132540"/>
                </a:cubicBezTo>
                <a:cubicBezTo>
                  <a:pt x="5760653" y="1112650"/>
                  <a:pt x="5759994" y="1097223"/>
                  <a:pt x="5758674" y="1086260"/>
                </a:cubicBezTo>
                <a:cubicBezTo>
                  <a:pt x="5757355" y="1075297"/>
                  <a:pt x="5754878" y="1065750"/>
                  <a:pt x="5751243" y="1057619"/>
                </a:cubicBezTo>
                <a:cubicBezTo>
                  <a:pt x="5748516" y="1051521"/>
                  <a:pt x="5749254" y="1048242"/>
                  <a:pt x="5753457" y="1047782"/>
                </a:cubicBezTo>
                <a:close/>
                <a:moveTo>
                  <a:pt x="191872" y="1046799"/>
                </a:moveTo>
                <a:cubicBezTo>
                  <a:pt x="203000" y="1049022"/>
                  <a:pt x="209310" y="1052625"/>
                  <a:pt x="210801" y="1057608"/>
                </a:cubicBezTo>
                <a:cubicBezTo>
                  <a:pt x="212292" y="1062592"/>
                  <a:pt x="217914" y="1072174"/>
                  <a:pt x="227665" y="1086357"/>
                </a:cubicBezTo>
                <a:cubicBezTo>
                  <a:pt x="237416" y="1100539"/>
                  <a:pt x="248928" y="1114267"/>
                  <a:pt x="262200" y="1127538"/>
                </a:cubicBezTo>
                <a:cubicBezTo>
                  <a:pt x="275471" y="1140810"/>
                  <a:pt x="290421" y="1151006"/>
                  <a:pt x="307049" y="1158126"/>
                </a:cubicBezTo>
                <a:cubicBezTo>
                  <a:pt x="323676" y="1165246"/>
                  <a:pt x="331233" y="1170290"/>
                  <a:pt x="329721" y="1173259"/>
                </a:cubicBezTo>
                <a:cubicBezTo>
                  <a:pt x="328208" y="1176227"/>
                  <a:pt x="320464" y="1178188"/>
                  <a:pt x="306490" y="1179142"/>
                </a:cubicBezTo>
                <a:cubicBezTo>
                  <a:pt x="292515" y="1180095"/>
                  <a:pt x="280419" y="1179120"/>
                  <a:pt x="270202" y="1176216"/>
                </a:cubicBezTo>
                <a:cubicBezTo>
                  <a:pt x="259984" y="1173312"/>
                  <a:pt x="251377" y="1165565"/>
                  <a:pt x="244379" y="1152974"/>
                </a:cubicBezTo>
                <a:cubicBezTo>
                  <a:pt x="237381" y="1140384"/>
                  <a:pt x="226987" y="1122752"/>
                  <a:pt x="213200" y="1100080"/>
                </a:cubicBezTo>
                <a:cubicBezTo>
                  <a:pt x="199411" y="1077409"/>
                  <a:pt x="188739" y="1062860"/>
                  <a:pt x="181182" y="1056436"/>
                </a:cubicBezTo>
                <a:cubicBezTo>
                  <a:pt x="173624" y="1050012"/>
                  <a:pt x="177187" y="1046799"/>
                  <a:pt x="191872" y="1046799"/>
                </a:cubicBezTo>
                <a:close/>
                <a:moveTo>
                  <a:pt x="6119388" y="1045497"/>
                </a:moveTo>
                <a:cubicBezTo>
                  <a:pt x="6120903" y="1045456"/>
                  <a:pt x="6122765" y="1045736"/>
                  <a:pt x="6124973" y="1046337"/>
                </a:cubicBezTo>
                <a:cubicBezTo>
                  <a:pt x="6133807" y="1048739"/>
                  <a:pt x="6141256" y="1051887"/>
                  <a:pt x="6147322" y="1055780"/>
                </a:cubicBezTo>
                <a:cubicBezTo>
                  <a:pt x="6153388" y="1059673"/>
                  <a:pt x="6154524" y="1063821"/>
                  <a:pt x="6150732" y="1068224"/>
                </a:cubicBezTo>
                <a:cubicBezTo>
                  <a:pt x="6146939" y="1072626"/>
                  <a:pt x="6142984" y="1079423"/>
                  <a:pt x="6138868" y="1088615"/>
                </a:cubicBezTo>
                <a:cubicBezTo>
                  <a:pt x="6140876" y="1088687"/>
                  <a:pt x="6146042" y="1087579"/>
                  <a:pt x="6154367" y="1085292"/>
                </a:cubicBezTo>
                <a:cubicBezTo>
                  <a:pt x="6162692" y="1083005"/>
                  <a:pt x="6171188" y="1085737"/>
                  <a:pt x="6179857" y="1093488"/>
                </a:cubicBezTo>
                <a:cubicBezTo>
                  <a:pt x="6188526" y="1101238"/>
                  <a:pt x="6187178" y="1105981"/>
                  <a:pt x="6175813" y="1107717"/>
                </a:cubicBezTo>
                <a:cubicBezTo>
                  <a:pt x="6164448" y="1109452"/>
                  <a:pt x="6150412" y="1111151"/>
                  <a:pt x="6133706" y="1112815"/>
                </a:cubicBezTo>
                <a:cubicBezTo>
                  <a:pt x="6128774" y="1126796"/>
                  <a:pt x="6122525" y="1137534"/>
                  <a:pt x="6114960" y="1145026"/>
                </a:cubicBezTo>
                <a:cubicBezTo>
                  <a:pt x="6107396" y="1152519"/>
                  <a:pt x="6104069" y="1151458"/>
                  <a:pt x="6104980" y="1141843"/>
                </a:cubicBezTo>
                <a:cubicBezTo>
                  <a:pt x="6105890" y="1132228"/>
                  <a:pt x="6107686" y="1123089"/>
                  <a:pt x="6110368" y="1114428"/>
                </a:cubicBezTo>
                <a:cubicBezTo>
                  <a:pt x="6093246" y="1117124"/>
                  <a:pt x="6078906" y="1119569"/>
                  <a:pt x="6067347" y="1121763"/>
                </a:cubicBezTo>
                <a:cubicBezTo>
                  <a:pt x="6068236" y="1129636"/>
                  <a:pt x="6067143" y="1138480"/>
                  <a:pt x="6064067" y="1148296"/>
                </a:cubicBezTo>
                <a:cubicBezTo>
                  <a:pt x="6060991" y="1158112"/>
                  <a:pt x="6055144" y="1150422"/>
                  <a:pt x="6046525" y="1125226"/>
                </a:cubicBezTo>
                <a:cubicBezTo>
                  <a:pt x="6041076" y="1126115"/>
                  <a:pt x="6036042" y="1127237"/>
                  <a:pt x="6031424" y="1128592"/>
                </a:cubicBezTo>
                <a:cubicBezTo>
                  <a:pt x="6026808" y="1129948"/>
                  <a:pt x="6021039" y="1127108"/>
                  <a:pt x="6014120" y="1120074"/>
                </a:cubicBezTo>
                <a:cubicBezTo>
                  <a:pt x="6007200" y="1113040"/>
                  <a:pt x="6007649" y="1109208"/>
                  <a:pt x="6015464" y="1108577"/>
                </a:cubicBezTo>
                <a:cubicBezTo>
                  <a:pt x="6023280" y="1107946"/>
                  <a:pt x="6032422" y="1106899"/>
                  <a:pt x="6042890" y="1105437"/>
                </a:cubicBezTo>
                <a:cubicBezTo>
                  <a:pt x="6041212" y="1097277"/>
                  <a:pt x="6037641" y="1089060"/>
                  <a:pt x="6032178" y="1080786"/>
                </a:cubicBezTo>
                <a:cubicBezTo>
                  <a:pt x="6026714" y="1072511"/>
                  <a:pt x="6028188" y="1068844"/>
                  <a:pt x="6036598" y="1069783"/>
                </a:cubicBezTo>
                <a:cubicBezTo>
                  <a:pt x="6045008" y="1070722"/>
                  <a:pt x="6052458" y="1071755"/>
                  <a:pt x="6058948" y="1072881"/>
                </a:cubicBezTo>
                <a:cubicBezTo>
                  <a:pt x="6065436" y="1074006"/>
                  <a:pt x="6068006" y="1077018"/>
                  <a:pt x="6066658" y="1081915"/>
                </a:cubicBezTo>
                <a:cubicBezTo>
                  <a:pt x="6065311" y="1086812"/>
                  <a:pt x="6064967" y="1093097"/>
                  <a:pt x="6065626" y="1100769"/>
                </a:cubicBezTo>
                <a:cubicBezTo>
                  <a:pt x="6079637" y="1098145"/>
                  <a:pt x="6095583" y="1095613"/>
                  <a:pt x="6113465" y="1093176"/>
                </a:cubicBezTo>
                <a:cubicBezTo>
                  <a:pt x="6116806" y="1075250"/>
                  <a:pt x="6117352" y="1062362"/>
                  <a:pt x="6115100" y="1054511"/>
                </a:cubicBezTo>
                <a:cubicBezTo>
                  <a:pt x="6113412" y="1048622"/>
                  <a:pt x="6114840" y="1045618"/>
                  <a:pt x="6119388" y="1045497"/>
                </a:cubicBezTo>
                <a:close/>
                <a:moveTo>
                  <a:pt x="7148379" y="1041154"/>
                </a:moveTo>
                <a:cubicBezTo>
                  <a:pt x="7150023" y="1040922"/>
                  <a:pt x="7152111" y="1041044"/>
                  <a:pt x="7154642" y="1041519"/>
                </a:cubicBezTo>
                <a:cubicBezTo>
                  <a:pt x="7164766" y="1043419"/>
                  <a:pt x="7173790" y="1047201"/>
                  <a:pt x="7181712" y="1052865"/>
                </a:cubicBezTo>
                <a:cubicBezTo>
                  <a:pt x="7189636" y="1058530"/>
                  <a:pt x="7191558" y="1064786"/>
                  <a:pt x="7187478" y="1071633"/>
                </a:cubicBezTo>
                <a:cubicBezTo>
                  <a:pt x="7183398" y="1078480"/>
                  <a:pt x="7180942" y="1095843"/>
                  <a:pt x="7180110" y="1123720"/>
                </a:cubicBezTo>
                <a:cubicBezTo>
                  <a:pt x="7188944" y="1122071"/>
                  <a:pt x="7197835" y="1119859"/>
                  <a:pt x="7206783" y="1117084"/>
                </a:cubicBezTo>
                <a:cubicBezTo>
                  <a:pt x="7215732" y="1114310"/>
                  <a:pt x="7223647" y="1116152"/>
                  <a:pt x="7230530" y="1122613"/>
                </a:cubicBezTo>
                <a:cubicBezTo>
                  <a:pt x="7237414" y="1129073"/>
                  <a:pt x="7234453" y="1134716"/>
                  <a:pt x="7221647" y="1139541"/>
                </a:cubicBezTo>
                <a:cubicBezTo>
                  <a:pt x="7208841" y="1144367"/>
                  <a:pt x="7194938" y="1147962"/>
                  <a:pt x="7179938" y="1150329"/>
                </a:cubicBezTo>
                <a:lnTo>
                  <a:pt x="7178755" y="1189843"/>
                </a:lnTo>
                <a:cubicBezTo>
                  <a:pt x="7212426" y="1185397"/>
                  <a:pt x="7235056" y="1182038"/>
                  <a:pt x="7246642" y="1179765"/>
                </a:cubicBezTo>
                <a:cubicBezTo>
                  <a:pt x="7258229" y="1177492"/>
                  <a:pt x="7268320" y="1177833"/>
                  <a:pt x="7276917" y="1180787"/>
                </a:cubicBezTo>
                <a:cubicBezTo>
                  <a:pt x="7285514" y="1183741"/>
                  <a:pt x="7291552" y="1188943"/>
                  <a:pt x="7295029" y="1196393"/>
                </a:cubicBezTo>
                <a:cubicBezTo>
                  <a:pt x="7298506" y="1203843"/>
                  <a:pt x="7293943" y="1207342"/>
                  <a:pt x="7281338" y="1206890"/>
                </a:cubicBezTo>
                <a:cubicBezTo>
                  <a:pt x="7268733" y="1206438"/>
                  <a:pt x="7253260" y="1206886"/>
                  <a:pt x="7234918" y="1208234"/>
                </a:cubicBezTo>
                <a:cubicBezTo>
                  <a:pt x="7216578" y="1209582"/>
                  <a:pt x="7192006" y="1211776"/>
                  <a:pt x="7161203" y="1214816"/>
                </a:cubicBezTo>
                <a:cubicBezTo>
                  <a:pt x="7171112" y="1223105"/>
                  <a:pt x="7174020" y="1228992"/>
                  <a:pt x="7169925" y="1232476"/>
                </a:cubicBezTo>
                <a:cubicBezTo>
                  <a:pt x="7165831" y="1235961"/>
                  <a:pt x="7160536" y="1241385"/>
                  <a:pt x="7154040" y="1248749"/>
                </a:cubicBezTo>
                <a:cubicBezTo>
                  <a:pt x="7147544" y="1256113"/>
                  <a:pt x="7142392" y="1261411"/>
                  <a:pt x="7138584" y="1264645"/>
                </a:cubicBezTo>
                <a:cubicBezTo>
                  <a:pt x="7134777" y="1267879"/>
                  <a:pt x="7134960" y="1269288"/>
                  <a:pt x="7139133" y="1268872"/>
                </a:cubicBezTo>
                <a:cubicBezTo>
                  <a:pt x="7143306" y="1268456"/>
                  <a:pt x="7165906" y="1266176"/>
                  <a:pt x="7206934" y="1262032"/>
                </a:cubicBezTo>
                <a:cubicBezTo>
                  <a:pt x="7201542" y="1254130"/>
                  <a:pt x="7196820" y="1245748"/>
                  <a:pt x="7192769" y="1236886"/>
                </a:cubicBezTo>
                <a:cubicBezTo>
                  <a:pt x="7188718" y="1228024"/>
                  <a:pt x="7190962" y="1225052"/>
                  <a:pt x="7199502" y="1227970"/>
                </a:cubicBezTo>
                <a:cubicBezTo>
                  <a:pt x="7208041" y="1230888"/>
                  <a:pt x="7216514" y="1236083"/>
                  <a:pt x="7224916" y="1243554"/>
                </a:cubicBezTo>
                <a:cubicBezTo>
                  <a:pt x="7233320" y="1251025"/>
                  <a:pt x="7240777" y="1259902"/>
                  <a:pt x="7247287" y="1270184"/>
                </a:cubicBezTo>
                <a:cubicBezTo>
                  <a:pt x="7253798" y="1280466"/>
                  <a:pt x="7255354" y="1291497"/>
                  <a:pt x="7251955" y="1303278"/>
                </a:cubicBezTo>
                <a:cubicBezTo>
                  <a:pt x="7248556" y="1315058"/>
                  <a:pt x="7243261" y="1317765"/>
                  <a:pt x="7236069" y="1311398"/>
                </a:cubicBezTo>
                <a:cubicBezTo>
                  <a:pt x="7228878" y="1305031"/>
                  <a:pt x="7221152" y="1293817"/>
                  <a:pt x="7212892" y="1277756"/>
                </a:cubicBezTo>
                <a:cubicBezTo>
                  <a:pt x="7168997" y="1285829"/>
                  <a:pt x="7140036" y="1292279"/>
                  <a:pt x="7126012" y="1297104"/>
                </a:cubicBezTo>
                <a:cubicBezTo>
                  <a:pt x="7111987" y="1301930"/>
                  <a:pt x="7100372" y="1306884"/>
                  <a:pt x="7091165" y="1311968"/>
                </a:cubicBezTo>
                <a:cubicBezTo>
                  <a:pt x="7081959" y="1317051"/>
                  <a:pt x="7077356" y="1312817"/>
                  <a:pt x="7077356" y="1299266"/>
                </a:cubicBezTo>
                <a:cubicBezTo>
                  <a:pt x="7077356" y="1286460"/>
                  <a:pt x="7081023" y="1278835"/>
                  <a:pt x="7088358" y="1276390"/>
                </a:cubicBezTo>
                <a:cubicBezTo>
                  <a:pt x="7095693" y="1273945"/>
                  <a:pt x="7101666" y="1271044"/>
                  <a:pt x="7106276" y="1267689"/>
                </a:cubicBezTo>
                <a:cubicBezTo>
                  <a:pt x="7110886" y="1264333"/>
                  <a:pt x="7117351" y="1257618"/>
                  <a:pt x="7125668" y="1247544"/>
                </a:cubicBezTo>
                <a:cubicBezTo>
                  <a:pt x="7133986" y="1237470"/>
                  <a:pt x="7139033" y="1227292"/>
                  <a:pt x="7140811" y="1217011"/>
                </a:cubicBezTo>
                <a:cubicBezTo>
                  <a:pt x="7124492" y="1220524"/>
                  <a:pt x="7111966" y="1223428"/>
                  <a:pt x="7103232" y="1225722"/>
                </a:cubicBezTo>
                <a:cubicBezTo>
                  <a:pt x="7094500" y="1228017"/>
                  <a:pt x="7085530" y="1225091"/>
                  <a:pt x="7076323" y="1216946"/>
                </a:cubicBezTo>
                <a:cubicBezTo>
                  <a:pt x="7067116" y="1208801"/>
                  <a:pt x="7069289" y="1204728"/>
                  <a:pt x="7082840" y="1204728"/>
                </a:cubicBezTo>
                <a:cubicBezTo>
                  <a:pt x="7094212" y="1204728"/>
                  <a:pt x="7117580" y="1200935"/>
                  <a:pt x="7152943" y="1193349"/>
                </a:cubicBezTo>
                <a:lnTo>
                  <a:pt x="7152943" y="1154910"/>
                </a:lnTo>
                <a:cubicBezTo>
                  <a:pt x="7140926" y="1156717"/>
                  <a:pt x="7130049" y="1155054"/>
                  <a:pt x="7120312" y="1149920"/>
                </a:cubicBezTo>
                <a:cubicBezTo>
                  <a:pt x="7110575" y="1144786"/>
                  <a:pt x="7110711" y="1140961"/>
                  <a:pt x="7120720" y="1138444"/>
                </a:cubicBezTo>
                <a:cubicBezTo>
                  <a:pt x="7130730" y="1135927"/>
                  <a:pt x="7141471" y="1133142"/>
                  <a:pt x="7152943" y="1130087"/>
                </a:cubicBezTo>
                <a:cubicBezTo>
                  <a:pt x="7152943" y="1115217"/>
                  <a:pt x="7152728" y="1100969"/>
                  <a:pt x="7152298" y="1087346"/>
                </a:cubicBezTo>
                <a:cubicBezTo>
                  <a:pt x="7151868" y="1073723"/>
                  <a:pt x="7149619" y="1062204"/>
                  <a:pt x="7145554" y="1052790"/>
                </a:cubicBezTo>
                <a:cubicBezTo>
                  <a:pt x="7142505" y="1045729"/>
                  <a:pt x="7143447" y="1041851"/>
                  <a:pt x="7148379" y="1041154"/>
                </a:cubicBezTo>
                <a:close/>
                <a:moveTo>
                  <a:pt x="5323243" y="1037582"/>
                </a:moveTo>
                <a:cubicBezTo>
                  <a:pt x="5327417" y="1037912"/>
                  <a:pt x="5333161" y="1039228"/>
                  <a:pt x="5340475" y="1041529"/>
                </a:cubicBezTo>
                <a:cubicBezTo>
                  <a:pt x="5355102" y="1045903"/>
                  <a:pt x="5360616" y="1052302"/>
                  <a:pt x="5357016" y="1060727"/>
                </a:cubicBezTo>
                <a:cubicBezTo>
                  <a:pt x="5353417" y="1069152"/>
                  <a:pt x="5351617" y="1086572"/>
                  <a:pt x="5351617" y="1112987"/>
                </a:cubicBezTo>
                <a:cubicBezTo>
                  <a:pt x="5351617" y="1139846"/>
                  <a:pt x="5350900" y="1160711"/>
                  <a:pt x="5349466" y="1175582"/>
                </a:cubicBezTo>
                <a:cubicBezTo>
                  <a:pt x="5348032" y="1190452"/>
                  <a:pt x="5344813" y="1199049"/>
                  <a:pt x="5339808" y="1201373"/>
                </a:cubicBezTo>
                <a:cubicBezTo>
                  <a:pt x="5334803" y="1203696"/>
                  <a:pt x="5329644" y="1199985"/>
                  <a:pt x="5324331" y="1190241"/>
                </a:cubicBezTo>
                <a:cubicBezTo>
                  <a:pt x="5319018" y="1180497"/>
                  <a:pt x="5317936" y="1170767"/>
                  <a:pt x="5321083" y="1161051"/>
                </a:cubicBezTo>
                <a:cubicBezTo>
                  <a:pt x="5324231" y="1151336"/>
                  <a:pt x="5325805" y="1133070"/>
                  <a:pt x="5325805" y="1106254"/>
                </a:cubicBezTo>
                <a:cubicBezTo>
                  <a:pt x="5325805" y="1079251"/>
                  <a:pt x="5323557" y="1062204"/>
                  <a:pt x="5319061" y="1055113"/>
                </a:cubicBezTo>
                <a:cubicBezTo>
                  <a:pt x="5314566" y="1048022"/>
                  <a:pt x="5313354" y="1042834"/>
                  <a:pt x="5315426" y="1039550"/>
                </a:cubicBezTo>
                <a:cubicBezTo>
                  <a:pt x="5316462" y="1037908"/>
                  <a:pt x="5319068" y="1037252"/>
                  <a:pt x="5323243" y="1037582"/>
                </a:cubicBezTo>
                <a:close/>
                <a:moveTo>
                  <a:pt x="2998075" y="1035566"/>
                </a:moveTo>
                <a:cubicBezTo>
                  <a:pt x="2999781" y="1035652"/>
                  <a:pt x="3001866" y="1036112"/>
                  <a:pt x="3004329" y="1036948"/>
                </a:cubicBezTo>
                <a:cubicBezTo>
                  <a:pt x="3014181" y="1040289"/>
                  <a:pt x="3022534" y="1044842"/>
                  <a:pt x="3029389" y="1050607"/>
                </a:cubicBezTo>
                <a:cubicBezTo>
                  <a:pt x="3036243" y="1056371"/>
                  <a:pt x="3037932" y="1061240"/>
                  <a:pt x="3034455" y="1065212"/>
                </a:cubicBezTo>
                <a:cubicBezTo>
                  <a:pt x="3030977" y="1069184"/>
                  <a:pt x="3027761" y="1073020"/>
                  <a:pt x="3024807" y="1076720"/>
                </a:cubicBezTo>
                <a:cubicBezTo>
                  <a:pt x="3055782" y="1108914"/>
                  <a:pt x="3077493" y="1130345"/>
                  <a:pt x="3089940" y="1141015"/>
                </a:cubicBezTo>
                <a:cubicBezTo>
                  <a:pt x="3102387" y="1151684"/>
                  <a:pt x="3115207" y="1160761"/>
                  <a:pt x="3128401" y="1168247"/>
                </a:cubicBezTo>
                <a:cubicBezTo>
                  <a:pt x="3141594" y="1175732"/>
                  <a:pt x="3156647" y="1182616"/>
                  <a:pt x="3173562" y="1188897"/>
                </a:cubicBezTo>
                <a:cubicBezTo>
                  <a:pt x="3190476" y="1195178"/>
                  <a:pt x="3191788" y="1199860"/>
                  <a:pt x="3177498" y="1202943"/>
                </a:cubicBezTo>
                <a:cubicBezTo>
                  <a:pt x="3163208" y="1206026"/>
                  <a:pt x="3147534" y="1207098"/>
                  <a:pt x="3130477" y="1206159"/>
                </a:cubicBezTo>
                <a:cubicBezTo>
                  <a:pt x="3113419" y="1205219"/>
                  <a:pt x="3101416" y="1200283"/>
                  <a:pt x="3094468" y="1191349"/>
                </a:cubicBezTo>
                <a:cubicBezTo>
                  <a:pt x="3087520" y="1182415"/>
                  <a:pt x="3077934" y="1169867"/>
                  <a:pt x="3065709" y="1153706"/>
                </a:cubicBezTo>
                <a:cubicBezTo>
                  <a:pt x="3053484" y="1137544"/>
                  <a:pt x="3036903" y="1115905"/>
                  <a:pt x="3015966" y="1088788"/>
                </a:cubicBezTo>
                <a:cubicBezTo>
                  <a:pt x="3006114" y="1109179"/>
                  <a:pt x="2995528" y="1127298"/>
                  <a:pt x="2984206" y="1143144"/>
                </a:cubicBezTo>
                <a:cubicBezTo>
                  <a:pt x="2972884" y="1158990"/>
                  <a:pt x="2959003" y="1175589"/>
                  <a:pt x="2942562" y="1192940"/>
                </a:cubicBezTo>
                <a:cubicBezTo>
                  <a:pt x="2926121" y="1210292"/>
                  <a:pt x="2906898" y="1224041"/>
                  <a:pt x="2884893" y="1234187"/>
                </a:cubicBezTo>
                <a:cubicBezTo>
                  <a:pt x="2862888" y="1244332"/>
                  <a:pt x="2860317" y="1241726"/>
                  <a:pt x="2877182" y="1226368"/>
                </a:cubicBezTo>
                <a:cubicBezTo>
                  <a:pt x="2894046" y="1211009"/>
                  <a:pt x="2910114" y="1194568"/>
                  <a:pt x="2925386" y="1177044"/>
                </a:cubicBezTo>
                <a:cubicBezTo>
                  <a:pt x="2940658" y="1159521"/>
                  <a:pt x="2953611" y="1142563"/>
                  <a:pt x="2964245" y="1126172"/>
                </a:cubicBezTo>
                <a:cubicBezTo>
                  <a:pt x="2974878" y="1109782"/>
                  <a:pt x="2982880" y="1094301"/>
                  <a:pt x="2988250" y="1079732"/>
                </a:cubicBezTo>
                <a:cubicBezTo>
                  <a:pt x="2993620" y="1065162"/>
                  <a:pt x="2995180" y="1053554"/>
                  <a:pt x="2992929" y="1044906"/>
                </a:cubicBezTo>
                <a:cubicBezTo>
                  <a:pt x="2991240" y="1038421"/>
                  <a:pt x="2992956" y="1035308"/>
                  <a:pt x="2998075" y="1035566"/>
                </a:cubicBezTo>
                <a:close/>
                <a:moveTo>
                  <a:pt x="4616915" y="1034646"/>
                </a:moveTo>
                <a:cubicBezTo>
                  <a:pt x="4621088" y="1034646"/>
                  <a:pt x="4628893" y="1036743"/>
                  <a:pt x="4640329" y="1040938"/>
                </a:cubicBezTo>
                <a:cubicBezTo>
                  <a:pt x="4651765" y="1045132"/>
                  <a:pt x="4655813" y="1049779"/>
                  <a:pt x="4652472" y="1054877"/>
                </a:cubicBezTo>
                <a:cubicBezTo>
                  <a:pt x="4649130" y="1059974"/>
                  <a:pt x="4646076" y="1066209"/>
                  <a:pt x="4643308" y="1073580"/>
                </a:cubicBezTo>
                <a:cubicBezTo>
                  <a:pt x="4640541" y="1080951"/>
                  <a:pt x="4637170" y="1087762"/>
                  <a:pt x="4633198" y="1094015"/>
                </a:cubicBezTo>
                <a:cubicBezTo>
                  <a:pt x="4648012" y="1092265"/>
                  <a:pt x="4664202" y="1090039"/>
                  <a:pt x="4681769" y="1087336"/>
                </a:cubicBezTo>
                <a:cubicBezTo>
                  <a:pt x="4699335" y="1084632"/>
                  <a:pt x="4713392" y="1082370"/>
                  <a:pt x="4723940" y="1080549"/>
                </a:cubicBezTo>
                <a:cubicBezTo>
                  <a:pt x="4734487" y="1078728"/>
                  <a:pt x="4744912" y="1078774"/>
                  <a:pt x="4755216" y="1080689"/>
                </a:cubicBezTo>
                <a:cubicBezTo>
                  <a:pt x="4765519" y="1082603"/>
                  <a:pt x="4773177" y="1087174"/>
                  <a:pt x="4778189" y="1094402"/>
                </a:cubicBezTo>
                <a:cubicBezTo>
                  <a:pt x="4783201" y="1101629"/>
                  <a:pt x="4782390" y="1105874"/>
                  <a:pt x="4775758" y="1107136"/>
                </a:cubicBezTo>
                <a:cubicBezTo>
                  <a:pt x="4769125" y="1108398"/>
                  <a:pt x="4758528" y="1108577"/>
                  <a:pt x="4743966" y="1107674"/>
                </a:cubicBezTo>
                <a:cubicBezTo>
                  <a:pt x="4729403" y="1106770"/>
                  <a:pt x="4712600" y="1106989"/>
                  <a:pt x="4693556" y="1108330"/>
                </a:cubicBezTo>
                <a:cubicBezTo>
                  <a:pt x="4674512" y="1109670"/>
                  <a:pt x="4652601" y="1112047"/>
                  <a:pt x="4627821" y="1115460"/>
                </a:cubicBezTo>
                <a:cubicBezTo>
                  <a:pt x="4620292" y="1132224"/>
                  <a:pt x="4612634" y="1145912"/>
                  <a:pt x="4604848" y="1156524"/>
                </a:cubicBezTo>
                <a:cubicBezTo>
                  <a:pt x="4606898" y="1158043"/>
                  <a:pt x="4615721" y="1157036"/>
                  <a:pt x="4631316" y="1153501"/>
                </a:cubicBezTo>
                <a:cubicBezTo>
                  <a:pt x="4646911" y="1149966"/>
                  <a:pt x="4657609" y="1147041"/>
                  <a:pt x="4663410" y="1144725"/>
                </a:cubicBezTo>
                <a:cubicBezTo>
                  <a:pt x="4669210" y="1142409"/>
                  <a:pt x="4675620" y="1142445"/>
                  <a:pt x="4682640" y="1144833"/>
                </a:cubicBezTo>
                <a:cubicBezTo>
                  <a:pt x="4689659" y="1147220"/>
                  <a:pt x="4695994" y="1149999"/>
                  <a:pt x="4701644" y="1153168"/>
                </a:cubicBezTo>
                <a:cubicBezTo>
                  <a:pt x="4707294" y="1156337"/>
                  <a:pt x="4708542" y="1163120"/>
                  <a:pt x="4705387" y="1173517"/>
                </a:cubicBezTo>
                <a:cubicBezTo>
                  <a:pt x="4702232" y="1183913"/>
                  <a:pt x="4701099" y="1195077"/>
                  <a:pt x="4701988" y="1207008"/>
                </a:cubicBezTo>
                <a:cubicBezTo>
                  <a:pt x="4702878" y="1218939"/>
                  <a:pt x="4703770" y="1232996"/>
                  <a:pt x="4704666" y="1249179"/>
                </a:cubicBezTo>
                <a:cubicBezTo>
                  <a:pt x="4705563" y="1265362"/>
                  <a:pt x="4706473" y="1280118"/>
                  <a:pt x="4707398" y="1293447"/>
                </a:cubicBezTo>
                <a:cubicBezTo>
                  <a:pt x="4708323" y="1306777"/>
                  <a:pt x="4706853" y="1318034"/>
                  <a:pt x="4702989" y="1327219"/>
                </a:cubicBezTo>
                <a:cubicBezTo>
                  <a:pt x="4699124" y="1336404"/>
                  <a:pt x="4693305" y="1343954"/>
                  <a:pt x="4685533" y="1349869"/>
                </a:cubicBezTo>
                <a:cubicBezTo>
                  <a:pt x="4677760" y="1355784"/>
                  <a:pt x="4672745" y="1354576"/>
                  <a:pt x="4670486" y="1346244"/>
                </a:cubicBezTo>
                <a:cubicBezTo>
                  <a:pt x="4668228" y="1337913"/>
                  <a:pt x="4662546" y="1327986"/>
                  <a:pt x="4653440" y="1316463"/>
                </a:cubicBezTo>
                <a:cubicBezTo>
                  <a:pt x="4644333" y="1304941"/>
                  <a:pt x="4644473" y="1300553"/>
                  <a:pt x="4653859" y="1303299"/>
                </a:cubicBezTo>
                <a:cubicBezTo>
                  <a:pt x="4663245" y="1306045"/>
                  <a:pt x="4669543" y="1307397"/>
                  <a:pt x="4672756" y="1307354"/>
                </a:cubicBezTo>
                <a:cubicBezTo>
                  <a:pt x="4675968" y="1307311"/>
                  <a:pt x="4677574" y="1296964"/>
                  <a:pt x="4677574" y="1276314"/>
                </a:cubicBezTo>
                <a:cubicBezTo>
                  <a:pt x="4677574" y="1252237"/>
                  <a:pt x="4676706" y="1228081"/>
                  <a:pt x="4674971" y="1203846"/>
                </a:cubicBezTo>
                <a:cubicBezTo>
                  <a:pt x="4673236" y="1179611"/>
                  <a:pt x="4669834" y="1166748"/>
                  <a:pt x="4664765" y="1165257"/>
                </a:cubicBezTo>
                <a:cubicBezTo>
                  <a:pt x="4659696" y="1163765"/>
                  <a:pt x="4641071" y="1166368"/>
                  <a:pt x="4608892" y="1173065"/>
                </a:cubicBezTo>
                <a:lnTo>
                  <a:pt x="4608892" y="1200641"/>
                </a:lnTo>
                <a:cubicBezTo>
                  <a:pt x="4615388" y="1200727"/>
                  <a:pt x="4625211" y="1198949"/>
                  <a:pt x="4638361" y="1195307"/>
                </a:cubicBezTo>
                <a:cubicBezTo>
                  <a:pt x="4651511" y="1191664"/>
                  <a:pt x="4660011" y="1193277"/>
                  <a:pt x="4663861" y="1200146"/>
                </a:cubicBezTo>
                <a:cubicBezTo>
                  <a:pt x="4667712" y="1207015"/>
                  <a:pt x="4663173" y="1211769"/>
                  <a:pt x="4650245" y="1214408"/>
                </a:cubicBezTo>
                <a:cubicBezTo>
                  <a:pt x="4637318" y="1217046"/>
                  <a:pt x="4623533" y="1218366"/>
                  <a:pt x="4608892" y="1218366"/>
                </a:cubicBezTo>
                <a:cubicBezTo>
                  <a:pt x="4608892" y="1227429"/>
                  <a:pt x="4607996" y="1236822"/>
                  <a:pt x="4606203" y="1246544"/>
                </a:cubicBezTo>
                <a:cubicBezTo>
                  <a:pt x="4618894" y="1246616"/>
                  <a:pt x="4630402" y="1244834"/>
                  <a:pt x="4640727" y="1241199"/>
                </a:cubicBezTo>
                <a:cubicBezTo>
                  <a:pt x="4651052" y="1237564"/>
                  <a:pt x="4658900" y="1239406"/>
                  <a:pt x="4664270" y="1246727"/>
                </a:cubicBezTo>
                <a:cubicBezTo>
                  <a:pt x="4669640" y="1254048"/>
                  <a:pt x="4663492" y="1259250"/>
                  <a:pt x="4645825" y="1262333"/>
                </a:cubicBezTo>
                <a:cubicBezTo>
                  <a:pt x="4628158" y="1265416"/>
                  <a:pt x="4614807" y="1265158"/>
                  <a:pt x="4605773" y="1261558"/>
                </a:cubicBezTo>
                <a:cubicBezTo>
                  <a:pt x="4604167" y="1284804"/>
                  <a:pt x="4599789" y="1303213"/>
                  <a:pt x="4592641" y="1316786"/>
                </a:cubicBezTo>
                <a:cubicBezTo>
                  <a:pt x="4585492" y="1330359"/>
                  <a:pt x="4579189" y="1332471"/>
                  <a:pt x="4573733" y="1323121"/>
                </a:cubicBezTo>
                <a:cubicBezTo>
                  <a:pt x="4568277" y="1313771"/>
                  <a:pt x="4567585" y="1304432"/>
                  <a:pt x="4571657" y="1295104"/>
                </a:cubicBezTo>
                <a:cubicBezTo>
                  <a:pt x="4575730" y="1285775"/>
                  <a:pt x="4578878" y="1275336"/>
                  <a:pt x="4581100" y="1263785"/>
                </a:cubicBezTo>
                <a:cubicBezTo>
                  <a:pt x="4583323" y="1252234"/>
                  <a:pt x="4585109" y="1235943"/>
                  <a:pt x="4586456" y="1214913"/>
                </a:cubicBezTo>
                <a:cubicBezTo>
                  <a:pt x="4587804" y="1193883"/>
                  <a:pt x="4588421" y="1180637"/>
                  <a:pt x="4588306" y="1175173"/>
                </a:cubicBezTo>
                <a:cubicBezTo>
                  <a:pt x="4577981" y="1194002"/>
                  <a:pt x="4565695" y="1210303"/>
                  <a:pt x="4551448" y="1224077"/>
                </a:cubicBezTo>
                <a:cubicBezTo>
                  <a:pt x="4537201" y="1237850"/>
                  <a:pt x="4520015" y="1249341"/>
                  <a:pt x="4499888" y="1258547"/>
                </a:cubicBezTo>
                <a:cubicBezTo>
                  <a:pt x="4479762" y="1267753"/>
                  <a:pt x="4478367" y="1264670"/>
                  <a:pt x="4495704" y="1249298"/>
                </a:cubicBezTo>
                <a:cubicBezTo>
                  <a:pt x="4513042" y="1233925"/>
                  <a:pt x="4531082" y="1214856"/>
                  <a:pt x="4549824" y="1192091"/>
                </a:cubicBezTo>
                <a:cubicBezTo>
                  <a:pt x="4568567" y="1169326"/>
                  <a:pt x="4585503" y="1144334"/>
                  <a:pt x="4600632" y="1117117"/>
                </a:cubicBezTo>
                <a:cubicBezTo>
                  <a:pt x="4566201" y="1121576"/>
                  <a:pt x="4543974" y="1124943"/>
                  <a:pt x="4533950" y="1127216"/>
                </a:cubicBezTo>
                <a:cubicBezTo>
                  <a:pt x="4523926" y="1129489"/>
                  <a:pt x="4514311" y="1126961"/>
                  <a:pt x="4505104" y="1119633"/>
                </a:cubicBezTo>
                <a:cubicBezTo>
                  <a:pt x="4495898" y="1112305"/>
                  <a:pt x="4493887" y="1108244"/>
                  <a:pt x="4499071" y="1107448"/>
                </a:cubicBezTo>
                <a:cubicBezTo>
                  <a:pt x="4504255" y="1106652"/>
                  <a:pt x="4514038" y="1106028"/>
                  <a:pt x="4528422" y="1105576"/>
                </a:cubicBezTo>
                <a:cubicBezTo>
                  <a:pt x="4542805" y="1105125"/>
                  <a:pt x="4568488" y="1102325"/>
                  <a:pt x="4605472" y="1097177"/>
                </a:cubicBezTo>
                <a:cubicBezTo>
                  <a:pt x="4615739" y="1072067"/>
                  <a:pt x="4618851" y="1055368"/>
                  <a:pt x="4614807" y="1047079"/>
                </a:cubicBezTo>
                <a:cubicBezTo>
                  <a:pt x="4610763" y="1038790"/>
                  <a:pt x="4611466" y="1034646"/>
                  <a:pt x="4616915" y="1034646"/>
                </a:cubicBezTo>
                <a:close/>
                <a:moveTo>
                  <a:pt x="864065" y="1034646"/>
                </a:moveTo>
                <a:cubicBezTo>
                  <a:pt x="868238" y="1034646"/>
                  <a:pt x="876043" y="1036743"/>
                  <a:pt x="887479" y="1040938"/>
                </a:cubicBezTo>
                <a:cubicBezTo>
                  <a:pt x="898916" y="1045132"/>
                  <a:pt x="902963" y="1049779"/>
                  <a:pt x="899621" y="1054877"/>
                </a:cubicBezTo>
                <a:cubicBezTo>
                  <a:pt x="896281" y="1059974"/>
                  <a:pt x="893226" y="1066209"/>
                  <a:pt x="890459" y="1073580"/>
                </a:cubicBezTo>
                <a:cubicBezTo>
                  <a:pt x="887691" y="1080951"/>
                  <a:pt x="884320" y="1087762"/>
                  <a:pt x="880348" y="1094015"/>
                </a:cubicBezTo>
                <a:cubicBezTo>
                  <a:pt x="895162" y="1092265"/>
                  <a:pt x="911352" y="1090039"/>
                  <a:pt x="928919" y="1087336"/>
                </a:cubicBezTo>
                <a:cubicBezTo>
                  <a:pt x="946486" y="1084632"/>
                  <a:pt x="960542" y="1082370"/>
                  <a:pt x="971090" y="1080549"/>
                </a:cubicBezTo>
                <a:cubicBezTo>
                  <a:pt x="981637" y="1078728"/>
                  <a:pt x="992062" y="1078774"/>
                  <a:pt x="1002366" y="1080689"/>
                </a:cubicBezTo>
                <a:cubicBezTo>
                  <a:pt x="1012669" y="1082603"/>
                  <a:pt x="1020327" y="1087174"/>
                  <a:pt x="1025339" y="1094402"/>
                </a:cubicBezTo>
                <a:cubicBezTo>
                  <a:pt x="1030351" y="1101629"/>
                  <a:pt x="1029541" y="1105874"/>
                  <a:pt x="1022908" y="1107136"/>
                </a:cubicBezTo>
                <a:cubicBezTo>
                  <a:pt x="1016276" y="1108398"/>
                  <a:pt x="1005678" y="1108577"/>
                  <a:pt x="991116" y="1107674"/>
                </a:cubicBezTo>
                <a:cubicBezTo>
                  <a:pt x="976553" y="1106770"/>
                  <a:pt x="959750" y="1106989"/>
                  <a:pt x="940707" y="1108330"/>
                </a:cubicBezTo>
                <a:cubicBezTo>
                  <a:pt x="921663" y="1109670"/>
                  <a:pt x="899751" y="1112047"/>
                  <a:pt x="874971" y="1115460"/>
                </a:cubicBezTo>
                <a:cubicBezTo>
                  <a:pt x="867442" y="1132224"/>
                  <a:pt x="859785" y="1145912"/>
                  <a:pt x="851998" y="1156524"/>
                </a:cubicBezTo>
                <a:cubicBezTo>
                  <a:pt x="854048" y="1158043"/>
                  <a:pt x="862871" y="1157036"/>
                  <a:pt x="878466" y="1153501"/>
                </a:cubicBezTo>
                <a:cubicBezTo>
                  <a:pt x="894061" y="1149966"/>
                  <a:pt x="904759" y="1147041"/>
                  <a:pt x="910560" y="1144725"/>
                </a:cubicBezTo>
                <a:cubicBezTo>
                  <a:pt x="916360" y="1142409"/>
                  <a:pt x="922770" y="1142445"/>
                  <a:pt x="929790" y="1144833"/>
                </a:cubicBezTo>
                <a:cubicBezTo>
                  <a:pt x="936810" y="1147220"/>
                  <a:pt x="943144" y="1149999"/>
                  <a:pt x="948795" y="1153168"/>
                </a:cubicBezTo>
                <a:cubicBezTo>
                  <a:pt x="954444" y="1156337"/>
                  <a:pt x="955692" y="1163120"/>
                  <a:pt x="952537" y="1173517"/>
                </a:cubicBezTo>
                <a:cubicBezTo>
                  <a:pt x="949382" y="1183913"/>
                  <a:pt x="948249" y="1195077"/>
                  <a:pt x="949138" y="1207008"/>
                </a:cubicBezTo>
                <a:cubicBezTo>
                  <a:pt x="950027" y="1218939"/>
                  <a:pt x="950921" y="1232996"/>
                  <a:pt x="951816" y="1249179"/>
                </a:cubicBezTo>
                <a:cubicBezTo>
                  <a:pt x="952713" y="1265362"/>
                  <a:pt x="953623" y="1280118"/>
                  <a:pt x="954548" y="1293447"/>
                </a:cubicBezTo>
                <a:cubicBezTo>
                  <a:pt x="955473" y="1306777"/>
                  <a:pt x="954003" y="1318034"/>
                  <a:pt x="950139" y="1327219"/>
                </a:cubicBezTo>
                <a:cubicBezTo>
                  <a:pt x="946274" y="1336404"/>
                  <a:pt x="940455" y="1343954"/>
                  <a:pt x="932683" y="1349869"/>
                </a:cubicBezTo>
                <a:cubicBezTo>
                  <a:pt x="924910" y="1355784"/>
                  <a:pt x="919895" y="1354576"/>
                  <a:pt x="917637" y="1346244"/>
                </a:cubicBezTo>
                <a:cubicBezTo>
                  <a:pt x="915378" y="1337913"/>
                  <a:pt x="909695" y="1327986"/>
                  <a:pt x="900590" y="1316463"/>
                </a:cubicBezTo>
                <a:cubicBezTo>
                  <a:pt x="891484" y="1304941"/>
                  <a:pt x="891624" y="1300553"/>
                  <a:pt x="901009" y="1303299"/>
                </a:cubicBezTo>
                <a:cubicBezTo>
                  <a:pt x="910395" y="1306045"/>
                  <a:pt x="916694" y="1307397"/>
                  <a:pt x="919906" y="1307354"/>
                </a:cubicBezTo>
                <a:cubicBezTo>
                  <a:pt x="923118" y="1307311"/>
                  <a:pt x="924725" y="1296964"/>
                  <a:pt x="924725" y="1276314"/>
                </a:cubicBezTo>
                <a:cubicBezTo>
                  <a:pt x="924725" y="1252237"/>
                  <a:pt x="923857" y="1228081"/>
                  <a:pt x="922122" y="1203846"/>
                </a:cubicBezTo>
                <a:cubicBezTo>
                  <a:pt x="920386" y="1179611"/>
                  <a:pt x="916984" y="1166748"/>
                  <a:pt x="911915" y="1165257"/>
                </a:cubicBezTo>
                <a:cubicBezTo>
                  <a:pt x="906845" y="1163765"/>
                  <a:pt x="888221" y="1166368"/>
                  <a:pt x="856042" y="1173065"/>
                </a:cubicBezTo>
                <a:lnTo>
                  <a:pt x="856042" y="1200641"/>
                </a:lnTo>
                <a:cubicBezTo>
                  <a:pt x="862538" y="1200727"/>
                  <a:pt x="872361" y="1198949"/>
                  <a:pt x="885511" y="1195307"/>
                </a:cubicBezTo>
                <a:cubicBezTo>
                  <a:pt x="898661" y="1191664"/>
                  <a:pt x="907161" y="1193277"/>
                  <a:pt x="911011" y="1200146"/>
                </a:cubicBezTo>
                <a:cubicBezTo>
                  <a:pt x="914862" y="1207015"/>
                  <a:pt x="910323" y="1211769"/>
                  <a:pt x="897395" y="1214408"/>
                </a:cubicBezTo>
                <a:cubicBezTo>
                  <a:pt x="884467" y="1217046"/>
                  <a:pt x="870683" y="1218366"/>
                  <a:pt x="856042" y="1218366"/>
                </a:cubicBezTo>
                <a:cubicBezTo>
                  <a:pt x="856042" y="1227429"/>
                  <a:pt x="855146" y="1236822"/>
                  <a:pt x="853353" y="1246544"/>
                </a:cubicBezTo>
                <a:cubicBezTo>
                  <a:pt x="866044" y="1246616"/>
                  <a:pt x="877552" y="1244834"/>
                  <a:pt x="887877" y="1241199"/>
                </a:cubicBezTo>
                <a:cubicBezTo>
                  <a:pt x="898202" y="1237564"/>
                  <a:pt x="906050" y="1239406"/>
                  <a:pt x="911421" y="1246727"/>
                </a:cubicBezTo>
                <a:cubicBezTo>
                  <a:pt x="916790" y="1254048"/>
                  <a:pt x="910642" y="1259250"/>
                  <a:pt x="892975" y="1262333"/>
                </a:cubicBezTo>
                <a:cubicBezTo>
                  <a:pt x="875308" y="1265416"/>
                  <a:pt x="861957" y="1265158"/>
                  <a:pt x="852923" y="1261558"/>
                </a:cubicBezTo>
                <a:cubicBezTo>
                  <a:pt x="851317" y="1284804"/>
                  <a:pt x="846939" y="1303213"/>
                  <a:pt x="839791" y="1316786"/>
                </a:cubicBezTo>
                <a:cubicBezTo>
                  <a:pt x="832642" y="1330359"/>
                  <a:pt x="826340" y="1332471"/>
                  <a:pt x="820884" y="1323121"/>
                </a:cubicBezTo>
                <a:cubicBezTo>
                  <a:pt x="815427" y="1313771"/>
                  <a:pt x="814735" y="1304432"/>
                  <a:pt x="818807" y="1295104"/>
                </a:cubicBezTo>
                <a:cubicBezTo>
                  <a:pt x="822880" y="1285775"/>
                  <a:pt x="826028" y="1275336"/>
                  <a:pt x="828250" y="1263785"/>
                </a:cubicBezTo>
                <a:cubicBezTo>
                  <a:pt x="830473" y="1252234"/>
                  <a:pt x="832259" y="1235943"/>
                  <a:pt x="833607" y="1214913"/>
                </a:cubicBezTo>
                <a:cubicBezTo>
                  <a:pt x="834954" y="1193883"/>
                  <a:pt x="835571" y="1180637"/>
                  <a:pt x="835456" y="1175173"/>
                </a:cubicBezTo>
                <a:cubicBezTo>
                  <a:pt x="825131" y="1194002"/>
                  <a:pt x="812845" y="1210303"/>
                  <a:pt x="798599" y="1224077"/>
                </a:cubicBezTo>
                <a:cubicBezTo>
                  <a:pt x="784352" y="1237850"/>
                  <a:pt x="767165" y="1249341"/>
                  <a:pt x="747038" y="1258547"/>
                </a:cubicBezTo>
                <a:cubicBezTo>
                  <a:pt x="726912" y="1267753"/>
                  <a:pt x="725517" y="1264670"/>
                  <a:pt x="742855" y="1249298"/>
                </a:cubicBezTo>
                <a:cubicBezTo>
                  <a:pt x="760192" y="1233925"/>
                  <a:pt x="778232" y="1214856"/>
                  <a:pt x="796974" y="1192091"/>
                </a:cubicBezTo>
                <a:cubicBezTo>
                  <a:pt x="815717" y="1169326"/>
                  <a:pt x="832653" y="1144334"/>
                  <a:pt x="847782" y="1117117"/>
                </a:cubicBezTo>
                <a:cubicBezTo>
                  <a:pt x="813351" y="1121576"/>
                  <a:pt x="791124" y="1124943"/>
                  <a:pt x="781100" y="1127216"/>
                </a:cubicBezTo>
                <a:cubicBezTo>
                  <a:pt x="771076" y="1129489"/>
                  <a:pt x="761461" y="1126961"/>
                  <a:pt x="752254" y="1119633"/>
                </a:cubicBezTo>
                <a:cubicBezTo>
                  <a:pt x="743048" y="1112305"/>
                  <a:pt x="741037" y="1108244"/>
                  <a:pt x="746221" y="1107448"/>
                </a:cubicBezTo>
                <a:cubicBezTo>
                  <a:pt x="751405" y="1106652"/>
                  <a:pt x="761188" y="1106028"/>
                  <a:pt x="775572" y="1105576"/>
                </a:cubicBezTo>
                <a:cubicBezTo>
                  <a:pt x="789955" y="1105125"/>
                  <a:pt x="815638" y="1102325"/>
                  <a:pt x="852621" y="1097177"/>
                </a:cubicBezTo>
                <a:cubicBezTo>
                  <a:pt x="862889" y="1072067"/>
                  <a:pt x="866001" y="1055368"/>
                  <a:pt x="861957" y="1047079"/>
                </a:cubicBezTo>
                <a:cubicBezTo>
                  <a:pt x="857913" y="1038790"/>
                  <a:pt x="858616" y="1034646"/>
                  <a:pt x="864065" y="1034646"/>
                </a:cubicBezTo>
                <a:close/>
                <a:moveTo>
                  <a:pt x="3413532" y="1032538"/>
                </a:moveTo>
                <a:cubicBezTo>
                  <a:pt x="3415281" y="1031523"/>
                  <a:pt x="3418355" y="1031613"/>
                  <a:pt x="3422754" y="1032807"/>
                </a:cubicBezTo>
                <a:cubicBezTo>
                  <a:pt x="3431552" y="1035195"/>
                  <a:pt x="3438776" y="1038134"/>
                  <a:pt x="3444426" y="1041626"/>
                </a:cubicBezTo>
                <a:cubicBezTo>
                  <a:pt x="3450076" y="1045118"/>
                  <a:pt x="3451191" y="1048642"/>
                  <a:pt x="3447771" y="1052198"/>
                </a:cubicBezTo>
                <a:cubicBezTo>
                  <a:pt x="3444350" y="1055755"/>
                  <a:pt x="3440210" y="1060695"/>
                  <a:pt x="3435348" y="1067019"/>
                </a:cubicBezTo>
                <a:cubicBezTo>
                  <a:pt x="3450248" y="1066173"/>
                  <a:pt x="3463000" y="1064614"/>
                  <a:pt x="3473604" y="1062341"/>
                </a:cubicBezTo>
                <a:cubicBezTo>
                  <a:pt x="3484209" y="1060068"/>
                  <a:pt x="3493760" y="1063907"/>
                  <a:pt x="3502256" y="1073859"/>
                </a:cubicBezTo>
                <a:cubicBezTo>
                  <a:pt x="3510753" y="1083812"/>
                  <a:pt x="3505805" y="1088562"/>
                  <a:pt x="3487414" y="1088110"/>
                </a:cubicBezTo>
                <a:cubicBezTo>
                  <a:pt x="3469023" y="1087658"/>
                  <a:pt x="3448878" y="1088271"/>
                  <a:pt x="3426981" y="1089949"/>
                </a:cubicBezTo>
                <a:cubicBezTo>
                  <a:pt x="3419309" y="1103587"/>
                  <a:pt x="3412236" y="1112202"/>
                  <a:pt x="3405761" y="1115794"/>
                </a:cubicBezTo>
                <a:lnTo>
                  <a:pt x="3404862" y="1116070"/>
                </a:lnTo>
                <a:lnTo>
                  <a:pt x="3416290" y="1123032"/>
                </a:lnTo>
                <a:cubicBezTo>
                  <a:pt x="3422700" y="1130919"/>
                  <a:pt x="3422181" y="1135504"/>
                  <a:pt x="3414731" y="1136788"/>
                </a:cubicBezTo>
                <a:cubicBezTo>
                  <a:pt x="3407281" y="1138071"/>
                  <a:pt x="3391177" y="1141638"/>
                  <a:pt x="3366419" y="1147489"/>
                </a:cubicBezTo>
                <a:lnTo>
                  <a:pt x="3358118" y="1149211"/>
                </a:lnTo>
                <a:lnTo>
                  <a:pt x="3381454" y="1161955"/>
                </a:lnTo>
                <a:cubicBezTo>
                  <a:pt x="3384990" y="1167211"/>
                  <a:pt x="3384706" y="1173649"/>
                  <a:pt x="3380605" y="1181271"/>
                </a:cubicBezTo>
                <a:cubicBezTo>
                  <a:pt x="3379579" y="1183177"/>
                  <a:pt x="3378335" y="1184589"/>
                  <a:pt x="3376871" y="1185508"/>
                </a:cubicBezTo>
                <a:lnTo>
                  <a:pt x="3372511" y="1186612"/>
                </a:lnTo>
                <a:lnTo>
                  <a:pt x="3378152" y="1188348"/>
                </a:lnTo>
                <a:cubicBezTo>
                  <a:pt x="3382096" y="1190764"/>
                  <a:pt x="3383394" y="1193589"/>
                  <a:pt x="3382046" y="1196823"/>
                </a:cubicBezTo>
                <a:cubicBezTo>
                  <a:pt x="3380698" y="1200057"/>
                  <a:pt x="3380024" y="1202233"/>
                  <a:pt x="3380024" y="1203351"/>
                </a:cubicBezTo>
                <a:cubicBezTo>
                  <a:pt x="3405507" y="1201631"/>
                  <a:pt x="3425597" y="1199175"/>
                  <a:pt x="3440296" y="1195984"/>
                </a:cubicBezTo>
                <a:cubicBezTo>
                  <a:pt x="3454995" y="1192793"/>
                  <a:pt x="3467295" y="1196400"/>
                  <a:pt x="3477197" y="1206804"/>
                </a:cubicBezTo>
                <a:cubicBezTo>
                  <a:pt x="3487099" y="1217208"/>
                  <a:pt x="3483733" y="1222184"/>
                  <a:pt x="3467098" y="1221732"/>
                </a:cubicBezTo>
                <a:cubicBezTo>
                  <a:pt x="3450463" y="1221280"/>
                  <a:pt x="3421883" y="1221836"/>
                  <a:pt x="3381357" y="1223399"/>
                </a:cubicBezTo>
                <a:cubicBezTo>
                  <a:pt x="3404833" y="1242113"/>
                  <a:pt x="3428505" y="1257658"/>
                  <a:pt x="3452374" y="1270033"/>
                </a:cubicBezTo>
                <a:cubicBezTo>
                  <a:pt x="3476243" y="1282409"/>
                  <a:pt x="3499621" y="1290970"/>
                  <a:pt x="3522508" y="1295717"/>
                </a:cubicBezTo>
                <a:cubicBezTo>
                  <a:pt x="3545395" y="1300463"/>
                  <a:pt x="3548651" y="1304493"/>
                  <a:pt x="3532274" y="1307806"/>
                </a:cubicBezTo>
                <a:cubicBezTo>
                  <a:pt x="3515898" y="1311118"/>
                  <a:pt x="3498715" y="1313685"/>
                  <a:pt x="3480724" y="1315506"/>
                </a:cubicBezTo>
                <a:cubicBezTo>
                  <a:pt x="3462735" y="1317327"/>
                  <a:pt x="3448441" y="1312255"/>
                  <a:pt x="3437844" y="1300288"/>
                </a:cubicBezTo>
                <a:cubicBezTo>
                  <a:pt x="3427247" y="1288321"/>
                  <a:pt x="3407973" y="1265961"/>
                  <a:pt x="3380024" y="1233208"/>
                </a:cubicBezTo>
                <a:cubicBezTo>
                  <a:pt x="3380884" y="1290067"/>
                  <a:pt x="3379619" y="1326326"/>
                  <a:pt x="3376227" y="1341985"/>
                </a:cubicBezTo>
                <a:cubicBezTo>
                  <a:pt x="3372836" y="1357645"/>
                  <a:pt x="3366745" y="1359265"/>
                  <a:pt x="3357954" y="1346847"/>
                </a:cubicBezTo>
                <a:cubicBezTo>
                  <a:pt x="3349164" y="1334428"/>
                  <a:pt x="3346568" y="1323347"/>
                  <a:pt x="3350168" y="1313603"/>
                </a:cubicBezTo>
                <a:cubicBezTo>
                  <a:pt x="3353767" y="1303858"/>
                  <a:pt x="3355567" y="1277060"/>
                  <a:pt x="3355567" y="1233208"/>
                </a:cubicBezTo>
                <a:cubicBezTo>
                  <a:pt x="3345815" y="1252295"/>
                  <a:pt x="3331550" y="1268936"/>
                  <a:pt x="3312772" y="1283133"/>
                </a:cubicBezTo>
                <a:cubicBezTo>
                  <a:pt x="3293993" y="1297330"/>
                  <a:pt x="3272809" y="1307856"/>
                  <a:pt x="3249220" y="1314710"/>
                </a:cubicBezTo>
                <a:cubicBezTo>
                  <a:pt x="3225630" y="1321565"/>
                  <a:pt x="3223723" y="1318804"/>
                  <a:pt x="3243498" y="1306429"/>
                </a:cubicBezTo>
                <a:cubicBezTo>
                  <a:pt x="3263273" y="1294053"/>
                  <a:pt x="3281145" y="1280989"/>
                  <a:pt x="3297112" y="1267237"/>
                </a:cubicBezTo>
                <a:cubicBezTo>
                  <a:pt x="3313081" y="1253485"/>
                  <a:pt x="3326714" y="1240342"/>
                  <a:pt x="3338014" y="1227809"/>
                </a:cubicBezTo>
                <a:cubicBezTo>
                  <a:pt x="3315945" y="1231408"/>
                  <a:pt x="3299497" y="1234333"/>
                  <a:pt x="3288670" y="1236585"/>
                </a:cubicBezTo>
                <a:cubicBezTo>
                  <a:pt x="3277843" y="1238836"/>
                  <a:pt x="3267611" y="1235889"/>
                  <a:pt x="3257974" y="1227744"/>
                </a:cubicBezTo>
                <a:cubicBezTo>
                  <a:pt x="3248338" y="1219599"/>
                  <a:pt x="3250295" y="1215526"/>
                  <a:pt x="3263847" y="1215526"/>
                </a:cubicBezTo>
                <a:cubicBezTo>
                  <a:pt x="3274616" y="1215526"/>
                  <a:pt x="3304286" y="1212967"/>
                  <a:pt x="3352856" y="1207847"/>
                </a:cubicBezTo>
                <a:cubicBezTo>
                  <a:pt x="3352856" y="1202226"/>
                  <a:pt x="3351057" y="1196020"/>
                  <a:pt x="3347457" y="1189230"/>
                </a:cubicBezTo>
                <a:cubicBezTo>
                  <a:pt x="3343858" y="1182440"/>
                  <a:pt x="3347088" y="1179991"/>
                  <a:pt x="3357148" y="1181884"/>
                </a:cubicBezTo>
                <a:lnTo>
                  <a:pt x="3363227" y="1183755"/>
                </a:lnTo>
                <a:lnTo>
                  <a:pt x="3357782" y="1180464"/>
                </a:lnTo>
                <a:cubicBezTo>
                  <a:pt x="3352161" y="1172032"/>
                  <a:pt x="3347687" y="1163841"/>
                  <a:pt x="3344360" y="1155889"/>
                </a:cubicBezTo>
                <a:lnTo>
                  <a:pt x="3343587" y="1152226"/>
                </a:lnTo>
                <a:lnTo>
                  <a:pt x="3334693" y="1154071"/>
                </a:lnTo>
                <a:cubicBezTo>
                  <a:pt x="3325923" y="1155534"/>
                  <a:pt x="3318956" y="1156265"/>
                  <a:pt x="3313794" y="1156265"/>
                </a:cubicBezTo>
                <a:cubicBezTo>
                  <a:pt x="3302049" y="1156265"/>
                  <a:pt x="3302640" y="1153594"/>
                  <a:pt x="3315568" y="1148253"/>
                </a:cubicBezTo>
                <a:cubicBezTo>
                  <a:pt x="3328496" y="1142911"/>
                  <a:pt x="3342313" y="1136999"/>
                  <a:pt x="3357019" y="1130518"/>
                </a:cubicBezTo>
                <a:cubicBezTo>
                  <a:pt x="3371725" y="1124036"/>
                  <a:pt x="3380174" y="1118357"/>
                  <a:pt x="3382368" y="1113481"/>
                </a:cubicBezTo>
                <a:cubicBezTo>
                  <a:pt x="3384563" y="1108606"/>
                  <a:pt x="3389421" y="1107860"/>
                  <a:pt x="3396942" y="1111244"/>
                </a:cubicBezTo>
                <a:lnTo>
                  <a:pt x="3398027" y="1111905"/>
                </a:lnTo>
                <a:lnTo>
                  <a:pt x="3400039" y="1104130"/>
                </a:lnTo>
                <a:cubicBezTo>
                  <a:pt x="3401129" y="1100462"/>
                  <a:pt x="3402502" y="1096244"/>
                  <a:pt x="3404158" y="1091476"/>
                </a:cubicBezTo>
                <a:lnTo>
                  <a:pt x="3355717" y="1097757"/>
                </a:lnTo>
                <a:cubicBezTo>
                  <a:pt x="3356607" y="1105243"/>
                  <a:pt x="3356650" y="1112141"/>
                  <a:pt x="3355846" y="1118450"/>
                </a:cubicBezTo>
                <a:cubicBezTo>
                  <a:pt x="3355043" y="1124760"/>
                  <a:pt x="3352380" y="1125979"/>
                  <a:pt x="3347855" y="1122107"/>
                </a:cubicBezTo>
                <a:cubicBezTo>
                  <a:pt x="3343331" y="1118235"/>
                  <a:pt x="3339534" y="1111173"/>
                  <a:pt x="3336465" y="1100919"/>
                </a:cubicBezTo>
                <a:cubicBezTo>
                  <a:pt x="3309147" y="1104504"/>
                  <a:pt x="3291828" y="1107200"/>
                  <a:pt x="3284507" y="1109007"/>
                </a:cubicBezTo>
                <a:cubicBezTo>
                  <a:pt x="3277187" y="1110814"/>
                  <a:pt x="3269203" y="1106967"/>
                  <a:pt x="3260556" y="1097467"/>
                </a:cubicBezTo>
                <a:cubicBezTo>
                  <a:pt x="3251908" y="1087967"/>
                  <a:pt x="3254285" y="1083675"/>
                  <a:pt x="3267686" y="1084593"/>
                </a:cubicBezTo>
                <a:cubicBezTo>
                  <a:pt x="3281087" y="1085511"/>
                  <a:pt x="3302279" y="1084349"/>
                  <a:pt x="3331260" y="1081108"/>
                </a:cubicBezTo>
                <a:cubicBezTo>
                  <a:pt x="3327001" y="1067700"/>
                  <a:pt x="3322337" y="1057053"/>
                  <a:pt x="3317267" y="1049166"/>
                </a:cubicBezTo>
                <a:cubicBezTo>
                  <a:pt x="3312199" y="1041278"/>
                  <a:pt x="3314565" y="1037801"/>
                  <a:pt x="3324366" y="1038733"/>
                </a:cubicBezTo>
                <a:cubicBezTo>
                  <a:pt x="3334168" y="1039665"/>
                  <a:pt x="3342295" y="1040963"/>
                  <a:pt x="3348748" y="1042626"/>
                </a:cubicBezTo>
                <a:cubicBezTo>
                  <a:pt x="3355201" y="1044290"/>
                  <a:pt x="3357747" y="1048205"/>
                  <a:pt x="3356384" y="1054371"/>
                </a:cubicBezTo>
                <a:cubicBezTo>
                  <a:pt x="3355022" y="1060537"/>
                  <a:pt x="3354706" y="1068353"/>
                  <a:pt x="3355438" y="1077817"/>
                </a:cubicBezTo>
                <a:lnTo>
                  <a:pt x="3408697" y="1072827"/>
                </a:lnTo>
                <a:cubicBezTo>
                  <a:pt x="3412870" y="1056651"/>
                  <a:pt x="3414057" y="1045340"/>
                  <a:pt x="3412257" y="1038894"/>
                </a:cubicBezTo>
                <a:cubicBezTo>
                  <a:pt x="3411357" y="1035671"/>
                  <a:pt x="3411782" y="1033553"/>
                  <a:pt x="3413532" y="1032538"/>
                </a:cubicBezTo>
                <a:close/>
                <a:moveTo>
                  <a:pt x="2296676" y="1030858"/>
                </a:moveTo>
                <a:cubicBezTo>
                  <a:pt x="2300290" y="1031307"/>
                  <a:pt x="2304674" y="1032301"/>
                  <a:pt x="2309830" y="1033839"/>
                </a:cubicBezTo>
                <a:cubicBezTo>
                  <a:pt x="2320140" y="1036915"/>
                  <a:pt x="2324396" y="1041321"/>
                  <a:pt x="2322596" y="1047058"/>
                </a:cubicBezTo>
                <a:cubicBezTo>
                  <a:pt x="2320796" y="1052794"/>
                  <a:pt x="2319896" y="1059899"/>
                  <a:pt x="2319896" y="1068374"/>
                </a:cubicBezTo>
                <a:cubicBezTo>
                  <a:pt x="2328185" y="1067542"/>
                  <a:pt x="2338259" y="1065535"/>
                  <a:pt x="2350118" y="1062351"/>
                </a:cubicBezTo>
                <a:cubicBezTo>
                  <a:pt x="2361978" y="1059168"/>
                  <a:pt x="2372052" y="1060914"/>
                  <a:pt x="2380340" y="1067589"/>
                </a:cubicBezTo>
                <a:cubicBezTo>
                  <a:pt x="2388629" y="1074264"/>
                  <a:pt x="2386041" y="1079015"/>
                  <a:pt x="2372575" y="1081840"/>
                </a:cubicBezTo>
                <a:cubicBezTo>
                  <a:pt x="2359110" y="1084665"/>
                  <a:pt x="2341457" y="1087296"/>
                  <a:pt x="2319617" y="1089734"/>
                </a:cubicBezTo>
                <a:lnTo>
                  <a:pt x="2318541" y="1103458"/>
                </a:lnTo>
                <a:cubicBezTo>
                  <a:pt x="2323962" y="1103572"/>
                  <a:pt x="2331469" y="1102027"/>
                  <a:pt x="2341063" y="1098822"/>
                </a:cubicBezTo>
                <a:cubicBezTo>
                  <a:pt x="2350656" y="1095617"/>
                  <a:pt x="2360099" y="1097359"/>
                  <a:pt x="2369392" y="1104049"/>
                </a:cubicBezTo>
                <a:cubicBezTo>
                  <a:pt x="2378684" y="1110739"/>
                  <a:pt x="2374927" y="1115708"/>
                  <a:pt x="2358120" y="1118956"/>
                </a:cubicBezTo>
                <a:cubicBezTo>
                  <a:pt x="2341313" y="1122204"/>
                  <a:pt x="2328034" y="1124201"/>
                  <a:pt x="2318283" y="1124946"/>
                </a:cubicBezTo>
                <a:lnTo>
                  <a:pt x="2317186" y="1141251"/>
                </a:lnTo>
                <a:cubicBezTo>
                  <a:pt x="2335470" y="1139530"/>
                  <a:pt x="2351617" y="1137315"/>
                  <a:pt x="2365627" y="1134605"/>
                </a:cubicBezTo>
                <a:cubicBezTo>
                  <a:pt x="2379638" y="1131894"/>
                  <a:pt x="2391472" y="1129625"/>
                  <a:pt x="2401130" y="1127796"/>
                </a:cubicBezTo>
                <a:cubicBezTo>
                  <a:pt x="2410788" y="1125968"/>
                  <a:pt x="2419199" y="1125789"/>
                  <a:pt x="2426362" y="1127259"/>
                </a:cubicBezTo>
                <a:cubicBezTo>
                  <a:pt x="2433525" y="1128729"/>
                  <a:pt x="2440741" y="1134382"/>
                  <a:pt x="2448012" y="1144220"/>
                </a:cubicBezTo>
                <a:cubicBezTo>
                  <a:pt x="2455282" y="1154057"/>
                  <a:pt x="2446087" y="1157850"/>
                  <a:pt x="2420425" y="1155599"/>
                </a:cubicBezTo>
                <a:cubicBezTo>
                  <a:pt x="2407594" y="1154473"/>
                  <a:pt x="2391338" y="1154324"/>
                  <a:pt x="2371658" y="1155152"/>
                </a:cubicBezTo>
                <a:lnTo>
                  <a:pt x="2332925" y="1158178"/>
                </a:lnTo>
                <a:lnTo>
                  <a:pt x="2335956" y="1159629"/>
                </a:lnTo>
                <a:cubicBezTo>
                  <a:pt x="2338236" y="1160954"/>
                  <a:pt x="2340867" y="1162679"/>
                  <a:pt x="2343848" y="1164805"/>
                </a:cubicBezTo>
                <a:cubicBezTo>
                  <a:pt x="2355772" y="1173309"/>
                  <a:pt x="2356489" y="1180425"/>
                  <a:pt x="2345999" y="1186154"/>
                </a:cubicBezTo>
                <a:cubicBezTo>
                  <a:pt x="2335509" y="1191883"/>
                  <a:pt x="2324711" y="1199634"/>
                  <a:pt x="2313605" y="1209407"/>
                </a:cubicBezTo>
                <a:cubicBezTo>
                  <a:pt x="2302498" y="1219179"/>
                  <a:pt x="2294245" y="1224887"/>
                  <a:pt x="2288846" y="1226529"/>
                </a:cubicBezTo>
                <a:cubicBezTo>
                  <a:pt x="2283447" y="1228171"/>
                  <a:pt x="2284089" y="1228798"/>
                  <a:pt x="2290771" y="1228411"/>
                </a:cubicBezTo>
                <a:cubicBezTo>
                  <a:pt x="2297454" y="1228024"/>
                  <a:pt x="2313852" y="1226253"/>
                  <a:pt x="2339966" y="1223098"/>
                </a:cubicBezTo>
                <a:cubicBezTo>
                  <a:pt x="2330974" y="1211999"/>
                  <a:pt x="2328569" y="1205481"/>
                  <a:pt x="2332749" y="1203545"/>
                </a:cubicBezTo>
                <a:cubicBezTo>
                  <a:pt x="2336929" y="1201609"/>
                  <a:pt x="2346630" y="1204524"/>
                  <a:pt x="2361852" y="1212289"/>
                </a:cubicBezTo>
                <a:cubicBezTo>
                  <a:pt x="2377074" y="1220054"/>
                  <a:pt x="2383008" y="1230207"/>
                  <a:pt x="2379652" y="1242748"/>
                </a:cubicBezTo>
                <a:cubicBezTo>
                  <a:pt x="2376296" y="1255288"/>
                  <a:pt x="2365749" y="1253456"/>
                  <a:pt x="2348010" y="1237252"/>
                </a:cubicBezTo>
                <a:lnTo>
                  <a:pt x="2313142" y="1242801"/>
                </a:lnTo>
                <a:cubicBezTo>
                  <a:pt x="2318534" y="1245841"/>
                  <a:pt x="2320775" y="1249989"/>
                  <a:pt x="2319864" y="1255245"/>
                </a:cubicBezTo>
                <a:cubicBezTo>
                  <a:pt x="2318954" y="1260501"/>
                  <a:pt x="2318731" y="1269686"/>
                  <a:pt x="2319197" y="1282800"/>
                </a:cubicBezTo>
                <a:cubicBezTo>
                  <a:pt x="2319663" y="1295914"/>
                  <a:pt x="2319896" y="1306350"/>
                  <a:pt x="2319896" y="1314108"/>
                </a:cubicBezTo>
                <a:cubicBezTo>
                  <a:pt x="2319896" y="1323128"/>
                  <a:pt x="2315580" y="1332822"/>
                  <a:pt x="2306947" y="1343190"/>
                </a:cubicBezTo>
                <a:cubicBezTo>
                  <a:pt x="2298314" y="1353558"/>
                  <a:pt x="2292503" y="1354809"/>
                  <a:pt x="2289513" y="1346944"/>
                </a:cubicBezTo>
                <a:cubicBezTo>
                  <a:pt x="2286523" y="1339078"/>
                  <a:pt x="2280013" y="1328703"/>
                  <a:pt x="2269982" y="1315818"/>
                </a:cubicBezTo>
                <a:cubicBezTo>
                  <a:pt x="2259951" y="1302933"/>
                  <a:pt x="2260954" y="1298965"/>
                  <a:pt x="2272993" y="1303912"/>
                </a:cubicBezTo>
                <a:cubicBezTo>
                  <a:pt x="2285032" y="1308860"/>
                  <a:pt x="2291159" y="1310810"/>
                  <a:pt x="2291374" y="1309763"/>
                </a:cubicBezTo>
                <a:cubicBezTo>
                  <a:pt x="2294973" y="1301718"/>
                  <a:pt x="2296120" y="1290181"/>
                  <a:pt x="2294815" y="1275153"/>
                </a:cubicBezTo>
                <a:cubicBezTo>
                  <a:pt x="2293510" y="1260124"/>
                  <a:pt x="2292385" y="1251993"/>
                  <a:pt x="2291438" y="1250760"/>
                </a:cubicBezTo>
                <a:cubicBezTo>
                  <a:pt x="2276826" y="1254302"/>
                  <a:pt x="2264808" y="1257887"/>
                  <a:pt x="2255387" y="1261515"/>
                </a:cubicBezTo>
                <a:cubicBezTo>
                  <a:pt x="2245965" y="1265143"/>
                  <a:pt x="2239935" y="1265115"/>
                  <a:pt x="2237297" y="1261429"/>
                </a:cubicBezTo>
                <a:cubicBezTo>
                  <a:pt x="2234658" y="1257744"/>
                  <a:pt x="2233586" y="1252947"/>
                  <a:pt x="2234081" y="1247039"/>
                </a:cubicBezTo>
                <a:cubicBezTo>
                  <a:pt x="2234576" y="1241131"/>
                  <a:pt x="2237204" y="1237384"/>
                  <a:pt x="2241965" y="1235800"/>
                </a:cubicBezTo>
                <a:cubicBezTo>
                  <a:pt x="2246725" y="1234215"/>
                  <a:pt x="2251225" y="1232573"/>
                  <a:pt x="2255462" y="1230874"/>
                </a:cubicBezTo>
                <a:cubicBezTo>
                  <a:pt x="2259700" y="1229175"/>
                  <a:pt x="2271226" y="1222302"/>
                  <a:pt x="2290040" y="1210256"/>
                </a:cubicBezTo>
                <a:cubicBezTo>
                  <a:pt x="2270122" y="1214673"/>
                  <a:pt x="2256462" y="1217803"/>
                  <a:pt x="2249063" y="1219646"/>
                </a:cubicBezTo>
                <a:cubicBezTo>
                  <a:pt x="2241663" y="1221488"/>
                  <a:pt x="2236967" y="1220517"/>
                  <a:pt x="2234974" y="1216731"/>
                </a:cubicBezTo>
                <a:cubicBezTo>
                  <a:pt x="2232980" y="1212945"/>
                  <a:pt x="2232231" y="1208399"/>
                  <a:pt x="2232726" y="1203093"/>
                </a:cubicBezTo>
                <a:cubicBezTo>
                  <a:pt x="2233221" y="1197787"/>
                  <a:pt x="2237024" y="1193708"/>
                  <a:pt x="2244137" y="1190854"/>
                </a:cubicBezTo>
                <a:cubicBezTo>
                  <a:pt x="2251250" y="1188000"/>
                  <a:pt x="2258449" y="1182935"/>
                  <a:pt x="2265733" y="1175657"/>
                </a:cubicBezTo>
                <a:cubicBezTo>
                  <a:pt x="2273018" y="1168379"/>
                  <a:pt x="2277069" y="1164619"/>
                  <a:pt x="2277887" y="1164375"/>
                </a:cubicBezTo>
                <a:cubicBezTo>
                  <a:pt x="2235210" y="1170656"/>
                  <a:pt x="2208900" y="1174926"/>
                  <a:pt x="2198955" y="1177184"/>
                </a:cubicBezTo>
                <a:cubicBezTo>
                  <a:pt x="2189010" y="1179443"/>
                  <a:pt x="2179208" y="1176983"/>
                  <a:pt x="2169550" y="1169806"/>
                </a:cubicBezTo>
                <a:cubicBezTo>
                  <a:pt x="2159892" y="1162629"/>
                  <a:pt x="2158834" y="1158101"/>
                  <a:pt x="2166377" y="1156222"/>
                </a:cubicBezTo>
                <a:cubicBezTo>
                  <a:pt x="2186210" y="1155319"/>
                  <a:pt x="2205404" y="1153960"/>
                  <a:pt x="2223960" y="1152146"/>
                </a:cubicBezTo>
                <a:cubicBezTo>
                  <a:pt x="2242517" y="1150332"/>
                  <a:pt x="2266343" y="1147762"/>
                  <a:pt x="2295439" y="1144435"/>
                </a:cubicBezTo>
                <a:lnTo>
                  <a:pt x="2295439" y="1127915"/>
                </a:lnTo>
                <a:cubicBezTo>
                  <a:pt x="2289488" y="1128804"/>
                  <a:pt x="2282737" y="1129926"/>
                  <a:pt x="2275187" y="1131281"/>
                </a:cubicBezTo>
                <a:cubicBezTo>
                  <a:pt x="2267637" y="1132636"/>
                  <a:pt x="2259001" y="1130331"/>
                  <a:pt x="2249278" y="1124366"/>
                </a:cubicBezTo>
                <a:cubicBezTo>
                  <a:pt x="2239555" y="1118400"/>
                  <a:pt x="2240613" y="1114794"/>
                  <a:pt x="2252451" y="1113546"/>
                </a:cubicBezTo>
                <a:cubicBezTo>
                  <a:pt x="2264289" y="1112298"/>
                  <a:pt x="2278618" y="1110477"/>
                  <a:pt x="2295439" y="1108082"/>
                </a:cubicBezTo>
                <a:lnTo>
                  <a:pt x="2295439" y="1092831"/>
                </a:lnTo>
                <a:cubicBezTo>
                  <a:pt x="2279507" y="1094624"/>
                  <a:pt x="2268397" y="1095746"/>
                  <a:pt x="2262109" y="1096198"/>
                </a:cubicBezTo>
                <a:cubicBezTo>
                  <a:pt x="2255821" y="1096650"/>
                  <a:pt x="2248554" y="1093792"/>
                  <a:pt x="2240308" y="1087626"/>
                </a:cubicBezTo>
                <a:cubicBezTo>
                  <a:pt x="2232063" y="1081460"/>
                  <a:pt x="2234124" y="1078075"/>
                  <a:pt x="2246492" y="1077473"/>
                </a:cubicBezTo>
                <a:cubicBezTo>
                  <a:pt x="2258861" y="1076871"/>
                  <a:pt x="2275176" y="1075351"/>
                  <a:pt x="2295439" y="1072913"/>
                </a:cubicBezTo>
                <a:cubicBezTo>
                  <a:pt x="2295439" y="1070461"/>
                  <a:pt x="2294794" y="1065592"/>
                  <a:pt x="2293503" y="1058307"/>
                </a:cubicBezTo>
                <a:cubicBezTo>
                  <a:pt x="2292213" y="1051023"/>
                  <a:pt x="2289961" y="1044993"/>
                  <a:pt x="2286749" y="1040217"/>
                </a:cubicBezTo>
                <a:cubicBezTo>
                  <a:pt x="2283537" y="1035442"/>
                  <a:pt x="2284003" y="1032416"/>
                  <a:pt x="2288147" y="1031140"/>
                </a:cubicBezTo>
                <a:cubicBezTo>
                  <a:pt x="2290219" y="1030502"/>
                  <a:pt x="2293062" y="1030408"/>
                  <a:pt x="2296676" y="1030858"/>
                </a:cubicBezTo>
                <a:close/>
                <a:moveTo>
                  <a:pt x="4989076" y="1029789"/>
                </a:moveTo>
                <a:cubicBezTo>
                  <a:pt x="4990443" y="1029820"/>
                  <a:pt x="4992015" y="1030202"/>
                  <a:pt x="4993793" y="1030936"/>
                </a:cubicBezTo>
                <a:cubicBezTo>
                  <a:pt x="5000906" y="1033868"/>
                  <a:pt x="5007409" y="1038077"/>
                  <a:pt x="5013303" y="1043562"/>
                </a:cubicBezTo>
                <a:cubicBezTo>
                  <a:pt x="5019197" y="1049047"/>
                  <a:pt x="5020491" y="1053116"/>
                  <a:pt x="5017186" y="1055769"/>
                </a:cubicBezTo>
                <a:cubicBezTo>
                  <a:pt x="5013880" y="1058422"/>
                  <a:pt x="5008779" y="1060831"/>
                  <a:pt x="5001881" y="1062997"/>
                </a:cubicBezTo>
                <a:cubicBezTo>
                  <a:pt x="5021699" y="1062997"/>
                  <a:pt x="5035175" y="1061193"/>
                  <a:pt x="5042310" y="1057587"/>
                </a:cubicBezTo>
                <a:cubicBezTo>
                  <a:pt x="5049444" y="1053980"/>
                  <a:pt x="5056392" y="1053869"/>
                  <a:pt x="5063153" y="1057253"/>
                </a:cubicBezTo>
                <a:cubicBezTo>
                  <a:pt x="5069914" y="1060638"/>
                  <a:pt x="5076016" y="1064976"/>
                  <a:pt x="5081458" y="1070267"/>
                </a:cubicBezTo>
                <a:cubicBezTo>
                  <a:pt x="5086901" y="1075559"/>
                  <a:pt x="5086424" y="1079631"/>
                  <a:pt x="5080028" y="1082485"/>
                </a:cubicBezTo>
                <a:cubicBezTo>
                  <a:pt x="5073632" y="1085339"/>
                  <a:pt x="5067570" y="1090293"/>
                  <a:pt x="5061841" y="1097349"/>
                </a:cubicBezTo>
                <a:cubicBezTo>
                  <a:pt x="5056112" y="1104404"/>
                  <a:pt x="5048024" y="1112922"/>
                  <a:pt x="5037577" y="1122903"/>
                </a:cubicBezTo>
                <a:cubicBezTo>
                  <a:pt x="5027130" y="1132884"/>
                  <a:pt x="5016436" y="1141750"/>
                  <a:pt x="5005495" y="1149500"/>
                </a:cubicBezTo>
                <a:lnTo>
                  <a:pt x="5000946" y="1152012"/>
                </a:lnTo>
                <a:lnTo>
                  <a:pt x="5004977" y="1151584"/>
                </a:lnTo>
                <a:cubicBezTo>
                  <a:pt x="5006597" y="1151774"/>
                  <a:pt x="5008487" y="1152298"/>
                  <a:pt x="5010647" y="1153157"/>
                </a:cubicBezTo>
                <a:cubicBezTo>
                  <a:pt x="5019287" y="1156592"/>
                  <a:pt x="5025611" y="1160865"/>
                  <a:pt x="5029619" y="1165977"/>
                </a:cubicBezTo>
                <a:cubicBezTo>
                  <a:pt x="5033627" y="1171089"/>
                  <a:pt x="5033587" y="1175094"/>
                  <a:pt x="5029500" y="1177991"/>
                </a:cubicBezTo>
                <a:cubicBezTo>
                  <a:pt x="5025413" y="1180887"/>
                  <a:pt x="5021162" y="1183053"/>
                  <a:pt x="5016744" y="1184487"/>
                </a:cubicBezTo>
                <a:cubicBezTo>
                  <a:pt x="5025335" y="1184487"/>
                  <a:pt x="5034569" y="1183411"/>
                  <a:pt x="5044450" y="1181260"/>
                </a:cubicBezTo>
                <a:cubicBezTo>
                  <a:pt x="5054330" y="1179109"/>
                  <a:pt x="5062017" y="1176403"/>
                  <a:pt x="5067509" y="1173140"/>
                </a:cubicBezTo>
                <a:cubicBezTo>
                  <a:pt x="5073001" y="1169878"/>
                  <a:pt x="5079845" y="1170175"/>
                  <a:pt x="5088041" y="1174033"/>
                </a:cubicBezTo>
                <a:cubicBezTo>
                  <a:pt x="5096236" y="1177890"/>
                  <a:pt x="5103722" y="1183078"/>
                  <a:pt x="5110497" y="1189596"/>
                </a:cubicBezTo>
                <a:cubicBezTo>
                  <a:pt x="5117273" y="1196113"/>
                  <a:pt x="5117248" y="1201286"/>
                  <a:pt x="5110422" y="1205115"/>
                </a:cubicBezTo>
                <a:cubicBezTo>
                  <a:pt x="5103596" y="1208944"/>
                  <a:pt x="5095272" y="1216659"/>
                  <a:pt x="5085448" y="1228260"/>
                </a:cubicBezTo>
                <a:cubicBezTo>
                  <a:pt x="5075626" y="1239862"/>
                  <a:pt x="5060084" y="1255388"/>
                  <a:pt x="5038825" y="1274841"/>
                </a:cubicBezTo>
                <a:cubicBezTo>
                  <a:pt x="5017566" y="1294293"/>
                  <a:pt x="4993212" y="1310648"/>
                  <a:pt x="4965765" y="1323906"/>
                </a:cubicBezTo>
                <a:cubicBezTo>
                  <a:pt x="4938318" y="1337164"/>
                  <a:pt x="4911355" y="1345158"/>
                  <a:pt x="4884876" y="1347890"/>
                </a:cubicBezTo>
                <a:cubicBezTo>
                  <a:pt x="4858397" y="1350622"/>
                  <a:pt x="4857199" y="1347306"/>
                  <a:pt x="4881283" y="1337942"/>
                </a:cubicBezTo>
                <a:cubicBezTo>
                  <a:pt x="4905368" y="1328577"/>
                  <a:pt x="4929381" y="1317241"/>
                  <a:pt x="4953322" y="1303934"/>
                </a:cubicBezTo>
                <a:cubicBezTo>
                  <a:pt x="4977263" y="1290626"/>
                  <a:pt x="4994295" y="1279469"/>
                  <a:pt x="5004419" y="1270464"/>
                </a:cubicBezTo>
                <a:cubicBezTo>
                  <a:pt x="4998095" y="1266563"/>
                  <a:pt x="4989767" y="1258683"/>
                  <a:pt x="4979435" y="1246824"/>
                </a:cubicBezTo>
                <a:cubicBezTo>
                  <a:pt x="4969103" y="1234964"/>
                  <a:pt x="4966945" y="1228128"/>
                  <a:pt x="4972960" y="1226314"/>
                </a:cubicBezTo>
                <a:cubicBezTo>
                  <a:pt x="4978976" y="1224500"/>
                  <a:pt x="4988200" y="1226034"/>
                  <a:pt x="5000633" y="1230917"/>
                </a:cubicBezTo>
                <a:cubicBezTo>
                  <a:pt x="5013066" y="1235800"/>
                  <a:pt x="5019634" y="1245504"/>
                  <a:pt x="5020337" y="1260031"/>
                </a:cubicBezTo>
                <a:cubicBezTo>
                  <a:pt x="5029973" y="1250136"/>
                  <a:pt x="5040080" y="1238356"/>
                  <a:pt x="5050656" y="1224690"/>
                </a:cubicBezTo>
                <a:cubicBezTo>
                  <a:pt x="5061232" y="1211023"/>
                  <a:pt x="5066519" y="1202140"/>
                  <a:pt x="5066519" y="1198038"/>
                </a:cubicBezTo>
                <a:cubicBezTo>
                  <a:pt x="5066519" y="1196289"/>
                  <a:pt x="5062361" y="1196314"/>
                  <a:pt x="5054044" y="1198114"/>
                </a:cubicBezTo>
                <a:cubicBezTo>
                  <a:pt x="5045726" y="1199913"/>
                  <a:pt x="5037230" y="1201487"/>
                  <a:pt x="5028554" y="1202835"/>
                </a:cubicBezTo>
                <a:cubicBezTo>
                  <a:pt x="5019878" y="1204183"/>
                  <a:pt x="5012435" y="1202161"/>
                  <a:pt x="5006226" y="1196769"/>
                </a:cubicBezTo>
                <a:cubicBezTo>
                  <a:pt x="4993291" y="1210622"/>
                  <a:pt x="4977653" y="1222359"/>
                  <a:pt x="4959312" y="1231982"/>
                </a:cubicBezTo>
                <a:cubicBezTo>
                  <a:pt x="4940971" y="1241604"/>
                  <a:pt x="4923885" y="1248261"/>
                  <a:pt x="4908053" y="1251954"/>
                </a:cubicBezTo>
                <a:cubicBezTo>
                  <a:pt x="4892222" y="1255647"/>
                  <a:pt x="4892179" y="1252431"/>
                  <a:pt x="4907924" y="1242307"/>
                </a:cubicBezTo>
                <a:cubicBezTo>
                  <a:pt x="4923669" y="1232182"/>
                  <a:pt x="4939734" y="1221144"/>
                  <a:pt x="4956118" y="1209192"/>
                </a:cubicBezTo>
                <a:cubicBezTo>
                  <a:pt x="4972502" y="1197239"/>
                  <a:pt x="4983525" y="1186684"/>
                  <a:pt x="4989190" y="1177528"/>
                </a:cubicBezTo>
                <a:cubicBezTo>
                  <a:pt x="4994854" y="1168372"/>
                  <a:pt x="4997686" y="1162159"/>
                  <a:pt x="4997686" y="1158890"/>
                </a:cubicBezTo>
                <a:cubicBezTo>
                  <a:pt x="4997686" y="1157076"/>
                  <a:pt x="4997957" y="1155596"/>
                  <a:pt x="4998497" y="1154450"/>
                </a:cubicBezTo>
                <a:lnTo>
                  <a:pt x="5000908" y="1152034"/>
                </a:lnTo>
                <a:lnTo>
                  <a:pt x="4959549" y="1174872"/>
                </a:lnTo>
                <a:cubicBezTo>
                  <a:pt x="4939860" y="1184035"/>
                  <a:pt x="4921271" y="1189076"/>
                  <a:pt x="4903783" y="1189994"/>
                </a:cubicBezTo>
                <a:cubicBezTo>
                  <a:pt x="4886295" y="1190911"/>
                  <a:pt x="4884686" y="1187796"/>
                  <a:pt x="4898954" y="1180647"/>
                </a:cubicBezTo>
                <a:cubicBezTo>
                  <a:pt x="4913223" y="1173499"/>
                  <a:pt x="4927168" y="1166633"/>
                  <a:pt x="4940791" y="1160051"/>
                </a:cubicBezTo>
                <a:cubicBezTo>
                  <a:pt x="4954415" y="1153469"/>
                  <a:pt x="4968877" y="1145532"/>
                  <a:pt x="4984178" y="1136239"/>
                </a:cubicBezTo>
                <a:cubicBezTo>
                  <a:pt x="4969307" y="1125140"/>
                  <a:pt x="4960865" y="1116228"/>
                  <a:pt x="4958850" y="1109502"/>
                </a:cubicBezTo>
                <a:lnTo>
                  <a:pt x="4960297" y="1103866"/>
                </a:lnTo>
                <a:lnTo>
                  <a:pt x="4958678" y="1105146"/>
                </a:lnTo>
                <a:cubicBezTo>
                  <a:pt x="4943685" y="1116496"/>
                  <a:pt x="4926864" y="1124706"/>
                  <a:pt x="4908214" y="1129775"/>
                </a:cubicBezTo>
                <a:cubicBezTo>
                  <a:pt x="4889565" y="1134845"/>
                  <a:pt x="4888507" y="1131668"/>
                  <a:pt x="4905041" y="1120246"/>
                </a:cubicBezTo>
                <a:cubicBezTo>
                  <a:pt x="4921576" y="1108824"/>
                  <a:pt x="4938458" y="1094502"/>
                  <a:pt x="4955688" y="1077280"/>
                </a:cubicBezTo>
                <a:cubicBezTo>
                  <a:pt x="4972917" y="1060057"/>
                  <a:pt x="4981798" y="1047294"/>
                  <a:pt x="4982328" y="1038991"/>
                </a:cubicBezTo>
                <a:cubicBezTo>
                  <a:pt x="4982726" y="1032764"/>
                  <a:pt x="4984975" y="1029697"/>
                  <a:pt x="4989076" y="1029789"/>
                </a:cubicBezTo>
                <a:close/>
                <a:moveTo>
                  <a:pt x="1626440" y="1029376"/>
                </a:moveTo>
                <a:cubicBezTo>
                  <a:pt x="1634205" y="1031269"/>
                  <a:pt x="1641659" y="1033940"/>
                  <a:pt x="1648800" y="1037389"/>
                </a:cubicBezTo>
                <a:cubicBezTo>
                  <a:pt x="1655942" y="1040837"/>
                  <a:pt x="1657125" y="1044831"/>
                  <a:pt x="1652349" y="1049370"/>
                </a:cubicBezTo>
                <a:cubicBezTo>
                  <a:pt x="1647574" y="1053909"/>
                  <a:pt x="1643208" y="1058444"/>
                  <a:pt x="1639250" y="1062975"/>
                </a:cubicBezTo>
                <a:cubicBezTo>
                  <a:pt x="1656487" y="1060365"/>
                  <a:pt x="1670698" y="1058139"/>
                  <a:pt x="1681883" y="1056296"/>
                </a:cubicBezTo>
                <a:cubicBezTo>
                  <a:pt x="1693068" y="1054453"/>
                  <a:pt x="1703157" y="1058010"/>
                  <a:pt x="1712148" y="1066965"/>
                </a:cubicBezTo>
                <a:cubicBezTo>
                  <a:pt x="1721140" y="1075921"/>
                  <a:pt x="1716640" y="1080671"/>
                  <a:pt x="1698650" y="1081216"/>
                </a:cubicBezTo>
                <a:cubicBezTo>
                  <a:pt x="1680661" y="1081761"/>
                  <a:pt x="1658544" y="1082464"/>
                  <a:pt x="1632302" y="1083324"/>
                </a:cubicBezTo>
                <a:cubicBezTo>
                  <a:pt x="1628444" y="1091082"/>
                  <a:pt x="1621862" y="1099553"/>
                  <a:pt x="1612555" y="1108738"/>
                </a:cubicBezTo>
                <a:cubicBezTo>
                  <a:pt x="1603249" y="1117923"/>
                  <a:pt x="1599276" y="1118619"/>
                  <a:pt x="1600639" y="1110825"/>
                </a:cubicBezTo>
                <a:cubicBezTo>
                  <a:pt x="1602001" y="1103031"/>
                  <a:pt x="1605371" y="1094330"/>
                  <a:pt x="1610748" y="1084722"/>
                </a:cubicBezTo>
                <a:lnTo>
                  <a:pt x="1565018" y="1091025"/>
                </a:lnTo>
                <a:cubicBezTo>
                  <a:pt x="1565018" y="1112019"/>
                  <a:pt x="1562125" y="1119888"/>
                  <a:pt x="1556338" y="1114632"/>
                </a:cubicBezTo>
                <a:cubicBezTo>
                  <a:pt x="1550552" y="1109377"/>
                  <a:pt x="1546547" y="1102561"/>
                  <a:pt x="1544325" y="1094187"/>
                </a:cubicBezTo>
                <a:cubicBezTo>
                  <a:pt x="1523388" y="1096868"/>
                  <a:pt x="1509557" y="1098887"/>
                  <a:pt x="1502831" y="1100242"/>
                </a:cubicBezTo>
                <a:cubicBezTo>
                  <a:pt x="1496106" y="1101597"/>
                  <a:pt x="1488115" y="1098880"/>
                  <a:pt x="1478859" y="1092089"/>
                </a:cubicBezTo>
                <a:cubicBezTo>
                  <a:pt x="1469602" y="1085299"/>
                  <a:pt x="1471297" y="1081904"/>
                  <a:pt x="1483945" y="1081904"/>
                </a:cubicBezTo>
                <a:cubicBezTo>
                  <a:pt x="1493754" y="1081904"/>
                  <a:pt x="1512626" y="1080284"/>
                  <a:pt x="1540561" y="1077043"/>
                </a:cubicBezTo>
                <a:cubicBezTo>
                  <a:pt x="1538137" y="1067578"/>
                  <a:pt x="1533932" y="1059946"/>
                  <a:pt x="1527945" y="1054145"/>
                </a:cubicBezTo>
                <a:cubicBezTo>
                  <a:pt x="1521958" y="1048345"/>
                  <a:pt x="1523488" y="1045444"/>
                  <a:pt x="1532537" y="1045444"/>
                </a:cubicBezTo>
                <a:cubicBezTo>
                  <a:pt x="1539937" y="1045444"/>
                  <a:pt x="1547200" y="1046000"/>
                  <a:pt x="1554327" y="1047111"/>
                </a:cubicBezTo>
                <a:cubicBezTo>
                  <a:pt x="1561454" y="1048223"/>
                  <a:pt x="1564788" y="1051399"/>
                  <a:pt x="1564330" y="1056640"/>
                </a:cubicBezTo>
                <a:cubicBezTo>
                  <a:pt x="1563870" y="1061882"/>
                  <a:pt x="1563971" y="1067141"/>
                  <a:pt x="1564631" y="1072418"/>
                </a:cubicBezTo>
                <a:lnTo>
                  <a:pt x="1614255" y="1067428"/>
                </a:lnTo>
                <a:cubicBezTo>
                  <a:pt x="1616420" y="1061606"/>
                  <a:pt x="1617729" y="1056364"/>
                  <a:pt x="1618180" y="1051704"/>
                </a:cubicBezTo>
                <a:cubicBezTo>
                  <a:pt x="1618632" y="1047043"/>
                  <a:pt x="1618180" y="1041684"/>
                  <a:pt x="1616825" y="1035625"/>
                </a:cubicBezTo>
                <a:cubicBezTo>
                  <a:pt x="1615470" y="1029566"/>
                  <a:pt x="1618675" y="1027483"/>
                  <a:pt x="1626440" y="1029376"/>
                </a:cubicBezTo>
                <a:close/>
                <a:moveTo>
                  <a:pt x="6471048" y="772849"/>
                </a:moveTo>
                <a:cubicBezTo>
                  <a:pt x="6468568" y="772849"/>
                  <a:pt x="6461928" y="773297"/>
                  <a:pt x="6451130" y="774193"/>
                </a:cubicBezTo>
                <a:cubicBezTo>
                  <a:pt x="6440332" y="775089"/>
                  <a:pt x="6424952" y="776319"/>
                  <a:pt x="6404990" y="777882"/>
                </a:cubicBezTo>
                <a:cubicBezTo>
                  <a:pt x="6406754" y="785898"/>
                  <a:pt x="6408389" y="794517"/>
                  <a:pt x="6409894" y="803737"/>
                </a:cubicBezTo>
                <a:cubicBezTo>
                  <a:pt x="6437370" y="802017"/>
                  <a:pt x="6456959" y="800382"/>
                  <a:pt x="6468661" y="798833"/>
                </a:cubicBezTo>
                <a:cubicBezTo>
                  <a:pt x="6470195" y="790344"/>
                  <a:pt x="6471188" y="783891"/>
                  <a:pt x="6471640" y="779474"/>
                </a:cubicBezTo>
                <a:cubicBezTo>
                  <a:pt x="6472092" y="775057"/>
                  <a:pt x="6471894" y="772849"/>
                  <a:pt x="6471048" y="772849"/>
                </a:cubicBezTo>
                <a:close/>
                <a:moveTo>
                  <a:pt x="260546" y="764677"/>
                </a:moveTo>
                <a:cubicBezTo>
                  <a:pt x="269414" y="764715"/>
                  <a:pt x="276379" y="765686"/>
                  <a:pt x="281441" y="767589"/>
                </a:cubicBezTo>
                <a:cubicBezTo>
                  <a:pt x="291565" y="771397"/>
                  <a:pt x="299821" y="776237"/>
                  <a:pt x="306211" y="782109"/>
                </a:cubicBezTo>
                <a:cubicBezTo>
                  <a:pt x="312599" y="787981"/>
                  <a:pt x="314173" y="792405"/>
                  <a:pt x="310932" y="795381"/>
                </a:cubicBezTo>
                <a:cubicBezTo>
                  <a:pt x="307691" y="798356"/>
                  <a:pt x="299661" y="799163"/>
                  <a:pt x="286841" y="797801"/>
                </a:cubicBezTo>
                <a:cubicBezTo>
                  <a:pt x="274020" y="796438"/>
                  <a:pt x="258088" y="795087"/>
                  <a:pt x="239044" y="793746"/>
                </a:cubicBezTo>
                <a:cubicBezTo>
                  <a:pt x="220001" y="792405"/>
                  <a:pt x="198039" y="792850"/>
                  <a:pt x="173158" y="795080"/>
                </a:cubicBezTo>
                <a:cubicBezTo>
                  <a:pt x="148278" y="797309"/>
                  <a:pt x="123175" y="800235"/>
                  <a:pt x="97851" y="803856"/>
                </a:cubicBezTo>
                <a:cubicBezTo>
                  <a:pt x="72526" y="807477"/>
                  <a:pt x="56508" y="809287"/>
                  <a:pt x="49796" y="809287"/>
                </a:cubicBezTo>
                <a:cubicBezTo>
                  <a:pt x="42598" y="809287"/>
                  <a:pt x="34937" y="805992"/>
                  <a:pt x="26812" y="799403"/>
                </a:cubicBezTo>
                <a:cubicBezTo>
                  <a:pt x="18689" y="792814"/>
                  <a:pt x="16947" y="788752"/>
                  <a:pt x="21586" y="787218"/>
                </a:cubicBezTo>
                <a:cubicBezTo>
                  <a:pt x="26225" y="785683"/>
                  <a:pt x="36073" y="784690"/>
                  <a:pt x="51130" y="784238"/>
                </a:cubicBezTo>
                <a:cubicBezTo>
                  <a:pt x="66188" y="783787"/>
                  <a:pt x="84062" y="782657"/>
                  <a:pt x="104756" y="780850"/>
                </a:cubicBezTo>
                <a:cubicBezTo>
                  <a:pt x="125405" y="779058"/>
                  <a:pt x="144811" y="777276"/>
                  <a:pt x="162973" y="775505"/>
                </a:cubicBezTo>
                <a:cubicBezTo>
                  <a:pt x="181135" y="773734"/>
                  <a:pt x="202889" y="771020"/>
                  <a:pt x="228236" y="767364"/>
                </a:cubicBezTo>
                <a:cubicBezTo>
                  <a:pt x="240908" y="765535"/>
                  <a:pt x="251679" y="764640"/>
                  <a:pt x="260546" y="764677"/>
                </a:cubicBezTo>
                <a:close/>
                <a:moveTo>
                  <a:pt x="756316" y="752564"/>
                </a:moveTo>
                <a:cubicBezTo>
                  <a:pt x="768448" y="750686"/>
                  <a:pt x="777544" y="753751"/>
                  <a:pt x="783602" y="761760"/>
                </a:cubicBezTo>
                <a:cubicBezTo>
                  <a:pt x="789661" y="769769"/>
                  <a:pt x="791779" y="778470"/>
                  <a:pt x="789958" y="787863"/>
                </a:cubicBezTo>
                <a:cubicBezTo>
                  <a:pt x="788037" y="802303"/>
                  <a:pt x="783035" y="814991"/>
                  <a:pt x="774954" y="825925"/>
                </a:cubicBezTo>
                <a:cubicBezTo>
                  <a:pt x="766874" y="836860"/>
                  <a:pt x="754767" y="845259"/>
                  <a:pt x="738635" y="851125"/>
                </a:cubicBezTo>
                <a:lnTo>
                  <a:pt x="730439" y="840004"/>
                </a:lnTo>
                <a:cubicBezTo>
                  <a:pt x="739947" y="833708"/>
                  <a:pt x="746823" y="827804"/>
                  <a:pt x="751067" y="822290"/>
                </a:cubicBezTo>
                <a:cubicBezTo>
                  <a:pt x="755312" y="816776"/>
                  <a:pt x="757434" y="811323"/>
                  <a:pt x="757434" y="805932"/>
                </a:cubicBezTo>
                <a:cubicBezTo>
                  <a:pt x="756889" y="803752"/>
                  <a:pt x="753154" y="801049"/>
                  <a:pt x="746227" y="797822"/>
                </a:cubicBezTo>
                <a:cubicBezTo>
                  <a:pt x="739302" y="794596"/>
                  <a:pt x="735838" y="787590"/>
                  <a:pt x="735838" y="776807"/>
                </a:cubicBezTo>
                <a:cubicBezTo>
                  <a:pt x="735838" y="772949"/>
                  <a:pt x="736846" y="768751"/>
                  <a:pt x="738860" y="764212"/>
                </a:cubicBezTo>
                <a:cubicBezTo>
                  <a:pt x="740875" y="759674"/>
                  <a:pt x="746694" y="755791"/>
                  <a:pt x="756316" y="752564"/>
                </a:cubicBezTo>
                <a:close/>
                <a:moveTo>
                  <a:pt x="2778271" y="751196"/>
                </a:moveTo>
                <a:cubicBezTo>
                  <a:pt x="2781296" y="750357"/>
                  <a:pt x="2783050" y="755527"/>
                  <a:pt x="2783534" y="766707"/>
                </a:cubicBezTo>
                <a:cubicBezTo>
                  <a:pt x="2784180" y="781614"/>
                  <a:pt x="2778576" y="795363"/>
                  <a:pt x="2766724" y="807953"/>
                </a:cubicBezTo>
                <a:cubicBezTo>
                  <a:pt x="2754872" y="820544"/>
                  <a:pt x="2748326" y="821831"/>
                  <a:pt x="2747085" y="811815"/>
                </a:cubicBezTo>
                <a:cubicBezTo>
                  <a:pt x="2745845" y="801798"/>
                  <a:pt x="2746167" y="794879"/>
                  <a:pt x="2748053" y="791057"/>
                </a:cubicBezTo>
                <a:cubicBezTo>
                  <a:pt x="2749939" y="787235"/>
                  <a:pt x="2753750" y="781496"/>
                  <a:pt x="2759486" y="773838"/>
                </a:cubicBezTo>
                <a:cubicBezTo>
                  <a:pt x="2764548" y="767098"/>
                  <a:pt x="2769660" y="760498"/>
                  <a:pt x="2774823" y="754038"/>
                </a:cubicBezTo>
                <a:cubicBezTo>
                  <a:pt x="2776113" y="752423"/>
                  <a:pt x="2777263" y="751475"/>
                  <a:pt x="2778271" y="751196"/>
                </a:cubicBezTo>
                <a:close/>
                <a:moveTo>
                  <a:pt x="987572" y="751196"/>
                </a:moveTo>
                <a:cubicBezTo>
                  <a:pt x="990597" y="750357"/>
                  <a:pt x="992351" y="755527"/>
                  <a:pt x="992835" y="766707"/>
                </a:cubicBezTo>
                <a:cubicBezTo>
                  <a:pt x="993480" y="781614"/>
                  <a:pt x="987876" y="795363"/>
                  <a:pt x="976025" y="807953"/>
                </a:cubicBezTo>
                <a:cubicBezTo>
                  <a:pt x="964172" y="820544"/>
                  <a:pt x="957626" y="821831"/>
                  <a:pt x="956386" y="811815"/>
                </a:cubicBezTo>
                <a:cubicBezTo>
                  <a:pt x="955145" y="801798"/>
                  <a:pt x="955468" y="794879"/>
                  <a:pt x="957354" y="791057"/>
                </a:cubicBezTo>
                <a:cubicBezTo>
                  <a:pt x="959239" y="787235"/>
                  <a:pt x="963050" y="781496"/>
                  <a:pt x="968787" y="773838"/>
                </a:cubicBezTo>
                <a:cubicBezTo>
                  <a:pt x="973848" y="767098"/>
                  <a:pt x="978960" y="760498"/>
                  <a:pt x="984123" y="754038"/>
                </a:cubicBezTo>
                <a:cubicBezTo>
                  <a:pt x="985414" y="752423"/>
                  <a:pt x="986563" y="751475"/>
                  <a:pt x="987572" y="751196"/>
                </a:cubicBezTo>
                <a:close/>
                <a:moveTo>
                  <a:pt x="2891132" y="746832"/>
                </a:moveTo>
                <a:cubicBezTo>
                  <a:pt x="2895794" y="746696"/>
                  <a:pt x="2903648" y="748291"/>
                  <a:pt x="2914694" y="751618"/>
                </a:cubicBezTo>
                <a:cubicBezTo>
                  <a:pt x="2936785" y="758272"/>
                  <a:pt x="2947554" y="771572"/>
                  <a:pt x="2947002" y="791520"/>
                </a:cubicBezTo>
                <a:cubicBezTo>
                  <a:pt x="2946450" y="811467"/>
                  <a:pt x="2935734" y="811495"/>
                  <a:pt x="2914855" y="791606"/>
                </a:cubicBezTo>
                <a:cubicBezTo>
                  <a:pt x="2899539" y="772691"/>
                  <a:pt x="2890161" y="759634"/>
                  <a:pt x="2886719" y="752435"/>
                </a:cubicBezTo>
                <a:cubicBezTo>
                  <a:pt x="2884999" y="748836"/>
                  <a:pt x="2886469" y="746968"/>
                  <a:pt x="2891132" y="746832"/>
                </a:cubicBezTo>
                <a:close/>
                <a:moveTo>
                  <a:pt x="1100432" y="746832"/>
                </a:moveTo>
                <a:cubicBezTo>
                  <a:pt x="1105094" y="746696"/>
                  <a:pt x="1112948" y="748291"/>
                  <a:pt x="1123994" y="751618"/>
                </a:cubicBezTo>
                <a:cubicBezTo>
                  <a:pt x="1146085" y="758272"/>
                  <a:pt x="1156855" y="771572"/>
                  <a:pt x="1156302" y="791520"/>
                </a:cubicBezTo>
                <a:cubicBezTo>
                  <a:pt x="1155751" y="811467"/>
                  <a:pt x="1145035" y="811495"/>
                  <a:pt x="1124155" y="791606"/>
                </a:cubicBezTo>
                <a:cubicBezTo>
                  <a:pt x="1108840" y="772691"/>
                  <a:pt x="1099462" y="759634"/>
                  <a:pt x="1096020" y="752435"/>
                </a:cubicBezTo>
                <a:cubicBezTo>
                  <a:pt x="1094299" y="748836"/>
                  <a:pt x="1095770" y="746968"/>
                  <a:pt x="1100432" y="746832"/>
                </a:cubicBezTo>
                <a:close/>
                <a:moveTo>
                  <a:pt x="7048336" y="743724"/>
                </a:moveTo>
                <a:cubicBezTo>
                  <a:pt x="7044964" y="743914"/>
                  <a:pt x="7041684" y="745194"/>
                  <a:pt x="7038498" y="747563"/>
                </a:cubicBezTo>
                <a:cubicBezTo>
                  <a:pt x="7032123" y="752303"/>
                  <a:pt x="7028936" y="758620"/>
                  <a:pt x="7028936" y="766514"/>
                </a:cubicBezTo>
                <a:cubicBezTo>
                  <a:pt x="7028936" y="774408"/>
                  <a:pt x="7032486" y="780334"/>
                  <a:pt x="7039584" y="784292"/>
                </a:cubicBezTo>
                <a:cubicBezTo>
                  <a:pt x="7046682" y="788250"/>
                  <a:pt x="7053630" y="788049"/>
                  <a:pt x="7060428" y="783690"/>
                </a:cubicBezTo>
                <a:cubicBezTo>
                  <a:pt x="7067225" y="779316"/>
                  <a:pt x="7070419" y="773006"/>
                  <a:pt x="7070010" y="764761"/>
                </a:cubicBezTo>
                <a:cubicBezTo>
                  <a:pt x="7069602" y="756515"/>
                  <a:pt x="7065840" y="750403"/>
                  <a:pt x="7058728" y="746423"/>
                </a:cubicBezTo>
                <a:cubicBezTo>
                  <a:pt x="7055172" y="744434"/>
                  <a:pt x="7051707" y="743534"/>
                  <a:pt x="7048336" y="743724"/>
                </a:cubicBezTo>
                <a:close/>
                <a:moveTo>
                  <a:pt x="3272657" y="737607"/>
                </a:moveTo>
                <a:cubicBezTo>
                  <a:pt x="3281631" y="737942"/>
                  <a:pt x="3289683" y="741336"/>
                  <a:pt x="3296813" y="747789"/>
                </a:cubicBezTo>
                <a:cubicBezTo>
                  <a:pt x="3306321" y="756393"/>
                  <a:pt x="3301152" y="760695"/>
                  <a:pt x="3281305" y="760695"/>
                </a:cubicBezTo>
                <a:cubicBezTo>
                  <a:pt x="3264584" y="760695"/>
                  <a:pt x="3243153" y="762721"/>
                  <a:pt x="3217010" y="766772"/>
                </a:cubicBezTo>
                <a:cubicBezTo>
                  <a:pt x="3190868" y="770823"/>
                  <a:pt x="3172168" y="773974"/>
                  <a:pt x="3160911" y="776226"/>
                </a:cubicBezTo>
                <a:cubicBezTo>
                  <a:pt x="3149654" y="778477"/>
                  <a:pt x="3138996" y="775304"/>
                  <a:pt x="3128936" y="766707"/>
                </a:cubicBezTo>
                <a:cubicBezTo>
                  <a:pt x="3118877" y="758110"/>
                  <a:pt x="3121519" y="753812"/>
                  <a:pt x="3136863" y="753812"/>
                </a:cubicBezTo>
                <a:cubicBezTo>
                  <a:pt x="3149382" y="753812"/>
                  <a:pt x="3163665" y="752919"/>
                  <a:pt x="3179711" y="751134"/>
                </a:cubicBezTo>
                <a:cubicBezTo>
                  <a:pt x="3195758" y="749349"/>
                  <a:pt x="3210443" y="747574"/>
                  <a:pt x="3223764" y="745810"/>
                </a:cubicBezTo>
                <a:cubicBezTo>
                  <a:pt x="3237388" y="743071"/>
                  <a:pt x="3250592" y="740565"/>
                  <a:pt x="3263376" y="738292"/>
                </a:cubicBezTo>
                <a:cubicBezTo>
                  <a:pt x="3266572" y="737724"/>
                  <a:pt x="3269665" y="737496"/>
                  <a:pt x="3272657" y="737607"/>
                </a:cubicBezTo>
                <a:close/>
                <a:moveTo>
                  <a:pt x="6861720" y="734442"/>
                </a:moveTo>
                <a:cubicBezTo>
                  <a:pt x="6860270" y="733947"/>
                  <a:pt x="6854756" y="734603"/>
                  <a:pt x="6845178" y="736410"/>
                </a:cubicBezTo>
                <a:lnTo>
                  <a:pt x="6804652" y="741358"/>
                </a:lnTo>
                <a:cubicBezTo>
                  <a:pt x="6805512" y="755913"/>
                  <a:pt x="6806336" y="769952"/>
                  <a:pt x="6807126" y="783475"/>
                </a:cubicBezTo>
                <a:cubicBezTo>
                  <a:pt x="6823130" y="782629"/>
                  <a:pt x="6839097" y="781410"/>
                  <a:pt x="6855029" y="779818"/>
                </a:cubicBezTo>
                <a:cubicBezTo>
                  <a:pt x="6859130" y="765048"/>
                  <a:pt x="6861634" y="753916"/>
                  <a:pt x="6862536" y="746423"/>
                </a:cubicBezTo>
                <a:cubicBezTo>
                  <a:pt x="6863440" y="738930"/>
                  <a:pt x="6863167" y="734937"/>
                  <a:pt x="6861720" y="734442"/>
                </a:cubicBezTo>
                <a:close/>
                <a:moveTo>
                  <a:pt x="2575469" y="734442"/>
                </a:moveTo>
                <a:cubicBezTo>
                  <a:pt x="2574021" y="733947"/>
                  <a:pt x="2568507" y="734603"/>
                  <a:pt x="2558928" y="736410"/>
                </a:cubicBezTo>
                <a:lnTo>
                  <a:pt x="2518402" y="741358"/>
                </a:lnTo>
                <a:cubicBezTo>
                  <a:pt x="2519263" y="755913"/>
                  <a:pt x="2520087" y="769952"/>
                  <a:pt x="2520876" y="783475"/>
                </a:cubicBezTo>
                <a:cubicBezTo>
                  <a:pt x="2536880" y="782629"/>
                  <a:pt x="2552848" y="781410"/>
                  <a:pt x="2568779" y="779818"/>
                </a:cubicBezTo>
                <a:cubicBezTo>
                  <a:pt x="2572881" y="765048"/>
                  <a:pt x="2575383" y="753916"/>
                  <a:pt x="2576287" y="746423"/>
                </a:cubicBezTo>
                <a:cubicBezTo>
                  <a:pt x="2577190" y="738930"/>
                  <a:pt x="2576918" y="734937"/>
                  <a:pt x="2575469" y="734442"/>
                </a:cubicBezTo>
                <a:close/>
                <a:moveTo>
                  <a:pt x="5209455" y="729484"/>
                </a:moveTo>
                <a:cubicBezTo>
                  <a:pt x="5233418" y="735105"/>
                  <a:pt x="5251257" y="741429"/>
                  <a:pt x="5262973" y="748456"/>
                </a:cubicBezTo>
                <a:cubicBezTo>
                  <a:pt x="5274689" y="755483"/>
                  <a:pt x="5283146" y="761835"/>
                  <a:pt x="5288345" y="767514"/>
                </a:cubicBezTo>
                <a:cubicBezTo>
                  <a:pt x="5293543" y="773193"/>
                  <a:pt x="5296838" y="780951"/>
                  <a:pt x="5298228" y="790788"/>
                </a:cubicBezTo>
                <a:cubicBezTo>
                  <a:pt x="5299620" y="800626"/>
                  <a:pt x="5295959" y="808642"/>
                  <a:pt x="5287248" y="814837"/>
                </a:cubicBezTo>
                <a:cubicBezTo>
                  <a:pt x="5278536" y="821032"/>
                  <a:pt x="5269867" y="814238"/>
                  <a:pt x="5261242" y="794456"/>
                </a:cubicBezTo>
                <a:cubicBezTo>
                  <a:pt x="5252616" y="774673"/>
                  <a:pt x="5234544" y="756386"/>
                  <a:pt x="5207025" y="739594"/>
                </a:cubicBezTo>
                <a:close/>
                <a:moveTo>
                  <a:pt x="3428280" y="729484"/>
                </a:moveTo>
                <a:cubicBezTo>
                  <a:pt x="3452243" y="735105"/>
                  <a:pt x="3470082" y="741429"/>
                  <a:pt x="3481798" y="748456"/>
                </a:cubicBezTo>
                <a:cubicBezTo>
                  <a:pt x="3493514" y="755483"/>
                  <a:pt x="3501971" y="761835"/>
                  <a:pt x="3507170" y="767514"/>
                </a:cubicBezTo>
                <a:cubicBezTo>
                  <a:pt x="3512368" y="773193"/>
                  <a:pt x="3515663" y="780951"/>
                  <a:pt x="3517054" y="790788"/>
                </a:cubicBezTo>
                <a:cubicBezTo>
                  <a:pt x="3518444" y="800626"/>
                  <a:pt x="3514784" y="808642"/>
                  <a:pt x="3506073" y="814837"/>
                </a:cubicBezTo>
                <a:cubicBezTo>
                  <a:pt x="3497361" y="821032"/>
                  <a:pt x="3488692" y="814238"/>
                  <a:pt x="3480067" y="794456"/>
                </a:cubicBezTo>
                <a:cubicBezTo>
                  <a:pt x="3471441" y="774673"/>
                  <a:pt x="3453369" y="756386"/>
                  <a:pt x="3425850" y="739594"/>
                </a:cubicBezTo>
                <a:close/>
                <a:moveTo>
                  <a:pt x="5030081" y="725612"/>
                </a:moveTo>
                <a:cubicBezTo>
                  <a:pt x="5015225" y="728308"/>
                  <a:pt x="5003128" y="730373"/>
                  <a:pt x="4993793" y="731807"/>
                </a:cubicBezTo>
                <a:cubicBezTo>
                  <a:pt x="4993793" y="741085"/>
                  <a:pt x="4993848" y="749566"/>
                  <a:pt x="4993957" y="757251"/>
                </a:cubicBezTo>
                <a:lnTo>
                  <a:pt x="4994077" y="762276"/>
                </a:lnTo>
                <a:lnTo>
                  <a:pt x="4998106" y="759867"/>
                </a:lnTo>
                <a:cubicBezTo>
                  <a:pt x="5003792" y="760319"/>
                  <a:pt x="5014450" y="758637"/>
                  <a:pt x="5030081" y="754823"/>
                </a:cubicBezTo>
                <a:close/>
                <a:moveTo>
                  <a:pt x="7050817" y="720804"/>
                </a:moveTo>
                <a:cubicBezTo>
                  <a:pt x="7056338" y="720926"/>
                  <a:pt x="7061984" y="722199"/>
                  <a:pt x="7067752" y="724623"/>
                </a:cubicBezTo>
                <a:cubicBezTo>
                  <a:pt x="7079288" y="729469"/>
                  <a:pt x="7086950" y="737149"/>
                  <a:pt x="7090736" y="747660"/>
                </a:cubicBezTo>
                <a:cubicBezTo>
                  <a:pt x="7094522" y="758171"/>
                  <a:pt x="7094966" y="768568"/>
                  <a:pt x="7092069" y="778850"/>
                </a:cubicBezTo>
                <a:cubicBezTo>
                  <a:pt x="7089172" y="789132"/>
                  <a:pt x="7083751" y="797001"/>
                  <a:pt x="7075808" y="802458"/>
                </a:cubicBezTo>
                <a:cubicBezTo>
                  <a:pt x="7067862" y="807914"/>
                  <a:pt x="7058423" y="810642"/>
                  <a:pt x="7047489" y="810642"/>
                </a:cubicBezTo>
                <a:cubicBezTo>
                  <a:pt x="7036554" y="810642"/>
                  <a:pt x="7026652" y="806204"/>
                  <a:pt x="7017783" y="797327"/>
                </a:cubicBezTo>
                <a:cubicBezTo>
                  <a:pt x="7008913" y="788451"/>
                  <a:pt x="7004479" y="778907"/>
                  <a:pt x="7004479" y="768697"/>
                </a:cubicBezTo>
                <a:cubicBezTo>
                  <a:pt x="7004479" y="758487"/>
                  <a:pt x="7006867" y="749557"/>
                  <a:pt x="7011642" y="741906"/>
                </a:cubicBezTo>
                <a:cubicBezTo>
                  <a:pt x="7016418" y="734256"/>
                  <a:pt x="7024078" y="728251"/>
                  <a:pt x="7034626" y="723891"/>
                </a:cubicBezTo>
                <a:cubicBezTo>
                  <a:pt x="7039899" y="721711"/>
                  <a:pt x="7045296" y="720683"/>
                  <a:pt x="7050817" y="720804"/>
                </a:cubicBezTo>
                <a:close/>
                <a:moveTo>
                  <a:pt x="3879418" y="701718"/>
                </a:moveTo>
                <a:cubicBezTo>
                  <a:pt x="3881095" y="702384"/>
                  <a:pt x="3882342" y="705731"/>
                  <a:pt x="3883159" y="711759"/>
                </a:cubicBezTo>
                <a:cubicBezTo>
                  <a:pt x="3885339" y="727835"/>
                  <a:pt x="3883485" y="741361"/>
                  <a:pt x="3877599" y="752339"/>
                </a:cubicBezTo>
                <a:cubicBezTo>
                  <a:pt x="3871712" y="763316"/>
                  <a:pt x="3865159" y="766076"/>
                  <a:pt x="3857939" y="760620"/>
                </a:cubicBezTo>
                <a:cubicBezTo>
                  <a:pt x="3850718" y="755164"/>
                  <a:pt x="3848277" y="749818"/>
                  <a:pt x="3850614" y="744584"/>
                </a:cubicBezTo>
                <a:cubicBezTo>
                  <a:pt x="3852951" y="739350"/>
                  <a:pt x="3858566" y="731398"/>
                  <a:pt x="3867457" y="720729"/>
                </a:cubicBezTo>
                <a:cubicBezTo>
                  <a:pt x="3872637" y="706945"/>
                  <a:pt x="3876624" y="700607"/>
                  <a:pt x="3879418" y="701718"/>
                </a:cubicBezTo>
                <a:close/>
                <a:moveTo>
                  <a:pt x="4302950" y="701520"/>
                </a:moveTo>
                <a:cubicBezTo>
                  <a:pt x="4299641" y="701366"/>
                  <a:pt x="4295249" y="701736"/>
                  <a:pt x="4289775" y="702628"/>
                </a:cubicBezTo>
                <a:cubicBezTo>
                  <a:pt x="4278826" y="704414"/>
                  <a:pt x="4260525" y="706547"/>
                  <a:pt x="4234870" y="709028"/>
                </a:cubicBezTo>
                <a:cubicBezTo>
                  <a:pt x="4235773" y="719525"/>
                  <a:pt x="4236225" y="729046"/>
                  <a:pt x="4236225" y="737593"/>
                </a:cubicBezTo>
                <a:cubicBezTo>
                  <a:pt x="4242334" y="736848"/>
                  <a:pt x="4250970" y="734410"/>
                  <a:pt x="4262134" y="730280"/>
                </a:cubicBezTo>
                <a:cubicBezTo>
                  <a:pt x="4273298" y="726150"/>
                  <a:pt x="4282343" y="727476"/>
                  <a:pt x="4289270" y="734259"/>
                </a:cubicBezTo>
                <a:cubicBezTo>
                  <a:pt x="4296196" y="741042"/>
                  <a:pt x="4292310" y="745796"/>
                  <a:pt x="4277611" y="748520"/>
                </a:cubicBezTo>
                <a:cubicBezTo>
                  <a:pt x="4262913" y="751245"/>
                  <a:pt x="4253390" y="753056"/>
                  <a:pt x="4249045" y="753952"/>
                </a:cubicBezTo>
                <a:cubicBezTo>
                  <a:pt x="4244700" y="754848"/>
                  <a:pt x="4240427" y="753948"/>
                  <a:pt x="4236225" y="751252"/>
                </a:cubicBezTo>
                <a:cubicBezTo>
                  <a:pt x="4237129" y="761491"/>
                  <a:pt x="4237580" y="770432"/>
                  <a:pt x="4237580" y="778076"/>
                </a:cubicBezTo>
                <a:cubicBezTo>
                  <a:pt x="4257614" y="776355"/>
                  <a:pt x="4272169" y="774351"/>
                  <a:pt x="4281246" y="772064"/>
                </a:cubicBezTo>
                <a:cubicBezTo>
                  <a:pt x="4290324" y="769776"/>
                  <a:pt x="4298028" y="770404"/>
                  <a:pt x="4304359" y="773946"/>
                </a:cubicBezTo>
                <a:cubicBezTo>
                  <a:pt x="4310691" y="777488"/>
                  <a:pt x="4313946" y="780187"/>
                  <a:pt x="4314125" y="782044"/>
                </a:cubicBezTo>
                <a:cubicBezTo>
                  <a:pt x="4314304" y="783901"/>
                  <a:pt x="4314613" y="783658"/>
                  <a:pt x="4315050" y="781313"/>
                </a:cubicBezTo>
                <a:cubicBezTo>
                  <a:pt x="4315487" y="778968"/>
                  <a:pt x="4315265" y="766023"/>
                  <a:pt x="4314383" y="742476"/>
                </a:cubicBezTo>
                <a:cubicBezTo>
                  <a:pt x="4313501" y="718929"/>
                  <a:pt x="4311917" y="705955"/>
                  <a:pt x="4309629" y="703553"/>
                </a:cubicBezTo>
                <a:cubicBezTo>
                  <a:pt x="4308486" y="702352"/>
                  <a:pt x="4306259" y="701675"/>
                  <a:pt x="4302950" y="701520"/>
                </a:cubicBezTo>
                <a:close/>
                <a:moveTo>
                  <a:pt x="2159825" y="701520"/>
                </a:moveTo>
                <a:cubicBezTo>
                  <a:pt x="2156516" y="701366"/>
                  <a:pt x="2152125" y="701736"/>
                  <a:pt x="2146650" y="702628"/>
                </a:cubicBezTo>
                <a:cubicBezTo>
                  <a:pt x="2135702" y="704414"/>
                  <a:pt x="2117400" y="706547"/>
                  <a:pt x="2091745" y="709028"/>
                </a:cubicBezTo>
                <a:cubicBezTo>
                  <a:pt x="2092649" y="719525"/>
                  <a:pt x="2093100" y="729046"/>
                  <a:pt x="2093100" y="737593"/>
                </a:cubicBezTo>
                <a:cubicBezTo>
                  <a:pt x="2099209" y="736848"/>
                  <a:pt x="2107846" y="734410"/>
                  <a:pt x="2119010" y="730280"/>
                </a:cubicBezTo>
                <a:cubicBezTo>
                  <a:pt x="2130174" y="726150"/>
                  <a:pt x="2139219" y="727476"/>
                  <a:pt x="2146145" y="734259"/>
                </a:cubicBezTo>
                <a:cubicBezTo>
                  <a:pt x="2153071" y="741042"/>
                  <a:pt x="2149185" y="745796"/>
                  <a:pt x="2134486" y="748520"/>
                </a:cubicBezTo>
                <a:cubicBezTo>
                  <a:pt x="2119788" y="751245"/>
                  <a:pt x="2110266" y="753056"/>
                  <a:pt x="2105921" y="753952"/>
                </a:cubicBezTo>
                <a:cubicBezTo>
                  <a:pt x="2101576" y="754848"/>
                  <a:pt x="2097302" y="753948"/>
                  <a:pt x="2093100" y="751252"/>
                </a:cubicBezTo>
                <a:cubicBezTo>
                  <a:pt x="2094004" y="761491"/>
                  <a:pt x="2094456" y="770432"/>
                  <a:pt x="2094456" y="778076"/>
                </a:cubicBezTo>
                <a:cubicBezTo>
                  <a:pt x="2114489" y="776355"/>
                  <a:pt x="2129044" y="774351"/>
                  <a:pt x="2138122" y="772064"/>
                </a:cubicBezTo>
                <a:cubicBezTo>
                  <a:pt x="2147199" y="769776"/>
                  <a:pt x="2154903" y="770404"/>
                  <a:pt x="2161234" y="773946"/>
                </a:cubicBezTo>
                <a:cubicBezTo>
                  <a:pt x="2167566" y="777488"/>
                  <a:pt x="2170821" y="780187"/>
                  <a:pt x="2171000" y="782044"/>
                </a:cubicBezTo>
                <a:cubicBezTo>
                  <a:pt x="2171179" y="783901"/>
                  <a:pt x="2171488" y="783658"/>
                  <a:pt x="2171925" y="781313"/>
                </a:cubicBezTo>
                <a:cubicBezTo>
                  <a:pt x="2172362" y="778968"/>
                  <a:pt x="2172140" y="766023"/>
                  <a:pt x="2171258" y="742476"/>
                </a:cubicBezTo>
                <a:cubicBezTo>
                  <a:pt x="2170376" y="718929"/>
                  <a:pt x="2168792" y="705955"/>
                  <a:pt x="2166504" y="703553"/>
                </a:cubicBezTo>
                <a:cubicBezTo>
                  <a:pt x="2165361" y="702352"/>
                  <a:pt x="2163134" y="701675"/>
                  <a:pt x="2159825" y="701520"/>
                </a:cubicBezTo>
                <a:close/>
                <a:moveTo>
                  <a:pt x="6742401" y="695906"/>
                </a:moveTo>
                <a:cubicBezTo>
                  <a:pt x="6734384" y="699377"/>
                  <a:pt x="6724154" y="702359"/>
                  <a:pt x="6711706" y="704855"/>
                </a:cubicBezTo>
                <a:cubicBezTo>
                  <a:pt x="6708637" y="712555"/>
                  <a:pt x="6705876" y="719976"/>
                  <a:pt x="6703424" y="727118"/>
                </a:cubicBezTo>
                <a:cubicBezTo>
                  <a:pt x="6704973" y="731534"/>
                  <a:pt x="6711211" y="738174"/>
                  <a:pt x="6722138" y="747036"/>
                </a:cubicBezTo>
                <a:cubicBezTo>
                  <a:pt x="6730298" y="732295"/>
                  <a:pt x="6737052" y="715251"/>
                  <a:pt x="6742401" y="695906"/>
                </a:cubicBezTo>
                <a:close/>
                <a:moveTo>
                  <a:pt x="2456151" y="695906"/>
                </a:moveTo>
                <a:cubicBezTo>
                  <a:pt x="2448135" y="699377"/>
                  <a:pt x="2437904" y="702359"/>
                  <a:pt x="2425456" y="704855"/>
                </a:cubicBezTo>
                <a:cubicBezTo>
                  <a:pt x="2422387" y="712555"/>
                  <a:pt x="2419627" y="719976"/>
                  <a:pt x="2417175" y="727118"/>
                </a:cubicBezTo>
                <a:cubicBezTo>
                  <a:pt x="2418723" y="731534"/>
                  <a:pt x="2424961" y="738174"/>
                  <a:pt x="2435889" y="747036"/>
                </a:cubicBezTo>
                <a:cubicBezTo>
                  <a:pt x="2444048" y="732295"/>
                  <a:pt x="2450802" y="715251"/>
                  <a:pt x="2456151" y="695906"/>
                </a:cubicBezTo>
                <a:close/>
                <a:moveTo>
                  <a:pt x="6174356" y="695559"/>
                </a:moveTo>
                <a:cubicBezTo>
                  <a:pt x="6178410" y="695999"/>
                  <a:pt x="6184212" y="699972"/>
                  <a:pt x="6191762" y="707479"/>
                </a:cubicBezTo>
                <a:cubicBezTo>
                  <a:pt x="6202403" y="720557"/>
                  <a:pt x="6204289" y="728982"/>
                  <a:pt x="6197420" y="732753"/>
                </a:cubicBezTo>
                <a:cubicBezTo>
                  <a:pt x="6190551" y="736525"/>
                  <a:pt x="6182908" y="743064"/>
                  <a:pt x="6174490" y="752371"/>
                </a:cubicBezTo>
                <a:cubicBezTo>
                  <a:pt x="6166072" y="761678"/>
                  <a:pt x="6151822" y="775226"/>
                  <a:pt x="6131738" y="793015"/>
                </a:cubicBezTo>
                <a:cubicBezTo>
                  <a:pt x="6111654" y="810804"/>
                  <a:pt x="6091374" y="822462"/>
                  <a:pt x="6070896" y="827990"/>
                </a:cubicBezTo>
                <a:cubicBezTo>
                  <a:pt x="6050418" y="833518"/>
                  <a:pt x="6048654" y="830586"/>
                  <a:pt x="6065604" y="819193"/>
                </a:cubicBezTo>
                <a:cubicBezTo>
                  <a:pt x="6082554" y="807799"/>
                  <a:pt x="6103484" y="789207"/>
                  <a:pt x="6128393" y="763416"/>
                </a:cubicBezTo>
                <a:cubicBezTo>
                  <a:pt x="6153302" y="737626"/>
                  <a:pt x="6166316" y="718101"/>
                  <a:pt x="6167434" y="704844"/>
                </a:cubicBezTo>
                <a:cubicBezTo>
                  <a:pt x="6167994" y="698215"/>
                  <a:pt x="6170300" y="695120"/>
                  <a:pt x="6174356" y="695559"/>
                </a:cubicBezTo>
                <a:close/>
                <a:moveTo>
                  <a:pt x="7528320" y="693217"/>
                </a:moveTo>
                <a:lnTo>
                  <a:pt x="7477902" y="697172"/>
                </a:lnTo>
                <a:lnTo>
                  <a:pt x="7482384" y="698358"/>
                </a:lnTo>
                <a:cubicBezTo>
                  <a:pt x="7494050" y="702804"/>
                  <a:pt x="7500374" y="708128"/>
                  <a:pt x="7501356" y="714330"/>
                </a:cubicBezTo>
                <a:cubicBezTo>
                  <a:pt x="7502338" y="720532"/>
                  <a:pt x="7500768" y="726437"/>
                  <a:pt x="7496646" y="732044"/>
                </a:cubicBezTo>
                <a:cubicBezTo>
                  <a:pt x="7492522" y="737651"/>
                  <a:pt x="7487859" y="736511"/>
                  <a:pt x="7482654" y="728623"/>
                </a:cubicBezTo>
                <a:cubicBezTo>
                  <a:pt x="7477448" y="720736"/>
                  <a:pt x="7473002" y="713566"/>
                  <a:pt x="7469317" y="707113"/>
                </a:cubicBezTo>
                <a:cubicBezTo>
                  <a:pt x="7468579" y="704543"/>
                  <a:pt x="7468297" y="702432"/>
                  <a:pt x="7468472" y="700782"/>
                </a:cubicBezTo>
                <a:lnTo>
                  <a:pt x="7470064" y="697786"/>
                </a:lnTo>
                <a:lnTo>
                  <a:pt x="7444666" y="699778"/>
                </a:lnTo>
                <a:cubicBezTo>
                  <a:pt x="7432634" y="723798"/>
                  <a:pt x="7425028" y="736403"/>
                  <a:pt x="7421844" y="737593"/>
                </a:cubicBezTo>
                <a:cubicBezTo>
                  <a:pt x="7458726" y="737636"/>
                  <a:pt x="7492554" y="737636"/>
                  <a:pt x="7523330" y="737593"/>
                </a:cubicBezTo>
                <a:cubicBezTo>
                  <a:pt x="7524892" y="729132"/>
                  <a:pt x="7526556" y="714341"/>
                  <a:pt x="7528320" y="693217"/>
                </a:cubicBezTo>
                <a:close/>
                <a:moveTo>
                  <a:pt x="5734841" y="679677"/>
                </a:moveTo>
                <a:cubicBezTo>
                  <a:pt x="5727542" y="680559"/>
                  <a:pt x="5716041" y="682240"/>
                  <a:pt x="5700338" y="684721"/>
                </a:cubicBezTo>
                <a:cubicBezTo>
                  <a:pt x="5694043" y="702704"/>
                  <a:pt x="5684507" y="728874"/>
                  <a:pt x="5671729" y="763234"/>
                </a:cubicBezTo>
                <a:cubicBezTo>
                  <a:pt x="5680420" y="763277"/>
                  <a:pt x="5700768" y="762029"/>
                  <a:pt x="5732776" y="759491"/>
                </a:cubicBezTo>
                <a:cubicBezTo>
                  <a:pt x="5741452" y="719553"/>
                  <a:pt x="5745789" y="695634"/>
                  <a:pt x="5745789" y="687732"/>
                </a:cubicBezTo>
                <a:cubicBezTo>
                  <a:pt x="5745789" y="681480"/>
                  <a:pt x="5742140" y="678795"/>
                  <a:pt x="5734841" y="679677"/>
                </a:cubicBezTo>
                <a:close/>
                <a:moveTo>
                  <a:pt x="5010298" y="655788"/>
                </a:moveTo>
                <a:lnTo>
                  <a:pt x="5011916" y="665610"/>
                </a:lnTo>
                <a:cubicBezTo>
                  <a:pt x="5012826" y="671123"/>
                  <a:pt x="5013819" y="677121"/>
                  <a:pt x="5014895" y="683602"/>
                </a:cubicBezTo>
                <a:cubicBezTo>
                  <a:pt x="5019785" y="683703"/>
                  <a:pt x="5024847" y="683100"/>
                  <a:pt x="5030081" y="681795"/>
                </a:cubicBezTo>
                <a:lnTo>
                  <a:pt x="5030081" y="662157"/>
                </a:lnTo>
                <a:cubicBezTo>
                  <a:pt x="5022223" y="663060"/>
                  <a:pt x="5015981" y="661518"/>
                  <a:pt x="5011356" y="657532"/>
                </a:cubicBezTo>
                <a:close/>
                <a:moveTo>
                  <a:pt x="150357" y="654069"/>
                </a:moveTo>
                <a:lnTo>
                  <a:pt x="109273" y="660199"/>
                </a:lnTo>
                <a:cubicBezTo>
                  <a:pt x="120071" y="704654"/>
                  <a:pt x="125470" y="728229"/>
                  <a:pt x="125470" y="730925"/>
                </a:cubicBezTo>
                <a:cubicBezTo>
                  <a:pt x="125470" y="730868"/>
                  <a:pt x="133967" y="728882"/>
                  <a:pt x="150959" y="724967"/>
                </a:cubicBezTo>
                <a:lnTo>
                  <a:pt x="150959" y="702660"/>
                </a:lnTo>
                <a:cubicBezTo>
                  <a:pt x="140333" y="704453"/>
                  <a:pt x="131826" y="702478"/>
                  <a:pt x="125438" y="696734"/>
                </a:cubicBezTo>
                <a:cubicBezTo>
                  <a:pt x="119049" y="690991"/>
                  <a:pt x="119314" y="687159"/>
                  <a:pt x="126234" y="685237"/>
                </a:cubicBezTo>
                <a:cubicBezTo>
                  <a:pt x="133152" y="683316"/>
                  <a:pt x="141395" y="681623"/>
                  <a:pt x="150959" y="680161"/>
                </a:cubicBezTo>
                <a:cubicBezTo>
                  <a:pt x="150959" y="663612"/>
                  <a:pt x="150759" y="654915"/>
                  <a:pt x="150357" y="654069"/>
                </a:cubicBezTo>
                <a:close/>
                <a:moveTo>
                  <a:pt x="1327660" y="646196"/>
                </a:moveTo>
                <a:cubicBezTo>
                  <a:pt x="1333325" y="645034"/>
                  <a:pt x="1340623" y="646404"/>
                  <a:pt x="1349558" y="650304"/>
                </a:cubicBezTo>
                <a:cubicBezTo>
                  <a:pt x="1358492" y="654205"/>
                  <a:pt x="1364235" y="658267"/>
                  <a:pt x="1366788" y="662490"/>
                </a:cubicBezTo>
                <a:cubicBezTo>
                  <a:pt x="1369340" y="666713"/>
                  <a:pt x="1368827" y="673112"/>
                  <a:pt x="1365249" y="681688"/>
                </a:cubicBezTo>
                <a:cubicBezTo>
                  <a:pt x="1361672" y="690263"/>
                  <a:pt x="1351064" y="686348"/>
                  <a:pt x="1333425" y="669943"/>
                </a:cubicBezTo>
                <a:cubicBezTo>
                  <a:pt x="1323917" y="655273"/>
                  <a:pt x="1321996" y="647357"/>
                  <a:pt x="1327660" y="646196"/>
                </a:cubicBezTo>
                <a:close/>
                <a:moveTo>
                  <a:pt x="215276" y="645504"/>
                </a:moveTo>
                <a:cubicBezTo>
                  <a:pt x="207955" y="645793"/>
                  <a:pt x="194216" y="647250"/>
                  <a:pt x="174061" y="649874"/>
                </a:cubicBezTo>
                <a:cubicBezTo>
                  <a:pt x="178565" y="650218"/>
                  <a:pt x="180143" y="653327"/>
                  <a:pt x="178795" y="659199"/>
                </a:cubicBezTo>
                <a:cubicBezTo>
                  <a:pt x="177445" y="665071"/>
                  <a:pt x="176772" y="670058"/>
                  <a:pt x="176772" y="674159"/>
                </a:cubicBezTo>
                <a:cubicBezTo>
                  <a:pt x="178909" y="674202"/>
                  <a:pt x="184290" y="673313"/>
                  <a:pt x="192915" y="671492"/>
                </a:cubicBezTo>
                <a:cubicBezTo>
                  <a:pt x="201541" y="669671"/>
                  <a:pt x="207754" y="672159"/>
                  <a:pt x="211554" y="678956"/>
                </a:cubicBezTo>
                <a:cubicBezTo>
                  <a:pt x="215354" y="685753"/>
                  <a:pt x="203688" y="692500"/>
                  <a:pt x="176557" y="699197"/>
                </a:cubicBezTo>
                <a:lnTo>
                  <a:pt x="175417" y="720041"/>
                </a:lnTo>
                <a:lnTo>
                  <a:pt x="204584" y="717718"/>
                </a:lnTo>
                <a:cubicBezTo>
                  <a:pt x="207610" y="711666"/>
                  <a:pt x="212027" y="698297"/>
                  <a:pt x="217836" y="677612"/>
                </a:cubicBezTo>
                <a:cubicBezTo>
                  <a:pt x="223643" y="656926"/>
                  <a:pt x="224518" y="646257"/>
                  <a:pt x="220460" y="645604"/>
                </a:cubicBezTo>
                <a:cubicBezTo>
                  <a:pt x="219444" y="645441"/>
                  <a:pt x="217717" y="645408"/>
                  <a:pt x="215276" y="645504"/>
                </a:cubicBezTo>
                <a:close/>
                <a:moveTo>
                  <a:pt x="2867747" y="644461"/>
                </a:moveTo>
                <a:lnTo>
                  <a:pt x="2845269" y="646217"/>
                </a:lnTo>
                <a:cubicBezTo>
                  <a:pt x="2853371" y="650061"/>
                  <a:pt x="2853977" y="654130"/>
                  <a:pt x="2847087" y="658425"/>
                </a:cubicBezTo>
                <a:cubicBezTo>
                  <a:pt x="2840196" y="662719"/>
                  <a:pt x="2832546" y="667656"/>
                  <a:pt x="2824135" y="673234"/>
                </a:cubicBezTo>
                <a:cubicBezTo>
                  <a:pt x="2815725" y="678813"/>
                  <a:pt x="2811763" y="681491"/>
                  <a:pt x="2812251" y="681268"/>
                </a:cubicBezTo>
                <a:cubicBezTo>
                  <a:pt x="2812738" y="681046"/>
                  <a:pt x="2822160" y="680935"/>
                  <a:pt x="2840515" y="680935"/>
                </a:cubicBezTo>
                <a:cubicBezTo>
                  <a:pt x="2846739" y="675471"/>
                  <a:pt x="2852117" y="669789"/>
                  <a:pt x="2856648" y="663888"/>
                </a:cubicBezTo>
                <a:cubicBezTo>
                  <a:pt x="2861180" y="657987"/>
                  <a:pt x="2863994" y="654305"/>
                  <a:pt x="2865091" y="652843"/>
                </a:cubicBezTo>
                <a:cubicBezTo>
                  <a:pt x="2865639" y="652111"/>
                  <a:pt x="2866140" y="651023"/>
                  <a:pt x="2866594" y="649578"/>
                </a:cubicBezTo>
                <a:close/>
                <a:moveTo>
                  <a:pt x="1077047" y="644461"/>
                </a:moveTo>
                <a:lnTo>
                  <a:pt x="1054570" y="646217"/>
                </a:lnTo>
                <a:cubicBezTo>
                  <a:pt x="1062671" y="650061"/>
                  <a:pt x="1063277" y="654130"/>
                  <a:pt x="1056387" y="658425"/>
                </a:cubicBezTo>
                <a:cubicBezTo>
                  <a:pt x="1049497" y="662719"/>
                  <a:pt x="1041846" y="667656"/>
                  <a:pt x="1033436" y="673234"/>
                </a:cubicBezTo>
                <a:cubicBezTo>
                  <a:pt x="1025025" y="678813"/>
                  <a:pt x="1021063" y="681491"/>
                  <a:pt x="1021551" y="681268"/>
                </a:cubicBezTo>
                <a:cubicBezTo>
                  <a:pt x="1022038" y="681046"/>
                  <a:pt x="1031460" y="680935"/>
                  <a:pt x="1049816" y="680935"/>
                </a:cubicBezTo>
                <a:cubicBezTo>
                  <a:pt x="1056039" y="675471"/>
                  <a:pt x="1061417" y="669789"/>
                  <a:pt x="1065948" y="663888"/>
                </a:cubicBezTo>
                <a:cubicBezTo>
                  <a:pt x="1070480" y="657987"/>
                  <a:pt x="1073294" y="654305"/>
                  <a:pt x="1074392" y="652843"/>
                </a:cubicBezTo>
                <a:cubicBezTo>
                  <a:pt x="1074939" y="652111"/>
                  <a:pt x="1075441" y="651023"/>
                  <a:pt x="1075894" y="649578"/>
                </a:cubicBezTo>
                <a:close/>
                <a:moveTo>
                  <a:pt x="7477270" y="634418"/>
                </a:moveTo>
                <a:cubicBezTo>
                  <a:pt x="7478867" y="634306"/>
                  <a:pt x="7480859" y="634614"/>
                  <a:pt x="7483245" y="635344"/>
                </a:cubicBezTo>
                <a:cubicBezTo>
                  <a:pt x="7492788" y="638262"/>
                  <a:pt x="7499338" y="642077"/>
                  <a:pt x="7502894" y="646787"/>
                </a:cubicBezTo>
                <a:cubicBezTo>
                  <a:pt x="7506450" y="651498"/>
                  <a:pt x="7506652" y="657715"/>
                  <a:pt x="7503497" y="665437"/>
                </a:cubicBezTo>
                <a:cubicBezTo>
                  <a:pt x="7500342" y="673159"/>
                  <a:pt x="7495218" y="673292"/>
                  <a:pt x="7488128" y="665835"/>
                </a:cubicBezTo>
                <a:cubicBezTo>
                  <a:pt x="7481036" y="658378"/>
                  <a:pt x="7476172" y="652032"/>
                  <a:pt x="7473533" y="646798"/>
                </a:cubicBezTo>
                <a:cubicBezTo>
                  <a:pt x="7471231" y="638882"/>
                  <a:pt x="7472477" y="634756"/>
                  <a:pt x="7477270" y="634418"/>
                </a:cubicBezTo>
                <a:close/>
                <a:moveTo>
                  <a:pt x="5027457" y="625718"/>
                </a:moveTo>
                <a:cubicBezTo>
                  <a:pt x="5026123" y="625718"/>
                  <a:pt x="5018953" y="626837"/>
                  <a:pt x="5005946" y="629074"/>
                </a:cubicBezTo>
                <a:cubicBezTo>
                  <a:pt x="5006778" y="634286"/>
                  <a:pt x="5007940" y="641437"/>
                  <a:pt x="5009431" y="650525"/>
                </a:cubicBezTo>
                <a:lnTo>
                  <a:pt x="5009624" y="651698"/>
                </a:lnTo>
                <a:lnTo>
                  <a:pt x="5013088" y="649487"/>
                </a:lnTo>
                <a:cubicBezTo>
                  <a:pt x="5018867" y="648110"/>
                  <a:pt x="5024531" y="646748"/>
                  <a:pt x="5030081" y="645400"/>
                </a:cubicBezTo>
                <a:lnTo>
                  <a:pt x="5028726" y="634236"/>
                </a:lnTo>
                <a:cubicBezTo>
                  <a:pt x="5028095" y="628557"/>
                  <a:pt x="5027672" y="625718"/>
                  <a:pt x="5027457" y="625718"/>
                </a:cubicBezTo>
                <a:close/>
                <a:moveTo>
                  <a:pt x="7520490" y="625629"/>
                </a:moveTo>
                <a:cubicBezTo>
                  <a:pt x="7517550" y="625674"/>
                  <a:pt x="7513672" y="626141"/>
                  <a:pt x="7508853" y="627030"/>
                </a:cubicBezTo>
                <a:cubicBezTo>
                  <a:pt x="7499216" y="628808"/>
                  <a:pt x="7485192" y="630536"/>
                  <a:pt x="7466779" y="632214"/>
                </a:cubicBezTo>
                <a:cubicBezTo>
                  <a:pt x="7462921" y="644590"/>
                  <a:pt x="7457844" y="659468"/>
                  <a:pt x="7451550" y="676848"/>
                </a:cubicBezTo>
                <a:cubicBezTo>
                  <a:pt x="7476430" y="676002"/>
                  <a:pt x="7502040" y="674339"/>
                  <a:pt x="7528384" y="671858"/>
                </a:cubicBezTo>
                <a:cubicBezTo>
                  <a:pt x="7529245" y="643392"/>
                  <a:pt x="7528614" y="628360"/>
                  <a:pt x="7526492" y="626761"/>
                </a:cubicBezTo>
                <a:cubicBezTo>
                  <a:pt x="7525430" y="625962"/>
                  <a:pt x="7523430" y="625585"/>
                  <a:pt x="7520490" y="625629"/>
                </a:cubicBezTo>
                <a:close/>
                <a:moveTo>
                  <a:pt x="6014070" y="624074"/>
                </a:moveTo>
                <a:cubicBezTo>
                  <a:pt x="6017190" y="624299"/>
                  <a:pt x="6021017" y="624883"/>
                  <a:pt x="6025552" y="625826"/>
                </a:cubicBezTo>
                <a:cubicBezTo>
                  <a:pt x="6035418" y="628106"/>
                  <a:pt x="6039900" y="631200"/>
                  <a:pt x="6038996" y="635107"/>
                </a:cubicBezTo>
                <a:cubicBezTo>
                  <a:pt x="6038093" y="639015"/>
                  <a:pt x="6036746" y="643034"/>
                  <a:pt x="6034952" y="647164"/>
                </a:cubicBezTo>
                <a:cubicBezTo>
                  <a:pt x="6043972" y="646361"/>
                  <a:pt x="6053351" y="644360"/>
                  <a:pt x="6063088" y="641163"/>
                </a:cubicBezTo>
                <a:cubicBezTo>
                  <a:pt x="6072825" y="637965"/>
                  <a:pt x="6081142" y="639822"/>
                  <a:pt x="6088040" y="646734"/>
                </a:cubicBezTo>
                <a:cubicBezTo>
                  <a:pt x="6094938" y="653646"/>
                  <a:pt x="6091969" y="657941"/>
                  <a:pt x="6079134" y="659618"/>
                </a:cubicBezTo>
                <a:cubicBezTo>
                  <a:pt x="6066300" y="661296"/>
                  <a:pt x="6051573" y="664114"/>
                  <a:pt x="6034952" y="668072"/>
                </a:cubicBezTo>
                <a:lnTo>
                  <a:pt x="6034952" y="686850"/>
                </a:lnTo>
                <a:cubicBezTo>
                  <a:pt x="6046626" y="688413"/>
                  <a:pt x="6056484" y="690955"/>
                  <a:pt x="6064529" y="694476"/>
                </a:cubicBezTo>
                <a:cubicBezTo>
                  <a:pt x="6072574" y="697996"/>
                  <a:pt x="6077077" y="705188"/>
                  <a:pt x="6078038" y="716051"/>
                </a:cubicBezTo>
                <a:cubicBezTo>
                  <a:pt x="6078998" y="726913"/>
                  <a:pt x="6074391" y="729785"/>
                  <a:pt x="6064217" y="724666"/>
                </a:cubicBezTo>
                <a:cubicBezTo>
                  <a:pt x="6054042" y="719546"/>
                  <a:pt x="6044288" y="712211"/>
                  <a:pt x="6034952" y="702660"/>
                </a:cubicBezTo>
                <a:cubicBezTo>
                  <a:pt x="6034952" y="714391"/>
                  <a:pt x="6035168" y="729785"/>
                  <a:pt x="6035598" y="748843"/>
                </a:cubicBezTo>
                <a:cubicBezTo>
                  <a:pt x="6036028" y="767901"/>
                  <a:pt x="6034171" y="784991"/>
                  <a:pt x="6030026" y="800113"/>
                </a:cubicBezTo>
                <a:cubicBezTo>
                  <a:pt x="6025882" y="815235"/>
                  <a:pt x="6020465" y="816099"/>
                  <a:pt x="6013775" y="802705"/>
                </a:cubicBezTo>
                <a:cubicBezTo>
                  <a:pt x="6007086" y="789311"/>
                  <a:pt x="6005089" y="778445"/>
                  <a:pt x="6007785" y="770106"/>
                </a:cubicBezTo>
                <a:cubicBezTo>
                  <a:pt x="6010481" y="761767"/>
                  <a:pt x="6012280" y="736582"/>
                  <a:pt x="6013184" y="694551"/>
                </a:cubicBezTo>
                <a:cubicBezTo>
                  <a:pt x="6005440" y="712519"/>
                  <a:pt x="5994936" y="727906"/>
                  <a:pt x="5981672" y="740712"/>
                </a:cubicBezTo>
                <a:cubicBezTo>
                  <a:pt x="5968407" y="753518"/>
                  <a:pt x="5954598" y="763201"/>
                  <a:pt x="5940242" y="769762"/>
                </a:cubicBezTo>
                <a:cubicBezTo>
                  <a:pt x="5925888" y="776323"/>
                  <a:pt x="5923324" y="774849"/>
                  <a:pt x="5932552" y="765342"/>
                </a:cubicBezTo>
                <a:cubicBezTo>
                  <a:pt x="5941780" y="755834"/>
                  <a:pt x="5953536" y="742820"/>
                  <a:pt x="5967818" y="726300"/>
                </a:cubicBezTo>
                <a:cubicBezTo>
                  <a:pt x="5982102" y="709780"/>
                  <a:pt x="5994972" y="691998"/>
                  <a:pt x="6006430" y="672955"/>
                </a:cubicBezTo>
                <a:cubicBezTo>
                  <a:pt x="5971254" y="680971"/>
                  <a:pt x="5950026" y="686352"/>
                  <a:pt x="5942748" y="689098"/>
                </a:cubicBezTo>
                <a:cubicBezTo>
                  <a:pt x="5935470" y="691844"/>
                  <a:pt x="5926720" y="689242"/>
                  <a:pt x="5916495" y="681290"/>
                </a:cubicBezTo>
                <a:cubicBezTo>
                  <a:pt x="5906270" y="673338"/>
                  <a:pt x="5906199" y="669054"/>
                  <a:pt x="5916280" y="668438"/>
                </a:cubicBezTo>
                <a:cubicBezTo>
                  <a:pt x="5926362" y="667821"/>
                  <a:pt x="5939271" y="666387"/>
                  <a:pt x="5955009" y="664136"/>
                </a:cubicBezTo>
                <a:cubicBezTo>
                  <a:pt x="5970748" y="661884"/>
                  <a:pt x="5989688" y="657890"/>
                  <a:pt x="6011829" y="652154"/>
                </a:cubicBezTo>
                <a:cubicBezTo>
                  <a:pt x="6011829" y="646260"/>
                  <a:pt x="6009580" y="639456"/>
                  <a:pt x="6005085" y="631741"/>
                </a:cubicBezTo>
                <a:cubicBezTo>
                  <a:pt x="6001713" y="625955"/>
                  <a:pt x="6004708" y="623399"/>
                  <a:pt x="6014070" y="624074"/>
                </a:cubicBezTo>
                <a:close/>
                <a:moveTo>
                  <a:pt x="6457452" y="623565"/>
                </a:moveTo>
                <a:lnTo>
                  <a:pt x="6456475" y="623696"/>
                </a:lnTo>
                <a:cubicBezTo>
                  <a:pt x="6436764" y="625948"/>
                  <a:pt x="6419602" y="627676"/>
                  <a:pt x="6404990" y="628880"/>
                </a:cubicBezTo>
                <a:cubicBezTo>
                  <a:pt x="6412189" y="632838"/>
                  <a:pt x="6415114" y="636369"/>
                  <a:pt x="6413766" y="639474"/>
                </a:cubicBezTo>
                <a:cubicBezTo>
                  <a:pt x="6412418" y="642579"/>
                  <a:pt x="6411744" y="645149"/>
                  <a:pt x="6411744" y="647185"/>
                </a:cubicBezTo>
                <a:cubicBezTo>
                  <a:pt x="6410254" y="647185"/>
                  <a:pt x="6412010" y="646282"/>
                  <a:pt x="6417014" y="644475"/>
                </a:cubicBezTo>
                <a:cubicBezTo>
                  <a:pt x="6422020" y="642668"/>
                  <a:pt x="6426891" y="643866"/>
                  <a:pt x="6431630" y="648067"/>
                </a:cubicBezTo>
                <a:cubicBezTo>
                  <a:pt x="6436370" y="652269"/>
                  <a:pt x="6436012" y="655417"/>
                  <a:pt x="6430555" y="657510"/>
                </a:cubicBezTo>
                <a:cubicBezTo>
                  <a:pt x="6425099" y="659604"/>
                  <a:pt x="6418828" y="662071"/>
                  <a:pt x="6411744" y="664910"/>
                </a:cubicBezTo>
                <a:lnTo>
                  <a:pt x="6411744" y="671965"/>
                </a:lnTo>
                <a:cubicBezTo>
                  <a:pt x="6417136" y="672654"/>
                  <a:pt x="6422310" y="674120"/>
                  <a:pt x="6427264" y="676364"/>
                </a:cubicBezTo>
                <a:cubicBezTo>
                  <a:pt x="6429742" y="677486"/>
                  <a:pt x="6431442" y="679227"/>
                  <a:pt x="6432368" y="681586"/>
                </a:cubicBezTo>
                <a:lnTo>
                  <a:pt x="6432694" y="688115"/>
                </a:lnTo>
                <a:lnTo>
                  <a:pt x="6441652" y="678308"/>
                </a:lnTo>
                <a:cubicBezTo>
                  <a:pt x="6446551" y="672918"/>
                  <a:pt x="6451826" y="667090"/>
                  <a:pt x="6457476" y="660823"/>
                </a:cubicBezTo>
                <a:cubicBezTo>
                  <a:pt x="6455812" y="661712"/>
                  <a:pt x="6452442" y="661916"/>
                  <a:pt x="6447366" y="661436"/>
                </a:cubicBezTo>
                <a:cubicBezTo>
                  <a:pt x="6442289" y="660956"/>
                  <a:pt x="6437754" y="658579"/>
                  <a:pt x="6433760" y="654305"/>
                </a:cubicBezTo>
                <a:cubicBezTo>
                  <a:pt x="6429766" y="650032"/>
                  <a:pt x="6431738" y="647558"/>
                  <a:pt x="6439676" y="646884"/>
                </a:cubicBezTo>
                <a:cubicBezTo>
                  <a:pt x="6447612" y="646210"/>
                  <a:pt x="6455346" y="645206"/>
                  <a:pt x="6462874" y="643873"/>
                </a:cubicBezTo>
                <a:cubicBezTo>
                  <a:pt x="6462028" y="637090"/>
                  <a:pt x="6460243" y="630544"/>
                  <a:pt x="6457518" y="624234"/>
                </a:cubicBezTo>
                <a:close/>
                <a:moveTo>
                  <a:pt x="6162762" y="621684"/>
                </a:moveTo>
                <a:cubicBezTo>
                  <a:pt x="6164506" y="622167"/>
                  <a:pt x="6166540" y="623257"/>
                  <a:pt x="6168864" y="624954"/>
                </a:cubicBezTo>
                <a:cubicBezTo>
                  <a:pt x="6178164" y="631745"/>
                  <a:pt x="6184242" y="637513"/>
                  <a:pt x="6187095" y="642260"/>
                </a:cubicBezTo>
                <a:cubicBezTo>
                  <a:pt x="6190938" y="648397"/>
                  <a:pt x="6190558" y="652900"/>
                  <a:pt x="6185955" y="655768"/>
                </a:cubicBezTo>
                <a:cubicBezTo>
                  <a:pt x="6181352" y="658636"/>
                  <a:pt x="6172062" y="667280"/>
                  <a:pt x="6158088" y="681699"/>
                </a:cubicBezTo>
                <a:cubicBezTo>
                  <a:pt x="6144114" y="696118"/>
                  <a:pt x="6126142" y="708164"/>
                  <a:pt x="6104172" y="717836"/>
                </a:cubicBezTo>
                <a:cubicBezTo>
                  <a:pt x="6082204" y="727508"/>
                  <a:pt x="6079906" y="724648"/>
                  <a:pt x="6097278" y="709253"/>
                </a:cubicBezTo>
                <a:cubicBezTo>
                  <a:pt x="6114652" y="693859"/>
                  <a:pt x="6128602" y="679583"/>
                  <a:pt x="6139127" y="666426"/>
                </a:cubicBezTo>
                <a:cubicBezTo>
                  <a:pt x="6149653" y="653269"/>
                  <a:pt x="6154916" y="642374"/>
                  <a:pt x="6154916" y="633741"/>
                </a:cubicBezTo>
                <a:cubicBezTo>
                  <a:pt x="6154916" y="624255"/>
                  <a:pt x="6157531" y="620236"/>
                  <a:pt x="6162762" y="621684"/>
                </a:cubicBezTo>
                <a:close/>
                <a:moveTo>
                  <a:pt x="1471242" y="618488"/>
                </a:moveTo>
                <a:cubicBezTo>
                  <a:pt x="1473622" y="617963"/>
                  <a:pt x="1476906" y="618677"/>
                  <a:pt x="1481094" y="620631"/>
                </a:cubicBezTo>
                <a:cubicBezTo>
                  <a:pt x="1489469" y="624539"/>
                  <a:pt x="1496065" y="628902"/>
                  <a:pt x="1500883" y="633720"/>
                </a:cubicBezTo>
                <a:cubicBezTo>
                  <a:pt x="1506734" y="641048"/>
                  <a:pt x="1506253" y="645353"/>
                  <a:pt x="1499442" y="646637"/>
                </a:cubicBezTo>
                <a:cubicBezTo>
                  <a:pt x="1492630" y="647920"/>
                  <a:pt x="1483191" y="651914"/>
                  <a:pt x="1471123" y="658618"/>
                </a:cubicBezTo>
                <a:cubicBezTo>
                  <a:pt x="1459056" y="665322"/>
                  <a:pt x="1446462" y="670287"/>
                  <a:pt x="1433340" y="673514"/>
                </a:cubicBezTo>
                <a:cubicBezTo>
                  <a:pt x="1420219" y="676741"/>
                  <a:pt x="1417656" y="674905"/>
                  <a:pt x="1425651" y="668007"/>
                </a:cubicBezTo>
                <a:cubicBezTo>
                  <a:pt x="1433645" y="661110"/>
                  <a:pt x="1442217" y="653517"/>
                  <a:pt x="1451366" y="645228"/>
                </a:cubicBezTo>
                <a:cubicBezTo>
                  <a:pt x="1460516" y="636939"/>
                  <a:pt x="1465663" y="629791"/>
                  <a:pt x="1466810" y="623782"/>
                </a:cubicBezTo>
                <a:cubicBezTo>
                  <a:pt x="1467384" y="620778"/>
                  <a:pt x="1468861" y="619013"/>
                  <a:pt x="1471242" y="618488"/>
                </a:cubicBezTo>
                <a:close/>
                <a:moveTo>
                  <a:pt x="5076134" y="618114"/>
                </a:moveTo>
                <a:cubicBezTo>
                  <a:pt x="5072650" y="617792"/>
                  <a:pt x="5061400" y="619122"/>
                  <a:pt x="5042385" y="622104"/>
                </a:cubicBezTo>
                <a:cubicBezTo>
                  <a:pt x="5050487" y="623596"/>
                  <a:pt x="5054301" y="626449"/>
                  <a:pt x="5053828" y="630665"/>
                </a:cubicBezTo>
                <a:cubicBezTo>
                  <a:pt x="5053355" y="634881"/>
                  <a:pt x="5052688" y="637678"/>
                  <a:pt x="5051828" y="639054"/>
                </a:cubicBezTo>
                <a:cubicBezTo>
                  <a:pt x="5055169" y="639069"/>
                  <a:pt x="5058740" y="639076"/>
                  <a:pt x="5062540" y="639076"/>
                </a:cubicBezTo>
                <a:cubicBezTo>
                  <a:pt x="5069108" y="639076"/>
                  <a:pt x="5073015" y="641098"/>
                  <a:pt x="5074263" y="645142"/>
                </a:cubicBezTo>
                <a:cubicBezTo>
                  <a:pt x="5075511" y="649186"/>
                  <a:pt x="5073593" y="652115"/>
                  <a:pt x="5068509" y="653929"/>
                </a:cubicBezTo>
                <a:cubicBezTo>
                  <a:pt x="5063425" y="655743"/>
                  <a:pt x="5057865" y="657324"/>
                  <a:pt x="5051828" y="658672"/>
                </a:cubicBezTo>
                <a:lnTo>
                  <a:pt x="5051828" y="678203"/>
                </a:lnTo>
                <a:cubicBezTo>
                  <a:pt x="5056618" y="677371"/>
                  <a:pt x="5063465" y="676583"/>
                  <a:pt x="5072370" y="675837"/>
                </a:cubicBezTo>
                <a:cubicBezTo>
                  <a:pt x="5076572" y="655732"/>
                  <a:pt x="5079121" y="641166"/>
                  <a:pt x="5080017" y="632139"/>
                </a:cubicBezTo>
                <a:cubicBezTo>
                  <a:pt x="5080913" y="623112"/>
                  <a:pt x="5079619" y="618437"/>
                  <a:pt x="5076134" y="618114"/>
                </a:cubicBezTo>
                <a:close/>
                <a:moveTo>
                  <a:pt x="6824713" y="617708"/>
                </a:moveTo>
                <a:cubicBezTo>
                  <a:pt x="6828741" y="617305"/>
                  <a:pt x="6835906" y="619236"/>
                  <a:pt x="6846210" y="623503"/>
                </a:cubicBezTo>
                <a:cubicBezTo>
                  <a:pt x="6859002" y="628952"/>
                  <a:pt x="6863536" y="634143"/>
                  <a:pt x="6859816" y="639076"/>
                </a:cubicBezTo>
                <a:cubicBezTo>
                  <a:pt x="6856094" y="644009"/>
                  <a:pt x="6852104" y="653452"/>
                  <a:pt x="6847844" y="667405"/>
                </a:cubicBezTo>
                <a:cubicBezTo>
                  <a:pt x="6858944" y="665684"/>
                  <a:pt x="6871886" y="663228"/>
                  <a:pt x="6886672" y="660038"/>
                </a:cubicBezTo>
                <a:cubicBezTo>
                  <a:pt x="6901456" y="656847"/>
                  <a:pt x="6911279" y="658342"/>
                  <a:pt x="6916140" y="664523"/>
                </a:cubicBezTo>
                <a:cubicBezTo>
                  <a:pt x="6921002" y="670703"/>
                  <a:pt x="6917480" y="675672"/>
                  <a:pt x="6905578" y="679429"/>
                </a:cubicBezTo>
                <a:cubicBezTo>
                  <a:pt x="6893676" y="683186"/>
                  <a:pt x="6872632" y="686793"/>
                  <a:pt x="6842446" y="690249"/>
                </a:cubicBezTo>
                <a:cubicBezTo>
                  <a:pt x="6839634" y="696559"/>
                  <a:pt x="6835139" y="706941"/>
                  <a:pt x="6828958" y="721396"/>
                </a:cubicBezTo>
                <a:cubicBezTo>
                  <a:pt x="6848131" y="718040"/>
                  <a:pt x="6859542" y="714950"/>
                  <a:pt x="6863192" y="712125"/>
                </a:cubicBezTo>
                <a:cubicBezTo>
                  <a:pt x="6866842" y="709300"/>
                  <a:pt x="6871890" y="709339"/>
                  <a:pt x="6878336" y="712243"/>
                </a:cubicBezTo>
                <a:cubicBezTo>
                  <a:pt x="6884782" y="715147"/>
                  <a:pt x="6891662" y="719266"/>
                  <a:pt x="6898975" y="724601"/>
                </a:cubicBezTo>
                <a:cubicBezTo>
                  <a:pt x="6906288" y="729936"/>
                  <a:pt x="6906456" y="735664"/>
                  <a:pt x="6899480" y="741788"/>
                </a:cubicBezTo>
                <a:cubicBezTo>
                  <a:pt x="6892504" y="747911"/>
                  <a:pt x="6885194" y="760373"/>
                  <a:pt x="6877551" y="779173"/>
                </a:cubicBezTo>
                <a:cubicBezTo>
                  <a:pt x="6890141" y="793857"/>
                  <a:pt x="6888812" y="800748"/>
                  <a:pt x="6873560" y="799844"/>
                </a:cubicBezTo>
                <a:cubicBezTo>
                  <a:pt x="6858310" y="798941"/>
                  <a:pt x="6836186" y="800210"/>
                  <a:pt x="6807190" y="803651"/>
                </a:cubicBezTo>
                <a:cubicBezTo>
                  <a:pt x="6797998" y="815511"/>
                  <a:pt x="6791652" y="814561"/>
                  <a:pt x="6788154" y="800801"/>
                </a:cubicBezTo>
                <a:cubicBezTo>
                  <a:pt x="6784654" y="787042"/>
                  <a:pt x="6782023" y="773996"/>
                  <a:pt x="6780259" y="761663"/>
                </a:cubicBezTo>
                <a:cubicBezTo>
                  <a:pt x="6778496" y="749331"/>
                  <a:pt x="6776022" y="739536"/>
                  <a:pt x="6772838" y="732280"/>
                </a:cubicBezTo>
                <a:cubicBezTo>
                  <a:pt x="6769655" y="725024"/>
                  <a:pt x="6771616" y="721869"/>
                  <a:pt x="6778722" y="722816"/>
                </a:cubicBezTo>
                <a:cubicBezTo>
                  <a:pt x="6785827" y="723762"/>
                  <a:pt x="6791014" y="724440"/>
                  <a:pt x="6794284" y="724848"/>
                </a:cubicBezTo>
                <a:cubicBezTo>
                  <a:pt x="6797554" y="725257"/>
                  <a:pt x="6802020" y="725146"/>
                  <a:pt x="6807686" y="724515"/>
                </a:cubicBezTo>
                <a:cubicBezTo>
                  <a:pt x="6810955" y="711637"/>
                  <a:pt x="6814389" y="701205"/>
                  <a:pt x="6817988" y="693217"/>
                </a:cubicBezTo>
                <a:cubicBezTo>
                  <a:pt x="6813041" y="695010"/>
                  <a:pt x="6806774" y="695906"/>
                  <a:pt x="6799188" y="695906"/>
                </a:cubicBezTo>
                <a:cubicBezTo>
                  <a:pt x="6791000" y="695906"/>
                  <a:pt x="6783766" y="692859"/>
                  <a:pt x="6777485" y="686764"/>
                </a:cubicBezTo>
                <a:cubicBezTo>
                  <a:pt x="6771204" y="680670"/>
                  <a:pt x="6774444" y="677063"/>
                  <a:pt x="6787208" y="675945"/>
                </a:cubicBezTo>
                <a:cubicBezTo>
                  <a:pt x="6799970" y="674826"/>
                  <a:pt x="6811284" y="673507"/>
                  <a:pt x="6821151" y="671987"/>
                </a:cubicBezTo>
                <a:cubicBezTo>
                  <a:pt x="6826242" y="651423"/>
                  <a:pt x="6826539" y="636068"/>
                  <a:pt x="6822044" y="625922"/>
                </a:cubicBezTo>
                <a:cubicBezTo>
                  <a:pt x="6819795" y="620850"/>
                  <a:pt x="6820685" y="618112"/>
                  <a:pt x="6824713" y="617708"/>
                </a:cubicBezTo>
                <a:close/>
                <a:moveTo>
                  <a:pt x="2538463" y="617708"/>
                </a:moveTo>
                <a:cubicBezTo>
                  <a:pt x="2542491" y="617305"/>
                  <a:pt x="2549657" y="619236"/>
                  <a:pt x="2559960" y="623503"/>
                </a:cubicBezTo>
                <a:cubicBezTo>
                  <a:pt x="2572752" y="628952"/>
                  <a:pt x="2577287" y="634143"/>
                  <a:pt x="2573565" y="639076"/>
                </a:cubicBezTo>
                <a:cubicBezTo>
                  <a:pt x="2569844" y="644009"/>
                  <a:pt x="2565854" y="653452"/>
                  <a:pt x="2561595" y="667405"/>
                </a:cubicBezTo>
                <a:cubicBezTo>
                  <a:pt x="2572694" y="665684"/>
                  <a:pt x="2585637" y="663228"/>
                  <a:pt x="2600421" y="660038"/>
                </a:cubicBezTo>
                <a:cubicBezTo>
                  <a:pt x="2615206" y="656847"/>
                  <a:pt x="2625029" y="658342"/>
                  <a:pt x="2629890" y="664523"/>
                </a:cubicBezTo>
                <a:cubicBezTo>
                  <a:pt x="2634752" y="670703"/>
                  <a:pt x="2631231" y="675672"/>
                  <a:pt x="2619329" y="679429"/>
                </a:cubicBezTo>
                <a:cubicBezTo>
                  <a:pt x="2607427" y="683186"/>
                  <a:pt x="2586382" y="686793"/>
                  <a:pt x="2556196" y="690249"/>
                </a:cubicBezTo>
                <a:cubicBezTo>
                  <a:pt x="2553385" y="696559"/>
                  <a:pt x="2548890" y="706941"/>
                  <a:pt x="2542709" y="721396"/>
                </a:cubicBezTo>
                <a:cubicBezTo>
                  <a:pt x="2561882" y="718040"/>
                  <a:pt x="2573293" y="714950"/>
                  <a:pt x="2576943" y="712125"/>
                </a:cubicBezTo>
                <a:cubicBezTo>
                  <a:pt x="2580592" y="709300"/>
                  <a:pt x="2585640" y="709339"/>
                  <a:pt x="2592086" y="712243"/>
                </a:cubicBezTo>
                <a:cubicBezTo>
                  <a:pt x="2598532" y="715147"/>
                  <a:pt x="2605412" y="719266"/>
                  <a:pt x="2612725" y="724601"/>
                </a:cubicBezTo>
                <a:cubicBezTo>
                  <a:pt x="2620039" y="729936"/>
                  <a:pt x="2620207" y="735664"/>
                  <a:pt x="2613231" y="741788"/>
                </a:cubicBezTo>
                <a:cubicBezTo>
                  <a:pt x="2606254" y="747911"/>
                  <a:pt x="2598944" y="760373"/>
                  <a:pt x="2591301" y="779173"/>
                </a:cubicBezTo>
                <a:cubicBezTo>
                  <a:pt x="2603892" y="793857"/>
                  <a:pt x="2602561" y="800748"/>
                  <a:pt x="2587311" y="799844"/>
                </a:cubicBezTo>
                <a:cubicBezTo>
                  <a:pt x="2572060" y="798941"/>
                  <a:pt x="2549936" y="800210"/>
                  <a:pt x="2520941" y="803651"/>
                </a:cubicBezTo>
                <a:cubicBezTo>
                  <a:pt x="2511749" y="815511"/>
                  <a:pt x="2505403" y="814561"/>
                  <a:pt x="2501904" y="800801"/>
                </a:cubicBezTo>
                <a:cubicBezTo>
                  <a:pt x="2498405" y="787042"/>
                  <a:pt x="2495773" y="773996"/>
                  <a:pt x="2494010" y="761663"/>
                </a:cubicBezTo>
                <a:cubicBezTo>
                  <a:pt x="2492246" y="749331"/>
                  <a:pt x="2489772" y="739536"/>
                  <a:pt x="2486589" y="732280"/>
                </a:cubicBezTo>
                <a:cubicBezTo>
                  <a:pt x="2483405" y="725024"/>
                  <a:pt x="2485366" y="721869"/>
                  <a:pt x="2492472" y="722816"/>
                </a:cubicBezTo>
                <a:cubicBezTo>
                  <a:pt x="2499577" y="723762"/>
                  <a:pt x="2504765" y="724440"/>
                  <a:pt x="2508034" y="724848"/>
                </a:cubicBezTo>
                <a:cubicBezTo>
                  <a:pt x="2511304" y="725257"/>
                  <a:pt x="2515771" y="725146"/>
                  <a:pt x="2521435" y="724515"/>
                </a:cubicBezTo>
                <a:cubicBezTo>
                  <a:pt x="2524705" y="711637"/>
                  <a:pt x="2528139" y="701205"/>
                  <a:pt x="2531739" y="693217"/>
                </a:cubicBezTo>
                <a:cubicBezTo>
                  <a:pt x="2526791" y="695010"/>
                  <a:pt x="2520525" y="695906"/>
                  <a:pt x="2512939" y="695906"/>
                </a:cubicBezTo>
                <a:cubicBezTo>
                  <a:pt x="2504751" y="695906"/>
                  <a:pt x="2497516" y="692859"/>
                  <a:pt x="2491235" y="686764"/>
                </a:cubicBezTo>
                <a:cubicBezTo>
                  <a:pt x="2484954" y="680670"/>
                  <a:pt x="2488195" y="677063"/>
                  <a:pt x="2500957" y="675945"/>
                </a:cubicBezTo>
                <a:cubicBezTo>
                  <a:pt x="2513720" y="674826"/>
                  <a:pt x="2525035" y="673507"/>
                  <a:pt x="2534901" y="671987"/>
                </a:cubicBezTo>
                <a:cubicBezTo>
                  <a:pt x="2539992" y="651423"/>
                  <a:pt x="2540289" y="636068"/>
                  <a:pt x="2535793" y="625922"/>
                </a:cubicBezTo>
                <a:cubicBezTo>
                  <a:pt x="2533546" y="620850"/>
                  <a:pt x="2534436" y="618112"/>
                  <a:pt x="2538463" y="617708"/>
                </a:cubicBezTo>
                <a:close/>
                <a:moveTo>
                  <a:pt x="4009183" y="617490"/>
                </a:moveTo>
                <a:cubicBezTo>
                  <a:pt x="4011778" y="617365"/>
                  <a:pt x="4014723" y="618146"/>
                  <a:pt x="4018018" y="619835"/>
                </a:cubicBezTo>
                <a:cubicBezTo>
                  <a:pt x="4024607" y="623212"/>
                  <a:pt x="4030419" y="626822"/>
                  <a:pt x="4035452" y="630665"/>
                </a:cubicBezTo>
                <a:cubicBezTo>
                  <a:pt x="4040486" y="634509"/>
                  <a:pt x="4040934" y="638986"/>
                  <a:pt x="4036797" y="644099"/>
                </a:cubicBezTo>
                <a:cubicBezTo>
                  <a:pt x="4032659" y="649211"/>
                  <a:pt x="4029039" y="661113"/>
                  <a:pt x="4025934" y="679806"/>
                </a:cubicBezTo>
                <a:cubicBezTo>
                  <a:pt x="4022829" y="698498"/>
                  <a:pt x="4017269" y="715122"/>
                  <a:pt x="4009253" y="729677"/>
                </a:cubicBezTo>
                <a:cubicBezTo>
                  <a:pt x="4019362" y="741938"/>
                  <a:pt x="4030361" y="751812"/>
                  <a:pt x="4042249" y="759297"/>
                </a:cubicBezTo>
                <a:cubicBezTo>
                  <a:pt x="4054137" y="766783"/>
                  <a:pt x="4065333" y="772892"/>
                  <a:pt x="4075838" y="777624"/>
                </a:cubicBezTo>
                <a:cubicBezTo>
                  <a:pt x="4086342" y="782356"/>
                  <a:pt x="4086288" y="785439"/>
                  <a:pt x="4075676" y="786873"/>
                </a:cubicBezTo>
                <a:cubicBezTo>
                  <a:pt x="4065065" y="788307"/>
                  <a:pt x="4054715" y="789254"/>
                  <a:pt x="4044627" y="789713"/>
                </a:cubicBezTo>
                <a:cubicBezTo>
                  <a:pt x="4034538" y="790172"/>
                  <a:pt x="4026959" y="788634"/>
                  <a:pt x="4021890" y="785099"/>
                </a:cubicBezTo>
                <a:cubicBezTo>
                  <a:pt x="4016821" y="781564"/>
                  <a:pt x="4007288" y="769378"/>
                  <a:pt x="3993292" y="748542"/>
                </a:cubicBezTo>
                <a:cubicBezTo>
                  <a:pt x="3977073" y="760989"/>
                  <a:pt x="3960352" y="768826"/>
                  <a:pt x="3943130" y="772053"/>
                </a:cubicBezTo>
                <a:cubicBezTo>
                  <a:pt x="3925907" y="775279"/>
                  <a:pt x="3924473" y="772730"/>
                  <a:pt x="3938828" y="764406"/>
                </a:cubicBezTo>
                <a:cubicBezTo>
                  <a:pt x="3953182" y="756081"/>
                  <a:pt x="3968053" y="743989"/>
                  <a:pt x="3983440" y="728129"/>
                </a:cubicBezTo>
                <a:cubicBezTo>
                  <a:pt x="3976557" y="715165"/>
                  <a:pt x="3970057" y="704094"/>
                  <a:pt x="3963942" y="694917"/>
                </a:cubicBezTo>
                <a:cubicBezTo>
                  <a:pt x="3957825" y="685739"/>
                  <a:pt x="3952121" y="678415"/>
                  <a:pt x="3946830" y="672944"/>
                </a:cubicBezTo>
                <a:cubicBezTo>
                  <a:pt x="3941538" y="667473"/>
                  <a:pt x="3943868" y="664738"/>
                  <a:pt x="3953820" y="664738"/>
                </a:cubicBezTo>
                <a:cubicBezTo>
                  <a:pt x="3962798" y="664738"/>
                  <a:pt x="3969329" y="668230"/>
                  <a:pt x="3973416" y="675213"/>
                </a:cubicBezTo>
                <a:cubicBezTo>
                  <a:pt x="3977503" y="682197"/>
                  <a:pt x="3984157" y="693992"/>
                  <a:pt x="3993378" y="710598"/>
                </a:cubicBezTo>
                <a:cubicBezTo>
                  <a:pt x="3994855" y="704116"/>
                  <a:pt x="3996945" y="695017"/>
                  <a:pt x="3999649" y="683301"/>
                </a:cubicBezTo>
                <a:cubicBezTo>
                  <a:pt x="4002351" y="671585"/>
                  <a:pt x="4004151" y="661759"/>
                  <a:pt x="4005048" y="653821"/>
                </a:cubicBezTo>
                <a:cubicBezTo>
                  <a:pt x="4005943" y="645884"/>
                  <a:pt x="4004900" y="642589"/>
                  <a:pt x="4001918" y="643937"/>
                </a:cubicBezTo>
                <a:cubicBezTo>
                  <a:pt x="3998935" y="645285"/>
                  <a:pt x="3993927" y="647085"/>
                  <a:pt x="3986893" y="649336"/>
                </a:cubicBezTo>
                <a:cubicBezTo>
                  <a:pt x="3979859" y="651588"/>
                  <a:pt x="3972800" y="650225"/>
                  <a:pt x="3965716" y="645249"/>
                </a:cubicBezTo>
                <a:cubicBezTo>
                  <a:pt x="3958632" y="640273"/>
                  <a:pt x="3959134" y="637129"/>
                  <a:pt x="3967221" y="635817"/>
                </a:cubicBezTo>
                <a:cubicBezTo>
                  <a:pt x="3975309" y="634505"/>
                  <a:pt x="3982254" y="632609"/>
                  <a:pt x="3988054" y="630128"/>
                </a:cubicBezTo>
                <a:cubicBezTo>
                  <a:pt x="3993855" y="627647"/>
                  <a:pt x="3998651" y="624467"/>
                  <a:pt x="4002445" y="620588"/>
                </a:cubicBezTo>
                <a:cubicBezTo>
                  <a:pt x="4004341" y="618648"/>
                  <a:pt x="4006587" y="617616"/>
                  <a:pt x="4009183" y="617490"/>
                </a:cubicBezTo>
                <a:close/>
                <a:moveTo>
                  <a:pt x="6705557" y="613422"/>
                </a:moveTo>
                <a:cubicBezTo>
                  <a:pt x="6707077" y="613411"/>
                  <a:pt x="6708944" y="613706"/>
                  <a:pt x="6711158" y="614307"/>
                </a:cubicBezTo>
                <a:cubicBezTo>
                  <a:pt x="6720012" y="616709"/>
                  <a:pt x="6727462" y="620111"/>
                  <a:pt x="6733507" y="624514"/>
                </a:cubicBezTo>
                <a:cubicBezTo>
                  <a:pt x="6739551" y="628916"/>
                  <a:pt x="6740450" y="633516"/>
                  <a:pt x="6736206" y="638312"/>
                </a:cubicBezTo>
                <a:cubicBezTo>
                  <a:pt x="6731962" y="643109"/>
                  <a:pt x="6725086" y="658206"/>
                  <a:pt x="6715578" y="683602"/>
                </a:cubicBezTo>
                <a:cubicBezTo>
                  <a:pt x="6723924" y="683674"/>
                  <a:pt x="6733438" y="682563"/>
                  <a:pt x="6744122" y="680268"/>
                </a:cubicBezTo>
                <a:cubicBezTo>
                  <a:pt x="6744782" y="677429"/>
                  <a:pt x="6744438" y="673224"/>
                  <a:pt x="6743090" y="667652"/>
                </a:cubicBezTo>
                <a:cubicBezTo>
                  <a:pt x="6741741" y="662081"/>
                  <a:pt x="6744842" y="660511"/>
                  <a:pt x="6752393" y="662942"/>
                </a:cubicBezTo>
                <a:cubicBezTo>
                  <a:pt x="6759943" y="665372"/>
                  <a:pt x="6766492" y="668793"/>
                  <a:pt x="6772042" y="673202"/>
                </a:cubicBezTo>
                <a:cubicBezTo>
                  <a:pt x="6777592" y="677612"/>
                  <a:pt x="6778922" y="681519"/>
                  <a:pt x="6776032" y="684925"/>
                </a:cubicBezTo>
                <a:cubicBezTo>
                  <a:pt x="6773143" y="688331"/>
                  <a:pt x="6768816" y="697796"/>
                  <a:pt x="6763051" y="713319"/>
                </a:cubicBezTo>
                <a:cubicBezTo>
                  <a:pt x="6757286" y="728842"/>
                  <a:pt x="6749557" y="745107"/>
                  <a:pt x="6739863" y="762115"/>
                </a:cubicBezTo>
                <a:cubicBezTo>
                  <a:pt x="6747062" y="771092"/>
                  <a:pt x="6752686" y="778276"/>
                  <a:pt x="6756738" y="783668"/>
                </a:cubicBezTo>
                <a:cubicBezTo>
                  <a:pt x="6760789" y="789060"/>
                  <a:pt x="6760648" y="795578"/>
                  <a:pt x="6756319" y="803221"/>
                </a:cubicBezTo>
                <a:cubicBezTo>
                  <a:pt x="6751988" y="810864"/>
                  <a:pt x="6746516" y="810657"/>
                  <a:pt x="6739906" y="802597"/>
                </a:cubicBezTo>
                <a:cubicBezTo>
                  <a:pt x="6733295" y="794538"/>
                  <a:pt x="6727695" y="787318"/>
                  <a:pt x="6723107" y="780937"/>
                </a:cubicBezTo>
                <a:cubicBezTo>
                  <a:pt x="6700420" y="801400"/>
                  <a:pt x="6679520" y="813940"/>
                  <a:pt x="6660404" y="818558"/>
                </a:cubicBezTo>
                <a:cubicBezTo>
                  <a:pt x="6641288" y="823176"/>
                  <a:pt x="6635517" y="822466"/>
                  <a:pt x="6643088" y="816429"/>
                </a:cubicBezTo>
                <a:cubicBezTo>
                  <a:pt x="6650660" y="810391"/>
                  <a:pt x="6657690" y="805057"/>
                  <a:pt x="6664179" y="800425"/>
                </a:cubicBezTo>
                <a:cubicBezTo>
                  <a:pt x="6670668" y="795793"/>
                  <a:pt x="6677576" y="790899"/>
                  <a:pt x="6684904" y="785744"/>
                </a:cubicBezTo>
                <a:cubicBezTo>
                  <a:pt x="6692232" y="780589"/>
                  <a:pt x="6700155" y="773257"/>
                  <a:pt x="6708673" y="763750"/>
                </a:cubicBezTo>
                <a:cubicBezTo>
                  <a:pt x="6697746" y="751044"/>
                  <a:pt x="6687844" y="740031"/>
                  <a:pt x="6678968" y="730710"/>
                </a:cubicBezTo>
                <a:cubicBezTo>
                  <a:pt x="6682566" y="721633"/>
                  <a:pt x="6685714" y="714082"/>
                  <a:pt x="6688410" y="708060"/>
                </a:cubicBezTo>
                <a:cubicBezTo>
                  <a:pt x="6670399" y="712462"/>
                  <a:pt x="6657704" y="716262"/>
                  <a:pt x="6650326" y="719460"/>
                </a:cubicBezTo>
                <a:cubicBezTo>
                  <a:pt x="6642948" y="722658"/>
                  <a:pt x="6633953" y="719055"/>
                  <a:pt x="6623342" y="708651"/>
                </a:cubicBezTo>
                <a:cubicBezTo>
                  <a:pt x="6612730" y="698247"/>
                  <a:pt x="6614088" y="693504"/>
                  <a:pt x="6627418" y="694422"/>
                </a:cubicBezTo>
                <a:cubicBezTo>
                  <a:pt x="6640747" y="695340"/>
                  <a:pt x="6662232" y="693253"/>
                  <a:pt x="6691874" y="688163"/>
                </a:cubicBezTo>
                <a:cubicBezTo>
                  <a:pt x="6695875" y="677823"/>
                  <a:pt x="6698996" y="666014"/>
                  <a:pt x="6701242" y="652735"/>
                </a:cubicBezTo>
                <a:cubicBezTo>
                  <a:pt x="6703486" y="639456"/>
                  <a:pt x="6703486" y="629131"/>
                  <a:pt x="6701242" y="621760"/>
                </a:cubicBezTo>
                <a:cubicBezTo>
                  <a:pt x="6699558" y="616232"/>
                  <a:pt x="6700996" y="613452"/>
                  <a:pt x="6705557" y="613422"/>
                </a:cubicBezTo>
                <a:close/>
                <a:moveTo>
                  <a:pt x="2419307" y="613422"/>
                </a:moveTo>
                <a:cubicBezTo>
                  <a:pt x="2420827" y="613411"/>
                  <a:pt x="2422694" y="613706"/>
                  <a:pt x="2424908" y="614307"/>
                </a:cubicBezTo>
                <a:cubicBezTo>
                  <a:pt x="2433763" y="616709"/>
                  <a:pt x="2441213" y="620111"/>
                  <a:pt x="2447257" y="624514"/>
                </a:cubicBezTo>
                <a:cubicBezTo>
                  <a:pt x="2453301" y="628916"/>
                  <a:pt x="2454201" y="633516"/>
                  <a:pt x="2449956" y="638312"/>
                </a:cubicBezTo>
                <a:cubicBezTo>
                  <a:pt x="2445712" y="643109"/>
                  <a:pt x="2438836" y="658206"/>
                  <a:pt x="2429328" y="683602"/>
                </a:cubicBezTo>
                <a:cubicBezTo>
                  <a:pt x="2437674" y="683674"/>
                  <a:pt x="2447189" y="682563"/>
                  <a:pt x="2457872" y="680268"/>
                </a:cubicBezTo>
                <a:cubicBezTo>
                  <a:pt x="2458532" y="677429"/>
                  <a:pt x="2458188" y="673224"/>
                  <a:pt x="2456840" y="667652"/>
                </a:cubicBezTo>
                <a:cubicBezTo>
                  <a:pt x="2455492" y="662081"/>
                  <a:pt x="2458593" y="660511"/>
                  <a:pt x="2466143" y="662942"/>
                </a:cubicBezTo>
                <a:cubicBezTo>
                  <a:pt x="2473693" y="665372"/>
                  <a:pt x="2480243" y="668793"/>
                  <a:pt x="2485793" y="673202"/>
                </a:cubicBezTo>
                <a:cubicBezTo>
                  <a:pt x="2491342" y="677612"/>
                  <a:pt x="2492672" y="681519"/>
                  <a:pt x="2489783" y="684925"/>
                </a:cubicBezTo>
                <a:cubicBezTo>
                  <a:pt x="2486893" y="688331"/>
                  <a:pt x="2482566" y="697796"/>
                  <a:pt x="2476801" y="713319"/>
                </a:cubicBezTo>
                <a:cubicBezTo>
                  <a:pt x="2471037" y="728842"/>
                  <a:pt x="2463307" y="745107"/>
                  <a:pt x="2453613" y="762115"/>
                </a:cubicBezTo>
                <a:cubicBezTo>
                  <a:pt x="2460812" y="771092"/>
                  <a:pt x="2466437" y="778276"/>
                  <a:pt x="2470488" y="783668"/>
                </a:cubicBezTo>
                <a:cubicBezTo>
                  <a:pt x="2474539" y="789060"/>
                  <a:pt x="2474399" y="795578"/>
                  <a:pt x="2470069" y="803221"/>
                </a:cubicBezTo>
                <a:cubicBezTo>
                  <a:pt x="2465738" y="810864"/>
                  <a:pt x="2460267" y="810657"/>
                  <a:pt x="2453656" y="802597"/>
                </a:cubicBezTo>
                <a:cubicBezTo>
                  <a:pt x="2447045" y="794538"/>
                  <a:pt x="2441446" y="787318"/>
                  <a:pt x="2436857" y="780937"/>
                </a:cubicBezTo>
                <a:cubicBezTo>
                  <a:pt x="2414171" y="801400"/>
                  <a:pt x="2393270" y="813940"/>
                  <a:pt x="2374154" y="818558"/>
                </a:cubicBezTo>
                <a:cubicBezTo>
                  <a:pt x="2355039" y="823176"/>
                  <a:pt x="2349267" y="822466"/>
                  <a:pt x="2356838" y="816429"/>
                </a:cubicBezTo>
                <a:cubicBezTo>
                  <a:pt x="2364410" y="810391"/>
                  <a:pt x="2371440" y="805057"/>
                  <a:pt x="2377929" y="800425"/>
                </a:cubicBezTo>
                <a:cubicBezTo>
                  <a:pt x="2384418" y="795793"/>
                  <a:pt x="2391327" y="790899"/>
                  <a:pt x="2398654" y="785744"/>
                </a:cubicBezTo>
                <a:cubicBezTo>
                  <a:pt x="2405982" y="780589"/>
                  <a:pt x="2413905" y="773257"/>
                  <a:pt x="2422423" y="763750"/>
                </a:cubicBezTo>
                <a:cubicBezTo>
                  <a:pt x="2411496" y="751044"/>
                  <a:pt x="2401594" y="740031"/>
                  <a:pt x="2392718" y="730710"/>
                </a:cubicBezTo>
                <a:cubicBezTo>
                  <a:pt x="2396317" y="721633"/>
                  <a:pt x="2399465" y="714082"/>
                  <a:pt x="2402161" y="708060"/>
                </a:cubicBezTo>
                <a:cubicBezTo>
                  <a:pt x="2384149" y="712462"/>
                  <a:pt x="2371455" y="716262"/>
                  <a:pt x="2364077" y="719460"/>
                </a:cubicBezTo>
                <a:cubicBezTo>
                  <a:pt x="2356698" y="722658"/>
                  <a:pt x="2347704" y="719055"/>
                  <a:pt x="2337092" y="708651"/>
                </a:cubicBezTo>
                <a:cubicBezTo>
                  <a:pt x="2326480" y="698247"/>
                  <a:pt x="2327839" y="693504"/>
                  <a:pt x="2341168" y="694422"/>
                </a:cubicBezTo>
                <a:cubicBezTo>
                  <a:pt x="2354497" y="695340"/>
                  <a:pt x="2375982" y="693253"/>
                  <a:pt x="2405624" y="688163"/>
                </a:cubicBezTo>
                <a:cubicBezTo>
                  <a:pt x="2409625" y="677823"/>
                  <a:pt x="2412747" y="666014"/>
                  <a:pt x="2414991" y="652735"/>
                </a:cubicBezTo>
                <a:cubicBezTo>
                  <a:pt x="2417236" y="639456"/>
                  <a:pt x="2417236" y="629131"/>
                  <a:pt x="2414991" y="621760"/>
                </a:cubicBezTo>
                <a:cubicBezTo>
                  <a:pt x="2413308" y="616232"/>
                  <a:pt x="2414747" y="613452"/>
                  <a:pt x="2419307" y="613422"/>
                </a:cubicBezTo>
                <a:close/>
                <a:moveTo>
                  <a:pt x="4534498" y="612231"/>
                </a:moveTo>
                <a:cubicBezTo>
                  <a:pt x="4547096" y="614138"/>
                  <a:pt x="4556120" y="618648"/>
                  <a:pt x="4561569" y="625761"/>
                </a:cubicBezTo>
                <a:cubicBezTo>
                  <a:pt x="4567018" y="632874"/>
                  <a:pt x="4567416" y="640944"/>
                  <a:pt x="4562763" y="649971"/>
                </a:cubicBezTo>
                <a:cubicBezTo>
                  <a:pt x="4558109" y="658998"/>
                  <a:pt x="4546720" y="653997"/>
                  <a:pt x="4528593" y="634968"/>
                </a:cubicBezTo>
                <a:cubicBezTo>
                  <a:pt x="4519932" y="617903"/>
                  <a:pt x="4521900" y="610324"/>
                  <a:pt x="4534498" y="612231"/>
                </a:cubicBezTo>
                <a:close/>
                <a:moveTo>
                  <a:pt x="3229755" y="605466"/>
                </a:moveTo>
                <a:cubicBezTo>
                  <a:pt x="3242238" y="607366"/>
                  <a:pt x="3251262" y="610933"/>
                  <a:pt x="3256826" y="616168"/>
                </a:cubicBezTo>
                <a:cubicBezTo>
                  <a:pt x="3262390" y="621402"/>
                  <a:pt x="3263386" y="627676"/>
                  <a:pt x="3259816" y="634989"/>
                </a:cubicBezTo>
                <a:cubicBezTo>
                  <a:pt x="3256245" y="642303"/>
                  <a:pt x="3245755" y="639714"/>
                  <a:pt x="3228346" y="627224"/>
                </a:cubicBezTo>
                <a:cubicBezTo>
                  <a:pt x="3216802" y="610819"/>
                  <a:pt x="3217272" y="603566"/>
                  <a:pt x="3229755" y="605466"/>
                </a:cubicBezTo>
                <a:close/>
                <a:moveTo>
                  <a:pt x="7529411" y="597841"/>
                </a:moveTo>
                <a:cubicBezTo>
                  <a:pt x="7533272" y="597550"/>
                  <a:pt x="7537146" y="598371"/>
                  <a:pt x="7541032" y="600304"/>
                </a:cubicBezTo>
                <a:cubicBezTo>
                  <a:pt x="7548804" y="604168"/>
                  <a:pt x="7555630" y="608685"/>
                  <a:pt x="7561510" y="613855"/>
                </a:cubicBezTo>
                <a:cubicBezTo>
                  <a:pt x="7567389" y="619025"/>
                  <a:pt x="7568304" y="624539"/>
                  <a:pt x="7564252" y="630397"/>
                </a:cubicBezTo>
                <a:cubicBezTo>
                  <a:pt x="7560201" y="636255"/>
                  <a:pt x="7558176" y="649042"/>
                  <a:pt x="7558176" y="668760"/>
                </a:cubicBezTo>
                <a:cubicBezTo>
                  <a:pt x="7577578" y="667900"/>
                  <a:pt x="7595131" y="666333"/>
                  <a:pt x="7610834" y="664060"/>
                </a:cubicBezTo>
                <a:cubicBezTo>
                  <a:pt x="7626536" y="661787"/>
                  <a:pt x="7638334" y="666301"/>
                  <a:pt x="7646228" y="677601"/>
                </a:cubicBezTo>
                <a:cubicBezTo>
                  <a:pt x="7654122" y="688901"/>
                  <a:pt x="7652850" y="694329"/>
                  <a:pt x="7642410" y="693884"/>
                </a:cubicBezTo>
                <a:cubicBezTo>
                  <a:pt x="7631970" y="693440"/>
                  <a:pt x="7620258" y="692992"/>
                  <a:pt x="7607273" y="692540"/>
                </a:cubicBezTo>
                <a:cubicBezTo>
                  <a:pt x="7594288" y="692088"/>
                  <a:pt x="7577399" y="691862"/>
                  <a:pt x="7556606" y="691862"/>
                </a:cubicBezTo>
                <a:cubicBezTo>
                  <a:pt x="7555802" y="713028"/>
                  <a:pt x="7554526" y="729183"/>
                  <a:pt x="7552777" y="740325"/>
                </a:cubicBezTo>
                <a:cubicBezTo>
                  <a:pt x="7558384" y="740325"/>
                  <a:pt x="7568236" y="741537"/>
                  <a:pt x="7582332" y="743960"/>
                </a:cubicBezTo>
                <a:cubicBezTo>
                  <a:pt x="7596428" y="746384"/>
                  <a:pt x="7604699" y="752930"/>
                  <a:pt x="7607144" y="763599"/>
                </a:cubicBezTo>
                <a:cubicBezTo>
                  <a:pt x="7609589" y="774268"/>
                  <a:pt x="7604531" y="777782"/>
                  <a:pt x="7591969" y="774139"/>
                </a:cubicBezTo>
                <a:cubicBezTo>
                  <a:pt x="7579407" y="770497"/>
                  <a:pt x="7565598" y="766919"/>
                  <a:pt x="7550540" y="763406"/>
                </a:cubicBezTo>
                <a:cubicBezTo>
                  <a:pt x="7545506" y="791627"/>
                  <a:pt x="7536565" y="812402"/>
                  <a:pt x="7523716" y="825732"/>
                </a:cubicBezTo>
                <a:cubicBezTo>
                  <a:pt x="7510868" y="839061"/>
                  <a:pt x="7501819" y="841008"/>
                  <a:pt x="7496570" y="831572"/>
                </a:cubicBezTo>
                <a:cubicBezTo>
                  <a:pt x="7491322" y="822136"/>
                  <a:pt x="7483378" y="812886"/>
                  <a:pt x="7472738" y="803824"/>
                </a:cubicBezTo>
                <a:cubicBezTo>
                  <a:pt x="7462096" y="794760"/>
                  <a:pt x="7464219" y="791581"/>
                  <a:pt x="7479104" y="794284"/>
                </a:cubicBezTo>
                <a:cubicBezTo>
                  <a:pt x="7493990" y="796987"/>
                  <a:pt x="7503683" y="796822"/>
                  <a:pt x="7508186" y="793789"/>
                </a:cubicBezTo>
                <a:cubicBezTo>
                  <a:pt x="7512688" y="790756"/>
                  <a:pt x="7516704" y="779646"/>
                  <a:pt x="7520232" y="760459"/>
                </a:cubicBezTo>
                <a:cubicBezTo>
                  <a:pt x="7472765" y="757920"/>
                  <a:pt x="7441798" y="757971"/>
                  <a:pt x="7427329" y="760609"/>
                </a:cubicBezTo>
                <a:cubicBezTo>
                  <a:pt x="7412859" y="763248"/>
                  <a:pt x="7401613" y="766621"/>
                  <a:pt x="7393590" y="770730"/>
                </a:cubicBezTo>
                <a:cubicBezTo>
                  <a:pt x="7385566" y="774838"/>
                  <a:pt x="7379920" y="771723"/>
                  <a:pt x="7376650" y="761384"/>
                </a:cubicBezTo>
                <a:cubicBezTo>
                  <a:pt x="7373381" y="751044"/>
                  <a:pt x="7376367" y="743985"/>
                  <a:pt x="7385610" y="740207"/>
                </a:cubicBezTo>
                <a:cubicBezTo>
                  <a:pt x="7394852" y="736428"/>
                  <a:pt x="7405976" y="723461"/>
                  <a:pt x="7418983" y="701305"/>
                </a:cubicBezTo>
                <a:cubicBezTo>
                  <a:pt x="7389786" y="703987"/>
                  <a:pt x="7370612" y="706231"/>
                  <a:pt x="7361464" y="708038"/>
                </a:cubicBezTo>
                <a:cubicBezTo>
                  <a:pt x="7352315" y="709845"/>
                  <a:pt x="7343194" y="705998"/>
                  <a:pt x="7334104" y="696498"/>
                </a:cubicBezTo>
                <a:cubicBezTo>
                  <a:pt x="7325011" y="686997"/>
                  <a:pt x="7327420" y="682706"/>
                  <a:pt x="7341330" y="683624"/>
                </a:cubicBezTo>
                <a:cubicBezTo>
                  <a:pt x="7355240" y="684542"/>
                  <a:pt x="7383656" y="683287"/>
                  <a:pt x="7426576" y="679860"/>
                </a:cubicBezTo>
                <a:cubicBezTo>
                  <a:pt x="7437718" y="651136"/>
                  <a:pt x="7441489" y="631529"/>
                  <a:pt x="7437890" y="621040"/>
                </a:cubicBezTo>
                <a:cubicBezTo>
                  <a:pt x="7434291" y="610550"/>
                  <a:pt x="7435460" y="605789"/>
                  <a:pt x="7441396" y="606757"/>
                </a:cubicBezTo>
                <a:cubicBezTo>
                  <a:pt x="7447334" y="607725"/>
                  <a:pt x="7452453" y="609076"/>
                  <a:pt x="7456755" y="610811"/>
                </a:cubicBezTo>
                <a:cubicBezTo>
                  <a:pt x="7461057" y="612547"/>
                  <a:pt x="7470399" y="612776"/>
                  <a:pt x="7484783" y="611500"/>
                </a:cubicBezTo>
                <a:cubicBezTo>
                  <a:pt x="7499166" y="610223"/>
                  <a:pt x="7510193" y="607072"/>
                  <a:pt x="7517866" y="602046"/>
                </a:cubicBezTo>
                <a:cubicBezTo>
                  <a:pt x="7521702" y="599533"/>
                  <a:pt x="7525550" y="598131"/>
                  <a:pt x="7529411" y="597841"/>
                </a:cubicBezTo>
                <a:close/>
                <a:moveTo>
                  <a:pt x="4909736" y="597841"/>
                </a:moveTo>
                <a:cubicBezTo>
                  <a:pt x="4912300" y="597081"/>
                  <a:pt x="4917044" y="597432"/>
                  <a:pt x="4923970" y="598895"/>
                </a:cubicBezTo>
                <a:cubicBezTo>
                  <a:pt x="4937221" y="602150"/>
                  <a:pt x="4942921" y="606058"/>
                  <a:pt x="4941071" y="610618"/>
                </a:cubicBezTo>
                <a:cubicBezTo>
                  <a:pt x="4939221" y="615178"/>
                  <a:pt x="4937895" y="619258"/>
                  <a:pt x="4937092" y="622857"/>
                </a:cubicBezTo>
                <a:cubicBezTo>
                  <a:pt x="4939817" y="622958"/>
                  <a:pt x="4944219" y="621857"/>
                  <a:pt x="4950299" y="619555"/>
                </a:cubicBezTo>
                <a:cubicBezTo>
                  <a:pt x="4956379" y="617254"/>
                  <a:pt x="4962223" y="618731"/>
                  <a:pt x="4967830" y="623987"/>
                </a:cubicBezTo>
                <a:cubicBezTo>
                  <a:pt x="4973437" y="629242"/>
                  <a:pt x="4973003" y="632863"/>
                  <a:pt x="4966529" y="634849"/>
                </a:cubicBezTo>
                <a:cubicBezTo>
                  <a:pt x="4960054" y="636835"/>
                  <a:pt x="4949797" y="638997"/>
                  <a:pt x="4935758" y="641335"/>
                </a:cubicBezTo>
                <a:lnTo>
                  <a:pt x="4935758" y="656607"/>
                </a:lnTo>
                <a:cubicBezTo>
                  <a:pt x="4940032" y="656736"/>
                  <a:pt x="4944714" y="655417"/>
                  <a:pt x="4949804" y="652649"/>
                </a:cubicBezTo>
                <a:cubicBezTo>
                  <a:pt x="4954895" y="649881"/>
                  <a:pt x="4960800" y="651057"/>
                  <a:pt x="4967518" y="656177"/>
                </a:cubicBezTo>
                <a:cubicBezTo>
                  <a:pt x="4974237" y="661296"/>
                  <a:pt x="4972928" y="665372"/>
                  <a:pt x="4963592" y="668405"/>
                </a:cubicBezTo>
                <a:cubicBezTo>
                  <a:pt x="4954257" y="671438"/>
                  <a:pt x="4944979" y="674037"/>
                  <a:pt x="4935758" y="676203"/>
                </a:cubicBezTo>
                <a:lnTo>
                  <a:pt x="4935758" y="687646"/>
                </a:lnTo>
                <a:cubicBezTo>
                  <a:pt x="4945481" y="686026"/>
                  <a:pt x="4952791" y="684273"/>
                  <a:pt x="4957688" y="682387"/>
                </a:cubicBezTo>
                <a:cubicBezTo>
                  <a:pt x="4962585" y="680501"/>
                  <a:pt x="4967801" y="682527"/>
                  <a:pt x="4973337" y="688464"/>
                </a:cubicBezTo>
                <a:cubicBezTo>
                  <a:pt x="4978872" y="694401"/>
                  <a:pt x="4977951" y="698025"/>
                  <a:pt x="4970573" y="699337"/>
                </a:cubicBezTo>
                <a:cubicBezTo>
                  <a:pt x="4963195" y="700649"/>
                  <a:pt x="4951590" y="702868"/>
                  <a:pt x="4935758" y="705995"/>
                </a:cubicBezTo>
                <a:lnTo>
                  <a:pt x="4935758" y="721052"/>
                </a:lnTo>
                <a:cubicBezTo>
                  <a:pt x="4946872" y="724221"/>
                  <a:pt x="4955498" y="727347"/>
                  <a:pt x="4961635" y="730430"/>
                </a:cubicBezTo>
                <a:cubicBezTo>
                  <a:pt x="4967773" y="733513"/>
                  <a:pt x="4970530" y="739780"/>
                  <a:pt x="4969906" y="749230"/>
                </a:cubicBezTo>
                <a:cubicBezTo>
                  <a:pt x="4969282" y="758680"/>
                  <a:pt x="4964783" y="761014"/>
                  <a:pt x="4956408" y="756232"/>
                </a:cubicBezTo>
                <a:cubicBezTo>
                  <a:pt x="4948033" y="751449"/>
                  <a:pt x="4941150" y="744842"/>
                  <a:pt x="4935758" y="736410"/>
                </a:cubicBezTo>
                <a:cubicBezTo>
                  <a:pt x="4936618" y="779144"/>
                  <a:pt x="4934934" y="806247"/>
                  <a:pt x="4930703" y="817719"/>
                </a:cubicBezTo>
                <a:cubicBezTo>
                  <a:pt x="4926473" y="829191"/>
                  <a:pt x="4921056" y="829138"/>
                  <a:pt x="4914452" y="817558"/>
                </a:cubicBezTo>
                <a:cubicBezTo>
                  <a:pt x="4907849" y="805978"/>
                  <a:pt x="4905676" y="796442"/>
                  <a:pt x="4907935" y="788949"/>
                </a:cubicBezTo>
                <a:cubicBezTo>
                  <a:pt x="4910193" y="781456"/>
                  <a:pt x="4912212" y="760344"/>
                  <a:pt x="4913990" y="725612"/>
                </a:cubicBezTo>
                <a:cubicBezTo>
                  <a:pt x="4912627" y="735392"/>
                  <a:pt x="4905766" y="746463"/>
                  <a:pt x="4893404" y="758824"/>
                </a:cubicBezTo>
                <a:cubicBezTo>
                  <a:pt x="4881043" y="771185"/>
                  <a:pt x="4866312" y="782012"/>
                  <a:pt x="4849212" y="791305"/>
                </a:cubicBezTo>
                <a:cubicBezTo>
                  <a:pt x="4832111" y="800597"/>
                  <a:pt x="4829336" y="798880"/>
                  <a:pt x="4840887" y="786153"/>
                </a:cubicBezTo>
                <a:cubicBezTo>
                  <a:pt x="4852438" y="773426"/>
                  <a:pt x="4863293" y="761315"/>
                  <a:pt x="4873454" y="749822"/>
                </a:cubicBezTo>
                <a:cubicBezTo>
                  <a:pt x="4883614" y="738328"/>
                  <a:pt x="4893526" y="726207"/>
                  <a:pt x="4903191" y="713459"/>
                </a:cubicBezTo>
                <a:cubicBezTo>
                  <a:pt x="4887604" y="717933"/>
                  <a:pt x="4875511" y="721525"/>
                  <a:pt x="4866915" y="724235"/>
                </a:cubicBezTo>
                <a:cubicBezTo>
                  <a:pt x="4858317" y="726946"/>
                  <a:pt x="4849169" y="723999"/>
                  <a:pt x="4839467" y="715395"/>
                </a:cubicBezTo>
                <a:cubicBezTo>
                  <a:pt x="4829766" y="706790"/>
                  <a:pt x="4830892" y="702947"/>
                  <a:pt x="4842845" y="703865"/>
                </a:cubicBezTo>
                <a:cubicBezTo>
                  <a:pt x="4854797" y="704783"/>
                  <a:pt x="4878512" y="701019"/>
                  <a:pt x="4913990" y="692572"/>
                </a:cubicBezTo>
                <a:lnTo>
                  <a:pt x="4913990" y="677020"/>
                </a:lnTo>
                <a:cubicBezTo>
                  <a:pt x="4910505" y="678684"/>
                  <a:pt x="4905260" y="680222"/>
                  <a:pt x="4898255" y="681634"/>
                </a:cubicBezTo>
                <a:cubicBezTo>
                  <a:pt x="4891250" y="683047"/>
                  <a:pt x="4884022" y="680985"/>
                  <a:pt x="4876573" y="675450"/>
                </a:cubicBezTo>
                <a:cubicBezTo>
                  <a:pt x="4869123" y="669915"/>
                  <a:pt x="4870671" y="666534"/>
                  <a:pt x="4881219" y="665308"/>
                </a:cubicBezTo>
                <a:cubicBezTo>
                  <a:pt x="4891766" y="664082"/>
                  <a:pt x="4902690" y="662343"/>
                  <a:pt x="4913990" y="660092"/>
                </a:cubicBezTo>
                <a:lnTo>
                  <a:pt x="4913990" y="645959"/>
                </a:lnTo>
                <a:cubicBezTo>
                  <a:pt x="4904798" y="647723"/>
                  <a:pt x="4897198" y="649290"/>
                  <a:pt x="4891189" y="650659"/>
                </a:cubicBezTo>
                <a:cubicBezTo>
                  <a:pt x="4885180" y="652029"/>
                  <a:pt x="4878254" y="649093"/>
                  <a:pt x="4870410" y="641851"/>
                </a:cubicBezTo>
                <a:cubicBezTo>
                  <a:pt x="4862566" y="634609"/>
                  <a:pt x="4864072" y="630988"/>
                  <a:pt x="4874927" y="630988"/>
                </a:cubicBezTo>
                <a:cubicBezTo>
                  <a:pt x="4883761" y="630988"/>
                  <a:pt x="4896781" y="629812"/>
                  <a:pt x="4913990" y="627460"/>
                </a:cubicBezTo>
                <a:cubicBezTo>
                  <a:pt x="4913990" y="617422"/>
                  <a:pt x="4912190" y="609420"/>
                  <a:pt x="4908591" y="603455"/>
                </a:cubicBezTo>
                <a:cubicBezTo>
                  <a:pt x="4906791" y="600472"/>
                  <a:pt x="4907173" y="598601"/>
                  <a:pt x="4909736" y="597841"/>
                </a:cubicBezTo>
                <a:close/>
                <a:moveTo>
                  <a:pt x="5960808" y="597371"/>
                </a:moveTo>
                <a:cubicBezTo>
                  <a:pt x="5963320" y="597675"/>
                  <a:pt x="5966374" y="598495"/>
                  <a:pt x="5969970" y="599830"/>
                </a:cubicBezTo>
                <a:cubicBezTo>
                  <a:pt x="5984353" y="605172"/>
                  <a:pt x="5992028" y="612163"/>
                  <a:pt x="5992996" y="620803"/>
                </a:cubicBezTo>
                <a:cubicBezTo>
                  <a:pt x="5993964" y="629443"/>
                  <a:pt x="5991767" y="634674"/>
                  <a:pt x="5986404" y="636495"/>
                </a:cubicBezTo>
                <a:cubicBezTo>
                  <a:pt x="5981040" y="638316"/>
                  <a:pt x="5975060" y="635792"/>
                  <a:pt x="5968464" y="628923"/>
                </a:cubicBezTo>
                <a:cubicBezTo>
                  <a:pt x="5961868" y="622054"/>
                  <a:pt x="5956655" y="615264"/>
                  <a:pt x="5952826" y="608553"/>
                </a:cubicBezTo>
                <a:cubicBezTo>
                  <a:pt x="5950610" y="600185"/>
                  <a:pt x="5953272" y="596458"/>
                  <a:pt x="5960808" y="597371"/>
                </a:cubicBezTo>
                <a:close/>
                <a:moveTo>
                  <a:pt x="5081757" y="597303"/>
                </a:moveTo>
                <a:cubicBezTo>
                  <a:pt x="5083884" y="597310"/>
                  <a:pt x="5086287" y="597798"/>
                  <a:pt x="5088966" y="598766"/>
                </a:cubicBezTo>
                <a:cubicBezTo>
                  <a:pt x="5094322" y="600702"/>
                  <a:pt x="5100495" y="604021"/>
                  <a:pt x="5107486" y="608725"/>
                </a:cubicBezTo>
                <a:cubicBezTo>
                  <a:pt x="5114477" y="613429"/>
                  <a:pt x="5116739" y="618010"/>
                  <a:pt x="5114272" y="622470"/>
                </a:cubicBezTo>
                <a:cubicBezTo>
                  <a:pt x="5111806" y="626930"/>
                  <a:pt x="5109942" y="630203"/>
                  <a:pt x="5108679" y="632289"/>
                </a:cubicBezTo>
                <a:cubicBezTo>
                  <a:pt x="5107418" y="634376"/>
                  <a:pt x="5105224" y="640334"/>
                  <a:pt x="5102097" y="650165"/>
                </a:cubicBezTo>
                <a:cubicBezTo>
                  <a:pt x="5098971" y="659995"/>
                  <a:pt x="5096017" y="668613"/>
                  <a:pt x="5093235" y="676020"/>
                </a:cubicBezTo>
                <a:cubicBezTo>
                  <a:pt x="5090453" y="683427"/>
                  <a:pt x="5086947" y="689493"/>
                  <a:pt x="5082717" y="694218"/>
                </a:cubicBezTo>
                <a:cubicBezTo>
                  <a:pt x="5078487" y="698943"/>
                  <a:pt x="5074457" y="697706"/>
                  <a:pt x="5070628" y="690507"/>
                </a:cubicBezTo>
                <a:cubicBezTo>
                  <a:pt x="5066570" y="691411"/>
                  <a:pt x="5060303" y="692565"/>
                  <a:pt x="5051828" y="693970"/>
                </a:cubicBezTo>
                <a:lnTo>
                  <a:pt x="5051828" y="707887"/>
                </a:lnTo>
                <a:cubicBezTo>
                  <a:pt x="5072277" y="705321"/>
                  <a:pt x="5085420" y="702431"/>
                  <a:pt x="5091256" y="699219"/>
                </a:cubicBezTo>
                <a:cubicBezTo>
                  <a:pt x="5097093" y="696007"/>
                  <a:pt x="5103427" y="695870"/>
                  <a:pt x="5110261" y="698810"/>
                </a:cubicBezTo>
                <a:cubicBezTo>
                  <a:pt x="5117094" y="701750"/>
                  <a:pt x="5122787" y="705148"/>
                  <a:pt x="5127340" y="709006"/>
                </a:cubicBezTo>
                <a:cubicBezTo>
                  <a:pt x="5131893" y="712864"/>
                  <a:pt x="5132818" y="716606"/>
                  <a:pt x="5130115" y="720234"/>
                </a:cubicBezTo>
                <a:cubicBezTo>
                  <a:pt x="5127411" y="723862"/>
                  <a:pt x="5126060" y="729226"/>
                  <a:pt x="5126060" y="736324"/>
                </a:cubicBezTo>
                <a:cubicBezTo>
                  <a:pt x="5126060" y="743466"/>
                  <a:pt x="5125823" y="753030"/>
                  <a:pt x="5125350" y="765019"/>
                </a:cubicBezTo>
                <a:cubicBezTo>
                  <a:pt x="5124877" y="777007"/>
                  <a:pt x="5123945" y="788064"/>
                  <a:pt x="5122554" y="798188"/>
                </a:cubicBezTo>
                <a:cubicBezTo>
                  <a:pt x="5121163" y="808312"/>
                  <a:pt x="5117212" y="817644"/>
                  <a:pt x="5110701" y="826183"/>
                </a:cubicBezTo>
                <a:cubicBezTo>
                  <a:pt x="5104191" y="834723"/>
                  <a:pt x="5098914" y="835121"/>
                  <a:pt x="5094870" y="827377"/>
                </a:cubicBezTo>
                <a:cubicBezTo>
                  <a:pt x="5090826" y="819634"/>
                  <a:pt x="5084190" y="810606"/>
                  <a:pt x="5074962" y="800296"/>
                </a:cubicBezTo>
                <a:cubicBezTo>
                  <a:pt x="5065734" y="789985"/>
                  <a:pt x="5066734" y="786855"/>
                  <a:pt x="5077963" y="790907"/>
                </a:cubicBezTo>
                <a:cubicBezTo>
                  <a:pt x="5089191" y="794958"/>
                  <a:pt x="5095490" y="794947"/>
                  <a:pt x="5096860" y="790874"/>
                </a:cubicBezTo>
                <a:cubicBezTo>
                  <a:pt x="5098229" y="786802"/>
                  <a:pt x="5099588" y="780037"/>
                  <a:pt x="5100936" y="770579"/>
                </a:cubicBezTo>
                <a:cubicBezTo>
                  <a:pt x="5102284" y="761122"/>
                  <a:pt x="5102528" y="750668"/>
                  <a:pt x="5101667" y="739217"/>
                </a:cubicBezTo>
                <a:cubicBezTo>
                  <a:pt x="5100807" y="727767"/>
                  <a:pt x="5099846" y="721511"/>
                  <a:pt x="5098785" y="720450"/>
                </a:cubicBezTo>
                <a:cubicBezTo>
                  <a:pt x="5097724" y="719388"/>
                  <a:pt x="5094196" y="718858"/>
                  <a:pt x="5088202" y="718858"/>
                </a:cubicBezTo>
                <a:cubicBezTo>
                  <a:pt x="5081232" y="718858"/>
                  <a:pt x="5069108" y="720428"/>
                  <a:pt x="5051828" y="723569"/>
                </a:cubicBezTo>
                <a:lnTo>
                  <a:pt x="5051828" y="749747"/>
                </a:lnTo>
                <a:cubicBezTo>
                  <a:pt x="5054452" y="749861"/>
                  <a:pt x="5059349" y="748614"/>
                  <a:pt x="5066519" y="746004"/>
                </a:cubicBezTo>
                <a:cubicBezTo>
                  <a:pt x="5060224" y="730502"/>
                  <a:pt x="5060945" y="724232"/>
                  <a:pt x="5068681" y="727193"/>
                </a:cubicBezTo>
                <a:cubicBezTo>
                  <a:pt x="5076417" y="730154"/>
                  <a:pt x="5082483" y="734083"/>
                  <a:pt x="5086879" y="738981"/>
                </a:cubicBezTo>
                <a:cubicBezTo>
                  <a:pt x="5091274" y="743878"/>
                  <a:pt x="5093956" y="748789"/>
                  <a:pt x="5094924" y="753715"/>
                </a:cubicBezTo>
                <a:cubicBezTo>
                  <a:pt x="5095892" y="758641"/>
                  <a:pt x="5095131" y="764187"/>
                  <a:pt x="5092644" y="770353"/>
                </a:cubicBezTo>
                <a:cubicBezTo>
                  <a:pt x="5090156" y="776520"/>
                  <a:pt x="5086621" y="778459"/>
                  <a:pt x="5082039" y="776172"/>
                </a:cubicBezTo>
                <a:cubicBezTo>
                  <a:pt x="5077458" y="773885"/>
                  <a:pt x="5073690" y="767378"/>
                  <a:pt x="5070735" y="756651"/>
                </a:cubicBezTo>
                <a:cubicBezTo>
                  <a:pt x="5039230" y="771895"/>
                  <a:pt x="5023477" y="779065"/>
                  <a:pt x="5023477" y="778162"/>
                </a:cubicBezTo>
                <a:cubicBezTo>
                  <a:pt x="5023477" y="781818"/>
                  <a:pt x="5020301" y="783647"/>
                  <a:pt x="5013948" y="783647"/>
                </a:cubicBezTo>
                <a:cubicBezTo>
                  <a:pt x="5009073" y="783647"/>
                  <a:pt x="5003792" y="779571"/>
                  <a:pt x="4998106" y="771418"/>
                </a:cubicBezTo>
                <a:lnTo>
                  <a:pt x="4994093" y="762946"/>
                </a:lnTo>
                <a:lnTo>
                  <a:pt x="4994449" y="777914"/>
                </a:lnTo>
                <a:cubicBezTo>
                  <a:pt x="4994886" y="790096"/>
                  <a:pt x="4993567" y="801970"/>
                  <a:pt x="4990491" y="813535"/>
                </a:cubicBezTo>
                <a:cubicBezTo>
                  <a:pt x="4987415" y="825101"/>
                  <a:pt x="4982669" y="826022"/>
                  <a:pt x="4976252" y="816299"/>
                </a:cubicBezTo>
                <a:cubicBezTo>
                  <a:pt x="4969834" y="806577"/>
                  <a:pt x="4967525" y="798410"/>
                  <a:pt x="4969325" y="791799"/>
                </a:cubicBezTo>
                <a:cubicBezTo>
                  <a:pt x="4971125" y="785188"/>
                  <a:pt x="4972476" y="773827"/>
                  <a:pt x="4973380" y="757716"/>
                </a:cubicBezTo>
                <a:cubicBezTo>
                  <a:pt x="4974283" y="741605"/>
                  <a:pt x="4973161" y="730627"/>
                  <a:pt x="4970014" y="724784"/>
                </a:cubicBezTo>
                <a:cubicBezTo>
                  <a:pt x="4966865" y="718940"/>
                  <a:pt x="4967565" y="716018"/>
                  <a:pt x="4972110" y="716018"/>
                </a:cubicBezTo>
                <a:cubicBezTo>
                  <a:pt x="4973960" y="716018"/>
                  <a:pt x="4976875" y="716015"/>
                  <a:pt x="4980855" y="716008"/>
                </a:cubicBezTo>
                <a:cubicBezTo>
                  <a:pt x="4984834" y="716000"/>
                  <a:pt x="5001243" y="714384"/>
                  <a:pt x="5030081" y="711157"/>
                </a:cubicBezTo>
                <a:lnTo>
                  <a:pt x="5030081" y="695906"/>
                </a:lnTo>
                <a:cubicBezTo>
                  <a:pt x="5025980" y="696810"/>
                  <a:pt x="5021506" y="697606"/>
                  <a:pt x="5016658" y="698294"/>
                </a:cubicBezTo>
                <a:cubicBezTo>
                  <a:pt x="5011568" y="705708"/>
                  <a:pt x="5007395" y="707662"/>
                  <a:pt x="5004139" y="704155"/>
                </a:cubicBezTo>
                <a:cubicBezTo>
                  <a:pt x="5000884" y="700649"/>
                  <a:pt x="4998375" y="695153"/>
                  <a:pt x="4996611" y="687668"/>
                </a:cubicBezTo>
                <a:cubicBezTo>
                  <a:pt x="4994847" y="680182"/>
                  <a:pt x="4992381" y="669190"/>
                  <a:pt x="4989211" y="654692"/>
                </a:cubicBezTo>
                <a:cubicBezTo>
                  <a:pt x="4986042" y="640195"/>
                  <a:pt x="4982163" y="629239"/>
                  <a:pt x="4977574" y="621825"/>
                </a:cubicBezTo>
                <a:cubicBezTo>
                  <a:pt x="4972985" y="614411"/>
                  <a:pt x="4976072" y="611381"/>
                  <a:pt x="4986835" y="612737"/>
                </a:cubicBezTo>
                <a:cubicBezTo>
                  <a:pt x="4997597" y="614092"/>
                  <a:pt x="5014393" y="612572"/>
                  <a:pt x="5037222" y="608176"/>
                </a:cubicBezTo>
                <a:cubicBezTo>
                  <a:pt x="5060052" y="603781"/>
                  <a:pt x="5073044" y="600630"/>
                  <a:pt x="5076199" y="598723"/>
                </a:cubicBezTo>
                <a:cubicBezTo>
                  <a:pt x="5077776" y="597769"/>
                  <a:pt x="5079629" y="597296"/>
                  <a:pt x="5081757" y="597303"/>
                </a:cubicBezTo>
                <a:close/>
                <a:moveTo>
                  <a:pt x="3144370" y="583163"/>
                </a:moveTo>
                <a:cubicBezTo>
                  <a:pt x="3146998" y="582709"/>
                  <a:pt x="3149826" y="582970"/>
                  <a:pt x="3152856" y="583945"/>
                </a:cubicBezTo>
                <a:cubicBezTo>
                  <a:pt x="3158915" y="585895"/>
                  <a:pt x="3164751" y="588839"/>
                  <a:pt x="3170365" y="592775"/>
                </a:cubicBezTo>
                <a:cubicBezTo>
                  <a:pt x="3175979" y="596711"/>
                  <a:pt x="3176678" y="601074"/>
                  <a:pt x="3172462" y="605864"/>
                </a:cubicBezTo>
                <a:cubicBezTo>
                  <a:pt x="3168246" y="610654"/>
                  <a:pt x="3164138" y="620376"/>
                  <a:pt x="3160137" y="635032"/>
                </a:cubicBezTo>
                <a:cubicBezTo>
                  <a:pt x="3156136" y="649688"/>
                  <a:pt x="3151110" y="662680"/>
                  <a:pt x="3145058" y="674009"/>
                </a:cubicBezTo>
                <a:cubicBezTo>
                  <a:pt x="3153677" y="681437"/>
                  <a:pt x="3161453" y="689582"/>
                  <a:pt x="3168386" y="698444"/>
                </a:cubicBezTo>
                <a:cubicBezTo>
                  <a:pt x="3175320" y="707307"/>
                  <a:pt x="3177291" y="716972"/>
                  <a:pt x="3174301" y="727440"/>
                </a:cubicBezTo>
                <a:cubicBezTo>
                  <a:pt x="3171312" y="737909"/>
                  <a:pt x="3164762" y="737206"/>
                  <a:pt x="3154652" y="725332"/>
                </a:cubicBezTo>
                <a:cubicBezTo>
                  <a:pt x="3144542" y="713459"/>
                  <a:pt x="3137415" y="704102"/>
                  <a:pt x="3133271" y="697261"/>
                </a:cubicBezTo>
                <a:cubicBezTo>
                  <a:pt x="3125197" y="712491"/>
                  <a:pt x="3115840" y="725429"/>
                  <a:pt x="3105200" y="736077"/>
                </a:cubicBezTo>
                <a:cubicBezTo>
                  <a:pt x="3094559" y="746724"/>
                  <a:pt x="3083216" y="754163"/>
                  <a:pt x="3071170" y="758394"/>
                </a:cubicBezTo>
                <a:cubicBezTo>
                  <a:pt x="3059125" y="762624"/>
                  <a:pt x="3057246" y="760452"/>
                  <a:pt x="3065535" y="751876"/>
                </a:cubicBezTo>
                <a:cubicBezTo>
                  <a:pt x="3073823" y="743301"/>
                  <a:pt x="3082427" y="732997"/>
                  <a:pt x="3091347" y="720966"/>
                </a:cubicBezTo>
                <a:cubicBezTo>
                  <a:pt x="3100267" y="708934"/>
                  <a:pt x="3108218" y="695921"/>
                  <a:pt x="3115202" y="681925"/>
                </a:cubicBezTo>
                <a:cubicBezTo>
                  <a:pt x="3099772" y="665233"/>
                  <a:pt x="3088716" y="652789"/>
                  <a:pt x="3082033" y="644593"/>
                </a:cubicBezTo>
                <a:cubicBezTo>
                  <a:pt x="3075351" y="636398"/>
                  <a:pt x="3077175" y="634215"/>
                  <a:pt x="3087507" y="638044"/>
                </a:cubicBezTo>
                <a:cubicBezTo>
                  <a:pt x="3097840" y="641872"/>
                  <a:pt x="3110376" y="649860"/>
                  <a:pt x="3125118" y="662006"/>
                </a:cubicBezTo>
                <a:cubicBezTo>
                  <a:pt x="3127585" y="653502"/>
                  <a:pt x="3129922" y="645067"/>
                  <a:pt x="3132131" y="636699"/>
                </a:cubicBezTo>
                <a:cubicBezTo>
                  <a:pt x="3134339" y="628332"/>
                  <a:pt x="3135891" y="621036"/>
                  <a:pt x="3136788" y="614812"/>
                </a:cubicBezTo>
                <a:cubicBezTo>
                  <a:pt x="3137684" y="608589"/>
                  <a:pt x="3134554" y="607015"/>
                  <a:pt x="3127398" y="610091"/>
                </a:cubicBezTo>
                <a:cubicBezTo>
                  <a:pt x="3120243" y="613167"/>
                  <a:pt x="3112327" y="615866"/>
                  <a:pt x="3103651" y="618189"/>
                </a:cubicBezTo>
                <a:cubicBezTo>
                  <a:pt x="3094975" y="620513"/>
                  <a:pt x="3085955" y="618935"/>
                  <a:pt x="3076591" y="613457"/>
                </a:cubicBezTo>
                <a:cubicBezTo>
                  <a:pt x="3067227" y="607979"/>
                  <a:pt x="3068023" y="604595"/>
                  <a:pt x="3078979" y="603304"/>
                </a:cubicBezTo>
                <a:cubicBezTo>
                  <a:pt x="3089935" y="602014"/>
                  <a:pt x="3101245" y="599859"/>
                  <a:pt x="3112911" y="596840"/>
                </a:cubicBezTo>
                <a:cubicBezTo>
                  <a:pt x="3124577" y="593822"/>
                  <a:pt x="3132636" y="590430"/>
                  <a:pt x="3137089" y="586666"/>
                </a:cubicBezTo>
                <a:cubicBezTo>
                  <a:pt x="3139315" y="584784"/>
                  <a:pt x="3141742" y="583616"/>
                  <a:pt x="3144370" y="583163"/>
                </a:cubicBezTo>
                <a:close/>
                <a:moveTo>
                  <a:pt x="6443967" y="577126"/>
                </a:moveTo>
                <a:lnTo>
                  <a:pt x="6400946" y="582117"/>
                </a:lnTo>
                <a:lnTo>
                  <a:pt x="6400896" y="586000"/>
                </a:lnTo>
                <a:lnTo>
                  <a:pt x="6401277" y="585023"/>
                </a:lnTo>
                <a:cubicBezTo>
                  <a:pt x="6402996" y="583803"/>
                  <a:pt x="6406682" y="583916"/>
                  <a:pt x="6412336" y="585365"/>
                </a:cubicBezTo>
                <a:cubicBezTo>
                  <a:pt x="6423643" y="588261"/>
                  <a:pt x="6430645" y="591398"/>
                  <a:pt x="6433341" y="594776"/>
                </a:cubicBezTo>
                <a:cubicBezTo>
                  <a:pt x="6436036" y="598153"/>
                  <a:pt x="6436036" y="601662"/>
                  <a:pt x="6433341" y="605305"/>
                </a:cubicBezTo>
                <a:lnTo>
                  <a:pt x="6439751" y="604234"/>
                </a:lnTo>
                <a:lnTo>
                  <a:pt x="6438568" y="601347"/>
                </a:lnTo>
                <a:cubicBezTo>
                  <a:pt x="6438568" y="597532"/>
                  <a:pt x="6440368" y="589459"/>
                  <a:pt x="6443967" y="577126"/>
                </a:cubicBezTo>
                <a:close/>
                <a:moveTo>
                  <a:pt x="5776854" y="557457"/>
                </a:moveTo>
                <a:cubicBezTo>
                  <a:pt x="5785421" y="557160"/>
                  <a:pt x="5793483" y="559999"/>
                  <a:pt x="5801038" y="565973"/>
                </a:cubicBezTo>
                <a:cubicBezTo>
                  <a:pt x="5811112" y="573939"/>
                  <a:pt x="5809518" y="579582"/>
                  <a:pt x="5796253" y="582902"/>
                </a:cubicBezTo>
                <a:cubicBezTo>
                  <a:pt x="5782988" y="586222"/>
                  <a:pt x="5767992" y="588785"/>
                  <a:pt x="5751264" y="590592"/>
                </a:cubicBezTo>
                <a:cubicBezTo>
                  <a:pt x="5734536" y="592399"/>
                  <a:pt x="5720622" y="594026"/>
                  <a:pt x="5709523" y="595475"/>
                </a:cubicBezTo>
                <a:cubicBezTo>
                  <a:pt x="5722114" y="600838"/>
                  <a:pt x="5726323" y="607047"/>
                  <a:pt x="5722150" y="614103"/>
                </a:cubicBezTo>
                <a:cubicBezTo>
                  <a:pt x="5717977" y="621158"/>
                  <a:pt x="5711968" y="637577"/>
                  <a:pt x="5704124" y="663361"/>
                </a:cubicBezTo>
                <a:cubicBezTo>
                  <a:pt x="5724373" y="659977"/>
                  <a:pt x="5737666" y="656431"/>
                  <a:pt x="5744004" y="652724"/>
                </a:cubicBezTo>
                <a:cubicBezTo>
                  <a:pt x="5750343" y="649017"/>
                  <a:pt x="5757158" y="648612"/>
                  <a:pt x="5764449" y="651509"/>
                </a:cubicBezTo>
                <a:cubicBezTo>
                  <a:pt x="5771741" y="654406"/>
                  <a:pt x="5779030" y="659224"/>
                  <a:pt x="5786315" y="665964"/>
                </a:cubicBezTo>
                <a:cubicBezTo>
                  <a:pt x="5793600" y="672704"/>
                  <a:pt x="5794442" y="678866"/>
                  <a:pt x="5788842" y="684452"/>
                </a:cubicBezTo>
                <a:cubicBezTo>
                  <a:pt x="5783242" y="690037"/>
                  <a:pt x="5777833" y="700656"/>
                  <a:pt x="5772613" y="716309"/>
                </a:cubicBezTo>
                <a:cubicBezTo>
                  <a:pt x="5767393" y="731961"/>
                  <a:pt x="5763005" y="745351"/>
                  <a:pt x="5759448" y="756479"/>
                </a:cubicBezTo>
                <a:cubicBezTo>
                  <a:pt x="5778851" y="755633"/>
                  <a:pt x="5796163" y="754074"/>
                  <a:pt x="5811384" y="751801"/>
                </a:cubicBezTo>
                <a:cubicBezTo>
                  <a:pt x="5826607" y="749528"/>
                  <a:pt x="5839391" y="750575"/>
                  <a:pt x="5849738" y="754941"/>
                </a:cubicBezTo>
                <a:cubicBezTo>
                  <a:pt x="5860084" y="759308"/>
                  <a:pt x="5867645" y="766310"/>
                  <a:pt x="5872420" y="775946"/>
                </a:cubicBezTo>
                <a:cubicBezTo>
                  <a:pt x="5877196" y="785583"/>
                  <a:pt x="5867799" y="788824"/>
                  <a:pt x="5844231" y="785669"/>
                </a:cubicBezTo>
                <a:cubicBezTo>
                  <a:pt x="5820663" y="782514"/>
                  <a:pt x="5784946" y="782062"/>
                  <a:pt x="5737078" y="784314"/>
                </a:cubicBezTo>
                <a:cubicBezTo>
                  <a:pt x="5689210" y="786565"/>
                  <a:pt x="5656787" y="789254"/>
                  <a:pt x="5639808" y="792380"/>
                </a:cubicBezTo>
                <a:cubicBezTo>
                  <a:pt x="5622829" y="795506"/>
                  <a:pt x="5608188" y="798206"/>
                  <a:pt x="5595884" y="800479"/>
                </a:cubicBezTo>
                <a:cubicBezTo>
                  <a:pt x="5583580" y="802752"/>
                  <a:pt x="5572420" y="799141"/>
                  <a:pt x="5562404" y="789648"/>
                </a:cubicBezTo>
                <a:cubicBezTo>
                  <a:pt x="5552387" y="780155"/>
                  <a:pt x="5552355" y="775408"/>
                  <a:pt x="5562306" y="775408"/>
                </a:cubicBezTo>
                <a:cubicBezTo>
                  <a:pt x="5570509" y="775408"/>
                  <a:pt x="5580052" y="774975"/>
                  <a:pt x="5590937" y="774107"/>
                </a:cubicBezTo>
                <a:cubicBezTo>
                  <a:pt x="5601821" y="773239"/>
                  <a:pt x="5619502" y="770690"/>
                  <a:pt x="5643981" y="766460"/>
                </a:cubicBezTo>
                <a:cubicBezTo>
                  <a:pt x="5648011" y="756780"/>
                  <a:pt x="5656751" y="731011"/>
                  <a:pt x="5670202" y="689152"/>
                </a:cubicBezTo>
                <a:lnTo>
                  <a:pt x="5643874" y="695906"/>
                </a:lnTo>
                <a:cubicBezTo>
                  <a:pt x="5636374" y="696810"/>
                  <a:pt x="5628315" y="692733"/>
                  <a:pt x="5619696" y="683678"/>
                </a:cubicBezTo>
                <a:cubicBezTo>
                  <a:pt x="5611078" y="674622"/>
                  <a:pt x="5612784" y="670549"/>
                  <a:pt x="5624815" y="671460"/>
                </a:cubicBezTo>
                <a:cubicBezTo>
                  <a:pt x="5636847" y="672370"/>
                  <a:pt x="5653482" y="671191"/>
                  <a:pt x="5674719" y="667921"/>
                </a:cubicBezTo>
                <a:cubicBezTo>
                  <a:pt x="5684313" y="628242"/>
                  <a:pt x="5688156" y="605176"/>
                  <a:pt x="5686249" y="598723"/>
                </a:cubicBezTo>
                <a:cubicBezTo>
                  <a:pt x="5673658" y="601376"/>
                  <a:pt x="5664018" y="602939"/>
                  <a:pt x="5657329" y="603412"/>
                </a:cubicBezTo>
                <a:cubicBezTo>
                  <a:pt x="5650639" y="603885"/>
                  <a:pt x="5643013" y="599827"/>
                  <a:pt x="5634452" y="591237"/>
                </a:cubicBezTo>
                <a:cubicBezTo>
                  <a:pt x="5625891" y="582647"/>
                  <a:pt x="5627039" y="578352"/>
                  <a:pt x="5637894" y="578352"/>
                </a:cubicBezTo>
                <a:cubicBezTo>
                  <a:pt x="5645896" y="578352"/>
                  <a:pt x="5657382" y="577470"/>
                  <a:pt x="5672353" y="575707"/>
                </a:cubicBezTo>
                <a:cubicBezTo>
                  <a:pt x="5687324" y="573943"/>
                  <a:pt x="5704059" y="571480"/>
                  <a:pt x="5722558" y="568318"/>
                </a:cubicBezTo>
                <a:cubicBezTo>
                  <a:pt x="5741057" y="565156"/>
                  <a:pt x="5756243" y="561983"/>
                  <a:pt x="5768117" y="558800"/>
                </a:cubicBezTo>
                <a:cubicBezTo>
                  <a:pt x="5771086" y="558004"/>
                  <a:pt x="5773998" y="557556"/>
                  <a:pt x="5776854" y="557457"/>
                </a:cubicBezTo>
                <a:close/>
                <a:moveTo>
                  <a:pt x="608289" y="555853"/>
                </a:moveTo>
                <a:cubicBezTo>
                  <a:pt x="611833" y="555670"/>
                  <a:pt x="615185" y="556548"/>
                  <a:pt x="618342" y="558488"/>
                </a:cubicBezTo>
                <a:cubicBezTo>
                  <a:pt x="624660" y="562367"/>
                  <a:pt x="631188" y="567644"/>
                  <a:pt x="637928" y="574319"/>
                </a:cubicBezTo>
                <a:cubicBezTo>
                  <a:pt x="644667" y="580995"/>
                  <a:pt x="642545" y="586422"/>
                  <a:pt x="631560" y="590603"/>
                </a:cubicBezTo>
                <a:cubicBezTo>
                  <a:pt x="620576" y="594783"/>
                  <a:pt x="602672" y="608488"/>
                  <a:pt x="577849" y="631719"/>
                </a:cubicBezTo>
                <a:cubicBezTo>
                  <a:pt x="584891" y="638818"/>
                  <a:pt x="589909" y="646210"/>
                  <a:pt x="592906" y="653897"/>
                </a:cubicBezTo>
                <a:cubicBezTo>
                  <a:pt x="624770" y="648720"/>
                  <a:pt x="645794" y="644952"/>
                  <a:pt x="655975" y="642593"/>
                </a:cubicBezTo>
                <a:cubicBezTo>
                  <a:pt x="666156" y="640234"/>
                  <a:pt x="676377" y="645156"/>
                  <a:pt x="686638" y="657360"/>
                </a:cubicBezTo>
                <a:cubicBezTo>
                  <a:pt x="696898" y="669563"/>
                  <a:pt x="691044" y="674765"/>
                  <a:pt x="669075" y="672966"/>
                </a:cubicBezTo>
                <a:cubicBezTo>
                  <a:pt x="647105" y="671166"/>
                  <a:pt x="623451" y="672302"/>
                  <a:pt x="598112" y="676375"/>
                </a:cubicBezTo>
                <a:cubicBezTo>
                  <a:pt x="600808" y="695763"/>
                  <a:pt x="602156" y="713946"/>
                  <a:pt x="602156" y="730925"/>
                </a:cubicBezTo>
                <a:cubicBezTo>
                  <a:pt x="602156" y="748234"/>
                  <a:pt x="600754" y="765273"/>
                  <a:pt x="597950" y="782044"/>
                </a:cubicBezTo>
                <a:cubicBezTo>
                  <a:pt x="595148" y="798815"/>
                  <a:pt x="588227" y="812048"/>
                  <a:pt x="577193" y="821742"/>
                </a:cubicBezTo>
                <a:cubicBezTo>
                  <a:pt x="566159" y="831436"/>
                  <a:pt x="559293" y="831547"/>
                  <a:pt x="556597" y="822075"/>
                </a:cubicBezTo>
                <a:cubicBezTo>
                  <a:pt x="553901" y="812603"/>
                  <a:pt x="545720" y="802902"/>
                  <a:pt x="532054" y="792972"/>
                </a:cubicBezTo>
                <a:cubicBezTo>
                  <a:pt x="518387" y="783041"/>
                  <a:pt x="519213" y="779427"/>
                  <a:pt x="534527" y="782130"/>
                </a:cubicBezTo>
                <a:cubicBezTo>
                  <a:pt x="549842" y="784833"/>
                  <a:pt x="558884" y="785325"/>
                  <a:pt x="561653" y="783604"/>
                </a:cubicBezTo>
                <a:cubicBezTo>
                  <a:pt x="564420" y="781883"/>
                  <a:pt x="566661" y="777825"/>
                  <a:pt x="568373" y="771429"/>
                </a:cubicBezTo>
                <a:cubicBezTo>
                  <a:pt x="570088" y="765033"/>
                  <a:pt x="571845" y="752693"/>
                  <a:pt x="573644" y="734410"/>
                </a:cubicBezTo>
                <a:cubicBezTo>
                  <a:pt x="575443" y="716126"/>
                  <a:pt x="574394" y="697892"/>
                  <a:pt x="570493" y="679709"/>
                </a:cubicBezTo>
                <a:cubicBezTo>
                  <a:pt x="539604" y="685115"/>
                  <a:pt x="518815" y="689166"/>
                  <a:pt x="508124" y="691862"/>
                </a:cubicBezTo>
                <a:cubicBezTo>
                  <a:pt x="497433" y="694558"/>
                  <a:pt x="486785" y="692153"/>
                  <a:pt x="476181" y="684646"/>
                </a:cubicBezTo>
                <a:cubicBezTo>
                  <a:pt x="465576" y="677139"/>
                  <a:pt x="465999" y="673077"/>
                  <a:pt x="477450" y="672460"/>
                </a:cubicBezTo>
                <a:cubicBezTo>
                  <a:pt x="488900" y="671843"/>
                  <a:pt x="502710" y="670417"/>
                  <a:pt x="518878" y="668179"/>
                </a:cubicBezTo>
                <a:cubicBezTo>
                  <a:pt x="535047" y="665942"/>
                  <a:pt x="550603" y="663297"/>
                  <a:pt x="565545" y="660242"/>
                </a:cubicBezTo>
                <a:cubicBezTo>
                  <a:pt x="562233" y="648756"/>
                  <a:pt x="556005" y="638753"/>
                  <a:pt x="546864" y="630235"/>
                </a:cubicBezTo>
                <a:cubicBezTo>
                  <a:pt x="537721" y="621717"/>
                  <a:pt x="543755" y="619258"/>
                  <a:pt x="564965" y="622857"/>
                </a:cubicBezTo>
                <a:cubicBezTo>
                  <a:pt x="577311" y="608689"/>
                  <a:pt x="585668" y="598425"/>
                  <a:pt x="590034" y="592065"/>
                </a:cubicBezTo>
                <a:cubicBezTo>
                  <a:pt x="594401" y="585705"/>
                  <a:pt x="595717" y="582525"/>
                  <a:pt x="593982" y="582525"/>
                </a:cubicBezTo>
                <a:cubicBezTo>
                  <a:pt x="590024" y="582525"/>
                  <a:pt x="581176" y="585182"/>
                  <a:pt x="567439" y="590495"/>
                </a:cubicBezTo>
                <a:cubicBezTo>
                  <a:pt x="553700" y="595808"/>
                  <a:pt x="543587" y="599633"/>
                  <a:pt x="537097" y="601971"/>
                </a:cubicBezTo>
                <a:cubicBezTo>
                  <a:pt x="530609" y="604308"/>
                  <a:pt x="521355" y="601178"/>
                  <a:pt x="509338" y="592581"/>
                </a:cubicBezTo>
                <a:cubicBezTo>
                  <a:pt x="497322" y="583984"/>
                  <a:pt x="498540" y="579686"/>
                  <a:pt x="512996" y="579686"/>
                </a:cubicBezTo>
                <a:cubicBezTo>
                  <a:pt x="525128" y="579686"/>
                  <a:pt x="540210" y="577488"/>
                  <a:pt x="558242" y="573093"/>
                </a:cubicBezTo>
                <a:cubicBezTo>
                  <a:pt x="576275" y="568698"/>
                  <a:pt x="589221" y="564195"/>
                  <a:pt x="597080" y="559585"/>
                </a:cubicBezTo>
                <a:cubicBezTo>
                  <a:pt x="601009" y="557279"/>
                  <a:pt x="604745" y="556035"/>
                  <a:pt x="608289" y="555853"/>
                </a:cubicBezTo>
                <a:close/>
                <a:moveTo>
                  <a:pt x="3890905" y="546108"/>
                </a:moveTo>
                <a:cubicBezTo>
                  <a:pt x="3892348" y="545956"/>
                  <a:pt x="3894276" y="546175"/>
                  <a:pt x="3896689" y="546764"/>
                </a:cubicBezTo>
                <a:cubicBezTo>
                  <a:pt x="3906340" y="549123"/>
                  <a:pt x="3914916" y="552418"/>
                  <a:pt x="3922415" y="556648"/>
                </a:cubicBezTo>
                <a:cubicBezTo>
                  <a:pt x="3929915" y="560879"/>
                  <a:pt x="3932092" y="565550"/>
                  <a:pt x="3928944" y="570662"/>
                </a:cubicBezTo>
                <a:cubicBezTo>
                  <a:pt x="3925796" y="575775"/>
                  <a:pt x="3924223" y="585974"/>
                  <a:pt x="3924223" y="601261"/>
                </a:cubicBezTo>
                <a:cubicBezTo>
                  <a:pt x="3929514" y="601376"/>
                  <a:pt x="3935587" y="599830"/>
                  <a:pt x="3942442" y="596625"/>
                </a:cubicBezTo>
                <a:cubicBezTo>
                  <a:pt x="3949296" y="593420"/>
                  <a:pt x="3956294" y="594277"/>
                  <a:pt x="3963436" y="599196"/>
                </a:cubicBezTo>
                <a:cubicBezTo>
                  <a:pt x="3970577" y="604115"/>
                  <a:pt x="3968150" y="609091"/>
                  <a:pt x="3956155" y="614124"/>
                </a:cubicBezTo>
                <a:cubicBezTo>
                  <a:pt x="3944159" y="619157"/>
                  <a:pt x="3932955" y="621222"/>
                  <a:pt x="3922544" y="620319"/>
                </a:cubicBezTo>
                <a:cubicBezTo>
                  <a:pt x="3921856" y="631504"/>
                  <a:pt x="3921512" y="640453"/>
                  <a:pt x="3921512" y="647164"/>
                </a:cubicBezTo>
                <a:cubicBezTo>
                  <a:pt x="3927506" y="645572"/>
                  <a:pt x="3933683" y="643597"/>
                  <a:pt x="3940043" y="641238"/>
                </a:cubicBezTo>
                <a:cubicBezTo>
                  <a:pt x="3946403" y="638879"/>
                  <a:pt x="3952329" y="640743"/>
                  <a:pt x="3957821" y="646830"/>
                </a:cubicBezTo>
                <a:cubicBezTo>
                  <a:pt x="3963314" y="652918"/>
                  <a:pt x="3960829" y="657872"/>
                  <a:pt x="3950368" y="661694"/>
                </a:cubicBezTo>
                <a:cubicBezTo>
                  <a:pt x="3939907" y="665516"/>
                  <a:pt x="3926237" y="669241"/>
                  <a:pt x="3909359" y="672869"/>
                </a:cubicBezTo>
                <a:cubicBezTo>
                  <a:pt x="3923756" y="677658"/>
                  <a:pt x="3929808" y="682452"/>
                  <a:pt x="3927513" y="687248"/>
                </a:cubicBezTo>
                <a:cubicBezTo>
                  <a:pt x="3925219" y="692045"/>
                  <a:pt x="3923670" y="697692"/>
                  <a:pt x="3922867" y="704188"/>
                </a:cubicBezTo>
                <a:lnTo>
                  <a:pt x="3940570" y="705349"/>
                </a:lnTo>
                <a:cubicBezTo>
                  <a:pt x="3951268" y="711788"/>
                  <a:pt x="3956617" y="717610"/>
                  <a:pt x="3956617" y="722816"/>
                </a:cubicBezTo>
                <a:cubicBezTo>
                  <a:pt x="3956617" y="729412"/>
                  <a:pt x="3954222" y="733327"/>
                  <a:pt x="3949432" y="734560"/>
                </a:cubicBezTo>
                <a:cubicBezTo>
                  <a:pt x="3944643" y="735794"/>
                  <a:pt x="3939025" y="734241"/>
                  <a:pt x="3932579" y="729903"/>
                </a:cubicBezTo>
                <a:cubicBezTo>
                  <a:pt x="3926133" y="725565"/>
                  <a:pt x="3922896" y="722335"/>
                  <a:pt x="3922867" y="720213"/>
                </a:cubicBezTo>
                <a:cubicBezTo>
                  <a:pt x="3922867" y="730480"/>
                  <a:pt x="3922623" y="743846"/>
                  <a:pt x="3922136" y="760308"/>
                </a:cubicBezTo>
                <a:cubicBezTo>
                  <a:pt x="3921648" y="776771"/>
                  <a:pt x="3917329" y="789723"/>
                  <a:pt x="3909176" y="799167"/>
                </a:cubicBezTo>
                <a:cubicBezTo>
                  <a:pt x="3901024" y="808610"/>
                  <a:pt x="3895237" y="808742"/>
                  <a:pt x="3891818" y="799564"/>
                </a:cubicBezTo>
                <a:cubicBezTo>
                  <a:pt x="3888397" y="790387"/>
                  <a:pt x="3883016" y="781137"/>
                  <a:pt x="3875674" y="771816"/>
                </a:cubicBezTo>
                <a:cubicBezTo>
                  <a:pt x="3868331" y="762495"/>
                  <a:pt x="3869328" y="759408"/>
                  <a:pt x="3878663" y="762556"/>
                </a:cubicBezTo>
                <a:cubicBezTo>
                  <a:pt x="3887999" y="765704"/>
                  <a:pt x="3893627" y="766062"/>
                  <a:pt x="3895549" y="763631"/>
                </a:cubicBezTo>
                <a:cubicBezTo>
                  <a:pt x="3897471" y="761201"/>
                  <a:pt x="3898876" y="748123"/>
                  <a:pt x="3899765" y="724397"/>
                </a:cubicBezTo>
                <a:cubicBezTo>
                  <a:pt x="3900654" y="700671"/>
                  <a:pt x="3899127" y="685323"/>
                  <a:pt x="3895183" y="678354"/>
                </a:cubicBezTo>
                <a:cubicBezTo>
                  <a:pt x="3890379" y="680003"/>
                  <a:pt x="3885099" y="681315"/>
                  <a:pt x="3879341" y="682290"/>
                </a:cubicBezTo>
                <a:cubicBezTo>
                  <a:pt x="3873584" y="683265"/>
                  <a:pt x="3866998" y="681071"/>
                  <a:pt x="3859584" y="675708"/>
                </a:cubicBezTo>
                <a:cubicBezTo>
                  <a:pt x="3852170" y="670345"/>
                  <a:pt x="3854536" y="666523"/>
                  <a:pt x="3866682" y="664243"/>
                </a:cubicBezTo>
                <a:cubicBezTo>
                  <a:pt x="3878828" y="661963"/>
                  <a:pt x="3890301" y="658514"/>
                  <a:pt x="3901099" y="653897"/>
                </a:cubicBezTo>
                <a:cubicBezTo>
                  <a:pt x="3901099" y="639642"/>
                  <a:pt x="3900880" y="622388"/>
                  <a:pt x="3900443" y="602132"/>
                </a:cubicBezTo>
                <a:cubicBezTo>
                  <a:pt x="3900005" y="581876"/>
                  <a:pt x="3896858" y="566995"/>
                  <a:pt x="3891000" y="557487"/>
                </a:cubicBezTo>
                <a:cubicBezTo>
                  <a:pt x="3886606" y="550357"/>
                  <a:pt x="3886575" y="546563"/>
                  <a:pt x="3890905" y="546108"/>
                </a:cubicBezTo>
                <a:close/>
                <a:moveTo>
                  <a:pt x="149962" y="537440"/>
                </a:moveTo>
                <a:cubicBezTo>
                  <a:pt x="153800" y="537605"/>
                  <a:pt x="159557" y="539892"/>
                  <a:pt x="167233" y="544302"/>
                </a:cubicBezTo>
                <a:cubicBezTo>
                  <a:pt x="182584" y="553121"/>
                  <a:pt x="186613" y="559771"/>
                  <a:pt x="179321" y="564252"/>
                </a:cubicBezTo>
                <a:cubicBezTo>
                  <a:pt x="172029" y="568734"/>
                  <a:pt x="164425" y="572975"/>
                  <a:pt x="156510" y="576976"/>
                </a:cubicBezTo>
                <a:cubicBezTo>
                  <a:pt x="174937" y="576201"/>
                  <a:pt x="187782" y="572856"/>
                  <a:pt x="195045" y="566941"/>
                </a:cubicBezTo>
                <a:cubicBezTo>
                  <a:pt x="202308" y="561026"/>
                  <a:pt x="212777" y="562503"/>
                  <a:pt x="226449" y="571372"/>
                </a:cubicBezTo>
                <a:cubicBezTo>
                  <a:pt x="240124" y="580242"/>
                  <a:pt x="243902" y="586490"/>
                  <a:pt x="237786" y="590119"/>
                </a:cubicBezTo>
                <a:cubicBezTo>
                  <a:pt x="231670" y="593747"/>
                  <a:pt x="225747" y="596658"/>
                  <a:pt x="220019" y="598852"/>
                </a:cubicBezTo>
                <a:cubicBezTo>
                  <a:pt x="214289" y="601046"/>
                  <a:pt x="200318" y="612195"/>
                  <a:pt x="178106" y="632300"/>
                </a:cubicBezTo>
                <a:cubicBezTo>
                  <a:pt x="201408" y="630622"/>
                  <a:pt x="216412" y="628181"/>
                  <a:pt x="223116" y="624976"/>
                </a:cubicBezTo>
                <a:cubicBezTo>
                  <a:pt x="229820" y="621771"/>
                  <a:pt x="237216" y="621846"/>
                  <a:pt x="245304" y="625202"/>
                </a:cubicBezTo>
                <a:cubicBezTo>
                  <a:pt x="253392" y="628557"/>
                  <a:pt x="261089" y="633397"/>
                  <a:pt x="268395" y="639721"/>
                </a:cubicBezTo>
                <a:cubicBezTo>
                  <a:pt x="275701" y="646045"/>
                  <a:pt x="276046" y="652036"/>
                  <a:pt x="269427" y="657693"/>
                </a:cubicBezTo>
                <a:cubicBezTo>
                  <a:pt x="262810" y="663350"/>
                  <a:pt x="254593" y="675783"/>
                  <a:pt x="244777" y="694992"/>
                </a:cubicBezTo>
                <a:cubicBezTo>
                  <a:pt x="234961" y="714201"/>
                  <a:pt x="227547" y="727480"/>
                  <a:pt x="222536" y="734829"/>
                </a:cubicBezTo>
                <a:cubicBezTo>
                  <a:pt x="217523" y="742179"/>
                  <a:pt x="212963" y="745520"/>
                  <a:pt x="208855" y="744853"/>
                </a:cubicBezTo>
                <a:cubicBezTo>
                  <a:pt x="204746" y="744186"/>
                  <a:pt x="202312" y="741372"/>
                  <a:pt x="201552" y="736410"/>
                </a:cubicBezTo>
                <a:cubicBezTo>
                  <a:pt x="169157" y="740899"/>
                  <a:pt x="144349" y="744376"/>
                  <a:pt x="127126" y="746843"/>
                </a:cubicBezTo>
                <a:cubicBezTo>
                  <a:pt x="121562" y="757885"/>
                  <a:pt x="115629" y="756221"/>
                  <a:pt x="109326" y="741852"/>
                </a:cubicBezTo>
                <a:cubicBezTo>
                  <a:pt x="103024" y="727483"/>
                  <a:pt x="97424" y="712053"/>
                  <a:pt x="92527" y="695562"/>
                </a:cubicBezTo>
                <a:cubicBezTo>
                  <a:pt x="87630" y="679071"/>
                  <a:pt x="81972" y="665982"/>
                  <a:pt x="75555" y="656295"/>
                </a:cubicBezTo>
                <a:cubicBezTo>
                  <a:pt x="69138" y="646608"/>
                  <a:pt x="71504" y="642213"/>
                  <a:pt x="82654" y="643109"/>
                </a:cubicBezTo>
                <a:cubicBezTo>
                  <a:pt x="93803" y="644005"/>
                  <a:pt x="118414" y="641879"/>
                  <a:pt x="156487" y="636731"/>
                </a:cubicBezTo>
                <a:cubicBezTo>
                  <a:pt x="162152" y="630278"/>
                  <a:pt x="167594" y="622707"/>
                  <a:pt x="172814" y="614016"/>
                </a:cubicBezTo>
                <a:cubicBezTo>
                  <a:pt x="178034" y="605326"/>
                  <a:pt x="181769" y="599705"/>
                  <a:pt x="184021" y="597152"/>
                </a:cubicBezTo>
                <a:cubicBezTo>
                  <a:pt x="186273" y="594600"/>
                  <a:pt x="186523" y="593324"/>
                  <a:pt x="184774" y="593324"/>
                </a:cubicBezTo>
                <a:cubicBezTo>
                  <a:pt x="181533" y="593324"/>
                  <a:pt x="175449" y="594223"/>
                  <a:pt x="166522" y="596023"/>
                </a:cubicBezTo>
                <a:cubicBezTo>
                  <a:pt x="157595" y="597823"/>
                  <a:pt x="149877" y="596923"/>
                  <a:pt x="143366" y="593324"/>
                </a:cubicBezTo>
                <a:cubicBezTo>
                  <a:pt x="132999" y="601813"/>
                  <a:pt x="124100" y="608377"/>
                  <a:pt x="116672" y="613016"/>
                </a:cubicBezTo>
                <a:cubicBezTo>
                  <a:pt x="109244" y="617655"/>
                  <a:pt x="100729" y="621606"/>
                  <a:pt x="91129" y="624868"/>
                </a:cubicBezTo>
                <a:cubicBezTo>
                  <a:pt x="81528" y="628131"/>
                  <a:pt x="80861" y="625485"/>
                  <a:pt x="89128" y="616931"/>
                </a:cubicBezTo>
                <a:cubicBezTo>
                  <a:pt x="97395" y="608377"/>
                  <a:pt x="106907" y="598723"/>
                  <a:pt x="117662" y="587967"/>
                </a:cubicBezTo>
                <a:cubicBezTo>
                  <a:pt x="128417" y="577212"/>
                  <a:pt x="135530" y="568149"/>
                  <a:pt x="139000" y="560778"/>
                </a:cubicBezTo>
                <a:cubicBezTo>
                  <a:pt x="142470" y="553408"/>
                  <a:pt x="144206" y="547585"/>
                  <a:pt x="144206" y="543312"/>
                </a:cubicBezTo>
                <a:cubicBezTo>
                  <a:pt x="144206" y="539232"/>
                  <a:pt x="146124" y="537275"/>
                  <a:pt x="149962" y="537440"/>
                </a:cubicBezTo>
                <a:close/>
                <a:moveTo>
                  <a:pt x="3817500" y="536716"/>
                </a:moveTo>
                <a:cubicBezTo>
                  <a:pt x="3818980" y="536546"/>
                  <a:pt x="3820876" y="536759"/>
                  <a:pt x="3823188" y="537354"/>
                </a:cubicBezTo>
                <a:cubicBezTo>
                  <a:pt x="3832438" y="539734"/>
                  <a:pt x="3841013" y="543570"/>
                  <a:pt x="3848915" y="548862"/>
                </a:cubicBezTo>
                <a:cubicBezTo>
                  <a:pt x="3856816" y="554153"/>
                  <a:pt x="3858490" y="559370"/>
                  <a:pt x="3853938" y="564510"/>
                </a:cubicBezTo>
                <a:cubicBezTo>
                  <a:pt x="3849384" y="569651"/>
                  <a:pt x="3845817" y="591803"/>
                  <a:pt x="3843236" y="630967"/>
                </a:cubicBezTo>
                <a:cubicBezTo>
                  <a:pt x="3845573" y="630293"/>
                  <a:pt x="3850643" y="628547"/>
                  <a:pt x="3858444" y="625729"/>
                </a:cubicBezTo>
                <a:cubicBezTo>
                  <a:pt x="3866245" y="622911"/>
                  <a:pt x="3872634" y="624528"/>
                  <a:pt x="3877609" y="630579"/>
                </a:cubicBezTo>
                <a:cubicBezTo>
                  <a:pt x="3882586" y="636631"/>
                  <a:pt x="3880919" y="641381"/>
                  <a:pt x="3872609" y="644830"/>
                </a:cubicBezTo>
                <a:cubicBezTo>
                  <a:pt x="3864298" y="648279"/>
                  <a:pt x="3854056" y="651523"/>
                  <a:pt x="3841881" y="654563"/>
                </a:cubicBezTo>
                <a:lnTo>
                  <a:pt x="3841881" y="674633"/>
                </a:lnTo>
                <a:cubicBezTo>
                  <a:pt x="3848477" y="675378"/>
                  <a:pt x="3855074" y="678132"/>
                  <a:pt x="3861670" y="682893"/>
                </a:cubicBezTo>
                <a:cubicBezTo>
                  <a:pt x="3868267" y="687653"/>
                  <a:pt x="3869479" y="693486"/>
                  <a:pt x="3865306" y="700391"/>
                </a:cubicBezTo>
                <a:cubicBezTo>
                  <a:pt x="3861133" y="707296"/>
                  <a:pt x="3853224" y="704905"/>
                  <a:pt x="3841580" y="693217"/>
                </a:cubicBezTo>
                <a:cubicBezTo>
                  <a:pt x="3840834" y="722945"/>
                  <a:pt x="3840232" y="747345"/>
                  <a:pt x="3839773" y="766417"/>
                </a:cubicBezTo>
                <a:cubicBezTo>
                  <a:pt x="3839314" y="785490"/>
                  <a:pt x="3837590" y="801002"/>
                  <a:pt x="3834600" y="812955"/>
                </a:cubicBezTo>
                <a:cubicBezTo>
                  <a:pt x="3831610" y="824907"/>
                  <a:pt x="3825974" y="824929"/>
                  <a:pt x="3817693" y="813019"/>
                </a:cubicBezTo>
                <a:cubicBezTo>
                  <a:pt x="3809411" y="801110"/>
                  <a:pt x="3806195" y="791039"/>
                  <a:pt x="3808045" y="782808"/>
                </a:cubicBezTo>
                <a:cubicBezTo>
                  <a:pt x="3809895" y="774577"/>
                  <a:pt x="3811695" y="765883"/>
                  <a:pt x="3813444" y="756727"/>
                </a:cubicBezTo>
                <a:cubicBezTo>
                  <a:pt x="3815194" y="747570"/>
                  <a:pt x="3816972" y="724149"/>
                  <a:pt x="3818779" y="686463"/>
                </a:cubicBezTo>
                <a:cubicBezTo>
                  <a:pt x="3812053" y="708791"/>
                  <a:pt x="3802937" y="725709"/>
                  <a:pt x="3791429" y="737217"/>
                </a:cubicBezTo>
                <a:cubicBezTo>
                  <a:pt x="3779921" y="748725"/>
                  <a:pt x="3769226" y="756641"/>
                  <a:pt x="3759346" y="760964"/>
                </a:cubicBezTo>
                <a:cubicBezTo>
                  <a:pt x="3749465" y="765288"/>
                  <a:pt x="3749121" y="761584"/>
                  <a:pt x="3758313" y="749854"/>
                </a:cubicBezTo>
                <a:cubicBezTo>
                  <a:pt x="3767505" y="738124"/>
                  <a:pt x="3776092" y="726501"/>
                  <a:pt x="3784072" y="714986"/>
                </a:cubicBezTo>
                <a:cubicBezTo>
                  <a:pt x="3792052" y="703471"/>
                  <a:pt x="3801821" y="684061"/>
                  <a:pt x="3813380" y="656757"/>
                </a:cubicBezTo>
                <a:cubicBezTo>
                  <a:pt x="3800617" y="660357"/>
                  <a:pt x="3790762" y="663056"/>
                  <a:pt x="3783814" y="664856"/>
                </a:cubicBezTo>
                <a:cubicBezTo>
                  <a:pt x="3776866" y="666656"/>
                  <a:pt x="3769706" y="664311"/>
                  <a:pt x="3762336" y="657822"/>
                </a:cubicBezTo>
                <a:cubicBezTo>
                  <a:pt x="3754965" y="651333"/>
                  <a:pt x="3756757" y="647501"/>
                  <a:pt x="3767713" y="646325"/>
                </a:cubicBezTo>
                <a:cubicBezTo>
                  <a:pt x="3778669" y="645149"/>
                  <a:pt x="3796609" y="641650"/>
                  <a:pt x="3821532" y="635828"/>
                </a:cubicBezTo>
                <a:cubicBezTo>
                  <a:pt x="3822392" y="607563"/>
                  <a:pt x="3822604" y="588419"/>
                  <a:pt x="3822167" y="578395"/>
                </a:cubicBezTo>
                <a:cubicBezTo>
                  <a:pt x="3821729" y="568372"/>
                  <a:pt x="3819478" y="558430"/>
                  <a:pt x="3815413" y="548571"/>
                </a:cubicBezTo>
                <a:cubicBezTo>
                  <a:pt x="3812364" y="541177"/>
                  <a:pt x="3813059" y="537225"/>
                  <a:pt x="3817500" y="536716"/>
                </a:cubicBezTo>
                <a:close/>
                <a:moveTo>
                  <a:pt x="6168402" y="534560"/>
                </a:moveTo>
                <a:cubicBezTo>
                  <a:pt x="6172668" y="535333"/>
                  <a:pt x="6179179" y="538164"/>
                  <a:pt x="6187934" y="543054"/>
                </a:cubicBezTo>
                <a:cubicBezTo>
                  <a:pt x="6199320" y="552432"/>
                  <a:pt x="6202554" y="559588"/>
                  <a:pt x="6197635" y="564521"/>
                </a:cubicBezTo>
                <a:cubicBezTo>
                  <a:pt x="6192716" y="569454"/>
                  <a:pt x="6186575" y="576520"/>
                  <a:pt x="6179211" y="585720"/>
                </a:cubicBezTo>
                <a:cubicBezTo>
                  <a:pt x="6171848" y="594919"/>
                  <a:pt x="6163240" y="604885"/>
                  <a:pt x="6153388" y="615619"/>
                </a:cubicBezTo>
                <a:cubicBezTo>
                  <a:pt x="6143536" y="626353"/>
                  <a:pt x="6129404" y="635892"/>
                  <a:pt x="6110992" y="644238"/>
                </a:cubicBezTo>
                <a:cubicBezTo>
                  <a:pt x="6092578" y="652584"/>
                  <a:pt x="6090442" y="649548"/>
                  <a:pt x="6104581" y="635129"/>
                </a:cubicBezTo>
                <a:cubicBezTo>
                  <a:pt x="6118721" y="620710"/>
                  <a:pt x="6130655" y="606875"/>
                  <a:pt x="6140385" y="593625"/>
                </a:cubicBezTo>
                <a:cubicBezTo>
                  <a:pt x="6150115" y="580374"/>
                  <a:pt x="6156317" y="569533"/>
                  <a:pt x="6158992" y="561101"/>
                </a:cubicBezTo>
                <a:cubicBezTo>
                  <a:pt x="6161666" y="552669"/>
                  <a:pt x="6162781" y="545108"/>
                  <a:pt x="6162336" y="538418"/>
                </a:cubicBezTo>
                <a:cubicBezTo>
                  <a:pt x="6162114" y="535074"/>
                  <a:pt x="6164136" y="533787"/>
                  <a:pt x="6168402" y="534560"/>
                </a:cubicBezTo>
                <a:close/>
                <a:moveTo>
                  <a:pt x="452298" y="532668"/>
                </a:moveTo>
                <a:cubicBezTo>
                  <a:pt x="453974" y="532721"/>
                  <a:pt x="456007" y="533233"/>
                  <a:pt x="458392" y="534202"/>
                </a:cubicBezTo>
                <a:cubicBezTo>
                  <a:pt x="467935" y="538081"/>
                  <a:pt x="475385" y="542903"/>
                  <a:pt x="480741" y="548668"/>
                </a:cubicBezTo>
                <a:cubicBezTo>
                  <a:pt x="486097" y="554433"/>
                  <a:pt x="486831" y="559463"/>
                  <a:pt x="482946" y="563758"/>
                </a:cubicBezTo>
                <a:cubicBezTo>
                  <a:pt x="479060" y="568053"/>
                  <a:pt x="473553" y="577105"/>
                  <a:pt x="466426" y="590914"/>
                </a:cubicBezTo>
                <a:cubicBezTo>
                  <a:pt x="459299" y="604724"/>
                  <a:pt x="451002" y="618863"/>
                  <a:pt x="441539" y="633333"/>
                </a:cubicBezTo>
                <a:cubicBezTo>
                  <a:pt x="452337" y="640130"/>
                  <a:pt x="457273" y="650086"/>
                  <a:pt x="456348" y="663200"/>
                </a:cubicBezTo>
                <a:cubicBezTo>
                  <a:pt x="455423" y="676314"/>
                  <a:pt x="454735" y="694992"/>
                  <a:pt x="454284" y="719234"/>
                </a:cubicBezTo>
                <a:cubicBezTo>
                  <a:pt x="453831" y="743476"/>
                  <a:pt x="453147" y="761351"/>
                  <a:pt x="452229" y="772859"/>
                </a:cubicBezTo>
                <a:cubicBezTo>
                  <a:pt x="451311" y="784367"/>
                  <a:pt x="448613" y="794441"/>
                  <a:pt x="444131" y="803081"/>
                </a:cubicBezTo>
                <a:cubicBezTo>
                  <a:pt x="439649" y="811721"/>
                  <a:pt x="434469" y="810029"/>
                  <a:pt x="428590" y="798005"/>
                </a:cubicBezTo>
                <a:cubicBezTo>
                  <a:pt x="422710" y="785981"/>
                  <a:pt x="421122" y="775114"/>
                  <a:pt x="423824" y="765406"/>
                </a:cubicBezTo>
                <a:cubicBezTo>
                  <a:pt x="426528" y="755698"/>
                  <a:pt x="428779" y="740780"/>
                  <a:pt x="430578" y="720654"/>
                </a:cubicBezTo>
                <a:cubicBezTo>
                  <a:pt x="432379" y="700527"/>
                  <a:pt x="432841" y="683968"/>
                  <a:pt x="431966" y="670976"/>
                </a:cubicBezTo>
                <a:cubicBezTo>
                  <a:pt x="431091" y="657984"/>
                  <a:pt x="430216" y="650096"/>
                  <a:pt x="429342" y="647314"/>
                </a:cubicBezTo>
                <a:cubicBezTo>
                  <a:pt x="425012" y="654585"/>
                  <a:pt x="418038" y="663028"/>
                  <a:pt x="408423" y="672643"/>
                </a:cubicBezTo>
                <a:cubicBezTo>
                  <a:pt x="398808" y="682258"/>
                  <a:pt x="387049" y="690339"/>
                  <a:pt x="373147" y="696885"/>
                </a:cubicBezTo>
                <a:cubicBezTo>
                  <a:pt x="359243" y="703431"/>
                  <a:pt x="357329" y="701069"/>
                  <a:pt x="367403" y="689797"/>
                </a:cubicBezTo>
                <a:cubicBezTo>
                  <a:pt x="377477" y="678526"/>
                  <a:pt x="388781" y="664609"/>
                  <a:pt x="401314" y="648046"/>
                </a:cubicBezTo>
                <a:cubicBezTo>
                  <a:pt x="413848" y="631483"/>
                  <a:pt x="425008" y="612790"/>
                  <a:pt x="434795" y="591968"/>
                </a:cubicBezTo>
                <a:cubicBezTo>
                  <a:pt x="444582" y="571146"/>
                  <a:pt x="448576" y="555343"/>
                  <a:pt x="446776" y="544560"/>
                </a:cubicBezTo>
                <a:cubicBezTo>
                  <a:pt x="445427" y="536472"/>
                  <a:pt x="447267" y="532508"/>
                  <a:pt x="452298" y="532668"/>
                </a:cubicBezTo>
                <a:close/>
                <a:moveTo>
                  <a:pt x="4296758" y="526522"/>
                </a:moveTo>
                <a:cubicBezTo>
                  <a:pt x="4302356" y="527105"/>
                  <a:pt x="4309963" y="530476"/>
                  <a:pt x="4319578" y="536633"/>
                </a:cubicBezTo>
                <a:cubicBezTo>
                  <a:pt x="4332398" y="544843"/>
                  <a:pt x="4332943" y="550912"/>
                  <a:pt x="4321212" y="554842"/>
                </a:cubicBezTo>
                <a:cubicBezTo>
                  <a:pt x="4309482" y="558771"/>
                  <a:pt x="4293300" y="564450"/>
                  <a:pt x="4272664" y="571878"/>
                </a:cubicBezTo>
                <a:cubicBezTo>
                  <a:pt x="4283462" y="574316"/>
                  <a:pt x="4288413" y="577861"/>
                  <a:pt x="4287517" y="582515"/>
                </a:cubicBezTo>
                <a:cubicBezTo>
                  <a:pt x="4286621" y="587168"/>
                  <a:pt x="4286172" y="590269"/>
                  <a:pt x="4286172" y="591818"/>
                </a:cubicBezTo>
                <a:cubicBezTo>
                  <a:pt x="4305876" y="588362"/>
                  <a:pt x="4322611" y="584347"/>
                  <a:pt x="4336377" y="579772"/>
                </a:cubicBezTo>
                <a:cubicBezTo>
                  <a:pt x="4350144" y="575197"/>
                  <a:pt x="4362763" y="577567"/>
                  <a:pt x="4374235" y="586881"/>
                </a:cubicBezTo>
                <a:cubicBezTo>
                  <a:pt x="4385708" y="596195"/>
                  <a:pt x="4382564" y="601390"/>
                  <a:pt x="4364803" y="602465"/>
                </a:cubicBezTo>
                <a:cubicBezTo>
                  <a:pt x="4347043" y="603541"/>
                  <a:pt x="4322180" y="606007"/>
                  <a:pt x="4290216" y="609865"/>
                </a:cubicBezTo>
                <a:cubicBezTo>
                  <a:pt x="4304757" y="621007"/>
                  <a:pt x="4318216" y="630554"/>
                  <a:pt x="4330591" y="638506"/>
                </a:cubicBezTo>
                <a:cubicBezTo>
                  <a:pt x="4342967" y="646458"/>
                  <a:pt x="4358483" y="653986"/>
                  <a:pt x="4377139" y="661092"/>
                </a:cubicBezTo>
                <a:cubicBezTo>
                  <a:pt x="4395796" y="668197"/>
                  <a:pt x="4411394" y="673937"/>
                  <a:pt x="4423935" y="678311"/>
                </a:cubicBezTo>
                <a:cubicBezTo>
                  <a:pt x="4436475" y="682685"/>
                  <a:pt x="4438770" y="686037"/>
                  <a:pt x="4430818" y="688367"/>
                </a:cubicBezTo>
                <a:cubicBezTo>
                  <a:pt x="4422867" y="690697"/>
                  <a:pt x="4407702" y="692088"/>
                  <a:pt x="4385324" y="692540"/>
                </a:cubicBezTo>
                <a:cubicBezTo>
                  <a:pt x="4362946" y="692992"/>
                  <a:pt x="4348789" y="690020"/>
                  <a:pt x="4342852" y="683624"/>
                </a:cubicBezTo>
                <a:cubicBezTo>
                  <a:pt x="4336915" y="677228"/>
                  <a:pt x="4327992" y="668079"/>
                  <a:pt x="4316082" y="656177"/>
                </a:cubicBezTo>
                <a:cubicBezTo>
                  <a:pt x="4304173" y="644274"/>
                  <a:pt x="4296397" y="636043"/>
                  <a:pt x="4292754" y="631483"/>
                </a:cubicBezTo>
                <a:cubicBezTo>
                  <a:pt x="4289112" y="626923"/>
                  <a:pt x="4286466" y="622305"/>
                  <a:pt x="4284817" y="617630"/>
                </a:cubicBezTo>
                <a:lnTo>
                  <a:pt x="4284817" y="651294"/>
                </a:lnTo>
                <a:cubicBezTo>
                  <a:pt x="4284817" y="668975"/>
                  <a:pt x="4282566" y="681093"/>
                  <a:pt x="4278063" y="687646"/>
                </a:cubicBezTo>
                <a:cubicBezTo>
                  <a:pt x="4287800" y="686012"/>
                  <a:pt x="4295594" y="684029"/>
                  <a:pt x="4301444" y="681699"/>
                </a:cubicBezTo>
                <a:cubicBezTo>
                  <a:pt x="4307295" y="679368"/>
                  <a:pt x="4313767" y="679408"/>
                  <a:pt x="4320858" y="681817"/>
                </a:cubicBezTo>
                <a:cubicBezTo>
                  <a:pt x="4327949" y="684226"/>
                  <a:pt x="4335413" y="688213"/>
                  <a:pt x="4343250" y="693777"/>
                </a:cubicBezTo>
                <a:cubicBezTo>
                  <a:pt x="4351087" y="699341"/>
                  <a:pt x="4353206" y="705747"/>
                  <a:pt x="4349606" y="712996"/>
                </a:cubicBezTo>
                <a:cubicBezTo>
                  <a:pt x="4346007" y="720245"/>
                  <a:pt x="4344207" y="729821"/>
                  <a:pt x="4344207" y="741723"/>
                </a:cubicBezTo>
                <a:cubicBezTo>
                  <a:pt x="4344207" y="753755"/>
                  <a:pt x="4344881" y="767288"/>
                  <a:pt x="4346229" y="782324"/>
                </a:cubicBezTo>
                <a:cubicBezTo>
                  <a:pt x="4347577" y="797360"/>
                  <a:pt x="4344566" y="810112"/>
                  <a:pt x="4337195" y="820580"/>
                </a:cubicBezTo>
                <a:cubicBezTo>
                  <a:pt x="4329824" y="831048"/>
                  <a:pt x="4324285" y="833300"/>
                  <a:pt x="4320578" y="827334"/>
                </a:cubicBezTo>
                <a:cubicBezTo>
                  <a:pt x="4316871" y="821369"/>
                  <a:pt x="4313318" y="814349"/>
                  <a:pt x="4309920" y="806276"/>
                </a:cubicBezTo>
                <a:cubicBezTo>
                  <a:pt x="4306521" y="798202"/>
                  <a:pt x="4301441" y="793760"/>
                  <a:pt x="4294679" y="792950"/>
                </a:cubicBezTo>
                <a:cubicBezTo>
                  <a:pt x="4287918" y="792140"/>
                  <a:pt x="4279665" y="792186"/>
                  <a:pt x="4269921" y="793090"/>
                </a:cubicBezTo>
                <a:cubicBezTo>
                  <a:pt x="4260177" y="793993"/>
                  <a:pt x="4249239" y="794825"/>
                  <a:pt x="4237107" y="795585"/>
                </a:cubicBezTo>
                <a:cubicBezTo>
                  <a:pt x="4233695" y="818214"/>
                  <a:pt x="4227944" y="824025"/>
                  <a:pt x="4219856" y="813019"/>
                </a:cubicBezTo>
                <a:cubicBezTo>
                  <a:pt x="4211768" y="802013"/>
                  <a:pt x="4208624" y="792979"/>
                  <a:pt x="4210424" y="785916"/>
                </a:cubicBezTo>
                <a:cubicBezTo>
                  <a:pt x="4212223" y="778854"/>
                  <a:pt x="4212679" y="765628"/>
                  <a:pt x="4211789" y="746240"/>
                </a:cubicBezTo>
                <a:cubicBezTo>
                  <a:pt x="4210901" y="726852"/>
                  <a:pt x="4208875" y="712466"/>
                  <a:pt x="4205713" y="703080"/>
                </a:cubicBezTo>
                <a:cubicBezTo>
                  <a:pt x="4202551" y="693694"/>
                  <a:pt x="4204910" y="690127"/>
                  <a:pt x="4212790" y="692379"/>
                </a:cubicBezTo>
                <a:cubicBezTo>
                  <a:pt x="4220670" y="694630"/>
                  <a:pt x="4228474" y="695541"/>
                  <a:pt x="4236204" y="695110"/>
                </a:cubicBezTo>
                <a:cubicBezTo>
                  <a:pt x="4243933" y="694680"/>
                  <a:pt x="4253785" y="693490"/>
                  <a:pt x="4265759" y="691540"/>
                </a:cubicBezTo>
                <a:cubicBezTo>
                  <a:pt x="4258560" y="684083"/>
                  <a:pt x="4256090" y="677909"/>
                  <a:pt x="4258349" y="673019"/>
                </a:cubicBezTo>
                <a:cubicBezTo>
                  <a:pt x="4260607" y="668129"/>
                  <a:pt x="4262174" y="652362"/>
                  <a:pt x="4263049" y="625718"/>
                </a:cubicBezTo>
                <a:cubicBezTo>
                  <a:pt x="4246973" y="652964"/>
                  <a:pt x="4227087" y="674109"/>
                  <a:pt x="4203390" y="689152"/>
                </a:cubicBezTo>
                <a:cubicBezTo>
                  <a:pt x="4179693" y="704195"/>
                  <a:pt x="4159868" y="714255"/>
                  <a:pt x="4143914" y="719331"/>
                </a:cubicBezTo>
                <a:cubicBezTo>
                  <a:pt x="4127961" y="724407"/>
                  <a:pt x="4126075" y="722317"/>
                  <a:pt x="4138256" y="713061"/>
                </a:cubicBezTo>
                <a:cubicBezTo>
                  <a:pt x="4150439" y="703804"/>
                  <a:pt x="4162076" y="695186"/>
                  <a:pt x="4173168" y="687205"/>
                </a:cubicBezTo>
                <a:cubicBezTo>
                  <a:pt x="4184260" y="679225"/>
                  <a:pt x="4197360" y="668126"/>
                  <a:pt x="4212467" y="653907"/>
                </a:cubicBezTo>
                <a:cubicBezTo>
                  <a:pt x="4227575" y="639689"/>
                  <a:pt x="4239488" y="627597"/>
                  <a:pt x="4248207" y="617630"/>
                </a:cubicBezTo>
                <a:cubicBezTo>
                  <a:pt x="4226366" y="622104"/>
                  <a:pt x="4211671" y="625471"/>
                  <a:pt x="4204121" y="627729"/>
                </a:cubicBezTo>
                <a:cubicBezTo>
                  <a:pt x="4196571" y="629988"/>
                  <a:pt x="4188985" y="629644"/>
                  <a:pt x="4181363" y="626697"/>
                </a:cubicBezTo>
                <a:cubicBezTo>
                  <a:pt x="4173741" y="623750"/>
                  <a:pt x="4168805" y="619946"/>
                  <a:pt x="4166553" y="615286"/>
                </a:cubicBezTo>
                <a:cubicBezTo>
                  <a:pt x="4164302" y="610625"/>
                  <a:pt x="4170508" y="608037"/>
                  <a:pt x="4185170" y="607520"/>
                </a:cubicBezTo>
                <a:cubicBezTo>
                  <a:pt x="4199834" y="607004"/>
                  <a:pt x="4225349" y="603362"/>
                  <a:pt x="4261715" y="596593"/>
                </a:cubicBezTo>
                <a:cubicBezTo>
                  <a:pt x="4261715" y="594069"/>
                  <a:pt x="4260912" y="590807"/>
                  <a:pt x="4259306" y="586806"/>
                </a:cubicBezTo>
                <a:cubicBezTo>
                  <a:pt x="4257700" y="582805"/>
                  <a:pt x="4256718" y="580482"/>
                  <a:pt x="4256359" y="579837"/>
                </a:cubicBezTo>
                <a:cubicBezTo>
                  <a:pt x="4249591" y="581615"/>
                  <a:pt x="4242714" y="582733"/>
                  <a:pt x="4235730" y="583192"/>
                </a:cubicBezTo>
                <a:cubicBezTo>
                  <a:pt x="4228747" y="583651"/>
                  <a:pt x="4230460" y="580371"/>
                  <a:pt x="4240871" y="573351"/>
                </a:cubicBezTo>
                <a:cubicBezTo>
                  <a:pt x="4251282" y="566332"/>
                  <a:pt x="4261633" y="559240"/>
                  <a:pt x="4271922" y="552078"/>
                </a:cubicBezTo>
                <a:cubicBezTo>
                  <a:pt x="4282211" y="544915"/>
                  <a:pt x="4286681" y="539347"/>
                  <a:pt x="4285333" y="535375"/>
                </a:cubicBezTo>
                <a:cubicBezTo>
                  <a:pt x="4283986" y="531402"/>
                  <a:pt x="4286151" y="528567"/>
                  <a:pt x="4291829" y="526867"/>
                </a:cubicBezTo>
                <a:cubicBezTo>
                  <a:pt x="4293249" y="526443"/>
                  <a:pt x="4294892" y="526327"/>
                  <a:pt x="4296758" y="526522"/>
                </a:cubicBezTo>
                <a:close/>
                <a:moveTo>
                  <a:pt x="2153633" y="526522"/>
                </a:moveTo>
                <a:cubicBezTo>
                  <a:pt x="2159231" y="527105"/>
                  <a:pt x="2166838" y="530476"/>
                  <a:pt x="2176453" y="536633"/>
                </a:cubicBezTo>
                <a:cubicBezTo>
                  <a:pt x="2189273" y="544843"/>
                  <a:pt x="2189818" y="550912"/>
                  <a:pt x="2178088" y="554842"/>
                </a:cubicBezTo>
                <a:cubicBezTo>
                  <a:pt x="2166357" y="558771"/>
                  <a:pt x="2150174" y="564450"/>
                  <a:pt x="2129539" y="571878"/>
                </a:cubicBezTo>
                <a:cubicBezTo>
                  <a:pt x="2140337" y="574316"/>
                  <a:pt x="2145288" y="577861"/>
                  <a:pt x="2144392" y="582515"/>
                </a:cubicBezTo>
                <a:cubicBezTo>
                  <a:pt x="2143496" y="587168"/>
                  <a:pt x="2143047" y="590269"/>
                  <a:pt x="2143047" y="591818"/>
                </a:cubicBezTo>
                <a:cubicBezTo>
                  <a:pt x="2162751" y="588362"/>
                  <a:pt x="2179486" y="584347"/>
                  <a:pt x="2193253" y="579772"/>
                </a:cubicBezTo>
                <a:cubicBezTo>
                  <a:pt x="2207019" y="575197"/>
                  <a:pt x="2219638" y="577567"/>
                  <a:pt x="2231111" y="586881"/>
                </a:cubicBezTo>
                <a:cubicBezTo>
                  <a:pt x="2242583" y="596195"/>
                  <a:pt x="2239439" y="601390"/>
                  <a:pt x="2221678" y="602465"/>
                </a:cubicBezTo>
                <a:cubicBezTo>
                  <a:pt x="2203918" y="603541"/>
                  <a:pt x="2179056" y="606007"/>
                  <a:pt x="2147091" y="609865"/>
                </a:cubicBezTo>
                <a:cubicBezTo>
                  <a:pt x="2161632" y="621007"/>
                  <a:pt x="2175091" y="630554"/>
                  <a:pt x="2187466" y="638506"/>
                </a:cubicBezTo>
                <a:cubicBezTo>
                  <a:pt x="2199842" y="646458"/>
                  <a:pt x="2215358" y="653986"/>
                  <a:pt x="2234015" y="661092"/>
                </a:cubicBezTo>
                <a:cubicBezTo>
                  <a:pt x="2252671" y="668197"/>
                  <a:pt x="2268270" y="673937"/>
                  <a:pt x="2280810" y="678311"/>
                </a:cubicBezTo>
                <a:cubicBezTo>
                  <a:pt x="2293351" y="682685"/>
                  <a:pt x="2295645" y="686037"/>
                  <a:pt x="2287693" y="688367"/>
                </a:cubicBezTo>
                <a:cubicBezTo>
                  <a:pt x="2279742" y="690697"/>
                  <a:pt x="2264577" y="692088"/>
                  <a:pt x="2242199" y="692540"/>
                </a:cubicBezTo>
                <a:cubicBezTo>
                  <a:pt x="2219821" y="692992"/>
                  <a:pt x="2205664" y="690020"/>
                  <a:pt x="2199727" y="683624"/>
                </a:cubicBezTo>
                <a:cubicBezTo>
                  <a:pt x="2193790" y="677228"/>
                  <a:pt x="2184867" y="668079"/>
                  <a:pt x="2172958" y="656177"/>
                </a:cubicBezTo>
                <a:cubicBezTo>
                  <a:pt x="2161048" y="644274"/>
                  <a:pt x="2153272" y="636043"/>
                  <a:pt x="2149630" y="631483"/>
                </a:cubicBezTo>
                <a:cubicBezTo>
                  <a:pt x="2145987" y="626923"/>
                  <a:pt x="2143341" y="622305"/>
                  <a:pt x="2141692" y="617630"/>
                </a:cubicBezTo>
                <a:lnTo>
                  <a:pt x="2141692" y="651294"/>
                </a:lnTo>
                <a:cubicBezTo>
                  <a:pt x="2141692" y="668975"/>
                  <a:pt x="2139441" y="681093"/>
                  <a:pt x="2134938" y="687646"/>
                </a:cubicBezTo>
                <a:cubicBezTo>
                  <a:pt x="2144675" y="686012"/>
                  <a:pt x="2152469" y="684029"/>
                  <a:pt x="2158320" y="681699"/>
                </a:cubicBezTo>
                <a:cubicBezTo>
                  <a:pt x="2164171" y="679368"/>
                  <a:pt x="2170642" y="679408"/>
                  <a:pt x="2177733" y="681817"/>
                </a:cubicBezTo>
                <a:cubicBezTo>
                  <a:pt x="2184824" y="684226"/>
                  <a:pt x="2192288" y="688213"/>
                  <a:pt x="2200125" y="693777"/>
                </a:cubicBezTo>
                <a:cubicBezTo>
                  <a:pt x="2207962" y="699341"/>
                  <a:pt x="2210081" y="705747"/>
                  <a:pt x="2206481" y="712996"/>
                </a:cubicBezTo>
                <a:cubicBezTo>
                  <a:pt x="2202882" y="720245"/>
                  <a:pt x="2201082" y="729821"/>
                  <a:pt x="2201082" y="741723"/>
                </a:cubicBezTo>
                <a:cubicBezTo>
                  <a:pt x="2201082" y="753755"/>
                  <a:pt x="2201756" y="767288"/>
                  <a:pt x="2203104" y="782324"/>
                </a:cubicBezTo>
                <a:cubicBezTo>
                  <a:pt x="2204452" y="797360"/>
                  <a:pt x="2201441" y="810112"/>
                  <a:pt x="2194070" y="820580"/>
                </a:cubicBezTo>
                <a:cubicBezTo>
                  <a:pt x="2186699" y="831048"/>
                  <a:pt x="2181160" y="833300"/>
                  <a:pt x="2177453" y="827334"/>
                </a:cubicBezTo>
                <a:cubicBezTo>
                  <a:pt x="2173746" y="821369"/>
                  <a:pt x="2170193" y="814349"/>
                  <a:pt x="2166795" y="806276"/>
                </a:cubicBezTo>
                <a:cubicBezTo>
                  <a:pt x="2163396" y="798202"/>
                  <a:pt x="2158316" y="793760"/>
                  <a:pt x="2151555" y="792950"/>
                </a:cubicBezTo>
                <a:cubicBezTo>
                  <a:pt x="2144793" y="792140"/>
                  <a:pt x="2136541" y="792186"/>
                  <a:pt x="2126796" y="793090"/>
                </a:cubicBezTo>
                <a:cubicBezTo>
                  <a:pt x="2117052" y="793993"/>
                  <a:pt x="2106114" y="794825"/>
                  <a:pt x="2093982" y="795585"/>
                </a:cubicBezTo>
                <a:cubicBezTo>
                  <a:pt x="2090569" y="818214"/>
                  <a:pt x="2084819" y="824025"/>
                  <a:pt x="2076731" y="813019"/>
                </a:cubicBezTo>
                <a:cubicBezTo>
                  <a:pt x="2068643" y="802013"/>
                  <a:pt x="2065499" y="792979"/>
                  <a:pt x="2067299" y="785916"/>
                </a:cubicBezTo>
                <a:cubicBezTo>
                  <a:pt x="2069098" y="778854"/>
                  <a:pt x="2069554" y="765628"/>
                  <a:pt x="2068665" y="746240"/>
                </a:cubicBezTo>
                <a:cubicBezTo>
                  <a:pt x="2067776" y="726852"/>
                  <a:pt x="2065750" y="712466"/>
                  <a:pt x="2062588" y="703080"/>
                </a:cubicBezTo>
                <a:cubicBezTo>
                  <a:pt x="2059426" y="693694"/>
                  <a:pt x="2061785" y="690127"/>
                  <a:pt x="2069665" y="692379"/>
                </a:cubicBezTo>
                <a:cubicBezTo>
                  <a:pt x="2077545" y="694630"/>
                  <a:pt x="2085350" y="695541"/>
                  <a:pt x="2093079" y="695110"/>
                </a:cubicBezTo>
                <a:cubicBezTo>
                  <a:pt x="2100808" y="694680"/>
                  <a:pt x="2110660" y="693490"/>
                  <a:pt x="2122634" y="691540"/>
                </a:cubicBezTo>
                <a:cubicBezTo>
                  <a:pt x="2115435" y="684083"/>
                  <a:pt x="2112965" y="677909"/>
                  <a:pt x="2115224" y="673019"/>
                </a:cubicBezTo>
                <a:cubicBezTo>
                  <a:pt x="2117482" y="668129"/>
                  <a:pt x="2119049" y="652362"/>
                  <a:pt x="2119924" y="625718"/>
                </a:cubicBezTo>
                <a:cubicBezTo>
                  <a:pt x="2103849" y="652964"/>
                  <a:pt x="2083962" y="674109"/>
                  <a:pt x="2060265" y="689152"/>
                </a:cubicBezTo>
                <a:cubicBezTo>
                  <a:pt x="2036568" y="704195"/>
                  <a:pt x="2016742" y="714255"/>
                  <a:pt x="2000789" y="719331"/>
                </a:cubicBezTo>
                <a:cubicBezTo>
                  <a:pt x="1984835" y="724407"/>
                  <a:pt x="1982950" y="722317"/>
                  <a:pt x="1995132" y="713061"/>
                </a:cubicBezTo>
                <a:cubicBezTo>
                  <a:pt x="2007314" y="703804"/>
                  <a:pt x="2018951" y="695186"/>
                  <a:pt x="2030043" y="687205"/>
                </a:cubicBezTo>
                <a:cubicBezTo>
                  <a:pt x="2041135" y="679225"/>
                  <a:pt x="2054235" y="668126"/>
                  <a:pt x="2069342" y="653907"/>
                </a:cubicBezTo>
                <a:cubicBezTo>
                  <a:pt x="2084450" y="639689"/>
                  <a:pt x="2096363" y="627597"/>
                  <a:pt x="2105082" y="617630"/>
                </a:cubicBezTo>
                <a:cubicBezTo>
                  <a:pt x="2083242" y="622104"/>
                  <a:pt x="2068546" y="625471"/>
                  <a:pt x="2060996" y="627729"/>
                </a:cubicBezTo>
                <a:cubicBezTo>
                  <a:pt x="2053446" y="629988"/>
                  <a:pt x="2045860" y="629644"/>
                  <a:pt x="2038238" y="626697"/>
                </a:cubicBezTo>
                <a:cubicBezTo>
                  <a:pt x="2030617" y="623750"/>
                  <a:pt x="2025680" y="619946"/>
                  <a:pt x="2023428" y="615286"/>
                </a:cubicBezTo>
                <a:cubicBezTo>
                  <a:pt x="2021177" y="610625"/>
                  <a:pt x="2027383" y="608037"/>
                  <a:pt x="2042046" y="607520"/>
                </a:cubicBezTo>
                <a:cubicBezTo>
                  <a:pt x="2056709" y="607004"/>
                  <a:pt x="2082223" y="603362"/>
                  <a:pt x="2118590" y="596593"/>
                </a:cubicBezTo>
                <a:cubicBezTo>
                  <a:pt x="2118590" y="594069"/>
                  <a:pt x="2117787" y="590807"/>
                  <a:pt x="2116181" y="586806"/>
                </a:cubicBezTo>
                <a:cubicBezTo>
                  <a:pt x="2114575" y="582805"/>
                  <a:pt x="2113593" y="580482"/>
                  <a:pt x="2113234" y="579837"/>
                </a:cubicBezTo>
                <a:cubicBezTo>
                  <a:pt x="2106466" y="581615"/>
                  <a:pt x="2099589" y="582733"/>
                  <a:pt x="2092606" y="583192"/>
                </a:cubicBezTo>
                <a:cubicBezTo>
                  <a:pt x="2085622" y="583651"/>
                  <a:pt x="2087336" y="580371"/>
                  <a:pt x="2097747" y="573351"/>
                </a:cubicBezTo>
                <a:cubicBezTo>
                  <a:pt x="2108158" y="566332"/>
                  <a:pt x="2118508" y="559240"/>
                  <a:pt x="2128797" y="552078"/>
                </a:cubicBezTo>
                <a:cubicBezTo>
                  <a:pt x="2139086" y="544915"/>
                  <a:pt x="2143557" y="539347"/>
                  <a:pt x="2142209" y="535375"/>
                </a:cubicBezTo>
                <a:cubicBezTo>
                  <a:pt x="2140860" y="531402"/>
                  <a:pt x="2143026" y="528567"/>
                  <a:pt x="2148705" y="526867"/>
                </a:cubicBezTo>
                <a:cubicBezTo>
                  <a:pt x="2150124" y="526443"/>
                  <a:pt x="2151767" y="526327"/>
                  <a:pt x="2153633" y="526522"/>
                </a:cubicBezTo>
                <a:close/>
                <a:moveTo>
                  <a:pt x="6820099" y="524814"/>
                </a:moveTo>
                <a:cubicBezTo>
                  <a:pt x="6821840" y="524831"/>
                  <a:pt x="6823984" y="525197"/>
                  <a:pt x="6826528" y="525910"/>
                </a:cubicBezTo>
                <a:cubicBezTo>
                  <a:pt x="6836709" y="528764"/>
                  <a:pt x="6844833" y="532137"/>
                  <a:pt x="6850899" y="536031"/>
                </a:cubicBezTo>
                <a:cubicBezTo>
                  <a:pt x="6856965" y="539924"/>
                  <a:pt x="6858747" y="543427"/>
                  <a:pt x="6856244" y="546539"/>
                </a:cubicBezTo>
                <a:cubicBezTo>
                  <a:pt x="6853742" y="549650"/>
                  <a:pt x="6849142" y="557545"/>
                  <a:pt x="6842446" y="570221"/>
                </a:cubicBezTo>
                <a:cubicBezTo>
                  <a:pt x="6849702" y="569418"/>
                  <a:pt x="6862203" y="567866"/>
                  <a:pt x="6879949" y="565565"/>
                </a:cubicBezTo>
                <a:cubicBezTo>
                  <a:pt x="6897695" y="563263"/>
                  <a:pt x="6910278" y="567540"/>
                  <a:pt x="6917700" y="578395"/>
                </a:cubicBezTo>
                <a:cubicBezTo>
                  <a:pt x="6925120" y="589251"/>
                  <a:pt x="6917610" y="594227"/>
                  <a:pt x="6895168" y="593324"/>
                </a:cubicBezTo>
                <a:cubicBezTo>
                  <a:pt x="6872725" y="592420"/>
                  <a:pt x="6852778" y="592807"/>
                  <a:pt x="6835326" y="594485"/>
                </a:cubicBezTo>
                <a:cubicBezTo>
                  <a:pt x="6821860" y="616913"/>
                  <a:pt x="6812682" y="628400"/>
                  <a:pt x="6807792" y="628945"/>
                </a:cubicBezTo>
                <a:cubicBezTo>
                  <a:pt x="6802902" y="629490"/>
                  <a:pt x="6800684" y="626546"/>
                  <a:pt x="6801135" y="620115"/>
                </a:cubicBezTo>
                <a:cubicBezTo>
                  <a:pt x="6801587" y="613683"/>
                  <a:pt x="6804056" y="605204"/>
                  <a:pt x="6808546" y="594679"/>
                </a:cubicBezTo>
                <a:lnTo>
                  <a:pt x="6764170" y="599691"/>
                </a:lnTo>
                <a:cubicBezTo>
                  <a:pt x="6764170" y="620642"/>
                  <a:pt x="6760875" y="630561"/>
                  <a:pt x="6754286" y="629450"/>
                </a:cubicBezTo>
                <a:cubicBezTo>
                  <a:pt x="6747696" y="628339"/>
                  <a:pt x="6742688" y="619896"/>
                  <a:pt x="6739260" y="604122"/>
                </a:cubicBezTo>
                <a:cubicBezTo>
                  <a:pt x="6713821" y="608495"/>
                  <a:pt x="6696821" y="611389"/>
                  <a:pt x="6688260" y="612801"/>
                </a:cubicBezTo>
                <a:cubicBezTo>
                  <a:pt x="6679699" y="614214"/>
                  <a:pt x="6670162" y="610396"/>
                  <a:pt x="6659652" y="601347"/>
                </a:cubicBezTo>
                <a:cubicBezTo>
                  <a:pt x="6649140" y="592298"/>
                  <a:pt x="6650821" y="588229"/>
                  <a:pt x="6664696" y="589140"/>
                </a:cubicBezTo>
                <a:cubicBezTo>
                  <a:pt x="6678570" y="590050"/>
                  <a:pt x="6702226" y="588857"/>
                  <a:pt x="6735669" y="585558"/>
                </a:cubicBezTo>
                <a:cubicBezTo>
                  <a:pt x="6732270" y="572222"/>
                  <a:pt x="6727143" y="560933"/>
                  <a:pt x="6720288" y="551690"/>
                </a:cubicBezTo>
                <a:cubicBezTo>
                  <a:pt x="6713434" y="542448"/>
                  <a:pt x="6718808" y="539530"/>
                  <a:pt x="6736410" y="542936"/>
                </a:cubicBezTo>
                <a:cubicBezTo>
                  <a:pt x="6754013" y="546341"/>
                  <a:pt x="6762366" y="551977"/>
                  <a:pt x="6761470" y="559843"/>
                </a:cubicBezTo>
                <a:cubicBezTo>
                  <a:pt x="6760574" y="567708"/>
                  <a:pt x="6760786" y="574316"/>
                  <a:pt x="6762104" y="579665"/>
                </a:cubicBezTo>
                <a:lnTo>
                  <a:pt x="6811816" y="574696"/>
                </a:lnTo>
                <a:cubicBezTo>
                  <a:pt x="6816834" y="555881"/>
                  <a:pt x="6817995" y="542333"/>
                  <a:pt x="6815300" y="534052"/>
                </a:cubicBezTo>
                <a:cubicBezTo>
                  <a:pt x="6813278" y="527841"/>
                  <a:pt x="6814878" y="524761"/>
                  <a:pt x="6820099" y="524814"/>
                </a:cubicBezTo>
                <a:close/>
                <a:moveTo>
                  <a:pt x="2533849" y="524814"/>
                </a:moveTo>
                <a:cubicBezTo>
                  <a:pt x="2535590" y="524831"/>
                  <a:pt x="2537733" y="525197"/>
                  <a:pt x="2540278" y="525910"/>
                </a:cubicBezTo>
                <a:cubicBezTo>
                  <a:pt x="2550460" y="528764"/>
                  <a:pt x="2558584" y="532137"/>
                  <a:pt x="2564649" y="536031"/>
                </a:cubicBezTo>
                <a:cubicBezTo>
                  <a:pt x="2570715" y="539924"/>
                  <a:pt x="2572497" y="543427"/>
                  <a:pt x="2569995" y="546539"/>
                </a:cubicBezTo>
                <a:cubicBezTo>
                  <a:pt x="2567492" y="549650"/>
                  <a:pt x="2562893" y="557545"/>
                  <a:pt x="2556196" y="570221"/>
                </a:cubicBezTo>
                <a:cubicBezTo>
                  <a:pt x="2563452" y="569418"/>
                  <a:pt x="2575953" y="567866"/>
                  <a:pt x="2593699" y="565565"/>
                </a:cubicBezTo>
                <a:cubicBezTo>
                  <a:pt x="2611445" y="563263"/>
                  <a:pt x="2624029" y="567540"/>
                  <a:pt x="2631450" y="578395"/>
                </a:cubicBezTo>
                <a:cubicBezTo>
                  <a:pt x="2638871" y="589251"/>
                  <a:pt x="2631360" y="594227"/>
                  <a:pt x="2608918" y="593324"/>
                </a:cubicBezTo>
                <a:cubicBezTo>
                  <a:pt x="2586475" y="592420"/>
                  <a:pt x="2566528" y="592807"/>
                  <a:pt x="2549076" y="594485"/>
                </a:cubicBezTo>
                <a:cubicBezTo>
                  <a:pt x="2535611" y="616913"/>
                  <a:pt x="2526433" y="628400"/>
                  <a:pt x="2521543" y="628945"/>
                </a:cubicBezTo>
                <a:cubicBezTo>
                  <a:pt x="2516653" y="629490"/>
                  <a:pt x="2514434" y="626546"/>
                  <a:pt x="2514885" y="620115"/>
                </a:cubicBezTo>
                <a:cubicBezTo>
                  <a:pt x="2515337" y="613683"/>
                  <a:pt x="2517807" y="605204"/>
                  <a:pt x="2522296" y="594679"/>
                </a:cubicBezTo>
                <a:lnTo>
                  <a:pt x="2477920" y="599691"/>
                </a:lnTo>
                <a:cubicBezTo>
                  <a:pt x="2477920" y="620642"/>
                  <a:pt x="2474625" y="630561"/>
                  <a:pt x="2468036" y="629450"/>
                </a:cubicBezTo>
                <a:cubicBezTo>
                  <a:pt x="2461447" y="628339"/>
                  <a:pt x="2456438" y="619896"/>
                  <a:pt x="2453011" y="604122"/>
                </a:cubicBezTo>
                <a:cubicBezTo>
                  <a:pt x="2427571" y="608495"/>
                  <a:pt x="2410571" y="611389"/>
                  <a:pt x="2402010" y="612801"/>
                </a:cubicBezTo>
                <a:cubicBezTo>
                  <a:pt x="2393449" y="614214"/>
                  <a:pt x="2383913" y="610396"/>
                  <a:pt x="2373401" y="601347"/>
                </a:cubicBezTo>
                <a:cubicBezTo>
                  <a:pt x="2362890" y="592298"/>
                  <a:pt x="2364571" y="588229"/>
                  <a:pt x="2378445" y="589140"/>
                </a:cubicBezTo>
                <a:cubicBezTo>
                  <a:pt x="2392320" y="590050"/>
                  <a:pt x="2415977" y="588857"/>
                  <a:pt x="2449419" y="585558"/>
                </a:cubicBezTo>
                <a:cubicBezTo>
                  <a:pt x="2446020" y="572222"/>
                  <a:pt x="2440894" y="560933"/>
                  <a:pt x="2434039" y="551690"/>
                </a:cubicBezTo>
                <a:cubicBezTo>
                  <a:pt x="2427184" y="542448"/>
                  <a:pt x="2432558" y="539530"/>
                  <a:pt x="2450161" y="542936"/>
                </a:cubicBezTo>
                <a:cubicBezTo>
                  <a:pt x="2467763" y="546341"/>
                  <a:pt x="2476117" y="551977"/>
                  <a:pt x="2475220" y="559843"/>
                </a:cubicBezTo>
                <a:cubicBezTo>
                  <a:pt x="2474324" y="567708"/>
                  <a:pt x="2474536" y="574316"/>
                  <a:pt x="2475855" y="579665"/>
                </a:cubicBezTo>
                <a:lnTo>
                  <a:pt x="2525565" y="574696"/>
                </a:lnTo>
                <a:cubicBezTo>
                  <a:pt x="2530584" y="555881"/>
                  <a:pt x="2531746" y="542333"/>
                  <a:pt x="2529050" y="534052"/>
                </a:cubicBezTo>
                <a:cubicBezTo>
                  <a:pt x="2527028" y="527841"/>
                  <a:pt x="2528628" y="524761"/>
                  <a:pt x="2533849" y="524814"/>
                </a:cubicBezTo>
                <a:close/>
                <a:moveTo>
                  <a:pt x="6033296" y="524372"/>
                </a:moveTo>
                <a:cubicBezTo>
                  <a:pt x="6035680" y="523809"/>
                  <a:pt x="6039369" y="524612"/>
                  <a:pt x="6044363" y="526781"/>
                </a:cubicBezTo>
                <a:cubicBezTo>
                  <a:pt x="6054351" y="531119"/>
                  <a:pt x="6061948" y="535475"/>
                  <a:pt x="6067154" y="539849"/>
                </a:cubicBezTo>
                <a:cubicBezTo>
                  <a:pt x="6073578" y="547105"/>
                  <a:pt x="6072739" y="552174"/>
                  <a:pt x="6064636" y="555057"/>
                </a:cubicBezTo>
                <a:cubicBezTo>
                  <a:pt x="6056534" y="557939"/>
                  <a:pt x="6044621" y="563872"/>
                  <a:pt x="6028897" y="572856"/>
                </a:cubicBezTo>
                <a:lnTo>
                  <a:pt x="6006756" y="584021"/>
                </a:lnTo>
                <a:lnTo>
                  <a:pt x="6008860" y="583902"/>
                </a:lnTo>
                <a:cubicBezTo>
                  <a:pt x="6017680" y="585824"/>
                  <a:pt x="6024681" y="588602"/>
                  <a:pt x="6029865" y="592237"/>
                </a:cubicBezTo>
                <a:cubicBezTo>
                  <a:pt x="6035049" y="595873"/>
                  <a:pt x="6037333" y="601913"/>
                  <a:pt x="6036716" y="610360"/>
                </a:cubicBezTo>
                <a:lnTo>
                  <a:pt x="6036403" y="612160"/>
                </a:lnTo>
                <a:lnTo>
                  <a:pt x="6038480" y="608768"/>
                </a:lnTo>
                <a:cubicBezTo>
                  <a:pt x="6044546" y="601971"/>
                  <a:pt x="6049948" y="595342"/>
                  <a:pt x="6054688" y="588882"/>
                </a:cubicBezTo>
                <a:cubicBezTo>
                  <a:pt x="6059428" y="582421"/>
                  <a:pt x="6062102" y="576345"/>
                  <a:pt x="6062711" y="570652"/>
                </a:cubicBezTo>
                <a:cubicBezTo>
                  <a:pt x="6063321" y="564959"/>
                  <a:pt x="6072130" y="566027"/>
                  <a:pt x="6089137" y="573857"/>
                </a:cubicBezTo>
                <a:cubicBezTo>
                  <a:pt x="6100696" y="588011"/>
                  <a:pt x="6102362" y="595679"/>
                  <a:pt x="6094138" y="596862"/>
                </a:cubicBezTo>
                <a:cubicBezTo>
                  <a:pt x="6085914" y="598045"/>
                  <a:pt x="6073065" y="602024"/>
                  <a:pt x="6055591" y="608800"/>
                </a:cubicBezTo>
                <a:cubicBezTo>
                  <a:pt x="6046854" y="612188"/>
                  <a:pt x="6041060" y="613879"/>
                  <a:pt x="6038208" y="613874"/>
                </a:cubicBezTo>
                <a:lnTo>
                  <a:pt x="6036308" y="612699"/>
                </a:lnTo>
                <a:lnTo>
                  <a:pt x="6035784" y="615712"/>
                </a:lnTo>
                <a:cubicBezTo>
                  <a:pt x="6034382" y="620083"/>
                  <a:pt x="6031570" y="621507"/>
                  <a:pt x="6027348" y="619986"/>
                </a:cubicBezTo>
                <a:cubicBezTo>
                  <a:pt x="6021720" y="617956"/>
                  <a:pt x="6016131" y="614619"/>
                  <a:pt x="6010581" y="609973"/>
                </a:cubicBezTo>
                <a:cubicBezTo>
                  <a:pt x="6004602" y="604968"/>
                  <a:pt x="6000615" y="598891"/>
                  <a:pt x="5998622" y="591743"/>
                </a:cubicBezTo>
                <a:lnTo>
                  <a:pt x="5999348" y="586744"/>
                </a:lnTo>
                <a:lnTo>
                  <a:pt x="5984952" y="591850"/>
                </a:lnTo>
                <a:cubicBezTo>
                  <a:pt x="5971378" y="595528"/>
                  <a:pt x="5971948" y="591897"/>
                  <a:pt x="5986662" y="580955"/>
                </a:cubicBezTo>
                <a:cubicBezTo>
                  <a:pt x="6001374" y="570014"/>
                  <a:pt x="6012398" y="560459"/>
                  <a:pt x="6019734" y="552293"/>
                </a:cubicBezTo>
                <a:cubicBezTo>
                  <a:pt x="6027068" y="544126"/>
                  <a:pt x="6030510" y="536748"/>
                  <a:pt x="6030058" y="530159"/>
                </a:cubicBezTo>
                <a:cubicBezTo>
                  <a:pt x="6029833" y="526864"/>
                  <a:pt x="6030912" y="524935"/>
                  <a:pt x="6033296" y="524372"/>
                </a:cubicBezTo>
                <a:close/>
                <a:moveTo>
                  <a:pt x="5031705" y="521103"/>
                </a:moveTo>
                <a:cubicBezTo>
                  <a:pt x="5038194" y="522558"/>
                  <a:pt x="5044969" y="525433"/>
                  <a:pt x="5052032" y="529728"/>
                </a:cubicBezTo>
                <a:cubicBezTo>
                  <a:pt x="5059095" y="534023"/>
                  <a:pt x="5061174" y="538404"/>
                  <a:pt x="5058270" y="542871"/>
                </a:cubicBezTo>
                <a:cubicBezTo>
                  <a:pt x="5055366" y="547338"/>
                  <a:pt x="5051871" y="551952"/>
                  <a:pt x="5047784" y="556713"/>
                </a:cubicBezTo>
                <a:cubicBezTo>
                  <a:pt x="5063615" y="554949"/>
                  <a:pt x="5076324" y="552934"/>
                  <a:pt x="5085911" y="550669"/>
                </a:cubicBezTo>
                <a:cubicBezTo>
                  <a:pt x="5095497" y="548403"/>
                  <a:pt x="5103686" y="550059"/>
                  <a:pt x="5110476" y="555637"/>
                </a:cubicBezTo>
                <a:cubicBezTo>
                  <a:pt x="5117266" y="561216"/>
                  <a:pt x="5120661" y="565202"/>
                  <a:pt x="5120661" y="567597"/>
                </a:cubicBezTo>
                <a:cubicBezTo>
                  <a:pt x="5120661" y="572157"/>
                  <a:pt x="5114853" y="574212"/>
                  <a:pt x="5103237" y="573760"/>
                </a:cubicBezTo>
                <a:cubicBezTo>
                  <a:pt x="5091622" y="573308"/>
                  <a:pt x="5071316" y="574789"/>
                  <a:pt x="5042320" y="578202"/>
                </a:cubicBezTo>
                <a:cubicBezTo>
                  <a:pt x="5033544" y="596615"/>
                  <a:pt x="5027059" y="606438"/>
                  <a:pt x="5022864" y="607671"/>
                </a:cubicBezTo>
                <a:cubicBezTo>
                  <a:pt x="5018670" y="608904"/>
                  <a:pt x="5016572" y="606796"/>
                  <a:pt x="5016572" y="601347"/>
                </a:cubicBezTo>
                <a:cubicBezTo>
                  <a:pt x="5016572" y="598522"/>
                  <a:pt x="5017920" y="591796"/>
                  <a:pt x="5020616" y="581170"/>
                </a:cubicBezTo>
                <a:cubicBezTo>
                  <a:pt x="5005029" y="582059"/>
                  <a:pt x="4990237" y="583658"/>
                  <a:pt x="4976240" y="585967"/>
                </a:cubicBezTo>
                <a:cubicBezTo>
                  <a:pt x="4977144" y="596636"/>
                  <a:pt x="4976316" y="604355"/>
                  <a:pt x="4973756" y="609123"/>
                </a:cubicBezTo>
                <a:cubicBezTo>
                  <a:pt x="4971197" y="613891"/>
                  <a:pt x="4968049" y="613579"/>
                  <a:pt x="4964313" y="608187"/>
                </a:cubicBezTo>
                <a:cubicBezTo>
                  <a:pt x="4960577" y="602795"/>
                  <a:pt x="4957627" y="595589"/>
                  <a:pt x="4955462" y="586569"/>
                </a:cubicBezTo>
                <a:cubicBezTo>
                  <a:pt x="4931026" y="590154"/>
                  <a:pt x="4915786" y="592628"/>
                  <a:pt x="4909742" y="593990"/>
                </a:cubicBezTo>
                <a:cubicBezTo>
                  <a:pt x="4903697" y="595353"/>
                  <a:pt x="4898087" y="595535"/>
                  <a:pt x="4892910" y="594539"/>
                </a:cubicBezTo>
                <a:cubicBezTo>
                  <a:pt x="4887733" y="593542"/>
                  <a:pt x="4882753" y="590244"/>
                  <a:pt x="4877971" y="584644"/>
                </a:cubicBezTo>
                <a:cubicBezTo>
                  <a:pt x="4873188" y="579044"/>
                  <a:pt x="4874913" y="575918"/>
                  <a:pt x="4883144" y="575266"/>
                </a:cubicBezTo>
                <a:cubicBezTo>
                  <a:pt x="4891375" y="574613"/>
                  <a:pt x="4898538" y="574287"/>
                  <a:pt x="4904633" y="574287"/>
                </a:cubicBezTo>
                <a:cubicBezTo>
                  <a:pt x="4910756" y="574287"/>
                  <a:pt x="4926021" y="572688"/>
                  <a:pt x="4950428" y="569490"/>
                </a:cubicBezTo>
                <a:cubicBezTo>
                  <a:pt x="4948005" y="562478"/>
                  <a:pt x="4944477" y="555677"/>
                  <a:pt x="4939845" y="549088"/>
                </a:cubicBezTo>
                <a:cubicBezTo>
                  <a:pt x="4935213" y="542498"/>
                  <a:pt x="4936074" y="539204"/>
                  <a:pt x="4942426" y="539204"/>
                </a:cubicBezTo>
                <a:cubicBezTo>
                  <a:pt x="4947345" y="539204"/>
                  <a:pt x="4953537" y="540268"/>
                  <a:pt x="4961001" y="542398"/>
                </a:cubicBezTo>
                <a:cubicBezTo>
                  <a:pt x="4968465" y="544527"/>
                  <a:pt x="4972197" y="548876"/>
                  <a:pt x="4972197" y="555444"/>
                </a:cubicBezTo>
                <a:cubicBezTo>
                  <a:pt x="4972197" y="559889"/>
                  <a:pt x="4972749" y="563467"/>
                  <a:pt x="4973853" y="566178"/>
                </a:cubicBezTo>
                <a:cubicBezTo>
                  <a:pt x="4986745" y="565317"/>
                  <a:pt x="5003380" y="563668"/>
                  <a:pt x="5023757" y="561230"/>
                </a:cubicBezTo>
                <a:cubicBezTo>
                  <a:pt x="5025262" y="553745"/>
                  <a:pt x="5026241" y="547876"/>
                  <a:pt x="5026693" y="543624"/>
                </a:cubicBezTo>
                <a:cubicBezTo>
                  <a:pt x="5027145" y="539372"/>
                  <a:pt x="5026471" y="534192"/>
                  <a:pt x="5024671" y="528083"/>
                </a:cubicBezTo>
                <a:cubicBezTo>
                  <a:pt x="5022871" y="521974"/>
                  <a:pt x="5025216" y="519647"/>
                  <a:pt x="5031705" y="521103"/>
                </a:cubicBezTo>
                <a:close/>
                <a:moveTo>
                  <a:pt x="1759415" y="520296"/>
                </a:moveTo>
                <a:cubicBezTo>
                  <a:pt x="1763588" y="520296"/>
                  <a:pt x="1771393" y="522393"/>
                  <a:pt x="1782829" y="526588"/>
                </a:cubicBezTo>
                <a:cubicBezTo>
                  <a:pt x="1794265" y="530782"/>
                  <a:pt x="1798313" y="535429"/>
                  <a:pt x="1794972" y="540526"/>
                </a:cubicBezTo>
                <a:cubicBezTo>
                  <a:pt x="1791630" y="545624"/>
                  <a:pt x="1788576" y="551859"/>
                  <a:pt x="1785808" y="559230"/>
                </a:cubicBezTo>
                <a:cubicBezTo>
                  <a:pt x="1783041" y="566601"/>
                  <a:pt x="1779671" y="573412"/>
                  <a:pt x="1775698" y="579665"/>
                </a:cubicBezTo>
                <a:cubicBezTo>
                  <a:pt x="1790512" y="577915"/>
                  <a:pt x="1806702" y="575689"/>
                  <a:pt x="1824269" y="572986"/>
                </a:cubicBezTo>
                <a:cubicBezTo>
                  <a:pt x="1841835" y="570282"/>
                  <a:pt x="1855892" y="568020"/>
                  <a:pt x="1866440" y="566199"/>
                </a:cubicBezTo>
                <a:cubicBezTo>
                  <a:pt x="1876987" y="564378"/>
                  <a:pt x="1887412" y="564424"/>
                  <a:pt x="1897716" y="566339"/>
                </a:cubicBezTo>
                <a:cubicBezTo>
                  <a:pt x="1908019" y="568253"/>
                  <a:pt x="1915677" y="572824"/>
                  <a:pt x="1920689" y="580052"/>
                </a:cubicBezTo>
                <a:cubicBezTo>
                  <a:pt x="1925700" y="587279"/>
                  <a:pt x="1924890" y="591524"/>
                  <a:pt x="1918258" y="592786"/>
                </a:cubicBezTo>
                <a:cubicBezTo>
                  <a:pt x="1911626" y="594048"/>
                  <a:pt x="1901028" y="594227"/>
                  <a:pt x="1886466" y="593324"/>
                </a:cubicBezTo>
                <a:cubicBezTo>
                  <a:pt x="1871903" y="592420"/>
                  <a:pt x="1855100" y="592639"/>
                  <a:pt x="1836056" y="593980"/>
                </a:cubicBezTo>
                <a:cubicBezTo>
                  <a:pt x="1817012" y="595320"/>
                  <a:pt x="1795101" y="597697"/>
                  <a:pt x="1770321" y="601110"/>
                </a:cubicBezTo>
                <a:cubicBezTo>
                  <a:pt x="1762792" y="617874"/>
                  <a:pt x="1755134" y="631562"/>
                  <a:pt x="1747348" y="642173"/>
                </a:cubicBezTo>
                <a:cubicBezTo>
                  <a:pt x="1749398" y="643694"/>
                  <a:pt x="1758221" y="642686"/>
                  <a:pt x="1773816" y="639151"/>
                </a:cubicBezTo>
                <a:cubicBezTo>
                  <a:pt x="1789411" y="635616"/>
                  <a:pt x="1800109" y="632691"/>
                  <a:pt x="1805910" y="630375"/>
                </a:cubicBezTo>
                <a:cubicBezTo>
                  <a:pt x="1811710" y="628059"/>
                  <a:pt x="1818120" y="628095"/>
                  <a:pt x="1825140" y="630483"/>
                </a:cubicBezTo>
                <a:cubicBezTo>
                  <a:pt x="1832159" y="632870"/>
                  <a:pt x="1838494" y="635649"/>
                  <a:pt x="1844144" y="638818"/>
                </a:cubicBezTo>
                <a:cubicBezTo>
                  <a:pt x="1849794" y="641987"/>
                  <a:pt x="1851042" y="648770"/>
                  <a:pt x="1847887" y="659167"/>
                </a:cubicBezTo>
                <a:cubicBezTo>
                  <a:pt x="1844732" y="669563"/>
                  <a:pt x="1843599" y="680727"/>
                  <a:pt x="1844488" y="692658"/>
                </a:cubicBezTo>
                <a:cubicBezTo>
                  <a:pt x="1845377" y="704589"/>
                  <a:pt x="1846270" y="718646"/>
                  <a:pt x="1847166" y="734829"/>
                </a:cubicBezTo>
                <a:cubicBezTo>
                  <a:pt x="1848063" y="751012"/>
                  <a:pt x="1848973" y="765768"/>
                  <a:pt x="1849898" y="779097"/>
                </a:cubicBezTo>
                <a:cubicBezTo>
                  <a:pt x="1850823" y="792427"/>
                  <a:pt x="1849353" y="803684"/>
                  <a:pt x="1845488" y="812869"/>
                </a:cubicBezTo>
                <a:cubicBezTo>
                  <a:pt x="1841624" y="822053"/>
                  <a:pt x="1835805" y="829604"/>
                  <a:pt x="1828033" y="835519"/>
                </a:cubicBezTo>
                <a:cubicBezTo>
                  <a:pt x="1820261" y="841434"/>
                  <a:pt x="1815245" y="840226"/>
                  <a:pt x="1812986" y="831894"/>
                </a:cubicBezTo>
                <a:cubicBezTo>
                  <a:pt x="1810728" y="823563"/>
                  <a:pt x="1805046" y="813636"/>
                  <a:pt x="1795940" y="802113"/>
                </a:cubicBezTo>
                <a:cubicBezTo>
                  <a:pt x="1786833" y="790591"/>
                  <a:pt x="1786973" y="786203"/>
                  <a:pt x="1796359" y="788949"/>
                </a:cubicBezTo>
                <a:cubicBezTo>
                  <a:pt x="1805745" y="791695"/>
                  <a:pt x="1812044" y="793047"/>
                  <a:pt x="1815256" y="793004"/>
                </a:cubicBezTo>
                <a:cubicBezTo>
                  <a:pt x="1818468" y="792961"/>
                  <a:pt x="1820074" y="782614"/>
                  <a:pt x="1820074" y="761964"/>
                </a:cubicBezTo>
                <a:cubicBezTo>
                  <a:pt x="1820074" y="737887"/>
                  <a:pt x="1819207" y="713731"/>
                  <a:pt x="1817471" y="689496"/>
                </a:cubicBezTo>
                <a:cubicBezTo>
                  <a:pt x="1815736" y="665261"/>
                  <a:pt x="1812334" y="652398"/>
                  <a:pt x="1807265" y="650907"/>
                </a:cubicBezTo>
                <a:cubicBezTo>
                  <a:pt x="1802195" y="649415"/>
                  <a:pt x="1783571" y="652018"/>
                  <a:pt x="1751392" y="658715"/>
                </a:cubicBezTo>
                <a:lnTo>
                  <a:pt x="1751392" y="686291"/>
                </a:lnTo>
                <a:cubicBezTo>
                  <a:pt x="1757888" y="686377"/>
                  <a:pt x="1767711" y="684599"/>
                  <a:pt x="1780861" y="680957"/>
                </a:cubicBezTo>
                <a:cubicBezTo>
                  <a:pt x="1794011" y="677314"/>
                  <a:pt x="1802511" y="678927"/>
                  <a:pt x="1806361" y="685796"/>
                </a:cubicBezTo>
                <a:cubicBezTo>
                  <a:pt x="1810212" y="692665"/>
                  <a:pt x="1805673" y="697419"/>
                  <a:pt x="1792745" y="700058"/>
                </a:cubicBezTo>
                <a:cubicBezTo>
                  <a:pt x="1779817" y="702696"/>
                  <a:pt x="1766033" y="704016"/>
                  <a:pt x="1751392" y="704016"/>
                </a:cubicBezTo>
                <a:cubicBezTo>
                  <a:pt x="1751392" y="713079"/>
                  <a:pt x="1750495" y="722471"/>
                  <a:pt x="1748703" y="732194"/>
                </a:cubicBezTo>
                <a:cubicBezTo>
                  <a:pt x="1761394" y="732266"/>
                  <a:pt x="1772902" y="730484"/>
                  <a:pt x="1783227" y="726849"/>
                </a:cubicBezTo>
                <a:cubicBezTo>
                  <a:pt x="1793552" y="723214"/>
                  <a:pt x="1801400" y="725056"/>
                  <a:pt x="1806770" y="732377"/>
                </a:cubicBezTo>
                <a:cubicBezTo>
                  <a:pt x="1812140" y="739698"/>
                  <a:pt x="1805992" y="744900"/>
                  <a:pt x="1788325" y="747983"/>
                </a:cubicBezTo>
                <a:cubicBezTo>
                  <a:pt x="1770658" y="751066"/>
                  <a:pt x="1757307" y="750808"/>
                  <a:pt x="1748273" y="747208"/>
                </a:cubicBezTo>
                <a:cubicBezTo>
                  <a:pt x="1746667" y="770454"/>
                  <a:pt x="1742289" y="788863"/>
                  <a:pt x="1735141" y="802436"/>
                </a:cubicBezTo>
                <a:cubicBezTo>
                  <a:pt x="1727992" y="816009"/>
                  <a:pt x="1721689" y="818121"/>
                  <a:pt x="1716233" y="808771"/>
                </a:cubicBezTo>
                <a:cubicBezTo>
                  <a:pt x="1710777" y="799421"/>
                  <a:pt x="1710085" y="790082"/>
                  <a:pt x="1714157" y="780754"/>
                </a:cubicBezTo>
                <a:cubicBezTo>
                  <a:pt x="1718230" y="771425"/>
                  <a:pt x="1721378" y="760986"/>
                  <a:pt x="1723600" y="749435"/>
                </a:cubicBezTo>
                <a:cubicBezTo>
                  <a:pt x="1725823" y="737884"/>
                  <a:pt x="1727608" y="721593"/>
                  <a:pt x="1728956" y="700563"/>
                </a:cubicBezTo>
                <a:cubicBezTo>
                  <a:pt x="1730304" y="679533"/>
                  <a:pt x="1730921" y="666287"/>
                  <a:pt x="1730806" y="660823"/>
                </a:cubicBezTo>
                <a:cubicBezTo>
                  <a:pt x="1720481" y="679652"/>
                  <a:pt x="1708195" y="695953"/>
                  <a:pt x="1693948" y="709727"/>
                </a:cubicBezTo>
                <a:cubicBezTo>
                  <a:pt x="1679701" y="723500"/>
                  <a:pt x="1662515" y="734990"/>
                  <a:pt x="1642388" y="744197"/>
                </a:cubicBezTo>
                <a:cubicBezTo>
                  <a:pt x="1622262" y="753403"/>
                  <a:pt x="1620867" y="750320"/>
                  <a:pt x="1638204" y="734947"/>
                </a:cubicBezTo>
                <a:cubicBezTo>
                  <a:pt x="1655542" y="719575"/>
                  <a:pt x="1673582" y="700506"/>
                  <a:pt x="1692324" y="677741"/>
                </a:cubicBezTo>
                <a:cubicBezTo>
                  <a:pt x="1711067" y="654976"/>
                  <a:pt x="1728003" y="629984"/>
                  <a:pt x="1743132" y="602767"/>
                </a:cubicBezTo>
                <a:cubicBezTo>
                  <a:pt x="1708701" y="607226"/>
                  <a:pt x="1686473" y="610593"/>
                  <a:pt x="1676450" y="612866"/>
                </a:cubicBezTo>
                <a:cubicBezTo>
                  <a:pt x="1666426" y="615139"/>
                  <a:pt x="1656811" y="612611"/>
                  <a:pt x="1647604" y="605283"/>
                </a:cubicBezTo>
                <a:cubicBezTo>
                  <a:pt x="1638398" y="597955"/>
                  <a:pt x="1636387" y="593894"/>
                  <a:pt x="1641571" y="593098"/>
                </a:cubicBezTo>
                <a:cubicBezTo>
                  <a:pt x="1646755" y="592302"/>
                  <a:pt x="1656538" y="591678"/>
                  <a:pt x="1670922" y="591226"/>
                </a:cubicBezTo>
                <a:cubicBezTo>
                  <a:pt x="1685305" y="590775"/>
                  <a:pt x="1710988" y="587975"/>
                  <a:pt x="1747972" y="582827"/>
                </a:cubicBezTo>
                <a:cubicBezTo>
                  <a:pt x="1758239" y="557717"/>
                  <a:pt x="1761351" y="541018"/>
                  <a:pt x="1757307" y="532729"/>
                </a:cubicBezTo>
                <a:cubicBezTo>
                  <a:pt x="1753263" y="524440"/>
                  <a:pt x="1753966" y="520296"/>
                  <a:pt x="1759415" y="520296"/>
                </a:cubicBezTo>
                <a:close/>
                <a:moveTo>
                  <a:pt x="3228198" y="519938"/>
                </a:moveTo>
                <a:cubicBezTo>
                  <a:pt x="3229464" y="519789"/>
                  <a:pt x="3231015" y="519952"/>
                  <a:pt x="3232853" y="520425"/>
                </a:cubicBezTo>
                <a:cubicBezTo>
                  <a:pt x="3240202" y="522318"/>
                  <a:pt x="3248103" y="525795"/>
                  <a:pt x="3256557" y="530858"/>
                </a:cubicBezTo>
                <a:cubicBezTo>
                  <a:pt x="3265010" y="535920"/>
                  <a:pt x="3265383" y="540928"/>
                  <a:pt x="3257675" y="545883"/>
                </a:cubicBezTo>
                <a:cubicBezTo>
                  <a:pt x="3249968" y="550837"/>
                  <a:pt x="3235825" y="561646"/>
                  <a:pt x="3215246" y="578309"/>
                </a:cubicBezTo>
                <a:cubicBezTo>
                  <a:pt x="3240987" y="574882"/>
                  <a:pt x="3256987" y="571326"/>
                  <a:pt x="3263247" y="567640"/>
                </a:cubicBezTo>
                <a:cubicBezTo>
                  <a:pt x="3269506" y="563955"/>
                  <a:pt x="3275787" y="563317"/>
                  <a:pt x="3282090" y="565726"/>
                </a:cubicBezTo>
                <a:cubicBezTo>
                  <a:pt x="3288392" y="568135"/>
                  <a:pt x="3294799" y="571225"/>
                  <a:pt x="3301309" y="574997"/>
                </a:cubicBezTo>
                <a:cubicBezTo>
                  <a:pt x="3307820" y="578768"/>
                  <a:pt x="3309472" y="583020"/>
                  <a:pt x="3306267" y="587752"/>
                </a:cubicBezTo>
                <a:cubicBezTo>
                  <a:pt x="3303062" y="592485"/>
                  <a:pt x="3301026" y="600250"/>
                  <a:pt x="3300158" y="611048"/>
                </a:cubicBezTo>
                <a:cubicBezTo>
                  <a:pt x="3299291" y="621846"/>
                  <a:pt x="3298628" y="631626"/>
                  <a:pt x="3298169" y="640388"/>
                </a:cubicBezTo>
                <a:cubicBezTo>
                  <a:pt x="3297710" y="649150"/>
                  <a:pt x="3295548" y="658123"/>
                  <a:pt x="3291683" y="667308"/>
                </a:cubicBezTo>
                <a:cubicBezTo>
                  <a:pt x="3287819" y="676493"/>
                  <a:pt x="3281767" y="683556"/>
                  <a:pt x="3273529" y="688496"/>
                </a:cubicBezTo>
                <a:cubicBezTo>
                  <a:pt x="3265290" y="693436"/>
                  <a:pt x="3260081" y="692027"/>
                  <a:pt x="3257901" y="684269"/>
                </a:cubicBezTo>
                <a:cubicBezTo>
                  <a:pt x="3255722" y="676511"/>
                  <a:pt x="3250513" y="668610"/>
                  <a:pt x="3242274" y="660565"/>
                </a:cubicBezTo>
                <a:cubicBezTo>
                  <a:pt x="3234036" y="652520"/>
                  <a:pt x="3235018" y="650075"/>
                  <a:pt x="3245221" y="653230"/>
                </a:cubicBezTo>
                <a:cubicBezTo>
                  <a:pt x="3255424" y="656385"/>
                  <a:pt x="3261555" y="657521"/>
                  <a:pt x="3263612" y="656639"/>
                </a:cubicBezTo>
                <a:cubicBezTo>
                  <a:pt x="3265670" y="655757"/>
                  <a:pt x="3267545" y="652348"/>
                  <a:pt x="3269237" y="646411"/>
                </a:cubicBezTo>
                <a:cubicBezTo>
                  <a:pt x="3270930" y="640474"/>
                  <a:pt x="3272224" y="630784"/>
                  <a:pt x="3273120" y="617340"/>
                </a:cubicBezTo>
                <a:cubicBezTo>
                  <a:pt x="3274016" y="603896"/>
                  <a:pt x="3273234" y="595406"/>
                  <a:pt x="3270775" y="591872"/>
                </a:cubicBezTo>
                <a:cubicBezTo>
                  <a:pt x="3268316" y="588337"/>
                  <a:pt x="3264813" y="586792"/>
                  <a:pt x="3260267" y="587236"/>
                </a:cubicBezTo>
                <a:cubicBezTo>
                  <a:pt x="3255722" y="587681"/>
                  <a:pt x="3240263" y="590377"/>
                  <a:pt x="3213891" y="595324"/>
                </a:cubicBezTo>
                <a:lnTo>
                  <a:pt x="3213891" y="702488"/>
                </a:lnTo>
                <a:cubicBezTo>
                  <a:pt x="3256998" y="698115"/>
                  <a:pt x="3282688" y="694099"/>
                  <a:pt x="3290963" y="690443"/>
                </a:cubicBezTo>
                <a:cubicBezTo>
                  <a:pt x="3299237" y="686786"/>
                  <a:pt x="3306468" y="685434"/>
                  <a:pt x="3312656" y="686388"/>
                </a:cubicBezTo>
                <a:cubicBezTo>
                  <a:pt x="3318844" y="687342"/>
                  <a:pt x="3326874" y="690403"/>
                  <a:pt x="3336747" y="695573"/>
                </a:cubicBezTo>
                <a:cubicBezTo>
                  <a:pt x="3346621" y="700742"/>
                  <a:pt x="3349736" y="706145"/>
                  <a:pt x="3346094" y="711781"/>
                </a:cubicBezTo>
                <a:cubicBezTo>
                  <a:pt x="3342451" y="717417"/>
                  <a:pt x="3340419" y="724343"/>
                  <a:pt x="3339995" y="732560"/>
                </a:cubicBezTo>
                <a:cubicBezTo>
                  <a:pt x="3339573" y="740777"/>
                  <a:pt x="3337519" y="754550"/>
                  <a:pt x="3333833" y="773881"/>
                </a:cubicBezTo>
                <a:cubicBezTo>
                  <a:pt x="3330148" y="793212"/>
                  <a:pt x="3325383" y="806527"/>
                  <a:pt x="3319539" y="813826"/>
                </a:cubicBezTo>
                <a:cubicBezTo>
                  <a:pt x="3313696" y="821125"/>
                  <a:pt x="3305855" y="826693"/>
                  <a:pt x="3296018" y="830529"/>
                </a:cubicBezTo>
                <a:cubicBezTo>
                  <a:pt x="3286180" y="834365"/>
                  <a:pt x="3279975" y="831927"/>
                  <a:pt x="3277400" y="823215"/>
                </a:cubicBezTo>
                <a:cubicBezTo>
                  <a:pt x="3274826" y="814503"/>
                  <a:pt x="3269420" y="805480"/>
                  <a:pt x="3261182" y="796144"/>
                </a:cubicBezTo>
                <a:cubicBezTo>
                  <a:pt x="3252943" y="786809"/>
                  <a:pt x="3254937" y="784210"/>
                  <a:pt x="3267162" y="788347"/>
                </a:cubicBezTo>
                <a:cubicBezTo>
                  <a:pt x="3279387" y="792484"/>
                  <a:pt x="3287055" y="794732"/>
                  <a:pt x="3290167" y="795090"/>
                </a:cubicBezTo>
                <a:cubicBezTo>
                  <a:pt x="3293279" y="795449"/>
                  <a:pt x="3296391" y="792645"/>
                  <a:pt x="3299502" y="786680"/>
                </a:cubicBezTo>
                <a:cubicBezTo>
                  <a:pt x="3302614" y="780714"/>
                  <a:pt x="3305292" y="771246"/>
                  <a:pt x="3307536" y="758275"/>
                </a:cubicBezTo>
                <a:cubicBezTo>
                  <a:pt x="3309781" y="745305"/>
                  <a:pt x="3310501" y="734098"/>
                  <a:pt x="3309698" y="724655"/>
                </a:cubicBezTo>
                <a:cubicBezTo>
                  <a:pt x="3308895" y="715212"/>
                  <a:pt x="3306246" y="710311"/>
                  <a:pt x="3301750" y="709952"/>
                </a:cubicBezTo>
                <a:cubicBezTo>
                  <a:pt x="3297254" y="709594"/>
                  <a:pt x="3281721" y="711193"/>
                  <a:pt x="3255148" y="714749"/>
                </a:cubicBezTo>
                <a:cubicBezTo>
                  <a:pt x="3228576" y="718306"/>
                  <a:pt x="3211762" y="722127"/>
                  <a:pt x="3204706" y="726214"/>
                </a:cubicBezTo>
                <a:cubicBezTo>
                  <a:pt x="3197651" y="730301"/>
                  <a:pt x="3192668" y="728491"/>
                  <a:pt x="3189757" y="720783"/>
                </a:cubicBezTo>
                <a:cubicBezTo>
                  <a:pt x="3186845" y="713075"/>
                  <a:pt x="3186512" y="707565"/>
                  <a:pt x="3188756" y="704252"/>
                </a:cubicBezTo>
                <a:cubicBezTo>
                  <a:pt x="3191001" y="700940"/>
                  <a:pt x="3192123" y="682835"/>
                  <a:pt x="3192123" y="649939"/>
                </a:cubicBezTo>
                <a:cubicBezTo>
                  <a:pt x="3192123" y="616641"/>
                  <a:pt x="3189875" y="595933"/>
                  <a:pt x="3185379" y="587817"/>
                </a:cubicBezTo>
                <a:cubicBezTo>
                  <a:pt x="3180884" y="579700"/>
                  <a:pt x="3182264" y="575642"/>
                  <a:pt x="3189520" y="575642"/>
                </a:cubicBezTo>
                <a:cubicBezTo>
                  <a:pt x="3194525" y="575642"/>
                  <a:pt x="3198820" y="576087"/>
                  <a:pt x="3202405" y="576976"/>
                </a:cubicBezTo>
                <a:cubicBezTo>
                  <a:pt x="3218953" y="553486"/>
                  <a:pt x="3226328" y="537716"/>
                  <a:pt x="3224528" y="529664"/>
                </a:cubicBezTo>
                <a:cubicBezTo>
                  <a:pt x="3223178" y="523625"/>
                  <a:pt x="3224402" y="520383"/>
                  <a:pt x="3228198" y="519938"/>
                </a:cubicBezTo>
                <a:close/>
                <a:moveTo>
                  <a:pt x="7465821" y="518527"/>
                </a:moveTo>
                <a:cubicBezTo>
                  <a:pt x="7467454" y="518636"/>
                  <a:pt x="7469398" y="519115"/>
                  <a:pt x="7471650" y="519963"/>
                </a:cubicBezTo>
                <a:cubicBezTo>
                  <a:pt x="7480664" y="523354"/>
                  <a:pt x="7487440" y="527351"/>
                  <a:pt x="7491978" y="531955"/>
                </a:cubicBezTo>
                <a:cubicBezTo>
                  <a:pt x="7496516" y="536558"/>
                  <a:pt x="7496563" y="540555"/>
                  <a:pt x="7492118" y="543947"/>
                </a:cubicBezTo>
                <a:cubicBezTo>
                  <a:pt x="7487672" y="547338"/>
                  <a:pt x="7481348" y="552949"/>
                  <a:pt x="7473146" y="560778"/>
                </a:cubicBezTo>
                <a:cubicBezTo>
                  <a:pt x="7501080" y="559947"/>
                  <a:pt x="7523418" y="556362"/>
                  <a:pt x="7540161" y="550023"/>
                </a:cubicBezTo>
                <a:cubicBezTo>
                  <a:pt x="7556903" y="543685"/>
                  <a:pt x="7569942" y="543645"/>
                  <a:pt x="7579278" y="549905"/>
                </a:cubicBezTo>
                <a:cubicBezTo>
                  <a:pt x="7588614" y="556164"/>
                  <a:pt x="7588262" y="561581"/>
                  <a:pt x="7578224" y="566156"/>
                </a:cubicBezTo>
                <a:cubicBezTo>
                  <a:pt x="7568185" y="570731"/>
                  <a:pt x="7554340" y="574373"/>
                  <a:pt x="7536688" y="577083"/>
                </a:cubicBezTo>
                <a:cubicBezTo>
                  <a:pt x="7519034" y="579794"/>
                  <a:pt x="7504748" y="581378"/>
                  <a:pt x="7493828" y="581837"/>
                </a:cubicBezTo>
                <a:cubicBezTo>
                  <a:pt x="7482908" y="582296"/>
                  <a:pt x="7473554" y="580274"/>
                  <a:pt x="7465768" y="575771"/>
                </a:cubicBezTo>
                <a:cubicBezTo>
                  <a:pt x="7441604" y="600565"/>
                  <a:pt x="7422145" y="615540"/>
                  <a:pt x="7407389" y="620695"/>
                </a:cubicBezTo>
                <a:cubicBezTo>
                  <a:pt x="7392633" y="625851"/>
                  <a:pt x="7390768" y="622768"/>
                  <a:pt x="7401796" y="611446"/>
                </a:cubicBezTo>
                <a:cubicBezTo>
                  <a:pt x="7412824" y="600124"/>
                  <a:pt x="7425421" y="585411"/>
                  <a:pt x="7439590" y="567307"/>
                </a:cubicBezTo>
                <a:cubicBezTo>
                  <a:pt x="7453758" y="549202"/>
                  <a:pt x="7460390" y="535938"/>
                  <a:pt x="7459487" y="527513"/>
                </a:cubicBezTo>
                <a:cubicBezTo>
                  <a:pt x="7458809" y="521194"/>
                  <a:pt x="7460920" y="518199"/>
                  <a:pt x="7465821" y="518527"/>
                </a:cubicBezTo>
                <a:close/>
                <a:moveTo>
                  <a:pt x="1451383" y="518188"/>
                </a:moveTo>
                <a:cubicBezTo>
                  <a:pt x="1453132" y="517173"/>
                  <a:pt x="1456206" y="517263"/>
                  <a:pt x="1460605" y="518457"/>
                </a:cubicBezTo>
                <a:cubicBezTo>
                  <a:pt x="1469402" y="520845"/>
                  <a:pt x="1476626" y="523784"/>
                  <a:pt x="1482277" y="527276"/>
                </a:cubicBezTo>
                <a:cubicBezTo>
                  <a:pt x="1487926" y="530768"/>
                  <a:pt x="1489042" y="534292"/>
                  <a:pt x="1485621" y="537848"/>
                </a:cubicBezTo>
                <a:cubicBezTo>
                  <a:pt x="1482202" y="541405"/>
                  <a:pt x="1478061" y="546345"/>
                  <a:pt x="1473199" y="552669"/>
                </a:cubicBezTo>
                <a:cubicBezTo>
                  <a:pt x="1488099" y="551823"/>
                  <a:pt x="1500850" y="550263"/>
                  <a:pt x="1511455" y="547991"/>
                </a:cubicBezTo>
                <a:cubicBezTo>
                  <a:pt x="1522060" y="545718"/>
                  <a:pt x="1531611" y="549557"/>
                  <a:pt x="1540107" y="559509"/>
                </a:cubicBezTo>
                <a:cubicBezTo>
                  <a:pt x="1548603" y="569461"/>
                  <a:pt x="1543656" y="574212"/>
                  <a:pt x="1525265" y="573760"/>
                </a:cubicBezTo>
                <a:cubicBezTo>
                  <a:pt x="1506874" y="573308"/>
                  <a:pt x="1486729" y="573921"/>
                  <a:pt x="1464832" y="575599"/>
                </a:cubicBezTo>
                <a:cubicBezTo>
                  <a:pt x="1457159" y="589237"/>
                  <a:pt x="1450087" y="597851"/>
                  <a:pt x="1443612" y="601444"/>
                </a:cubicBezTo>
                <a:lnTo>
                  <a:pt x="1442713" y="601720"/>
                </a:lnTo>
                <a:lnTo>
                  <a:pt x="1454141" y="608682"/>
                </a:lnTo>
                <a:cubicBezTo>
                  <a:pt x="1460551" y="616569"/>
                  <a:pt x="1460031" y="621154"/>
                  <a:pt x="1452581" y="622438"/>
                </a:cubicBezTo>
                <a:cubicBezTo>
                  <a:pt x="1445132" y="623721"/>
                  <a:pt x="1429027" y="627288"/>
                  <a:pt x="1404270" y="633139"/>
                </a:cubicBezTo>
                <a:lnTo>
                  <a:pt x="1395969" y="634861"/>
                </a:lnTo>
                <a:lnTo>
                  <a:pt x="1419305" y="647605"/>
                </a:lnTo>
                <a:cubicBezTo>
                  <a:pt x="1422840" y="652860"/>
                  <a:pt x="1422556" y="659299"/>
                  <a:pt x="1418456" y="666921"/>
                </a:cubicBezTo>
                <a:cubicBezTo>
                  <a:pt x="1417430" y="668827"/>
                  <a:pt x="1416185" y="670239"/>
                  <a:pt x="1414723" y="671158"/>
                </a:cubicBezTo>
                <a:lnTo>
                  <a:pt x="1410362" y="672262"/>
                </a:lnTo>
                <a:lnTo>
                  <a:pt x="1416003" y="673998"/>
                </a:lnTo>
                <a:cubicBezTo>
                  <a:pt x="1419947" y="676414"/>
                  <a:pt x="1421245" y="679239"/>
                  <a:pt x="1419896" y="682473"/>
                </a:cubicBezTo>
                <a:cubicBezTo>
                  <a:pt x="1418548" y="685707"/>
                  <a:pt x="1417875" y="687883"/>
                  <a:pt x="1417875" y="689001"/>
                </a:cubicBezTo>
                <a:cubicBezTo>
                  <a:pt x="1443357" y="687281"/>
                  <a:pt x="1463448" y="684825"/>
                  <a:pt x="1478147" y="681634"/>
                </a:cubicBezTo>
                <a:cubicBezTo>
                  <a:pt x="1492845" y="678443"/>
                  <a:pt x="1505145" y="682050"/>
                  <a:pt x="1515047" y="692454"/>
                </a:cubicBezTo>
                <a:cubicBezTo>
                  <a:pt x="1524950" y="702858"/>
                  <a:pt x="1521583" y="707834"/>
                  <a:pt x="1504948" y="707382"/>
                </a:cubicBezTo>
                <a:cubicBezTo>
                  <a:pt x="1488314" y="706930"/>
                  <a:pt x="1459734" y="707486"/>
                  <a:pt x="1419208" y="709049"/>
                </a:cubicBezTo>
                <a:cubicBezTo>
                  <a:pt x="1442683" y="727763"/>
                  <a:pt x="1466355" y="743308"/>
                  <a:pt x="1490225" y="755683"/>
                </a:cubicBezTo>
                <a:cubicBezTo>
                  <a:pt x="1514094" y="768059"/>
                  <a:pt x="1537472" y="776620"/>
                  <a:pt x="1560359" y="781367"/>
                </a:cubicBezTo>
                <a:cubicBezTo>
                  <a:pt x="1583246" y="786113"/>
                  <a:pt x="1586501" y="790143"/>
                  <a:pt x="1570125" y="793456"/>
                </a:cubicBezTo>
                <a:cubicBezTo>
                  <a:pt x="1553748" y="796768"/>
                  <a:pt x="1536566" y="799335"/>
                  <a:pt x="1518575" y="801156"/>
                </a:cubicBezTo>
                <a:cubicBezTo>
                  <a:pt x="1500585" y="802977"/>
                  <a:pt x="1486292" y="797905"/>
                  <a:pt x="1475695" y="785938"/>
                </a:cubicBezTo>
                <a:cubicBezTo>
                  <a:pt x="1465097" y="773971"/>
                  <a:pt x="1445824" y="751611"/>
                  <a:pt x="1417875" y="718858"/>
                </a:cubicBezTo>
                <a:cubicBezTo>
                  <a:pt x="1418735" y="775717"/>
                  <a:pt x="1417469" y="811976"/>
                  <a:pt x="1414078" y="827635"/>
                </a:cubicBezTo>
                <a:cubicBezTo>
                  <a:pt x="1410687" y="843295"/>
                  <a:pt x="1404595" y="844915"/>
                  <a:pt x="1395805" y="832497"/>
                </a:cubicBezTo>
                <a:cubicBezTo>
                  <a:pt x="1387014" y="820078"/>
                  <a:pt x="1384419" y="808997"/>
                  <a:pt x="1388018" y="799253"/>
                </a:cubicBezTo>
                <a:cubicBezTo>
                  <a:pt x="1391618" y="789508"/>
                  <a:pt x="1393417" y="762710"/>
                  <a:pt x="1393417" y="718858"/>
                </a:cubicBezTo>
                <a:cubicBezTo>
                  <a:pt x="1383666" y="737945"/>
                  <a:pt x="1369401" y="754586"/>
                  <a:pt x="1350622" y="768783"/>
                </a:cubicBezTo>
                <a:cubicBezTo>
                  <a:pt x="1331844" y="782980"/>
                  <a:pt x="1310660" y="793506"/>
                  <a:pt x="1287070" y="800360"/>
                </a:cubicBezTo>
                <a:cubicBezTo>
                  <a:pt x="1263481" y="807215"/>
                  <a:pt x="1261573" y="804454"/>
                  <a:pt x="1281348" y="792079"/>
                </a:cubicBezTo>
                <a:cubicBezTo>
                  <a:pt x="1301124" y="779703"/>
                  <a:pt x="1318996" y="766639"/>
                  <a:pt x="1334963" y="752887"/>
                </a:cubicBezTo>
                <a:cubicBezTo>
                  <a:pt x="1350931" y="739135"/>
                  <a:pt x="1364564" y="725992"/>
                  <a:pt x="1375865" y="713459"/>
                </a:cubicBezTo>
                <a:cubicBezTo>
                  <a:pt x="1353796" y="717058"/>
                  <a:pt x="1337347" y="719983"/>
                  <a:pt x="1326520" y="722235"/>
                </a:cubicBezTo>
                <a:cubicBezTo>
                  <a:pt x="1315693" y="724486"/>
                  <a:pt x="1305462" y="721539"/>
                  <a:pt x="1295825" y="713394"/>
                </a:cubicBezTo>
                <a:cubicBezTo>
                  <a:pt x="1286189" y="705249"/>
                  <a:pt x="1288146" y="701176"/>
                  <a:pt x="1301697" y="701176"/>
                </a:cubicBezTo>
                <a:cubicBezTo>
                  <a:pt x="1312467" y="701176"/>
                  <a:pt x="1342137" y="698617"/>
                  <a:pt x="1390707" y="693497"/>
                </a:cubicBezTo>
                <a:cubicBezTo>
                  <a:pt x="1390707" y="687876"/>
                  <a:pt x="1388908" y="681670"/>
                  <a:pt x="1385308" y="674880"/>
                </a:cubicBezTo>
                <a:cubicBezTo>
                  <a:pt x="1381709" y="668090"/>
                  <a:pt x="1384939" y="665641"/>
                  <a:pt x="1394998" y="667534"/>
                </a:cubicBezTo>
                <a:lnTo>
                  <a:pt x="1401077" y="669405"/>
                </a:lnTo>
                <a:lnTo>
                  <a:pt x="1395633" y="666114"/>
                </a:lnTo>
                <a:cubicBezTo>
                  <a:pt x="1390012" y="657682"/>
                  <a:pt x="1385538" y="649491"/>
                  <a:pt x="1382211" y="641539"/>
                </a:cubicBezTo>
                <a:lnTo>
                  <a:pt x="1381438" y="637876"/>
                </a:lnTo>
                <a:lnTo>
                  <a:pt x="1372544" y="639721"/>
                </a:lnTo>
                <a:cubicBezTo>
                  <a:pt x="1363773" y="641184"/>
                  <a:pt x="1356807" y="641915"/>
                  <a:pt x="1351644" y="641915"/>
                </a:cubicBezTo>
                <a:cubicBezTo>
                  <a:pt x="1339900" y="641915"/>
                  <a:pt x="1340491" y="639244"/>
                  <a:pt x="1353419" y="633903"/>
                </a:cubicBezTo>
                <a:cubicBezTo>
                  <a:pt x="1366347" y="628561"/>
                  <a:pt x="1380164" y="622649"/>
                  <a:pt x="1394869" y="616168"/>
                </a:cubicBezTo>
                <a:cubicBezTo>
                  <a:pt x="1409575" y="609686"/>
                  <a:pt x="1418025" y="604007"/>
                  <a:pt x="1420219" y="599131"/>
                </a:cubicBezTo>
                <a:cubicBezTo>
                  <a:pt x="1422413" y="594256"/>
                  <a:pt x="1427271" y="593510"/>
                  <a:pt x="1434792" y="596894"/>
                </a:cubicBezTo>
                <a:lnTo>
                  <a:pt x="1435878" y="597555"/>
                </a:lnTo>
                <a:lnTo>
                  <a:pt x="1437890" y="589780"/>
                </a:lnTo>
                <a:cubicBezTo>
                  <a:pt x="1438979" y="586112"/>
                  <a:pt x="1440353" y="581894"/>
                  <a:pt x="1442009" y="577126"/>
                </a:cubicBezTo>
                <a:lnTo>
                  <a:pt x="1393568" y="583407"/>
                </a:lnTo>
                <a:cubicBezTo>
                  <a:pt x="1394457" y="590893"/>
                  <a:pt x="1394500" y="597791"/>
                  <a:pt x="1393697" y="604100"/>
                </a:cubicBezTo>
                <a:cubicBezTo>
                  <a:pt x="1392894" y="610410"/>
                  <a:pt x="1390230" y="611629"/>
                  <a:pt x="1385706" y="607757"/>
                </a:cubicBezTo>
                <a:cubicBezTo>
                  <a:pt x="1381182" y="603885"/>
                  <a:pt x="1377385" y="596823"/>
                  <a:pt x="1374316" y="586569"/>
                </a:cubicBezTo>
                <a:cubicBezTo>
                  <a:pt x="1346998" y="590154"/>
                  <a:pt x="1329678" y="592850"/>
                  <a:pt x="1322358" y="594657"/>
                </a:cubicBezTo>
                <a:cubicBezTo>
                  <a:pt x="1315037" y="596464"/>
                  <a:pt x="1307053" y="592617"/>
                  <a:pt x="1298406" y="583117"/>
                </a:cubicBezTo>
                <a:cubicBezTo>
                  <a:pt x="1289759" y="573616"/>
                  <a:pt x="1292136" y="569325"/>
                  <a:pt x="1305537" y="570243"/>
                </a:cubicBezTo>
                <a:cubicBezTo>
                  <a:pt x="1318938" y="571161"/>
                  <a:pt x="1340129" y="569999"/>
                  <a:pt x="1369110" y="566758"/>
                </a:cubicBezTo>
                <a:cubicBezTo>
                  <a:pt x="1364851" y="553350"/>
                  <a:pt x="1360188" y="542703"/>
                  <a:pt x="1355118" y="534816"/>
                </a:cubicBezTo>
                <a:cubicBezTo>
                  <a:pt x="1350049" y="526928"/>
                  <a:pt x="1352415" y="523451"/>
                  <a:pt x="1362217" y="524383"/>
                </a:cubicBezTo>
                <a:cubicBezTo>
                  <a:pt x="1372018" y="525315"/>
                  <a:pt x="1380146" y="526613"/>
                  <a:pt x="1386598" y="528276"/>
                </a:cubicBezTo>
                <a:cubicBezTo>
                  <a:pt x="1393052" y="529940"/>
                  <a:pt x="1395597" y="533855"/>
                  <a:pt x="1394234" y="540021"/>
                </a:cubicBezTo>
                <a:cubicBezTo>
                  <a:pt x="1392873" y="546187"/>
                  <a:pt x="1392557" y="554003"/>
                  <a:pt x="1393289" y="563467"/>
                </a:cubicBezTo>
                <a:lnTo>
                  <a:pt x="1446548" y="558477"/>
                </a:lnTo>
                <a:cubicBezTo>
                  <a:pt x="1450721" y="542301"/>
                  <a:pt x="1451908" y="530990"/>
                  <a:pt x="1450108" y="524544"/>
                </a:cubicBezTo>
                <a:cubicBezTo>
                  <a:pt x="1449208" y="521321"/>
                  <a:pt x="1449632" y="519203"/>
                  <a:pt x="1451383" y="518188"/>
                </a:cubicBezTo>
                <a:close/>
                <a:moveTo>
                  <a:pt x="4669404" y="518008"/>
                </a:moveTo>
                <a:cubicBezTo>
                  <a:pt x="4671038" y="518060"/>
                  <a:pt x="4673019" y="518443"/>
                  <a:pt x="4675348" y="519156"/>
                </a:cubicBezTo>
                <a:cubicBezTo>
                  <a:pt x="4684661" y="522010"/>
                  <a:pt x="4691886" y="525466"/>
                  <a:pt x="4697019" y="529524"/>
                </a:cubicBezTo>
                <a:cubicBezTo>
                  <a:pt x="4702153" y="533582"/>
                  <a:pt x="4703429" y="536909"/>
                  <a:pt x="4700848" y="539505"/>
                </a:cubicBezTo>
                <a:cubicBezTo>
                  <a:pt x="4698267" y="542100"/>
                  <a:pt x="4693714" y="546940"/>
                  <a:pt x="4687189" y="554024"/>
                </a:cubicBezTo>
                <a:cubicBezTo>
                  <a:pt x="4697715" y="553135"/>
                  <a:pt x="4710750" y="551113"/>
                  <a:pt x="4726295" y="547958"/>
                </a:cubicBezTo>
                <a:cubicBezTo>
                  <a:pt x="4741840" y="544803"/>
                  <a:pt x="4753828" y="548650"/>
                  <a:pt x="4762260" y="559499"/>
                </a:cubicBezTo>
                <a:cubicBezTo>
                  <a:pt x="4770692" y="570347"/>
                  <a:pt x="4764153" y="575549"/>
                  <a:pt x="4742643" y="575104"/>
                </a:cubicBezTo>
                <a:cubicBezTo>
                  <a:pt x="4721132" y="574660"/>
                  <a:pt x="4700246" y="575276"/>
                  <a:pt x="4679983" y="576954"/>
                </a:cubicBezTo>
                <a:cubicBezTo>
                  <a:pt x="4670461" y="591653"/>
                  <a:pt x="4662506" y="600530"/>
                  <a:pt x="4656117" y="603584"/>
                </a:cubicBezTo>
                <a:lnTo>
                  <a:pt x="4651800" y="604541"/>
                </a:lnTo>
                <a:lnTo>
                  <a:pt x="4653622" y="605230"/>
                </a:lnTo>
                <a:cubicBezTo>
                  <a:pt x="4659796" y="608549"/>
                  <a:pt x="4661645" y="612267"/>
                  <a:pt x="4659172" y="616383"/>
                </a:cubicBezTo>
                <a:cubicBezTo>
                  <a:pt x="4656698" y="620498"/>
                  <a:pt x="4653884" y="624456"/>
                  <a:pt x="4650729" y="628256"/>
                </a:cubicBezTo>
                <a:cubicBezTo>
                  <a:pt x="4675007" y="624757"/>
                  <a:pt x="4692061" y="621183"/>
                  <a:pt x="4701891" y="617533"/>
                </a:cubicBezTo>
                <a:cubicBezTo>
                  <a:pt x="4711721" y="613884"/>
                  <a:pt x="4721175" y="617261"/>
                  <a:pt x="4730253" y="627665"/>
                </a:cubicBezTo>
                <a:cubicBezTo>
                  <a:pt x="4739330" y="638069"/>
                  <a:pt x="4734842" y="643271"/>
                  <a:pt x="4716787" y="643271"/>
                </a:cubicBezTo>
                <a:cubicBezTo>
                  <a:pt x="4702691" y="643271"/>
                  <a:pt x="4678391" y="645429"/>
                  <a:pt x="4643889" y="649745"/>
                </a:cubicBezTo>
                <a:cubicBezTo>
                  <a:pt x="4638138" y="661232"/>
                  <a:pt x="4633120" y="669294"/>
                  <a:pt x="4628831" y="673933"/>
                </a:cubicBezTo>
                <a:cubicBezTo>
                  <a:pt x="4624544" y="678573"/>
                  <a:pt x="4623963" y="680921"/>
                  <a:pt x="4627089" y="680978"/>
                </a:cubicBezTo>
                <a:lnTo>
                  <a:pt x="4651934" y="677407"/>
                </a:lnTo>
                <a:cubicBezTo>
                  <a:pt x="4651934" y="668187"/>
                  <a:pt x="4650582" y="660841"/>
                  <a:pt x="4647879" y="655370"/>
                </a:cubicBezTo>
                <a:cubicBezTo>
                  <a:pt x="4645176" y="649899"/>
                  <a:pt x="4647108" y="647856"/>
                  <a:pt x="4653676" y="649240"/>
                </a:cubicBezTo>
                <a:cubicBezTo>
                  <a:pt x="4660244" y="650623"/>
                  <a:pt x="4666345" y="651918"/>
                  <a:pt x="4671981" y="653122"/>
                </a:cubicBezTo>
                <a:cubicBezTo>
                  <a:pt x="4677617" y="654327"/>
                  <a:pt x="4679761" y="656922"/>
                  <a:pt x="4678413" y="660909"/>
                </a:cubicBezTo>
                <a:cubicBezTo>
                  <a:pt x="4677065" y="664896"/>
                  <a:pt x="4676391" y="668861"/>
                  <a:pt x="4676391" y="672804"/>
                </a:cubicBezTo>
                <a:cubicBezTo>
                  <a:pt x="4681080" y="672876"/>
                  <a:pt x="4688501" y="671542"/>
                  <a:pt x="4698654" y="668803"/>
                </a:cubicBezTo>
                <a:cubicBezTo>
                  <a:pt x="4708807" y="666064"/>
                  <a:pt x="4717981" y="668703"/>
                  <a:pt x="4726176" y="676719"/>
                </a:cubicBezTo>
                <a:cubicBezTo>
                  <a:pt x="4734372" y="684735"/>
                  <a:pt x="4732289" y="689034"/>
                  <a:pt x="4719928" y="689614"/>
                </a:cubicBezTo>
                <a:cubicBezTo>
                  <a:pt x="4707567" y="690195"/>
                  <a:pt x="4693054" y="691669"/>
                  <a:pt x="4676391" y="694035"/>
                </a:cubicBezTo>
                <a:lnTo>
                  <a:pt x="4676391" y="717352"/>
                </a:lnTo>
                <a:cubicBezTo>
                  <a:pt x="4693599" y="714742"/>
                  <a:pt x="4708976" y="712512"/>
                  <a:pt x="4722520" y="710662"/>
                </a:cubicBezTo>
                <a:cubicBezTo>
                  <a:pt x="4736064" y="708812"/>
                  <a:pt x="4746834" y="712641"/>
                  <a:pt x="4754828" y="722149"/>
                </a:cubicBezTo>
                <a:cubicBezTo>
                  <a:pt x="4762823" y="731656"/>
                  <a:pt x="4758037" y="736184"/>
                  <a:pt x="4740470" y="735733"/>
                </a:cubicBezTo>
                <a:cubicBezTo>
                  <a:pt x="4722904" y="735281"/>
                  <a:pt x="4701544" y="735865"/>
                  <a:pt x="4676391" y="737486"/>
                </a:cubicBezTo>
                <a:cubicBezTo>
                  <a:pt x="4676391" y="751969"/>
                  <a:pt x="4675896" y="763635"/>
                  <a:pt x="4674907" y="772483"/>
                </a:cubicBezTo>
                <a:cubicBezTo>
                  <a:pt x="4674412" y="776907"/>
                  <a:pt x="4673412" y="780587"/>
                  <a:pt x="4671909" y="783523"/>
                </a:cubicBezTo>
                <a:lnTo>
                  <a:pt x="4667674" y="788145"/>
                </a:lnTo>
                <a:lnTo>
                  <a:pt x="4680744" y="790492"/>
                </a:lnTo>
                <a:cubicBezTo>
                  <a:pt x="4690088" y="791722"/>
                  <a:pt x="4699744" y="792559"/>
                  <a:pt x="4709710" y="793004"/>
                </a:cubicBezTo>
                <a:cubicBezTo>
                  <a:pt x="4729643" y="793893"/>
                  <a:pt x="4750444" y="793427"/>
                  <a:pt x="4772112" y="791606"/>
                </a:cubicBezTo>
                <a:cubicBezTo>
                  <a:pt x="4793780" y="789784"/>
                  <a:pt x="4794428" y="794291"/>
                  <a:pt x="4774058" y="805125"/>
                </a:cubicBezTo>
                <a:cubicBezTo>
                  <a:pt x="4753688" y="815959"/>
                  <a:pt x="4735616" y="822735"/>
                  <a:pt x="4719842" y="825452"/>
                </a:cubicBezTo>
                <a:cubicBezTo>
                  <a:pt x="4704068" y="828170"/>
                  <a:pt x="4686597" y="826137"/>
                  <a:pt x="4667432" y="819354"/>
                </a:cubicBezTo>
                <a:cubicBezTo>
                  <a:pt x="4648266" y="812571"/>
                  <a:pt x="4624641" y="802899"/>
                  <a:pt x="4596555" y="790337"/>
                </a:cubicBezTo>
                <a:cubicBezTo>
                  <a:pt x="4568470" y="777775"/>
                  <a:pt x="4548849" y="773039"/>
                  <a:pt x="4537692" y="776129"/>
                </a:cubicBezTo>
                <a:cubicBezTo>
                  <a:pt x="4526536" y="779219"/>
                  <a:pt x="4518881" y="781471"/>
                  <a:pt x="4514730" y="782883"/>
                </a:cubicBezTo>
                <a:cubicBezTo>
                  <a:pt x="4510578" y="784296"/>
                  <a:pt x="4504513" y="782026"/>
                  <a:pt x="4496532" y="776075"/>
                </a:cubicBezTo>
                <a:cubicBezTo>
                  <a:pt x="4488552" y="770124"/>
                  <a:pt x="4489147" y="766514"/>
                  <a:pt x="4498318" y="765245"/>
                </a:cubicBezTo>
                <a:cubicBezTo>
                  <a:pt x="4507489" y="763976"/>
                  <a:pt x="4521796" y="761369"/>
                  <a:pt x="4541241" y="757426"/>
                </a:cubicBezTo>
                <a:cubicBezTo>
                  <a:pt x="4537929" y="747545"/>
                  <a:pt x="4534175" y="740436"/>
                  <a:pt x="4529981" y="736098"/>
                </a:cubicBezTo>
                <a:cubicBezTo>
                  <a:pt x="4525786" y="731760"/>
                  <a:pt x="4524370" y="726576"/>
                  <a:pt x="4525733" y="720546"/>
                </a:cubicBezTo>
                <a:cubicBezTo>
                  <a:pt x="4527095" y="714516"/>
                  <a:pt x="4528221" y="708902"/>
                  <a:pt x="4529110" y="703704"/>
                </a:cubicBezTo>
                <a:cubicBezTo>
                  <a:pt x="4529999" y="698505"/>
                  <a:pt x="4529088" y="696333"/>
                  <a:pt x="4526378" y="697186"/>
                </a:cubicBezTo>
                <a:cubicBezTo>
                  <a:pt x="4523668" y="698039"/>
                  <a:pt x="4519427" y="699391"/>
                  <a:pt x="4513654" y="701241"/>
                </a:cubicBezTo>
                <a:cubicBezTo>
                  <a:pt x="4507883" y="703091"/>
                  <a:pt x="4502491" y="700732"/>
                  <a:pt x="4497479" y="694164"/>
                </a:cubicBezTo>
                <a:cubicBezTo>
                  <a:pt x="4492467" y="687596"/>
                  <a:pt x="4492994" y="683986"/>
                  <a:pt x="4499060" y="683333"/>
                </a:cubicBezTo>
                <a:cubicBezTo>
                  <a:pt x="4505126" y="682681"/>
                  <a:pt x="4510406" y="681946"/>
                  <a:pt x="4514902" y="681129"/>
                </a:cubicBezTo>
                <a:cubicBezTo>
                  <a:pt x="4519398" y="680311"/>
                  <a:pt x="4524388" y="677820"/>
                  <a:pt x="4529873" y="673654"/>
                </a:cubicBezTo>
                <a:cubicBezTo>
                  <a:pt x="4535358" y="669488"/>
                  <a:pt x="4540417" y="668653"/>
                  <a:pt x="4545049" y="671148"/>
                </a:cubicBezTo>
                <a:cubicBezTo>
                  <a:pt x="4549681" y="673643"/>
                  <a:pt x="4554506" y="677171"/>
                  <a:pt x="4559525" y="681731"/>
                </a:cubicBezTo>
                <a:cubicBezTo>
                  <a:pt x="4564545" y="686291"/>
                  <a:pt x="4564892" y="690242"/>
                  <a:pt x="4560568" y="693583"/>
                </a:cubicBezTo>
                <a:cubicBezTo>
                  <a:pt x="4556245" y="696924"/>
                  <a:pt x="4552420" y="702815"/>
                  <a:pt x="4549093" y="711254"/>
                </a:cubicBezTo>
                <a:cubicBezTo>
                  <a:pt x="4545766" y="719693"/>
                  <a:pt x="4547702" y="727756"/>
                  <a:pt x="4554900" y="735442"/>
                </a:cubicBezTo>
                <a:cubicBezTo>
                  <a:pt x="4562099" y="743129"/>
                  <a:pt x="4563899" y="750628"/>
                  <a:pt x="4560300" y="757942"/>
                </a:cubicBezTo>
                <a:cubicBezTo>
                  <a:pt x="4605084" y="772368"/>
                  <a:pt x="4636199" y="781596"/>
                  <a:pt x="4653644" y="785626"/>
                </a:cubicBezTo>
                <a:lnTo>
                  <a:pt x="4658200" y="786444"/>
                </a:lnTo>
                <a:lnTo>
                  <a:pt x="4657387" y="784833"/>
                </a:lnTo>
                <a:cubicBezTo>
                  <a:pt x="4656756" y="782938"/>
                  <a:pt x="4656228" y="780607"/>
                  <a:pt x="4655805" y="777839"/>
                </a:cubicBezTo>
                <a:cubicBezTo>
                  <a:pt x="4654114" y="766768"/>
                  <a:pt x="4653267" y="753855"/>
                  <a:pt x="4653267" y="739099"/>
                </a:cubicBezTo>
                <a:cubicBezTo>
                  <a:pt x="4627541" y="743602"/>
                  <a:pt x="4611308" y="746527"/>
                  <a:pt x="4604568" y="747875"/>
                </a:cubicBezTo>
                <a:cubicBezTo>
                  <a:pt x="4597828" y="749223"/>
                  <a:pt x="4589640" y="746050"/>
                  <a:pt x="4580003" y="738357"/>
                </a:cubicBezTo>
                <a:cubicBezTo>
                  <a:pt x="4570366" y="730663"/>
                  <a:pt x="4571872" y="726817"/>
                  <a:pt x="4584520" y="726817"/>
                </a:cubicBezTo>
                <a:cubicBezTo>
                  <a:pt x="4595089" y="726817"/>
                  <a:pt x="4618005" y="724300"/>
                  <a:pt x="4653267" y="719266"/>
                </a:cubicBezTo>
                <a:lnTo>
                  <a:pt x="4653267" y="695906"/>
                </a:lnTo>
                <a:cubicBezTo>
                  <a:pt x="4630911" y="701169"/>
                  <a:pt x="4615402" y="705858"/>
                  <a:pt x="4606740" y="709974"/>
                </a:cubicBezTo>
                <a:cubicBezTo>
                  <a:pt x="4598079" y="714090"/>
                  <a:pt x="4592648" y="710981"/>
                  <a:pt x="4590446" y="700649"/>
                </a:cubicBezTo>
                <a:cubicBezTo>
                  <a:pt x="4588245" y="690317"/>
                  <a:pt x="4590626" y="683498"/>
                  <a:pt x="4597588" y="680193"/>
                </a:cubicBezTo>
                <a:cubicBezTo>
                  <a:pt x="4604550" y="676888"/>
                  <a:pt x="4612763" y="667276"/>
                  <a:pt x="4622228" y="651358"/>
                </a:cubicBezTo>
                <a:cubicBezTo>
                  <a:pt x="4613653" y="653165"/>
                  <a:pt x="4606482" y="654069"/>
                  <a:pt x="4600717" y="654069"/>
                </a:cubicBezTo>
                <a:cubicBezTo>
                  <a:pt x="4595383" y="654069"/>
                  <a:pt x="4589310" y="651222"/>
                  <a:pt x="4582498" y="645529"/>
                </a:cubicBezTo>
                <a:cubicBezTo>
                  <a:pt x="4575687" y="639836"/>
                  <a:pt x="4577325" y="636678"/>
                  <a:pt x="4587413" y="636054"/>
                </a:cubicBezTo>
                <a:cubicBezTo>
                  <a:pt x="4597502" y="635430"/>
                  <a:pt x="4610598" y="633906"/>
                  <a:pt x="4626702" y="631483"/>
                </a:cubicBezTo>
                <a:cubicBezTo>
                  <a:pt x="4629126" y="620685"/>
                  <a:pt x="4629438" y="612048"/>
                  <a:pt x="4627638" y="605574"/>
                </a:cubicBezTo>
                <a:cubicBezTo>
                  <a:pt x="4625838" y="599099"/>
                  <a:pt x="4628175" y="596593"/>
                  <a:pt x="4634650" y="598056"/>
                </a:cubicBezTo>
                <a:lnTo>
                  <a:pt x="4648890" y="603440"/>
                </a:lnTo>
                <a:lnTo>
                  <a:pt x="4648105" y="600443"/>
                </a:lnTo>
                <a:cubicBezTo>
                  <a:pt x="4649152" y="595295"/>
                  <a:pt x="4651324" y="587975"/>
                  <a:pt x="4654622" y="578481"/>
                </a:cubicBezTo>
                <a:lnTo>
                  <a:pt x="4611602" y="583450"/>
                </a:lnTo>
                <a:cubicBezTo>
                  <a:pt x="4613395" y="605333"/>
                  <a:pt x="4611208" y="614906"/>
                  <a:pt x="4605041" y="612167"/>
                </a:cubicBezTo>
                <a:cubicBezTo>
                  <a:pt x="4598875" y="609428"/>
                  <a:pt x="4593748" y="600895"/>
                  <a:pt x="4589661" y="586569"/>
                </a:cubicBezTo>
                <a:cubicBezTo>
                  <a:pt x="4562171" y="591861"/>
                  <a:pt x="4543658" y="595209"/>
                  <a:pt x="4534122" y="596615"/>
                </a:cubicBezTo>
                <a:cubicBezTo>
                  <a:pt x="4524585" y="598020"/>
                  <a:pt x="4515289" y="593747"/>
                  <a:pt x="4506233" y="583794"/>
                </a:cubicBezTo>
                <a:cubicBezTo>
                  <a:pt x="4497178" y="573842"/>
                  <a:pt x="4499587" y="569325"/>
                  <a:pt x="4513461" y="570243"/>
                </a:cubicBezTo>
                <a:cubicBezTo>
                  <a:pt x="4527335" y="571161"/>
                  <a:pt x="4550993" y="569978"/>
                  <a:pt x="4584434" y="566694"/>
                </a:cubicBezTo>
                <a:cubicBezTo>
                  <a:pt x="4581050" y="555222"/>
                  <a:pt x="4576156" y="545291"/>
                  <a:pt x="4569753" y="536902"/>
                </a:cubicBezTo>
                <a:cubicBezTo>
                  <a:pt x="4563351" y="528513"/>
                  <a:pt x="4568499" y="525778"/>
                  <a:pt x="4585198" y="528696"/>
                </a:cubicBezTo>
                <a:cubicBezTo>
                  <a:pt x="4601897" y="531614"/>
                  <a:pt x="4610014" y="536579"/>
                  <a:pt x="4609547" y="543592"/>
                </a:cubicBezTo>
                <a:cubicBezTo>
                  <a:pt x="4609082" y="550604"/>
                  <a:pt x="4609200" y="557229"/>
                  <a:pt x="4609902" y="563467"/>
                </a:cubicBezTo>
                <a:lnTo>
                  <a:pt x="4660624" y="558477"/>
                </a:lnTo>
                <a:cubicBezTo>
                  <a:pt x="4664725" y="544868"/>
                  <a:pt x="4665876" y="534199"/>
                  <a:pt x="4664076" y="526470"/>
                </a:cubicBezTo>
                <a:cubicBezTo>
                  <a:pt x="4662727" y="520672"/>
                  <a:pt x="4664503" y="517852"/>
                  <a:pt x="4669404" y="518008"/>
                </a:cubicBezTo>
                <a:close/>
                <a:moveTo>
                  <a:pt x="6448796" y="516905"/>
                </a:moveTo>
                <a:cubicBezTo>
                  <a:pt x="6450212" y="515850"/>
                  <a:pt x="6452786" y="515922"/>
                  <a:pt x="6456518" y="517123"/>
                </a:cubicBezTo>
                <a:cubicBezTo>
                  <a:pt x="6463982" y="519525"/>
                  <a:pt x="6471210" y="522623"/>
                  <a:pt x="6478200" y="526416"/>
                </a:cubicBezTo>
                <a:cubicBezTo>
                  <a:pt x="6485191" y="530209"/>
                  <a:pt x="6486998" y="534367"/>
                  <a:pt x="6483621" y="538892"/>
                </a:cubicBezTo>
                <a:cubicBezTo>
                  <a:pt x="6480244" y="543416"/>
                  <a:pt x="6476534" y="549356"/>
                  <a:pt x="6472490" y="556713"/>
                </a:cubicBezTo>
                <a:cubicBezTo>
                  <a:pt x="6494286" y="554089"/>
                  <a:pt x="6509300" y="551633"/>
                  <a:pt x="6517532" y="549346"/>
                </a:cubicBezTo>
                <a:cubicBezTo>
                  <a:pt x="6525764" y="547058"/>
                  <a:pt x="6533766" y="548421"/>
                  <a:pt x="6541538" y="553433"/>
                </a:cubicBezTo>
                <a:cubicBezTo>
                  <a:pt x="6549310" y="558445"/>
                  <a:pt x="6553466" y="562894"/>
                  <a:pt x="6554003" y="566780"/>
                </a:cubicBezTo>
                <a:cubicBezTo>
                  <a:pt x="6554541" y="570666"/>
                  <a:pt x="6549916" y="573136"/>
                  <a:pt x="6540129" y="574190"/>
                </a:cubicBezTo>
                <a:cubicBezTo>
                  <a:pt x="6530342" y="575244"/>
                  <a:pt x="6519461" y="575771"/>
                  <a:pt x="6507487" y="575771"/>
                </a:cubicBezTo>
                <a:cubicBezTo>
                  <a:pt x="6495929" y="575771"/>
                  <a:pt x="6482413" y="576180"/>
                  <a:pt x="6466940" y="576997"/>
                </a:cubicBezTo>
                <a:cubicBezTo>
                  <a:pt x="6461154" y="589237"/>
                  <a:pt x="6455962" y="597640"/>
                  <a:pt x="6451366" y="602209"/>
                </a:cubicBezTo>
                <a:lnTo>
                  <a:pt x="6451222" y="602316"/>
                </a:lnTo>
                <a:lnTo>
                  <a:pt x="6466948" y="599688"/>
                </a:lnTo>
                <a:cubicBezTo>
                  <a:pt x="6475422" y="598130"/>
                  <a:pt x="6481165" y="596887"/>
                  <a:pt x="6484180" y="595959"/>
                </a:cubicBezTo>
                <a:cubicBezTo>
                  <a:pt x="6490210" y="594101"/>
                  <a:pt x="6496968" y="595342"/>
                  <a:pt x="6504454" y="599680"/>
                </a:cubicBezTo>
                <a:cubicBezTo>
                  <a:pt x="6511940" y="604018"/>
                  <a:pt x="6514711" y="607807"/>
                  <a:pt x="6512768" y="611048"/>
                </a:cubicBezTo>
                <a:cubicBezTo>
                  <a:pt x="6510824" y="614289"/>
                  <a:pt x="6505884" y="616644"/>
                  <a:pt x="6497947" y="618114"/>
                </a:cubicBezTo>
                <a:lnTo>
                  <a:pt x="6477206" y="620906"/>
                </a:lnTo>
                <a:lnTo>
                  <a:pt x="6479975" y="621825"/>
                </a:lnTo>
                <a:cubicBezTo>
                  <a:pt x="6484880" y="624621"/>
                  <a:pt x="6487106" y="627166"/>
                  <a:pt x="6486654" y="629461"/>
                </a:cubicBezTo>
                <a:cubicBezTo>
                  <a:pt x="6486202" y="631755"/>
                  <a:pt x="6485976" y="634953"/>
                  <a:pt x="6485976" y="639054"/>
                </a:cubicBezTo>
                <a:cubicBezTo>
                  <a:pt x="6487784" y="639155"/>
                  <a:pt x="6492595" y="637606"/>
                  <a:pt x="6500410" y="634408"/>
                </a:cubicBezTo>
                <a:cubicBezTo>
                  <a:pt x="6508225" y="631210"/>
                  <a:pt x="6515872" y="632705"/>
                  <a:pt x="6523351" y="638893"/>
                </a:cubicBezTo>
                <a:cubicBezTo>
                  <a:pt x="6530829" y="645081"/>
                  <a:pt x="6529722" y="649379"/>
                  <a:pt x="6520028" y="651789"/>
                </a:cubicBezTo>
                <a:cubicBezTo>
                  <a:pt x="6510333" y="654198"/>
                  <a:pt x="6498984" y="656012"/>
                  <a:pt x="6485976" y="657231"/>
                </a:cubicBezTo>
                <a:cubicBezTo>
                  <a:pt x="6496101" y="664716"/>
                  <a:pt x="6506824" y="671721"/>
                  <a:pt x="6518145" y="678246"/>
                </a:cubicBezTo>
                <a:cubicBezTo>
                  <a:pt x="6529467" y="684771"/>
                  <a:pt x="6541108" y="690321"/>
                  <a:pt x="6553067" y="694895"/>
                </a:cubicBezTo>
                <a:cubicBezTo>
                  <a:pt x="6565027" y="699470"/>
                  <a:pt x="6565450" y="702807"/>
                  <a:pt x="6554337" y="704908"/>
                </a:cubicBezTo>
                <a:cubicBezTo>
                  <a:pt x="6543222" y="707009"/>
                  <a:pt x="6533908" y="708060"/>
                  <a:pt x="6526394" y="708060"/>
                </a:cubicBezTo>
                <a:cubicBezTo>
                  <a:pt x="6518149" y="708060"/>
                  <a:pt x="6511072" y="705597"/>
                  <a:pt x="6505164" y="700671"/>
                </a:cubicBezTo>
                <a:cubicBezTo>
                  <a:pt x="6499256" y="695745"/>
                  <a:pt x="6492408" y="684707"/>
                  <a:pt x="6484622" y="667556"/>
                </a:cubicBezTo>
                <a:cubicBezTo>
                  <a:pt x="6485510" y="683990"/>
                  <a:pt x="6485034" y="697096"/>
                  <a:pt x="6483190" y="706877"/>
                </a:cubicBezTo>
                <a:lnTo>
                  <a:pt x="6481743" y="711142"/>
                </a:lnTo>
                <a:lnTo>
                  <a:pt x="6488202" y="709985"/>
                </a:lnTo>
                <a:cubicBezTo>
                  <a:pt x="6497546" y="707697"/>
                  <a:pt x="6506261" y="711078"/>
                  <a:pt x="6514348" y="720127"/>
                </a:cubicBezTo>
                <a:cubicBezTo>
                  <a:pt x="6522436" y="729176"/>
                  <a:pt x="6520150" y="733700"/>
                  <a:pt x="6507487" y="733700"/>
                </a:cubicBezTo>
                <a:cubicBezTo>
                  <a:pt x="6498582" y="733700"/>
                  <a:pt x="6486984" y="733926"/>
                  <a:pt x="6472694" y="734377"/>
                </a:cubicBezTo>
                <a:cubicBezTo>
                  <a:pt x="6458404" y="734829"/>
                  <a:pt x="6441687" y="736052"/>
                  <a:pt x="6422542" y="738045"/>
                </a:cubicBezTo>
                <a:cubicBezTo>
                  <a:pt x="6427935" y="740827"/>
                  <a:pt x="6428852" y="743975"/>
                  <a:pt x="6425296" y="747488"/>
                </a:cubicBezTo>
                <a:cubicBezTo>
                  <a:pt x="6421740" y="751001"/>
                  <a:pt x="6415422" y="756250"/>
                  <a:pt x="6406346" y="763234"/>
                </a:cubicBezTo>
                <a:cubicBezTo>
                  <a:pt x="6424916" y="761470"/>
                  <a:pt x="6438937" y="759727"/>
                  <a:pt x="6448408" y="758007"/>
                </a:cubicBezTo>
                <a:cubicBezTo>
                  <a:pt x="6457880" y="756286"/>
                  <a:pt x="6464943" y="754253"/>
                  <a:pt x="6469596" y="751908"/>
                </a:cubicBezTo>
                <a:cubicBezTo>
                  <a:pt x="6474250" y="749564"/>
                  <a:pt x="6480169" y="750324"/>
                  <a:pt x="6487353" y="754188"/>
                </a:cubicBezTo>
                <a:cubicBezTo>
                  <a:pt x="6494538" y="758053"/>
                  <a:pt x="6500378" y="762226"/>
                  <a:pt x="6504873" y="766707"/>
                </a:cubicBezTo>
                <a:cubicBezTo>
                  <a:pt x="6509368" y="771189"/>
                  <a:pt x="6509024" y="775767"/>
                  <a:pt x="6503840" y="780442"/>
                </a:cubicBezTo>
                <a:cubicBezTo>
                  <a:pt x="6498656" y="785117"/>
                  <a:pt x="6494050" y="791699"/>
                  <a:pt x="6490020" y="800188"/>
                </a:cubicBezTo>
                <a:cubicBezTo>
                  <a:pt x="6500818" y="807746"/>
                  <a:pt x="6501614" y="812499"/>
                  <a:pt x="6492408" y="814450"/>
                </a:cubicBezTo>
                <a:cubicBezTo>
                  <a:pt x="6483202" y="816400"/>
                  <a:pt x="6455418" y="818250"/>
                  <a:pt x="6409056" y="819999"/>
                </a:cubicBezTo>
                <a:cubicBezTo>
                  <a:pt x="6402302" y="830855"/>
                  <a:pt x="6397020" y="831586"/>
                  <a:pt x="6393213" y="822193"/>
                </a:cubicBezTo>
                <a:cubicBezTo>
                  <a:pt x="6389406" y="812800"/>
                  <a:pt x="6386082" y="799952"/>
                  <a:pt x="6383244" y="783647"/>
                </a:cubicBezTo>
                <a:cubicBezTo>
                  <a:pt x="6367368" y="797844"/>
                  <a:pt x="6350802" y="807240"/>
                  <a:pt x="6333544" y="811836"/>
                </a:cubicBezTo>
                <a:cubicBezTo>
                  <a:pt x="6316285" y="816432"/>
                  <a:pt x="6314396" y="813894"/>
                  <a:pt x="6327876" y="804221"/>
                </a:cubicBezTo>
                <a:cubicBezTo>
                  <a:pt x="6341356" y="794549"/>
                  <a:pt x="6354262" y="784643"/>
                  <a:pt x="6366594" y="774505"/>
                </a:cubicBezTo>
                <a:cubicBezTo>
                  <a:pt x="6378926" y="764366"/>
                  <a:pt x="6390320" y="753016"/>
                  <a:pt x="6400774" y="740454"/>
                </a:cubicBezTo>
                <a:cubicBezTo>
                  <a:pt x="6394823" y="741358"/>
                  <a:pt x="6389001" y="741809"/>
                  <a:pt x="6383308" y="741809"/>
                </a:cubicBezTo>
                <a:cubicBezTo>
                  <a:pt x="6378289" y="741809"/>
                  <a:pt x="6371624" y="739447"/>
                  <a:pt x="6363314" y="734722"/>
                </a:cubicBezTo>
                <a:cubicBezTo>
                  <a:pt x="6355004" y="729996"/>
                  <a:pt x="6356348" y="727286"/>
                  <a:pt x="6367347" y="726591"/>
                </a:cubicBezTo>
                <a:cubicBezTo>
                  <a:pt x="6378346" y="725895"/>
                  <a:pt x="6392210" y="724418"/>
                  <a:pt x="6408937" y="722160"/>
                </a:cubicBezTo>
                <a:cubicBezTo>
                  <a:pt x="6425665" y="719901"/>
                  <a:pt x="6440722" y="717879"/>
                  <a:pt x="6454108" y="716094"/>
                </a:cubicBezTo>
                <a:lnTo>
                  <a:pt x="6472686" y="712765"/>
                </a:lnTo>
                <a:lnTo>
                  <a:pt x="6468951" y="709694"/>
                </a:lnTo>
                <a:cubicBezTo>
                  <a:pt x="6461300" y="701793"/>
                  <a:pt x="6458376" y="696089"/>
                  <a:pt x="6460174" y="692583"/>
                </a:cubicBezTo>
                <a:cubicBezTo>
                  <a:pt x="6461974" y="689077"/>
                  <a:pt x="6462874" y="682986"/>
                  <a:pt x="6462874" y="674310"/>
                </a:cubicBezTo>
                <a:cubicBezTo>
                  <a:pt x="6452850" y="688249"/>
                  <a:pt x="6442472" y="697132"/>
                  <a:pt x="6431738" y="700961"/>
                </a:cubicBezTo>
                <a:cubicBezTo>
                  <a:pt x="6423688" y="703833"/>
                  <a:pt x="6420990" y="703089"/>
                  <a:pt x="6423644" y="698729"/>
                </a:cubicBezTo>
                <a:lnTo>
                  <a:pt x="6424532" y="697615"/>
                </a:lnTo>
                <a:lnTo>
                  <a:pt x="6419832" y="696100"/>
                </a:lnTo>
                <a:cubicBezTo>
                  <a:pt x="6412433" y="692629"/>
                  <a:pt x="6409737" y="688966"/>
                  <a:pt x="6411744" y="685108"/>
                </a:cubicBezTo>
                <a:cubicBezTo>
                  <a:pt x="6412634" y="691475"/>
                  <a:pt x="6411874" y="700040"/>
                  <a:pt x="6409464" y="710802"/>
                </a:cubicBezTo>
                <a:cubicBezTo>
                  <a:pt x="6407055" y="721564"/>
                  <a:pt x="6402531" y="723497"/>
                  <a:pt x="6395892" y="716599"/>
                </a:cubicBezTo>
                <a:cubicBezTo>
                  <a:pt x="6389252" y="709701"/>
                  <a:pt x="6386606" y="703779"/>
                  <a:pt x="6387954" y="698832"/>
                </a:cubicBezTo>
                <a:cubicBezTo>
                  <a:pt x="6389302" y="693884"/>
                  <a:pt x="6389976" y="688858"/>
                  <a:pt x="6389976" y="683753"/>
                </a:cubicBezTo>
                <a:cubicBezTo>
                  <a:pt x="6389402" y="690966"/>
                  <a:pt x="6385158" y="697831"/>
                  <a:pt x="6377242" y="704349"/>
                </a:cubicBezTo>
                <a:cubicBezTo>
                  <a:pt x="6369326" y="710867"/>
                  <a:pt x="6360471" y="716262"/>
                  <a:pt x="6350676" y="720536"/>
                </a:cubicBezTo>
                <a:cubicBezTo>
                  <a:pt x="6340882" y="724809"/>
                  <a:pt x="6339050" y="722615"/>
                  <a:pt x="6345180" y="713953"/>
                </a:cubicBezTo>
                <a:cubicBezTo>
                  <a:pt x="6351311" y="705292"/>
                  <a:pt x="6357879" y="697459"/>
                  <a:pt x="6364884" y="690453"/>
                </a:cubicBezTo>
                <a:cubicBezTo>
                  <a:pt x="6371890" y="683448"/>
                  <a:pt x="6377558" y="676267"/>
                  <a:pt x="6381888" y="668911"/>
                </a:cubicBezTo>
                <a:cubicBezTo>
                  <a:pt x="6381501" y="669814"/>
                  <a:pt x="6378375" y="670266"/>
                  <a:pt x="6372510" y="670266"/>
                </a:cubicBezTo>
                <a:cubicBezTo>
                  <a:pt x="6367433" y="670266"/>
                  <a:pt x="6361876" y="668635"/>
                  <a:pt x="6355839" y="665372"/>
                </a:cubicBezTo>
                <a:cubicBezTo>
                  <a:pt x="6349802" y="662110"/>
                  <a:pt x="6350712" y="659403"/>
                  <a:pt x="6358571" y="657252"/>
                </a:cubicBezTo>
                <a:cubicBezTo>
                  <a:pt x="6366429" y="655101"/>
                  <a:pt x="6376496" y="652871"/>
                  <a:pt x="6388772" y="650563"/>
                </a:cubicBezTo>
                <a:cubicBezTo>
                  <a:pt x="6389574" y="640022"/>
                  <a:pt x="6389266" y="633541"/>
                  <a:pt x="6387846" y="631117"/>
                </a:cubicBezTo>
                <a:cubicBezTo>
                  <a:pt x="6378698" y="632021"/>
                  <a:pt x="6368508" y="632472"/>
                  <a:pt x="6357280" y="632472"/>
                </a:cubicBezTo>
                <a:cubicBezTo>
                  <a:pt x="6353910" y="661898"/>
                  <a:pt x="6349734" y="686348"/>
                  <a:pt x="6344750" y="705823"/>
                </a:cubicBezTo>
                <a:cubicBezTo>
                  <a:pt x="6339768" y="725296"/>
                  <a:pt x="6332210" y="745394"/>
                  <a:pt x="6322078" y="766116"/>
                </a:cubicBezTo>
                <a:cubicBezTo>
                  <a:pt x="6311947" y="786837"/>
                  <a:pt x="6297112" y="803486"/>
                  <a:pt x="6277574" y="816063"/>
                </a:cubicBezTo>
                <a:cubicBezTo>
                  <a:pt x="6258035" y="828639"/>
                  <a:pt x="6255494" y="826004"/>
                  <a:pt x="6269948" y="808158"/>
                </a:cubicBezTo>
                <a:cubicBezTo>
                  <a:pt x="6284404" y="790311"/>
                  <a:pt x="6297002" y="766388"/>
                  <a:pt x="6307742" y="736389"/>
                </a:cubicBezTo>
                <a:cubicBezTo>
                  <a:pt x="6318482" y="706389"/>
                  <a:pt x="6325202" y="682330"/>
                  <a:pt x="6327898" y="664211"/>
                </a:cubicBezTo>
                <a:cubicBezTo>
                  <a:pt x="6330593" y="646092"/>
                  <a:pt x="6330368" y="632644"/>
                  <a:pt x="6327220" y="623868"/>
                </a:cubicBezTo>
                <a:cubicBezTo>
                  <a:pt x="6324072" y="615092"/>
                  <a:pt x="6326026" y="611173"/>
                  <a:pt x="6333081" y="612113"/>
                </a:cubicBezTo>
                <a:cubicBezTo>
                  <a:pt x="6340136" y="613052"/>
                  <a:pt x="6345582" y="613730"/>
                  <a:pt x="6349418" y="614146"/>
                </a:cubicBezTo>
                <a:cubicBezTo>
                  <a:pt x="6353254" y="614561"/>
                  <a:pt x="6376224" y="612482"/>
                  <a:pt x="6418326" y="607908"/>
                </a:cubicBezTo>
                <a:cubicBezTo>
                  <a:pt x="6411888" y="605541"/>
                  <a:pt x="6406453" y="600469"/>
                  <a:pt x="6402022" y="592689"/>
                </a:cubicBezTo>
                <a:lnTo>
                  <a:pt x="6400850" y="589624"/>
                </a:lnTo>
                <a:lnTo>
                  <a:pt x="6400769" y="595951"/>
                </a:lnTo>
                <a:cubicBezTo>
                  <a:pt x="6400198" y="599803"/>
                  <a:pt x="6399118" y="602896"/>
                  <a:pt x="6397526" y="605230"/>
                </a:cubicBezTo>
                <a:cubicBezTo>
                  <a:pt x="6394342" y="609897"/>
                  <a:pt x="6390976" y="609549"/>
                  <a:pt x="6387427" y="604186"/>
                </a:cubicBezTo>
                <a:cubicBezTo>
                  <a:pt x="6383878" y="598823"/>
                  <a:pt x="6381064" y="592506"/>
                  <a:pt x="6378984" y="585236"/>
                </a:cubicBezTo>
                <a:cubicBezTo>
                  <a:pt x="6356226" y="588835"/>
                  <a:pt x="6341760" y="591309"/>
                  <a:pt x="6335587" y="592657"/>
                </a:cubicBezTo>
                <a:cubicBezTo>
                  <a:pt x="6329414" y="594005"/>
                  <a:pt x="6323552" y="593704"/>
                  <a:pt x="6318002" y="591753"/>
                </a:cubicBezTo>
                <a:cubicBezTo>
                  <a:pt x="6312453" y="589803"/>
                  <a:pt x="6307316" y="586057"/>
                  <a:pt x="6302590" y="580514"/>
                </a:cubicBezTo>
                <a:cubicBezTo>
                  <a:pt x="6297866" y="574972"/>
                  <a:pt x="6299618" y="571874"/>
                  <a:pt x="6307850" y="571222"/>
                </a:cubicBezTo>
                <a:cubicBezTo>
                  <a:pt x="6316081" y="570569"/>
                  <a:pt x="6323236" y="570243"/>
                  <a:pt x="6329317" y="570243"/>
                </a:cubicBezTo>
                <a:cubicBezTo>
                  <a:pt x="6336344" y="570243"/>
                  <a:pt x="6351616" y="568666"/>
                  <a:pt x="6375134" y="565511"/>
                </a:cubicBezTo>
                <a:cubicBezTo>
                  <a:pt x="6371908" y="557724"/>
                  <a:pt x="6367728" y="550719"/>
                  <a:pt x="6362594" y="544495"/>
                </a:cubicBezTo>
                <a:cubicBezTo>
                  <a:pt x="6357460" y="538271"/>
                  <a:pt x="6358965" y="535160"/>
                  <a:pt x="6367110" y="535160"/>
                </a:cubicBezTo>
                <a:cubicBezTo>
                  <a:pt x="6372588" y="535160"/>
                  <a:pt x="6379597" y="535701"/>
                  <a:pt x="6388136" y="536784"/>
                </a:cubicBezTo>
                <a:cubicBezTo>
                  <a:pt x="6396676" y="537866"/>
                  <a:pt x="6400494" y="541717"/>
                  <a:pt x="6399591" y="548335"/>
                </a:cubicBezTo>
                <a:cubicBezTo>
                  <a:pt x="6398688" y="554953"/>
                  <a:pt x="6398530" y="559545"/>
                  <a:pt x="6399118" y="562112"/>
                </a:cubicBezTo>
                <a:cubicBezTo>
                  <a:pt x="6415007" y="562184"/>
                  <a:pt x="6431046" y="561001"/>
                  <a:pt x="6447236" y="558563"/>
                </a:cubicBezTo>
                <a:cubicBezTo>
                  <a:pt x="6449560" y="550030"/>
                  <a:pt x="6450721" y="543592"/>
                  <a:pt x="6450721" y="539247"/>
                </a:cubicBezTo>
                <a:cubicBezTo>
                  <a:pt x="6450721" y="535346"/>
                  <a:pt x="6449821" y="530083"/>
                  <a:pt x="6448022" y="523458"/>
                </a:cubicBezTo>
                <a:cubicBezTo>
                  <a:pt x="6447122" y="520145"/>
                  <a:pt x="6447380" y="517961"/>
                  <a:pt x="6448796" y="516905"/>
                </a:cubicBezTo>
                <a:close/>
                <a:moveTo>
                  <a:pt x="2839601" y="516508"/>
                </a:moveTo>
                <a:cubicBezTo>
                  <a:pt x="2843215" y="516957"/>
                  <a:pt x="2847599" y="517951"/>
                  <a:pt x="2852755" y="519489"/>
                </a:cubicBezTo>
                <a:cubicBezTo>
                  <a:pt x="2863065" y="522565"/>
                  <a:pt x="2867321" y="526971"/>
                  <a:pt x="2865521" y="532707"/>
                </a:cubicBezTo>
                <a:cubicBezTo>
                  <a:pt x="2863721" y="538444"/>
                  <a:pt x="2862821" y="545549"/>
                  <a:pt x="2862821" y="554024"/>
                </a:cubicBezTo>
                <a:cubicBezTo>
                  <a:pt x="2871110" y="553192"/>
                  <a:pt x="2881184" y="551185"/>
                  <a:pt x="2893043" y="548001"/>
                </a:cubicBezTo>
                <a:cubicBezTo>
                  <a:pt x="2904903" y="544818"/>
                  <a:pt x="2914977" y="546564"/>
                  <a:pt x="2923265" y="553239"/>
                </a:cubicBezTo>
                <a:cubicBezTo>
                  <a:pt x="2931554" y="559914"/>
                  <a:pt x="2928966" y="564665"/>
                  <a:pt x="2915500" y="567490"/>
                </a:cubicBezTo>
                <a:cubicBezTo>
                  <a:pt x="2902035" y="570315"/>
                  <a:pt x="2884382" y="572946"/>
                  <a:pt x="2862542" y="575384"/>
                </a:cubicBezTo>
                <a:lnTo>
                  <a:pt x="2861466" y="589108"/>
                </a:lnTo>
                <a:cubicBezTo>
                  <a:pt x="2866887" y="589222"/>
                  <a:pt x="2874394" y="587677"/>
                  <a:pt x="2883988" y="584472"/>
                </a:cubicBezTo>
                <a:cubicBezTo>
                  <a:pt x="2893581" y="581267"/>
                  <a:pt x="2903024" y="583009"/>
                  <a:pt x="2912317" y="589699"/>
                </a:cubicBezTo>
                <a:cubicBezTo>
                  <a:pt x="2921609" y="596389"/>
                  <a:pt x="2917852" y="601358"/>
                  <a:pt x="2901045" y="604606"/>
                </a:cubicBezTo>
                <a:cubicBezTo>
                  <a:pt x="2884239" y="607854"/>
                  <a:pt x="2870960" y="609851"/>
                  <a:pt x="2861208" y="610596"/>
                </a:cubicBezTo>
                <a:lnTo>
                  <a:pt x="2860111" y="626901"/>
                </a:lnTo>
                <a:cubicBezTo>
                  <a:pt x="2878395" y="625180"/>
                  <a:pt x="2894542" y="622965"/>
                  <a:pt x="2908552" y="620254"/>
                </a:cubicBezTo>
                <a:cubicBezTo>
                  <a:pt x="2922563" y="617544"/>
                  <a:pt x="2934397" y="615275"/>
                  <a:pt x="2944055" y="613446"/>
                </a:cubicBezTo>
                <a:cubicBezTo>
                  <a:pt x="2953713" y="611618"/>
                  <a:pt x="2962124" y="611439"/>
                  <a:pt x="2969287" y="612909"/>
                </a:cubicBezTo>
                <a:cubicBezTo>
                  <a:pt x="2976450" y="614379"/>
                  <a:pt x="2983666" y="620032"/>
                  <a:pt x="2990937" y="629870"/>
                </a:cubicBezTo>
                <a:cubicBezTo>
                  <a:pt x="2998207" y="639707"/>
                  <a:pt x="2989012" y="643500"/>
                  <a:pt x="2963350" y="641249"/>
                </a:cubicBezTo>
                <a:cubicBezTo>
                  <a:pt x="2950519" y="640123"/>
                  <a:pt x="2934264" y="639974"/>
                  <a:pt x="2914583" y="640802"/>
                </a:cubicBezTo>
                <a:lnTo>
                  <a:pt x="2875850" y="643828"/>
                </a:lnTo>
                <a:lnTo>
                  <a:pt x="2878881" y="645279"/>
                </a:lnTo>
                <a:cubicBezTo>
                  <a:pt x="2881162" y="646604"/>
                  <a:pt x="2883792" y="648329"/>
                  <a:pt x="2886773" y="650455"/>
                </a:cubicBezTo>
                <a:cubicBezTo>
                  <a:pt x="2898697" y="658959"/>
                  <a:pt x="2899414" y="666075"/>
                  <a:pt x="2888924" y="671804"/>
                </a:cubicBezTo>
                <a:cubicBezTo>
                  <a:pt x="2878434" y="677533"/>
                  <a:pt x="2867636" y="685284"/>
                  <a:pt x="2856530" y="695057"/>
                </a:cubicBezTo>
                <a:cubicBezTo>
                  <a:pt x="2845423" y="704829"/>
                  <a:pt x="2837170" y="710537"/>
                  <a:pt x="2831771" y="712179"/>
                </a:cubicBezTo>
                <a:cubicBezTo>
                  <a:pt x="2826372" y="713821"/>
                  <a:pt x="2827014" y="714448"/>
                  <a:pt x="2833696" y="714061"/>
                </a:cubicBezTo>
                <a:cubicBezTo>
                  <a:pt x="2840379" y="713674"/>
                  <a:pt x="2856777" y="711903"/>
                  <a:pt x="2882891" y="708748"/>
                </a:cubicBezTo>
                <a:cubicBezTo>
                  <a:pt x="2873899" y="697649"/>
                  <a:pt x="2871494" y="691131"/>
                  <a:pt x="2875674" y="689195"/>
                </a:cubicBezTo>
                <a:cubicBezTo>
                  <a:pt x="2879854" y="687259"/>
                  <a:pt x="2889555" y="690174"/>
                  <a:pt x="2904777" y="697939"/>
                </a:cubicBezTo>
                <a:cubicBezTo>
                  <a:pt x="2920000" y="705704"/>
                  <a:pt x="2925933" y="715857"/>
                  <a:pt x="2922577" y="728398"/>
                </a:cubicBezTo>
                <a:cubicBezTo>
                  <a:pt x="2919221" y="740938"/>
                  <a:pt x="2908674" y="739106"/>
                  <a:pt x="2890935" y="722902"/>
                </a:cubicBezTo>
                <a:lnTo>
                  <a:pt x="2856067" y="728451"/>
                </a:lnTo>
                <a:cubicBezTo>
                  <a:pt x="2861459" y="731491"/>
                  <a:pt x="2863700" y="735639"/>
                  <a:pt x="2862789" y="740895"/>
                </a:cubicBezTo>
                <a:cubicBezTo>
                  <a:pt x="2861879" y="746151"/>
                  <a:pt x="2861656" y="755336"/>
                  <a:pt x="2862122" y="768450"/>
                </a:cubicBezTo>
                <a:cubicBezTo>
                  <a:pt x="2862589" y="781564"/>
                  <a:pt x="2862821" y="792000"/>
                  <a:pt x="2862821" y="799758"/>
                </a:cubicBezTo>
                <a:cubicBezTo>
                  <a:pt x="2862821" y="808778"/>
                  <a:pt x="2858505" y="818472"/>
                  <a:pt x="2849872" y="828840"/>
                </a:cubicBezTo>
                <a:cubicBezTo>
                  <a:pt x="2841240" y="839208"/>
                  <a:pt x="2835428" y="840459"/>
                  <a:pt x="2832438" y="832594"/>
                </a:cubicBezTo>
                <a:cubicBezTo>
                  <a:pt x="2829448" y="824728"/>
                  <a:pt x="2822937" y="814353"/>
                  <a:pt x="2812907" y="801468"/>
                </a:cubicBezTo>
                <a:cubicBezTo>
                  <a:pt x="2802876" y="788583"/>
                  <a:pt x="2803880" y="784615"/>
                  <a:pt x="2815918" y="789562"/>
                </a:cubicBezTo>
                <a:cubicBezTo>
                  <a:pt x="2827957" y="794510"/>
                  <a:pt x="2834084" y="796460"/>
                  <a:pt x="2834299" y="795413"/>
                </a:cubicBezTo>
                <a:cubicBezTo>
                  <a:pt x="2837898" y="787368"/>
                  <a:pt x="2839046" y="775831"/>
                  <a:pt x="2837740" y="760803"/>
                </a:cubicBezTo>
                <a:cubicBezTo>
                  <a:pt x="2836435" y="745774"/>
                  <a:pt x="2835310" y="737643"/>
                  <a:pt x="2834363" y="736410"/>
                </a:cubicBezTo>
                <a:cubicBezTo>
                  <a:pt x="2819751" y="739952"/>
                  <a:pt x="2807733" y="743537"/>
                  <a:pt x="2798312" y="747165"/>
                </a:cubicBezTo>
                <a:cubicBezTo>
                  <a:pt x="2788890" y="750793"/>
                  <a:pt x="2782860" y="750765"/>
                  <a:pt x="2780222" y="747079"/>
                </a:cubicBezTo>
                <a:cubicBezTo>
                  <a:pt x="2777583" y="743394"/>
                  <a:pt x="2776511" y="738597"/>
                  <a:pt x="2777006" y="732689"/>
                </a:cubicBezTo>
                <a:cubicBezTo>
                  <a:pt x="2777501" y="726781"/>
                  <a:pt x="2780129" y="723034"/>
                  <a:pt x="2784890" y="721450"/>
                </a:cubicBezTo>
                <a:cubicBezTo>
                  <a:pt x="2789651" y="719865"/>
                  <a:pt x="2794150" y="718223"/>
                  <a:pt x="2798387" y="716524"/>
                </a:cubicBezTo>
                <a:cubicBezTo>
                  <a:pt x="2802625" y="714825"/>
                  <a:pt x="2814151" y="707952"/>
                  <a:pt x="2832965" y="695906"/>
                </a:cubicBezTo>
                <a:cubicBezTo>
                  <a:pt x="2813047" y="700323"/>
                  <a:pt x="2799387" y="703453"/>
                  <a:pt x="2791988" y="705296"/>
                </a:cubicBezTo>
                <a:cubicBezTo>
                  <a:pt x="2784588" y="707138"/>
                  <a:pt x="2779892" y="706167"/>
                  <a:pt x="2777899" y="702381"/>
                </a:cubicBezTo>
                <a:cubicBezTo>
                  <a:pt x="2775905" y="698595"/>
                  <a:pt x="2775156" y="694049"/>
                  <a:pt x="2775651" y="688743"/>
                </a:cubicBezTo>
                <a:cubicBezTo>
                  <a:pt x="2776146" y="683437"/>
                  <a:pt x="2779949" y="679358"/>
                  <a:pt x="2787062" y="676504"/>
                </a:cubicBezTo>
                <a:cubicBezTo>
                  <a:pt x="2794175" y="673650"/>
                  <a:pt x="2801374" y="668585"/>
                  <a:pt x="2808658" y="661307"/>
                </a:cubicBezTo>
                <a:cubicBezTo>
                  <a:pt x="2815943" y="654029"/>
                  <a:pt x="2819994" y="650268"/>
                  <a:pt x="2820812" y="650025"/>
                </a:cubicBezTo>
                <a:cubicBezTo>
                  <a:pt x="2778135" y="656306"/>
                  <a:pt x="2751825" y="660576"/>
                  <a:pt x="2741880" y="662834"/>
                </a:cubicBezTo>
                <a:cubicBezTo>
                  <a:pt x="2731935" y="665093"/>
                  <a:pt x="2722133" y="662633"/>
                  <a:pt x="2712475" y="655456"/>
                </a:cubicBezTo>
                <a:cubicBezTo>
                  <a:pt x="2702817" y="648279"/>
                  <a:pt x="2701759" y="643751"/>
                  <a:pt x="2709302" y="641872"/>
                </a:cubicBezTo>
                <a:cubicBezTo>
                  <a:pt x="2729135" y="640969"/>
                  <a:pt x="2748329" y="639610"/>
                  <a:pt x="2766885" y="637796"/>
                </a:cubicBezTo>
                <a:cubicBezTo>
                  <a:pt x="2785442" y="635982"/>
                  <a:pt x="2809268" y="633412"/>
                  <a:pt x="2838364" y="630085"/>
                </a:cubicBezTo>
                <a:lnTo>
                  <a:pt x="2838364" y="613565"/>
                </a:lnTo>
                <a:cubicBezTo>
                  <a:pt x="2832413" y="614454"/>
                  <a:pt x="2825662" y="615576"/>
                  <a:pt x="2818112" y="616931"/>
                </a:cubicBezTo>
                <a:cubicBezTo>
                  <a:pt x="2810562" y="618286"/>
                  <a:pt x="2801926" y="615981"/>
                  <a:pt x="2792203" y="610016"/>
                </a:cubicBezTo>
                <a:cubicBezTo>
                  <a:pt x="2782480" y="604050"/>
                  <a:pt x="2783538" y="600443"/>
                  <a:pt x="2795376" y="599196"/>
                </a:cubicBezTo>
                <a:cubicBezTo>
                  <a:pt x="2807213" y="597948"/>
                  <a:pt x="2821543" y="596127"/>
                  <a:pt x="2838364" y="593732"/>
                </a:cubicBezTo>
                <a:lnTo>
                  <a:pt x="2838364" y="578481"/>
                </a:lnTo>
                <a:cubicBezTo>
                  <a:pt x="2822432" y="580274"/>
                  <a:pt x="2811322" y="581396"/>
                  <a:pt x="2805034" y="581848"/>
                </a:cubicBezTo>
                <a:cubicBezTo>
                  <a:pt x="2798746" y="582300"/>
                  <a:pt x="2791479" y="579442"/>
                  <a:pt x="2783233" y="573276"/>
                </a:cubicBezTo>
                <a:cubicBezTo>
                  <a:pt x="2774988" y="567110"/>
                  <a:pt x="2777049" y="563725"/>
                  <a:pt x="2789417" y="563123"/>
                </a:cubicBezTo>
                <a:cubicBezTo>
                  <a:pt x="2801786" y="562521"/>
                  <a:pt x="2818101" y="561001"/>
                  <a:pt x="2838364" y="558563"/>
                </a:cubicBezTo>
                <a:cubicBezTo>
                  <a:pt x="2838364" y="556111"/>
                  <a:pt x="2837719" y="551242"/>
                  <a:pt x="2836428" y="543957"/>
                </a:cubicBezTo>
                <a:cubicBezTo>
                  <a:pt x="2835138" y="536673"/>
                  <a:pt x="2832886" y="530643"/>
                  <a:pt x="2829674" y="525867"/>
                </a:cubicBezTo>
                <a:cubicBezTo>
                  <a:pt x="2826462" y="521092"/>
                  <a:pt x="2826928" y="518066"/>
                  <a:pt x="2831072" y="516790"/>
                </a:cubicBezTo>
                <a:cubicBezTo>
                  <a:pt x="2833144" y="516152"/>
                  <a:pt x="2835987" y="516058"/>
                  <a:pt x="2839601" y="516508"/>
                </a:cubicBezTo>
                <a:close/>
                <a:moveTo>
                  <a:pt x="1048902" y="516508"/>
                </a:moveTo>
                <a:cubicBezTo>
                  <a:pt x="1052515" y="516957"/>
                  <a:pt x="1056899" y="517951"/>
                  <a:pt x="1062055" y="519489"/>
                </a:cubicBezTo>
                <a:cubicBezTo>
                  <a:pt x="1072366" y="522565"/>
                  <a:pt x="1076621" y="526971"/>
                  <a:pt x="1074821" y="532707"/>
                </a:cubicBezTo>
                <a:cubicBezTo>
                  <a:pt x="1073022" y="538444"/>
                  <a:pt x="1072122" y="545549"/>
                  <a:pt x="1072122" y="554024"/>
                </a:cubicBezTo>
                <a:cubicBezTo>
                  <a:pt x="1080411" y="553192"/>
                  <a:pt x="1090484" y="551185"/>
                  <a:pt x="1102344" y="548001"/>
                </a:cubicBezTo>
                <a:cubicBezTo>
                  <a:pt x="1114203" y="544818"/>
                  <a:pt x="1124277" y="546564"/>
                  <a:pt x="1132566" y="553239"/>
                </a:cubicBezTo>
                <a:cubicBezTo>
                  <a:pt x="1140855" y="559914"/>
                  <a:pt x="1138266" y="564665"/>
                  <a:pt x="1124800" y="567490"/>
                </a:cubicBezTo>
                <a:cubicBezTo>
                  <a:pt x="1111335" y="570315"/>
                  <a:pt x="1093682" y="572946"/>
                  <a:pt x="1071842" y="575384"/>
                </a:cubicBezTo>
                <a:lnTo>
                  <a:pt x="1070766" y="589108"/>
                </a:lnTo>
                <a:cubicBezTo>
                  <a:pt x="1076187" y="589222"/>
                  <a:pt x="1083694" y="587677"/>
                  <a:pt x="1093288" y="584472"/>
                </a:cubicBezTo>
                <a:cubicBezTo>
                  <a:pt x="1102881" y="581267"/>
                  <a:pt x="1112325" y="583009"/>
                  <a:pt x="1121617" y="589699"/>
                </a:cubicBezTo>
                <a:cubicBezTo>
                  <a:pt x="1130909" y="596389"/>
                  <a:pt x="1127152" y="601358"/>
                  <a:pt x="1110346" y="604606"/>
                </a:cubicBezTo>
                <a:cubicBezTo>
                  <a:pt x="1093539" y="607854"/>
                  <a:pt x="1080260" y="609851"/>
                  <a:pt x="1070509" y="610596"/>
                </a:cubicBezTo>
                <a:lnTo>
                  <a:pt x="1069412" y="626901"/>
                </a:lnTo>
                <a:cubicBezTo>
                  <a:pt x="1087695" y="625180"/>
                  <a:pt x="1103842" y="622965"/>
                  <a:pt x="1117853" y="620254"/>
                </a:cubicBezTo>
                <a:cubicBezTo>
                  <a:pt x="1131863" y="617544"/>
                  <a:pt x="1143698" y="615275"/>
                  <a:pt x="1153355" y="613446"/>
                </a:cubicBezTo>
                <a:cubicBezTo>
                  <a:pt x="1163014" y="611618"/>
                  <a:pt x="1171424" y="611439"/>
                  <a:pt x="1178587" y="612909"/>
                </a:cubicBezTo>
                <a:cubicBezTo>
                  <a:pt x="1185750" y="614379"/>
                  <a:pt x="1192967" y="620032"/>
                  <a:pt x="1200237" y="629870"/>
                </a:cubicBezTo>
                <a:cubicBezTo>
                  <a:pt x="1207508" y="639707"/>
                  <a:pt x="1198313" y="643500"/>
                  <a:pt x="1172650" y="641249"/>
                </a:cubicBezTo>
                <a:cubicBezTo>
                  <a:pt x="1159819" y="640123"/>
                  <a:pt x="1143564" y="639974"/>
                  <a:pt x="1123884" y="640802"/>
                </a:cubicBezTo>
                <a:lnTo>
                  <a:pt x="1085151" y="643828"/>
                </a:lnTo>
                <a:lnTo>
                  <a:pt x="1088181" y="645279"/>
                </a:lnTo>
                <a:cubicBezTo>
                  <a:pt x="1090462" y="646604"/>
                  <a:pt x="1093093" y="648329"/>
                  <a:pt x="1096073" y="650455"/>
                </a:cubicBezTo>
                <a:cubicBezTo>
                  <a:pt x="1107998" y="658959"/>
                  <a:pt x="1108715" y="666075"/>
                  <a:pt x="1098224" y="671804"/>
                </a:cubicBezTo>
                <a:cubicBezTo>
                  <a:pt x="1087735" y="677533"/>
                  <a:pt x="1076937" y="685284"/>
                  <a:pt x="1065830" y="695057"/>
                </a:cubicBezTo>
                <a:cubicBezTo>
                  <a:pt x="1054723" y="704829"/>
                  <a:pt x="1046470" y="710537"/>
                  <a:pt x="1041071" y="712179"/>
                </a:cubicBezTo>
                <a:cubicBezTo>
                  <a:pt x="1035673" y="713821"/>
                  <a:pt x="1036314" y="714448"/>
                  <a:pt x="1042996" y="714061"/>
                </a:cubicBezTo>
                <a:cubicBezTo>
                  <a:pt x="1049679" y="713674"/>
                  <a:pt x="1066078" y="711903"/>
                  <a:pt x="1092191" y="708748"/>
                </a:cubicBezTo>
                <a:cubicBezTo>
                  <a:pt x="1083200" y="697649"/>
                  <a:pt x="1080794" y="691131"/>
                  <a:pt x="1084974" y="689195"/>
                </a:cubicBezTo>
                <a:cubicBezTo>
                  <a:pt x="1089154" y="687259"/>
                  <a:pt x="1098856" y="690174"/>
                  <a:pt x="1114077" y="697939"/>
                </a:cubicBezTo>
                <a:cubicBezTo>
                  <a:pt x="1129299" y="705704"/>
                  <a:pt x="1135233" y="715857"/>
                  <a:pt x="1131878" y="728398"/>
                </a:cubicBezTo>
                <a:cubicBezTo>
                  <a:pt x="1128522" y="740938"/>
                  <a:pt x="1117974" y="739106"/>
                  <a:pt x="1100236" y="722902"/>
                </a:cubicBezTo>
                <a:lnTo>
                  <a:pt x="1065367" y="728451"/>
                </a:lnTo>
                <a:cubicBezTo>
                  <a:pt x="1070760" y="731491"/>
                  <a:pt x="1073000" y="735639"/>
                  <a:pt x="1072089" y="740895"/>
                </a:cubicBezTo>
                <a:cubicBezTo>
                  <a:pt x="1071179" y="746151"/>
                  <a:pt x="1070957" y="755336"/>
                  <a:pt x="1071423" y="768450"/>
                </a:cubicBezTo>
                <a:cubicBezTo>
                  <a:pt x="1071888" y="781564"/>
                  <a:pt x="1072122" y="792000"/>
                  <a:pt x="1072122" y="799758"/>
                </a:cubicBezTo>
                <a:cubicBezTo>
                  <a:pt x="1072122" y="808778"/>
                  <a:pt x="1067806" y="818472"/>
                  <a:pt x="1059173" y="828840"/>
                </a:cubicBezTo>
                <a:cubicBezTo>
                  <a:pt x="1050540" y="839208"/>
                  <a:pt x="1044728" y="840459"/>
                  <a:pt x="1041739" y="832594"/>
                </a:cubicBezTo>
                <a:cubicBezTo>
                  <a:pt x="1038748" y="824728"/>
                  <a:pt x="1032239" y="814353"/>
                  <a:pt x="1022207" y="801468"/>
                </a:cubicBezTo>
                <a:cubicBezTo>
                  <a:pt x="1012176" y="788583"/>
                  <a:pt x="1013180" y="784615"/>
                  <a:pt x="1025218" y="789562"/>
                </a:cubicBezTo>
                <a:cubicBezTo>
                  <a:pt x="1037257" y="794510"/>
                  <a:pt x="1043384" y="796460"/>
                  <a:pt x="1043600" y="795413"/>
                </a:cubicBezTo>
                <a:cubicBezTo>
                  <a:pt x="1047198" y="787368"/>
                  <a:pt x="1048346" y="775831"/>
                  <a:pt x="1047041" y="760803"/>
                </a:cubicBezTo>
                <a:cubicBezTo>
                  <a:pt x="1045736" y="745774"/>
                  <a:pt x="1044610" y="737643"/>
                  <a:pt x="1043663" y="736410"/>
                </a:cubicBezTo>
                <a:cubicBezTo>
                  <a:pt x="1029051" y="739952"/>
                  <a:pt x="1017034" y="743537"/>
                  <a:pt x="1007612" y="747165"/>
                </a:cubicBezTo>
                <a:cubicBezTo>
                  <a:pt x="998191" y="750793"/>
                  <a:pt x="992161" y="750765"/>
                  <a:pt x="989522" y="747079"/>
                </a:cubicBezTo>
                <a:cubicBezTo>
                  <a:pt x="986884" y="743394"/>
                  <a:pt x="985811" y="738597"/>
                  <a:pt x="986306" y="732689"/>
                </a:cubicBezTo>
                <a:cubicBezTo>
                  <a:pt x="986801" y="726781"/>
                  <a:pt x="989429" y="723034"/>
                  <a:pt x="994190" y="721450"/>
                </a:cubicBezTo>
                <a:cubicBezTo>
                  <a:pt x="998951" y="719865"/>
                  <a:pt x="1003450" y="718223"/>
                  <a:pt x="1007687" y="716524"/>
                </a:cubicBezTo>
                <a:cubicBezTo>
                  <a:pt x="1011925" y="714825"/>
                  <a:pt x="1023451" y="707952"/>
                  <a:pt x="1042265" y="695906"/>
                </a:cubicBezTo>
                <a:cubicBezTo>
                  <a:pt x="1022347" y="700323"/>
                  <a:pt x="1008688" y="703453"/>
                  <a:pt x="1001288" y="705296"/>
                </a:cubicBezTo>
                <a:cubicBezTo>
                  <a:pt x="993889" y="707138"/>
                  <a:pt x="989193" y="706167"/>
                  <a:pt x="987199" y="702381"/>
                </a:cubicBezTo>
                <a:cubicBezTo>
                  <a:pt x="985207" y="698595"/>
                  <a:pt x="984457" y="694049"/>
                  <a:pt x="984951" y="688743"/>
                </a:cubicBezTo>
                <a:cubicBezTo>
                  <a:pt x="985446" y="683437"/>
                  <a:pt x="989250" y="679358"/>
                  <a:pt x="996362" y="676504"/>
                </a:cubicBezTo>
                <a:cubicBezTo>
                  <a:pt x="1003475" y="673650"/>
                  <a:pt x="1010674" y="668585"/>
                  <a:pt x="1017959" y="661307"/>
                </a:cubicBezTo>
                <a:cubicBezTo>
                  <a:pt x="1025244" y="654029"/>
                  <a:pt x="1029295" y="650268"/>
                  <a:pt x="1030112" y="650025"/>
                </a:cubicBezTo>
                <a:cubicBezTo>
                  <a:pt x="987435" y="656306"/>
                  <a:pt x="961125" y="660576"/>
                  <a:pt x="951180" y="662834"/>
                </a:cubicBezTo>
                <a:cubicBezTo>
                  <a:pt x="941235" y="665093"/>
                  <a:pt x="931433" y="662633"/>
                  <a:pt x="921776" y="655456"/>
                </a:cubicBezTo>
                <a:cubicBezTo>
                  <a:pt x="912117" y="648279"/>
                  <a:pt x="911060" y="643751"/>
                  <a:pt x="918602" y="641872"/>
                </a:cubicBezTo>
                <a:cubicBezTo>
                  <a:pt x="938435" y="640969"/>
                  <a:pt x="957630" y="639610"/>
                  <a:pt x="976186" y="637796"/>
                </a:cubicBezTo>
                <a:cubicBezTo>
                  <a:pt x="994742" y="635982"/>
                  <a:pt x="1018569" y="633412"/>
                  <a:pt x="1047665" y="630085"/>
                </a:cubicBezTo>
                <a:lnTo>
                  <a:pt x="1047665" y="613565"/>
                </a:lnTo>
                <a:cubicBezTo>
                  <a:pt x="1041713" y="614454"/>
                  <a:pt x="1034963" y="615576"/>
                  <a:pt x="1027413" y="616931"/>
                </a:cubicBezTo>
                <a:cubicBezTo>
                  <a:pt x="1019863" y="618286"/>
                  <a:pt x="1011226" y="615981"/>
                  <a:pt x="1001504" y="610016"/>
                </a:cubicBezTo>
                <a:cubicBezTo>
                  <a:pt x="991781" y="604050"/>
                  <a:pt x="992839" y="600443"/>
                  <a:pt x="1004676" y="599196"/>
                </a:cubicBezTo>
                <a:cubicBezTo>
                  <a:pt x="1016514" y="597948"/>
                  <a:pt x="1030843" y="596127"/>
                  <a:pt x="1047665" y="593732"/>
                </a:cubicBezTo>
                <a:lnTo>
                  <a:pt x="1047665" y="578481"/>
                </a:lnTo>
                <a:cubicBezTo>
                  <a:pt x="1031733" y="580274"/>
                  <a:pt x="1020622" y="581396"/>
                  <a:pt x="1014334" y="581848"/>
                </a:cubicBezTo>
                <a:cubicBezTo>
                  <a:pt x="1008046" y="582300"/>
                  <a:pt x="1000779" y="579442"/>
                  <a:pt x="992533" y="573276"/>
                </a:cubicBezTo>
                <a:cubicBezTo>
                  <a:pt x="984288" y="567110"/>
                  <a:pt x="986350" y="563725"/>
                  <a:pt x="998718" y="563123"/>
                </a:cubicBezTo>
                <a:cubicBezTo>
                  <a:pt x="1011086" y="562521"/>
                  <a:pt x="1027402" y="561001"/>
                  <a:pt x="1047665" y="558563"/>
                </a:cubicBezTo>
                <a:cubicBezTo>
                  <a:pt x="1047665" y="556111"/>
                  <a:pt x="1047019" y="551242"/>
                  <a:pt x="1045729" y="543957"/>
                </a:cubicBezTo>
                <a:cubicBezTo>
                  <a:pt x="1044438" y="536673"/>
                  <a:pt x="1042187" y="530643"/>
                  <a:pt x="1038974" y="525867"/>
                </a:cubicBezTo>
                <a:cubicBezTo>
                  <a:pt x="1035762" y="521092"/>
                  <a:pt x="1036228" y="518066"/>
                  <a:pt x="1040372" y="516790"/>
                </a:cubicBezTo>
                <a:cubicBezTo>
                  <a:pt x="1042445" y="516152"/>
                  <a:pt x="1045288" y="516058"/>
                  <a:pt x="1048902" y="516508"/>
                </a:cubicBezTo>
                <a:close/>
                <a:moveTo>
                  <a:pt x="5804096" y="250327"/>
                </a:moveTo>
                <a:cubicBezTo>
                  <a:pt x="5812964" y="250365"/>
                  <a:pt x="5819928" y="251336"/>
                  <a:pt x="5824990" y="253239"/>
                </a:cubicBezTo>
                <a:cubicBezTo>
                  <a:pt x="5835114" y="257047"/>
                  <a:pt x="5843371" y="261886"/>
                  <a:pt x="5849760" y="267759"/>
                </a:cubicBezTo>
                <a:cubicBezTo>
                  <a:pt x="5856148" y="273631"/>
                  <a:pt x="5857722" y="278055"/>
                  <a:pt x="5854481" y="281031"/>
                </a:cubicBezTo>
                <a:cubicBezTo>
                  <a:pt x="5851240" y="284006"/>
                  <a:pt x="5843210" y="284813"/>
                  <a:pt x="5830389" y="283451"/>
                </a:cubicBezTo>
                <a:cubicBezTo>
                  <a:pt x="5817569" y="282088"/>
                  <a:pt x="5801638" y="280737"/>
                  <a:pt x="5782594" y="279396"/>
                </a:cubicBezTo>
                <a:cubicBezTo>
                  <a:pt x="5763550" y="278055"/>
                  <a:pt x="5741588" y="278500"/>
                  <a:pt x="5716707" y="280729"/>
                </a:cubicBezTo>
                <a:cubicBezTo>
                  <a:pt x="5691828" y="282959"/>
                  <a:pt x="5666725" y="285885"/>
                  <a:pt x="5641400" y="289506"/>
                </a:cubicBezTo>
                <a:cubicBezTo>
                  <a:pt x="5616075" y="293127"/>
                  <a:pt x="5600057" y="294937"/>
                  <a:pt x="5593346" y="294937"/>
                </a:cubicBezTo>
                <a:cubicBezTo>
                  <a:pt x="5586147" y="294937"/>
                  <a:pt x="5578486" y="291642"/>
                  <a:pt x="5570362" y="285053"/>
                </a:cubicBezTo>
                <a:cubicBezTo>
                  <a:pt x="5562238" y="278464"/>
                  <a:pt x="5560496" y="274402"/>
                  <a:pt x="5565135" y="272867"/>
                </a:cubicBezTo>
                <a:cubicBezTo>
                  <a:pt x="5569775" y="271333"/>
                  <a:pt x="5579622" y="270340"/>
                  <a:pt x="5594679" y="269888"/>
                </a:cubicBezTo>
                <a:cubicBezTo>
                  <a:pt x="5609737" y="269437"/>
                  <a:pt x="5627612" y="268307"/>
                  <a:pt x="5648305" y="266500"/>
                </a:cubicBezTo>
                <a:cubicBezTo>
                  <a:pt x="5668955" y="264708"/>
                  <a:pt x="5688361" y="262926"/>
                  <a:pt x="5706523" y="261155"/>
                </a:cubicBezTo>
                <a:cubicBezTo>
                  <a:pt x="5724684" y="259384"/>
                  <a:pt x="5746439" y="256670"/>
                  <a:pt x="5771785" y="253013"/>
                </a:cubicBezTo>
                <a:cubicBezTo>
                  <a:pt x="5784458" y="251185"/>
                  <a:pt x="5795228" y="250290"/>
                  <a:pt x="5804096" y="250327"/>
                </a:cubicBezTo>
                <a:close/>
                <a:moveTo>
                  <a:pt x="3613816" y="238214"/>
                </a:moveTo>
                <a:cubicBezTo>
                  <a:pt x="3625947" y="236336"/>
                  <a:pt x="3635043" y="239401"/>
                  <a:pt x="3641101" y="247410"/>
                </a:cubicBezTo>
                <a:cubicBezTo>
                  <a:pt x="3647160" y="255419"/>
                  <a:pt x="3649279" y="264120"/>
                  <a:pt x="3647458" y="273513"/>
                </a:cubicBezTo>
                <a:cubicBezTo>
                  <a:pt x="3645536" y="287953"/>
                  <a:pt x="3640535" y="300641"/>
                  <a:pt x="3632454" y="311575"/>
                </a:cubicBezTo>
                <a:cubicBezTo>
                  <a:pt x="3624373" y="322510"/>
                  <a:pt x="3612267" y="330909"/>
                  <a:pt x="3596134" y="336775"/>
                </a:cubicBezTo>
                <a:lnTo>
                  <a:pt x="3587939" y="325654"/>
                </a:lnTo>
                <a:cubicBezTo>
                  <a:pt x="3597446" y="319358"/>
                  <a:pt x="3604322" y="313454"/>
                  <a:pt x="3608567" y="307940"/>
                </a:cubicBezTo>
                <a:cubicBezTo>
                  <a:pt x="3612812" y="302426"/>
                  <a:pt x="3614934" y="296973"/>
                  <a:pt x="3614934" y="291581"/>
                </a:cubicBezTo>
                <a:cubicBezTo>
                  <a:pt x="3614389" y="289402"/>
                  <a:pt x="3610654" y="286699"/>
                  <a:pt x="3603727" y="283472"/>
                </a:cubicBezTo>
                <a:cubicBezTo>
                  <a:pt x="3596801" y="280245"/>
                  <a:pt x="3593338" y="273240"/>
                  <a:pt x="3593338" y="262456"/>
                </a:cubicBezTo>
                <a:cubicBezTo>
                  <a:pt x="3593338" y="258599"/>
                  <a:pt x="3594345" y="254401"/>
                  <a:pt x="3596360" y="249862"/>
                </a:cubicBezTo>
                <a:cubicBezTo>
                  <a:pt x="3598375" y="245323"/>
                  <a:pt x="3604193" y="241441"/>
                  <a:pt x="3613816" y="238214"/>
                </a:cubicBezTo>
                <a:close/>
                <a:moveTo>
                  <a:pt x="1663373" y="216898"/>
                </a:moveTo>
                <a:cubicBezTo>
                  <a:pt x="1658863" y="215836"/>
                  <a:pt x="1631026" y="219594"/>
                  <a:pt x="1579860" y="228169"/>
                </a:cubicBezTo>
                <a:cubicBezTo>
                  <a:pt x="1581624" y="244560"/>
                  <a:pt x="1583302" y="260011"/>
                  <a:pt x="1584893" y="274524"/>
                </a:cubicBezTo>
                <a:cubicBezTo>
                  <a:pt x="1610003" y="272774"/>
                  <a:pt x="1635872" y="270652"/>
                  <a:pt x="1662502" y="268157"/>
                </a:cubicBezTo>
                <a:cubicBezTo>
                  <a:pt x="1665800" y="251723"/>
                  <a:pt x="1667898" y="239336"/>
                  <a:pt x="1668794" y="230998"/>
                </a:cubicBezTo>
                <a:cubicBezTo>
                  <a:pt x="1669690" y="222659"/>
                  <a:pt x="1667883" y="217959"/>
                  <a:pt x="1663373" y="216898"/>
                </a:cubicBezTo>
                <a:close/>
                <a:moveTo>
                  <a:pt x="6285780" y="215134"/>
                </a:moveTo>
                <a:cubicBezTo>
                  <a:pt x="6309742" y="220755"/>
                  <a:pt x="6327582" y="227079"/>
                  <a:pt x="6339298" y="234106"/>
                </a:cubicBezTo>
                <a:cubicBezTo>
                  <a:pt x="6351014" y="241133"/>
                  <a:pt x="6359471" y="247485"/>
                  <a:pt x="6364670" y="253164"/>
                </a:cubicBezTo>
                <a:cubicBezTo>
                  <a:pt x="6369868" y="258843"/>
                  <a:pt x="6373162" y="266601"/>
                  <a:pt x="6374553" y="276438"/>
                </a:cubicBezTo>
                <a:cubicBezTo>
                  <a:pt x="6375944" y="286276"/>
                  <a:pt x="6372284" y="294292"/>
                  <a:pt x="6363572" y="300487"/>
                </a:cubicBezTo>
                <a:cubicBezTo>
                  <a:pt x="6354860" y="306682"/>
                  <a:pt x="6346192" y="299888"/>
                  <a:pt x="6337566" y="280106"/>
                </a:cubicBezTo>
                <a:cubicBezTo>
                  <a:pt x="6328941" y="260323"/>
                  <a:pt x="6310868" y="242036"/>
                  <a:pt x="6283350" y="225244"/>
                </a:cubicBezTo>
                <a:close/>
                <a:moveTo>
                  <a:pt x="927281" y="212856"/>
                </a:moveTo>
                <a:cubicBezTo>
                  <a:pt x="928673" y="212996"/>
                  <a:pt x="930334" y="213436"/>
                  <a:pt x="932264" y="214177"/>
                </a:cubicBezTo>
                <a:cubicBezTo>
                  <a:pt x="939986" y="217138"/>
                  <a:pt x="946085" y="221411"/>
                  <a:pt x="950559" y="226997"/>
                </a:cubicBezTo>
                <a:cubicBezTo>
                  <a:pt x="955033" y="232582"/>
                  <a:pt x="954857" y="236035"/>
                  <a:pt x="950032" y="237354"/>
                </a:cubicBezTo>
                <a:cubicBezTo>
                  <a:pt x="945206" y="238673"/>
                  <a:pt x="933673" y="245327"/>
                  <a:pt x="915433" y="257315"/>
                </a:cubicBezTo>
                <a:cubicBezTo>
                  <a:pt x="939180" y="261833"/>
                  <a:pt x="955638" y="266748"/>
                  <a:pt x="964809" y="272061"/>
                </a:cubicBezTo>
                <a:cubicBezTo>
                  <a:pt x="973980" y="277374"/>
                  <a:pt x="979515" y="285214"/>
                  <a:pt x="981416" y="295582"/>
                </a:cubicBezTo>
                <a:cubicBezTo>
                  <a:pt x="983315" y="305950"/>
                  <a:pt x="975220" y="306818"/>
                  <a:pt x="957130" y="298185"/>
                </a:cubicBezTo>
                <a:cubicBezTo>
                  <a:pt x="939040" y="289552"/>
                  <a:pt x="921534" y="281898"/>
                  <a:pt x="904613" y="275223"/>
                </a:cubicBezTo>
                <a:cubicBezTo>
                  <a:pt x="887691" y="268547"/>
                  <a:pt x="872415" y="261141"/>
                  <a:pt x="858785" y="253003"/>
                </a:cubicBezTo>
                <a:cubicBezTo>
                  <a:pt x="845154" y="244865"/>
                  <a:pt x="844803" y="241939"/>
                  <a:pt x="857730" y="244226"/>
                </a:cubicBezTo>
                <a:cubicBezTo>
                  <a:pt x="870658" y="246514"/>
                  <a:pt x="885655" y="249414"/>
                  <a:pt x="902719" y="252927"/>
                </a:cubicBezTo>
                <a:cubicBezTo>
                  <a:pt x="916486" y="237411"/>
                  <a:pt x="922922" y="226333"/>
                  <a:pt x="922025" y="219694"/>
                </a:cubicBezTo>
                <a:cubicBezTo>
                  <a:pt x="921352" y="214714"/>
                  <a:pt x="923105" y="212435"/>
                  <a:pt x="927281" y="212856"/>
                </a:cubicBezTo>
                <a:close/>
                <a:moveTo>
                  <a:pt x="6086984" y="205215"/>
                </a:moveTo>
                <a:cubicBezTo>
                  <a:pt x="6090818" y="203930"/>
                  <a:pt x="6102097" y="207637"/>
                  <a:pt x="6120822" y="216338"/>
                </a:cubicBezTo>
                <a:cubicBezTo>
                  <a:pt x="6145788" y="227940"/>
                  <a:pt x="6162236" y="239853"/>
                  <a:pt x="6170166" y="252078"/>
                </a:cubicBezTo>
                <a:cubicBezTo>
                  <a:pt x="6178096" y="264303"/>
                  <a:pt x="6180613" y="275628"/>
                  <a:pt x="6177716" y="286053"/>
                </a:cubicBezTo>
                <a:cubicBezTo>
                  <a:pt x="6174820" y="296479"/>
                  <a:pt x="6166438" y="295199"/>
                  <a:pt x="6152570" y="282214"/>
                </a:cubicBezTo>
                <a:cubicBezTo>
                  <a:pt x="6138704" y="269229"/>
                  <a:pt x="6124894" y="255860"/>
                  <a:pt x="6111142" y="242108"/>
                </a:cubicBezTo>
                <a:cubicBezTo>
                  <a:pt x="6095640" y="225631"/>
                  <a:pt x="6087136" y="214316"/>
                  <a:pt x="6085630" y="208164"/>
                </a:cubicBezTo>
                <a:cubicBezTo>
                  <a:pt x="6085254" y="206626"/>
                  <a:pt x="6085705" y="205643"/>
                  <a:pt x="6086984" y="205215"/>
                </a:cubicBezTo>
                <a:close/>
                <a:moveTo>
                  <a:pt x="1964611" y="201797"/>
                </a:moveTo>
                <a:lnTo>
                  <a:pt x="1928022" y="205669"/>
                </a:lnTo>
                <a:cubicBezTo>
                  <a:pt x="1925326" y="210387"/>
                  <a:pt x="1923128" y="214022"/>
                  <a:pt x="1921429" y="216575"/>
                </a:cubicBezTo>
                <a:cubicBezTo>
                  <a:pt x="1919729" y="219128"/>
                  <a:pt x="1920185" y="220676"/>
                  <a:pt x="1922795" y="221221"/>
                </a:cubicBezTo>
                <a:cubicBezTo>
                  <a:pt x="1925404" y="221766"/>
                  <a:pt x="1934683" y="224240"/>
                  <a:pt x="1950629" y="228642"/>
                </a:cubicBezTo>
                <a:cubicBezTo>
                  <a:pt x="1954673" y="223623"/>
                  <a:pt x="1959333" y="214675"/>
                  <a:pt x="1964611" y="201797"/>
                </a:cubicBezTo>
                <a:close/>
                <a:moveTo>
                  <a:pt x="7474544" y="199743"/>
                </a:moveTo>
                <a:cubicBezTo>
                  <a:pt x="7482790" y="201170"/>
                  <a:pt x="7489566" y="203533"/>
                  <a:pt x="7494871" y="206831"/>
                </a:cubicBezTo>
                <a:cubicBezTo>
                  <a:pt x="7500177" y="210129"/>
                  <a:pt x="7502138" y="213850"/>
                  <a:pt x="7500754" y="217995"/>
                </a:cubicBezTo>
                <a:cubicBezTo>
                  <a:pt x="7499370" y="222139"/>
                  <a:pt x="7498262" y="228836"/>
                  <a:pt x="7497430" y="238085"/>
                </a:cubicBezTo>
                <a:cubicBezTo>
                  <a:pt x="7507555" y="237268"/>
                  <a:pt x="7516338" y="235716"/>
                  <a:pt x="7523780" y="233428"/>
                </a:cubicBezTo>
                <a:cubicBezTo>
                  <a:pt x="7531223" y="231141"/>
                  <a:pt x="7538590" y="233536"/>
                  <a:pt x="7545882" y="240613"/>
                </a:cubicBezTo>
                <a:cubicBezTo>
                  <a:pt x="7553174" y="247690"/>
                  <a:pt x="7551794" y="252658"/>
                  <a:pt x="7541742" y="255519"/>
                </a:cubicBezTo>
                <a:cubicBezTo>
                  <a:pt x="7531690" y="258380"/>
                  <a:pt x="7516819" y="260628"/>
                  <a:pt x="7497130" y="262263"/>
                </a:cubicBezTo>
                <a:cubicBezTo>
                  <a:pt x="7496441" y="272760"/>
                  <a:pt x="7496097" y="279550"/>
                  <a:pt x="7496097" y="282633"/>
                </a:cubicBezTo>
                <a:cubicBezTo>
                  <a:pt x="7512875" y="281773"/>
                  <a:pt x="7526867" y="280894"/>
                  <a:pt x="7538074" y="279998"/>
                </a:cubicBezTo>
                <a:cubicBezTo>
                  <a:pt x="7549281" y="279102"/>
                  <a:pt x="7559240" y="277965"/>
                  <a:pt x="7567952" y="276589"/>
                </a:cubicBezTo>
                <a:cubicBezTo>
                  <a:pt x="7576664" y="275212"/>
                  <a:pt x="7584383" y="277055"/>
                  <a:pt x="7591108" y="282117"/>
                </a:cubicBezTo>
                <a:cubicBezTo>
                  <a:pt x="7597834" y="287179"/>
                  <a:pt x="7601451" y="292381"/>
                  <a:pt x="7601960" y="297723"/>
                </a:cubicBezTo>
                <a:cubicBezTo>
                  <a:pt x="7602469" y="303064"/>
                  <a:pt x="7592374" y="305061"/>
                  <a:pt x="7571673" y="303713"/>
                </a:cubicBezTo>
                <a:cubicBezTo>
                  <a:pt x="7550973" y="302365"/>
                  <a:pt x="7523454" y="303254"/>
                  <a:pt x="7489116" y="306380"/>
                </a:cubicBezTo>
                <a:cubicBezTo>
                  <a:pt x="7454779" y="309507"/>
                  <a:pt x="7430950" y="311980"/>
                  <a:pt x="7417627" y="313802"/>
                </a:cubicBezTo>
                <a:cubicBezTo>
                  <a:pt x="7404306" y="315623"/>
                  <a:pt x="7393102" y="312009"/>
                  <a:pt x="7384017" y="302960"/>
                </a:cubicBezTo>
                <a:cubicBezTo>
                  <a:pt x="7374933" y="293912"/>
                  <a:pt x="7376020" y="289843"/>
                  <a:pt x="7387276" y="290753"/>
                </a:cubicBezTo>
                <a:cubicBezTo>
                  <a:pt x="7398534" y="291664"/>
                  <a:pt x="7411220" y="291682"/>
                  <a:pt x="7425338" y="290807"/>
                </a:cubicBezTo>
                <a:cubicBezTo>
                  <a:pt x="7439456" y="289932"/>
                  <a:pt x="7454890" y="288298"/>
                  <a:pt x="7471640" y="285903"/>
                </a:cubicBezTo>
                <a:lnTo>
                  <a:pt x="7471640" y="263898"/>
                </a:lnTo>
                <a:cubicBezTo>
                  <a:pt x="7462562" y="265633"/>
                  <a:pt x="7455156" y="266741"/>
                  <a:pt x="7449420" y="267221"/>
                </a:cubicBezTo>
                <a:cubicBezTo>
                  <a:pt x="7443684" y="267701"/>
                  <a:pt x="7436954" y="264321"/>
                  <a:pt x="7429232" y="257079"/>
                </a:cubicBezTo>
                <a:cubicBezTo>
                  <a:pt x="7421510" y="249837"/>
                  <a:pt x="7423070" y="246216"/>
                  <a:pt x="7433910" y="246216"/>
                </a:cubicBezTo>
                <a:cubicBezTo>
                  <a:pt x="7441841" y="246216"/>
                  <a:pt x="7454418" y="245040"/>
                  <a:pt x="7471640" y="242688"/>
                </a:cubicBezTo>
                <a:cubicBezTo>
                  <a:pt x="7471640" y="226111"/>
                  <a:pt x="7470062" y="214453"/>
                  <a:pt x="7466908" y="207713"/>
                </a:cubicBezTo>
                <a:cubicBezTo>
                  <a:pt x="7463753" y="200973"/>
                  <a:pt x="7466298" y="198316"/>
                  <a:pt x="7474544" y="199743"/>
                </a:cubicBezTo>
                <a:close/>
                <a:moveTo>
                  <a:pt x="6708087" y="198926"/>
                </a:moveTo>
                <a:cubicBezTo>
                  <a:pt x="6710815" y="198646"/>
                  <a:pt x="6715148" y="199711"/>
                  <a:pt x="6721084" y="202120"/>
                </a:cubicBezTo>
                <a:cubicBezTo>
                  <a:pt x="6732958" y="206938"/>
                  <a:pt x="6741534" y="213291"/>
                  <a:pt x="6746810" y="221178"/>
                </a:cubicBezTo>
                <a:cubicBezTo>
                  <a:pt x="6752088" y="229065"/>
                  <a:pt x="6751561" y="238157"/>
                  <a:pt x="6745230" y="248453"/>
                </a:cubicBezTo>
                <a:cubicBezTo>
                  <a:pt x="6738898" y="258750"/>
                  <a:pt x="6729925" y="254906"/>
                  <a:pt x="6718310" y="236924"/>
                </a:cubicBezTo>
                <a:cubicBezTo>
                  <a:pt x="6710208" y="220777"/>
                  <a:pt x="6705676" y="209735"/>
                  <a:pt x="6704715" y="203798"/>
                </a:cubicBezTo>
                <a:cubicBezTo>
                  <a:pt x="6704234" y="200829"/>
                  <a:pt x="6705358" y="199205"/>
                  <a:pt x="6708087" y="198926"/>
                </a:cubicBezTo>
                <a:close/>
                <a:moveTo>
                  <a:pt x="7131432" y="198000"/>
                </a:moveTo>
                <a:lnTo>
                  <a:pt x="7130944" y="206146"/>
                </a:lnTo>
                <a:cubicBezTo>
                  <a:pt x="7130522" y="213887"/>
                  <a:pt x="7130460" y="217672"/>
                  <a:pt x="7130754" y="217500"/>
                </a:cubicBezTo>
                <a:cubicBezTo>
                  <a:pt x="7131150" y="217270"/>
                  <a:pt x="7133146" y="215564"/>
                  <a:pt x="7136746" y="212380"/>
                </a:cubicBezTo>
                <a:cubicBezTo>
                  <a:pt x="7135491" y="210287"/>
                  <a:pt x="7134370" y="207856"/>
                  <a:pt x="7133382" y="205088"/>
                </a:cubicBezTo>
                <a:close/>
                <a:moveTo>
                  <a:pt x="580533" y="197835"/>
                </a:moveTo>
                <a:cubicBezTo>
                  <a:pt x="584559" y="198405"/>
                  <a:pt x="589508" y="199560"/>
                  <a:pt x="595380" y="201303"/>
                </a:cubicBezTo>
                <a:cubicBezTo>
                  <a:pt x="618870" y="208272"/>
                  <a:pt x="635096" y="217948"/>
                  <a:pt x="644058" y="230331"/>
                </a:cubicBezTo>
                <a:cubicBezTo>
                  <a:pt x="653021" y="242714"/>
                  <a:pt x="655527" y="254103"/>
                  <a:pt x="651576" y="264500"/>
                </a:cubicBezTo>
                <a:cubicBezTo>
                  <a:pt x="647625" y="274897"/>
                  <a:pt x="639017" y="274276"/>
                  <a:pt x="625753" y="262639"/>
                </a:cubicBezTo>
                <a:cubicBezTo>
                  <a:pt x="612488" y="251002"/>
                  <a:pt x="601353" y="240688"/>
                  <a:pt x="592347" y="231697"/>
                </a:cubicBezTo>
                <a:lnTo>
                  <a:pt x="569224" y="208552"/>
                </a:lnTo>
                <a:cubicBezTo>
                  <a:pt x="564685" y="199700"/>
                  <a:pt x="568455" y="196128"/>
                  <a:pt x="580533" y="197835"/>
                </a:cubicBezTo>
                <a:close/>
                <a:moveTo>
                  <a:pt x="218583" y="197835"/>
                </a:moveTo>
                <a:cubicBezTo>
                  <a:pt x="222608" y="198405"/>
                  <a:pt x="227558" y="199560"/>
                  <a:pt x="233431" y="201303"/>
                </a:cubicBezTo>
                <a:cubicBezTo>
                  <a:pt x="256920" y="208272"/>
                  <a:pt x="273146" y="217948"/>
                  <a:pt x="282108" y="230331"/>
                </a:cubicBezTo>
                <a:cubicBezTo>
                  <a:pt x="291072" y="242714"/>
                  <a:pt x="293576" y="254103"/>
                  <a:pt x="289626" y="264500"/>
                </a:cubicBezTo>
                <a:cubicBezTo>
                  <a:pt x="285675" y="274897"/>
                  <a:pt x="277068" y="274276"/>
                  <a:pt x="263803" y="262639"/>
                </a:cubicBezTo>
                <a:cubicBezTo>
                  <a:pt x="250538" y="251002"/>
                  <a:pt x="239403" y="240688"/>
                  <a:pt x="230398" y="231697"/>
                </a:cubicBezTo>
                <a:lnTo>
                  <a:pt x="207274" y="208552"/>
                </a:lnTo>
                <a:cubicBezTo>
                  <a:pt x="202735" y="199700"/>
                  <a:pt x="206505" y="196128"/>
                  <a:pt x="218583" y="197835"/>
                </a:cubicBezTo>
                <a:close/>
                <a:moveTo>
                  <a:pt x="452517" y="194032"/>
                </a:moveTo>
                <a:cubicBezTo>
                  <a:pt x="456129" y="193695"/>
                  <a:pt x="458811" y="197567"/>
                  <a:pt x="460565" y="205648"/>
                </a:cubicBezTo>
                <a:cubicBezTo>
                  <a:pt x="464070" y="221809"/>
                  <a:pt x="458449" y="239157"/>
                  <a:pt x="443700" y="257692"/>
                </a:cubicBezTo>
                <a:cubicBezTo>
                  <a:pt x="428952" y="276227"/>
                  <a:pt x="418802" y="279579"/>
                  <a:pt x="413253" y="267748"/>
                </a:cubicBezTo>
                <a:cubicBezTo>
                  <a:pt x="407703" y="255917"/>
                  <a:pt x="407724" y="247353"/>
                  <a:pt x="413318" y="242054"/>
                </a:cubicBezTo>
                <a:cubicBezTo>
                  <a:pt x="418910" y="236755"/>
                  <a:pt x="427435" y="225294"/>
                  <a:pt x="438893" y="207670"/>
                </a:cubicBezTo>
                <a:cubicBezTo>
                  <a:pt x="444363" y="198915"/>
                  <a:pt x="448905" y="194369"/>
                  <a:pt x="452517" y="194032"/>
                </a:cubicBezTo>
                <a:close/>
                <a:moveTo>
                  <a:pt x="90567" y="194032"/>
                </a:moveTo>
                <a:cubicBezTo>
                  <a:pt x="94178" y="193695"/>
                  <a:pt x="96861" y="197567"/>
                  <a:pt x="98615" y="205648"/>
                </a:cubicBezTo>
                <a:cubicBezTo>
                  <a:pt x="102121" y="221809"/>
                  <a:pt x="96499" y="239157"/>
                  <a:pt x="81751" y="257692"/>
                </a:cubicBezTo>
                <a:cubicBezTo>
                  <a:pt x="67001" y="276227"/>
                  <a:pt x="56852" y="279579"/>
                  <a:pt x="51302" y="267748"/>
                </a:cubicBezTo>
                <a:cubicBezTo>
                  <a:pt x="45753" y="255917"/>
                  <a:pt x="45775" y="247353"/>
                  <a:pt x="51366" y="242054"/>
                </a:cubicBezTo>
                <a:cubicBezTo>
                  <a:pt x="56960" y="236755"/>
                  <a:pt x="65485" y="225294"/>
                  <a:pt x="76943" y="207670"/>
                </a:cubicBezTo>
                <a:cubicBezTo>
                  <a:pt x="82413" y="198915"/>
                  <a:pt x="86955" y="194369"/>
                  <a:pt x="90567" y="194032"/>
                </a:cubicBezTo>
                <a:close/>
                <a:moveTo>
                  <a:pt x="7360540" y="191229"/>
                </a:moveTo>
                <a:cubicBezTo>
                  <a:pt x="7362760" y="191528"/>
                  <a:pt x="7365546" y="192519"/>
                  <a:pt x="7368896" y="194204"/>
                </a:cubicBezTo>
                <a:cubicBezTo>
                  <a:pt x="7382296" y="200944"/>
                  <a:pt x="7390424" y="208677"/>
                  <a:pt x="7393278" y="217403"/>
                </a:cubicBezTo>
                <a:cubicBezTo>
                  <a:pt x="7396132" y="226129"/>
                  <a:pt x="7395404" y="234934"/>
                  <a:pt x="7391094" y="243818"/>
                </a:cubicBezTo>
                <a:cubicBezTo>
                  <a:pt x="7386785" y="252702"/>
                  <a:pt x="7380992" y="251859"/>
                  <a:pt x="7373714" y="241290"/>
                </a:cubicBezTo>
                <a:cubicBezTo>
                  <a:pt x="7366436" y="230722"/>
                  <a:pt x="7360468" y="219378"/>
                  <a:pt x="7355806" y="207261"/>
                </a:cubicBezTo>
                <a:cubicBezTo>
                  <a:pt x="7352300" y="195678"/>
                  <a:pt x="7353878" y="190334"/>
                  <a:pt x="7360540" y="191229"/>
                </a:cubicBezTo>
                <a:close/>
                <a:moveTo>
                  <a:pt x="7428834" y="188332"/>
                </a:moveTo>
                <a:cubicBezTo>
                  <a:pt x="7437194" y="190254"/>
                  <a:pt x="7444418" y="193265"/>
                  <a:pt x="7450506" y="197366"/>
                </a:cubicBezTo>
                <a:cubicBezTo>
                  <a:pt x="7456593" y="201468"/>
                  <a:pt x="7458744" y="207956"/>
                  <a:pt x="7456958" y="216833"/>
                </a:cubicBezTo>
                <a:cubicBezTo>
                  <a:pt x="7455173" y="225710"/>
                  <a:pt x="7450818" y="228137"/>
                  <a:pt x="7443892" y="224114"/>
                </a:cubicBezTo>
                <a:cubicBezTo>
                  <a:pt x="7436965" y="220092"/>
                  <a:pt x="7430849" y="214108"/>
                  <a:pt x="7425543" y="206164"/>
                </a:cubicBezTo>
                <a:cubicBezTo>
                  <a:pt x="7419377" y="192354"/>
                  <a:pt x="7420474" y="186410"/>
                  <a:pt x="7428834" y="188332"/>
                </a:cubicBezTo>
                <a:close/>
                <a:moveTo>
                  <a:pt x="5359597" y="187009"/>
                </a:moveTo>
                <a:cubicBezTo>
                  <a:pt x="5369521" y="188952"/>
                  <a:pt x="5376297" y="192340"/>
                  <a:pt x="5379925" y="197173"/>
                </a:cubicBezTo>
                <a:cubicBezTo>
                  <a:pt x="5383553" y="202005"/>
                  <a:pt x="5383474" y="208035"/>
                  <a:pt x="5379688" y="215263"/>
                </a:cubicBezTo>
                <a:cubicBezTo>
                  <a:pt x="5375902" y="222490"/>
                  <a:pt x="5367965" y="219507"/>
                  <a:pt x="5355876" y="206315"/>
                </a:cubicBezTo>
                <a:cubicBezTo>
                  <a:pt x="5348433" y="191501"/>
                  <a:pt x="5349674" y="185066"/>
                  <a:pt x="5359597" y="187009"/>
                </a:cubicBezTo>
                <a:close/>
                <a:moveTo>
                  <a:pt x="896524" y="184256"/>
                </a:moveTo>
                <a:cubicBezTo>
                  <a:pt x="893929" y="185152"/>
                  <a:pt x="878069" y="188124"/>
                  <a:pt x="848944" y="193172"/>
                </a:cubicBezTo>
                <a:lnTo>
                  <a:pt x="847954" y="200292"/>
                </a:lnTo>
                <a:cubicBezTo>
                  <a:pt x="855913" y="200392"/>
                  <a:pt x="863086" y="198843"/>
                  <a:pt x="869475" y="195645"/>
                </a:cubicBezTo>
                <a:cubicBezTo>
                  <a:pt x="875864" y="192448"/>
                  <a:pt x="882195" y="193086"/>
                  <a:pt x="888469" y="197560"/>
                </a:cubicBezTo>
                <a:cubicBezTo>
                  <a:pt x="894742" y="202034"/>
                  <a:pt x="893722" y="206107"/>
                  <a:pt x="885404" y="209778"/>
                </a:cubicBezTo>
                <a:cubicBezTo>
                  <a:pt x="877086" y="213449"/>
                  <a:pt x="864604" y="215679"/>
                  <a:pt x="847954" y="216467"/>
                </a:cubicBezTo>
                <a:lnTo>
                  <a:pt x="847954" y="227287"/>
                </a:lnTo>
                <a:cubicBezTo>
                  <a:pt x="867644" y="224720"/>
                  <a:pt x="883023" y="221458"/>
                  <a:pt x="894094" y="217500"/>
                </a:cubicBezTo>
                <a:cubicBezTo>
                  <a:pt x="897420" y="205067"/>
                  <a:pt x="899307" y="196194"/>
                  <a:pt x="899751" y="190881"/>
                </a:cubicBezTo>
                <a:cubicBezTo>
                  <a:pt x="900196" y="185568"/>
                  <a:pt x="899120" y="183359"/>
                  <a:pt x="896524" y="184256"/>
                </a:cubicBezTo>
                <a:close/>
                <a:moveTo>
                  <a:pt x="5408147" y="180201"/>
                </a:moveTo>
                <a:cubicBezTo>
                  <a:pt x="5391354" y="182008"/>
                  <a:pt x="5365757" y="184625"/>
                  <a:pt x="5331354" y="188052"/>
                </a:cubicBezTo>
                <a:cubicBezTo>
                  <a:pt x="5322937" y="207440"/>
                  <a:pt x="5317910" y="217701"/>
                  <a:pt x="5316276" y="218834"/>
                </a:cubicBezTo>
                <a:cubicBezTo>
                  <a:pt x="5314641" y="219966"/>
                  <a:pt x="5318807" y="220314"/>
                  <a:pt x="5328773" y="219877"/>
                </a:cubicBezTo>
                <a:cubicBezTo>
                  <a:pt x="5338740" y="219439"/>
                  <a:pt x="5363176" y="219221"/>
                  <a:pt x="5402080" y="219221"/>
                </a:cubicBezTo>
                <a:cubicBezTo>
                  <a:pt x="5405221" y="207404"/>
                  <a:pt x="5407243" y="194398"/>
                  <a:pt x="5408147" y="180201"/>
                </a:cubicBezTo>
                <a:close/>
                <a:moveTo>
                  <a:pt x="7500174" y="179136"/>
                </a:moveTo>
                <a:cubicBezTo>
                  <a:pt x="7501868" y="179012"/>
                  <a:pt x="7504068" y="179428"/>
                  <a:pt x="7506776" y="180384"/>
                </a:cubicBezTo>
                <a:cubicBezTo>
                  <a:pt x="7517610" y="184206"/>
                  <a:pt x="7525286" y="188436"/>
                  <a:pt x="7529804" y="193075"/>
                </a:cubicBezTo>
                <a:cubicBezTo>
                  <a:pt x="7534320" y="197714"/>
                  <a:pt x="7534783" y="204379"/>
                  <a:pt x="7531190" y="213069"/>
                </a:cubicBezTo>
                <a:cubicBezTo>
                  <a:pt x="7527598" y="221759"/>
                  <a:pt x="7522780" y="223401"/>
                  <a:pt x="7516736" y="217995"/>
                </a:cubicBezTo>
                <a:cubicBezTo>
                  <a:pt x="7510692" y="212588"/>
                  <a:pt x="7504658" y="204859"/>
                  <a:pt x="7498635" y="194806"/>
                </a:cubicBezTo>
                <a:cubicBezTo>
                  <a:pt x="7494580" y="184729"/>
                  <a:pt x="7495094" y="179505"/>
                  <a:pt x="7500174" y="179136"/>
                </a:cubicBezTo>
                <a:close/>
                <a:moveTo>
                  <a:pt x="6808226" y="177738"/>
                </a:moveTo>
                <a:cubicBezTo>
                  <a:pt x="6811838" y="177760"/>
                  <a:pt x="6817594" y="180158"/>
                  <a:pt x="6825496" y="184933"/>
                </a:cubicBezTo>
                <a:cubicBezTo>
                  <a:pt x="6841298" y="194484"/>
                  <a:pt x="6846497" y="201762"/>
                  <a:pt x="6841090" y="206766"/>
                </a:cubicBezTo>
                <a:cubicBezTo>
                  <a:pt x="6835684" y="211771"/>
                  <a:pt x="6829478" y="218210"/>
                  <a:pt x="6822474" y="226082"/>
                </a:cubicBezTo>
                <a:cubicBezTo>
                  <a:pt x="6815468" y="233955"/>
                  <a:pt x="6807284" y="243807"/>
                  <a:pt x="6797919" y="255638"/>
                </a:cubicBezTo>
                <a:cubicBezTo>
                  <a:pt x="6834142" y="253917"/>
                  <a:pt x="6858672" y="251913"/>
                  <a:pt x="6871506" y="249626"/>
                </a:cubicBezTo>
                <a:cubicBezTo>
                  <a:pt x="6884340" y="247338"/>
                  <a:pt x="6895462" y="246915"/>
                  <a:pt x="6904868" y="248356"/>
                </a:cubicBezTo>
                <a:cubicBezTo>
                  <a:pt x="6914276" y="249798"/>
                  <a:pt x="6922872" y="255448"/>
                  <a:pt x="6930660" y="265307"/>
                </a:cubicBezTo>
                <a:cubicBezTo>
                  <a:pt x="6938446" y="275165"/>
                  <a:pt x="6934334" y="279640"/>
                  <a:pt x="6918324" y="278729"/>
                </a:cubicBezTo>
                <a:cubicBezTo>
                  <a:pt x="6902312" y="277818"/>
                  <a:pt x="6885918" y="277144"/>
                  <a:pt x="6869140" y="276707"/>
                </a:cubicBezTo>
                <a:cubicBezTo>
                  <a:pt x="6852362" y="276270"/>
                  <a:pt x="6830252" y="276951"/>
                  <a:pt x="6802813" y="278750"/>
                </a:cubicBezTo>
                <a:cubicBezTo>
                  <a:pt x="6775373" y="280550"/>
                  <a:pt x="6749152" y="282343"/>
                  <a:pt x="6724150" y="284128"/>
                </a:cubicBezTo>
                <a:cubicBezTo>
                  <a:pt x="6699148" y="285913"/>
                  <a:pt x="6679846" y="288387"/>
                  <a:pt x="6666244" y="291549"/>
                </a:cubicBezTo>
                <a:cubicBezTo>
                  <a:pt x="6652642" y="294711"/>
                  <a:pt x="6640116" y="291546"/>
                  <a:pt x="6628666" y="282052"/>
                </a:cubicBezTo>
                <a:cubicBezTo>
                  <a:pt x="6617214" y="272559"/>
                  <a:pt x="6619613" y="267813"/>
                  <a:pt x="6635860" y="267813"/>
                </a:cubicBezTo>
                <a:cubicBezTo>
                  <a:pt x="6650444" y="267813"/>
                  <a:pt x="6670224" y="266920"/>
                  <a:pt x="6695197" y="265134"/>
                </a:cubicBezTo>
                <a:cubicBezTo>
                  <a:pt x="6720170" y="263349"/>
                  <a:pt x="6748374" y="261187"/>
                  <a:pt x="6779808" y="258649"/>
                </a:cubicBezTo>
                <a:cubicBezTo>
                  <a:pt x="6784956" y="247478"/>
                  <a:pt x="6790584" y="234744"/>
                  <a:pt x="6796693" y="220447"/>
                </a:cubicBezTo>
                <a:cubicBezTo>
                  <a:pt x="6802802" y="206150"/>
                  <a:pt x="6805179" y="194269"/>
                  <a:pt x="6803824" y="184804"/>
                </a:cubicBezTo>
                <a:cubicBezTo>
                  <a:pt x="6803146" y="180072"/>
                  <a:pt x="6804614" y="177717"/>
                  <a:pt x="6808226" y="177738"/>
                </a:cubicBezTo>
                <a:close/>
                <a:moveTo>
                  <a:pt x="7571780" y="173436"/>
                </a:moveTo>
                <a:cubicBezTo>
                  <a:pt x="7583662" y="175322"/>
                  <a:pt x="7596070" y="180423"/>
                  <a:pt x="7609004" y="188741"/>
                </a:cubicBezTo>
                <a:cubicBezTo>
                  <a:pt x="7623718" y="196656"/>
                  <a:pt x="7629684" y="207336"/>
                  <a:pt x="7626901" y="220780"/>
                </a:cubicBezTo>
                <a:cubicBezTo>
                  <a:pt x="7624120" y="234224"/>
                  <a:pt x="7615494" y="235160"/>
                  <a:pt x="7601024" y="223587"/>
                </a:cubicBezTo>
                <a:lnTo>
                  <a:pt x="7569985" y="192548"/>
                </a:lnTo>
                <a:cubicBezTo>
                  <a:pt x="7559302" y="177921"/>
                  <a:pt x="7559900" y="171550"/>
                  <a:pt x="7571780" y="173436"/>
                </a:cubicBezTo>
                <a:close/>
                <a:moveTo>
                  <a:pt x="3901281" y="161071"/>
                </a:moveTo>
                <a:lnTo>
                  <a:pt x="3889956" y="162412"/>
                </a:lnTo>
                <a:lnTo>
                  <a:pt x="3863477" y="193537"/>
                </a:lnTo>
                <a:cubicBezTo>
                  <a:pt x="3878032" y="192720"/>
                  <a:pt x="3892373" y="191150"/>
                  <a:pt x="3906498" y="188827"/>
                </a:cubicBezTo>
                <a:cubicBezTo>
                  <a:pt x="3905637" y="180997"/>
                  <a:pt x="3904074" y="173078"/>
                  <a:pt x="3901809" y="165068"/>
                </a:cubicBezTo>
                <a:close/>
                <a:moveTo>
                  <a:pt x="4921871" y="156394"/>
                </a:moveTo>
                <a:cubicBezTo>
                  <a:pt x="4923869" y="155792"/>
                  <a:pt x="4923942" y="159451"/>
                  <a:pt x="4922089" y="167370"/>
                </a:cubicBezTo>
                <a:cubicBezTo>
                  <a:pt x="4918382" y="183209"/>
                  <a:pt x="4913380" y="199223"/>
                  <a:pt x="4907085" y="215413"/>
                </a:cubicBezTo>
                <a:cubicBezTo>
                  <a:pt x="4900919" y="231259"/>
                  <a:pt x="4896165" y="248475"/>
                  <a:pt x="4892824" y="267060"/>
                </a:cubicBezTo>
                <a:cubicBezTo>
                  <a:pt x="4889482" y="285645"/>
                  <a:pt x="4882276" y="284981"/>
                  <a:pt x="4871206" y="265070"/>
                </a:cubicBezTo>
                <a:cubicBezTo>
                  <a:pt x="4860135" y="245159"/>
                  <a:pt x="4857701" y="234436"/>
                  <a:pt x="4863903" y="232901"/>
                </a:cubicBezTo>
                <a:cubicBezTo>
                  <a:pt x="4870105" y="231367"/>
                  <a:pt x="4876429" y="225226"/>
                  <a:pt x="4882875" y="214478"/>
                </a:cubicBezTo>
                <a:cubicBezTo>
                  <a:pt x="4889321" y="203730"/>
                  <a:pt x="4898395" y="189232"/>
                  <a:pt x="4910097" y="170984"/>
                </a:cubicBezTo>
                <a:cubicBezTo>
                  <a:pt x="4915948" y="161860"/>
                  <a:pt x="4919872" y="156997"/>
                  <a:pt x="4921871" y="156394"/>
                </a:cubicBezTo>
                <a:close/>
                <a:moveTo>
                  <a:pt x="1250147" y="155260"/>
                </a:moveTo>
                <a:cubicBezTo>
                  <a:pt x="1251672" y="154080"/>
                  <a:pt x="1254524" y="154087"/>
                  <a:pt x="1258701" y="155281"/>
                </a:cubicBezTo>
                <a:cubicBezTo>
                  <a:pt x="1267054" y="157669"/>
                  <a:pt x="1274055" y="160551"/>
                  <a:pt x="1279705" y="163928"/>
                </a:cubicBezTo>
                <a:cubicBezTo>
                  <a:pt x="1285355" y="167306"/>
                  <a:pt x="1286807" y="170905"/>
                  <a:pt x="1284061" y="174727"/>
                </a:cubicBezTo>
                <a:cubicBezTo>
                  <a:pt x="1281315" y="178548"/>
                  <a:pt x="1279533" y="187837"/>
                  <a:pt x="1278716" y="202593"/>
                </a:cubicBezTo>
                <a:cubicBezTo>
                  <a:pt x="1290934" y="220920"/>
                  <a:pt x="1306328" y="238264"/>
                  <a:pt x="1324898" y="254627"/>
                </a:cubicBezTo>
                <a:cubicBezTo>
                  <a:pt x="1343469" y="270989"/>
                  <a:pt x="1362240" y="282518"/>
                  <a:pt x="1381213" y="289215"/>
                </a:cubicBezTo>
                <a:cubicBezTo>
                  <a:pt x="1400185" y="295912"/>
                  <a:pt x="1403494" y="300562"/>
                  <a:pt x="1391139" y="303165"/>
                </a:cubicBezTo>
                <a:cubicBezTo>
                  <a:pt x="1378786" y="305767"/>
                  <a:pt x="1365600" y="307298"/>
                  <a:pt x="1351582" y="307757"/>
                </a:cubicBezTo>
                <a:cubicBezTo>
                  <a:pt x="1337564" y="308216"/>
                  <a:pt x="1326185" y="302383"/>
                  <a:pt x="1317445" y="290259"/>
                </a:cubicBezTo>
                <a:cubicBezTo>
                  <a:pt x="1308705" y="278134"/>
                  <a:pt x="1293551" y="254046"/>
                  <a:pt x="1271983" y="217995"/>
                </a:cubicBezTo>
                <a:cubicBezTo>
                  <a:pt x="1266247" y="241068"/>
                  <a:pt x="1256381" y="259363"/>
                  <a:pt x="1242385" y="272878"/>
                </a:cubicBezTo>
                <a:cubicBezTo>
                  <a:pt x="1228389" y="286394"/>
                  <a:pt x="1212923" y="295475"/>
                  <a:pt x="1195988" y="300121"/>
                </a:cubicBezTo>
                <a:cubicBezTo>
                  <a:pt x="1179051" y="304767"/>
                  <a:pt x="1174835" y="303613"/>
                  <a:pt x="1183339" y="296658"/>
                </a:cubicBezTo>
                <a:cubicBezTo>
                  <a:pt x="1191842" y="289703"/>
                  <a:pt x="1202899" y="280077"/>
                  <a:pt x="1216509" y="267780"/>
                </a:cubicBezTo>
                <a:cubicBezTo>
                  <a:pt x="1230117" y="255484"/>
                  <a:pt x="1239589" y="240441"/>
                  <a:pt x="1244923" y="222652"/>
                </a:cubicBezTo>
                <a:cubicBezTo>
                  <a:pt x="1250259" y="204863"/>
                  <a:pt x="1252925" y="192039"/>
                  <a:pt x="1252925" y="184180"/>
                </a:cubicBezTo>
                <a:cubicBezTo>
                  <a:pt x="1252925" y="176738"/>
                  <a:pt x="1251800" y="169464"/>
                  <a:pt x="1249547" y="162358"/>
                </a:cubicBezTo>
                <a:cubicBezTo>
                  <a:pt x="1248422" y="158805"/>
                  <a:pt x="1248622" y="156439"/>
                  <a:pt x="1250147" y="155260"/>
                </a:cubicBezTo>
                <a:close/>
                <a:moveTo>
                  <a:pt x="7167417" y="153652"/>
                </a:moveTo>
                <a:lnTo>
                  <a:pt x="7168516" y="158626"/>
                </a:lnTo>
                <a:cubicBezTo>
                  <a:pt x="7169972" y="165008"/>
                  <a:pt x="7171422" y="170795"/>
                  <a:pt x="7172866" y="175988"/>
                </a:cubicBezTo>
                <a:lnTo>
                  <a:pt x="7177168" y="189733"/>
                </a:lnTo>
                <a:lnTo>
                  <a:pt x="7182734" y="188181"/>
                </a:lnTo>
                <a:cubicBezTo>
                  <a:pt x="7188557" y="188181"/>
                  <a:pt x="7196624" y="186711"/>
                  <a:pt x="7206934" y="183772"/>
                </a:cubicBezTo>
                <a:cubicBezTo>
                  <a:pt x="7206088" y="168801"/>
                  <a:pt x="7205514" y="160863"/>
                  <a:pt x="7205213" y="159960"/>
                </a:cubicBezTo>
                <a:lnTo>
                  <a:pt x="7188779" y="165359"/>
                </a:lnTo>
                <a:cubicBezTo>
                  <a:pt x="7182212" y="166262"/>
                  <a:pt x="7175722" y="163541"/>
                  <a:pt x="7169312" y="157196"/>
                </a:cubicBezTo>
                <a:close/>
                <a:moveTo>
                  <a:pt x="855913" y="149162"/>
                </a:moveTo>
                <a:cubicBezTo>
                  <a:pt x="848829" y="160146"/>
                  <a:pt x="840325" y="170070"/>
                  <a:pt x="830401" y="178932"/>
                </a:cubicBezTo>
                <a:cubicBezTo>
                  <a:pt x="834733" y="180581"/>
                  <a:pt x="842939" y="180330"/>
                  <a:pt x="855021" y="178179"/>
                </a:cubicBezTo>
                <a:lnTo>
                  <a:pt x="877736" y="172632"/>
                </a:lnTo>
                <a:lnTo>
                  <a:pt x="875202" y="171793"/>
                </a:lnTo>
                <a:cubicBezTo>
                  <a:pt x="873335" y="170676"/>
                  <a:pt x="871286" y="169001"/>
                  <a:pt x="869056" y="166768"/>
                </a:cubicBezTo>
                <a:cubicBezTo>
                  <a:pt x="864596" y="162301"/>
                  <a:pt x="860215" y="156432"/>
                  <a:pt x="855913" y="149162"/>
                </a:cubicBezTo>
                <a:close/>
                <a:moveTo>
                  <a:pt x="1147036" y="147558"/>
                </a:moveTo>
                <a:cubicBezTo>
                  <a:pt x="1149638" y="148078"/>
                  <a:pt x="1152805" y="149165"/>
                  <a:pt x="1156537" y="150818"/>
                </a:cubicBezTo>
                <a:cubicBezTo>
                  <a:pt x="1168712" y="155995"/>
                  <a:pt x="1173659" y="163186"/>
                  <a:pt x="1171380" y="172393"/>
                </a:cubicBezTo>
                <a:cubicBezTo>
                  <a:pt x="1169099" y="181599"/>
                  <a:pt x="1167292" y="195567"/>
                  <a:pt x="1165959" y="214295"/>
                </a:cubicBezTo>
                <a:cubicBezTo>
                  <a:pt x="1164625" y="233023"/>
                  <a:pt x="1163972" y="243233"/>
                  <a:pt x="1164001" y="244926"/>
                </a:cubicBezTo>
                <a:cubicBezTo>
                  <a:pt x="1164001" y="243965"/>
                  <a:pt x="1172774" y="237411"/>
                  <a:pt x="1190319" y="225265"/>
                </a:cubicBezTo>
                <a:cubicBezTo>
                  <a:pt x="1207864" y="213119"/>
                  <a:pt x="1214021" y="211753"/>
                  <a:pt x="1208786" y="221167"/>
                </a:cubicBezTo>
                <a:cubicBezTo>
                  <a:pt x="1203552" y="230582"/>
                  <a:pt x="1193761" y="242688"/>
                  <a:pt x="1179413" y="257488"/>
                </a:cubicBezTo>
                <a:cubicBezTo>
                  <a:pt x="1165066" y="272287"/>
                  <a:pt x="1153683" y="284702"/>
                  <a:pt x="1145266" y="294733"/>
                </a:cubicBezTo>
                <a:cubicBezTo>
                  <a:pt x="1136849" y="304764"/>
                  <a:pt x="1130416" y="302842"/>
                  <a:pt x="1125972" y="288968"/>
                </a:cubicBezTo>
                <a:cubicBezTo>
                  <a:pt x="1121526" y="275094"/>
                  <a:pt x="1121185" y="267167"/>
                  <a:pt x="1124949" y="265188"/>
                </a:cubicBezTo>
                <a:cubicBezTo>
                  <a:pt x="1128714" y="263209"/>
                  <a:pt x="1132538" y="257039"/>
                  <a:pt x="1136425" y="246679"/>
                </a:cubicBezTo>
                <a:cubicBezTo>
                  <a:pt x="1140311" y="236318"/>
                  <a:pt x="1142477" y="221849"/>
                  <a:pt x="1142921" y="203271"/>
                </a:cubicBezTo>
                <a:cubicBezTo>
                  <a:pt x="1143366" y="184693"/>
                  <a:pt x="1142014" y="169654"/>
                  <a:pt x="1138866" y="158153"/>
                </a:cubicBezTo>
                <a:cubicBezTo>
                  <a:pt x="1136505" y="149527"/>
                  <a:pt x="1139229" y="145996"/>
                  <a:pt x="1147036" y="147558"/>
                </a:cubicBezTo>
                <a:close/>
                <a:moveTo>
                  <a:pt x="7089048" y="143598"/>
                </a:moveTo>
                <a:lnTo>
                  <a:pt x="7082378" y="146505"/>
                </a:lnTo>
                <a:cubicBezTo>
                  <a:pt x="7072118" y="148276"/>
                  <a:pt x="7061954" y="149986"/>
                  <a:pt x="7051888" y="151635"/>
                </a:cubicBezTo>
                <a:cubicBezTo>
                  <a:pt x="7059086" y="154718"/>
                  <a:pt x="7062686" y="157916"/>
                  <a:pt x="7062686" y="161229"/>
                </a:cubicBezTo>
                <a:cubicBezTo>
                  <a:pt x="7062686" y="163366"/>
                  <a:pt x="7061782" y="166040"/>
                  <a:pt x="7059975" y="169252"/>
                </a:cubicBezTo>
                <a:cubicBezTo>
                  <a:pt x="7062657" y="169367"/>
                  <a:pt x="7066156" y="168496"/>
                  <a:pt x="7070472" y="166639"/>
                </a:cubicBezTo>
                <a:cubicBezTo>
                  <a:pt x="7072630" y="165710"/>
                  <a:pt x="7074948" y="165735"/>
                  <a:pt x="7077426" y="166714"/>
                </a:cubicBezTo>
                <a:lnTo>
                  <a:pt x="7084918" y="172205"/>
                </a:lnTo>
                <a:lnTo>
                  <a:pt x="7088339" y="151297"/>
                </a:lnTo>
                <a:close/>
                <a:moveTo>
                  <a:pt x="5693907" y="139719"/>
                </a:moveTo>
                <a:lnTo>
                  <a:pt x="5652822" y="145849"/>
                </a:lnTo>
                <a:cubicBezTo>
                  <a:pt x="5663620" y="190304"/>
                  <a:pt x="5669019" y="213879"/>
                  <a:pt x="5669019" y="216575"/>
                </a:cubicBezTo>
                <a:cubicBezTo>
                  <a:pt x="5669019" y="216518"/>
                  <a:pt x="5677516" y="214531"/>
                  <a:pt x="5694509" y="210617"/>
                </a:cubicBezTo>
                <a:lnTo>
                  <a:pt x="5694509" y="188310"/>
                </a:lnTo>
                <a:cubicBezTo>
                  <a:pt x="5683883" y="190103"/>
                  <a:pt x="5675376" y="188128"/>
                  <a:pt x="5668987" y="182384"/>
                </a:cubicBezTo>
                <a:cubicBezTo>
                  <a:pt x="5662599" y="176641"/>
                  <a:pt x="5662864" y="172809"/>
                  <a:pt x="5669783" y="170887"/>
                </a:cubicBezTo>
                <a:cubicBezTo>
                  <a:pt x="5676702" y="168965"/>
                  <a:pt x="5684944" y="167273"/>
                  <a:pt x="5694509" y="165811"/>
                </a:cubicBezTo>
                <a:cubicBezTo>
                  <a:pt x="5694509" y="149262"/>
                  <a:pt x="5694308" y="140565"/>
                  <a:pt x="5693907" y="139719"/>
                </a:cubicBezTo>
                <a:close/>
                <a:moveTo>
                  <a:pt x="4185160" y="131846"/>
                </a:moveTo>
                <a:cubicBezTo>
                  <a:pt x="4190824" y="130684"/>
                  <a:pt x="4198123" y="132054"/>
                  <a:pt x="4207057" y="135954"/>
                </a:cubicBezTo>
                <a:cubicBezTo>
                  <a:pt x="4215992" y="139855"/>
                  <a:pt x="4221735" y="143917"/>
                  <a:pt x="4224287" y="148140"/>
                </a:cubicBezTo>
                <a:cubicBezTo>
                  <a:pt x="4226840" y="152363"/>
                  <a:pt x="4226327" y="158762"/>
                  <a:pt x="4222749" y="167338"/>
                </a:cubicBezTo>
                <a:cubicBezTo>
                  <a:pt x="4219171" y="175913"/>
                  <a:pt x="4208563" y="171998"/>
                  <a:pt x="4190925" y="155593"/>
                </a:cubicBezTo>
                <a:cubicBezTo>
                  <a:pt x="4181417" y="140923"/>
                  <a:pt x="4179495" y="133007"/>
                  <a:pt x="4185160" y="131846"/>
                </a:cubicBezTo>
                <a:close/>
                <a:moveTo>
                  <a:pt x="3289810" y="131846"/>
                </a:moveTo>
                <a:cubicBezTo>
                  <a:pt x="3295474" y="130684"/>
                  <a:pt x="3302773" y="132054"/>
                  <a:pt x="3311707" y="135954"/>
                </a:cubicBezTo>
                <a:cubicBezTo>
                  <a:pt x="3320641" y="139855"/>
                  <a:pt x="3326385" y="143917"/>
                  <a:pt x="3328937" y="148140"/>
                </a:cubicBezTo>
                <a:cubicBezTo>
                  <a:pt x="3331490" y="152363"/>
                  <a:pt x="3330977" y="158762"/>
                  <a:pt x="3327399" y="167338"/>
                </a:cubicBezTo>
                <a:cubicBezTo>
                  <a:pt x="3323821" y="175913"/>
                  <a:pt x="3313213" y="171998"/>
                  <a:pt x="3295574" y="155593"/>
                </a:cubicBezTo>
                <a:cubicBezTo>
                  <a:pt x="3286067" y="140923"/>
                  <a:pt x="3284145" y="133007"/>
                  <a:pt x="3289810" y="131846"/>
                </a:cubicBezTo>
                <a:close/>
                <a:moveTo>
                  <a:pt x="5764009" y="131254"/>
                </a:moveTo>
                <a:cubicBezTo>
                  <a:pt x="5759951" y="130602"/>
                  <a:pt x="5744485" y="132025"/>
                  <a:pt x="5717611" y="135524"/>
                </a:cubicBezTo>
                <a:cubicBezTo>
                  <a:pt x="5722114" y="135868"/>
                  <a:pt x="5723691" y="138976"/>
                  <a:pt x="5722343" y="144849"/>
                </a:cubicBezTo>
                <a:cubicBezTo>
                  <a:pt x="5720996" y="150721"/>
                  <a:pt x="5720321" y="155708"/>
                  <a:pt x="5720321" y="159809"/>
                </a:cubicBezTo>
                <a:cubicBezTo>
                  <a:pt x="5722458" y="159852"/>
                  <a:pt x="5727839" y="158963"/>
                  <a:pt x="5736465" y="157142"/>
                </a:cubicBezTo>
                <a:cubicBezTo>
                  <a:pt x="5745091" y="155321"/>
                  <a:pt x="5751304" y="157809"/>
                  <a:pt x="5755103" y="164606"/>
                </a:cubicBezTo>
                <a:cubicBezTo>
                  <a:pt x="5758904" y="171403"/>
                  <a:pt x="5747238" y="178150"/>
                  <a:pt x="5720106" y="184847"/>
                </a:cubicBezTo>
                <a:lnTo>
                  <a:pt x="5718966" y="205691"/>
                </a:lnTo>
                <a:lnTo>
                  <a:pt x="5748134" y="203368"/>
                </a:lnTo>
                <a:cubicBezTo>
                  <a:pt x="5751160" y="197316"/>
                  <a:pt x="5755577" y="183947"/>
                  <a:pt x="5761384" y="163262"/>
                </a:cubicBezTo>
                <a:cubicBezTo>
                  <a:pt x="5767192" y="142576"/>
                  <a:pt x="5768067" y="131907"/>
                  <a:pt x="5764009" y="131254"/>
                </a:cubicBezTo>
                <a:close/>
                <a:moveTo>
                  <a:pt x="5363787" y="128260"/>
                </a:moveTo>
                <a:cubicBezTo>
                  <a:pt x="5365679" y="128116"/>
                  <a:pt x="5368012" y="128415"/>
                  <a:pt x="5370783" y="129157"/>
                </a:cubicBezTo>
                <a:cubicBezTo>
                  <a:pt x="5381868" y="132125"/>
                  <a:pt x="5388418" y="136503"/>
                  <a:pt x="5390433" y="142289"/>
                </a:cubicBezTo>
                <a:cubicBezTo>
                  <a:pt x="5392448" y="148075"/>
                  <a:pt x="5391831" y="153593"/>
                  <a:pt x="5388583" y="158841"/>
                </a:cubicBezTo>
                <a:cubicBezTo>
                  <a:pt x="5385335" y="164090"/>
                  <a:pt x="5380251" y="164204"/>
                  <a:pt x="5373332" y="159185"/>
                </a:cubicBezTo>
                <a:cubicBezTo>
                  <a:pt x="5366413" y="154166"/>
                  <a:pt x="5361505" y="148280"/>
                  <a:pt x="5358608" y="141525"/>
                </a:cubicBezTo>
                <a:cubicBezTo>
                  <a:pt x="5356382" y="133115"/>
                  <a:pt x="5358108" y="128693"/>
                  <a:pt x="5363787" y="128260"/>
                </a:cubicBezTo>
                <a:close/>
                <a:moveTo>
                  <a:pt x="5401478" y="122166"/>
                </a:moveTo>
                <a:cubicBezTo>
                  <a:pt x="5397362" y="122166"/>
                  <a:pt x="5380886" y="124288"/>
                  <a:pt x="5352048" y="128533"/>
                </a:cubicBezTo>
                <a:cubicBezTo>
                  <a:pt x="5348003" y="142285"/>
                  <a:pt x="5342913" y="154955"/>
                  <a:pt x="5336775" y="166542"/>
                </a:cubicBezTo>
                <a:cubicBezTo>
                  <a:pt x="5348161" y="166599"/>
                  <a:pt x="5372460" y="164936"/>
                  <a:pt x="5409673" y="161552"/>
                </a:cubicBezTo>
                <a:cubicBezTo>
                  <a:pt x="5411351" y="141303"/>
                  <a:pt x="5411341" y="129677"/>
                  <a:pt x="5409641" y="126673"/>
                </a:cubicBezTo>
                <a:cubicBezTo>
                  <a:pt x="5407942" y="123668"/>
                  <a:pt x="5405221" y="122166"/>
                  <a:pt x="5401478" y="122166"/>
                </a:cubicBezTo>
                <a:close/>
                <a:moveTo>
                  <a:pt x="1912104" y="116767"/>
                </a:moveTo>
                <a:lnTo>
                  <a:pt x="1889174" y="121370"/>
                </a:lnTo>
                <a:cubicBezTo>
                  <a:pt x="1890852" y="124095"/>
                  <a:pt x="1892616" y="128920"/>
                  <a:pt x="1894465" y="135847"/>
                </a:cubicBezTo>
                <a:cubicBezTo>
                  <a:pt x="1896315" y="142773"/>
                  <a:pt x="1897556" y="148509"/>
                  <a:pt x="1898187" y="153055"/>
                </a:cubicBezTo>
                <a:lnTo>
                  <a:pt x="1913308" y="152195"/>
                </a:lnTo>
                <a:close/>
                <a:moveTo>
                  <a:pt x="5010681" y="112683"/>
                </a:moveTo>
                <a:cubicBezTo>
                  <a:pt x="5013193" y="112895"/>
                  <a:pt x="5016311" y="113499"/>
                  <a:pt x="5020035" y="114498"/>
                </a:cubicBezTo>
                <a:cubicBezTo>
                  <a:pt x="5034935" y="118491"/>
                  <a:pt x="5041467" y="123177"/>
                  <a:pt x="5039631" y="128555"/>
                </a:cubicBezTo>
                <a:cubicBezTo>
                  <a:pt x="5037796" y="133932"/>
                  <a:pt x="5036462" y="141647"/>
                  <a:pt x="5035630" y="151700"/>
                </a:cubicBezTo>
                <a:cubicBezTo>
                  <a:pt x="5041725" y="150983"/>
                  <a:pt x="5050082" y="149007"/>
                  <a:pt x="5060701" y="145774"/>
                </a:cubicBezTo>
                <a:cubicBezTo>
                  <a:pt x="5071320" y="142540"/>
                  <a:pt x="5079584" y="140923"/>
                  <a:pt x="5085492" y="140923"/>
                </a:cubicBezTo>
                <a:cubicBezTo>
                  <a:pt x="5092375" y="140923"/>
                  <a:pt x="5098609" y="144644"/>
                  <a:pt x="5104195" y="152087"/>
                </a:cubicBezTo>
                <a:cubicBezTo>
                  <a:pt x="5109781" y="159530"/>
                  <a:pt x="5107450" y="163828"/>
                  <a:pt x="5097204" y="164982"/>
                </a:cubicBezTo>
                <a:cubicBezTo>
                  <a:pt x="5086958" y="166137"/>
                  <a:pt x="5077088" y="167162"/>
                  <a:pt x="5067595" y="168058"/>
                </a:cubicBezTo>
                <a:cubicBezTo>
                  <a:pt x="5058102" y="168955"/>
                  <a:pt x="5047447" y="170349"/>
                  <a:pt x="5035630" y="172242"/>
                </a:cubicBezTo>
                <a:cubicBezTo>
                  <a:pt x="5053958" y="192648"/>
                  <a:pt x="5071069" y="208810"/>
                  <a:pt x="5086965" y="220726"/>
                </a:cubicBezTo>
                <a:cubicBezTo>
                  <a:pt x="5102861" y="232643"/>
                  <a:pt x="5119650" y="242043"/>
                  <a:pt x="5137331" y="248926"/>
                </a:cubicBezTo>
                <a:cubicBezTo>
                  <a:pt x="5155013" y="255810"/>
                  <a:pt x="5157648" y="260248"/>
                  <a:pt x="5145237" y="262241"/>
                </a:cubicBezTo>
                <a:cubicBezTo>
                  <a:pt x="5132825" y="264235"/>
                  <a:pt x="5119646" y="265457"/>
                  <a:pt x="5105701" y="265909"/>
                </a:cubicBezTo>
                <a:cubicBezTo>
                  <a:pt x="5091755" y="266361"/>
                  <a:pt x="5080838" y="261184"/>
                  <a:pt x="5072951" y="250378"/>
                </a:cubicBezTo>
                <a:cubicBezTo>
                  <a:pt x="5065064" y="239573"/>
                  <a:pt x="5058421" y="230309"/>
                  <a:pt x="5053022" y="222587"/>
                </a:cubicBezTo>
                <a:cubicBezTo>
                  <a:pt x="5047623" y="214865"/>
                  <a:pt x="5041826" y="203891"/>
                  <a:pt x="5035630" y="189666"/>
                </a:cubicBezTo>
                <a:cubicBezTo>
                  <a:pt x="5035630" y="217500"/>
                  <a:pt x="5035168" y="242581"/>
                  <a:pt x="5034243" y="264909"/>
                </a:cubicBezTo>
                <a:cubicBezTo>
                  <a:pt x="5033318" y="287236"/>
                  <a:pt x="5030873" y="302548"/>
                  <a:pt x="5026908" y="310844"/>
                </a:cubicBezTo>
                <a:cubicBezTo>
                  <a:pt x="5022943" y="319140"/>
                  <a:pt x="5017755" y="317050"/>
                  <a:pt x="5011345" y="304574"/>
                </a:cubicBezTo>
                <a:cubicBezTo>
                  <a:pt x="5004935" y="292098"/>
                  <a:pt x="5002860" y="281192"/>
                  <a:pt x="5005118" y="271856"/>
                </a:cubicBezTo>
                <a:cubicBezTo>
                  <a:pt x="5007377" y="262521"/>
                  <a:pt x="5009177" y="251386"/>
                  <a:pt x="5010517" y="238451"/>
                </a:cubicBezTo>
                <a:cubicBezTo>
                  <a:pt x="5011858" y="225516"/>
                  <a:pt x="5012528" y="211054"/>
                  <a:pt x="5012528" y="195065"/>
                </a:cubicBezTo>
                <a:cubicBezTo>
                  <a:pt x="5009345" y="206608"/>
                  <a:pt x="5000397" y="220196"/>
                  <a:pt x="4985684" y="235827"/>
                </a:cubicBezTo>
                <a:cubicBezTo>
                  <a:pt x="4970970" y="251458"/>
                  <a:pt x="4952644" y="263191"/>
                  <a:pt x="4930704" y="271028"/>
                </a:cubicBezTo>
                <a:cubicBezTo>
                  <a:pt x="4908763" y="278865"/>
                  <a:pt x="4906257" y="276427"/>
                  <a:pt x="4923186" y="263715"/>
                </a:cubicBezTo>
                <a:cubicBezTo>
                  <a:pt x="4940114" y="251002"/>
                  <a:pt x="4955896" y="236002"/>
                  <a:pt x="4970530" y="218715"/>
                </a:cubicBezTo>
                <a:cubicBezTo>
                  <a:pt x="4985164" y="201428"/>
                  <a:pt x="4995113" y="187694"/>
                  <a:pt x="5000376" y="177512"/>
                </a:cubicBezTo>
                <a:cubicBezTo>
                  <a:pt x="4986465" y="181097"/>
                  <a:pt x="4975889" y="183793"/>
                  <a:pt x="4968647" y="185600"/>
                </a:cubicBezTo>
                <a:cubicBezTo>
                  <a:pt x="4961406" y="187407"/>
                  <a:pt x="4953637" y="184815"/>
                  <a:pt x="4945341" y="177824"/>
                </a:cubicBezTo>
                <a:cubicBezTo>
                  <a:pt x="4937045" y="170833"/>
                  <a:pt x="4936580" y="167001"/>
                  <a:pt x="4943943" y="166327"/>
                </a:cubicBezTo>
                <a:cubicBezTo>
                  <a:pt x="4951307" y="165653"/>
                  <a:pt x="4960466" y="164631"/>
                  <a:pt x="4971423" y="163262"/>
                </a:cubicBezTo>
                <a:cubicBezTo>
                  <a:pt x="4982378" y="161892"/>
                  <a:pt x="4996081" y="159651"/>
                  <a:pt x="5012528" y="156540"/>
                </a:cubicBezTo>
                <a:cubicBezTo>
                  <a:pt x="5011668" y="141726"/>
                  <a:pt x="5008979" y="130017"/>
                  <a:pt x="5004462" y="121413"/>
                </a:cubicBezTo>
                <a:cubicBezTo>
                  <a:pt x="5001074" y="114960"/>
                  <a:pt x="5003148" y="112050"/>
                  <a:pt x="5010681" y="112683"/>
                </a:cubicBezTo>
                <a:close/>
                <a:moveTo>
                  <a:pt x="6802694" y="110690"/>
                </a:moveTo>
                <a:cubicBezTo>
                  <a:pt x="6796987" y="111142"/>
                  <a:pt x="6786436" y="112720"/>
                  <a:pt x="6771042" y="115423"/>
                </a:cubicBezTo>
                <a:cubicBezTo>
                  <a:pt x="6755648" y="118126"/>
                  <a:pt x="6738508" y="121055"/>
                  <a:pt x="6719622" y="124210"/>
                </a:cubicBezTo>
                <a:cubicBezTo>
                  <a:pt x="6724039" y="142235"/>
                  <a:pt x="6726956" y="154546"/>
                  <a:pt x="6728376" y="161143"/>
                </a:cubicBezTo>
                <a:cubicBezTo>
                  <a:pt x="6764313" y="155794"/>
                  <a:pt x="6789387" y="151936"/>
                  <a:pt x="6803598" y="149570"/>
                </a:cubicBezTo>
                <a:cubicBezTo>
                  <a:pt x="6806910" y="136349"/>
                  <a:pt x="6809015" y="126450"/>
                  <a:pt x="6809912" y="119875"/>
                </a:cubicBezTo>
                <a:cubicBezTo>
                  <a:pt x="6810808" y="113300"/>
                  <a:pt x="6808402" y="110239"/>
                  <a:pt x="6802694" y="110690"/>
                </a:cubicBezTo>
                <a:close/>
                <a:moveTo>
                  <a:pt x="1956501" y="108679"/>
                </a:moveTo>
                <a:lnTo>
                  <a:pt x="1933399" y="113519"/>
                </a:lnTo>
                <a:cubicBezTo>
                  <a:pt x="1932711" y="121765"/>
                  <a:pt x="1932367" y="133144"/>
                  <a:pt x="1932367" y="147656"/>
                </a:cubicBezTo>
                <a:lnTo>
                  <a:pt x="1947574" y="144343"/>
                </a:lnTo>
                <a:cubicBezTo>
                  <a:pt x="1953526" y="123908"/>
                  <a:pt x="1956501" y="112020"/>
                  <a:pt x="1956501" y="108679"/>
                </a:cubicBezTo>
                <a:close/>
                <a:moveTo>
                  <a:pt x="4328741" y="104138"/>
                </a:moveTo>
                <a:cubicBezTo>
                  <a:pt x="4331122" y="103613"/>
                  <a:pt x="4334406" y="104327"/>
                  <a:pt x="4338593" y="106281"/>
                </a:cubicBezTo>
                <a:cubicBezTo>
                  <a:pt x="4346968" y="110189"/>
                  <a:pt x="4353564" y="114552"/>
                  <a:pt x="4358383" y="119370"/>
                </a:cubicBezTo>
                <a:cubicBezTo>
                  <a:pt x="4364233" y="126698"/>
                  <a:pt x="4363753" y="131003"/>
                  <a:pt x="4356941" y="132287"/>
                </a:cubicBezTo>
                <a:cubicBezTo>
                  <a:pt x="4350130" y="133570"/>
                  <a:pt x="4340690" y="137564"/>
                  <a:pt x="4328623" y="144268"/>
                </a:cubicBezTo>
                <a:cubicBezTo>
                  <a:pt x="4316556" y="150972"/>
                  <a:pt x="4303961" y="155937"/>
                  <a:pt x="4290840" y="159164"/>
                </a:cubicBezTo>
                <a:cubicBezTo>
                  <a:pt x="4277719" y="162390"/>
                  <a:pt x="4275156" y="160555"/>
                  <a:pt x="4283150" y="153657"/>
                </a:cubicBezTo>
                <a:cubicBezTo>
                  <a:pt x="4291145" y="146760"/>
                  <a:pt x="4299717" y="139166"/>
                  <a:pt x="4308866" y="130878"/>
                </a:cubicBezTo>
                <a:cubicBezTo>
                  <a:pt x="4318015" y="122589"/>
                  <a:pt x="4323163" y="115441"/>
                  <a:pt x="4324310" y="109432"/>
                </a:cubicBezTo>
                <a:cubicBezTo>
                  <a:pt x="4324884" y="106428"/>
                  <a:pt x="4326361" y="104663"/>
                  <a:pt x="4328741" y="104138"/>
                </a:cubicBezTo>
                <a:close/>
                <a:moveTo>
                  <a:pt x="3433391" y="104138"/>
                </a:moveTo>
                <a:cubicBezTo>
                  <a:pt x="3435772" y="103613"/>
                  <a:pt x="3439055" y="104327"/>
                  <a:pt x="3443243" y="106281"/>
                </a:cubicBezTo>
                <a:cubicBezTo>
                  <a:pt x="3451618" y="110189"/>
                  <a:pt x="3458214" y="114552"/>
                  <a:pt x="3463032" y="119370"/>
                </a:cubicBezTo>
                <a:cubicBezTo>
                  <a:pt x="3468883" y="126698"/>
                  <a:pt x="3468403" y="131003"/>
                  <a:pt x="3461591" y="132287"/>
                </a:cubicBezTo>
                <a:cubicBezTo>
                  <a:pt x="3454780" y="133570"/>
                  <a:pt x="3445340" y="137564"/>
                  <a:pt x="3433273" y="144268"/>
                </a:cubicBezTo>
                <a:cubicBezTo>
                  <a:pt x="3421205" y="150972"/>
                  <a:pt x="3408611" y="155937"/>
                  <a:pt x="3395490" y="159164"/>
                </a:cubicBezTo>
                <a:cubicBezTo>
                  <a:pt x="3382368" y="162390"/>
                  <a:pt x="3379806" y="160555"/>
                  <a:pt x="3387800" y="153657"/>
                </a:cubicBezTo>
                <a:cubicBezTo>
                  <a:pt x="3395795" y="146760"/>
                  <a:pt x="3404367" y="139166"/>
                  <a:pt x="3413515" y="130878"/>
                </a:cubicBezTo>
                <a:cubicBezTo>
                  <a:pt x="3422665" y="122589"/>
                  <a:pt x="3427813" y="115441"/>
                  <a:pt x="3428960" y="109432"/>
                </a:cubicBezTo>
                <a:cubicBezTo>
                  <a:pt x="3429534" y="106428"/>
                  <a:pt x="3431011" y="104663"/>
                  <a:pt x="3433391" y="104138"/>
                </a:cubicBezTo>
                <a:close/>
                <a:moveTo>
                  <a:pt x="4854258" y="103800"/>
                </a:moveTo>
                <a:cubicBezTo>
                  <a:pt x="4856526" y="103692"/>
                  <a:pt x="4859350" y="103995"/>
                  <a:pt x="4862731" y="104711"/>
                </a:cubicBezTo>
                <a:cubicBezTo>
                  <a:pt x="4876254" y="107571"/>
                  <a:pt x="4885281" y="111798"/>
                  <a:pt x="4889812" y="117391"/>
                </a:cubicBezTo>
                <a:cubicBezTo>
                  <a:pt x="4894344" y="122984"/>
                  <a:pt x="4895470" y="130803"/>
                  <a:pt x="4893190" y="140848"/>
                </a:cubicBezTo>
                <a:cubicBezTo>
                  <a:pt x="4890910" y="150893"/>
                  <a:pt x="4883044" y="152008"/>
                  <a:pt x="4869593" y="144193"/>
                </a:cubicBezTo>
                <a:cubicBezTo>
                  <a:pt x="4860071" y="135646"/>
                  <a:pt x="4853166" y="126214"/>
                  <a:pt x="4848878" y="115896"/>
                </a:cubicBezTo>
                <a:cubicBezTo>
                  <a:pt x="4845662" y="108158"/>
                  <a:pt x="4847456" y="104126"/>
                  <a:pt x="4854258" y="103800"/>
                </a:cubicBezTo>
                <a:close/>
                <a:moveTo>
                  <a:pt x="2004555" y="102603"/>
                </a:moveTo>
                <a:cubicBezTo>
                  <a:pt x="1997113" y="103054"/>
                  <a:pt x="1989355" y="104011"/>
                  <a:pt x="1981281" y="105474"/>
                </a:cubicBezTo>
                <a:lnTo>
                  <a:pt x="1967471" y="140902"/>
                </a:lnTo>
                <a:lnTo>
                  <a:pt x="2005028" y="138492"/>
                </a:lnTo>
                <a:cubicBezTo>
                  <a:pt x="2010521" y="129888"/>
                  <a:pt x="2013930" y="122374"/>
                  <a:pt x="2015257" y="115950"/>
                </a:cubicBezTo>
                <a:cubicBezTo>
                  <a:pt x="2016583" y="109525"/>
                  <a:pt x="2016992" y="105582"/>
                  <a:pt x="2016483" y="104119"/>
                </a:cubicBezTo>
                <a:cubicBezTo>
                  <a:pt x="2015974" y="102656"/>
                  <a:pt x="2011998" y="102151"/>
                  <a:pt x="2004555" y="102603"/>
                </a:cubicBezTo>
                <a:close/>
                <a:moveTo>
                  <a:pt x="5971828" y="102162"/>
                </a:moveTo>
                <a:cubicBezTo>
                  <a:pt x="5976192" y="102993"/>
                  <a:pt x="5981614" y="104858"/>
                  <a:pt x="5988092" y="107754"/>
                </a:cubicBezTo>
                <a:cubicBezTo>
                  <a:pt x="6001048" y="113548"/>
                  <a:pt x="6008498" y="119918"/>
                  <a:pt x="6010442" y="126866"/>
                </a:cubicBezTo>
                <a:cubicBezTo>
                  <a:pt x="6012384" y="133814"/>
                  <a:pt x="6011836" y="141067"/>
                  <a:pt x="6008796" y="148624"/>
                </a:cubicBezTo>
                <a:cubicBezTo>
                  <a:pt x="6005756" y="156181"/>
                  <a:pt x="6000041" y="156579"/>
                  <a:pt x="5991652" y="149818"/>
                </a:cubicBezTo>
                <a:cubicBezTo>
                  <a:pt x="5983263" y="143056"/>
                  <a:pt x="5975010" y="134707"/>
                  <a:pt x="5966894" y="124769"/>
                </a:cubicBezTo>
                <a:cubicBezTo>
                  <a:pt x="5959064" y="112565"/>
                  <a:pt x="5957400" y="105230"/>
                  <a:pt x="5961904" y="102764"/>
                </a:cubicBezTo>
                <a:cubicBezTo>
                  <a:pt x="5964155" y="101531"/>
                  <a:pt x="5967463" y="101330"/>
                  <a:pt x="5971828" y="102162"/>
                </a:cubicBezTo>
                <a:close/>
                <a:moveTo>
                  <a:pt x="7183810" y="102000"/>
                </a:moveTo>
                <a:cubicBezTo>
                  <a:pt x="7190880" y="103958"/>
                  <a:pt x="7197204" y="106987"/>
                  <a:pt x="7202782" y="111088"/>
                </a:cubicBezTo>
                <a:cubicBezTo>
                  <a:pt x="7208361" y="115190"/>
                  <a:pt x="7210515" y="120535"/>
                  <a:pt x="7209246" y="127124"/>
                </a:cubicBezTo>
                <a:cubicBezTo>
                  <a:pt x="7207976" y="133714"/>
                  <a:pt x="7204174" y="135771"/>
                  <a:pt x="7197835" y="133298"/>
                </a:cubicBezTo>
                <a:cubicBezTo>
                  <a:pt x="7191497" y="130824"/>
                  <a:pt x="7186757" y="128010"/>
                  <a:pt x="7183616" y="124855"/>
                </a:cubicBezTo>
                <a:cubicBezTo>
                  <a:pt x="7180605" y="120854"/>
                  <a:pt x="7178118" y="115555"/>
                  <a:pt x="7176152" y="108959"/>
                </a:cubicBezTo>
                <a:cubicBezTo>
                  <a:pt x="7174188" y="102362"/>
                  <a:pt x="7176741" y="100043"/>
                  <a:pt x="7183810" y="102000"/>
                </a:cubicBezTo>
                <a:close/>
                <a:moveTo>
                  <a:pt x="5215748" y="101506"/>
                </a:moveTo>
                <a:cubicBezTo>
                  <a:pt x="5217666" y="101298"/>
                  <a:pt x="5220064" y="101430"/>
                  <a:pt x="5222942" y="101903"/>
                </a:cubicBezTo>
                <a:cubicBezTo>
                  <a:pt x="5234458" y="103796"/>
                  <a:pt x="5243485" y="107267"/>
                  <a:pt x="5250024" y="112314"/>
                </a:cubicBezTo>
                <a:cubicBezTo>
                  <a:pt x="5256563" y="117362"/>
                  <a:pt x="5259252" y="125439"/>
                  <a:pt x="5258090" y="136546"/>
                </a:cubicBezTo>
                <a:cubicBezTo>
                  <a:pt x="5256929" y="147652"/>
                  <a:pt x="5249120" y="149004"/>
                  <a:pt x="5234665" y="140601"/>
                </a:cubicBezTo>
                <a:cubicBezTo>
                  <a:pt x="5223064" y="130935"/>
                  <a:pt x="5215332" y="121596"/>
                  <a:pt x="5211467" y="112583"/>
                </a:cubicBezTo>
                <a:cubicBezTo>
                  <a:pt x="5208568" y="105824"/>
                  <a:pt x="5209995" y="102131"/>
                  <a:pt x="5215748" y="101506"/>
                </a:cubicBezTo>
                <a:close/>
                <a:moveTo>
                  <a:pt x="1593934" y="98971"/>
                </a:moveTo>
                <a:cubicBezTo>
                  <a:pt x="1595445" y="98619"/>
                  <a:pt x="1597433" y="98675"/>
                  <a:pt x="1599897" y="99139"/>
                </a:cubicBezTo>
                <a:cubicBezTo>
                  <a:pt x="1609755" y="100996"/>
                  <a:pt x="1618557" y="103273"/>
                  <a:pt x="1626301" y="105969"/>
                </a:cubicBezTo>
                <a:cubicBezTo>
                  <a:pt x="1634044" y="108665"/>
                  <a:pt x="1636543" y="113128"/>
                  <a:pt x="1633797" y="119359"/>
                </a:cubicBezTo>
                <a:cubicBezTo>
                  <a:pt x="1631051" y="125590"/>
                  <a:pt x="1629269" y="133222"/>
                  <a:pt x="1628451" y="142257"/>
                </a:cubicBezTo>
                <a:cubicBezTo>
                  <a:pt x="1644240" y="138872"/>
                  <a:pt x="1655877" y="135327"/>
                  <a:pt x="1663363" y="131620"/>
                </a:cubicBezTo>
                <a:cubicBezTo>
                  <a:pt x="1670848" y="127913"/>
                  <a:pt x="1679051" y="129526"/>
                  <a:pt x="1687970" y="136460"/>
                </a:cubicBezTo>
                <a:cubicBezTo>
                  <a:pt x="1696890" y="143393"/>
                  <a:pt x="1691423" y="149943"/>
                  <a:pt x="1671569" y="156109"/>
                </a:cubicBezTo>
                <a:cubicBezTo>
                  <a:pt x="1651715" y="162276"/>
                  <a:pt x="1637206" y="163559"/>
                  <a:pt x="1628043" y="159960"/>
                </a:cubicBezTo>
                <a:cubicBezTo>
                  <a:pt x="1627383" y="170830"/>
                  <a:pt x="1626623" y="185177"/>
                  <a:pt x="1625763" y="203002"/>
                </a:cubicBezTo>
                <a:cubicBezTo>
                  <a:pt x="1648650" y="199603"/>
                  <a:pt x="1663076" y="195828"/>
                  <a:pt x="1669041" y="191677"/>
                </a:cubicBezTo>
                <a:cubicBezTo>
                  <a:pt x="1675007" y="187525"/>
                  <a:pt x="1681879" y="187608"/>
                  <a:pt x="1689659" y="191924"/>
                </a:cubicBezTo>
                <a:cubicBezTo>
                  <a:pt x="1697439" y="196241"/>
                  <a:pt x="1704706" y="201062"/>
                  <a:pt x="1711460" y="206390"/>
                </a:cubicBezTo>
                <a:cubicBezTo>
                  <a:pt x="1718214" y="211717"/>
                  <a:pt x="1717863" y="217439"/>
                  <a:pt x="1710406" y="223555"/>
                </a:cubicBezTo>
                <a:cubicBezTo>
                  <a:pt x="1702949" y="229671"/>
                  <a:pt x="1694531" y="244338"/>
                  <a:pt x="1685153" y="267554"/>
                </a:cubicBezTo>
                <a:cubicBezTo>
                  <a:pt x="1693255" y="276460"/>
                  <a:pt x="1695965" y="282117"/>
                  <a:pt x="1693284" y="284526"/>
                </a:cubicBezTo>
                <a:cubicBezTo>
                  <a:pt x="1690602" y="286935"/>
                  <a:pt x="1681858" y="288373"/>
                  <a:pt x="1667052" y="288839"/>
                </a:cubicBezTo>
                <a:cubicBezTo>
                  <a:pt x="1652245" y="289305"/>
                  <a:pt x="1625146" y="290821"/>
                  <a:pt x="1585754" y="293388"/>
                </a:cubicBezTo>
                <a:cubicBezTo>
                  <a:pt x="1582456" y="304316"/>
                  <a:pt x="1578210" y="308119"/>
                  <a:pt x="1573020" y="304799"/>
                </a:cubicBezTo>
                <a:cubicBezTo>
                  <a:pt x="1567829" y="301480"/>
                  <a:pt x="1564079" y="294966"/>
                  <a:pt x="1561770" y="285257"/>
                </a:cubicBezTo>
                <a:cubicBezTo>
                  <a:pt x="1559461" y="275549"/>
                  <a:pt x="1557185" y="264414"/>
                  <a:pt x="1554941" y="251852"/>
                </a:cubicBezTo>
                <a:cubicBezTo>
                  <a:pt x="1552696" y="239290"/>
                  <a:pt x="1549064" y="228008"/>
                  <a:pt x="1544045" y="218005"/>
                </a:cubicBezTo>
                <a:cubicBezTo>
                  <a:pt x="1539027" y="208003"/>
                  <a:pt x="1540801" y="203705"/>
                  <a:pt x="1549369" y="205110"/>
                </a:cubicBezTo>
                <a:cubicBezTo>
                  <a:pt x="1557937" y="206515"/>
                  <a:pt x="1564341" y="207863"/>
                  <a:pt x="1568578" y="209154"/>
                </a:cubicBezTo>
                <a:cubicBezTo>
                  <a:pt x="1572815" y="210444"/>
                  <a:pt x="1577508" y="210642"/>
                  <a:pt x="1582657" y="209745"/>
                </a:cubicBezTo>
                <a:cubicBezTo>
                  <a:pt x="1587805" y="208849"/>
                  <a:pt x="1593584" y="208207"/>
                  <a:pt x="1599994" y="207820"/>
                </a:cubicBezTo>
                <a:cubicBezTo>
                  <a:pt x="1600869" y="155909"/>
                  <a:pt x="1598606" y="124353"/>
                  <a:pt x="1593207" y="113153"/>
                </a:cubicBezTo>
                <a:cubicBezTo>
                  <a:pt x="1589158" y="104754"/>
                  <a:pt x="1589400" y="100026"/>
                  <a:pt x="1593934" y="98971"/>
                </a:cubicBezTo>
                <a:close/>
                <a:moveTo>
                  <a:pt x="7137803" y="97596"/>
                </a:moveTo>
                <a:lnTo>
                  <a:pt x="7136856" y="103549"/>
                </a:lnTo>
                <a:cubicBezTo>
                  <a:pt x="7136399" y="106826"/>
                  <a:pt x="7135942" y="110500"/>
                  <a:pt x="7135487" y="114573"/>
                </a:cubicBezTo>
                <a:cubicBezTo>
                  <a:pt x="7134576" y="122718"/>
                  <a:pt x="7133902" y="135047"/>
                  <a:pt x="7133465" y="151560"/>
                </a:cubicBezTo>
                <a:cubicBezTo>
                  <a:pt x="7133246" y="159816"/>
                  <a:pt x="7132972" y="167738"/>
                  <a:pt x="7132642" y="175326"/>
                </a:cubicBezTo>
                <a:lnTo>
                  <a:pt x="7131825" y="190706"/>
                </a:lnTo>
                <a:lnTo>
                  <a:pt x="7132516" y="190055"/>
                </a:lnTo>
                <a:cubicBezTo>
                  <a:pt x="7134368" y="189684"/>
                  <a:pt x="7137506" y="190849"/>
                  <a:pt x="7141930" y="193548"/>
                </a:cubicBezTo>
                <a:lnTo>
                  <a:pt x="7157528" y="208120"/>
                </a:lnTo>
                <a:lnTo>
                  <a:pt x="7154362" y="191214"/>
                </a:lnTo>
                <a:cubicBezTo>
                  <a:pt x="7152527" y="177950"/>
                  <a:pt x="7150484" y="163527"/>
                  <a:pt x="7148232" y="147946"/>
                </a:cubicBezTo>
                <a:cubicBezTo>
                  <a:pt x="7145981" y="132366"/>
                  <a:pt x="7143988" y="120133"/>
                  <a:pt x="7142252" y="111250"/>
                </a:cubicBezTo>
                <a:close/>
                <a:moveTo>
                  <a:pt x="7012319" y="96529"/>
                </a:moveTo>
                <a:cubicBezTo>
                  <a:pt x="7014097" y="95605"/>
                  <a:pt x="7017141" y="95637"/>
                  <a:pt x="7021450" y="96623"/>
                </a:cubicBezTo>
                <a:cubicBezTo>
                  <a:pt x="7030069" y="98594"/>
                  <a:pt x="7036396" y="102466"/>
                  <a:pt x="7040433" y="108238"/>
                </a:cubicBezTo>
                <a:cubicBezTo>
                  <a:pt x="7044470" y="114010"/>
                  <a:pt x="7044574" y="120026"/>
                  <a:pt x="7040745" y="126285"/>
                </a:cubicBezTo>
                <a:cubicBezTo>
                  <a:pt x="7036916" y="132545"/>
                  <a:pt x="7030514" y="131573"/>
                  <a:pt x="7021536" y="123371"/>
                </a:cubicBezTo>
                <a:cubicBezTo>
                  <a:pt x="7015872" y="114896"/>
                  <a:pt x="7012287" y="107826"/>
                  <a:pt x="7010781" y="102162"/>
                </a:cubicBezTo>
                <a:cubicBezTo>
                  <a:pt x="7010028" y="99329"/>
                  <a:pt x="7010541" y="97452"/>
                  <a:pt x="7012319" y="96529"/>
                </a:cubicBezTo>
                <a:close/>
                <a:moveTo>
                  <a:pt x="5411927" y="96163"/>
                </a:moveTo>
                <a:cubicBezTo>
                  <a:pt x="5415128" y="95960"/>
                  <a:pt x="5418321" y="96590"/>
                  <a:pt x="5421505" y="98053"/>
                </a:cubicBezTo>
                <a:cubicBezTo>
                  <a:pt x="5427871" y="100978"/>
                  <a:pt x="5434461" y="105331"/>
                  <a:pt x="5441272" y="111110"/>
                </a:cubicBezTo>
                <a:cubicBezTo>
                  <a:pt x="5448084" y="116889"/>
                  <a:pt x="5449432" y="121851"/>
                  <a:pt x="5445316" y="125995"/>
                </a:cubicBezTo>
                <a:cubicBezTo>
                  <a:pt x="5441200" y="130139"/>
                  <a:pt x="5438311" y="140507"/>
                  <a:pt x="5436647" y="157099"/>
                </a:cubicBezTo>
                <a:cubicBezTo>
                  <a:pt x="5442599" y="157142"/>
                  <a:pt x="5452970" y="156253"/>
                  <a:pt x="5467762" y="154432"/>
                </a:cubicBezTo>
                <a:cubicBezTo>
                  <a:pt x="5482554" y="152610"/>
                  <a:pt x="5493439" y="156676"/>
                  <a:pt x="5500415" y="166628"/>
                </a:cubicBezTo>
                <a:cubicBezTo>
                  <a:pt x="5507391" y="176580"/>
                  <a:pt x="5505620" y="181108"/>
                  <a:pt x="5495102" y="180212"/>
                </a:cubicBezTo>
                <a:cubicBezTo>
                  <a:pt x="5484583" y="179316"/>
                  <a:pt x="5464539" y="178867"/>
                  <a:pt x="5434969" y="178867"/>
                </a:cubicBezTo>
                <a:cubicBezTo>
                  <a:pt x="5434224" y="189307"/>
                  <a:pt x="5432532" y="203411"/>
                  <a:pt x="5429893" y="221178"/>
                </a:cubicBezTo>
                <a:cubicBezTo>
                  <a:pt x="5434224" y="221752"/>
                  <a:pt x="5442175" y="223487"/>
                  <a:pt x="5453748" y="226384"/>
                </a:cubicBezTo>
                <a:cubicBezTo>
                  <a:pt x="5465321" y="229280"/>
                  <a:pt x="5472789" y="236257"/>
                  <a:pt x="5476151" y="247313"/>
                </a:cubicBezTo>
                <a:cubicBezTo>
                  <a:pt x="5479514" y="258369"/>
                  <a:pt x="5474222" y="261177"/>
                  <a:pt x="5460277" y="255734"/>
                </a:cubicBezTo>
                <a:cubicBezTo>
                  <a:pt x="5446331" y="250292"/>
                  <a:pt x="5435070" y="246266"/>
                  <a:pt x="5426494" y="243656"/>
                </a:cubicBezTo>
                <a:cubicBezTo>
                  <a:pt x="5422307" y="272724"/>
                  <a:pt x="5413030" y="294388"/>
                  <a:pt x="5398660" y="308650"/>
                </a:cubicBezTo>
                <a:cubicBezTo>
                  <a:pt x="5384291" y="322911"/>
                  <a:pt x="5374497" y="324342"/>
                  <a:pt x="5369278" y="312941"/>
                </a:cubicBezTo>
                <a:cubicBezTo>
                  <a:pt x="5364057" y="301541"/>
                  <a:pt x="5357307" y="290940"/>
                  <a:pt x="5349025" y="281138"/>
                </a:cubicBezTo>
                <a:cubicBezTo>
                  <a:pt x="5340744" y="271337"/>
                  <a:pt x="5341357" y="267827"/>
                  <a:pt x="5350864" y="270609"/>
                </a:cubicBezTo>
                <a:cubicBezTo>
                  <a:pt x="5360372" y="273391"/>
                  <a:pt x="5366907" y="274965"/>
                  <a:pt x="5370471" y="275330"/>
                </a:cubicBezTo>
                <a:cubicBezTo>
                  <a:pt x="5374035" y="275696"/>
                  <a:pt x="5377315" y="275757"/>
                  <a:pt x="5380312" y="275513"/>
                </a:cubicBezTo>
                <a:cubicBezTo>
                  <a:pt x="5383309" y="275269"/>
                  <a:pt x="5386238" y="272706"/>
                  <a:pt x="5389099" y="267823"/>
                </a:cubicBezTo>
                <a:cubicBezTo>
                  <a:pt x="5391960" y="262940"/>
                  <a:pt x="5395161" y="253874"/>
                  <a:pt x="5398703" y="240623"/>
                </a:cubicBezTo>
                <a:cubicBezTo>
                  <a:pt x="5374353" y="239046"/>
                  <a:pt x="5354894" y="238476"/>
                  <a:pt x="5340325" y="238913"/>
                </a:cubicBezTo>
                <a:cubicBezTo>
                  <a:pt x="5325755" y="239351"/>
                  <a:pt x="5314770" y="240441"/>
                  <a:pt x="5307370" y="242183"/>
                </a:cubicBezTo>
                <a:cubicBezTo>
                  <a:pt x="5299971" y="243925"/>
                  <a:pt x="5291969" y="246854"/>
                  <a:pt x="5283365" y="250970"/>
                </a:cubicBezTo>
                <a:cubicBezTo>
                  <a:pt x="5274761" y="255086"/>
                  <a:pt x="5271168" y="251002"/>
                  <a:pt x="5272588" y="238720"/>
                </a:cubicBezTo>
                <a:cubicBezTo>
                  <a:pt x="5274008" y="226437"/>
                  <a:pt x="5278619" y="218912"/>
                  <a:pt x="5286419" y="216145"/>
                </a:cubicBezTo>
                <a:cubicBezTo>
                  <a:pt x="5294220" y="213377"/>
                  <a:pt x="5301950" y="204551"/>
                  <a:pt x="5309607" y="189666"/>
                </a:cubicBezTo>
                <a:lnTo>
                  <a:pt x="5293969" y="192354"/>
                </a:lnTo>
                <a:cubicBezTo>
                  <a:pt x="5288090" y="192354"/>
                  <a:pt x="5281354" y="188052"/>
                  <a:pt x="5273761" y="179448"/>
                </a:cubicBezTo>
                <a:lnTo>
                  <a:pt x="5269306" y="170836"/>
                </a:lnTo>
                <a:lnTo>
                  <a:pt x="5266114" y="179298"/>
                </a:lnTo>
                <a:cubicBezTo>
                  <a:pt x="5251960" y="216467"/>
                  <a:pt x="5243808" y="243685"/>
                  <a:pt x="5241656" y="260951"/>
                </a:cubicBezTo>
                <a:cubicBezTo>
                  <a:pt x="5239505" y="278216"/>
                  <a:pt x="5234418" y="282934"/>
                  <a:pt x="5226395" y="275104"/>
                </a:cubicBezTo>
                <a:cubicBezTo>
                  <a:pt x="5218372" y="267275"/>
                  <a:pt x="5212012" y="257434"/>
                  <a:pt x="5207315" y="245582"/>
                </a:cubicBezTo>
                <a:cubicBezTo>
                  <a:pt x="5202619" y="233729"/>
                  <a:pt x="5202974" y="227542"/>
                  <a:pt x="5208380" y="227018"/>
                </a:cubicBezTo>
                <a:cubicBezTo>
                  <a:pt x="5213786" y="226495"/>
                  <a:pt x="5219745" y="221454"/>
                  <a:pt x="5226255" y="211896"/>
                </a:cubicBezTo>
                <a:cubicBezTo>
                  <a:pt x="5232766" y="202339"/>
                  <a:pt x="5244263" y="186317"/>
                  <a:pt x="5260747" y="163832"/>
                </a:cubicBezTo>
                <a:cubicBezTo>
                  <a:pt x="5275170" y="144157"/>
                  <a:pt x="5278343" y="145645"/>
                  <a:pt x="5270265" y="168295"/>
                </a:cubicBezTo>
                <a:lnTo>
                  <a:pt x="5269650" y="169922"/>
                </a:lnTo>
                <a:lnTo>
                  <a:pt x="5277224" y="167919"/>
                </a:lnTo>
                <a:cubicBezTo>
                  <a:pt x="5287126" y="168836"/>
                  <a:pt x="5299555" y="168901"/>
                  <a:pt x="5314512" y="168112"/>
                </a:cubicBezTo>
                <a:cubicBezTo>
                  <a:pt x="5318470" y="157845"/>
                  <a:pt x="5321342" y="148767"/>
                  <a:pt x="5323127" y="140880"/>
                </a:cubicBezTo>
                <a:cubicBezTo>
                  <a:pt x="5324912" y="132993"/>
                  <a:pt x="5324905" y="124500"/>
                  <a:pt x="5323105" y="115401"/>
                </a:cubicBezTo>
                <a:cubicBezTo>
                  <a:pt x="5321305" y="106302"/>
                  <a:pt x="5324833" y="103330"/>
                  <a:pt x="5333688" y="106485"/>
                </a:cubicBezTo>
                <a:cubicBezTo>
                  <a:pt x="5342544" y="109640"/>
                  <a:pt x="5351395" y="111009"/>
                  <a:pt x="5360243" y="110594"/>
                </a:cubicBezTo>
                <a:cubicBezTo>
                  <a:pt x="5369091" y="110178"/>
                  <a:pt x="5376702" y="109120"/>
                  <a:pt x="5383076" y="107421"/>
                </a:cubicBezTo>
                <a:cubicBezTo>
                  <a:pt x="5389450" y="105722"/>
                  <a:pt x="5395857" y="103004"/>
                  <a:pt x="5402295" y="99268"/>
                </a:cubicBezTo>
                <a:cubicBezTo>
                  <a:pt x="5405515" y="97401"/>
                  <a:pt x="5408725" y="96365"/>
                  <a:pt x="5411927" y="96163"/>
                </a:cubicBezTo>
                <a:close/>
                <a:moveTo>
                  <a:pt x="6813034" y="84181"/>
                </a:moveTo>
                <a:cubicBezTo>
                  <a:pt x="6819445" y="83857"/>
                  <a:pt x="6828690" y="87233"/>
                  <a:pt x="6840768" y="94310"/>
                </a:cubicBezTo>
                <a:cubicBezTo>
                  <a:pt x="6857188" y="102871"/>
                  <a:pt x="6860980" y="110988"/>
                  <a:pt x="6852146" y="118660"/>
                </a:cubicBezTo>
                <a:cubicBezTo>
                  <a:pt x="6843314" y="126332"/>
                  <a:pt x="6835584" y="136721"/>
                  <a:pt x="6828958" y="149828"/>
                </a:cubicBezTo>
                <a:cubicBezTo>
                  <a:pt x="6841550" y="160311"/>
                  <a:pt x="6843400" y="166194"/>
                  <a:pt x="6834508" y="167478"/>
                </a:cubicBezTo>
                <a:cubicBezTo>
                  <a:pt x="6825618" y="168761"/>
                  <a:pt x="6814658" y="170080"/>
                  <a:pt x="6801630" y="171436"/>
                </a:cubicBezTo>
                <a:cubicBezTo>
                  <a:pt x="6788602" y="172791"/>
                  <a:pt x="6764672" y="175591"/>
                  <a:pt x="6729839" y="179835"/>
                </a:cubicBezTo>
                <a:cubicBezTo>
                  <a:pt x="6725724" y="196284"/>
                  <a:pt x="6720074" y="196405"/>
                  <a:pt x="6712889" y="180201"/>
                </a:cubicBezTo>
                <a:cubicBezTo>
                  <a:pt x="6705704" y="163997"/>
                  <a:pt x="6700560" y="151452"/>
                  <a:pt x="6697456" y="142569"/>
                </a:cubicBezTo>
                <a:cubicBezTo>
                  <a:pt x="6694350" y="133685"/>
                  <a:pt x="6690268" y="124439"/>
                  <a:pt x="6685205" y="114831"/>
                </a:cubicBezTo>
                <a:cubicBezTo>
                  <a:pt x="6680143" y="105223"/>
                  <a:pt x="6682090" y="101118"/>
                  <a:pt x="6691046" y="102516"/>
                </a:cubicBezTo>
                <a:cubicBezTo>
                  <a:pt x="6700000" y="103915"/>
                  <a:pt x="6706131" y="104814"/>
                  <a:pt x="6709437" y="105216"/>
                </a:cubicBezTo>
                <a:cubicBezTo>
                  <a:pt x="6712742" y="105618"/>
                  <a:pt x="6722740" y="104711"/>
                  <a:pt x="6739432" y="102495"/>
                </a:cubicBezTo>
                <a:cubicBezTo>
                  <a:pt x="6756124" y="100279"/>
                  <a:pt x="6770146" y="97863"/>
                  <a:pt x="6781496" y="95246"/>
                </a:cubicBezTo>
                <a:cubicBezTo>
                  <a:pt x="6792846" y="92629"/>
                  <a:pt x="6801536" y="89460"/>
                  <a:pt x="6807567" y="85738"/>
                </a:cubicBezTo>
                <a:cubicBezTo>
                  <a:pt x="6809074" y="84808"/>
                  <a:pt x="6810897" y="84289"/>
                  <a:pt x="6813034" y="84181"/>
                </a:cubicBezTo>
                <a:close/>
                <a:moveTo>
                  <a:pt x="811257" y="77618"/>
                </a:moveTo>
                <a:cubicBezTo>
                  <a:pt x="810175" y="80207"/>
                  <a:pt x="808423" y="83206"/>
                  <a:pt x="806001" y="86615"/>
                </a:cubicBezTo>
                <a:lnTo>
                  <a:pt x="802692" y="90704"/>
                </a:lnTo>
                <a:lnTo>
                  <a:pt x="805191" y="90503"/>
                </a:lnTo>
                <a:cubicBezTo>
                  <a:pt x="816392" y="91994"/>
                  <a:pt x="822199" y="96196"/>
                  <a:pt x="822615" y="103108"/>
                </a:cubicBezTo>
                <a:cubicBezTo>
                  <a:pt x="824323" y="97946"/>
                  <a:pt x="827369" y="92407"/>
                  <a:pt x="831757" y="86491"/>
                </a:cubicBezTo>
                <a:cubicBezTo>
                  <a:pt x="836145" y="80576"/>
                  <a:pt x="837328" y="77844"/>
                  <a:pt x="835307" y="78296"/>
                </a:cubicBezTo>
                <a:cubicBezTo>
                  <a:pt x="833284" y="78748"/>
                  <a:pt x="829542" y="79647"/>
                  <a:pt x="824078" y="80995"/>
                </a:cubicBezTo>
                <a:cubicBezTo>
                  <a:pt x="818615" y="82343"/>
                  <a:pt x="814341" y="81218"/>
                  <a:pt x="811257" y="77618"/>
                </a:cubicBezTo>
                <a:close/>
                <a:moveTo>
                  <a:pt x="7131970" y="77519"/>
                </a:moveTo>
                <a:lnTo>
                  <a:pt x="7127474" y="80544"/>
                </a:lnTo>
                <a:lnTo>
                  <a:pt x="7135924" y="91833"/>
                </a:lnTo>
                <a:lnTo>
                  <a:pt x="7133476" y="84319"/>
                </a:lnTo>
                <a:cubicBezTo>
                  <a:pt x="7132447" y="82051"/>
                  <a:pt x="7131842" y="80209"/>
                  <a:pt x="7131660" y="78791"/>
                </a:cubicBezTo>
                <a:close/>
                <a:moveTo>
                  <a:pt x="4985988" y="77409"/>
                </a:moveTo>
                <a:cubicBezTo>
                  <a:pt x="4989664" y="77656"/>
                  <a:pt x="4995292" y="79683"/>
                  <a:pt x="5002870" y="83491"/>
                </a:cubicBezTo>
                <a:cubicBezTo>
                  <a:pt x="5015719" y="91636"/>
                  <a:pt x="5018903" y="97766"/>
                  <a:pt x="5012421" y="101882"/>
                </a:cubicBezTo>
                <a:cubicBezTo>
                  <a:pt x="5005939" y="105998"/>
                  <a:pt x="4997747" y="112329"/>
                  <a:pt x="4987846" y="120876"/>
                </a:cubicBezTo>
                <a:cubicBezTo>
                  <a:pt x="4977944" y="129422"/>
                  <a:pt x="4967210" y="136047"/>
                  <a:pt x="4955645" y="140751"/>
                </a:cubicBezTo>
                <a:cubicBezTo>
                  <a:pt x="4944079" y="145455"/>
                  <a:pt x="4942412" y="143103"/>
                  <a:pt x="4950644" y="133696"/>
                </a:cubicBezTo>
                <a:cubicBezTo>
                  <a:pt x="4958875" y="124288"/>
                  <a:pt x="4966074" y="114978"/>
                  <a:pt x="4972240" y="105765"/>
                </a:cubicBezTo>
                <a:cubicBezTo>
                  <a:pt x="4978406" y="96551"/>
                  <a:pt x="4981263" y="88632"/>
                  <a:pt x="4980812" y="82006"/>
                </a:cubicBezTo>
                <a:cubicBezTo>
                  <a:pt x="4980586" y="78694"/>
                  <a:pt x="4982311" y="77161"/>
                  <a:pt x="4985988" y="77409"/>
                </a:cubicBezTo>
                <a:close/>
                <a:moveTo>
                  <a:pt x="4012710" y="75887"/>
                </a:moveTo>
                <a:cubicBezTo>
                  <a:pt x="4016611" y="76611"/>
                  <a:pt x="4021112" y="78156"/>
                  <a:pt x="4026213" y="80522"/>
                </a:cubicBezTo>
                <a:cubicBezTo>
                  <a:pt x="4036417" y="85254"/>
                  <a:pt x="4046039" y="91908"/>
                  <a:pt x="4055080" y="100484"/>
                </a:cubicBezTo>
                <a:cubicBezTo>
                  <a:pt x="4064122" y="109059"/>
                  <a:pt x="4062534" y="113906"/>
                  <a:pt x="4050316" y="115025"/>
                </a:cubicBezTo>
                <a:cubicBezTo>
                  <a:pt x="4038098" y="116143"/>
                  <a:pt x="4024349" y="120313"/>
                  <a:pt x="4009070" y="127533"/>
                </a:cubicBezTo>
                <a:cubicBezTo>
                  <a:pt x="3993790" y="134753"/>
                  <a:pt x="3989320" y="133054"/>
                  <a:pt x="3995658" y="122435"/>
                </a:cubicBezTo>
                <a:cubicBezTo>
                  <a:pt x="4001996" y="111816"/>
                  <a:pt x="4005596" y="105618"/>
                  <a:pt x="4006456" y="103839"/>
                </a:cubicBezTo>
                <a:cubicBezTo>
                  <a:pt x="4007317" y="102061"/>
                  <a:pt x="4004366" y="100624"/>
                  <a:pt x="3997605" y="99527"/>
                </a:cubicBezTo>
                <a:cubicBezTo>
                  <a:pt x="3990843" y="98430"/>
                  <a:pt x="3960080" y="101344"/>
                  <a:pt x="3905315" y="108270"/>
                </a:cubicBezTo>
                <a:cubicBezTo>
                  <a:pt x="3917920" y="111956"/>
                  <a:pt x="3922017" y="115885"/>
                  <a:pt x="3917608" y="120058"/>
                </a:cubicBezTo>
                <a:cubicBezTo>
                  <a:pt x="3913198" y="124231"/>
                  <a:pt x="3906849" y="130283"/>
                  <a:pt x="3898560" y="138213"/>
                </a:cubicBezTo>
                <a:cubicBezTo>
                  <a:pt x="3914837" y="137410"/>
                  <a:pt x="3928736" y="135409"/>
                  <a:pt x="3940258" y="132211"/>
                </a:cubicBezTo>
                <a:cubicBezTo>
                  <a:pt x="3951780" y="129014"/>
                  <a:pt x="3962109" y="131598"/>
                  <a:pt x="3971244" y="139966"/>
                </a:cubicBezTo>
                <a:cubicBezTo>
                  <a:pt x="3980378" y="148333"/>
                  <a:pt x="3974506" y="153302"/>
                  <a:pt x="3953627" y="154873"/>
                </a:cubicBezTo>
                <a:lnTo>
                  <a:pt x="3914723" y="159479"/>
                </a:lnTo>
                <a:lnTo>
                  <a:pt x="3931407" y="167424"/>
                </a:lnTo>
                <a:cubicBezTo>
                  <a:pt x="3935609" y="170321"/>
                  <a:pt x="3936809" y="173167"/>
                  <a:pt x="3935010" y="175963"/>
                </a:cubicBezTo>
                <a:cubicBezTo>
                  <a:pt x="3933210" y="178760"/>
                  <a:pt x="3932310" y="181470"/>
                  <a:pt x="3932310" y="184094"/>
                </a:cubicBezTo>
                <a:cubicBezTo>
                  <a:pt x="3941847" y="183234"/>
                  <a:pt x="3952569" y="181445"/>
                  <a:pt x="3964479" y="178728"/>
                </a:cubicBezTo>
                <a:cubicBezTo>
                  <a:pt x="3976388" y="176010"/>
                  <a:pt x="3985928" y="178878"/>
                  <a:pt x="3993098" y="187332"/>
                </a:cubicBezTo>
                <a:cubicBezTo>
                  <a:pt x="4000269" y="195785"/>
                  <a:pt x="3994615" y="200535"/>
                  <a:pt x="3976137" y="201582"/>
                </a:cubicBezTo>
                <a:cubicBezTo>
                  <a:pt x="3957660" y="202629"/>
                  <a:pt x="3942599" y="203152"/>
                  <a:pt x="3930955" y="203152"/>
                </a:cubicBezTo>
                <a:lnTo>
                  <a:pt x="3930955" y="225932"/>
                </a:lnTo>
                <a:cubicBezTo>
                  <a:pt x="3965386" y="221515"/>
                  <a:pt x="3989130" y="218611"/>
                  <a:pt x="4002186" y="217220"/>
                </a:cubicBezTo>
                <a:cubicBezTo>
                  <a:pt x="4015243" y="215829"/>
                  <a:pt x="4026511" y="216607"/>
                  <a:pt x="4035990" y="219554"/>
                </a:cubicBezTo>
                <a:cubicBezTo>
                  <a:pt x="4045469" y="222501"/>
                  <a:pt x="4051707" y="227703"/>
                  <a:pt x="4054704" y="235160"/>
                </a:cubicBezTo>
                <a:cubicBezTo>
                  <a:pt x="4057701" y="242617"/>
                  <a:pt x="4051420" y="245893"/>
                  <a:pt x="4035861" y="244990"/>
                </a:cubicBezTo>
                <a:cubicBezTo>
                  <a:pt x="4020302" y="244087"/>
                  <a:pt x="4003915" y="243413"/>
                  <a:pt x="3986699" y="242968"/>
                </a:cubicBezTo>
                <a:cubicBezTo>
                  <a:pt x="3969483" y="242524"/>
                  <a:pt x="3950859" y="243506"/>
                  <a:pt x="3930826" y="245915"/>
                </a:cubicBezTo>
                <a:cubicBezTo>
                  <a:pt x="3929951" y="295188"/>
                  <a:pt x="3925456" y="322427"/>
                  <a:pt x="3917339" y="327633"/>
                </a:cubicBezTo>
                <a:cubicBezTo>
                  <a:pt x="3909222" y="332838"/>
                  <a:pt x="3905609" y="306646"/>
                  <a:pt x="3906498" y="249056"/>
                </a:cubicBezTo>
                <a:cubicBezTo>
                  <a:pt x="3864739" y="257100"/>
                  <a:pt x="3838647" y="262033"/>
                  <a:pt x="3828222" y="263855"/>
                </a:cubicBezTo>
                <a:cubicBezTo>
                  <a:pt x="3817797" y="265676"/>
                  <a:pt x="3806640" y="262292"/>
                  <a:pt x="3794752" y="253702"/>
                </a:cubicBezTo>
                <a:cubicBezTo>
                  <a:pt x="3782864" y="245112"/>
                  <a:pt x="3783251" y="240817"/>
                  <a:pt x="3795913" y="240817"/>
                </a:cubicBezTo>
                <a:cubicBezTo>
                  <a:pt x="3806683" y="240817"/>
                  <a:pt x="3822787" y="239699"/>
                  <a:pt x="3844225" y="237461"/>
                </a:cubicBezTo>
                <a:cubicBezTo>
                  <a:pt x="3865664" y="235224"/>
                  <a:pt x="3886421" y="232901"/>
                  <a:pt x="3906498" y="230492"/>
                </a:cubicBezTo>
                <a:lnTo>
                  <a:pt x="3906498" y="205863"/>
                </a:lnTo>
                <a:cubicBezTo>
                  <a:pt x="3873372" y="212072"/>
                  <a:pt x="3853274" y="217224"/>
                  <a:pt x="3846204" y="221318"/>
                </a:cubicBezTo>
                <a:cubicBezTo>
                  <a:pt x="3839135" y="225412"/>
                  <a:pt x="3833919" y="222691"/>
                  <a:pt x="3830556" y="213155"/>
                </a:cubicBezTo>
                <a:cubicBezTo>
                  <a:pt x="3827193" y="203619"/>
                  <a:pt x="3828824" y="197865"/>
                  <a:pt x="3835449" y="195893"/>
                </a:cubicBezTo>
                <a:cubicBezTo>
                  <a:pt x="3842074" y="193921"/>
                  <a:pt x="3852263" y="183291"/>
                  <a:pt x="3866015" y="164004"/>
                </a:cubicBezTo>
                <a:cubicBezTo>
                  <a:pt x="3857583" y="167603"/>
                  <a:pt x="3848950" y="165904"/>
                  <a:pt x="3840117" y="158906"/>
                </a:cubicBezTo>
                <a:cubicBezTo>
                  <a:pt x="3831283" y="151908"/>
                  <a:pt x="3830853" y="148068"/>
                  <a:pt x="3838826" y="147387"/>
                </a:cubicBezTo>
                <a:cubicBezTo>
                  <a:pt x="3846799" y="146706"/>
                  <a:pt x="3858501" y="145555"/>
                  <a:pt x="3873931" y="143935"/>
                </a:cubicBezTo>
                <a:cubicBezTo>
                  <a:pt x="3876771" y="138973"/>
                  <a:pt x="3879086" y="132911"/>
                  <a:pt x="3880879" y="125748"/>
                </a:cubicBezTo>
                <a:cubicBezTo>
                  <a:pt x="3882672" y="118585"/>
                  <a:pt x="3883568" y="113340"/>
                  <a:pt x="3883568" y="110013"/>
                </a:cubicBezTo>
                <a:lnTo>
                  <a:pt x="3818155" y="122984"/>
                </a:lnTo>
                <a:cubicBezTo>
                  <a:pt x="3812820" y="144408"/>
                  <a:pt x="3805891" y="156152"/>
                  <a:pt x="3797365" y="158217"/>
                </a:cubicBezTo>
                <a:cubicBezTo>
                  <a:pt x="3788840" y="160282"/>
                  <a:pt x="3783753" y="156930"/>
                  <a:pt x="3782104" y="148161"/>
                </a:cubicBezTo>
                <a:cubicBezTo>
                  <a:pt x="3780455" y="139392"/>
                  <a:pt x="3781691" y="132914"/>
                  <a:pt x="3785814" y="128727"/>
                </a:cubicBezTo>
                <a:cubicBezTo>
                  <a:pt x="3789937" y="124539"/>
                  <a:pt x="3792880" y="119140"/>
                  <a:pt x="3794644" y="112530"/>
                </a:cubicBezTo>
                <a:cubicBezTo>
                  <a:pt x="3796408" y="105919"/>
                  <a:pt x="3799290" y="99996"/>
                  <a:pt x="3803291" y="94762"/>
                </a:cubicBezTo>
                <a:cubicBezTo>
                  <a:pt x="3807292" y="89528"/>
                  <a:pt x="3811738" y="93213"/>
                  <a:pt x="3816628" y="105818"/>
                </a:cubicBezTo>
                <a:cubicBezTo>
                  <a:pt x="3916393" y="89700"/>
                  <a:pt x="3971014" y="81189"/>
                  <a:pt x="3980493" y="80286"/>
                </a:cubicBezTo>
                <a:cubicBezTo>
                  <a:pt x="3989972" y="79382"/>
                  <a:pt x="3997411" y="78013"/>
                  <a:pt x="4002810" y="76177"/>
                </a:cubicBezTo>
                <a:cubicBezTo>
                  <a:pt x="4005510" y="75259"/>
                  <a:pt x="4008810" y="75163"/>
                  <a:pt x="4012710" y="75887"/>
                </a:cubicBezTo>
                <a:close/>
                <a:moveTo>
                  <a:pt x="5039599" y="72133"/>
                </a:moveTo>
                <a:cubicBezTo>
                  <a:pt x="5050448" y="73080"/>
                  <a:pt x="5059758" y="75496"/>
                  <a:pt x="5067531" y="79382"/>
                </a:cubicBezTo>
                <a:cubicBezTo>
                  <a:pt x="5075189" y="82250"/>
                  <a:pt x="5080785" y="85706"/>
                  <a:pt x="5084319" y="89750"/>
                </a:cubicBezTo>
                <a:cubicBezTo>
                  <a:pt x="5087854" y="93794"/>
                  <a:pt x="5089621" y="99623"/>
                  <a:pt x="5089621" y="107238"/>
                </a:cubicBezTo>
                <a:cubicBezTo>
                  <a:pt x="5089621" y="117190"/>
                  <a:pt x="5084473" y="120022"/>
                  <a:pt x="5074178" y="115735"/>
                </a:cubicBezTo>
                <a:cubicBezTo>
                  <a:pt x="5063881" y="111447"/>
                  <a:pt x="5052832" y="102871"/>
                  <a:pt x="5041030" y="90008"/>
                </a:cubicBezTo>
                <a:cubicBezTo>
                  <a:pt x="5029228" y="77145"/>
                  <a:pt x="5028751" y="71187"/>
                  <a:pt x="5039599" y="72133"/>
                </a:cubicBezTo>
                <a:close/>
                <a:moveTo>
                  <a:pt x="1959685" y="60087"/>
                </a:moveTo>
                <a:cubicBezTo>
                  <a:pt x="1949073" y="62769"/>
                  <a:pt x="1937716" y="64569"/>
                  <a:pt x="1925612" y="65486"/>
                </a:cubicBezTo>
                <a:cubicBezTo>
                  <a:pt x="1933715" y="67480"/>
                  <a:pt x="1937092" y="71176"/>
                  <a:pt x="1935744" y="76575"/>
                </a:cubicBezTo>
                <a:cubicBezTo>
                  <a:pt x="1934396" y="81974"/>
                  <a:pt x="1933722" y="88567"/>
                  <a:pt x="1933722" y="96354"/>
                </a:cubicBezTo>
                <a:lnTo>
                  <a:pt x="1959427" y="92869"/>
                </a:lnTo>
                <a:cubicBezTo>
                  <a:pt x="1960172" y="86129"/>
                  <a:pt x="1960545" y="79224"/>
                  <a:pt x="1960545" y="72155"/>
                </a:cubicBezTo>
                <a:cubicBezTo>
                  <a:pt x="1960545" y="65687"/>
                  <a:pt x="1960258" y="61665"/>
                  <a:pt x="1959685" y="60087"/>
                </a:cubicBezTo>
                <a:close/>
                <a:moveTo>
                  <a:pt x="7445531" y="56324"/>
                </a:moveTo>
                <a:cubicBezTo>
                  <a:pt x="7446982" y="56092"/>
                  <a:pt x="7448798" y="56289"/>
                  <a:pt x="7450978" y="56915"/>
                </a:cubicBezTo>
                <a:cubicBezTo>
                  <a:pt x="7459705" y="59417"/>
                  <a:pt x="7465355" y="63034"/>
                  <a:pt x="7467929" y="67767"/>
                </a:cubicBezTo>
                <a:cubicBezTo>
                  <a:pt x="7470503" y="72499"/>
                  <a:pt x="7470794" y="77801"/>
                  <a:pt x="7468800" y="83673"/>
                </a:cubicBezTo>
                <a:cubicBezTo>
                  <a:pt x="7466808" y="89546"/>
                  <a:pt x="7462620" y="90413"/>
                  <a:pt x="7456238" y="86276"/>
                </a:cubicBezTo>
                <a:cubicBezTo>
                  <a:pt x="7449858" y="82139"/>
                  <a:pt x="7445225" y="76708"/>
                  <a:pt x="7442342" y="69982"/>
                </a:cubicBezTo>
                <a:cubicBezTo>
                  <a:pt x="7440116" y="61572"/>
                  <a:pt x="7441180" y="57019"/>
                  <a:pt x="7445531" y="56324"/>
                </a:cubicBezTo>
                <a:close/>
                <a:moveTo>
                  <a:pt x="7079068" y="55344"/>
                </a:moveTo>
                <a:cubicBezTo>
                  <a:pt x="7083035" y="56072"/>
                  <a:pt x="7086884" y="57972"/>
                  <a:pt x="7090616" y="61045"/>
                </a:cubicBezTo>
                <a:cubicBezTo>
                  <a:pt x="7098080" y="67189"/>
                  <a:pt x="7089409" y="73288"/>
                  <a:pt x="7064600" y="79339"/>
                </a:cubicBezTo>
                <a:cubicBezTo>
                  <a:pt x="7039792" y="85391"/>
                  <a:pt x="7022670" y="86710"/>
                  <a:pt x="7013234" y="83297"/>
                </a:cubicBezTo>
                <a:cubicBezTo>
                  <a:pt x="7003798" y="79884"/>
                  <a:pt x="7007290" y="74793"/>
                  <a:pt x="7023709" y="68025"/>
                </a:cubicBezTo>
                <a:cubicBezTo>
                  <a:pt x="7044044" y="63694"/>
                  <a:pt x="7058412" y="59912"/>
                  <a:pt x="7066816" y="56678"/>
                </a:cubicBezTo>
                <a:cubicBezTo>
                  <a:pt x="7071017" y="55061"/>
                  <a:pt x="7075102" y="54617"/>
                  <a:pt x="7079068" y="55344"/>
                </a:cubicBezTo>
                <a:close/>
                <a:moveTo>
                  <a:pt x="3006612" y="49964"/>
                </a:moveTo>
                <a:cubicBezTo>
                  <a:pt x="3010317" y="50059"/>
                  <a:pt x="3014324" y="50888"/>
                  <a:pt x="3018633" y="52451"/>
                </a:cubicBezTo>
                <a:cubicBezTo>
                  <a:pt x="3027252" y="55577"/>
                  <a:pt x="3030945" y="59342"/>
                  <a:pt x="3029711" y="63744"/>
                </a:cubicBezTo>
                <a:cubicBezTo>
                  <a:pt x="3028478" y="68147"/>
                  <a:pt x="3018931" y="72226"/>
                  <a:pt x="3001071" y="75984"/>
                </a:cubicBezTo>
                <a:lnTo>
                  <a:pt x="2995962" y="77071"/>
                </a:lnTo>
                <a:lnTo>
                  <a:pt x="2999769" y="78963"/>
                </a:lnTo>
                <a:cubicBezTo>
                  <a:pt x="3011069" y="86255"/>
                  <a:pt x="3014084" y="92572"/>
                  <a:pt x="3008814" y="97913"/>
                </a:cubicBezTo>
                <a:cubicBezTo>
                  <a:pt x="3003544" y="103255"/>
                  <a:pt x="2997632" y="109934"/>
                  <a:pt x="2991079" y="117950"/>
                </a:cubicBezTo>
                <a:cubicBezTo>
                  <a:pt x="2996757" y="118036"/>
                  <a:pt x="3003325" y="117158"/>
                  <a:pt x="3010782" y="115315"/>
                </a:cubicBezTo>
                <a:cubicBezTo>
                  <a:pt x="3018239" y="113472"/>
                  <a:pt x="3024692" y="115562"/>
                  <a:pt x="3030141" y="121585"/>
                </a:cubicBezTo>
                <a:cubicBezTo>
                  <a:pt x="3035591" y="127608"/>
                  <a:pt x="3031876" y="131459"/>
                  <a:pt x="3018999" y="133136"/>
                </a:cubicBezTo>
                <a:cubicBezTo>
                  <a:pt x="3006122" y="134814"/>
                  <a:pt x="2990060" y="137367"/>
                  <a:pt x="2970816" y="140794"/>
                </a:cubicBezTo>
                <a:cubicBezTo>
                  <a:pt x="2979822" y="145957"/>
                  <a:pt x="2983873" y="150018"/>
                  <a:pt x="2982969" y="152980"/>
                </a:cubicBezTo>
                <a:cubicBezTo>
                  <a:pt x="2982066" y="155941"/>
                  <a:pt x="2982173" y="158662"/>
                  <a:pt x="2983292" y="161143"/>
                </a:cubicBezTo>
                <a:cubicBezTo>
                  <a:pt x="2987608" y="161258"/>
                  <a:pt x="2993983" y="159938"/>
                  <a:pt x="3002415" y="157185"/>
                </a:cubicBezTo>
                <a:cubicBezTo>
                  <a:pt x="3010847" y="154432"/>
                  <a:pt x="3018038" y="156289"/>
                  <a:pt x="3023989" y="162756"/>
                </a:cubicBezTo>
                <a:cubicBezTo>
                  <a:pt x="3029941" y="169224"/>
                  <a:pt x="3026764" y="173289"/>
                  <a:pt x="3014460" y="174952"/>
                </a:cubicBezTo>
                <a:cubicBezTo>
                  <a:pt x="3002156" y="176616"/>
                  <a:pt x="2991659" y="178530"/>
                  <a:pt x="2982969" y="180696"/>
                </a:cubicBezTo>
                <a:lnTo>
                  <a:pt x="2982969" y="192204"/>
                </a:lnTo>
                <a:cubicBezTo>
                  <a:pt x="2995947" y="191300"/>
                  <a:pt x="3005942" y="194670"/>
                  <a:pt x="3012955" y="202314"/>
                </a:cubicBezTo>
                <a:cubicBezTo>
                  <a:pt x="3019967" y="209957"/>
                  <a:pt x="3021609" y="216959"/>
                  <a:pt x="3017881" y="223318"/>
                </a:cubicBezTo>
                <a:cubicBezTo>
                  <a:pt x="3014152" y="229678"/>
                  <a:pt x="3008111" y="229366"/>
                  <a:pt x="2999758" y="222383"/>
                </a:cubicBezTo>
                <a:cubicBezTo>
                  <a:pt x="2991405" y="215399"/>
                  <a:pt x="2985809" y="209441"/>
                  <a:pt x="2982969" y="204508"/>
                </a:cubicBezTo>
                <a:lnTo>
                  <a:pt x="2982969" y="235461"/>
                </a:lnTo>
                <a:cubicBezTo>
                  <a:pt x="2982969" y="246216"/>
                  <a:pt x="2982715" y="253867"/>
                  <a:pt x="2982206" y="258412"/>
                </a:cubicBezTo>
                <a:cubicBezTo>
                  <a:pt x="2981697" y="262958"/>
                  <a:pt x="2978936" y="268608"/>
                  <a:pt x="2973924" y="275363"/>
                </a:cubicBezTo>
                <a:cubicBezTo>
                  <a:pt x="2968913" y="282117"/>
                  <a:pt x="2964334" y="282339"/>
                  <a:pt x="2960190" y="276029"/>
                </a:cubicBezTo>
                <a:cubicBezTo>
                  <a:pt x="2956046" y="269720"/>
                  <a:pt x="2949556" y="262270"/>
                  <a:pt x="2940723" y="253680"/>
                </a:cubicBezTo>
                <a:cubicBezTo>
                  <a:pt x="2931890" y="245090"/>
                  <a:pt x="2931377" y="241244"/>
                  <a:pt x="2939185" y="242140"/>
                </a:cubicBezTo>
                <a:cubicBezTo>
                  <a:pt x="2946994" y="243036"/>
                  <a:pt x="2951736" y="243269"/>
                  <a:pt x="2953414" y="242839"/>
                </a:cubicBezTo>
                <a:cubicBezTo>
                  <a:pt x="2955092" y="242409"/>
                  <a:pt x="2956361" y="236981"/>
                  <a:pt x="2957221" y="226556"/>
                </a:cubicBezTo>
                <a:cubicBezTo>
                  <a:pt x="2958082" y="216130"/>
                  <a:pt x="2958512" y="202034"/>
                  <a:pt x="2958512" y="184266"/>
                </a:cubicBezTo>
                <a:cubicBezTo>
                  <a:pt x="2949091" y="186446"/>
                  <a:pt x="2941207" y="188314"/>
                  <a:pt x="2934861" y="189870"/>
                </a:cubicBezTo>
                <a:lnTo>
                  <a:pt x="2920474" y="193593"/>
                </a:lnTo>
                <a:lnTo>
                  <a:pt x="2922749" y="195030"/>
                </a:lnTo>
                <a:cubicBezTo>
                  <a:pt x="2924310" y="197096"/>
                  <a:pt x="2925372" y="201009"/>
                  <a:pt x="2925935" y="206766"/>
                </a:cubicBezTo>
                <a:cubicBezTo>
                  <a:pt x="2927060" y="218281"/>
                  <a:pt x="2924339" y="231356"/>
                  <a:pt x="2917772" y="245990"/>
                </a:cubicBezTo>
                <a:cubicBezTo>
                  <a:pt x="2911204" y="260624"/>
                  <a:pt x="2904654" y="263026"/>
                  <a:pt x="2898122" y="253196"/>
                </a:cubicBezTo>
                <a:cubicBezTo>
                  <a:pt x="2891590" y="243366"/>
                  <a:pt x="2890385" y="235339"/>
                  <a:pt x="2894508" y="229115"/>
                </a:cubicBezTo>
                <a:cubicBezTo>
                  <a:pt x="2898631" y="222892"/>
                  <a:pt x="2902055" y="216596"/>
                  <a:pt x="2904779" y="210229"/>
                </a:cubicBezTo>
                <a:cubicBezTo>
                  <a:pt x="2907518" y="202902"/>
                  <a:pt x="2911447" y="197614"/>
                  <a:pt x="2916567" y="194366"/>
                </a:cubicBezTo>
                <a:lnTo>
                  <a:pt x="2918513" y="193775"/>
                </a:lnTo>
                <a:lnTo>
                  <a:pt x="2915324" y="194061"/>
                </a:lnTo>
                <a:cubicBezTo>
                  <a:pt x="2909999" y="193581"/>
                  <a:pt x="2904043" y="190284"/>
                  <a:pt x="2897455" y="184170"/>
                </a:cubicBezTo>
                <a:cubicBezTo>
                  <a:pt x="2888672" y="176017"/>
                  <a:pt x="2890514" y="172400"/>
                  <a:pt x="2902983" y="173318"/>
                </a:cubicBezTo>
                <a:cubicBezTo>
                  <a:pt x="2915452" y="174235"/>
                  <a:pt x="2933962" y="172264"/>
                  <a:pt x="2958512" y="167402"/>
                </a:cubicBezTo>
                <a:cubicBezTo>
                  <a:pt x="2957652" y="161322"/>
                  <a:pt x="2956426" y="156489"/>
                  <a:pt x="2954834" y="152904"/>
                </a:cubicBezTo>
                <a:cubicBezTo>
                  <a:pt x="2953242" y="149319"/>
                  <a:pt x="2951794" y="146724"/>
                  <a:pt x="2950489" y="145118"/>
                </a:cubicBezTo>
                <a:cubicBezTo>
                  <a:pt x="2924060" y="151384"/>
                  <a:pt x="2906963" y="155876"/>
                  <a:pt x="2899198" y="158594"/>
                </a:cubicBezTo>
                <a:cubicBezTo>
                  <a:pt x="2891432" y="161311"/>
                  <a:pt x="2884305" y="160060"/>
                  <a:pt x="2877816" y="154840"/>
                </a:cubicBezTo>
                <a:cubicBezTo>
                  <a:pt x="2871327" y="149621"/>
                  <a:pt x="2868083" y="145455"/>
                  <a:pt x="2868083" y="142343"/>
                </a:cubicBezTo>
                <a:cubicBezTo>
                  <a:pt x="2868083" y="138700"/>
                  <a:pt x="2872607" y="136879"/>
                  <a:pt x="2881656" y="136879"/>
                </a:cubicBezTo>
                <a:cubicBezTo>
                  <a:pt x="2888625" y="136879"/>
                  <a:pt x="2899889" y="135768"/>
                  <a:pt x="2915448" y="133545"/>
                </a:cubicBezTo>
                <a:lnTo>
                  <a:pt x="2947669" y="127762"/>
                </a:lnTo>
                <a:lnTo>
                  <a:pt x="2944543" y="126180"/>
                </a:lnTo>
                <a:cubicBezTo>
                  <a:pt x="2942760" y="124755"/>
                  <a:pt x="2940863" y="122751"/>
                  <a:pt x="2938852" y="120166"/>
                </a:cubicBezTo>
                <a:cubicBezTo>
                  <a:pt x="2933101" y="110629"/>
                  <a:pt x="2929993" y="102029"/>
                  <a:pt x="2929527" y="94364"/>
                </a:cubicBezTo>
                <a:cubicBezTo>
                  <a:pt x="2929061" y="86699"/>
                  <a:pt x="2934704" y="87556"/>
                  <a:pt x="2946456" y="96935"/>
                </a:cubicBezTo>
                <a:cubicBezTo>
                  <a:pt x="2958207" y="106313"/>
                  <a:pt x="2961889" y="115114"/>
                  <a:pt x="2957501" y="123338"/>
                </a:cubicBezTo>
                <a:lnTo>
                  <a:pt x="2954942" y="126457"/>
                </a:lnTo>
                <a:lnTo>
                  <a:pt x="2968902" y="123952"/>
                </a:lnTo>
                <a:cubicBezTo>
                  <a:pt x="2978180" y="107102"/>
                  <a:pt x="2982819" y="94332"/>
                  <a:pt x="2982819" y="85642"/>
                </a:cubicBezTo>
                <a:lnTo>
                  <a:pt x="2983718" y="79678"/>
                </a:lnTo>
                <a:lnTo>
                  <a:pt x="2955458" y="85695"/>
                </a:lnTo>
                <a:cubicBezTo>
                  <a:pt x="2942910" y="88413"/>
                  <a:pt x="2931509" y="87086"/>
                  <a:pt x="2921256" y="81716"/>
                </a:cubicBezTo>
                <a:cubicBezTo>
                  <a:pt x="2911003" y="76346"/>
                  <a:pt x="2912476" y="72739"/>
                  <a:pt x="2925677" y="70896"/>
                </a:cubicBezTo>
                <a:cubicBezTo>
                  <a:pt x="2938877" y="69054"/>
                  <a:pt x="2951801" y="66447"/>
                  <a:pt x="2964449" y="63077"/>
                </a:cubicBezTo>
                <a:cubicBezTo>
                  <a:pt x="2979549" y="58359"/>
                  <a:pt x="2990200" y="54627"/>
                  <a:pt x="2996403" y="51881"/>
                </a:cubicBezTo>
                <a:cubicBezTo>
                  <a:pt x="2999504" y="50508"/>
                  <a:pt x="3002907" y="49869"/>
                  <a:pt x="3006612" y="49964"/>
                </a:cubicBezTo>
                <a:close/>
                <a:moveTo>
                  <a:pt x="5992168" y="48020"/>
                </a:moveTo>
                <a:cubicBezTo>
                  <a:pt x="6000658" y="46959"/>
                  <a:pt x="6009828" y="49110"/>
                  <a:pt x="6019680" y="54473"/>
                </a:cubicBezTo>
                <a:cubicBezTo>
                  <a:pt x="6029532" y="59836"/>
                  <a:pt x="6035440" y="65232"/>
                  <a:pt x="6037404" y="70660"/>
                </a:cubicBezTo>
                <a:cubicBezTo>
                  <a:pt x="6039370" y="76087"/>
                  <a:pt x="6039459" y="83103"/>
                  <a:pt x="6037674" y="91708"/>
                </a:cubicBezTo>
                <a:cubicBezTo>
                  <a:pt x="6035888" y="100312"/>
                  <a:pt x="6030690" y="102212"/>
                  <a:pt x="6022078" y="97408"/>
                </a:cubicBezTo>
                <a:cubicBezTo>
                  <a:pt x="6013468" y="92604"/>
                  <a:pt x="6003964" y="84050"/>
                  <a:pt x="5993566" y="71746"/>
                </a:cubicBezTo>
                <a:cubicBezTo>
                  <a:pt x="5984145" y="56990"/>
                  <a:pt x="5983680" y="49081"/>
                  <a:pt x="5992168" y="48020"/>
                </a:cubicBezTo>
                <a:close/>
                <a:moveTo>
                  <a:pt x="1667329" y="47160"/>
                </a:moveTo>
                <a:cubicBezTo>
                  <a:pt x="1672719" y="47403"/>
                  <a:pt x="1677395" y="48794"/>
                  <a:pt x="1681356" y="51333"/>
                </a:cubicBezTo>
                <a:cubicBezTo>
                  <a:pt x="1689279" y="56409"/>
                  <a:pt x="1690803" y="60898"/>
                  <a:pt x="1685927" y="64798"/>
                </a:cubicBezTo>
                <a:cubicBezTo>
                  <a:pt x="1681051" y="68699"/>
                  <a:pt x="1671203" y="72036"/>
                  <a:pt x="1656383" y="74811"/>
                </a:cubicBezTo>
                <a:cubicBezTo>
                  <a:pt x="1641562" y="77586"/>
                  <a:pt x="1624963" y="80547"/>
                  <a:pt x="1606586" y="83695"/>
                </a:cubicBezTo>
                <a:cubicBezTo>
                  <a:pt x="1588210" y="86843"/>
                  <a:pt x="1570524" y="89635"/>
                  <a:pt x="1553532" y="92073"/>
                </a:cubicBezTo>
                <a:cubicBezTo>
                  <a:pt x="1545716" y="133732"/>
                  <a:pt x="1537733" y="165886"/>
                  <a:pt x="1529580" y="188536"/>
                </a:cubicBezTo>
                <a:cubicBezTo>
                  <a:pt x="1521427" y="211187"/>
                  <a:pt x="1510945" y="232127"/>
                  <a:pt x="1498132" y="251357"/>
                </a:cubicBezTo>
                <a:cubicBezTo>
                  <a:pt x="1485319" y="270587"/>
                  <a:pt x="1468942" y="286709"/>
                  <a:pt x="1449003" y="299723"/>
                </a:cubicBezTo>
                <a:cubicBezTo>
                  <a:pt x="1429062" y="312737"/>
                  <a:pt x="1428356" y="308051"/>
                  <a:pt x="1446883" y="285666"/>
                </a:cubicBezTo>
                <a:cubicBezTo>
                  <a:pt x="1465411" y="263281"/>
                  <a:pt x="1481383" y="236888"/>
                  <a:pt x="1494798" y="206487"/>
                </a:cubicBezTo>
                <a:cubicBezTo>
                  <a:pt x="1508213" y="176085"/>
                  <a:pt x="1516495" y="149362"/>
                  <a:pt x="1519642" y="126318"/>
                </a:cubicBezTo>
                <a:cubicBezTo>
                  <a:pt x="1522790" y="103273"/>
                  <a:pt x="1522565" y="86896"/>
                  <a:pt x="1518965" y="77188"/>
                </a:cubicBezTo>
                <a:cubicBezTo>
                  <a:pt x="1515365" y="67480"/>
                  <a:pt x="1516967" y="63102"/>
                  <a:pt x="1523771" y="64056"/>
                </a:cubicBezTo>
                <a:cubicBezTo>
                  <a:pt x="1530576" y="65010"/>
                  <a:pt x="1538704" y="67229"/>
                  <a:pt x="1548154" y="70713"/>
                </a:cubicBezTo>
                <a:cubicBezTo>
                  <a:pt x="1571299" y="68089"/>
                  <a:pt x="1590486" y="64985"/>
                  <a:pt x="1605715" y="61400"/>
                </a:cubicBezTo>
                <a:cubicBezTo>
                  <a:pt x="1620944" y="57814"/>
                  <a:pt x="1635378" y="53971"/>
                  <a:pt x="1649015" y="49870"/>
                </a:cubicBezTo>
                <a:cubicBezTo>
                  <a:pt x="1655834" y="47819"/>
                  <a:pt x="1661939" y="46916"/>
                  <a:pt x="1667329" y="47160"/>
                </a:cubicBezTo>
                <a:close/>
                <a:moveTo>
                  <a:pt x="2388063" y="45848"/>
                </a:moveTo>
                <a:cubicBezTo>
                  <a:pt x="2398947" y="46349"/>
                  <a:pt x="2407404" y="49820"/>
                  <a:pt x="2413434" y="56259"/>
                </a:cubicBezTo>
                <a:cubicBezTo>
                  <a:pt x="2419464" y="62697"/>
                  <a:pt x="2419640" y="68767"/>
                  <a:pt x="2413961" y="74467"/>
                </a:cubicBezTo>
                <a:cubicBezTo>
                  <a:pt x="2408282" y="80167"/>
                  <a:pt x="2400850" y="80400"/>
                  <a:pt x="2391666" y="75166"/>
                </a:cubicBezTo>
                <a:cubicBezTo>
                  <a:pt x="2382481" y="69932"/>
                  <a:pt x="2374920" y="65200"/>
                  <a:pt x="2368983" y="60969"/>
                </a:cubicBezTo>
                <a:cubicBezTo>
                  <a:pt x="2362243" y="53484"/>
                  <a:pt x="2361017" y="48967"/>
                  <a:pt x="2365305" y="47418"/>
                </a:cubicBezTo>
                <a:cubicBezTo>
                  <a:pt x="2369592" y="45869"/>
                  <a:pt x="2377178" y="45346"/>
                  <a:pt x="2388063" y="45848"/>
                </a:cubicBezTo>
                <a:close/>
                <a:moveTo>
                  <a:pt x="7473318" y="43890"/>
                </a:moveTo>
                <a:cubicBezTo>
                  <a:pt x="7453800" y="47475"/>
                  <a:pt x="7440242" y="49913"/>
                  <a:pt x="7432642" y="51204"/>
                </a:cubicBezTo>
                <a:cubicBezTo>
                  <a:pt x="7434448" y="59908"/>
                  <a:pt x="7437812" y="74958"/>
                  <a:pt x="7442730" y="96354"/>
                </a:cubicBezTo>
                <a:cubicBezTo>
                  <a:pt x="7454990" y="95551"/>
                  <a:pt x="7465524" y="94418"/>
                  <a:pt x="7474328" y="92955"/>
                </a:cubicBezTo>
                <a:lnTo>
                  <a:pt x="7474328" y="69444"/>
                </a:lnTo>
                <a:cubicBezTo>
                  <a:pt x="7474328" y="61557"/>
                  <a:pt x="7473992" y="53039"/>
                  <a:pt x="7473318" y="43890"/>
                </a:cubicBezTo>
                <a:close/>
                <a:moveTo>
                  <a:pt x="5248127" y="37210"/>
                </a:moveTo>
                <a:cubicBezTo>
                  <a:pt x="5250300" y="37039"/>
                  <a:pt x="5253016" y="37251"/>
                  <a:pt x="5256273" y="37846"/>
                </a:cubicBezTo>
                <a:cubicBezTo>
                  <a:pt x="5269301" y="40226"/>
                  <a:pt x="5278551" y="44697"/>
                  <a:pt x="5284021" y="51257"/>
                </a:cubicBezTo>
                <a:cubicBezTo>
                  <a:pt x="5289492" y="57818"/>
                  <a:pt x="5290797" y="65651"/>
                  <a:pt x="5287936" y="74757"/>
                </a:cubicBezTo>
                <a:cubicBezTo>
                  <a:pt x="5285075" y="83863"/>
                  <a:pt x="5277048" y="84509"/>
                  <a:pt x="5263855" y="76693"/>
                </a:cubicBezTo>
                <a:cubicBezTo>
                  <a:pt x="5254391" y="68190"/>
                  <a:pt x="5247504" y="58994"/>
                  <a:pt x="5243195" y="49106"/>
                </a:cubicBezTo>
                <a:cubicBezTo>
                  <a:pt x="5239963" y="41691"/>
                  <a:pt x="5241607" y="37725"/>
                  <a:pt x="5248127" y="37210"/>
                </a:cubicBezTo>
                <a:close/>
                <a:moveTo>
                  <a:pt x="7539204" y="35781"/>
                </a:moveTo>
                <a:cubicBezTo>
                  <a:pt x="7532392" y="35781"/>
                  <a:pt x="7518468" y="37308"/>
                  <a:pt x="7497430" y="40362"/>
                </a:cubicBezTo>
                <a:cubicBezTo>
                  <a:pt x="7501030" y="45568"/>
                  <a:pt x="7502134" y="49669"/>
                  <a:pt x="7500743" y="52666"/>
                </a:cubicBezTo>
                <a:cubicBezTo>
                  <a:pt x="7499352" y="55663"/>
                  <a:pt x="7498248" y="62583"/>
                  <a:pt x="7497430" y="73424"/>
                </a:cubicBezTo>
                <a:cubicBezTo>
                  <a:pt x="7503654" y="63099"/>
                  <a:pt x="7507067" y="54219"/>
                  <a:pt x="7507670" y="46783"/>
                </a:cubicBezTo>
                <a:cubicBezTo>
                  <a:pt x="7508272" y="39348"/>
                  <a:pt x="7514140" y="40072"/>
                  <a:pt x="7525276" y="48956"/>
                </a:cubicBezTo>
                <a:cubicBezTo>
                  <a:pt x="7536410" y="57840"/>
                  <a:pt x="7538881" y="63224"/>
                  <a:pt x="7532686" y="65110"/>
                </a:cubicBezTo>
                <a:cubicBezTo>
                  <a:pt x="7526491" y="66996"/>
                  <a:pt x="7514740" y="74112"/>
                  <a:pt x="7497430" y="86459"/>
                </a:cubicBezTo>
                <a:lnTo>
                  <a:pt x="7497430" y="88266"/>
                </a:lnTo>
                <a:cubicBezTo>
                  <a:pt x="7506652" y="87434"/>
                  <a:pt x="7519508" y="86201"/>
                  <a:pt x="7535998" y="84566"/>
                </a:cubicBezTo>
                <a:cubicBezTo>
                  <a:pt x="7540860" y="74026"/>
                  <a:pt x="7544395" y="64630"/>
                  <a:pt x="7546603" y="56377"/>
                </a:cubicBezTo>
                <a:cubicBezTo>
                  <a:pt x="7548812" y="48124"/>
                  <a:pt x="7549596" y="42628"/>
                  <a:pt x="7548958" y="39889"/>
                </a:cubicBezTo>
                <a:cubicBezTo>
                  <a:pt x="7548320" y="37150"/>
                  <a:pt x="7545069" y="35781"/>
                  <a:pt x="7539204" y="35781"/>
                </a:cubicBezTo>
                <a:close/>
                <a:moveTo>
                  <a:pt x="4891429" y="33516"/>
                </a:moveTo>
                <a:cubicBezTo>
                  <a:pt x="4893658" y="33300"/>
                  <a:pt x="4896536" y="33671"/>
                  <a:pt x="4900062" y="34630"/>
                </a:cubicBezTo>
                <a:cubicBezTo>
                  <a:pt x="4914166" y="38466"/>
                  <a:pt x="4923189" y="43650"/>
                  <a:pt x="4927133" y="50182"/>
                </a:cubicBezTo>
                <a:cubicBezTo>
                  <a:pt x="4931076" y="56714"/>
                  <a:pt x="4931593" y="64271"/>
                  <a:pt x="4928682" y="72854"/>
                </a:cubicBezTo>
                <a:cubicBezTo>
                  <a:pt x="4925770" y="81436"/>
                  <a:pt x="4920031" y="82781"/>
                  <a:pt x="4911462" y="76887"/>
                </a:cubicBezTo>
                <a:cubicBezTo>
                  <a:pt x="4902894" y="70993"/>
                  <a:pt x="4895362" y="62475"/>
                  <a:pt x="4888866" y="51333"/>
                </a:cubicBezTo>
                <a:cubicBezTo>
                  <a:pt x="4883886" y="40104"/>
                  <a:pt x="4884741" y="34165"/>
                  <a:pt x="4891429" y="33516"/>
                </a:cubicBezTo>
                <a:close/>
                <a:moveTo>
                  <a:pt x="1149222" y="32222"/>
                </a:moveTo>
                <a:cubicBezTo>
                  <a:pt x="1150508" y="31976"/>
                  <a:pt x="1152140" y="32033"/>
                  <a:pt x="1154117" y="32393"/>
                </a:cubicBezTo>
                <a:cubicBezTo>
                  <a:pt x="1162026" y="33834"/>
                  <a:pt x="1169923" y="37659"/>
                  <a:pt x="1177811" y="43869"/>
                </a:cubicBezTo>
                <a:cubicBezTo>
                  <a:pt x="1185699" y="50078"/>
                  <a:pt x="1187748" y="55792"/>
                  <a:pt x="1183963" y="61012"/>
                </a:cubicBezTo>
                <a:cubicBezTo>
                  <a:pt x="1180178" y="66232"/>
                  <a:pt x="1171272" y="83412"/>
                  <a:pt x="1157248" y="112551"/>
                </a:cubicBezTo>
                <a:cubicBezTo>
                  <a:pt x="1171874" y="109238"/>
                  <a:pt x="1182651" y="105037"/>
                  <a:pt x="1189577" y="99946"/>
                </a:cubicBezTo>
                <a:cubicBezTo>
                  <a:pt x="1196503" y="94855"/>
                  <a:pt x="1202935" y="94002"/>
                  <a:pt x="1208871" y="97386"/>
                </a:cubicBezTo>
                <a:cubicBezTo>
                  <a:pt x="1214809" y="100771"/>
                  <a:pt x="1220965" y="105331"/>
                  <a:pt x="1227338" y="111067"/>
                </a:cubicBezTo>
                <a:cubicBezTo>
                  <a:pt x="1233713" y="116803"/>
                  <a:pt x="1233003" y="121338"/>
                  <a:pt x="1225209" y="124672"/>
                </a:cubicBezTo>
                <a:cubicBezTo>
                  <a:pt x="1217416" y="128006"/>
                  <a:pt x="1207262" y="134947"/>
                  <a:pt x="1194750" y="145494"/>
                </a:cubicBezTo>
                <a:cubicBezTo>
                  <a:pt x="1182239" y="156041"/>
                  <a:pt x="1176675" y="158067"/>
                  <a:pt x="1178058" y="151571"/>
                </a:cubicBezTo>
                <a:cubicBezTo>
                  <a:pt x="1179442" y="145075"/>
                  <a:pt x="1182367" y="137876"/>
                  <a:pt x="1186834" y="129974"/>
                </a:cubicBezTo>
                <a:cubicBezTo>
                  <a:pt x="1191301" y="122073"/>
                  <a:pt x="1188620" y="119886"/>
                  <a:pt x="1178790" y="123414"/>
                </a:cubicBezTo>
                <a:cubicBezTo>
                  <a:pt x="1168960" y="126941"/>
                  <a:pt x="1162693" y="129415"/>
                  <a:pt x="1159989" y="130835"/>
                </a:cubicBezTo>
                <a:cubicBezTo>
                  <a:pt x="1157287" y="132254"/>
                  <a:pt x="1153726" y="131616"/>
                  <a:pt x="1149310" y="128920"/>
                </a:cubicBezTo>
                <a:cubicBezTo>
                  <a:pt x="1137838" y="149499"/>
                  <a:pt x="1125633" y="166255"/>
                  <a:pt x="1112700" y="179190"/>
                </a:cubicBezTo>
                <a:cubicBezTo>
                  <a:pt x="1099764" y="192125"/>
                  <a:pt x="1089759" y="199578"/>
                  <a:pt x="1082681" y="201550"/>
                </a:cubicBezTo>
                <a:cubicBezTo>
                  <a:pt x="1075605" y="203522"/>
                  <a:pt x="1077512" y="197130"/>
                  <a:pt x="1088403" y="182374"/>
                </a:cubicBezTo>
                <a:cubicBezTo>
                  <a:pt x="1099295" y="167617"/>
                  <a:pt x="1110100" y="150416"/>
                  <a:pt x="1120819" y="130770"/>
                </a:cubicBezTo>
                <a:cubicBezTo>
                  <a:pt x="1131540" y="111124"/>
                  <a:pt x="1139365" y="93590"/>
                  <a:pt x="1144297" y="78167"/>
                </a:cubicBezTo>
                <a:cubicBezTo>
                  <a:pt x="1149231" y="62744"/>
                  <a:pt x="1150123" y="50899"/>
                  <a:pt x="1146976" y="42632"/>
                </a:cubicBezTo>
                <a:cubicBezTo>
                  <a:pt x="1144615" y="36431"/>
                  <a:pt x="1145364" y="32962"/>
                  <a:pt x="1149222" y="32222"/>
                </a:cubicBezTo>
                <a:close/>
                <a:moveTo>
                  <a:pt x="1996682" y="29607"/>
                </a:moveTo>
                <a:cubicBezTo>
                  <a:pt x="2005129" y="28216"/>
                  <a:pt x="2012718" y="30862"/>
                  <a:pt x="2019451" y="37545"/>
                </a:cubicBezTo>
                <a:cubicBezTo>
                  <a:pt x="2026184" y="44227"/>
                  <a:pt x="2023803" y="48974"/>
                  <a:pt x="2012310" y="51784"/>
                </a:cubicBezTo>
                <a:cubicBezTo>
                  <a:pt x="2000816" y="54595"/>
                  <a:pt x="1989018" y="56474"/>
                  <a:pt x="1976914" y="57420"/>
                </a:cubicBezTo>
                <a:cubicBezTo>
                  <a:pt x="1987713" y="61149"/>
                  <a:pt x="1992624" y="65651"/>
                  <a:pt x="1991649" y="70929"/>
                </a:cubicBezTo>
                <a:cubicBezTo>
                  <a:pt x="1990674" y="76206"/>
                  <a:pt x="1988458" y="81985"/>
                  <a:pt x="1985002" y="88266"/>
                </a:cubicBezTo>
                <a:cubicBezTo>
                  <a:pt x="2003214" y="86545"/>
                  <a:pt x="2015099" y="84763"/>
                  <a:pt x="2020656" y="82921"/>
                </a:cubicBezTo>
                <a:cubicBezTo>
                  <a:pt x="2026212" y="81078"/>
                  <a:pt x="2033738" y="83315"/>
                  <a:pt x="2043231" y="89632"/>
                </a:cubicBezTo>
                <a:cubicBezTo>
                  <a:pt x="2052724" y="95949"/>
                  <a:pt x="2057990" y="101007"/>
                  <a:pt x="2059030" y="104807"/>
                </a:cubicBezTo>
                <a:cubicBezTo>
                  <a:pt x="2060070" y="108607"/>
                  <a:pt x="2058134" y="112046"/>
                  <a:pt x="2053222" y="115122"/>
                </a:cubicBezTo>
                <a:cubicBezTo>
                  <a:pt x="2048311" y="118197"/>
                  <a:pt x="2043363" y="123249"/>
                  <a:pt x="2038380" y="130276"/>
                </a:cubicBezTo>
                <a:cubicBezTo>
                  <a:pt x="2033397" y="137302"/>
                  <a:pt x="2026800" y="145358"/>
                  <a:pt x="2018591" y="154442"/>
                </a:cubicBezTo>
                <a:cubicBezTo>
                  <a:pt x="2010381" y="163527"/>
                  <a:pt x="2005581" y="164018"/>
                  <a:pt x="2004189" y="155916"/>
                </a:cubicBezTo>
                <a:cubicBezTo>
                  <a:pt x="1983554" y="158612"/>
                  <a:pt x="1962316" y="160949"/>
                  <a:pt x="1940476" y="162928"/>
                </a:cubicBezTo>
                <a:cubicBezTo>
                  <a:pt x="1945868" y="164133"/>
                  <a:pt x="1947804" y="166510"/>
                  <a:pt x="1946284" y="170059"/>
                </a:cubicBezTo>
                <a:cubicBezTo>
                  <a:pt x="1944764" y="173608"/>
                  <a:pt x="1941028" y="179190"/>
                  <a:pt x="1935077" y="186805"/>
                </a:cubicBezTo>
                <a:lnTo>
                  <a:pt x="1964611" y="185794"/>
                </a:lnTo>
                <a:cubicBezTo>
                  <a:pt x="1964611" y="181506"/>
                  <a:pt x="1965575" y="178351"/>
                  <a:pt x="1967504" y="176329"/>
                </a:cubicBezTo>
                <a:cubicBezTo>
                  <a:pt x="1969433" y="174307"/>
                  <a:pt x="1976477" y="175999"/>
                  <a:pt x="1988638" y="181406"/>
                </a:cubicBezTo>
                <a:cubicBezTo>
                  <a:pt x="2021821" y="178753"/>
                  <a:pt x="2044446" y="176512"/>
                  <a:pt x="2056513" y="174684"/>
                </a:cubicBezTo>
                <a:cubicBezTo>
                  <a:pt x="2068581" y="172855"/>
                  <a:pt x="2080200" y="174099"/>
                  <a:pt x="2091371" y="178416"/>
                </a:cubicBezTo>
                <a:cubicBezTo>
                  <a:pt x="2102542" y="182732"/>
                  <a:pt x="2110329" y="189060"/>
                  <a:pt x="2114731" y="197398"/>
                </a:cubicBezTo>
                <a:cubicBezTo>
                  <a:pt x="2119133" y="205737"/>
                  <a:pt x="2110637" y="208333"/>
                  <a:pt x="2089241" y="205185"/>
                </a:cubicBezTo>
                <a:cubicBezTo>
                  <a:pt x="2067846" y="202038"/>
                  <a:pt x="2050171" y="200464"/>
                  <a:pt x="2036218" y="200464"/>
                </a:cubicBezTo>
                <a:lnTo>
                  <a:pt x="1993284" y="200464"/>
                </a:lnTo>
                <a:cubicBezTo>
                  <a:pt x="1988408" y="215076"/>
                  <a:pt x="1982048" y="227818"/>
                  <a:pt x="1974204" y="238688"/>
                </a:cubicBezTo>
                <a:cubicBezTo>
                  <a:pt x="2016852" y="256957"/>
                  <a:pt x="2041463" y="271989"/>
                  <a:pt x="2048038" y="283784"/>
                </a:cubicBezTo>
                <a:cubicBezTo>
                  <a:pt x="2054613" y="295579"/>
                  <a:pt x="2056965" y="305337"/>
                  <a:pt x="2055094" y="313059"/>
                </a:cubicBezTo>
                <a:cubicBezTo>
                  <a:pt x="2053222" y="320782"/>
                  <a:pt x="2045690" y="319688"/>
                  <a:pt x="2032497" y="309779"/>
                </a:cubicBezTo>
                <a:cubicBezTo>
                  <a:pt x="2019304" y="299870"/>
                  <a:pt x="2008875" y="291933"/>
                  <a:pt x="2001210" y="285967"/>
                </a:cubicBezTo>
                <a:cubicBezTo>
                  <a:pt x="1993546" y="280002"/>
                  <a:pt x="1980191" y="269497"/>
                  <a:pt x="1961147" y="254455"/>
                </a:cubicBezTo>
                <a:cubicBezTo>
                  <a:pt x="1952644" y="264694"/>
                  <a:pt x="1943029" y="272613"/>
                  <a:pt x="1932302" y="278213"/>
                </a:cubicBezTo>
                <a:cubicBezTo>
                  <a:pt x="1921576" y="283813"/>
                  <a:pt x="1910534" y="288201"/>
                  <a:pt x="1899176" y="291377"/>
                </a:cubicBezTo>
                <a:cubicBezTo>
                  <a:pt x="1887819" y="294553"/>
                  <a:pt x="1877013" y="297067"/>
                  <a:pt x="1866760" y="298916"/>
                </a:cubicBezTo>
                <a:cubicBezTo>
                  <a:pt x="1856507" y="300766"/>
                  <a:pt x="1845730" y="300906"/>
                  <a:pt x="1834430" y="299336"/>
                </a:cubicBezTo>
                <a:cubicBezTo>
                  <a:pt x="1823130" y="297766"/>
                  <a:pt x="1826876" y="294188"/>
                  <a:pt x="1845669" y="288602"/>
                </a:cubicBezTo>
                <a:cubicBezTo>
                  <a:pt x="1864462" y="283017"/>
                  <a:pt x="1882201" y="276492"/>
                  <a:pt x="1898886" y="269028"/>
                </a:cubicBezTo>
                <a:cubicBezTo>
                  <a:pt x="1915571" y="261564"/>
                  <a:pt x="1929377" y="253286"/>
                  <a:pt x="1940304" y="244194"/>
                </a:cubicBezTo>
                <a:cubicBezTo>
                  <a:pt x="1919869" y="237483"/>
                  <a:pt x="1906436" y="233521"/>
                  <a:pt x="1900004" y="232310"/>
                </a:cubicBezTo>
                <a:cubicBezTo>
                  <a:pt x="1893573" y="231098"/>
                  <a:pt x="1891536" y="228226"/>
                  <a:pt x="1893895" y="223695"/>
                </a:cubicBezTo>
                <a:cubicBezTo>
                  <a:pt x="1896254" y="219163"/>
                  <a:pt x="1900029" y="213664"/>
                  <a:pt x="1905221" y="207196"/>
                </a:cubicBezTo>
                <a:cubicBezTo>
                  <a:pt x="1868653" y="213506"/>
                  <a:pt x="1845888" y="217783"/>
                  <a:pt x="1836925" y="220027"/>
                </a:cubicBezTo>
                <a:cubicBezTo>
                  <a:pt x="1827963" y="222272"/>
                  <a:pt x="1818656" y="219490"/>
                  <a:pt x="1809005" y="211681"/>
                </a:cubicBezTo>
                <a:cubicBezTo>
                  <a:pt x="1799354" y="203873"/>
                  <a:pt x="1797307" y="199593"/>
                  <a:pt x="1802864" y="198840"/>
                </a:cubicBezTo>
                <a:cubicBezTo>
                  <a:pt x="1808421" y="198087"/>
                  <a:pt x="1814669" y="197477"/>
                  <a:pt x="1821610" y="197011"/>
                </a:cubicBezTo>
                <a:cubicBezTo>
                  <a:pt x="1828551" y="196545"/>
                  <a:pt x="1839750" y="195653"/>
                  <a:pt x="1855209" y="194333"/>
                </a:cubicBezTo>
                <a:cubicBezTo>
                  <a:pt x="1870668" y="193014"/>
                  <a:pt x="1889403" y="191085"/>
                  <a:pt x="1911416" y="188547"/>
                </a:cubicBezTo>
                <a:cubicBezTo>
                  <a:pt x="1913581" y="183069"/>
                  <a:pt x="1915563" y="178061"/>
                  <a:pt x="1917363" y="173522"/>
                </a:cubicBezTo>
                <a:cubicBezTo>
                  <a:pt x="1919163" y="168983"/>
                  <a:pt x="1921117" y="166714"/>
                  <a:pt x="1923225" y="166714"/>
                </a:cubicBezTo>
                <a:lnTo>
                  <a:pt x="1897778" y="169123"/>
                </a:lnTo>
                <a:cubicBezTo>
                  <a:pt x="1893433" y="180108"/>
                  <a:pt x="1886922" y="175831"/>
                  <a:pt x="1878247" y="156292"/>
                </a:cubicBezTo>
                <a:cubicBezTo>
                  <a:pt x="1869571" y="136754"/>
                  <a:pt x="1862899" y="122779"/>
                  <a:pt x="1858231" y="114369"/>
                </a:cubicBezTo>
                <a:cubicBezTo>
                  <a:pt x="1853564" y="105958"/>
                  <a:pt x="1855940" y="102205"/>
                  <a:pt x="1865362" y="103108"/>
                </a:cubicBezTo>
                <a:cubicBezTo>
                  <a:pt x="1874783" y="104011"/>
                  <a:pt x="1882294" y="104255"/>
                  <a:pt x="1887894" y="103839"/>
                </a:cubicBezTo>
                <a:cubicBezTo>
                  <a:pt x="1893494" y="103424"/>
                  <a:pt x="1901514" y="102111"/>
                  <a:pt x="1911953" y="99903"/>
                </a:cubicBezTo>
                <a:cubicBezTo>
                  <a:pt x="1910276" y="79597"/>
                  <a:pt x="1908698" y="69021"/>
                  <a:pt x="1907221" y="68175"/>
                </a:cubicBezTo>
                <a:cubicBezTo>
                  <a:pt x="1899721" y="69079"/>
                  <a:pt x="1892788" y="66533"/>
                  <a:pt x="1886421" y="60539"/>
                </a:cubicBezTo>
                <a:cubicBezTo>
                  <a:pt x="1880054" y="54545"/>
                  <a:pt x="1883255" y="50712"/>
                  <a:pt x="1896025" y="49042"/>
                </a:cubicBezTo>
                <a:cubicBezTo>
                  <a:pt x="1908795" y="47371"/>
                  <a:pt x="1920579" y="45410"/>
                  <a:pt x="1931377" y="43159"/>
                </a:cubicBezTo>
                <a:cubicBezTo>
                  <a:pt x="1942175" y="40907"/>
                  <a:pt x="1953647" y="38434"/>
                  <a:pt x="1965794" y="35738"/>
                </a:cubicBezTo>
                <a:cubicBezTo>
                  <a:pt x="1977940" y="33042"/>
                  <a:pt x="1988236" y="30998"/>
                  <a:pt x="1996682" y="29607"/>
                </a:cubicBezTo>
                <a:close/>
                <a:moveTo>
                  <a:pt x="3104108" y="28693"/>
                </a:moveTo>
                <a:cubicBezTo>
                  <a:pt x="3106813" y="28059"/>
                  <a:pt x="3110461" y="28711"/>
                  <a:pt x="3115054" y="30651"/>
                </a:cubicBezTo>
                <a:cubicBezTo>
                  <a:pt x="3124239" y="34530"/>
                  <a:pt x="3131742" y="39688"/>
                  <a:pt x="3137564" y="46127"/>
                </a:cubicBezTo>
                <a:cubicBezTo>
                  <a:pt x="3143386" y="52566"/>
                  <a:pt x="3139772" y="57370"/>
                  <a:pt x="3126723" y="60539"/>
                </a:cubicBezTo>
                <a:cubicBezTo>
                  <a:pt x="3113673" y="63708"/>
                  <a:pt x="3094457" y="71638"/>
                  <a:pt x="3069075" y="84330"/>
                </a:cubicBezTo>
                <a:cubicBezTo>
                  <a:pt x="3068301" y="92790"/>
                  <a:pt x="3067498" y="107597"/>
                  <a:pt x="3066666" y="128748"/>
                </a:cubicBezTo>
                <a:cubicBezTo>
                  <a:pt x="3089223" y="125264"/>
                  <a:pt x="3109622" y="120793"/>
                  <a:pt x="3127863" y="115337"/>
                </a:cubicBezTo>
                <a:cubicBezTo>
                  <a:pt x="3146104" y="109880"/>
                  <a:pt x="3160035" y="111318"/>
                  <a:pt x="3169657" y="119649"/>
                </a:cubicBezTo>
                <a:cubicBezTo>
                  <a:pt x="3179280" y="127981"/>
                  <a:pt x="3177932" y="132724"/>
                  <a:pt x="3165613" y="133879"/>
                </a:cubicBezTo>
                <a:cubicBezTo>
                  <a:pt x="3153295" y="135033"/>
                  <a:pt x="3134710" y="137008"/>
                  <a:pt x="3109859" y="139805"/>
                </a:cubicBezTo>
                <a:cubicBezTo>
                  <a:pt x="3114648" y="140407"/>
                  <a:pt x="3119144" y="143325"/>
                  <a:pt x="3123346" y="148559"/>
                </a:cubicBezTo>
                <a:cubicBezTo>
                  <a:pt x="3122442" y="161982"/>
                  <a:pt x="3121990" y="185550"/>
                  <a:pt x="3121990" y="219264"/>
                </a:cubicBezTo>
                <a:cubicBezTo>
                  <a:pt x="3121990" y="260133"/>
                  <a:pt x="3118653" y="288814"/>
                  <a:pt x="3111978" y="305305"/>
                </a:cubicBezTo>
                <a:cubicBezTo>
                  <a:pt x="3105302" y="321796"/>
                  <a:pt x="3101004" y="320624"/>
                  <a:pt x="3099082" y="301788"/>
                </a:cubicBezTo>
                <a:cubicBezTo>
                  <a:pt x="3097160" y="282952"/>
                  <a:pt x="3096200" y="263546"/>
                  <a:pt x="3096200" y="243570"/>
                </a:cubicBezTo>
                <a:lnTo>
                  <a:pt x="3096200" y="189579"/>
                </a:lnTo>
                <a:cubicBezTo>
                  <a:pt x="3096200" y="166019"/>
                  <a:pt x="3094579" y="150746"/>
                  <a:pt x="3091338" y="143763"/>
                </a:cubicBezTo>
                <a:cubicBezTo>
                  <a:pt x="3082046" y="146459"/>
                  <a:pt x="3073822" y="146459"/>
                  <a:pt x="3066666" y="143763"/>
                </a:cubicBezTo>
                <a:cubicBezTo>
                  <a:pt x="3066666" y="155550"/>
                  <a:pt x="3065755" y="167377"/>
                  <a:pt x="3063934" y="179244"/>
                </a:cubicBezTo>
                <a:cubicBezTo>
                  <a:pt x="3062113" y="191110"/>
                  <a:pt x="3059818" y="202805"/>
                  <a:pt x="3057051" y="214327"/>
                </a:cubicBezTo>
                <a:cubicBezTo>
                  <a:pt x="3054283" y="225849"/>
                  <a:pt x="3049128" y="237508"/>
                  <a:pt x="3041585" y="249303"/>
                </a:cubicBezTo>
                <a:cubicBezTo>
                  <a:pt x="3034042" y="261098"/>
                  <a:pt x="3024610" y="269627"/>
                  <a:pt x="3013288" y="274889"/>
                </a:cubicBezTo>
                <a:cubicBezTo>
                  <a:pt x="3001966" y="280152"/>
                  <a:pt x="2999278" y="277894"/>
                  <a:pt x="3005222" y="268114"/>
                </a:cubicBezTo>
                <a:cubicBezTo>
                  <a:pt x="3011166" y="258334"/>
                  <a:pt x="3016805" y="248335"/>
                  <a:pt x="3022140" y="238118"/>
                </a:cubicBezTo>
                <a:cubicBezTo>
                  <a:pt x="3027474" y="227900"/>
                  <a:pt x="3031475" y="215456"/>
                  <a:pt x="3034142" y="200786"/>
                </a:cubicBezTo>
                <a:cubicBezTo>
                  <a:pt x="3036810" y="186116"/>
                  <a:pt x="3038821" y="170238"/>
                  <a:pt x="3040176" y="153152"/>
                </a:cubicBezTo>
                <a:cubicBezTo>
                  <a:pt x="3041531" y="136065"/>
                  <a:pt x="3041768" y="121876"/>
                  <a:pt x="3040886" y="110583"/>
                </a:cubicBezTo>
                <a:cubicBezTo>
                  <a:pt x="3040004" y="99290"/>
                  <a:pt x="3038426" y="91392"/>
                  <a:pt x="3036154" y="86889"/>
                </a:cubicBezTo>
                <a:cubicBezTo>
                  <a:pt x="3033881" y="82386"/>
                  <a:pt x="3033823" y="78791"/>
                  <a:pt x="3035982" y="76102"/>
                </a:cubicBezTo>
                <a:cubicBezTo>
                  <a:pt x="3038140" y="73413"/>
                  <a:pt x="3043930" y="72965"/>
                  <a:pt x="3053351" y="74757"/>
                </a:cubicBezTo>
                <a:cubicBezTo>
                  <a:pt x="3061840" y="70097"/>
                  <a:pt x="3071133" y="63819"/>
                  <a:pt x="3081228" y="55925"/>
                </a:cubicBezTo>
                <a:cubicBezTo>
                  <a:pt x="3091324" y="48031"/>
                  <a:pt x="3097189" y="40875"/>
                  <a:pt x="3098824" y="34458"/>
                </a:cubicBezTo>
                <a:cubicBezTo>
                  <a:pt x="3099641" y="31249"/>
                  <a:pt x="3101402" y="29328"/>
                  <a:pt x="3104108" y="28693"/>
                </a:cubicBezTo>
                <a:close/>
                <a:moveTo>
                  <a:pt x="6819166" y="27827"/>
                </a:moveTo>
                <a:cubicBezTo>
                  <a:pt x="6825379" y="28433"/>
                  <a:pt x="6830787" y="30489"/>
                  <a:pt x="6835390" y="33995"/>
                </a:cubicBezTo>
                <a:cubicBezTo>
                  <a:pt x="6844596" y="41008"/>
                  <a:pt x="6839184" y="47106"/>
                  <a:pt x="6819150" y="52290"/>
                </a:cubicBezTo>
                <a:cubicBezTo>
                  <a:pt x="6799116" y="57474"/>
                  <a:pt x="6780105" y="61192"/>
                  <a:pt x="6762116" y="63443"/>
                </a:cubicBezTo>
                <a:cubicBezTo>
                  <a:pt x="6744126" y="65694"/>
                  <a:pt x="6729596" y="63913"/>
                  <a:pt x="6718524" y="58098"/>
                </a:cubicBezTo>
                <a:cubicBezTo>
                  <a:pt x="6707454" y="52283"/>
                  <a:pt x="6710322" y="48228"/>
                  <a:pt x="6727128" y="45934"/>
                </a:cubicBezTo>
                <a:cubicBezTo>
                  <a:pt x="6743936" y="43639"/>
                  <a:pt x="6767597" y="38448"/>
                  <a:pt x="6798112" y="30360"/>
                </a:cubicBezTo>
                <a:cubicBezTo>
                  <a:pt x="6805936" y="28066"/>
                  <a:pt x="6812953" y="27221"/>
                  <a:pt x="6819166" y="27827"/>
                </a:cubicBezTo>
                <a:close/>
                <a:moveTo>
                  <a:pt x="7152061" y="27757"/>
                </a:moveTo>
                <a:cubicBezTo>
                  <a:pt x="7158672" y="29708"/>
                  <a:pt x="7165674" y="33540"/>
                  <a:pt x="7173066" y="39255"/>
                </a:cubicBezTo>
                <a:cubicBezTo>
                  <a:pt x="7180458" y="44969"/>
                  <a:pt x="7179914" y="49823"/>
                  <a:pt x="7171430" y="53817"/>
                </a:cubicBezTo>
                <a:cubicBezTo>
                  <a:pt x="7162948" y="57811"/>
                  <a:pt x="7155718" y="61726"/>
                  <a:pt x="7149738" y="65562"/>
                </a:cubicBezTo>
                <a:lnTo>
                  <a:pt x="7135013" y="75470"/>
                </a:lnTo>
                <a:lnTo>
                  <a:pt x="7135650" y="75387"/>
                </a:lnTo>
                <a:cubicBezTo>
                  <a:pt x="7137162" y="75670"/>
                  <a:pt x="7139097" y="76378"/>
                  <a:pt x="7141456" y="77511"/>
                </a:cubicBezTo>
                <a:cubicBezTo>
                  <a:pt x="7150892" y="82042"/>
                  <a:pt x="7156306" y="90313"/>
                  <a:pt x="7157696" y="102323"/>
                </a:cubicBezTo>
                <a:cubicBezTo>
                  <a:pt x="7158740" y="111330"/>
                  <a:pt x="7161030" y="124139"/>
                  <a:pt x="7164566" y="140749"/>
                </a:cubicBezTo>
                <a:lnTo>
                  <a:pt x="7166550" y="149734"/>
                </a:lnTo>
                <a:lnTo>
                  <a:pt x="7173270" y="147677"/>
                </a:lnTo>
                <a:cubicBezTo>
                  <a:pt x="7179107" y="147677"/>
                  <a:pt x="7191920" y="144795"/>
                  <a:pt x="7211709" y="139030"/>
                </a:cubicBezTo>
                <a:cubicBezTo>
                  <a:pt x="7217532" y="125723"/>
                  <a:pt x="7221568" y="115276"/>
                  <a:pt x="7223820" y="107690"/>
                </a:cubicBezTo>
                <a:cubicBezTo>
                  <a:pt x="7226071" y="100104"/>
                  <a:pt x="7226917" y="93679"/>
                  <a:pt x="7226358" y="88416"/>
                </a:cubicBezTo>
                <a:cubicBezTo>
                  <a:pt x="7214025" y="91987"/>
                  <a:pt x="7204008" y="94231"/>
                  <a:pt x="7196308" y="95149"/>
                </a:cubicBezTo>
                <a:cubicBezTo>
                  <a:pt x="7188607" y="96067"/>
                  <a:pt x="7181480" y="94672"/>
                  <a:pt x="7174926" y="90965"/>
                </a:cubicBezTo>
                <a:cubicBezTo>
                  <a:pt x="7168374" y="87259"/>
                  <a:pt x="7168445" y="84351"/>
                  <a:pt x="7175142" y="82243"/>
                </a:cubicBezTo>
                <a:cubicBezTo>
                  <a:pt x="7181838" y="80135"/>
                  <a:pt x="7192500" y="76421"/>
                  <a:pt x="7207128" y="71101"/>
                </a:cubicBezTo>
                <a:cubicBezTo>
                  <a:pt x="7221754" y="65780"/>
                  <a:pt x="7232825" y="61012"/>
                  <a:pt x="7240339" y="56796"/>
                </a:cubicBezTo>
                <a:cubicBezTo>
                  <a:pt x="7247854" y="52580"/>
                  <a:pt x="7255440" y="53082"/>
                  <a:pt x="7263097" y="58302"/>
                </a:cubicBezTo>
                <a:cubicBezTo>
                  <a:pt x="7270755" y="63522"/>
                  <a:pt x="7270856" y="68419"/>
                  <a:pt x="7263398" y="72994"/>
                </a:cubicBezTo>
                <a:cubicBezTo>
                  <a:pt x="7255942" y="77568"/>
                  <a:pt x="7247072" y="81261"/>
                  <a:pt x="7236790" y="84071"/>
                </a:cubicBezTo>
                <a:cubicBezTo>
                  <a:pt x="7253898" y="92417"/>
                  <a:pt x="7259577" y="99071"/>
                  <a:pt x="7253826" y="104033"/>
                </a:cubicBezTo>
                <a:cubicBezTo>
                  <a:pt x="7248076" y="108995"/>
                  <a:pt x="7239702" y="119485"/>
                  <a:pt x="7228702" y="135503"/>
                </a:cubicBezTo>
                <a:cubicBezTo>
                  <a:pt x="7244706" y="132061"/>
                  <a:pt x="7256432" y="128727"/>
                  <a:pt x="7263882" y="125500"/>
                </a:cubicBezTo>
                <a:cubicBezTo>
                  <a:pt x="7271332" y="122274"/>
                  <a:pt x="7280155" y="124905"/>
                  <a:pt x="7290350" y="133395"/>
                </a:cubicBezTo>
                <a:cubicBezTo>
                  <a:pt x="7300546" y="141884"/>
                  <a:pt x="7297646" y="146405"/>
                  <a:pt x="7281650" y="146957"/>
                </a:cubicBezTo>
                <a:cubicBezTo>
                  <a:pt x="7265654" y="147509"/>
                  <a:pt x="7245301" y="150259"/>
                  <a:pt x="7220593" y="155206"/>
                </a:cubicBezTo>
                <a:cubicBezTo>
                  <a:pt x="7229598" y="158648"/>
                  <a:pt x="7233632" y="162218"/>
                  <a:pt x="7232692" y="165918"/>
                </a:cubicBezTo>
                <a:cubicBezTo>
                  <a:pt x="7231753" y="169618"/>
                  <a:pt x="7230874" y="174329"/>
                  <a:pt x="7230058" y="180050"/>
                </a:cubicBezTo>
                <a:cubicBezTo>
                  <a:pt x="7234574" y="178358"/>
                  <a:pt x="7242447" y="175684"/>
                  <a:pt x="7253676" y="172027"/>
                </a:cubicBezTo>
                <a:cubicBezTo>
                  <a:pt x="7264904" y="168370"/>
                  <a:pt x="7273896" y="170783"/>
                  <a:pt x="7280650" y="179265"/>
                </a:cubicBezTo>
                <a:cubicBezTo>
                  <a:pt x="7287404" y="187748"/>
                  <a:pt x="7284766" y="192275"/>
                  <a:pt x="7272734" y="192849"/>
                </a:cubicBezTo>
                <a:cubicBezTo>
                  <a:pt x="7260702" y="193423"/>
                  <a:pt x="7246477" y="195273"/>
                  <a:pt x="7230058" y="198399"/>
                </a:cubicBezTo>
                <a:cubicBezTo>
                  <a:pt x="7230058" y="230965"/>
                  <a:pt x="7229086" y="258570"/>
                  <a:pt x="7227142" y="281213"/>
                </a:cubicBezTo>
                <a:cubicBezTo>
                  <a:pt x="7225200" y="303857"/>
                  <a:pt x="7221346" y="314874"/>
                  <a:pt x="7215581" y="314264"/>
                </a:cubicBezTo>
                <a:cubicBezTo>
                  <a:pt x="7209816" y="313655"/>
                  <a:pt x="7206934" y="299540"/>
                  <a:pt x="7206934" y="271921"/>
                </a:cubicBezTo>
                <a:lnTo>
                  <a:pt x="7206934" y="200464"/>
                </a:lnTo>
                <a:cubicBezTo>
                  <a:pt x="7202202" y="202213"/>
                  <a:pt x="7197746" y="203550"/>
                  <a:pt x="7193565" y="204475"/>
                </a:cubicBezTo>
                <a:cubicBezTo>
                  <a:pt x="7191475" y="204938"/>
                  <a:pt x="7189151" y="204548"/>
                  <a:pt x="7186593" y="203306"/>
                </a:cubicBezTo>
                <a:lnTo>
                  <a:pt x="7181130" y="199207"/>
                </a:lnTo>
                <a:lnTo>
                  <a:pt x="7181470" y="200021"/>
                </a:lnTo>
                <a:cubicBezTo>
                  <a:pt x="7182894" y="202838"/>
                  <a:pt x="7184312" y="205062"/>
                  <a:pt x="7185724" y="206691"/>
                </a:cubicBezTo>
                <a:cubicBezTo>
                  <a:pt x="7191375" y="213209"/>
                  <a:pt x="7197250" y="219873"/>
                  <a:pt x="7203352" y="226685"/>
                </a:cubicBezTo>
                <a:cubicBezTo>
                  <a:pt x="7209454" y="233496"/>
                  <a:pt x="7201384" y="235102"/>
                  <a:pt x="7179142" y="231503"/>
                </a:cubicBezTo>
                <a:cubicBezTo>
                  <a:pt x="7170682" y="230385"/>
                  <a:pt x="7164896" y="226706"/>
                  <a:pt x="7161784" y="220468"/>
                </a:cubicBezTo>
                <a:lnTo>
                  <a:pt x="7159811" y="214822"/>
                </a:lnTo>
                <a:lnTo>
                  <a:pt x="7158310" y="229621"/>
                </a:lnTo>
                <a:cubicBezTo>
                  <a:pt x="7153670" y="236268"/>
                  <a:pt x="7148296" y="234192"/>
                  <a:pt x="7142188" y="223394"/>
                </a:cubicBezTo>
                <a:cubicBezTo>
                  <a:pt x="7133512" y="232371"/>
                  <a:pt x="7126521" y="240692"/>
                  <a:pt x="7121215" y="248356"/>
                </a:cubicBezTo>
                <a:cubicBezTo>
                  <a:pt x="7115910" y="256021"/>
                  <a:pt x="7111382" y="258398"/>
                  <a:pt x="7107631" y="255487"/>
                </a:cubicBezTo>
                <a:cubicBezTo>
                  <a:pt x="7103882" y="252576"/>
                  <a:pt x="7101498" y="248679"/>
                  <a:pt x="7100479" y="243796"/>
                </a:cubicBezTo>
                <a:cubicBezTo>
                  <a:pt x="7099461" y="238913"/>
                  <a:pt x="7100756" y="234174"/>
                  <a:pt x="7104362" y="229578"/>
                </a:cubicBezTo>
                <a:cubicBezTo>
                  <a:pt x="7107968" y="224982"/>
                  <a:pt x="7110446" y="212886"/>
                  <a:pt x="7111794" y="193290"/>
                </a:cubicBezTo>
                <a:cubicBezTo>
                  <a:pt x="7113142" y="173694"/>
                  <a:pt x="7114038" y="152316"/>
                  <a:pt x="7114482" y="129157"/>
                </a:cubicBezTo>
                <a:cubicBezTo>
                  <a:pt x="7114927" y="105998"/>
                  <a:pt x="7114690" y="92417"/>
                  <a:pt x="7113772" y="88416"/>
                </a:cubicBezTo>
                <a:cubicBezTo>
                  <a:pt x="7114202" y="89062"/>
                  <a:pt x="7113816" y="89786"/>
                  <a:pt x="7112611" y="90589"/>
                </a:cubicBezTo>
                <a:cubicBezTo>
                  <a:pt x="7112611" y="117864"/>
                  <a:pt x="7111690" y="139561"/>
                  <a:pt x="7109846" y="155679"/>
                </a:cubicBezTo>
                <a:cubicBezTo>
                  <a:pt x="7108004" y="171798"/>
                  <a:pt x="7104086" y="188160"/>
                  <a:pt x="7098092" y="204766"/>
                </a:cubicBezTo>
                <a:cubicBezTo>
                  <a:pt x="7092098" y="221372"/>
                  <a:pt x="7081296" y="236053"/>
                  <a:pt x="7065686" y="248808"/>
                </a:cubicBezTo>
                <a:cubicBezTo>
                  <a:pt x="7050077" y="261564"/>
                  <a:pt x="7048134" y="258599"/>
                  <a:pt x="7059856" y="239914"/>
                </a:cubicBezTo>
                <a:lnTo>
                  <a:pt x="7082165" y="184285"/>
                </a:lnTo>
                <a:lnTo>
                  <a:pt x="7059287" y="189192"/>
                </a:lnTo>
                <a:cubicBezTo>
                  <a:pt x="7056950" y="200880"/>
                  <a:pt x="7053698" y="213209"/>
                  <a:pt x="7049532" y="226179"/>
                </a:cubicBezTo>
                <a:cubicBezTo>
                  <a:pt x="7045366" y="239150"/>
                  <a:pt x="7039777" y="250543"/>
                  <a:pt x="7032764" y="260359"/>
                </a:cubicBezTo>
                <a:cubicBezTo>
                  <a:pt x="7025752" y="270175"/>
                  <a:pt x="7016812" y="277718"/>
                  <a:pt x="7005942" y="282988"/>
                </a:cubicBezTo>
                <a:cubicBezTo>
                  <a:pt x="6995072" y="288258"/>
                  <a:pt x="6994401" y="284415"/>
                  <a:pt x="7003930" y="271459"/>
                </a:cubicBezTo>
                <a:cubicBezTo>
                  <a:pt x="7013459" y="258502"/>
                  <a:pt x="7020658" y="244535"/>
                  <a:pt x="7025526" y="229556"/>
                </a:cubicBezTo>
                <a:cubicBezTo>
                  <a:pt x="7030395" y="214578"/>
                  <a:pt x="7033726" y="202177"/>
                  <a:pt x="7035518" y="192354"/>
                </a:cubicBezTo>
                <a:cubicBezTo>
                  <a:pt x="7024606" y="194964"/>
                  <a:pt x="7017410" y="196742"/>
                  <a:pt x="7013932" y="197689"/>
                </a:cubicBezTo>
                <a:cubicBezTo>
                  <a:pt x="7010455" y="198635"/>
                  <a:pt x="7006304" y="198596"/>
                  <a:pt x="7001478" y="197571"/>
                </a:cubicBezTo>
                <a:cubicBezTo>
                  <a:pt x="6996652" y="196545"/>
                  <a:pt x="6992120" y="192695"/>
                  <a:pt x="6987883" y="186020"/>
                </a:cubicBezTo>
                <a:cubicBezTo>
                  <a:pt x="6983646" y="179344"/>
                  <a:pt x="6985743" y="176458"/>
                  <a:pt x="6994175" y="177362"/>
                </a:cubicBezTo>
                <a:cubicBezTo>
                  <a:pt x="7002607" y="178265"/>
                  <a:pt x="7016446" y="177111"/>
                  <a:pt x="7035690" y="173898"/>
                </a:cubicBezTo>
                <a:cubicBezTo>
                  <a:pt x="7036479" y="165595"/>
                  <a:pt x="7036601" y="159150"/>
                  <a:pt x="7036056" y="154561"/>
                </a:cubicBezTo>
                <a:cubicBezTo>
                  <a:pt x="7026419" y="156339"/>
                  <a:pt x="7019486" y="157909"/>
                  <a:pt x="7015256" y="159271"/>
                </a:cubicBezTo>
                <a:cubicBezTo>
                  <a:pt x="7011026" y="160634"/>
                  <a:pt x="7006010" y="160806"/>
                  <a:pt x="7000208" y="159788"/>
                </a:cubicBezTo>
                <a:cubicBezTo>
                  <a:pt x="6994408" y="158770"/>
                  <a:pt x="6989396" y="154693"/>
                  <a:pt x="6985173" y="147559"/>
                </a:cubicBezTo>
                <a:cubicBezTo>
                  <a:pt x="6980950" y="140425"/>
                  <a:pt x="6983968" y="137317"/>
                  <a:pt x="6994228" y="138234"/>
                </a:cubicBezTo>
                <a:cubicBezTo>
                  <a:pt x="7004489" y="139152"/>
                  <a:pt x="7022146" y="137940"/>
                  <a:pt x="7047198" y="134599"/>
                </a:cubicBezTo>
                <a:cubicBezTo>
                  <a:pt x="7056505" y="113705"/>
                  <a:pt x="7060258" y="99408"/>
                  <a:pt x="7058458" y="91708"/>
                </a:cubicBezTo>
                <a:cubicBezTo>
                  <a:pt x="7056659" y="84007"/>
                  <a:pt x="7059527" y="81132"/>
                  <a:pt x="7067062" y="83082"/>
                </a:cubicBezTo>
                <a:cubicBezTo>
                  <a:pt x="7074599" y="85032"/>
                  <a:pt x="7080700" y="88079"/>
                  <a:pt x="7085368" y="92224"/>
                </a:cubicBezTo>
                <a:cubicBezTo>
                  <a:pt x="7090036" y="96368"/>
                  <a:pt x="7089713" y="100616"/>
                  <a:pt x="7084400" y="104969"/>
                </a:cubicBezTo>
                <a:cubicBezTo>
                  <a:pt x="7079087" y="109321"/>
                  <a:pt x="7071397" y="118151"/>
                  <a:pt x="7061330" y="131459"/>
                </a:cubicBezTo>
                <a:cubicBezTo>
                  <a:pt x="7064256" y="131530"/>
                  <a:pt x="7068566" y="130648"/>
                  <a:pt x="7074258" y="128813"/>
                </a:cubicBezTo>
                <a:cubicBezTo>
                  <a:pt x="7077104" y="127895"/>
                  <a:pt x="7079864" y="127948"/>
                  <a:pt x="7082534" y="128971"/>
                </a:cubicBezTo>
                <a:lnTo>
                  <a:pt x="7089872" y="134637"/>
                </a:lnTo>
                <a:lnTo>
                  <a:pt x="7090864" y="123865"/>
                </a:lnTo>
                <a:cubicBezTo>
                  <a:pt x="7091768" y="106342"/>
                  <a:pt x="7090642" y="94231"/>
                  <a:pt x="7087487" y="87535"/>
                </a:cubicBezTo>
                <a:cubicBezTo>
                  <a:pt x="7084332" y="80838"/>
                  <a:pt x="7085486" y="77489"/>
                  <a:pt x="7090950" y="77489"/>
                </a:cubicBezTo>
                <a:cubicBezTo>
                  <a:pt x="7094779" y="77489"/>
                  <a:pt x="7097583" y="77486"/>
                  <a:pt x="7099360" y="77478"/>
                </a:cubicBezTo>
                <a:cubicBezTo>
                  <a:pt x="7101139" y="77471"/>
                  <a:pt x="7105280" y="75614"/>
                  <a:pt x="7111782" y="71907"/>
                </a:cubicBezTo>
                <a:cubicBezTo>
                  <a:pt x="7118286" y="68200"/>
                  <a:pt x="7125198" y="62493"/>
                  <a:pt x="7132518" y="54785"/>
                </a:cubicBezTo>
                <a:cubicBezTo>
                  <a:pt x="7139840" y="47077"/>
                  <a:pt x="7143274" y="40158"/>
                  <a:pt x="7142822" y="34028"/>
                </a:cubicBezTo>
                <a:cubicBezTo>
                  <a:pt x="7142370" y="27897"/>
                  <a:pt x="7145450" y="25807"/>
                  <a:pt x="7152061" y="27757"/>
                </a:cubicBezTo>
                <a:close/>
                <a:moveTo>
                  <a:pt x="950341" y="25620"/>
                </a:moveTo>
                <a:cubicBezTo>
                  <a:pt x="953081" y="25435"/>
                  <a:pt x="955965" y="25965"/>
                  <a:pt x="958991" y="27209"/>
                </a:cubicBezTo>
                <a:cubicBezTo>
                  <a:pt x="965043" y="29697"/>
                  <a:pt x="970319" y="33558"/>
                  <a:pt x="974822" y="38792"/>
                </a:cubicBezTo>
                <a:cubicBezTo>
                  <a:pt x="979325" y="44026"/>
                  <a:pt x="979099" y="48060"/>
                  <a:pt x="974145" y="50892"/>
                </a:cubicBezTo>
                <a:cubicBezTo>
                  <a:pt x="969190" y="53724"/>
                  <a:pt x="964537" y="58194"/>
                  <a:pt x="960184" y="64303"/>
                </a:cubicBezTo>
                <a:cubicBezTo>
                  <a:pt x="955832" y="70412"/>
                  <a:pt x="951713" y="74772"/>
                  <a:pt x="947826" y="77382"/>
                </a:cubicBezTo>
                <a:cubicBezTo>
                  <a:pt x="956617" y="81483"/>
                  <a:pt x="965318" y="85448"/>
                  <a:pt x="973930" y="89277"/>
                </a:cubicBezTo>
                <a:cubicBezTo>
                  <a:pt x="982541" y="93106"/>
                  <a:pt x="987094" y="100444"/>
                  <a:pt x="987588" y="111293"/>
                </a:cubicBezTo>
                <a:cubicBezTo>
                  <a:pt x="988084" y="122141"/>
                  <a:pt x="981211" y="123432"/>
                  <a:pt x="966971" y="115165"/>
                </a:cubicBezTo>
                <a:cubicBezTo>
                  <a:pt x="952732" y="106897"/>
                  <a:pt x="940255" y="100233"/>
                  <a:pt x="929543" y="95171"/>
                </a:cubicBezTo>
                <a:cubicBezTo>
                  <a:pt x="918716" y="104793"/>
                  <a:pt x="907108" y="111472"/>
                  <a:pt x="894718" y="115208"/>
                </a:cubicBezTo>
                <a:cubicBezTo>
                  <a:pt x="891620" y="116141"/>
                  <a:pt x="889155" y="116705"/>
                  <a:pt x="887321" y="116897"/>
                </a:cubicBezTo>
                <a:lnTo>
                  <a:pt x="884633" y="116500"/>
                </a:lnTo>
                <a:lnTo>
                  <a:pt x="921426" y="138127"/>
                </a:lnTo>
                <a:cubicBezTo>
                  <a:pt x="933150" y="144673"/>
                  <a:pt x="944256" y="150510"/>
                  <a:pt x="954743" y="155636"/>
                </a:cubicBezTo>
                <a:cubicBezTo>
                  <a:pt x="975715" y="165889"/>
                  <a:pt x="996677" y="174246"/>
                  <a:pt x="1017628" y="180706"/>
                </a:cubicBezTo>
                <a:cubicBezTo>
                  <a:pt x="1038579" y="187167"/>
                  <a:pt x="1045820" y="191616"/>
                  <a:pt x="1039353" y="194054"/>
                </a:cubicBezTo>
                <a:cubicBezTo>
                  <a:pt x="1032886" y="196491"/>
                  <a:pt x="1021205" y="198617"/>
                  <a:pt x="1004312" y="200431"/>
                </a:cubicBezTo>
                <a:cubicBezTo>
                  <a:pt x="987420" y="202246"/>
                  <a:pt x="971889" y="197986"/>
                  <a:pt x="957721" y="187654"/>
                </a:cubicBezTo>
                <a:cubicBezTo>
                  <a:pt x="943554" y="177322"/>
                  <a:pt x="930568" y="167621"/>
                  <a:pt x="918767" y="158551"/>
                </a:cubicBezTo>
                <a:cubicBezTo>
                  <a:pt x="906964" y="149481"/>
                  <a:pt x="892702" y="138256"/>
                  <a:pt x="875983" y="124876"/>
                </a:cubicBezTo>
                <a:cubicBezTo>
                  <a:pt x="872856" y="131114"/>
                  <a:pt x="868461" y="136420"/>
                  <a:pt x="862797" y="140794"/>
                </a:cubicBezTo>
                <a:cubicBezTo>
                  <a:pt x="871300" y="141999"/>
                  <a:pt x="877925" y="144193"/>
                  <a:pt x="882672" y="147376"/>
                </a:cubicBezTo>
                <a:cubicBezTo>
                  <a:pt x="887418" y="150560"/>
                  <a:pt x="889502" y="155704"/>
                  <a:pt x="888920" y="162810"/>
                </a:cubicBezTo>
                <a:lnTo>
                  <a:pt x="886646" y="169804"/>
                </a:lnTo>
                <a:lnTo>
                  <a:pt x="901623" y="162122"/>
                </a:lnTo>
                <a:cubicBezTo>
                  <a:pt x="905839" y="158773"/>
                  <a:pt x="910875" y="158526"/>
                  <a:pt x="916733" y="161379"/>
                </a:cubicBezTo>
                <a:cubicBezTo>
                  <a:pt x="922591" y="164233"/>
                  <a:pt x="928113" y="167388"/>
                  <a:pt x="933297" y="170844"/>
                </a:cubicBezTo>
                <a:cubicBezTo>
                  <a:pt x="938481" y="174300"/>
                  <a:pt x="938965" y="178437"/>
                  <a:pt x="934749" y="183255"/>
                </a:cubicBezTo>
                <a:cubicBezTo>
                  <a:pt x="930532" y="188074"/>
                  <a:pt x="926417" y="196943"/>
                  <a:pt x="922401" y="209864"/>
                </a:cubicBezTo>
                <a:cubicBezTo>
                  <a:pt x="918387" y="222784"/>
                  <a:pt x="913854" y="231869"/>
                  <a:pt x="908807" y="237117"/>
                </a:cubicBezTo>
                <a:cubicBezTo>
                  <a:pt x="903759" y="242366"/>
                  <a:pt x="898912" y="241842"/>
                  <a:pt x="894266" y="235547"/>
                </a:cubicBezTo>
                <a:cubicBezTo>
                  <a:pt x="870275" y="239146"/>
                  <a:pt x="854838" y="241620"/>
                  <a:pt x="847954" y="242968"/>
                </a:cubicBezTo>
                <a:cubicBezTo>
                  <a:pt x="847954" y="257638"/>
                  <a:pt x="847503" y="268816"/>
                  <a:pt x="846599" y="276503"/>
                </a:cubicBezTo>
                <a:cubicBezTo>
                  <a:pt x="845695" y="284189"/>
                  <a:pt x="846628" y="286781"/>
                  <a:pt x="849395" y="284279"/>
                </a:cubicBezTo>
                <a:cubicBezTo>
                  <a:pt x="852163" y="281776"/>
                  <a:pt x="860936" y="277503"/>
                  <a:pt x="875713" y="271459"/>
                </a:cubicBezTo>
                <a:cubicBezTo>
                  <a:pt x="890491" y="265414"/>
                  <a:pt x="889297" y="269928"/>
                  <a:pt x="872132" y="284999"/>
                </a:cubicBezTo>
                <a:cubicBezTo>
                  <a:pt x="854967" y="300071"/>
                  <a:pt x="842329" y="311346"/>
                  <a:pt x="834219" y="318824"/>
                </a:cubicBezTo>
                <a:cubicBezTo>
                  <a:pt x="826111" y="326303"/>
                  <a:pt x="820045" y="325285"/>
                  <a:pt x="816022" y="315770"/>
                </a:cubicBezTo>
                <a:cubicBezTo>
                  <a:pt x="812000" y="306255"/>
                  <a:pt x="811570" y="299379"/>
                  <a:pt x="814731" y="295141"/>
                </a:cubicBezTo>
                <a:cubicBezTo>
                  <a:pt x="817894" y="290904"/>
                  <a:pt x="820819" y="280310"/>
                  <a:pt x="823508" y="263360"/>
                </a:cubicBezTo>
                <a:cubicBezTo>
                  <a:pt x="826197" y="246410"/>
                  <a:pt x="827107" y="230230"/>
                  <a:pt x="826240" y="214822"/>
                </a:cubicBezTo>
                <a:cubicBezTo>
                  <a:pt x="825372" y="199413"/>
                  <a:pt x="824128" y="190576"/>
                  <a:pt x="822508" y="188310"/>
                </a:cubicBezTo>
                <a:cubicBezTo>
                  <a:pt x="801456" y="210337"/>
                  <a:pt x="776562" y="227090"/>
                  <a:pt x="747823" y="238569"/>
                </a:cubicBezTo>
                <a:cubicBezTo>
                  <a:pt x="719086" y="250049"/>
                  <a:pt x="714766" y="248521"/>
                  <a:pt x="734864" y="233988"/>
                </a:cubicBezTo>
                <a:cubicBezTo>
                  <a:pt x="754962" y="219454"/>
                  <a:pt x="772414" y="205684"/>
                  <a:pt x="787220" y="192677"/>
                </a:cubicBezTo>
                <a:cubicBezTo>
                  <a:pt x="802026" y="179670"/>
                  <a:pt x="816495" y="163925"/>
                  <a:pt x="830628" y="145440"/>
                </a:cubicBezTo>
                <a:cubicBezTo>
                  <a:pt x="844760" y="126956"/>
                  <a:pt x="851152" y="113705"/>
                  <a:pt x="849804" y="105689"/>
                </a:cubicBezTo>
                <a:cubicBezTo>
                  <a:pt x="848456" y="97673"/>
                  <a:pt x="855584" y="96024"/>
                  <a:pt x="871186" y="100742"/>
                </a:cubicBezTo>
                <a:lnTo>
                  <a:pt x="886215" y="110707"/>
                </a:lnTo>
                <a:lnTo>
                  <a:pt x="887877" y="108625"/>
                </a:lnTo>
                <a:cubicBezTo>
                  <a:pt x="895707" y="100502"/>
                  <a:pt x="904391" y="92848"/>
                  <a:pt x="913926" y="85663"/>
                </a:cubicBezTo>
                <a:cubicBezTo>
                  <a:pt x="907804" y="83412"/>
                  <a:pt x="900647" y="79658"/>
                  <a:pt x="892459" y="74402"/>
                </a:cubicBezTo>
                <a:cubicBezTo>
                  <a:pt x="884271" y="69147"/>
                  <a:pt x="883414" y="65870"/>
                  <a:pt x="889888" y="64572"/>
                </a:cubicBezTo>
                <a:cubicBezTo>
                  <a:pt x="896364" y="63275"/>
                  <a:pt x="907847" y="64870"/>
                  <a:pt x="924337" y="69358"/>
                </a:cubicBezTo>
                <a:cubicBezTo>
                  <a:pt x="929486" y="63995"/>
                  <a:pt x="933985" y="59084"/>
                  <a:pt x="937836" y="54624"/>
                </a:cubicBezTo>
                <a:cubicBezTo>
                  <a:pt x="941686" y="50164"/>
                  <a:pt x="940394" y="48823"/>
                  <a:pt x="933964" y="50601"/>
                </a:cubicBezTo>
                <a:cubicBezTo>
                  <a:pt x="927532" y="52380"/>
                  <a:pt x="921133" y="53953"/>
                  <a:pt x="914765" y="55323"/>
                </a:cubicBezTo>
                <a:cubicBezTo>
                  <a:pt x="908398" y="56692"/>
                  <a:pt x="901267" y="54301"/>
                  <a:pt x="893374" y="48149"/>
                </a:cubicBezTo>
                <a:cubicBezTo>
                  <a:pt x="885479" y="41997"/>
                  <a:pt x="886788" y="38613"/>
                  <a:pt x="897299" y="37996"/>
                </a:cubicBezTo>
                <a:cubicBezTo>
                  <a:pt x="907810" y="37380"/>
                  <a:pt x="916752" y="36419"/>
                  <a:pt x="924122" y="35114"/>
                </a:cubicBezTo>
                <a:cubicBezTo>
                  <a:pt x="931494" y="33809"/>
                  <a:pt x="937635" y="31543"/>
                  <a:pt x="942546" y="28317"/>
                </a:cubicBezTo>
                <a:cubicBezTo>
                  <a:pt x="945002" y="26703"/>
                  <a:pt x="947600" y="25804"/>
                  <a:pt x="950341" y="25620"/>
                </a:cubicBezTo>
                <a:close/>
                <a:moveTo>
                  <a:pt x="1274636" y="23779"/>
                </a:moveTo>
                <a:cubicBezTo>
                  <a:pt x="1276271" y="23769"/>
                  <a:pt x="1278273" y="24246"/>
                  <a:pt x="1280641" y="25208"/>
                </a:cubicBezTo>
                <a:cubicBezTo>
                  <a:pt x="1290113" y="29059"/>
                  <a:pt x="1297563" y="33400"/>
                  <a:pt x="1302991" y="38233"/>
                </a:cubicBezTo>
                <a:cubicBezTo>
                  <a:pt x="1308418" y="43066"/>
                  <a:pt x="1309213" y="47637"/>
                  <a:pt x="1305378" y="51946"/>
                </a:cubicBezTo>
                <a:cubicBezTo>
                  <a:pt x="1301542" y="56255"/>
                  <a:pt x="1296523" y="65709"/>
                  <a:pt x="1290321" y="80307"/>
                </a:cubicBezTo>
                <a:cubicBezTo>
                  <a:pt x="1284119" y="94905"/>
                  <a:pt x="1277110" y="107905"/>
                  <a:pt x="1269294" y="119305"/>
                </a:cubicBezTo>
                <a:cubicBezTo>
                  <a:pt x="1275504" y="119420"/>
                  <a:pt x="1284559" y="117273"/>
                  <a:pt x="1296462" y="112863"/>
                </a:cubicBezTo>
                <a:cubicBezTo>
                  <a:pt x="1308365" y="108453"/>
                  <a:pt x="1317665" y="104377"/>
                  <a:pt x="1324361" y="100634"/>
                </a:cubicBezTo>
                <a:cubicBezTo>
                  <a:pt x="1331058" y="96892"/>
                  <a:pt x="1341999" y="101312"/>
                  <a:pt x="1357185" y="113895"/>
                </a:cubicBezTo>
                <a:cubicBezTo>
                  <a:pt x="1372371" y="126479"/>
                  <a:pt x="1374674" y="133875"/>
                  <a:pt x="1364090" y="136083"/>
                </a:cubicBezTo>
                <a:cubicBezTo>
                  <a:pt x="1353507" y="138292"/>
                  <a:pt x="1341784" y="144849"/>
                  <a:pt x="1328921" y="155755"/>
                </a:cubicBezTo>
                <a:cubicBezTo>
                  <a:pt x="1316058" y="166660"/>
                  <a:pt x="1311648" y="165337"/>
                  <a:pt x="1315692" y="151786"/>
                </a:cubicBezTo>
                <a:cubicBezTo>
                  <a:pt x="1319736" y="138234"/>
                  <a:pt x="1321625" y="130136"/>
                  <a:pt x="1321360" y="127490"/>
                </a:cubicBezTo>
                <a:cubicBezTo>
                  <a:pt x="1321095" y="124844"/>
                  <a:pt x="1314577" y="125515"/>
                  <a:pt x="1301808" y="129501"/>
                </a:cubicBezTo>
                <a:cubicBezTo>
                  <a:pt x="1289038" y="133488"/>
                  <a:pt x="1280350" y="136187"/>
                  <a:pt x="1275747" y="137600"/>
                </a:cubicBezTo>
                <a:cubicBezTo>
                  <a:pt x="1271145" y="139012"/>
                  <a:pt x="1266620" y="138371"/>
                  <a:pt x="1262174" y="135675"/>
                </a:cubicBezTo>
                <a:cubicBezTo>
                  <a:pt x="1244149" y="158734"/>
                  <a:pt x="1231127" y="171246"/>
                  <a:pt x="1223112" y="173210"/>
                </a:cubicBezTo>
                <a:cubicBezTo>
                  <a:pt x="1215095" y="175175"/>
                  <a:pt x="1215842" y="169485"/>
                  <a:pt x="1225348" y="156142"/>
                </a:cubicBezTo>
                <a:cubicBezTo>
                  <a:pt x="1234856" y="142798"/>
                  <a:pt x="1245202" y="122528"/>
                  <a:pt x="1256388" y="95332"/>
                </a:cubicBezTo>
                <a:cubicBezTo>
                  <a:pt x="1267574" y="68136"/>
                  <a:pt x="1272044" y="48687"/>
                  <a:pt x="1269800" y="36985"/>
                </a:cubicBezTo>
                <a:cubicBezTo>
                  <a:pt x="1268116" y="28209"/>
                  <a:pt x="1269729" y="23807"/>
                  <a:pt x="1274636" y="23779"/>
                </a:cubicBezTo>
                <a:close/>
                <a:moveTo>
                  <a:pt x="5693512" y="23090"/>
                </a:moveTo>
                <a:cubicBezTo>
                  <a:pt x="5697349" y="23255"/>
                  <a:pt x="5703106" y="25542"/>
                  <a:pt x="5710782" y="29951"/>
                </a:cubicBezTo>
                <a:cubicBezTo>
                  <a:pt x="5726133" y="38771"/>
                  <a:pt x="5730162" y="45421"/>
                  <a:pt x="5722870" y="49902"/>
                </a:cubicBezTo>
                <a:cubicBezTo>
                  <a:pt x="5715578" y="54384"/>
                  <a:pt x="5707974" y="58625"/>
                  <a:pt x="5700059" y="62626"/>
                </a:cubicBezTo>
                <a:cubicBezTo>
                  <a:pt x="5718486" y="61851"/>
                  <a:pt x="5731331" y="58506"/>
                  <a:pt x="5738595" y="52591"/>
                </a:cubicBezTo>
                <a:cubicBezTo>
                  <a:pt x="5745858" y="46676"/>
                  <a:pt x="5756326" y="48153"/>
                  <a:pt x="5770000" y="57022"/>
                </a:cubicBezTo>
                <a:cubicBezTo>
                  <a:pt x="5783673" y="65892"/>
                  <a:pt x="5787451" y="72140"/>
                  <a:pt x="5781336" y="75768"/>
                </a:cubicBezTo>
                <a:cubicBezTo>
                  <a:pt x="5775220" y="79396"/>
                  <a:pt x="5769297" y="82308"/>
                  <a:pt x="5763568" y="84502"/>
                </a:cubicBezTo>
                <a:cubicBezTo>
                  <a:pt x="5757839" y="86696"/>
                  <a:pt x="5743868" y="97845"/>
                  <a:pt x="5721655" y="117950"/>
                </a:cubicBezTo>
                <a:cubicBezTo>
                  <a:pt x="5744958" y="116272"/>
                  <a:pt x="5759961" y="113831"/>
                  <a:pt x="5766665" y="110626"/>
                </a:cubicBezTo>
                <a:cubicBezTo>
                  <a:pt x="5773370" y="107421"/>
                  <a:pt x="5780765" y="107496"/>
                  <a:pt x="5788853" y="110852"/>
                </a:cubicBezTo>
                <a:cubicBezTo>
                  <a:pt x="5796941" y="114207"/>
                  <a:pt x="5804638" y="119047"/>
                  <a:pt x="5811944" y="125371"/>
                </a:cubicBezTo>
                <a:cubicBezTo>
                  <a:pt x="5819251" y="131695"/>
                  <a:pt x="5819595" y="137686"/>
                  <a:pt x="5812977" y="143343"/>
                </a:cubicBezTo>
                <a:cubicBezTo>
                  <a:pt x="5806358" y="149000"/>
                  <a:pt x="5798142" y="161433"/>
                  <a:pt x="5788326" y="180642"/>
                </a:cubicBezTo>
                <a:cubicBezTo>
                  <a:pt x="5778511" y="199851"/>
                  <a:pt x="5771097" y="213130"/>
                  <a:pt x="5766085" y="220479"/>
                </a:cubicBezTo>
                <a:cubicBezTo>
                  <a:pt x="5761073" y="227828"/>
                  <a:pt x="5756513" y="231170"/>
                  <a:pt x="5752404" y="230503"/>
                </a:cubicBezTo>
                <a:cubicBezTo>
                  <a:pt x="5748296" y="229836"/>
                  <a:pt x="5745862" y="227022"/>
                  <a:pt x="5745101" y="222060"/>
                </a:cubicBezTo>
                <a:cubicBezTo>
                  <a:pt x="5712707" y="226549"/>
                  <a:pt x="5687898" y="230026"/>
                  <a:pt x="5670675" y="232493"/>
                </a:cubicBezTo>
                <a:cubicBezTo>
                  <a:pt x="5665112" y="243535"/>
                  <a:pt x="5659178" y="241871"/>
                  <a:pt x="5652876" y="227502"/>
                </a:cubicBezTo>
                <a:cubicBezTo>
                  <a:pt x="5646573" y="213133"/>
                  <a:pt x="5640974" y="197703"/>
                  <a:pt x="5636076" y="181212"/>
                </a:cubicBezTo>
                <a:cubicBezTo>
                  <a:pt x="5631179" y="164721"/>
                  <a:pt x="5625522" y="151632"/>
                  <a:pt x="5619105" y="141945"/>
                </a:cubicBezTo>
                <a:cubicBezTo>
                  <a:pt x="5612688" y="132258"/>
                  <a:pt x="5615054" y="127863"/>
                  <a:pt x="5626203" y="128759"/>
                </a:cubicBezTo>
                <a:cubicBezTo>
                  <a:pt x="5637352" y="129655"/>
                  <a:pt x="5661964" y="127529"/>
                  <a:pt x="5700037" y="122381"/>
                </a:cubicBezTo>
                <a:cubicBezTo>
                  <a:pt x="5705702" y="115928"/>
                  <a:pt x="5711144" y="108357"/>
                  <a:pt x="5716363" y="99666"/>
                </a:cubicBezTo>
                <a:cubicBezTo>
                  <a:pt x="5721583" y="90976"/>
                  <a:pt x="5725319" y="85355"/>
                  <a:pt x="5727570" y="82802"/>
                </a:cubicBezTo>
                <a:cubicBezTo>
                  <a:pt x="5729822" y="80250"/>
                  <a:pt x="5730073" y="78973"/>
                  <a:pt x="5728323" y="78973"/>
                </a:cubicBezTo>
                <a:cubicBezTo>
                  <a:pt x="5725083" y="78973"/>
                  <a:pt x="5718999" y="79873"/>
                  <a:pt x="5710072" y="81673"/>
                </a:cubicBezTo>
                <a:cubicBezTo>
                  <a:pt x="5701145" y="83473"/>
                  <a:pt x="5693426" y="82573"/>
                  <a:pt x="5686916" y="78973"/>
                </a:cubicBezTo>
                <a:cubicBezTo>
                  <a:pt x="5676548" y="87463"/>
                  <a:pt x="5667650" y="94027"/>
                  <a:pt x="5660221" y="98666"/>
                </a:cubicBezTo>
                <a:cubicBezTo>
                  <a:pt x="5652793" y="103305"/>
                  <a:pt x="5644279" y="107256"/>
                  <a:pt x="5634678" y="110518"/>
                </a:cubicBezTo>
                <a:cubicBezTo>
                  <a:pt x="5625078" y="113781"/>
                  <a:pt x="5624411" y="111135"/>
                  <a:pt x="5632678" y="102581"/>
                </a:cubicBezTo>
                <a:cubicBezTo>
                  <a:pt x="5640945" y="94027"/>
                  <a:pt x="5650456" y="84373"/>
                  <a:pt x="5661211" y="73617"/>
                </a:cubicBezTo>
                <a:cubicBezTo>
                  <a:pt x="5671966" y="62862"/>
                  <a:pt x="5679079" y="53799"/>
                  <a:pt x="5682549" y="46428"/>
                </a:cubicBezTo>
                <a:cubicBezTo>
                  <a:pt x="5686020" y="39057"/>
                  <a:pt x="5687755" y="33235"/>
                  <a:pt x="5687755" y="28962"/>
                </a:cubicBezTo>
                <a:cubicBezTo>
                  <a:pt x="5687755" y="24882"/>
                  <a:pt x="5689674" y="22925"/>
                  <a:pt x="5693512" y="23090"/>
                </a:cubicBezTo>
                <a:close/>
                <a:moveTo>
                  <a:pt x="5091071" y="20100"/>
                </a:moveTo>
                <a:cubicBezTo>
                  <a:pt x="5095088" y="20713"/>
                  <a:pt x="5099595" y="22452"/>
                  <a:pt x="5104593" y="25316"/>
                </a:cubicBezTo>
                <a:cubicBezTo>
                  <a:pt x="5114588" y="31045"/>
                  <a:pt x="5122464" y="37441"/>
                  <a:pt x="5128222" y="44503"/>
                </a:cubicBezTo>
                <a:cubicBezTo>
                  <a:pt x="5133980" y="51566"/>
                  <a:pt x="5130800" y="55907"/>
                  <a:pt x="5118682" y="57528"/>
                </a:cubicBezTo>
                <a:cubicBezTo>
                  <a:pt x="5106564" y="59148"/>
                  <a:pt x="5094616" y="63579"/>
                  <a:pt x="5082835" y="70821"/>
                </a:cubicBezTo>
                <a:cubicBezTo>
                  <a:pt x="5071054" y="78063"/>
                  <a:pt x="5066781" y="77446"/>
                  <a:pt x="5070015" y="68971"/>
                </a:cubicBezTo>
                <a:cubicBezTo>
                  <a:pt x="5073249" y="60496"/>
                  <a:pt x="5075948" y="54419"/>
                  <a:pt x="5078114" y="50741"/>
                </a:cubicBezTo>
                <a:cubicBezTo>
                  <a:pt x="5080279" y="47063"/>
                  <a:pt x="5080487" y="45224"/>
                  <a:pt x="5078737" y="45224"/>
                </a:cubicBezTo>
                <a:cubicBezTo>
                  <a:pt x="5074536" y="45224"/>
                  <a:pt x="5058514" y="47920"/>
                  <a:pt x="5030673" y="53312"/>
                </a:cubicBezTo>
                <a:cubicBezTo>
                  <a:pt x="5002831" y="58704"/>
                  <a:pt x="4983648" y="61772"/>
                  <a:pt x="4973121" y="62518"/>
                </a:cubicBezTo>
                <a:cubicBezTo>
                  <a:pt x="4971487" y="77231"/>
                  <a:pt x="4966375" y="89503"/>
                  <a:pt x="4957785" y="99333"/>
                </a:cubicBezTo>
                <a:cubicBezTo>
                  <a:pt x="4949195" y="109163"/>
                  <a:pt x="4943122" y="109109"/>
                  <a:pt x="4939566" y="99172"/>
                </a:cubicBezTo>
                <a:cubicBezTo>
                  <a:pt x="4936009" y="89234"/>
                  <a:pt x="4936278" y="81013"/>
                  <a:pt x="4940372" y="74510"/>
                </a:cubicBezTo>
                <a:cubicBezTo>
                  <a:pt x="4944466" y="68007"/>
                  <a:pt x="4947618" y="61439"/>
                  <a:pt x="4949826" y="54807"/>
                </a:cubicBezTo>
                <a:cubicBezTo>
                  <a:pt x="4952034" y="48174"/>
                  <a:pt x="4953508" y="41520"/>
                  <a:pt x="4954246" y="34845"/>
                </a:cubicBezTo>
                <a:cubicBezTo>
                  <a:pt x="4954985" y="28170"/>
                  <a:pt x="4957900" y="27191"/>
                  <a:pt x="4962990" y="31909"/>
                </a:cubicBezTo>
                <a:cubicBezTo>
                  <a:pt x="4968081" y="36627"/>
                  <a:pt x="4971308" y="41015"/>
                  <a:pt x="4972670" y="45073"/>
                </a:cubicBezTo>
                <a:cubicBezTo>
                  <a:pt x="4983812" y="44313"/>
                  <a:pt x="4997163" y="42564"/>
                  <a:pt x="5012723" y="39825"/>
                </a:cubicBezTo>
                <a:cubicBezTo>
                  <a:pt x="5028281" y="37086"/>
                  <a:pt x="5041948" y="34189"/>
                  <a:pt x="5053721" y="31134"/>
                </a:cubicBezTo>
                <a:cubicBezTo>
                  <a:pt x="5065494" y="28080"/>
                  <a:pt x="5074418" y="24914"/>
                  <a:pt x="5080491" y="21638"/>
                </a:cubicBezTo>
                <a:cubicBezTo>
                  <a:pt x="5083527" y="19999"/>
                  <a:pt x="5087054" y="19487"/>
                  <a:pt x="5091071" y="20100"/>
                </a:cubicBezTo>
                <a:close/>
                <a:moveTo>
                  <a:pt x="7038293" y="18099"/>
                </a:moveTo>
                <a:cubicBezTo>
                  <a:pt x="7046122" y="18099"/>
                  <a:pt x="7053946" y="19684"/>
                  <a:pt x="7061760" y="22853"/>
                </a:cubicBezTo>
                <a:cubicBezTo>
                  <a:pt x="7069576" y="26022"/>
                  <a:pt x="7072612" y="32343"/>
                  <a:pt x="7070870" y="41814"/>
                </a:cubicBezTo>
                <a:cubicBezTo>
                  <a:pt x="7069128" y="51286"/>
                  <a:pt x="7062514" y="53154"/>
                  <a:pt x="7051027" y="47418"/>
                </a:cubicBezTo>
                <a:cubicBezTo>
                  <a:pt x="7039742" y="40836"/>
                  <a:pt x="7032310" y="34304"/>
                  <a:pt x="7028731" y="27822"/>
                </a:cubicBezTo>
                <a:cubicBezTo>
                  <a:pt x="7025154" y="21340"/>
                  <a:pt x="7028341" y="18099"/>
                  <a:pt x="7038293" y="18099"/>
                </a:cubicBezTo>
                <a:close/>
                <a:moveTo>
                  <a:pt x="559662" y="17984"/>
                </a:moveTo>
                <a:cubicBezTo>
                  <a:pt x="561842" y="18190"/>
                  <a:pt x="564442" y="18766"/>
                  <a:pt x="567459" y="19713"/>
                </a:cubicBezTo>
                <a:cubicBezTo>
                  <a:pt x="579534" y="23498"/>
                  <a:pt x="590361" y="29973"/>
                  <a:pt x="599940" y="39136"/>
                </a:cubicBezTo>
                <a:cubicBezTo>
                  <a:pt x="609520" y="48300"/>
                  <a:pt x="608992" y="53183"/>
                  <a:pt x="598360" y="53785"/>
                </a:cubicBezTo>
                <a:cubicBezTo>
                  <a:pt x="587727" y="54387"/>
                  <a:pt x="572060" y="56936"/>
                  <a:pt x="551359" y="61432"/>
                </a:cubicBezTo>
                <a:cubicBezTo>
                  <a:pt x="530659" y="65927"/>
                  <a:pt x="506033" y="71954"/>
                  <a:pt x="477482" y="79511"/>
                </a:cubicBezTo>
                <a:cubicBezTo>
                  <a:pt x="471516" y="116122"/>
                  <a:pt x="468082" y="135732"/>
                  <a:pt x="467178" y="138342"/>
                </a:cubicBezTo>
                <a:cubicBezTo>
                  <a:pt x="466275" y="140952"/>
                  <a:pt x="468584" y="142275"/>
                  <a:pt x="474105" y="142311"/>
                </a:cubicBezTo>
                <a:cubicBezTo>
                  <a:pt x="479627" y="142346"/>
                  <a:pt x="494361" y="140292"/>
                  <a:pt x="518309" y="136148"/>
                </a:cubicBezTo>
                <a:cubicBezTo>
                  <a:pt x="518309" y="116100"/>
                  <a:pt x="515383" y="101534"/>
                  <a:pt x="509533" y="92450"/>
                </a:cubicBezTo>
                <a:cubicBezTo>
                  <a:pt x="503682" y="83365"/>
                  <a:pt x="505963" y="79759"/>
                  <a:pt x="516373" y="81630"/>
                </a:cubicBezTo>
                <a:cubicBezTo>
                  <a:pt x="526783" y="83501"/>
                  <a:pt x="536033" y="86319"/>
                  <a:pt x="544121" y="90084"/>
                </a:cubicBezTo>
                <a:cubicBezTo>
                  <a:pt x="552209" y="93848"/>
                  <a:pt x="554231" y="98781"/>
                  <a:pt x="550188" y="104883"/>
                </a:cubicBezTo>
                <a:cubicBezTo>
                  <a:pt x="546144" y="110984"/>
                  <a:pt x="544121" y="119843"/>
                  <a:pt x="544121" y="131459"/>
                </a:cubicBezTo>
                <a:cubicBezTo>
                  <a:pt x="566635" y="128863"/>
                  <a:pt x="584590" y="125740"/>
                  <a:pt x="597984" y="122091"/>
                </a:cubicBezTo>
                <a:cubicBezTo>
                  <a:pt x="611377" y="118441"/>
                  <a:pt x="622619" y="120922"/>
                  <a:pt x="631712" y="129533"/>
                </a:cubicBezTo>
                <a:cubicBezTo>
                  <a:pt x="640802" y="138145"/>
                  <a:pt x="640502" y="143340"/>
                  <a:pt x="630808" y="145118"/>
                </a:cubicBezTo>
                <a:cubicBezTo>
                  <a:pt x="621115" y="146896"/>
                  <a:pt x="610882" y="148011"/>
                  <a:pt x="600112" y="148463"/>
                </a:cubicBezTo>
                <a:cubicBezTo>
                  <a:pt x="589343" y="148914"/>
                  <a:pt x="570672" y="151219"/>
                  <a:pt x="544100" y="155378"/>
                </a:cubicBezTo>
                <a:cubicBezTo>
                  <a:pt x="544974" y="221372"/>
                  <a:pt x="545427" y="259316"/>
                  <a:pt x="545455" y="269211"/>
                </a:cubicBezTo>
                <a:cubicBezTo>
                  <a:pt x="545455" y="278862"/>
                  <a:pt x="543258" y="288093"/>
                  <a:pt x="538862" y="296905"/>
                </a:cubicBezTo>
                <a:cubicBezTo>
                  <a:pt x="534467" y="305717"/>
                  <a:pt x="528663" y="311643"/>
                  <a:pt x="521450" y="314683"/>
                </a:cubicBezTo>
                <a:cubicBezTo>
                  <a:pt x="514236" y="317724"/>
                  <a:pt x="509081" y="315142"/>
                  <a:pt x="505983" y="306940"/>
                </a:cubicBezTo>
                <a:cubicBezTo>
                  <a:pt x="502886" y="298737"/>
                  <a:pt x="495841" y="288810"/>
                  <a:pt x="484849" y="277159"/>
                </a:cubicBezTo>
                <a:cubicBezTo>
                  <a:pt x="473858" y="265507"/>
                  <a:pt x="474535" y="261255"/>
                  <a:pt x="486883" y="264403"/>
                </a:cubicBezTo>
                <a:cubicBezTo>
                  <a:pt x="499229" y="267551"/>
                  <a:pt x="507134" y="269193"/>
                  <a:pt x="510598" y="269329"/>
                </a:cubicBezTo>
                <a:cubicBezTo>
                  <a:pt x="514060" y="269465"/>
                  <a:pt x="516212" y="264715"/>
                  <a:pt x="517050" y="255078"/>
                </a:cubicBezTo>
                <a:cubicBezTo>
                  <a:pt x="517889" y="245442"/>
                  <a:pt x="518309" y="212839"/>
                  <a:pt x="518309" y="157271"/>
                </a:cubicBezTo>
                <a:cubicBezTo>
                  <a:pt x="482444" y="161688"/>
                  <a:pt x="459456" y="166840"/>
                  <a:pt x="449347" y="172726"/>
                </a:cubicBezTo>
                <a:cubicBezTo>
                  <a:pt x="439236" y="178613"/>
                  <a:pt x="433354" y="175763"/>
                  <a:pt x="431697" y="164176"/>
                </a:cubicBezTo>
                <a:cubicBezTo>
                  <a:pt x="430041" y="152589"/>
                  <a:pt x="431930" y="144960"/>
                  <a:pt x="437366" y="141289"/>
                </a:cubicBezTo>
                <a:cubicBezTo>
                  <a:pt x="442800" y="137618"/>
                  <a:pt x="446851" y="127103"/>
                  <a:pt x="449519" y="109744"/>
                </a:cubicBezTo>
                <a:cubicBezTo>
                  <a:pt x="452186" y="92385"/>
                  <a:pt x="451494" y="78841"/>
                  <a:pt x="447443" y="69111"/>
                </a:cubicBezTo>
                <a:cubicBezTo>
                  <a:pt x="443391" y="59381"/>
                  <a:pt x="444834" y="55248"/>
                  <a:pt x="451767" y="56710"/>
                </a:cubicBezTo>
                <a:cubicBezTo>
                  <a:pt x="458700" y="58173"/>
                  <a:pt x="465773" y="60589"/>
                  <a:pt x="472986" y="63959"/>
                </a:cubicBezTo>
                <a:cubicBezTo>
                  <a:pt x="526590" y="46808"/>
                  <a:pt x="552718" y="34200"/>
                  <a:pt x="551370" y="26133"/>
                </a:cubicBezTo>
                <a:cubicBezTo>
                  <a:pt x="550359" y="20084"/>
                  <a:pt x="553123" y="17367"/>
                  <a:pt x="559662" y="17984"/>
                </a:cubicBezTo>
                <a:close/>
                <a:moveTo>
                  <a:pt x="197712" y="17984"/>
                </a:moveTo>
                <a:cubicBezTo>
                  <a:pt x="199892" y="18190"/>
                  <a:pt x="202491" y="18766"/>
                  <a:pt x="205510" y="19713"/>
                </a:cubicBezTo>
                <a:cubicBezTo>
                  <a:pt x="217584" y="23498"/>
                  <a:pt x="228412" y="29973"/>
                  <a:pt x="237991" y="39136"/>
                </a:cubicBezTo>
                <a:cubicBezTo>
                  <a:pt x="247569" y="48300"/>
                  <a:pt x="247043" y="53183"/>
                  <a:pt x="236409" y="53785"/>
                </a:cubicBezTo>
                <a:cubicBezTo>
                  <a:pt x="225776" y="54387"/>
                  <a:pt x="210110" y="56936"/>
                  <a:pt x="189410" y="61432"/>
                </a:cubicBezTo>
                <a:cubicBezTo>
                  <a:pt x="168710" y="65927"/>
                  <a:pt x="144083" y="71954"/>
                  <a:pt x="115532" y="79511"/>
                </a:cubicBezTo>
                <a:cubicBezTo>
                  <a:pt x="109567" y="116122"/>
                  <a:pt x="106132" y="135732"/>
                  <a:pt x="105229" y="138342"/>
                </a:cubicBezTo>
                <a:cubicBezTo>
                  <a:pt x="104326" y="140952"/>
                  <a:pt x="106634" y="142275"/>
                  <a:pt x="112155" y="142311"/>
                </a:cubicBezTo>
                <a:cubicBezTo>
                  <a:pt x="117676" y="142346"/>
                  <a:pt x="132410" y="140292"/>
                  <a:pt x="156359" y="136148"/>
                </a:cubicBezTo>
                <a:cubicBezTo>
                  <a:pt x="156359" y="116100"/>
                  <a:pt x="153433" y="101534"/>
                  <a:pt x="147582" y="92450"/>
                </a:cubicBezTo>
                <a:cubicBezTo>
                  <a:pt x="141732" y="83365"/>
                  <a:pt x="144011" y="79759"/>
                  <a:pt x="154423" y="81630"/>
                </a:cubicBezTo>
                <a:cubicBezTo>
                  <a:pt x="164834" y="83501"/>
                  <a:pt x="174083" y="86319"/>
                  <a:pt x="182171" y="90084"/>
                </a:cubicBezTo>
                <a:cubicBezTo>
                  <a:pt x="190259" y="93848"/>
                  <a:pt x="192282" y="98781"/>
                  <a:pt x="188237" y="104883"/>
                </a:cubicBezTo>
                <a:cubicBezTo>
                  <a:pt x="184193" y="110984"/>
                  <a:pt x="182171" y="119843"/>
                  <a:pt x="182171" y="131459"/>
                </a:cubicBezTo>
                <a:cubicBezTo>
                  <a:pt x="204686" y="128863"/>
                  <a:pt x="222639" y="125740"/>
                  <a:pt x="236033" y="122091"/>
                </a:cubicBezTo>
                <a:cubicBezTo>
                  <a:pt x="249427" y="118441"/>
                  <a:pt x="260669" y="120922"/>
                  <a:pt x="269761" y="129533"/>
                </a:cubicBezTo>
                <a:cubicBezTo>
                  <a:pt x="278853" y="138145"/>
                  <a:pt x="278552" y="143340"/>
                  <a:pt x="268858" y="145118"/>
                </a:cubicBezTo>
                <a:cubicBezTo>
                  <a:pt x="259164" y="146896"/>
                  <a:pt x="248932" y="148011"/>
                  <a:pt x="238163" y="148463"/>
                </a:cubicBezTo>
                <a:cubicBezTo>
                  <a:pt x="227394" y="148914"/>
                  <a:pt x="208722" y="151219"/>
                  <a:pt x="182149" y="155378"/>
                </a:cubicBezTo>
                <a:cubicBezTo>
                  <a:pt x="183025" y="221372"/>
                  <a:pt x="183476" y="259316"/>
                  <a:pt x="183505" y="269211"/>
                </a:cubicBezTo>
                <a:cubicBezTo>
                  <a:pt x="183505" y="278862"/>
                  <a:pt x="181307" y="288093"/>
                  <a:pt x="176912" y="296905"/>
                </a:cubicBezTo>
                <a:cubicBezTo>
                  <a:pt x="172517" y="305717"/>
                  <a:pt x="166712" y="311643"/>
                  <a:pt x="159500" y="314683"/>
                </a:cubicBezTo>
                <a:cubicBezTo>
                  <a:pt x="152286" y="317724"/>
                  <a:pt x="147131" y="315142"/>
                  <a:pt x="144033" y="306940"/>
                </a:cubicBezTo>
                <a:cubicBezTo>
                  <a:pt x="140936" y="298737"/>
                  <a:pt x="133891" y="288810"/>
                  <a:pt x="122900" y="277159"/>
                </a:cubicBezTo>
                <a:cubicBezTo>
                  <a:pt x="111908" y="265507"/>
                  <a:pt x="112586" y="261255"/>
                  <a:pt x="124933" y="264403"/>
                </a:cubicBezTo>
                <a:cubicBezTo>
                  <a:pt x="137279" y="267551"/>
                  <a:pt x="145185" y="269193"/>
                  <a:pt x="148647" y="269329"/>
                </a:cubicBezTo>
                <a:cubicBezTo>
                  <a:pt x="152111" y="269465"/>
                  <a:pt x="154262" y="264715"/>
                  <a:pt x="155100" y="255078"/>
                </a:cubicBezTo>
                <a:cubicBezTo>
                  <a:pt x="155940" y="245442"/>
                  <a:pt x="156359" y="212839"/>
                  <a:pt x="156359" y="157271"/>
                </a:cubicBezTo>
                <a:cubicBezTo>
                  <a:pt x="120494" y="161688"/>
                  <a:pt x="97507" y="166840"/>
                  <a:pt x="87397" y="172726"/>
                </a:cubicBezTo>
                <a:cubicBezTo>
                  <a:pt x="77287" y="178613"/>
                  <a:pt x="71403" y="175763"/>
                  <a:pt x="69748" y="164176"/>
                </a:cubicBezTo>
                <a:cubicBezTo>
                  <a:pt x="68091" y="152589"/>
                  <a:pt x="69981" y="144960"/>
                  <a:pt x="75415" y="141289"/>
                </a:cubicBezTo>
                <a:cubicBezTo>
                  <a:pt x="80851" y="137618"/>
                  <a:pt x="84902" y="127103"/>
                  <a:pt x="87569" y="109744"/>
                </a:cubicBezTo>
                <a:cubicBezTo>
                  <a:pt x="90236" y="92385"/>
                  <a:pt x="89544" y="78841"/>
                  <a:pt x="85493" y="69111"/>
                </a:cubicBezTo>
                <a:cubicBezTo>
                  <a:pt x="81442" y="59381"/>
                  <a:pt x="82883" y="55248"/>
                  <a:pt x="89816" y="56710"/>
                </a:cubicBezTo>
                <a:cubicBezTo>
                  <a:pt x="96750" y="58173"/>
                  <a:pt x="103823" y="60589"/>
                  <a:pt x="111037" y="63959"/>
                </a:cubicBezTo>
                <a:cubicBezTo>
                  <a:pt x="164640" y="46808"/>
                  <a:pt x="190768" y="34200"/>
                  <a:pt x="189420" y="26133"/>
                </a:cubicBezTo>
                <a:cubicBezTo>
                  <a:pt x="188408" y="20084"/>
                  <a:pt x="191174" y="17367"/>
                  <a:pt x="197712" y="17984"/>
                </a:cubicBezTo>
                <a:close/>
                <a:moveTo>
                  <a:pt x="7201674" y="16798"/>
                </a:moveTo>
                <a:cubicBezTo>
                  <a:pt x="7211662" y="17751"/>
                  <a:pt x="7220012" y="20050"/>
                  <a:pt x="7226723" y="23692"/>
                </a:cubicBezTo>
                <a:cubicBezTo>
                  <a:pt x="7233434" y="27334"/>
                  <a:pt x="7236196" y="33411"/>
                  <a:pt x="7235004" y="41922"/>
                </a:cubicBezTo>
                <a:cubicBezTo>
                  <a:pt x="7233814" y="50433"/>
                  <a:pt x="7226924" y="51792"/>
                  <a:pt x="7214334" y="45998"/>
                </a:cubicBezTo>
                <a:cubicBezTo>
                  <a:pt x="7204868" y="40319"/>
                  <a:pt x="7197896" y="33795"/>
                  <a:pt x="7193414" y="26424"/>
                </a:cubicBezTo>
                <a:cubicBezTo>
                  <a:pt x="7188933" y="19053"/>
                  <a:pt x="7191686" y="15844"/>
                  <a:pt x="7201674" y="16798"/>
                </a:cubicBezTo>
                <a:close/>
                <a:moveTo>
                  <a:pt x="6063905" y="16153"/>
                </a:moveTo>
                <a:cubicBezTo>
                  <a:pt x="6071620" y="17565"/>
                  <a:pt x="6079744" y="20361"/>
                  <a:pt x="6088276" y="24542"/>
                </a:cubicBezTo>
                <a:cubicBezTo>
                  <a:pt x="6096809" y="28722"/>
                  <a:pt x="6099928" y="33189"/>
                  <a:pt x="6097634" y="37943"/>
                </a:cubicBezTo>
                <a:cubicBezTo>
                  <a:pt x="6095340" y="42696"/>
                  <a:pt x="6093529" y="52125"/>
                  <a:pt x="6092202" y="66229"/>
                </a:cubicBezTo>
                <a:cubicBezTo>
                  <a:pt x="6090876" y="80332"/>
                  <a:pt x="6089535" y="95300"/>
                  <a:pt x="6088180" y="111131"/>
                </a:cubicBezTo>
                <a:cubicBezTo>
                  <a:pt x="6086825" y="126963"/>
                  <a:pt x="6084376" y="142285"/>
                  <a:pt x="6080834" y="157099"/>
                </a:cubicBezTo>
                <a:cubicBezTo>
                  <a:pt x="6111766" y="154475"/>
                  <a:pt x="6135022" y="151571"/>
                  <a:pt x="6150603" y="148387"/>
                </a:cubicBezTo>
                <a:cubicBezTo>
                  <a:pt x="6166184" y="145204"/>
                  <a:pt x="6178473" y="148079"/>
                  <a:pt x="6187472" y="157013"/>
                </a:cubicBezTo>
                <a:cubicBezTo>
                  <a:pt x="6196470" y="165947"/>
                  <a:pt x="6197428" y="171371"/>
                  <a:pt x="6190343" y="173285"/>
                </a:cubicBezTo>
                <a:cubicBezTo>
                  <a:pt x="6183259" y="175200"/>
                  <a:pt x="6174931" y="175931"/>
                  <a:pt x="6165359" y="175479"/>
                </a:cubicBezTo>
                <a:cubicBezTo>
                  <a:pt x="6155787" y="175028"/>
                  <a:pt x="6143845" y="175254"/>
                  <a:pt x="6129533" y="176157"/>
                </a:cubicBezTo>
                <a:cubicBezTo>
                  <a:pt x="6115222" y="177060"/>
                  <a:pt x="6097762" y="178337"/>
                  <a:pt x="6077156" y="179986"/>
                </a:cubicBezTo>
                <a:cubicBezTo>
                  <a:pt x="6069426" y="206616"/>
                  <a:pt x="6058876" y="228001"/>
                  <a:pt x="6045504" y="244140"/>
                </a:cubicBezTo>
                <a:cubicBezTo>
                  <a:pt x="6032131" y="260280"/>
                  <a:pt x="6016686" y="274111"/>
                  <a:pt x="5999170" y="285634"/>
                </a:cubicBezTo>
                <a:cubicBezTo>
                  <a:pt x="5981654" y="297156"/>
                  <a:pt x="5964764" y="303839"/>
                  <a:pt x="5948502" y="305681"/>
                </a:cubicBezTo>
                <a:cubicBezTo>
                  <a:pt x="5932240" y="307524"/>
                  <a:pt x="5933069" y="303165"/>
                  <a:pt x="5950987" y="292603"/>
                </a:cubicBezTo>
                <a:cubicBezTo>
                  <a:pt x="5968905" y="282042"/>
                  <a:pt x="5987174" y="267450"/>
                  <a:pt x="6005796" y="248830"/>
                </a:cubicBezTo>
                <a:cubicBezTo>
                  <a:pt x="6024416" y="230209"/>
                  <a:pt x="6039026" y="208236"/>
                  <a:pt x="6049622" y="182911"/>
                </a:cubicBezTo>
                <a:cubicBezTo>
                  <a:pt x="6029417" y="186511"/>
                  <a:pt x="6012872" y="189422"/>
                  <a:pt x="5999988" y="191644"/>
                </a:cubicBezTo>
                <a:cubicBezTo>
                  <a:pt x="5987103" y="193867"/>
                  <a:pt x="5976373" y="195441"/>
                  <a:pt x="5967797" y="196366"/>
                </a:cubicBezTo>
                <a:cubicBezTo>
                  <a:pt x="5959222" y="197291"/>
                  <a:pt x="5952202" y="197026"/>
                  <a:pt x="5946738" y="195570"/>
                </a:cubicBezTo>
                <a:cubicBezTo>
                  <a:pt x="5941275" y="194115"/>
                  <a:pt x="5935686" y="191160"/>
                  <a:pt x="5929972" y="186708"/>
                </a:cubicBezTo>
                <a:cubicBezTo>
                  <a:pt x="5924257" y="182255"/>
                  <a:pt x="5922099" y="178688"/>
                  <a:pt x="5923497" y="176006"/>
                </a:cubicBezTo>
                <a:cubicBezTo>
                  <a:pt x="5924895" y="173325"/>
                  <a:pt x="5930520" y="171984"/>
                  <a:pt x="5940372" y="171984"/>
                </a:cubicBezTo>
                <a:cubicBezTo>
                  <a:pt x="5949478" y="171984"/>
                  <a:pt x="5962158" y="171324"/>
                  <a:pt x="5978413" y="170005"/>
                </a:cubicBezTo>
                <a:cubicBezTo>
                  <a:pt x="5994668" y="168686"/>
                  <a:pt x="6019566" y="165882"/>
                  <a:pt x="6053107" y="161595"/>
                </a:cubicBezTo>
                <a:cubicBezTo>
                  <a:pt x="6055287" y="155801"/>
                  <a:pt x="6057728" y="135087"/>
                  <a:pt x="6060432" y="99451"/>
                </a:cubicBezTo>
                <a:cubicBezTo>
                  <a:pt x="6063135" y="63816"/>
                  <a:pt x="6062460" y="40671"/>
                  <a:pt x="6058410" y="30016"/>
                </a:cubicBezTo>
                <a:cubicBezTo>
                  <a:pt x="6054358" y="19361"/>
                  <a:pt x="6056190" y="14740"/>
                  <a:pt x="6063905" y="16153"/>
                </a:cubicBezTo>
                <a:close/>
                <a:moveTo>
                  <a:pt x="7551718" y="15483"/>
                </a:moveTo>
                <a:cubicBezTo>
                  <a:pt x="7556088" y="15754"/>
                  <a:pt x="7560492" y="16959"/>
                  <a:pt x="7564930" y="19099"/>
                </a:cubicBezTo>
                <a:cubicBezTo>
                  <a:pt x="7573806" y="23380"/>
                  <a:pt x="7581199" y="27965"/>
                  <a:pt x="7587107" y="32855"/>
                </a:cubicBezTo>
                <a:cubicBezTo>
                  <a:pt x="7593016" y="37745"/>
                  <a:pt x="7593119" y="42815"/>
                  <a:pt x="7587418" y="48063"/>
                </a:cubicBezTo>
                <a:cubicBezTo>
                  <a:pt x="7581718" y="53312"/>
                  <a:pt x="7575964" y="61514"/>
                  <a:pt x="7570157" y="72671"/>
                </a:cubicBezTo>
                <a:cubicBezTo>
                  <a:pt x="7564349" y="83828"/>
                  <a:pt x="7557631" y="92840"/>
                  <a:pt x="7550002" y="99709"/>
                </a:cubicBezTo>
                <a:cubicBezTo>
                  <a:pt x="7542373" y="106578"/>
                  <a:pt x="7537296" y="106865"/>
                  <a:pt x="7534772" y="100570"/>
                </a:cubicBezTo>
                <a:cubicBezTo>
                  <a:pt x="7523902" y="101445"/>
                  <a:pt x="7511362" y="103072"/>
                  <a:pt x="7497151" y="105453"/>
                </a:cubicBezTo>
                <a:lnTo>
                  <a:pt x="7496097" y="119305"/>
                </a:lnTo>
                <a:cubicBezTo>
                  <a:pt x="7508028" y="118488"/>
                  <a:pt x="7517453" y="117158"/>
                  <a:pt x="7524372" y="115315"/>
                </a:cubicBezTo>
                <a:cubicBezTo>
                  <a:pt x="7531291" y="113472"/>
                  <a:pt x="7538207" y="115390"/>
                  <a:pt x="7545119" y="121069"/>
                </a:cubicBezTo>
                <a:cubicBezTo>
                  <a:pt x="7552032" y="126748"/>
                  <a:pt x="7551995" y="130598"/>
                  <a:pt x="7545012" y="132620"/>
                </a:cubicBezTo>
                <a:cubicBezTo>
                  <a:pt x="7538028" y="134642"/>
                  <a:pt x="7531119" y="136105"/>
                  <a:pt x="7524286" y="137008"/>
                </a:cubicBezTo>
                <a:cubicBezTo>
                  <a:pt x="7517453" y="137912"/>
                  <a:pt x="7507964" y="139123"/>
                  <a:pt x="7495817" y="140644"/>
                </a:cubicBezTo>
                <a:lnTo>
                  <a:pt x="7494742" y="154410"/>
                </a:lnTo>
                <a:cubicBezTo>
                  <a:pt x="7512911" y="153578"/>
                  <a:pt x="7526968" y="152245"/>
                  <a:pt x="7536912" y="150409"/>
                </a:cubicBezTo>
                <a:cubicBezTo>
                  <a:pt x="7546858" y="148574"/>
                  <a:pt x="7555970" y="149162"/>
                  <a:pt x="7564252" y="152173"/>
                </a:cubicBezTo>
                <a:cubicBezTo>
                  <a:pt x="7572534" y="155185"/>
                  <a:pt x="7577191" y="159709"/>
                  <a:pt x="7578224" y="165746"/>
                </a:cubicBezTo>
                <a:cubicBezTo>
                  <a:pt x="7579256" y="171783"/>
                  <a:pt x="7572990" y="174354"/>
                  <a:pt x="7559423" y="173458"/>
                </a:cubicBezTo>
                <a:cubicBezTo>
                  <a:pt x="7545858" y="172561"/>
                  <a:pt x="7531134" y="172554"/>
                  <a:pt x="7515252" y="173436"/>
                </a:cubicBezTo>
                <a:cubicBezTo>
                  <a:pt x="7499370" y="174318"/>
                  <a:pt x="7482424" y="176110"/>
                  <a:pt x="7464412" y="178814"/>
                </a:cubicBezTo>
                <a:cubicBezTo>
                  <a:pt x="7446401" y="181517"/>
                  <a:pt x="7432448" y="184223"/>
                  <a:pt x="7422553" y="186934"/>
                </a:cubicBezTo>
                <a:cubicBezTo>
                  <a:pt x="7412658" y="189644"/>
                  <a:pt x="7402616" y="187475"/>
                  <a:pt x="7392428" y="180427"/>
                </a:cubicBezTo>
                <a:cubicBezTo>
                  <a:pt x="7382240" y="173379"/>
                  <a:pt x="7382860" y="169543"/>
                  <a:pt x="7394288" y="168919"/>
                </a:cubicBezTo>
                <a:cubicBezTo>
                  <a:pt x="7405718" y="168295"/>
                  <a:pt x="7432398" y="164563"/>
                  <a:pt x="7474328" y="157723"/>
                </a:cubicBezTo>
                <a:lnTo>
                  <a:pt x="7474328" y="143763"/>
                </a:lnTo>
                <a:cubicBezTo>
                  <a:pt x="7463889" y="145569"/>
                  <a:pt x="7454622" y="146921"/>
                  <a:pt x="7446526" y="147817"/>
                </a:cubicBezTo>
                <a:cubicBezTo>
                  <a:pt x="7438431" y="148713"/>
                  <a:pt x="7430469" y="146398"/>
                  <a:pt x="7422639" y="140869"/>
                </a:cubicBezTo>
                <a:cubicBezTo>
                  <a:pt x="7414810" y="135341"/>
                  <a:pt x="7416362" y="131961"/>
                  <a:pt x="7427296" y="130727"/>
                </a:cubicBezTo>
                <a:cubicBezTo>
                  <a:pt x="7438230" y="129494"/>
                  <a:pt x="7453908" y="127243"/>
                  <a:pt x="7474328" y="123973"/>
                </a:cubicBezTo>
                <a:lnTo>
                  <a:pt x="7474328" y="108679"/>
                </a:lnTo>
                <a:cubicBezTo>
                  <a:pt x="7462498" y="111332"/>
                  <a:pt x="7452230" y="113053"/>
                  <a:pt x="7443526" y="113842"/>
                </a:cubicBezTo>
                <a:cubicBezTo>
                  <a:pt x="7436672" y="124798"/>
                  <a:pt x="7430644" y="122955"/>
                  <a:pt x="7425446" y="108314"/>
                </a:cubicBezTo>
                <a:cubicBezTo>
                  <a:pt x="7420248" y="93672"/>
                  <a:pt x="7415921" y="81182"/>
                  <a:pt x="7412465" y="70843"/>
                </a:cubicBezTo>
                <a:cubicBezTo>
                  <a:pt x="7409009" y="60503"/>
                  <a:pt x="7404732" y="51602"/>
                  <a:pt x="7399634" y="44137"/>
                </a:cubicBezTo>
                <a:cubicBezTo>
                  <a:pt x="7394536" y="36673"/>
                  <a:pt x="7396067" y="32941"/>
                  <a:pt x="7404226" y="32941"/>
                </a:cubicBezTo>
                <a:cubicBezTo>
                  <a:pt x="7409662" y="32941"/>
                  <a:pt x="7414404" y="33167"/>
                  <a:pt x="7418455" y="33619"/>
                </a:cubicBezTo>
                <a:cubicBezTo>
                  <a:pt x="7422506" y="34071"/>
                  <a:pt x="7428934" y="33856"/>
                  <a:pt x="7437740" y="32974"/>
                </a:cubicBezTo>
                <a:cubicBezTo>
                  <a:pt x="7446544" y="32092"/>
                  <a:pt x="7463422" y="30088"/>
                  <a:pt x="7488374" y="26961"/>
                </a:cubicBezTo>
                <a:cubicBezTo>
                  <a:pt x="7513326" y="23835"/>
                  <a:pt x="7530104" y="20673"/>
                  <a:pt x="7538709" y="17475"/>
                </a:cubicBezTo>
                <a:cubicBezTo>
                  <a:pt x="7543011" y="15877"/>
                  <a:pt x="7547347" y="15212"/>
                  <a:pt x="7551718" y="15483"/>
                </a:cubicBezTo>
                <a:close/>
                <a:moveTo>
                  <a:pt x="2327847" y="15144"/>
                </a:moveTo>
                <a:cubicBezTo>
                  <a:pt x="2331459" y="14884"/>
                  <a:pt x="2337327" y="15898"/>
                  <a:pt x="2345451" y="18185"/>
                </a:cubicBezTo>
                <a:cubicBezTo>
                  <a:pt x="2361698" y="22760"/>
                  <a:pt x="2367459" y="28331"/>
                  <a:pt x="2362734" y="34899"/>
                </a:cubicBezTo>
                <a:cubicBezTo>
                  <a:pt x="2358009" y="41467"/>
                  <a:pt x="2353381" y="48601"/>
                  <a:pt x="2348849" y="56302"/>
                </a:cubicBezTo>
                <a:cubicBezTo>
                  <a:pt x="2344318" y="64002"/>
                  <a:pt x="2338603" y="72685"/>
                  <a:pt x="2331706" y="82351"/>
                </a:cubicBezTo>
                <a:cubicBezTo>
                  <a:pt x="2324808" y="92016"/>
                  <a:pt x="2320420" y="98118"/>
                  <a:pt x="2318541" y="100656"/>
                </a:cubicBezTo>
                <a:cubicBezTo>
                  <a:pt x="2326629" y="110981"/>
                  <a:pt x="2330440" y="120549"/>
                  <a:pt x="2329974" y="129361"/>
                </a:cubicBezTo>
                <a:cubicBezTo>
                  <a:pt x="2329508" y="138173"/>
                  <a:pt x="2329511" y="151729"/>
                  <a:pt x="2329985" y="170027"/>
                </a:cubicBezTo>
                <a:cubicBezTo>
                  <a:pt x="2330458" y="188325"/>
                  <a:pt x="2330695" y="211011"/>
                  <a:pt x="2330695" y="238085"/>
                </a:cubicBezTo>
                <a:cubicBezTo>
                  <a:pt x="2345149" y="237297"/>
                  <a:pt x="2360393" y="234895"/>
                  <a:pt x="2376425" y="230879"/>
                </a:cubicBezTo>
                <a:lnTo>
                  <a:pt x="2376425" y="209907"/>
                </a:lnTo>
                <a:cubicBezTo>
                  <a:pt x="2365240" y="212603"/>
                  <a:pt x="2355919" y="211552"/>
                  <a:pt x="2348462" y="206755"/>
                </a:cubicBezTo>
                <a:cubicBezTo>
                  <a:pt x="2341005" y="201959"/>
                  <a:pt x="2340188" y="198822"/>
                  <a:pt x="2346010" y="197345"/>
                </a:cubicBezTo>
                <a:cubicBezTo>
                  <a:pt x="2351832" y="195868"/>
                  <a:pt x="2361971" y="192727"/>
                  <a:pt x="2376425" y="187923"/>
                </a:cubicBezTo>
                <a:lnTo>
                  <a:pt x="2376425" y="169403"/>
                </a:lnTo>
                <a:cubicBezTo>
                  <a:pt x="2366559" y="173002"/>
                  <a:pt x="2359830" y="174322"/>
                  <a:pt x="2356238" y="173361"/>
                </a:cubicBezTo>
                <a:cubicBezTo>
                  <a:pt x="2352646" y="172400"/>
                  <a:pt x="2348136" y="170396"/>
                  <a:pt x="2342708" y="167349"/>
                </a:cubicBezTo>
                <a:cubicBezTo>
                  <a:pt x="2337280" y="164301"/>
                  <a:pt x="2338879" y="161182"/>
                  <a:pt x="2347505" y="157992"/>
                </a:cubicBezTo>
                <a:cubicBezTo>
                  <a:pt x="2356131" y="154801"/>
                  <a:pt x="2365771" y="151686"/>
                  <a:pt x="2376425" y="148645"/>
                </a:cubicBezTo>
                <a:cubicBezTo>
                  <a:pt x="2376425" y="142020"/>
                  <a:pt x="2375773" y="134993"/>
                  <a:pt x="2374468" y="127565"/>
                </a:cubicBezTo>
                <a:lnTo>
                  <a:pt x="2355259" y="130276"/>
                </a:lnTo>
                <a:cubicBezTo>
                  <a:pt x="2349910" y="130276"/>
                  <a:pt x="2343550" y="128132"/>
                  <a:pt x="2336180" y="123844"/>
                </a:cubicBezTo>
                <a:cubicBezTo>
                  <a:pt x="2328809" y="119556"/>
                  <a:pt x="2330505" y="116193"/>
                  <a:pt x="2341267" y="113756"/>
                </a:cubicBezTo>
                <a:cubicBezTo>
                  <a:pt x="2352029" y="111318"/>
                  <a:pt x="2364426" y="107611"/>
                  <a:pt x="2378458" y="102635"/>
                </a:cubicBezTo>
                <a:cubicBezTo>
                  <a:pt x="2392490" y="97659"/>
                  <a:pt x="2403987" y="93568"/>
                  <a:pt x="2412950" y="90363"/>
                </a:cubicBezTo>
                <a:cubicBezTo>
                  <a:pt x="2421913" y="87158"/>
                  <a:pt x="2430689" y="87359"/>
                  <a:pt x="2439279" y="90965"/>
                </a:cubicBezTo>
                <a:cubicBezTo>
                  <a:pt x="2447869" y="94572"/>
                  <a:pt x="2448650" y="98573"/>
                  <a:pt x="2441623" y="102968"/>
                </a:cubicBezTo>
                <a:cubicBezTo>
                  <a:pt x="2434597" y="107363"/>
                  <a:pt x="2421016" y="113340"/>
                  <a:pt x="2400883" y="120897"/>
                </a:cubicBezTo>
                <a:lnTo>
                  <a:pt x="2400883" y="139547"/>
                </a:lnTo>
                <a:cubicBezTo>
                  <a:pt x="2402718" y="138758"/>
                  <a:pt x="2407354" y="137661"/>
                  <a:pt x="2414789" y="136255"/>
                </a:cubicBezTo>
                <a:cubicBezTo>
                  <a:pt x="2422224" y="134850"/>
                  <a:pt x="2427613" y="136958"/>
                  <a:pt x="2430954" y="142579"/>
                </a:cubicBezTo>
                <a:cubicBezTo>
                  <a:pt x="2434296" y="148201"/>
                  <a:pt x="2432324" y="152707"/>
                  <a:pt x="2425039" y="156099"/>
                </a:cubicBezTo>
                <a:cubicBezTo>
                  <a:pt x="2417754" y="159490"/>
                  <a:pt x="2409250" y="162684"/>
                  <a:pt x="2399528" y="165682"/>
                </a:cubicBezTo>
                <a:lnTo>
                  <a:pt x="2399528" y="181406"/>
                </a:lnTo>
                <a:cubicBezTo>
                  <a:pt x="2405034" y="180603"/>
                  <a:pt x="2410698" y="179276"/>
                  <a:pt x="2416521" y="177426"/>
                </a:cubicBezTo>
                <a:cubicBezTo>
                  <a:pt x="2422343" y="175576"/>
                  <a:pt x="2427491" y="177448"/>
                  <a:pt x="2431965" y="183040"/>
                </a:cubicBezTo>
                <a:cubicBezTo>
                  <a:pt x="2436439" y="188633"/>
                  <a:pt x="2433410" y="193602"/>
                  <a:pt x="2422877" y="197947"/>
                </a:cubicBezTo>
                <a:cubicBezTo>
                  <a:pt x="2412344" y="202292"/>
                  <a:pt x="2404561" y="204780"/>
                  <a:pt x="2399528" y="205411"/>
                </a:cubicBezTo>
                <a:lnTo>
                  <a:pt x="2399528" y="227287"/>
                </a:lnTo>
                <a:cubicBezTo>
                  <a:pt x="2403098" y="227402"/>
                  <a:pt x="2412369" y="226082"/>
                  <a:pt x="2427340" y="223329"/>
                </a:cubicBezTo>
                <a:cubicBezTo>
                  <a:pt x="2442312" y="220576"/>
                  <a:pt x="2454017" y="224623"/>
                  <a:pt x="2462456" y="235472"/>
                </a:cubicBezTo>
                <a:cubicBezTo>
                  <a:pt x="2470895" y="246320"/>
                  <a:pt x="2468898" y="251293"/>
                  <a:pt x="2456465" y="250389"/>
                </a:cubicBezTo>
                <a:cubicBezTo>
                  <a:pt x="2444032" y="249486"/>
                  <a:pt x="2433034" y="248812"/>
                  <a:pt x="2423469" y="248367"/>
                </a:cubicBezTo>
                <a:cubicBezTo>
                  <a:pt x="2413903" y="247923"/>
                  <a:pt x="2400696" y="248589"/>
                  <a:pt x="2383847" y="250368"/>
                </a:cubicBezTo>
                <a:cubicBezTo>
                  <a:pt x="2366997" y="252146"/>
                  <a:pt x="2356270" y="253946"/>
                  <a:pt x="2351667" y="255767"/>
                </a:cubicBezTo>
                <a:cubicBezTo>
                  <a:pt x="2347064" y="257588"/>
                  <a:pt x="2339966" y="258047"/>
                  <a:pt x="2330372" y="257143"/>
                </a:cubicBezTo>
                <a:cubicBezTo>
                  <a:pt x="2328694" y="285680"/>
                  <a:pt x="2325579" y="304513"/>
                  <a:pt x="2321026" y="313640"/>
                </a:cubicBezTo>
                <a:cubicBezTo>
                  <a:pt x="2316473" y="322768"/>
                  <a:pt x="2311070" y="319713"/>
                  <a:pt x="2304818" y="304477"/>
                </a:cubicBezTo>
                <a:cubicBezTo>
                  <a:pt x="2298565" y="289240"/>
                  <a:pt x="2297017" y="277467"/>
                  <a:pt x="2300171" y="269157"/>
                </a:cubicBezTo>
                <a:cubicBezTo>
                  <a:pt x="2303326" y="260847"/>
                  <a:pt x="2305574" y="249292"/>
                  <a:pt x="2306915" y="234493"/>
                </a:cubicBezTo>
                <a:cubicBezTo>
                  <a:pt x="2308256" y="219694"/>
                  <a:pt x="2308926" y="197976"/>
                  <a:pt x="2308926" y="169338"/>
                </a:cubicBezTo>
                <a:cubicBezTo>
                  <a:pt x="2308926" y="140271"/>
                  <a:pt x="2308059" y="122747"/>
                  <a:pt x="2306323" y="116767"/>
                </a:cubicBezTo>
                <a:cubicBezTo>
                  <a:pt x="2297318" y="127823"/>
                  <a:pt x="2288076" y="136212"/>
                  <a:pt x="2278597" y="141934"/>
                </a:cubicBezTo>
                <a:cubicBezTo>
                  <a:pt x="2269118" y="147656"/>
                  <a:pt x="2267178" y="145311"/>
                  <a:pt x="2272778" y="134900"/>
                </a:cubicBezTo>
                <a:cubicBezTo>
                  <a:pt x="2278378" y="124489"/>
                  <a:pt x="2284691" y="113806"/>
                  <a:pt x="2291718" y="102850"/>
                </a:cubicBezTo>
                <a:cubicBezTo>
                  <a:pt x="2298745" y="91894"/>
                  <a:pt x="2305631" y="79669"/>
                  <a:pt x="2312379" y="66175"/>
                </a:cubicBezTo>
                <a:cubicBezTo>
                  <a:pt x="2319126" y="52681"/>
                  <a:pt x="2323162" y="42972"/>
                  <a:pt x="2324489" y="37050"/>
                </a:cubicBezTo>
                <a:cubicBezTo>
                  <a:pt x="2325815" y="31127"/>
                  <a:pt x="2325579" y="25359"/>
                  <a:pt x="2323779" y="19745"/>
                </a:cubicBezTo>
                <a:cubicBezTo>
                  <a:pt x="2322879" y="16938"/>
                  <a:pt x="2324235" y="15404"/>
                  <a:pt x="2327847" y="15144"/>
                </a:cubicBezTo>
                <a:close/>
                <a:moveTo>
                  <a:pt x="5351384" y="11025"/>
                </a:moveTo>
                <a:cubicBezTo>
                  <a:pt x="5353056" y="11034"/>
                  <a:pt x="5355063" y="11456"/>
                  <a:pt x="5357403" y="12291"/>
                </a:cubicBezTo>
                <a:cubicBezTo>
                  <a:pt x="5366768" y="15633"/>
                  <a:pt x="5374443" y="19261"/>
                  <a:pt x="5380430" y="23176"/>
                </a:cubicBezTo>
                <a:cubicBezTo>
                  <a:pt x="5386417" y="27091"/>
                  <a:pt x="5387425" y="31091"/>
                  <a:pt x="5383453" y="35178"/>
                </a:cubicBezTo>
                <a:cubicBezTo>
                  <a:pt x="5379480" y="39265"/>
                  <a:pt x="5372920" y="47611"/>
                  <a:pt x="5363770" y="60216"/>
                </a:cubicBezTo>
                <a:cubicBezTo>
                  <a:pt x="5366524" y="60016"/>
                  <a:pt x="5373762" y="58592"/>
                  <a:pt x="5385485" y="55947"/>
                </a:cubicBezTo>
                <a:cubicBezTo>
                  <a:pt x="5397208" y="53301"/>
                  <a:pt x="5408297" y="50375"/>
                  <a:pt x="5418751" y="47170"/>
                </a:cubicBezTo>
                <a:cubicBezTo>
                  <a:pt x="5429205" y="43965"/>
                  <a:pt x="5438174" y="44804"/>
                  <a:pt x="5445661" y="49687"/>
                </a:cubicBezTo>
                <a:cubicBezTo>
                  <a:pt x="5453146" y="54570"/>
                  <a:pt x="5449823" y="59991"/>
                  <a:pt x="5435690" y="65949"/>
                </a:cubicBezTo>
                <a:cubicBezTo>
                  <a:pt x="5421558" y="71907"/>
                  <a:pt x="5405705" y="76019"/>
                  <a:pt x="5388131" y="78285"/>
                </a:cubicBezTo>
                <a:cubicBezTo>
                  <a:pt x="5370557" y="80551"/>
                  <a:pt x="5359590" y="78084"/>
                  <a:pt x="5355231" y="70886"/>
                </a:cubicBezTo>
                <a:cubicBezTo>
                  <a:pt x="5340977" y="88323"/>
                  <a:pt x="5328010" y="100555"/>
                  <a:pt x="5316330" y="107582"/>
                </a:cubicBezTo>
                <a:cubicBezTo>
                  <a:pt x="5304649" y="114609"/>
                  <a:pt x="5303144" y="111852"/>
                  <a:pt x="5311812" y="99311"/>
                </a:cubicBezTo>
                <a:cubicBezTo>
                  <a:pt x="5320481" y="86771"/>
                  <a:pt x="5328580" y="73237"/>
                  <a:pt x="5336109" y="58711"/>
                </a:cubicBezTo>
                <a:cubicBezTo>
                  <a:pt x="5343637" y="44184"/>
                  <a:pt x="5346727" y="31981"/>
                  <a:pt x="5345379" y="22100"/>
                </a:cubicBezTo>
                <a:cubicBezTo>
                  <a:pt x="5344368" y="14690"/>
                  <a:pt x="5346370" y="10998"/>
                  <a:pt x="5351384" y="11025"/>
                </a:cubicBezTo>
                <a:close/>
                <a:moveTo>
                  <a:pt x="2644993" y="10700"/>
                </a:moveTo>
                <a:cubicBezTo>
                  <a:pt x="2647152" y="10560"/>
                  <a:pt x="2649914" y="10847"/>
                  <a:pt x="2653281" y="11560"/>
                </a:cubicBezTo>
                <a:cubicBezTo>
                  <a:pt x="2666746" y="14414"/>
                  <a:pt x="2676221" y="18666"/>
                  <a:pt x="2681707" y="24316"/>
                </a:cubicBezTo>
                <a:cubicBezTo>
                  <a:pt x="2687192" y="29966"/>
                  <a:pt x="2688787" y="35501"/>
                  <a:pt x="2686493" y="40922"/>
                </a:cubicBezTo>
                <a:cubicBezTo>
                  <a:pt x="2684198" y="46342"/>
                  <a:pt x="2682388" y="56585"/>
                  <a:pt x="2681061" y="71649"/>
                </a:cubicBezTo>
                <a:cubicBezTo>
                  <a:pt x="2679735" y="86714"/>
                  <a:pt x="2678641" y="108901"/>
                  <a:pt x="2677781" y="138213"/>
                </a:cubicBezTo>
                <a:cubicBezTo>
                  <a:pt x="2709745" y="133753"/>
                  <a:pt x="2731392" y="130770"/>
                  <a:pt x="2742721" y="129265"/>
                </a:cubicBezTo>
                <a:cubicBezTo>
                  <a:pt x="2745216" y="114035"/>
                  <a:pt x="2744664" y="101143"/>
                  <a:pt x="2741064" y="90589"/>
                </a:cubicBezTo>
                <a:cubicBezTo>
                  <a:pt x="2737465" y="80035"/>
                  <a:pt x="2741287" y="76435"/>
                  <a:pt x="2752529" y="79791"/>
                </a:cubicBezTo>
                <a:cubicBezTo>
                  <a:pt x="2763772" y="83146"/>
                  <a:pt x="2772122" y="87477"/>
                  <a:pt x="2777578" y="92783"/>
                </a:cubicBezTo>
                <a:cubicBezTo>
                  <a:pt x="2783035" y="98089"/>
                  <a:pt x="2783924" y="103026"/>
                  <a:pt x="2780245" y="107593"/>
                </a:cubicBezTo>
                <a:cubicBezTo>
                  <a:pt x="2776567" y="112160"/>
                  <a:pt x="2773850" y="119933"/>
                  <a:pt x="2772093" y="130910"/>
                </a:cubicBezTo>
                <a:cubicBezTo>
                  <a:pt x="2770336" y="141888"/>
                  <a:pt x="2766963" y="153525"/>
                  <a:pt x="2761972" y="165821"/>
                </a:cubicBezTo>
                <a:cubicBezTo>
                  <a:pt x="2756982" y="178118"/>
                  <a:pt x="2751350" y="180577"/>
                  <a:pt x="2745076" y="173199"/>
                </a:cubicBezTo>
                <a:cubicBezTo>
                  <a:pt x="2738802" y="165821"/>
                  <a:pt x="2737465" y="157809"/>
                  <a:pt x="2741064" y="149162"/>
                </a:cubicBezTo>
                <a:cubicBezTo>
                  <a:pt x="2711911" y="152747"/>
                  <a:pt x="2690773" y="156081"/>
                  <a:pt x="2677652" y="159164"/>
                </a:cubicBezTo>
                <a:cubicBezTo>
                  <a:pt x="2676806" y="198470"/>
                  <a:pt x="2675953" y="227481"/>
                  <a:pt x="2675092" y="246195"/>
                </a:cubicBezTo>
                <a:cubicBezTo>
                  <a:pt x="2704848" y="242696"/>
                  <a:pt x="2727355" y="240136"/>
                  <a:pt x="2742613" y="238515"/>
                </a:cubicBezTo>
                <a:cubicBezTo>
                  <a:pt x="2744277" y="220805"/>
                  <a:pt x="2743309" y="207308"/>
                  <a:pt x="2739709" y="198022"/>
                </a:cubicBezTo>
                <a:cubicBezTo>
                  <a:pt x="2736110" y="188737"/>
                  <a:pt x="2740412" y="186238"/>
                  <a:pt x="2752615" y="190526"/>
                </a:cubicBezTo>
                <a:cubicBezTo>
                  <a:pt x="2764819" y="194814"/>
                  <a:pt x="2772720" y="198850"/>
                  <a:pt x="2776320" y="202636"/>
                </a:cubicBezTo>
                <a:cubicBezTo>
                  <a:pt x="2779919" y="206422"/>
                  <a:pt x="2780568" y="210799"/>
                  <a:pt x="2778266" y="215768"/>
                </a:cubicBezTo>
                <a:cubicBezTo>
                  <a:pt x="2775965" y="220737"/>
                  <a:pt x="2773925" y="230775"/>
                  <a:pt x="2772147" y="245883"/>
                </a:cubicBezTo>
                <a:cubicBezTo>
                  <a:pt x="2770369" y="260990"/>
                  <a:pt x="2768770" y="271867"/>
                  <a:pt x="2767350" y="278514"/>
                </a:cubicBezTo>
                <a:cubicBezTo>
                  <a:pt x="2765930" y="285161"/>
                  <a:pt x="2762948" y="291133"/>
                  <a:pt x="2758402" y="296432"/>
                </a:cubicBezTo>
                <a:cubicBezTo>
                  <a:pt x="2753856" y="301731"/>
                  <a:pt x="2749382" y="301168"/>
                  <a:pt x="2744979" y="294743"/>
                </a:cubicBezTo>
                <a:cubicBezTo>
                  <a:pt x="2740577" y="288319"/>
                  <a:pt x="2738605" y="282339"/>
                  <a:pt x="2739064" y="276804"/>
                </a:cubicBezTo>
                <a:cubicBezTo>
                  <a:pt x="2739523" y="271269"/>
                  <a:pt x="2740641" y="264715"/>
                  <a:pt x="2742419" y="257143"/>
                </a:cubicBezTo>
                <a:cubicBezTo>
                  <a:pt x="2702539" y="263439"/>
                  <a:pt x="2671812" y="268598"/>
                  <a:pt x="2650237" y="272620"/>
                </a:cubicBezTo>
                <a:cubicBezTo>
                  <a:pt x="2628662" y="276642"/>
                  <a:pt x="2612433" y="280396"/>
                  <a:pt x="2601548" y="283881"/>
                </a:cubicBezTo>
                <a:cubicBezTo>
                  <a:pt x="2590664" y="287365"/>
                  <a:pt x="2581454" y="291431"/>
                  <a:pt x="2573918" y="296077"/>
                </a:cubicBezTo>
                <a:cubicBezTo>
                  <a:pt x="2566382" y="300723"/>
                  <a:pt x="2560413" y="298268"/>
                  <a:pt x="2556011" y="288710"/>
                </a:cubicBezTo>
                <a:cubicBezTo>
                  <a:pt x="2551609" y="279152"/>
                  <a:pt x="2551480" y="272208"/>
                  <a:pt x="2555624" y="267877"/>
                </a:cubicBezTo>
                <a:cubicBezTo>
                  <a:pt x="2559768" y="263546"/>
                  <a:pt x="2563816" y="256236"/>
                  <a:pt x="2567766" y="245947"/>
                </a:cubicBezTo>
                <a:cubicBezTo>
                  <a:pt x="2571717" y="235658"/>
                  <a:pt x="2571219" y="224577"/>
                  <a:pt x="2566271" y="212703"/>
                </a:cubicBezTo>
                <a:cubicBezTo>
                  <a:pt x="2561324" y="200829"/>
                  <a:pt x="2564009" y="196097"/>
                  <a:pt x="2574327" y="198506"/>
                </a:cubicBezTo>
                <a:cubicBezTo>
                  <a:pt x="2584645" y="200915"/>
                  <a:pt x="2592095" y="204504"/>
                  <a:pt x="2596676" y="209272"/>
                </a:cubicBezTo>
                <a:cubicBezTo>
                  <a:pt x="2601258" y="214040"/>
                  <a:pt x="2602380" y="218948"/>
                  <a:pt x="2600043" y="223996"/>
                </a:cubicBezTo>
                <a:cubicBezTo>
                  <a:pt x="2597705" y="229044"/>
                  <a:pt x="2595680" y="235644"/>
                  <a:pt x="2593966" y="243796"/>
                </a:cubicBezTo>
                <a:cubicBezTo>
                  <a:pt x="2592252" y="251949"/>
                  <a:pt x="2591396" y="257272"/>
                  <a:pt x="2591396" y="259768"/>
                </a:cubicBezTo>
                <a:cubicBezTo>
                  <a:pt x="2591396" y="258807"/>
                  <a:pt x="2597275" y="257452"/>
                  <a:pt x="2609034" y="255702"/>
                </a:cubicBezTo>
                <a:cubicBezTo>
                  <a:pt x="2620793" y="253953"/>
                  <a:pt x="2634660" y="252275"/>
                  <a:pt x="2650635" y="250669"/>
                </a:cubicBezTo>
                <a:lnTo>
                  <a:pt x="2650635" y="162670"/>
                </a:lnTo>
                <a:cubicBezTo>
                  <a:pt x="2613178" y="170586"/>
                  <a:pt x="2590280" y="177512"/>
                  <a:pt x="2581942" y="183449"/>
                </a:cubicBezTo>
                <a:cubicBezTo>
                  <a:pt x="2573603" y="189386"/>
                  <a:pt x="2567218" y="187618"/>
                  <a:pt x="2562787" y="178147"/>
                </a:cubicBezTo>
                <a:cubicBezTo>
                  <a:pt x="2558356" y="168675"/>
                  <a:pt x="2558391" y="160917"/>
                  <a:pt x="2562894" y="154873"/>
                </a:cubicBezTo>
                <a:cubicBezTo>
                  <a:pt x="2567397" y="148828"/>
                  <a:pt x="2569649" y="140149"/>
                  <a:pt x="2569649" y="128834"/>
                </a:cubicBezTo>
                <a:cubicBezTo>
                  <a:pt x="2569649" y="117749"/>
                  <a:pt x="2568297" y="108217"/>
                  <a:pt x="2565594" y="100236"/>
                </a:cubicBezTo>
                <a:cubicBezTo>
                  <a:pt x="2562891" y="92256"/>
                  <a:pt x="2565723" y="89227"/>
                  <a:pt x="2574090" y="91148"/>
                </a:cubicBezTo>
                <a:cubicBezTo>
                  <a:pt x="2582458" y="93070"/>
                  <a:pt x="2589685" y="96142"/>
                  <a:pt x="2595773" y="100365"/>
                </a:cubicBezTo>
                <a:cubicBezTo>
                  <a:pt x="2601860" y="104589"/>
                  <a:pt x="2603527" y="109705"/>
                  <a:pt x="2600774" y="115713"/>
                </a:cubicBezTo>
                <a:cubicBezTo>
                  <a:pt x="2598021" y="121722"/>
                  <a:pt x="2596210" y="127978"/>
                  <a:pt x="2595343" y="134481"/>
                </a:cubicBezTo>
                <a:cubicBezTo>
                  <a:pt x="2594475" y="140984"/>
                  <a:pt x="2593826" y="145254"/>
                  <a:pt x="2593396" y="147290"/>
                </a:cubicBezTo>
                <a:cubicBezTo>
                  <a:pt x="2592966" y="149327"/>
                  <a:pt x="2593891" y="150373"/>
                  <a:pt x="2596171" y="150431"/>
                </a:cubicBezTo>
                <a:cubicBezTo>
                  <a:pt x="2598451" y="150488"/>
                  <a:pt x="2616606" y="147957"/>
                  <a:pt x="2650635" y="142838"/>
                </a:cubicBezTo>
                <a:lnTo>
                  <a:pt x="2650635" y="66756"/>
                </a:lnTo>
                <a:cubicBezTo>
                  <a:pt x="2650635" y="48701"/>
                  <a:pt x="2647710" y="34275"/>
                  <a:pt x="2641859" y="23477"/>
                </a:cubicBezTo>
                <a:cubicBezTo>
                  <a:pt x="2637471" y="15378"/>
                  <a:pt x="2638515" y="11119"/>
                  <a:pt x="2644993" y="10700"/>
                </a:cubicBezTo>
                <a:close/>
                <a:moveTo>
                  <a:pt x="1576944" y="10670"/>
                </a:moveTo>
                <a:cubicBezTo>
                  <a:pt x="1578977" y="10367"/>
                  <a:pt x="1581528" y="10391"/>
                  <a:pt x="1584592" y="10743"/>
                </a:cubicBezTo>
                <a:cubicBezTo>
                  <a:pt x="1596853" y="12148"/>
                  <a:pt x="1607454" y="15378"/>
                  <a:pt x="1616395" y="20433"/>
                </a:cubicBezTo>
                <a:cubicBezTo>
                  <a:pt x="1625336" y="25488"/>
                  <a:pt x="1628125" y="33583"/>
                  <a:pt x="1624762" y="44718"/>
                </a:cubicBezTo>
                <a:cubicBezTo>
                  <a:pt x="1621400" y="55853"/>
                  <a:pt x="1610411" y="54308"/>
                  <a:pt x="1591798" y="40083"/>
                </a:cubicBezTo>
                <a:lnTo>
                  <a:pt x="1572569" y="22229"/>
                </a:lnTo>
                <a:cubicBezTo>
                  <a:pt x="1569385" y="15432"/>
                  <a:pt x="1570843" y="11579"/>
                  <a:pt x="1576944" y="10670"/>
                </a:cubicBezTo>
                <a:close/>
                <a:moveTo>
                  <a:pt x="2957657" y="9955"/>
                </a:moveTo>
                <a:cubicBezTo>
                  <a:pt x="2961633" y="9451"/>
                  <a:pt x="2968471" y="10291"/>
                  <a:pt x="2978172" y="12474"/>
                </a:cubicBezTo>
                <a:cubicBezTo>
                  <a:pt x="2997575" y="16841"/>
                  <a:pt x="3005612" y="25642"/>
                  <a:pt x="3002286" y="38878"/>
                </a:cubicBezTo>
                <a:cubicBezTo>
                  <a:pt x="2998959" y="52114"/>
                  <a:pt x="2990154" y="52946"/>
                  <a:pt x="2975871" y="41373"/>
                </a:cubicBezTo>
                <a:cubicBezTo>
                  <a:pt x="2965001" y="30504"/>
                  <a:pt x="2957816" y="21878"/>
                  <a:pt x="2954318" y="15497"/>
                </a:cubicBezTo>
                <a:cubicBezTo>
                  <a:pt x="2952568" y="12306"/>
                  <a:pt x="2953681" y="10459"/>
                  <a:pt x="2957657" y="9955"/>
                </a:cubicBezTo>
                <a:close/>
                <a:moveTo>
                  <a:pt x="812324" y="6357"/>
                </a:moveTo>
                <a:cubicBezTo>
                  <a:pt x="814378" y="6449"/>
                  <a:pt x="816904" y="6857"/>
                  <a:pt x="819904" y="7581"/>
                </a:cubicBezTo>
                <a:cubicBezTo>
                  <a:pt x="832294" y="10793"/>
                  <a:pt x="838009" y="14593"/>
                  <a:pt x="837049" y="18981"/>
                </a:cubicBezTo>
                <a:lnTo>
                  <a:pt x="835801" y="26166"/>
                </a:lnTo>
                <a:cubicBezTo>
                  <a:pt x="841035" y="25434"/>
                  <a:pt x="846610" y="23903"/>
                  <a:pt x="852525" y="21573"/>
                </a:cubicBezTo>
                <a:cubicBezTo>
                  <a:pt x="858441" y="19243"/>
                  <a:pt x="863775" y="19150"/>
                  <a:pt x="868529" y="21294"/>
                </a:cubicBezTo>
                <a:cubicBezTo>
                  <a:pt x="873283" y="23437"/>
                  <a:pt x="876215" y="26442"/>
                  <a:pt x="877326" y="30306"/>
                </a:cubicBezTo>
                <a:cubicBezTo>
                  <a:pt x="878439" y="34171"/>
                  <a:pt x="874154" y="37168"/>
                  <a:pt x="864474" y="39298"/>
                </a:cubicBezTo>
                <a:cubicBezTo>
                  <a:pt x="854796" y="41427"/>
                  <a:pt x="845151" y="42865"/>
                  <a:pt x="835543" y="43610"/>
                </a:cubicBezTo>
                <a:lnTo>
                  <a:pt x="834446" y="62647"/>
                </a:lnTo>
                <a:cubicBezTo>
                  <a:pt x="835263" y="62647"/>
                  <a:pt x="837407" y="61518"/>
                  <a:pt x="840877" y="59259"/>
                </a:cubicBezTo>
                <a:cubicBezTo>
                  <a:pt x="844348" y="57001"/>
                  <a:pt x="848936" y="57151"/>
                  <a:pt x="854644" y="59711"/>
                </a:cubicBezTo>
                <a:cubicBezTo>
                  <a:pt x="860352" y="62271"/>
                  <a:pt x="864711" y="66279"/>
                  <a:pt x="867722" y="71735"/>
                </a:cubicBezTo>
                <a:cubicBezTo>
                  <a:pt x="870734" y="77192"/>
                  <a:pt x="869948" y="80787"/>
                  <a:pt x="865367" y="82523"/>
                </a:cubicBezTo>
                <a:cubicBezTo>
                  <a:pt x="860785" y="84258"/>
                  <a:pt x="853859" y="91310"/>
                  <a:pt x="844588" y="103678"/>
                </a:cubicBezTo>
                <a:cubicBezTo>
                  <a:pt x="835317" y="116046"/>
                  <a:pt x="824673" y="127777"/>
                  <a:pt x="812656" y="138869"/>
                </a:cubicBezTo>
                <a:cubicBezTo>
                  <a:pt x="800639" y="149961"/>
                  <a:pt x="786843" y="157375"/>
                  <a:pt x="771270" y="161111"/>
                </a:cubicBezTo>
                <a:cubicBezTo>
                  <a:pt x="755697" y="164846"/>
                  <a:pt x="753693" y="162584"/>
                  <a:pt x="765258" y="154324"/>
                </a:cubicBezTo>
                <a:cubicBezTo>
                  <a:pt x="776824" y="146064"/>
                  <a:pt x="789210" y="135338"/>
                  <a:pt x="802417" y="122145"/>
                </a:cubicBezTo>
                <a:lnTo>
                  <a:pt x="811344" y="114508"/>
                </a:lnTo>
                <a:cubicBezTo>
                  <a:pt x="806311" y="112730"/>
                  <a:pt x="802208" y="110525"/>
                  <a:pt x="799037" y="107894"/>
                </a:cubicBezTo>
                <a:lnTo>
                  <a:pt x="793768" y="100700"/>
                </a:lnTo>
                <a:lnTo>
                  <a:pt x="784585" y="108849"/>
                </a:lnTo>
                <a:cubicBezTo>
                  <a:pt x="780251" y="111801"/>
                  <a:pt x="775629" y="114114"/>
                  <a:pt x="770721" y="115788"/>
                </a:cubicBezTo>
                <a:cubicBezTo>
                  <a:pt x="760905" y="119137"/>
                  <a:pt x="759425" y="116136"/>
                  <a:pt x="766280" y="106786"/>
                </a:cubicBezTo>
                <a:cubicBezTo>
                  <a:pt x="773134" y="97436"/>
                  <a:pt x="779207" y="88180"/>
                  <a:pt x="784498" y="79016"/>
                </a:cubicBezTo>
                <a:cubicBezTo>
                  <a:pt x="789791" y="69853"/>
                  <a:pt x="791988" y="62579"/>
                  <a:pt x="791092" y="57194"/>
                </a:cubicBezTo>
                <a:cubicBezTo>
                  <a:pt x="790195" y="51810"/>
                  <a:pt x="792067" y="49608"/>
                  <a:pt x="796706" y="50591"/>
                </a:cubicBezTo>
                <a:cubicBezTo>
                  <a:pt x="801345" y="51573"/>
                  <a:pt x="806547" y="53806"/>
                  <a:pt x="812312" y="57291"/>
                </a:cubicBezTo>
                <a:lnTo>
                  <a:pt x="812510" y="57781"/>
                </a:lnTo>
                <a:lnTo>
                  <a:pt x="812043" y="39169"/>
                </a:lnTo>
                <a:cubicBezTo>
                  <a:pt x="811605" y="29654"/>
                  <a:pt x="809805" y="21286"/>
                  <a:pt x="806643" y="14066"/>
                </a:cubicBezTo>
                <a:cubicBezTo>
                  <a:pt x="804272" y="8651"/>
                  <a:pt x="806166" y="6081"/>
                  <a:pt x="812324" y="6357"/>
                </a:cubicBezTo>
                <a:close/>
                <a:moveTo>
                  <a:pt x="4616915" y="5946"/>
                </a:moveTo>
                <a:cubicBezTo>
                  <a:pt x="4621088" y="5946"/>
                  <a:pt x="4628893" y="8043"/>
                  <a:pt x="4640329" y="12238"/>
                </a:cubicBezTo>
                <a:cubicBezTo>
                  <a:pt x="4651765" y="16432"/>
                  <a:pt x="4655813" y="21078"/>
                  <a:pt x="4652472" y="26176"/>
                </a:cubicBezTo>
                <a:cubicBezTo>
                  <a:pt x="4649130" y="31274"/>
                  <a:pt x="4646076" y="37509"/>
                  <a:pt x="4643308" y="44880"/>
                </a:cubicBezTo>
                <a:cubicBezTo>
                  <a:pt x="4640541" y="52250"/>
                  <a:pt x="4637170" y="59062"/>
                  <a:pt x="4633198" y="65314"/>
                </a:cubicBezTo>
                <a:cubicBezTo>
                  <a:pt x="4648012" y="63565"/>
                  <a:pt x="4664202" y="61339"/>
                  <a:pt x="4681769" y="58635"/>
                </a:cubicBezTo>
                <a:cubicBezTo>
                  <a:pt x="4699335" y="55932"/>
                  <a:pt x="4713392" y="53670"/>
                  <a:pt x="4723940" y="51849"/>
                </a:cubicBezTo>
                <a:cubicBezTo>
                  <a:pt x="4734487" y="50028"/>
                  <a:pt x="4744912" y="50074"/>
                  <a:pt x="4755216" y="51989"/>
                </a:cubicBezTo>
                <a:cubicBezTo>
                  <a:pt x="4765519" y="53903"/>
                  <a:pt x="4773177" y="58474"/>
                  <a:pt x="4778189" y="65702"/>
                </a:cubicBezTo>
                <a:cubicBezTo>
                  <a:pt x="4783201" y="72929"/>
                  <a:pt x="4782390" y="77174"/>
                  <a:pt x="4775758" y="78436"/>
                </a:cubicBezTo>
                <a:cubicBezTo>
                  <a:pt x="4769125" y="79698"/>
                  <a:pt x="4758528" y="79877"/>
                  <a:pt x="4743966" y="78973"/>
                </a:cubicBezTo>
                <a:cubicBezTo>
                  <a:pt x="4729403" y="78070"/>
                  <a:pt x="4712600" y="78289"/>
                  <a:pt x="4693556" y="79630"/>
                </a:cubicBezTo>
                <a:cubicBezTo>
                  <a:pt x="4674512" y="80970"/>
                  <a:pt x="4652601" y="83347"/>
                  <a:pt x="4627821" y="86760"/>
                </a:cubicBezTo>
                <a:cubicBezTo>
                  <a:pt x="4620292" y="103524"/>
                  <a:pt x="4612634" y="117212"/>
                  <a:pt x="4604848" y="127823"/>
                </a:cubicBezTo>
                <a:cubicBezTo>
                  <a:pt x="4606898" y="129343"/>
                  <a:pt x="4615721" y="128336"/>
                  <a:pt x="4631316" y="124801"/>
                </a:cubicBezTo>
                <a:cubicBezTo>
                  <a:pt x="4646911" y="121266"/>
                  <a:pt x="4657609" y="118341"/>
                  <a:pt x="4663410" y="116025"/>
                </a:cubicBezTo>
                <a:cubicBezTo>
                  <a:pt x="4669210" y="113709"/>
                  <a:pt x="4675620" y="113745"/>
                  <a:pt x="4682640" y="116133"/>
                </a:cubicBezTo>
                <a:cubicBezTo>
                  <a:pt x="4689659" y="118520"/>
                  <a:pt x="4695994" y="121299"/>
                  <a:pt x="4701644" y="124468"/>
                </a:cubicBezTo>
                <a:cubicBezTo>
                  <a:pt x="4707294" y="127637"/>
                  <a:pt x="4708542" y="134420"/>
                  <a:pt x="4705387" y="144817"/>
                </a:cubicBezTo>
                <a:cubicBezTo>
                  <a:pt x="4702232" y="155213"/>
                  <a:pt x="4701099" y="166377"/>
                  <a:pt x="4701988" y="178308"/>
                </a:cubicBezTo>
                <a:cubicBezTo>
                  <a:pt x="4702878" y="190239"/>
                  <a:pt x="4703770" y="204296"/>
                  <a:pt x="4704666" y="220479"/>
                </a:cubicBezTo>
                <a:cubicBezTo>
                  <a:pt x="4705563" y="236662"/>
                  <a:pt x="4706473" y="251418"/>
                  <a:pt x="4707398" y="264747"/>
                </a:cubicBezTo>
                <a:cubicBezTo>
                  <a:pt x="4708323" y="278077"/>
                  <a:pt x="4706853" y="289334"/>
                  <a:pt x="4702989" y="298518"/>
                </a:cubicBezTo>
                <a:cubicBezTo>
                  <a:pt x="4699124" y="307703"/>
                  <a:pt x="4693305" y="315254"/>
                  <a:pt x="4685533" y="321169"/>
                </a:cubicBezTo>
                <a:cubicBezTo>
                  <a:pt x="4677760" y="327084"/>
                  <a:pt x="4672745" y="325876"/>
                  <a:pt x="4670486" y="317544"/>
                </a:cubicBezTo>
                <a:cubicBezTo>
                  <a:pt x="4668228" y="309213"/>
                  <a:pt x="4662546" y="299286"/>
                  <a:pt x="4653440" y="287763"/>
                </a:cubicBezTo>
                <a:cubicBezTo>
                  <a:pt x="4644333" y="276241"/>
                  <a:pt x="4644473" y="271853"/>
                  <a:pt x="4653859" y="274599"/>
                </a:cubicBezTo>
                <a:cubicBezTo>
                  <a:pt x="4663245" y="277345"/>
                  <a:pt x="4669543" y="278697"/>
                  <a:pt x="4672756" y="278654"/>
                </a:cubicBezTo>
                <a:cubicBezTo>
                  <a:pt x="4675968" y="278611"/>
                  <a:pt x="4677574" y="268264"/>
                  <a:pt x="4677574" y="247614"/>
                </a:cubicBezTo>
                <a:cubicBezTo>
                  <a:pt x="4677574" y="223537"/>
                  <a:pt x="4676706" y="199381"/>
                  <a:pt x="4674971" y="175146"/>
                </a:cubicBezTo>
                <a:cubicBezTo>
                  <a:pt x="4673236" y="150911"/>
                  <a:pt x="4669834" y="138048"/>
                  <a:pt x="4664765" y="136557"/>
                </a:cubicBezTo>
                <a:cubicBezTo>
                  <a:pt x="4659696" y="135065"/>
                  <a:pt x="4641071" y="137668"/>
                  <a:pt x="4608892" y="144365"/>
                </a:cubicBezTo>
                <a:lnTo>
                  <a:pt x="4608892" y="171941"/>
                </a:lnTo>
                <a:cubicBezTo>
                  <a:pt x="4615388" y="172027"/>
                  <a:pt x="4625211" y="170249"/>
                  <a:pt x="4638361" y="166606"/>
                </a:cubicBezTo>
                <a:cubicBezTo>
                  <a:pt x="4651511" y="162964"/>
                  <a:pt x="4660011" y="164577"/>
                  <a:pt x="4663861" y="171446"/>
                </a:cubicBezTo>
                <a:cubicBezTo>
                  <a:pt x="4667712" y="178315"/>
                  <a:pt x="4663173" y="183069"/>
                  <a:pt x="4650245" y="185708"/>
                </a:cubicBezTo>
                <a:cubicBezTo>
                  <a:pt x="4637318" y="188346"/>
                  <a:pt x="4623533" y="189666"/>
                  <a:pt x="4608892" y="189666"/>
                </a:cubicBezTo>
                <a:cubicBezTo>
                  <a:pt x="4608892" y="198729"/>
                  <a:pt x="4607996" y="208121"/>
                  <a:pt x="4606203" y="217844"/>
                </a:cubicBezTo>
                <a:cubicBezTo>
                  <a:pt x="4618894" y="217916"/>
                  <a:pt x="4630402" y="216134"/>
                  <a:pt x="4640727" y="212499"/>
                </a:cubicBezTo>
                <a:cubicBezTo>
                  <a:pt x="4651052" y="208863"/>
                  <a:pt x="4658900" y="210706"/>
                  <a:pt x="4664270" y="218027"/>
                </a:cubicBezTo>
                <a:cubicBezTo>
                  <a:pt x="4669640" y="225348"/>
                  <a:pt x="4663492" y="230549"/>
                  <a:pt x="4645825" y="233633"/>
                </a:cubicBezTo>
                <a:cubicBezTo>
                  <a:pt x="4628158" y="236716"/>
                  <a:pt x="4614807" y="236458"/>
                  <a:pt x="4605773" y="232858"/>
                </a:cubicBezTo>
                <a:cubicBezTo>
                  <a:pt x="4604167" y="256104"/>
                  <a:pt x="4599789" y="274513"/>
                  <a:pt x="4592641" y="288086"/>
                </a:cubicBezTo>
                <a:cubicBezTo>
                  <a:pt x="4585492" y="301659"/>
                  <a:pt x="4579189" y="303771"/>
                  <a:pt x="4573733" y="294421"/>
                </a:cubicBezTo>
                <a:cubicBezTo>
                  <a:pt x="4568277" y="285071"/>
                  <a:pt x="4567585" y="275732"/>
                  <a:pt x="4571657" y="266404"/>
                </a:cubicBezTo>
                <a:cubicBezTo>
                  <a:pt x="4575730" y="257075"/>
                  <a:pt x="4578878" y="246636"/>
                  <a:pt x="4581100" y="235085"/>
                </a:cubicBezTo>
                <a:cubicBezTo>
                  <a:pt x="4583323" y="223534"/>
                  <a:pt x="4585109" y="207243"/>
                  <a:pt x="4586456" y="186213"/>
                </a:cubicBezTo>
                <a:cubicBezTo>
                  <a:pt x="4587804" y="165183"/>
                  <a:pt x="4588421" y="151936"/>
                  <a:pt x="4588306" y="146473"/>
                </a:cubicBezTo>
                <a:cubicBezTo>
                  <a:pt x="4577981" y="165302"/>
                  <a:pt x="4565695" y="181603"/>
                  <a:pt x="4551448" y="195377"/>
                </a:cubicBezTo>
                <a:cubicBezTo>
                  <a:pt x="4537201" y="209150"/>
                  <a:pt x="4520015" y="220640"/>
                  <a:pt x="4499888" y="229847"/>
                </a:cubicBezTo>
                <a:cubicBezTo>
                  <a:pt x="4479762" y="239053"/>
                  <a:pt x="4478367" y="235970"/>
                  <a:pt x="4495704" y="220597"/>
                </a:cubicBezTo>
                <a:cubicBezTo>
                  <a:pt x="4513042" y="205225"/>
                  <a:pt x="4531082" y="186156"/>
                  <a:pt x="4549824" y="163391"/>
                </a:cubicBezTo>
                <a:cubicBezTo>
                  <a:pt x="4568567" y="140626"/>
                  <a:pt x="4585503" y="115634"/>
                  <a:pt x="4600632" y="88416"/>
                </a:cubicBezTo>
                <a:cubicBezTo>
                  <a:pt x="4566201" y="92876"/>
                  <a:pt x="4543974" y="96243"/>
                  <a:pt x="4533950" y="98516"/>
                </a:cubicBezTo>
                <a:cubicBezTo>
                  <a:pt x="4523926" y="100788"/>
                  <a:pt x="4514311" y="98261"/>
                  <a:pt x="4505104" y="90933"/>
                </a:cubicBezTo>
                <a:cubicBezTo>
                  <a:pt x="4495898" y="83605"/>
                  <a:pt x="4493887" y="79543"/>
                  <a:pt x="4499071" y="78748"/>
                </a:cubicBezTo>
                <a:cubicBezTo>
                  <a:pt x="4504255" y="77952"/>
                  <a:pt x="4514038" y="77328"/>
                  <a:pt x="4528422" y="76876"/>
                </a:cubicBezTo>
                <a:cubicBezTo>
                  <a:pt x="4542805" y="76424"/>
                  <a:pt x="4568488" y="73625"/>
                  <a:pt x="4605472" y="68476"/>
                </a:cubicBezTo>
                <a:cubicBezTo>
                  <a:pt x="4615739" y="43367"/>
                  <a:pt x="4618851" y="26668"/>
                  <a:pt x="4614807" y="18379"/>
                </a:cubicBezTo>
                <a:cubicBezTo>
                  <a:pt x="4610763" y="10090"/>
                  <a:pt x="4611466" y="5946"/>
                  <a:pt x="4616915" y="5946"/>
                </a:cubicBezTo>
                <a:close/>
                <a:moveTo>
                  <a:pt x="2233380" y="5850"/>
                </a:moveTo>
                <a:cubicBezTo>
                  <a:pt x="2234849" y="5537"/>
                  <a:pt x="2236732" y="5620"/>
                  <a:pt x="2239028" y="6097"/>
                </a:cubicBezTo>
                <a:cubicBezTo>
                  <a:pt x="2248213" y="8004"/>
                  <a:pt x="2256337" y="11037"/>
                  <a:pt x="2263400" y="15195"/>
                </a:cubicBezTo>
                <a:cubicBezTo>
                  <a:pt x="2270462" y="19354"/>
                  <a:pt x="2271954" y="26452"/>
                  <a:pt x="2267874" y="36491"/>
                </a:cubicBezTo>
                <a:cubicBezTo>
                  <a:pt x="2263794" y="46529"/>
                  <a:pt x="2261338" y="66483"/>
                  <a:pt x="2260506" y="96354"/>
                </a:cubicBezTo>
                <a:cubicBezTo>
                  <a:pt x="2276080" y="93658"/>
                  <a:pt x="2284695" y="95952"/>
                  <a:pt x="2286351" y="103237"/>
                </a:cubicBezTo>
                <a:cubicBezTo>
                  <a:pt x="2288007" y="110522"/>
                  <a:pt x="2279837" y="116946"/>
                  <a:pt x="2261840" y="122510"/>
                </a:cubicBezTo>
                <a:lnTo>
                  <a:pt x="2261840" y="159809"/>
                </a:lnTo>
                <a:cubicBezTo>
                  <a:pt x="2276238" y="154403"/>
                  <a:pt x="2281916" y="154647"/>
                  <a:pt x="2278876" y="160541"/>
                </a:cubicBezTo>
                <a:cubicBezTo>
                  <a:pt x="2275836" y="166434"/>
                  <a:pt x="2270150" y="172708"/>
                  <a:pt x="2261819" y="179362"/>
                </a:cubicBezTo>
                <a:cubicBezTo>
                  <a:pt x="2262708" y="213148"/>
                  <a:pt x="2263167" y="233202"/>
                  <a:pt x="2263195" y="239526"/>
                </a:cubicBezTo>
                <a:cubicBezTo>
                  <a:pt x="2263195" y="245105"/>
                  <a:pt x="2263647" y="252017"/>
                  <a:pt x="2264550" y="260262"/>
                </a:cubicBezTo>
                <a:cubicBezTo>
                  <a:pt x="2265454" y="268508"/>
                  <a:pt x="2262858" y="279274"/>
                  <a:pt x="2256764" y="292560"/>
                </a:cubicBezTo>
                <a:cubicBezTo>
                  <a:pt x="2250669" y="305846"/>
                  <a:pt x="2244288" y="307782"/>
                  <a:pt x="2237619" y="298368"/>
                </a:cubicBezTo>
                <a:cubicBezTo>
                  <a:pt x="2230951" y="288954"/>
                  <a:pt x="2222498" y="279252"/>
                  <a:pt x="2212259" y="269264"/>
                </a:cubicBezTo>
                <a:cubicBezTo>
                  <a:pt x="2202020" y="259277"/>
                  <a:pt x="2201884" y="255408"/>
                  <a:pt x="2211850" y="257660"/>
                </a:cubicBezTo>
                <a:cubicBezTo>
                  <a:pt x="2221816" y="259911"/>
                  <a:pt x="2228352" y="260936"/>
                  <a:pt x="2231457" y="260736"/>
                </a:cubicBezTo>
                <a:cubicBezTo>
                  <a:pt x="2234561" y="260535"/>
                  <a:pt x="2236325" y="253125"/>
                  <a:pt x="2236748" y="238505"/>
                </a:cubicBezTo>
                <a:cubicBezTo>
                  <a:pt x="2237171" y="223885"/>
                  <a:pt x="2237383" y="208953"/>
                  <a:pt x="2237383" y="193709"/>
                </a:cubicBezTo>
                <a:cubicBezTo>
                  <a:pt x="2215543" y="208595"/>
                  <a:pt x="2199421" y="220189"/>
                  <a:pt x="2189017" y="228492"/>
                </a:cubicBezTo>
                <a:cubicBezTo>
                  <a:pt x="2178613" y="236795"/>
                  <a:pt x="2169453" y="235762"/>
                  <a:pt x="2161537" y="225394"/>
                </a:cubicBezTo>
                <a:cubicBezTo>
                  <a:pt x="2153622" y="215026"/>
                  <a:pt x="2151947" y="209175"/>
                  <a:pt x="2156515" y="207842"/>
                </a:cubicBezTo>
                <a:cubicBezTo>
                  <a:pt x="2161082" y="206508"/>
                  <a:pt x="2167062" y="204755"/>
                  <a:pt x="2174454" y="202582"/>
                </a:cubicBezTo>
                <a:cubicBezTo>
                  <a:pt x="2181847" y="200410"/>
                  <a:pt x="2189490" y="197352"/>
                  <a:pt x="2197384" y="193408"/>
                </a:cubicBezTo>
                <a:cubicBezTo>
                  <a:pt x="2205279" y="189465"/>
                  <a:pt x="2218611" y="181943"/>
                  <a:pt x="2237383" y="170844"/>
                </a:cubicBezTo>
                <a:lnTo>
                  <a:pt x="2237383" y="126210"/>
                </a:lnTo>
                <a:cubicBezTo>
                  <a:pt x="2232493" y="128003"/>
                  <a:pt x="2224426" y="129576"/>
                  <a:pt x="2213184" y="130932"/>
                </a:cubicBezTo>
                <a:cubicBezTo>
                  <a:pt x="2201941" y="132287"/>
                  <a:pt x="2193043" y="131157"/>
                  <a:pt x="2186489" y="127544"/>
                </a:cubicBezTo>
                <a:cubicBezTo>
                  <a:pt x="2179936" y="123930"/>
                  <a:pt x="2181001" y="120614"/>
                  <a:pt x="2189684" y="117595"/>
                </a:cubicBezTo>
                <a:cubicBezTo>
                  <a:pt x="2198367" y="114577"/>
                  <a:pt x="2214266" y="109640"/>
                  <a:pt x="2237383" y="102785"/>
                </a:cubicBezTo>
                <a:lnTo>
                  <a:pt x="2237383" y="57291"/>
                </a:lnTo>
                <a:cubicBezTo>
                  <a:pt x="2237383" y="42693"/>
                  <a:pt x="2235361" y="30034"/>
                  <a:pt x="2231317" y="19315"/>
                </a:cubicBezTo>
                <a:cubicBezTo>
                  <a:pt x="2228284" y="11275"/>
                  <a:pt x="2228972" y="6787"/>
                  <a:pt x="2233380" y="5850"/>
                </a:cubicBezTo>
                <a:close/>
                <a:moveTo>
                  <a:pt x="4308882" y="3838"/>
                </a:moveTo>
                <a:cubicBezTo>
                  <a:pt x="4310631" y="2823"/>
                  <a:pt x="4313706" y="2913"/>
                  <a:pt x="4318104" y="4107"/>
                </a:cubicBezTo>
                <a:cubicBezTo>
                  <a:pt x="4326902" y="6494"/>
                  <a:pt x="4334126" y="9434"/>
                  <a:pt x="4339776" y="12926"/>
                </a:cubicBezTo>
                <a:cubicBezTo>
                  <a:pt x="4345426" y="16418"/>
                  <a:pt x="4346541" y="19942"/>
                  <a:pt x="4343121" y="23498"/>
                </a:cubicBezTo>
                <a:cubicBezTo>
                  <a:pt x="4339701" y="27055"/>
                  <a:pt x="4335560" y="31995"/>
                  <a:pt x="4330699" y="38319"/>
                </a:cubicBezTo>
                <a:cubicBezTo>
                  <a:pt x="4345598" y="37473"/>
                  <a:pt x="4358350" y="35913"/>
                  <a:pt x="4368955" y="33640"/>
                </a:cubicBezTo>
                <a:cubicBezTo>
                  <a:pt x="4379559" y="31368"/>
                  <a:pt x="4389110" y="35207"/>
                  <a:pt x="4397607" y="45159"/>
                </a:cubicBezTo>
                <a:cubicBezTo>
                  <a:pt x="4406103" y="55111"/>
                  <a:pt x="4401156" y="59862"/>
                  <a:pt x="4382764" y="59410"/>
                </a:cubicBezTo>
                <a:cubicBezTo>
                  <a:pt x="4364373" y="58958"/>
                  <a:pt x="4344229" y="59571"/>
                  <a:pt x="4322331" y="61249"/>
                </a:cubicBezTo>
                <a:cubicBezTo>
                  <a:pt x="4314659" y="74886"/>
                  <a:pt x="4307586" y="83501"/>
                  <a:pt x="4301111" y="87094"/>
                </a:cubicBezTo>
                <a:lnTo>
                  <a:pt x="4300213" y="87370"/>
                </a:lnTo>
                <a:lnTo>
                  <a:pt x="4311641" y="94332"/>
                </a:lnTo>
                <a:cubicBezTo>
                  <a:pt x="4318051" y="102219"/>
                  <a:pt x="4317531" y="106804"/>
                  <a:pt x="4310081" y="108088"/>
                </a:cubicBezTo>
                <a:cubicBezTo>
                  <a:pt x="4302631" y="109371"/>
                  <a:pt x="4286527" y="112938"/>
                  <a:pt x="4261769" y="118789"/>
                </a:cubicBezTo>
                <a:lnTo>
                  <a:pt x="4253468" y="120511"/>
                </a:lnTo>
                <a:lnTo>
                  <a:pt x="4276805" y="133255"/>
                </a:lnTo>
                <a:cubicBezTo>
                  <a:pt x="4280340" y="138510"/>
                  <a:pt x="4280056" y="144949"/>
                  <a:pt x="4275955" y="152571"/>
                </a:cubicBezTo>
                <a:cubicBezTo>
                  <a:pt x="4274930" y="154476"/>
                  <a:pt x="4273685" y="155889"/>
                  <a:pt x="4272222" y="156808"/>
                </a:cubicBezTo>
                <a:lnTo>
                  <a:pt x="4267861" y="157912"/>
                </a:lnTo>
                <a:lnTo>
                  <a:pt x="4273503" y="159648"/>
                </a:lnTo>
                <a:cubicBezTo>
                  <a:pt x="4277446" y="162064"/>
                  <a:pt x="4278744" y="164889"/>
                  <a:pt x="4277396" y="168123"/>
                </a:cubicBezTo>
                <a:cubicBezTo>
                  <a:pt x="4276048" y="171357"/>
                  <a:pt x="4275374" y="173533"/>
                  <a:pt x="4275374" y="174651"/>
                </a:cubicBezTo>
                <a:cubicBezTo>
                  <a:pt x="4300857" y="172931"/>
                  <a:pt x="4320947" y="170475"/>
                  <a:pt x="4335646" y="167284"/>
                </a:cubicBezTo>
                <a:cubicBezTo>
                  <a:pt x="4350345" y="164093"/>
                  <a:pt x="4362645" y="167700"/>
                  <a:pt x="4372547" y="178104"/>
                </a:cubicBezTo>
                <a:cubicBezTo>
                  <a:pt x="4382449" y="188508"/>
                  <a:pt x="4379083" y="193484"/>
                  <a:pt x="4362448" y="193032"/>
                </a:cubicBezTo>
                <a:cubicBezTo>
                  <a:pt x="4345813" y="192580"/>
                  <a:pt x="4317233" y="193136"/>
                  <a:pt x="4276708" y="194699"/>
                </a:cubicBezTo>
                <a:cubicBezTo>
                  <a:pt x="4300183" y="213413"/>
                  <a:pt x="4323855" y="228958"/>
                  <a:pt x="4347724" y="241333"/>
                </a:cubicBezTo>
                <a:cubicBezTo>
                  <a:pt x="4371594" y="253709"/>
                  <a:pt x="4394972" y="262270"/>
                  <a:pt x="4417859" y="267017"/>
                </a:cubicBezTo>
                <a:cubicBezTo>
                  <a:pt x="4440746" y="271763"/>
                  <a:pt x="4444001" y="275793"/>
                  <a:pt x="4427624" y="279105"/>
                </a:cubicBezTo>
                <a:cubicBezTo>
                  <a:pt x="4411248" y="282418"/>
                  <a:pt x="4394065" y="284985"/>
                  <a:pt x="4376075" y="286806"/>
                </a:cubicBezTo>
                <a:cubicBezTo>
                  <a:pt x="4358085" y="288627"/>
                  <a:pt x="4343791" y="283554"/>
                  <a:pt x="4333194" y="271588"/>
                </a:cubicBezTo>
                <a:cubicBezTo>
                  <a:pt x="4322597" y="259621"/>
                  <a:pt x="4303323" y="237261"/>
                  <a:pt x="4275374" y="204508"/>
                </a:cubicBezTo>
                <a:cubicBezTo>
                  <a:pt x="4276235" y="261367"/>
                  <a:pt x="4274969" y="297626"/>
                  <a:pt x="4271578" y="313285"/>
                </a:cubicBezTo>
                <a:cubicBezTo>
                  <a:pt x="4268186" y="328945"/>
                  <a:pt x="4262095" y="330565"/>
                  <a:pt x="4253305" y="318147"/>
                </a:cubicBezTo>
                <a:cubicBezTo>
                  <a:pt x="4244514" y="305728"/>
                  <a:pt x="4241918" y="294647"/>
                  <a:pt x="4245518" y="284902"/>
                </a:cubicBezTo>
                <a:cubicBezTo>
                  <a:pt x="4249117" y="275158"/>
                  <a:pt x="4250917" y="248360"/>
                  <a:pt x="4250917" y="204508"/>
                </a:cubicBezTo>
                <a:cubicBezTo>
                  <a:pt x="4241166" y="223594"/>
                  <a:pt x="4226901" y="240236"/>
                  <a:pt x="4208122" y="254433"/>
                </a:cubicBezTo>
                <a:cubicBezTo>
                  <a:pt x="4189344" y="268630"/>
                  <a:pt x="4168160" y="279156"/>
                  <a:pt x="4144570" y="286010"/>
                </a:cubicBezTo>
                <a:cubicBezTo>
                  <a:pt x="4120980" y="292865"/>
                  <a:pt x="4119073" y="290104"/>
                  <a:pt x="4138848" y="277729"/>
                </a:cubicBezTo>
                <a:cubicBezTo>
                  <a:pt x="4158624" y="265353"/>
                  <a:pt x="4176495" y="252289"/>
                  <a:pt x="4192463" y="238537"/>
                </a:cubicBezTo>
                <a:cubicBezTo>
                  <a:pt x="4208431" y="224785"/>
                  <a:pt x="4222064" y="211642"/>
                  <a:pt x="4233365" y="199109"/>
                </a:cubicBezTo>
                <a:cubicBezTo>
                  <a:pt x="4211295" y="202708"/>
                  <a:pt x="4194847" y="205633"/>
                  <a:pt x="4184020" y="207885"/>
                </a:cubicBezTo>
                <a:cubicBezTo>
                  <a:pt x="4173193" y="210136"/>
                  <a:pt x="4162961" y="207189"/>
                  <a:pt x="4153325" y="199044"/>
                </a:cubicBezTo>
                <a:cubicBezTo>
                  <a:pt x="4143688" y="190899"/>
                  <a:pt x="4145646" y="186826"/>
                  <a:pt x="4159197" y="186826"/>
                </a:cubicBezTo>
                <a:cubicBezTo>
                  <a:pt x="4169966" y="186826"/>
                  <a:pt x="4199636" y="184266"/>
                  <a:pt x="4248207" y="179147"/>
                </a:cubicBezTo>
                <a:cubicBezTo>
                  <a:pt x="4248207" y="173526"/>
                  <a:pt x="4246407" y="167320"/>
                  <a:pt x="4242808" y="160530"/>
                </a:cubicBezTo>
                <a:cubicBezTo>
                  <a:pt x="4239208" y="153740"/>
                  <a:pt x="4242438" y="151291"/>
                  <a:pt x="4252498" y="153184"/>
                </a:cubicBezTo>
                <a:lnTo>
                  <a:pt x="4258577" y="155055"/>
                </a:lnTo>
                <a:lnTo>
                  <a:pt x="4253133" y="151764"/>
                </a:lnTo>
                <a:cubicBezTo>
                  <a:pt x="4247511" y="143332"/>
                  <a:pt x="4243037" y="135140"/>
                  <a:pt x="4239710" y="127189"/>
                </a:cubicBezTo>
                <a:lnTo>
                  <a:pt x="4238938" y="123526"/>
                </a:lnTo>
                <a:lnTo>
                  <a:pt x="4230044" y="125371"/>
                </a:lnTo>
                <a:cubicBezTo>
                  <a:pt x="4221273" y="126834"/>
                  <a:pt x="4214306" y="127565"/>
                  <a:pt x="4209144" y="127565"/>
                </a:cubicBezTo>
                <a:cubicBezTo>
                  <a:pt x="4197399" y="127565"/>
                  <a:pt x="4197991" y="124894"/>
                  <a:pt x="4210919" y="119553"/>
                </a:cubicBezTo>
                <a:cubicBezTo>
                  <a:pt x="4223846" y="114211"/>
                  <a:pt x="4237663" y="108299"/>
                  <a:pt x="4252369" y="101817"/>
                </a:cubicBezTo>
                <a:cubicBezTo>
                  <a:pt x="4267075" y="95336"/>
                  <a:pt x="4275525" y="89657"/>
                  <a:pt x="4277719" y="84781"/>
                </a:cubicBezTo>
                <a:cubicBezTo>
                  <a:pt x="4279913" y="79906"/>
                  <a:pt x="4284771" y="79160"/>
                  <a:pt x="4292292" y="82544"/>
                </a:cubicBezTo>
                <a:lnTo>
                  <a:pt x="4293378" y="83205"/>
                </a:lnTo>
                <a:lnTo>
                  <a:pt x="4295390" y="75430"/>
                </a:lnTo>
                <a:cubicBezTo>
                  <a:pt x="4296479" y="71762"/>
                  <a:pt x="4297853" y="67544"/>
                  <a:pt x="4299509" y="62776"/>
                </a:cubicBezTo>
                <a:lnTo>
                  <a:pt x="4251068" y="69057"/>
                </a:lnTo>
                <a:cubicBezTo>
                  <a:pt x="4251957" y="76543"/>
                  <a:pt x="4252000" y="83440"/>
                  <a:pt x="4251197" y="89750"/>
                </a:cubicBezTo>
                <a:cubicBezTo>
                  <a:pt x="4250393" y="96060"/>
                  <a:pt x="4247730" y="97279"/>
                  <a:pt x="4243206" y="93407"/>
                </a:cubicBezTo>
                <a:cubicBezTo>
                  <a:pt x="4238681" y="89535"/>
                  <a:pt x="4234885" y="82472"/>
                  <a:pt x="4231816" y="72219"/>
                </a:cubicBezTo>
                <a:cubicBezTo>
                  <a:pt x="4204498" y="75804"/>
                  <a:pt x="4187178" y="78500"/>
                  <a:pt x="4179858" y="80307"/>
                </a:cubicBezTo>
                <a:cubicBezTo>
                  <a:pt x="4172537" y="82114"/>
                  <a:pt x="4164553" y="78267"/>
                  <a:pt x="4155906" y="68767"/>
                </a:cubicBezTo>
                <a:cubicBezTo>
                  <a:pt x="4147259" y="59266"/>
                  <a:pt x="4149636" y="54975"/>
                  <a:pt x="4163037" y="55893"/>
                </a:cubicBezTo>
                <a:cubicBezTo>
                  <a:pt x="4176438" y="56811"/>
                  <a:pt x="4197629" y="55649"/>
                  <a:pt x="4226610" y="52408"/>
                </a:cubicBezTo>
                <a:cubicBezTo>
                  <a:pt x="4222351" y="39000"/>
                  <a:pt x="4217687" y="28353"/>
                  <a:pt x="4212618" y="20465"/>
                </a:cubicBezTo>
                <a:cubicBezTo>
                  <a:pt x="4207549" y="12578"/>
                  <a:pt x="4209915" y="9101"/>
                  <a:pt x="4219716" y="10033"/>
                </a:cubicBezTo>
                <a:cubicBezTo>
                  <a:pt x="4229518" y="10965"/>
                  <a:pt x="4237645" y="12263"/>
                  <a:pt x="4244098" y="13926"/>
                </a:cubicBezTo>
                <a:cubicBezTo>
                  <a:pt x="4250551" y="15590"/>
                  <a:pt x="4253097" y="19505"/>
                  <a:pt x="4251734" y="25671"/>
                </a:cubicBezTo>
                <a:cubicBezTo>
                  <a:pt x="4250372" y="31837"/>
                  <a:pt x="4250057" y="39653"/>
                  <a:pt x="4250788" y="49117"/>
                </a:cubicBezTo>
                <a:lnTo>
                  <a:pt x="4304047" y="44127"/>
                </a:lnTo>
                <a:cubicBezTo>
                  <a:pt x="4308220" y="27951"/>
                  <a:pt x="4309407" y="16640"/>
                  <a:pt x="4307607" y="10194"/>
                </a:cubicBezTo>
                <a:cubicBezTo>
                  <a:pt x="4306708" y="6971"/>
                  <a:pt x="4307132" y="4852"/>
                  <a:pt x="4308882" y="3838"/>
                </a:cubicBezTo>
                <a:close/>
                <a:moveTo>
                  <a:pt x="3413532" y="3838"/>
                </a:moveTo>
                <a:cubicBezTo>
                  <a:pt x="3415281" y="2823"/>
                  <a:pt x="3418355" y="2913"/>
                  <a:pt x="3422754" y="4107"/>
                </a:cubicBezTo>
                <a:cubicBezTo>
                  <a:pt x="3431552" y="6494"/>
                  <a:pt x="3438776" y="9434"/>
                  <a:pt x="3444426" y="12926"/>
                </a:cubicBezTo>
                <a:cubicBezTo>
                  <a:pt x="3450076" y="16418"/>
                  <a:pt x="3451191" y="19942"/>
                  <a:pt x="3447771" y="23498"/>
                </a:cubicBezTo>
                <a:cubicBezTo>
                  <a:pt x="3444350" y="27055"/>
                  <a:pt x="3440210" y="31995"/>
                  <a:pt x="3435348" y="38319"/>
                </a:cubicBezTo>
                <a:cubicBezTo>
                  <a:pt x="3450248" y="37473"/>
                  <a:pt x="3463000" y="35913"/>
                  <a:pt x="3473604" y="33640"/>
                </a:cubicBezTo>
                <a:cubicBezTo>
                  <a:pt x="3484209" y="31368"/>
                  <a:pt x="3493760" y="35207"/>
                  <a:pt x="3502256" y="45159"/>
                </a:cubicBezTo>
                <a:cubicBezTo>
                  <a:pt x="3510753" y="55111"/>
                  <a:pt x="3505805" y="59862"/>
                  <a:pt x="3487414" y="59410"/>
                </a:cubicBezTo>
                <a:cubicBezTo>
                  <a:pt x="3469023" y="58958"/>
                  <a:pt x="3448878" y="59571"/>
                  <a:pt x="3426981" y="61249"/>
                </a:cubicBezTo>
                <a:cubicBezTo>
                  <a:pt x="3419309" y="74886"/>
                  <a:pt x="3412236" y="83501"/>
                  <a:pt x="3405761" y="87094"/>
                </a:cubicBezTo>
                <a:lnTo>
                  <a:pt x="3404862" y="87370"/>
                </a:lnTo>
                <a:lnTo>
                  <a:pt x="3416290" y="94332"/>
                </a:lnTo>
                <a:cubicBezTo>
                  <a:pt x="3422700" y="102219"/>
                  <a:pt x="3422181" y="106804"/>
                  <a:pt x="3414731" y="108088"/>
                </a:cubicBezTo>
                <a:cubicBezTo>
                  <a:pt x="3407281" y="109371"/>
                  <a:pt x="3391177" y="112938"/>
                  <a:pt x="3366419" y="118789"/>
                </a:cubicBezTo>
                <a:lnTo>
                  <a:pt x="3358118" y="120511"/>
                </a:lnTo>
                <a:lnTo>
                  <a:pt x="3381454" y="133255"/>
                </a:lnTo>
                <a:cubicBezTo>
                  <a:pt x="3384990" y="138510"/>
                  <a:pt x="3384706" y="144949"/>
                  <a:pt x="3380605" y="152571"/>
                </a:cubicBezTo>
                <a:cubicBezTo>
                  <a:pt x="3379579" y="154476"/>
                  <a:pt x="3378335" y="155889"/>
                  <a:pt x="3376871" y="156808"/>
                </a:cubicBezTo>
                <a:lnTo>
                  <a:pt x="3372511" y="157912"/>
                </a:lnTo>
                <a:lnTo>
                  <a:pt x="3378152" y="159648"/>
                </a:lnTo>
                <a:cubicBezTo>
                  <a:pt x="3382096" y="162064"/>
                  <a:pt x="3383394" y="164889"/>
                  <a:pt x="3382046" y="168123"/>
                </a:cubicBezTo>
                <a:cubicBezTo>
                  <a:pt x="3380698" y="171357"/>
                  <a:pt x="3380024" y="173533"/>
                  <a:pt x="3380024" y="174651"/>
                </a:cubicBezTo>
                <a:cubicBezTo>
                  <a:pt x="3405507" y="172931"/>
                  <a:pt x="3425597" y="170475"/>
                  <a:pt x="3440296" y="167284"/>
                </a:cubicBezTo>
                <a:cubicBezTo>
                  <a:pt x="3454995" y="164093"/>
                  <a:pt x="3467295" y="167700"/>
                  <a:pt x="3477197" y="178104"/>
                </a:cubicBezTo>
                <a:cubicBezTo>
                  <a:pt x="3487099" y="188508"/>
                  <a:pt x="3483733" y="193484"/>
                  <a:pt x="3467098" y="193032"/>
                </a:cubicBezTo>
                <a:cubicBezTo>
                  <a:pt x="3450463" y="192580"/>
                  <a:pt x="3421883" y="193136"/>
                  <a:pt x="3381357" y="194699"/>
                </a:cubicBezTo>
                <a:cubicBezTo>
                  <a:pt x="3404833" y="213413"/>
                  <a:pt x="3428505" y="228958"/>
                  <a:pt x="3452374" y="241333"/>
                </a:cubicBezTo>
                <a:cubicBezTo>
                  <a:pt x="3476243" y="253709"/>
                  <a:pt x="3499621" y="262270"/>
                  <a:pt x="3522508" y="267017"/>
                </a:cubicBezTo>
                <a:cubicBezTo>
                  <a:pt x="3545395" y="271763"/>
                  <a:pt x="3548651" y="275793"/>
                  <a:pt x="3532274" y="279105"/>
                </a:cubicBezTo>
                <a:cubicBezTo>
                  <a:pt x="3515898" y="282418"/>
                  <a:pt x="3498715" y="284985"/>
                  <a:pt x="3480724" y="286806"/>
                </a:cubicBezTo>
                <a:cubicBezTo>
                  <a:pt x="3462735" y="288627"/>
                  <a:pt x="3448441" y="283554"/>
                  <a:pt x="3437844" y="271588"/>
                </a:cubicBezTo>
                <a:cubicBezTo>
                  <a:pt x="3427247" y="259621"/>
                  <a:pt x="3407973" y="237261"/>
                  <a:pt x="3380024" y="204508"/>
                </a:cubicBezTo>
                <a:cubicBezTo>
                  <a:pt x="3380884" y="261367"/>
                  <a:pt x="3379619" y="297626"/>
                  <a:pt x="3376227" y="313285"/>
                </a:cubicBezTo>
                <a:cubicBezTo>
                  <a:pt x="3372836" y="328945"/>
                  <a:pt x="3366745" y="330565"/>
                  <a:pt x="3357954" y="318147"/>
                </a:cubicBezTo>
                <a:cubicBezTo>
                  <a:pt x="3349164" y="305728"/>
                  <a:pt x="3346568" y="294647"/>
                  <a:pt x="3350168" y="284902"/>
                </a:cubicBezTo>
                <a:cubicBezTo>
                  <a:pt x="3353767" y="275158"/>
                  <a:pt x="3355567" y="248360"/>
                  <a:pt x="3355567" y="204508"/>
                </a:cubicBezTo>
                <a:cubicBezTo>
                  <a:pt x="3345815" y="223594"/>
                  <a:pt x="3331550" y="240236"/>
                  <a:pt x="3312772" y="254433"/>
                </a:cubicBezTo>
                <a:cubicBezTo>
                  <a:pt x="3293993" y="268630"/>
                  <a:pt x="3272809" y="279156"/>
                  <a:pt x="3249220" y="286010"/>
                </a:cubicBezTo>
                <a:cubicBezTo>
                  <a:pt x="3225630" y="292865"/>
                  <a:pt x="3223723" y="290104"/>
                  <a:pt x="3243498" y="277729"/>
                </a:cubicBezTo>
                <a:cubicBezTo>
                  <a:pt x="3263273" y="265353"/>
                  <a:pt x="3281145" y="252289"/>
                  <a:pt x="3297112" y="238537"/>
                </a:cubicBezTo>
                <a:cubicBezTo>
                  <a:pt x="3313081" y="224785"/>
                  <a:pt x="3326714" y="211642"/>
                  <a:pt x="3338014" y="199109"/>
                </a:cubicBezTo>
                <a:cubicBezTo>
                  <a:pt x="3315945" y="202708"/>
                  <a:pt x="3299497" y="205633"/>
                  <a:pt x="3288670" y="207885"/>
                </a:cubicBezTo>
                <a:cubicBezTo>
                  <a:pt x="3277843" y="210136"/>
                  <a:pt x="3267611" y="207189"/>
                  <a:pt x="3257974" y="199044"/>
                </a:cubicBezTo>
                <a:cubicBezTo>
                  <a:pt x="3248338" y="190899"/>
                  <a:pt x="3250295" y="186826"/>
                  <a:pt x="3263847" y="186826"/>
                </a:cubicBezTo>
                <a:cubicBezTo>
                  <a:pt x="3274616" y="186826"/>
                  <a:pt x="3304286" y="184266"/>
                  <a:pt x="3352856" y="179147"/>
                </a:cubicBezTo>
                <a:cubicBezTo>
                  <a:pt x="3352856" y="173526"/>
                  <a:pt x="3351057" y="167320"/>
                  <a:pt x="3347457" y="160530"/>
                </a:cubicBezTo>
                <a:cubicBezTo>
                  <a:pt x="3343858" y="153740"/>
                  <a:pt x="3347088" y="151291"/>
                  <a:pt x="3357148" y="153184"/>
                </a:cubicBezTo>
                <a:lnTo>
                  <a:pt x="3363227" y="155055"/>
                </a:lnTo>
                <a:lnTo>
                  <a:pt x="3357782" y="151764"/>
                </a:lnTo>
                <a:cubicBezTo>
                  <a:pt x="3352161" y="143332"/>
                  <a:pt x="3347687" y="135140"/>
                  <a:pt x="3344360" y="127189"/>
                </a:cubicBezTo>
                <a:lnTo>
                  <a:pt x="3343587" y="123526"/>
                </a:lnTo>
                <a:lnTo>
                  <a:pt x="3334693" y="125371"/>
                </a:lnTo>
                <a:cubicBezTo>
                  <a:pt x="3325923" y="126834"/>
                  <a:pt x="3318956" y="127565"/>
                  <a:pt x="3313794" y="127565"/>
                </a:cubicBezTo>
                <a:cubicBezTo>
                  <a:pt x="3302049" y="127565"/>
                  <a:pt x="3302640" y="124894"/>
                  <a:pt x="3315568" y="119553"/>
                </a:cubicBezTo>
                <a:cubicBezTo>
                  <a:pt x="3328496" y="114211"/>
                  <a:pt x="3342313" y="108299"/>
                  <a:pt x="3357019" y="101817"/>
                </a:cubicBezTo>
                <a:cubicBezTo>
                  <a:pt x="3371725" y="95336"/>
                  <a:pt x="3380174" y="89657"/>
                  <a:pt x="3382368" y="84781"/>
                </a:cubicBezTo>
                <a:cubicBezTo>
                  <a:pt x="3384563" y="79906"/>
                  <a:pt x="3389421" y="79160"/>
                  <a:pt x="3396942" y="82544"/>
                </a:cubicBezTo>
                <a:lnTo>
                  <a:pt x="3398027" y="83205"/>
                </a:lnTo>
                <a:lnTo>
                  <a:pt x="3400039" y="75430"/>
                </a:lnTo>
                <a:cubicBezTo>
                  <a:pt x="3401129" y="71762"/>
                  <a:pt x="3402502" y="67544"/>
                  <a:pt x="3404158" y="62776"/>
                </a:cubicBezTo>
                <a:lnTo>
                  <a:pt x="3355717" y="69057"/>
                </a:lnTo>
                <a:cubicBezTo>
                  <a:pt x="3356607" y="76543"/>
                  <a:pt x="3356650" y="83440"/>
                  <a:pt x="3355846" y="89750"/>
                </a:cubicBezTo>
                <a:cubicBezTo>
                  <a:pt x="3355043" y="96060"/>
                  <a:pt x="3352380" y="97279"/>
                  <a:pt x="3347855" y="93407"/>
                </a:cubicBezTo>
                <a:cubicBezTo>
                  <a:pt x="3343331" y="89535"/>
                  <a:pt x="3339534" y="82472"/>
                  <a:pt x="3336465" y="72219"/>
                </a:cubicBezTo>
                <a:cubicBezTo>
                  <a:pt x="3309147" y="75804"/>
                  <a:pt x="3291828" y="78500"/>
                  <a:pt x="3284507" y="80307"/>
                </a:cubicBezTo>
                <a:cubicBezTo>
                  <a:pt x="3277187" y="82114"/>
                  <a:pt x="3269203" y="78267"/>
                  <a:pt x="3260556" y="68767"/>
                </a:cubicBezTo>
                <a:cubicBezTo>
                  <a:pt x="3251908" y="59266"/>
                  <a:pt x="3254285" y="54975"/>
                  <a:pt x="3267686" y="55893"/>
                </a:cubicBezTo>
                <a:cubicBezTo>
                  <a:pt x="3281087" y="56811"/>
                  <a:pt x="3302279" y="55649"/>
                  <a:pt x="3331260" y="52408"/>
                </a:cubicBezTo>
                <a:cubicBezTo>
                  <a:pt x="3327001" y="39000"/>
                  <a:pt x="3322337" y="28353"/>
                  <a:pt x="3317267" y="20465"/>
                </a:cubicBezTo>
                <a:cubicBezTo>
                  <a:pt x="3312199" y="12578"/>
                  <a:pt x="3314565" y="9101"/>
                  <a:pt x="3324366" y="10033"/>
                </a:cubicBezTo>
                <a:cubicBezTo>
                  <a:pt x="3334168" y="10965"/>
                  <a:pt x="3342295" y="12263"/>
                  <a:pt x="3348748" y="13926"/>
                </a:cubicBezTo>
                <a:cubicBezTo>
                  <a:pt x="3355201" y="15590"/>
                  <a:pt x="3357747" y="19505"/>
                  <a:pt x="3356384" y="25671"/>
                </a:cubicBezTo>
                <a:cubicBezTo>
                  <a:pt x="3355022" y="31837"/>
                  <a:pt x="3354706" y="39653"/>
                  <a:pt x="3355438" y="49117"/>
                </a:cubicBezTo>
                <a:lnTo>
                  <a:pt x="3408697" y="44127"/>
                </a:lnTo>
                <a:cubicBezTo>
                  <a:pt x="3412870" y="27951"/>
                  <a:pt x="3414057" y="16640"/>
                  <a:pt x="3412257" y="10194"/>
                </a:cubicBezTo>
                <a:cubicBezTo>
                  <a:pt x="3411357" y="6971"/>
                  <a:pt x="3411782" y="4852"/>
                  <a:pt x="3413532" y="3838"/>
                </a:cubicBezTo>
                <a:close/>
                <a:moveTo>
                  <a:pt x="3950540" y="676"/>
                </a:moveTo>
                <a:cubicBezTo>
                  <a:pt x="3958305" y="2569"/>
                  <a:pt x="3965759" y="5240"/>
                  <a:pt x="3972900" y="8688"/>
                </a:cubicBezTo>
                <a:cubicBezTo>
                  <a:pt x="3980042" y="12137"/>
                  <a:pt x="3981225" y="16131"/>
                  <a:pt x="3976449" y="20670"/>
                </a:cubicBezTo>
                <a:cubicBezTo>
                  <a:pt x="3971674" y="25208"/>
                  <a:pt x="3967307" y="29743"/>
                  <a:pt x="3963350" y="34275"/>
                </a:cubicBezTo>
                <a:cubicBezTo>
                  <a:pt x="3980587" y="31665"/>
                  <a:pt x="3994798" y="29439"/>
                  <a:pt x="4005983" y="27596"/>
                </a:cubicBezTo>
                <a:cubicBezTo>
                  <a:pt x="4017168" y="25753"/>
                  <a:pt x="4027257" y="29310"/>
                  <a:pt x="4036248" y="38265"/>
                </a:cubicBezTo>
                <a:cubicBezTo>
                  <a:pt x="4045239" y="47221"/>
                  <a:pt x="4040740" y="51971"/>
                  <a:pt x="4022750" y="52516"/>
                </a:cubicBezTo>
                <a:cubicBezTo>
                  <a:pt x="4004760" y="53061"/>
                  <a:pt x="3982644" y="53763"/>
                  <a:pt x="3956402" y="54624"/>
                </a:cubicBezTo>
                <a:cubicBezTo>
                  <a:pt x="3952544" y="62382"/>
                  <a:pt x="3945962" y="70853"/>
                  <a:pt x="3936655" y="80038"/>
                </a:cubicBezTo>
                <a:cubicBezTo>
                  <a:pt x="3927349" y="89223"/>
                  <a:pt x="3923376" y="89919"/>
                  <a:pt x="3924739" y="82125"/>
                </a:cubicBezTo>
                <a:cubicBezTo>
                  <a:pt x="3926101" y="74331"/>
                  <a:pt x="3929471" y="65630"/>
                  <a:pt x="3934848" y="56022"/>
                </a:cubicBezTo>
                <a:lnTo>
                  <a:pt x="3889117" y="62324"/>
                </a:lnTo>
                <a:cubicBezTo>
                  <a:pt x="3889117" y="83319"/>
                  <a:pt x="3886224" y="91188"/>
                  <a:pt x="3880438" y="85932"/>
                </a:cubicBezTo>
                <a:cubicBezTo>
                  <a:pt x="3874652" y="80676"/>
                  <a:pt x="3870647" y="73861"/>
                  <a:pt x="3868425" y="65486"/>
                </a:cubicBezTo>
                <a:cubicBezTo>
                  <a:pt x="3847488" y="68168"/>
                  <a:pt x="3833657" y="70186"/>
                  <a:pt x="3826931" y="71542"/>
                </a:cubicBezTo>
                <a:cubicBezTo>
                  <a:pt x="3820206" y="72897"/>
                  <a:pt x="3812215" y="70179"/>
                  <a:pt x="3802958" y="63389"/>
                </a:cubicBezTo>
                <a:cubicBezTo>
                  <a:pt x="3793701" y="56599"/>
                  <a:pt x="3795397" y="53204"/>
                  <a:pt x="3808045" y="53204"/>
                </a:cubicBezTo>
                <a:cubicBezTo>
                  <a:pt x="3817854" y="53204"/>
                  <a:pt x="3836726" y="51584"/>
                  <a:pt x="3864660" y="48343"/>
                </a:cubicBezTo>
                <a:cubicBezTo>
                  <a:pt x="3862237" y="38878"/>
                  <a:pt x="3858032" y="31246"/>
                  <a:pt x="3852044" y="25445"/>
                </a:cubicBezTo>
                <a:cubicBezTo>
                  <a:pt x="3846057" y="19644"/>
                  <a:pt x="3847588" y="16744"/>
                  <a:pt x="3856637" y="16744"/>
                </a:cubicBezTo>
                <a:cubicBezTo>
                  <a:pt x="3864036" y="16744"/>
                  <a:pt x="3871300" y="17300"/>
                  <a:pt x="3878427" y="18411"/>
                </a:cubicBezTo>
                <a:cubicBezTo>
                  <a:pt x="3885554" y="19523"/>
                  <a:pt x="3888888" y="22699"/>
                  <a:pt x="3888429" y="27940"/>
                </a:cubicBezTo>
                <a:cubicBezTo>
                  <a:pt x="3887970" y="33182"/>
                  <a:pt x="3888071" y="38441"/>
                  <a:pt x="3888730" y="43718"/>
                </a:cubicBezTo>
                <a:lnTo>
                  <a:pt x="3938355" y="38728"/>
                </a:lnTo>
                <a:cubicBezTo>
                  <a:pt x="3940520" y="32906"/>
                  <a:pt x="3941828" y="27664"/>
                  <a:pt x="3942280" y="23004"/>
                </a:cubicBezTo>
                <a:cubicBezTo>
                  <a:pt x="3942732" y="18343"/>
                  <a:pt x="3942280" y="12983"/>
                  <a:pt x="3940925" y="6925"/>
                </a:cubicBezTo>
                <a:cubicBezTo>
                  <a:pt x="3939570" y="866"/>
                  <a:pt x="3942775" y="-1217"/>
                  <a:pt x="3950540" y="6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384032" y="1988840"/>
            <a:ext cx="37444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矩形标注 20"/>
          <p:cNvSpPr>
            <a:spLocks noChangeArrowheads="1"/>
          </p:cNvSpPr>
          <p:nvPr/>
        </p:nvSpPr>
        <p:spPr bwMode="auto">
          <a:xfrm>
            <a:off x="2927650" y="3154365"/>
            <a:ext cx="3177985" cy="549275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rgbClr val="CCECFF"/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用字母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代表荤菜。</a:t>
            </a: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3582737" y="2497637"/>
            <a:ext cx="5897641" cy="4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矩形标注 20"/>
          <p:cNvSpPr>
            <a:spLocks noChangeArrowheads="1"/>
          </p:cNvSpPr>
          <p:nvPr/>
        </p:nvSpPr>
        <p:spPr bwMode="auto">
          <a:xfrm>
            <a:off x="6384034" y="3154364"/>
            <a:ext cx="3177985" cy="549275"/>
          </a:xfrm>
          <a:prstGeom prst="wedgeRectCallout">
            <a:avLst>
              <a:gd name="adj1" fmla="val -49562"/>
              <a:gd name="adj2" fmla="val 201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用字母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代表荤菜。</a:t>
            </a: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3306349" y="4013760"/>
            <a:ext cx="656536" cy="12871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006198" y="4000219"/>
            <a:ext cx="381474" cy="13078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035877" y="4027297"/>
            <a:ext cx="1397561" cy="12807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3306351" y="4000219"/>
            <a:ext cx="1483483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387674" y="4000219"/>
            <a:ext cx="424609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850926" y="4003708"/>
            <a:ext cx="612189" cy="13314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 bwMode="auto">
          <a:xfrm>
            <a:off x="2639566" y="3569742"/>
            <a:ext cx="3600450" cy="2139950"/>
            <a:chOff x="4779169" y="3306763"/>
            <a:chExt cx="3600450" cy="2139950"/>
          </a:xfrm>
        </p:grpSpPr>
        <p:sp>
          <p:nvSpPr>
            <p:cNvPr id="52" name="矩形 56"/>
            <p:cNvSpPr>
              <a:spLocks noChangeArrowheads="1"/>
            </p:cNvSpPr>
            <p:nvPr/>
          </p:nvSpPr>
          <p:spPr bwMode="auto">
            <a:xfrm>
              <a:off x="4959351" y="3306763"/>
              <a:ext cx="3240087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53" name="矩形 56"/>
            <p:cNvSpPr>
              <a:spLocks noChangeArrowheads="1"/>
            </p:cNvSpPr>
            <p:nvPr/>
          </p:nvSpPr>
          <p:spPr bwMode="auto">
            <a:xfrm>
              <a:off x="4779169" y="4946650"/>
              <a:ext cx="3600450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1036562" y="1696677"/>
            <a:ext cx="7476799" cy="1154736"/>
          </a:xfrm>
          <a:custGeom>
            <a:avLst/>
            <a:gdLst/>
            <a:ahLst/>
            <a:cxnLst/>
            <a:rect l="l" t="t" r="r" b="b"/>
            <a:pathLst>
              <a:path w="7476799" h="1154736">
                <a:moveTo>
                  <a:pt x="1147233" y="1092935"/>
                </a:moveTo>
                <a:lnTo>
                  <a:pt x="1193286" y="1092935"/>
                </a:lnTo>
                <a:lnTo>
                  <a:pt x="1193286" y="1138967"/>
                </a:lnTo>
                <a:lnTo>
                  <a:pt x="1147233" y="1138967"/>
                </a:lnTo>
                <a:close/>
                <a:moveTo>
                  <a:pt x="176713" y="1006333"/>
                </a:moveTo>
                <a:cubicBezTo>
                  <a:pt x="179031" y="1006644"/>
                  <a:pt x="181837" y="1007279"/>
                  <a:pt x="185128" y="1008238"/>
                </a:cubicBezTo>
                <a:cubicBezTo>
                  <a:pt x="198292" y="1012074"/>
                  <a:pt x="207767" y="1017886"/>
                  <a:pt x="213554" y="1025672"/>
                </a:cubicBezTo>
                <a:cubicBezTo>
                  <a:pt x="219340" y="1033459"/>
                  <a:pt x="220767" y="1043038"/>
                  <a:pt x="217834" y="1054410"/>
                </a:cubicBezTo>
                <a:cubicBezTo>
                  <a:pt x="214901" y="1065782"/>
                  <a:pt x="205656" y="1063100"/>
                  <a:pt x="190096" y="1046365"/>
                </a:cubicBezTo>
                <a:cubicBezTo>
                  <a:pt x="178409" y="1030175"/>
                  <a:pt x="171368" y="1018814"/>
                  <a:pt x="168973" y="1012282"/>
                </a:cubicBezTo>
                <a:cubicBezTo>
                  <a:pt x="167177" y="1007383"/>
                  <a:pt x="169757" y="1005400"/>
                  <a:pt x="176713" y="1006333"/>
                </a:cubicBezTo>
                <a:close/>
                <a:moveTo>
                  <a:pt x="816372" y="1006289"/>
                </a:moveTo>
                <a:cubicBezTo>
                  <a:pt x="818938" y="1007001"/>
                  <a:pt x="814799" y="1019814"/>
                  <a:pt x="803954" y="1044731"/>
                </a:cubicBezTo>
                <a:cubicBezTo>
                  <a:pt x="791521" y="1073138"/>
                  <a:pt x="783963" y="1095047"/>
                  <a:pt x="781282" y="1110455"/>
                </a:cubicBezTo>
                <a:cubicBezTo>
                  <a:pt x="778600" y="1125864"/>
                  <a:pt x="773047" y="1129646"/>
                  <a:pt x="764622" y="1121802"/>
                </a:cubicBezTo>
                <a:cubicBezTo>
                  <a:pt x="756198" y="1113958"/>
                  <a:pt x="750336" y="1105167"/>
                  <a:pt x="747037" y="1095430"/>
                </a:cubicBezTo>
                <a:cubicBezTo>
                  <a:pt x="743739" y="1085693"/>
                  <a:pt x="744987" y="1079814"/>
                  <a:pt x="750780" y="1077792"/>
                </a:cubicBezTo>
                <a:cubicBezTo>
                  <a:pt x="756574" y="1075770"/>
                  <a:pt x="762733" y="1070837"/>
                  <a:pt x="769257" y="1062993"/>
                </a:cubicBezTo>
                <a:cubicBezTo>
                  <a:pt x="775782" y="1055149"/>
                  <a:pt x="787534" y="1040177"/>
                  <a:pt x="804513" y="1018079"/>
                </a:cubicBezTo>
                <a:cubicBezTo>
                  <a:pt x="810880" y="1009792"/>
                  <a:pt x="814834" y="1005862"/>
                  <a:pt x="816372" y="1006289"/>
                </a:cubicBezTo>
                <a:close/>
                <a:moveTo>
                  <a:pt x="100581" y="979006"/>
                </a:moveTo>
                <a:cubicBezTo>
                  <a:pt x="95655" y="979443"/>
                  <a:pt x="83118" y="981669"/>
                  <a:pt x="62970" y="985685"/>
                </a:cubicBezTo>
                <a:lnTo>
                  <a:pt x="64153" y="1024081"/>
                </a:lnTo>
                <a:cubicBezTo>
                  <a:pt x="72084" y="1023335"/>
                  <a:pt x="78684" y="1021571"/>
                  <a:pt x="83954" y="1018789"/>
                </a:cubicBezTo>
                <a:cubicBezTo>
                  <a:pt x="89224" y="1016007"/>
                  <a:pt x="94917" y="1017624"/>
                  <a:pt x="101033" y="1023640"/>
                </a:cubicBezTo>
                <a:cubicBezTo>
                  <a:pt x="107149" y="1029655"/>
                  <a:pt x="105392" y="1034631"/>
                  <a:pt x="95763" y="1038568"/>
                </a:cubicBezTo>
                <a:cubicBezTo>
                  <a:pt x="86133" y="1042504"/>
                  <a:pt x="75654" y="1044472"/>
                  <a:pt x="64326" y="1044472"/>
                </a:cubicBezTo>
                <a:lnTo>
                  <a:pt x="65487" y="1079405"/>
                </a:lnTo>
                <a:cubicBezTo>
                  <a:pt x="70019" y="1079534"/>
                  <a:pt x="76773" y="1077767"/>
                  <a:pt x="85750" y="1074103"/>
                </a:cubicBezTo>
                <a:cubicBezTo>
                  <a:pt x="94727" y="1070439"/>
                  <a:pt x="100747" y="1070633"/>
                  <a:pt x="103808" y="1074684"/>
                </a:cubicBezTo>
                <a:cubicBezTo>
                  <a:pt x="106870" y="1078735"/>
                  <a:pt x="109125" y="1078477"/>
                  <a:pt x="110573" y="1073909"/>
                </a:cubicBezTo>
                <a:cubicBezTo>
                  <a:pt x="112021" y="1069342"/>
                  <a:pt x="112971" y="1053826"/>
                  <a:pt x="113423" y="1027361"/>
                </a:cubicBezTo>
                <a:cubicBezTo>
                  <a:pt x="113874" y="1000896"/>
                  <a:pt x="113079" y="986111"/>
                  <a:pt x="111035" y="983007"/>
                </a:cubicBezTo>
                <a:cubicBezTo>
                  <a:pt x="108992" y="979902"/>
                  <a:pt x="105507" y="978568"/>
                  <a:pt x="100581" y="979006"/>
                </a:cubicBezTo>
                <a:close/>
                <a:moveTo>
                  <a:pt x="755193" y="958821"/>
                </a:moveTo>
                <a:cubicBezTo>
                  <a:pt x="757600" y="958952"/>
                  <a:pt x="760510" y="959438"/>
                  <a:pt x="763923" y="960281"/>
                </a:cubicBezTo>
                <a:cubicBezTo>
                  <a:pt x="777575" y="963651"/>
                  <a:pt x="786372" y="968885"/>
                  <a:pt x="790316" y="975984"/>
                </a:cubicBezTo>
                <a:cubicBezTo>
                  <a:pt x="794260" y="983082"/>
                  <a:pt x="794170" y="990424"/>
                  <a:pt x="790047" y="998010"/>
                </a:cubicBezTo>
                <a:cubicBezTo>
                  <a:pt x="785924" y="1005596"/>
                  <a:pt x="776048" y="1003008"/>
                  <a:pt x="760417" y="990245"/>
                </a:cubicBezTo>
                <a:cubicBezTo>
                  <a:pt x="753993" y="982931"/>
                  <a:pt x="749558" y="975267"/>
                  <a:pt x="747113" y="967250"/>
                </a:cubicBezTo>
                <a:cubicBezTo>
                  <a:pt x="745279" y="961238"/>
                  <a:pt x="747972" y="958428"/>
                  <a:pt x="755193" y="958821"/>
                </a:cubicBezTo>
                <a:close/>
                <a:moveTo>
                  <a:pt x="795823" y="895933"/>
                </a:moveTo>
                <a:cubicBezTo>
                  <a:pt x="805546" y="896886"/>
                  <a:pt x="814343" y="900826"/>
                  <a:pt x="822216" y="907753"/>
                </a:cubicBezTo>
                <a:cubicBezTo>
                  <a:pt x="830089" y="914679"/>
                  <a:pt x="833154" y="923900"/>
                  <a:pt x="831412" y="935415"/>
                </a:cubicBezTo>
                <a:cubicBezTo>
                  <a:pt x="829669" y="946930"/>
                  <a:pt x="820890" y="946371"/>
                  <a:pt x="805073" y="933737"/>
                </a:cubicBezTo>
                <a:cubicBezTo>
                  <a:pt x="795938" y="926424"/>
                  <a:pt x="789682" y="918056"/>
                  <a:pt x="786305" y="908635"/>
                </a:cubicBezTo>
                <a:cubicBezTo>
                  <a:pt x="782928" y="899213"/>
                  <a:pt x="786100" y="894979"/>
                  <a:pt x="795823" y="895933"/>
                </a:cubicBezTo>
                <a:close/>
                <a:moveTo>
                  <a:pt x="411759" y="894551"/>
                </a:moveTo>
                <a:cubicBezTo>
                  <a:pt x="414786" y="893665"/>
                  <a:pt x="419328" y="893699"/>
                  <a:pt x="425383" y="894653"/>
                </a:cubicBezTo>
                <a:cubicBezTo>
                  <a:pt x="437493" y="896560"/>
                  <a:pt x="446291" y="900773"/>
                  <a:pt x="451776" y="907290"/>
                </a:cubicBezTo>
                <a:cubicBezTo>
                  <a:pt x="457261" y="913808"/>
                  <a:pt x="459441" y="921204"/>
                  <a:pt x="458315" y="929478"/>
                </a:cubicBezTo>
                <a:cubicBezTo>
                  <a:pt x="457189" y="937753"/>
                  <a:pt x="452977" y="941155"/>
                  <a:pt x="445678" y="939685"/>
                </a:cubicBezTo>
                <a:cubicBezTo>
                  <a:pt x="438379" y="938215"/>
                  <a:pt x="429926" y="932203"/>
                  <a:pt x="420317" y="921648"/>
                </a:cubicBezTo>
                <a:cubicBezTo>
                  <a:pt x="411584" y="910004"/>
                  <a:pt x="407218" y="902777"/>
                  <a:pt x="407218" y="899966"/>
                </a:cubicBezTo>
                <a:cubicBezTo>
                  <a:pt x="407218" y="897241"/>
                  <a:pt x="408731" y="895436"/>
                  <a:pt x="411759" y="894551"/>
                </a:cubicBezTo>
                <a:close/>
                <a:moveTo>
                  <a:pt x="1175799" y="883855"/>
                </a:moveTo>
                <a:cubicBezTo>
                  <a:pt x="1201783" y="880155"/>
                  <a:pt x="1222411" y="892975"/>
                  <a:pt x="1237684" y="922315"/>
                </a:cubicBezTo>
                <a:cubicBezTo>
                  <a:pt x="1246775" y="954280"/>
                  <a:pt x="1234335" y="986000"/>
                  <a:pt x="1200363" y="1017477"/>
                </a:cubicBezTo>
                <a:cubicBezTo>
                  <a:pt x="1190239" y="1032678"/>
                  <a:pt x="1185177" y="1050674"/>
                  <a:pt x="1185177" y="1071468"/>
                </a:cubicBezTo>
                <a:lnTo>
                  <a:pt x="1152739" y="1071468"/>
                </a:lnTo>
                <a:cubicBezTo>
                  <a:pt x="1151765" y="1034958"/>
                  <a:pt x="1166714" y="1001710"/>
                  <a:pt x="1197588" y="971725"/>
                </a:cubicBezTo>
                <a:cubicBezTo>
                  <a:pt x="1204515" y="961371"/>
                  <a:pt x="1207541" y="950365"/>
                  <a:pt x="1206666" y="938706"/>
                </a:cubicBezTo>
                <a:cubicBezTo>
                  <a:pt x="1201948" y="922832"/>
                  <a:pt x="1192992" y="915346"/>
                  <a:pt x="1179799" y="916249"/>
                </a:cubicBezTo>
                <a:lnTo>
                  <a:pt x="1174508" y="916249"/>
                </a:lnTo>
                <a:cubicBezTo>
                  <a:pt x="1158232" y="917024"/>
                  <a:pt x="1150545" y="930970"/>
                  <a:pt x="1151449" y="958087"/>
                </a:cubicBezTo>
                <a:lnTo>
                  <a:pt x="1117635" y="958087"/>
                </a:lnTo>
                <a:cubicBezTo>
                  <a:pt x="1116674" y="920974"/>
                  <a:pt x="1128411" y="898188"/>
                  <a:pt x="1152847" y="889727"/>
                </a:cubicBezTo>
                <a:cubicBezTo>
                  <a:pt x="1156819" y="886744"/>
                  <a:pt x="1164470" y="884787"/>
                  <a:pt x="1175799" y="883855"/>
                </a:cubicBezTo>
                <a:close/>
                <a:moveTo>
                  <a:pt x="208809" y="865913"/>
                </a:moveTo>
                <a:cubicBezTo>
                  <a:pt x="210697" y="865855"/>
                  <a:pt x="213032" y="866240"/>
                  <a:pt x="215812" y="867066"/>
                </a:cubicBezTo>
                <a:cubicBezTo>
                  <a:pt x="226933" y="870371"/>
                  <a:pt x="235283" y="874218"/>
                  <a:pt x="240861" y="878606"/>
                </a:cubicBezTo>
                <a:cubicBezTo>
                  <a:pt x="246439" y="882994"/>
                  <a:pt x="247095" y="887813"/>
                  <a:pt x="242829" y="893061"/>
                </a:cubicBezTo>
                <a:cubicBezTo>
                  <a:pt x="238563" y="898310"/>
                  <a:pt x="233522" y="906742"/>
                  <a:pt x="227707" y="918357"/>
                </a:cubicBezTo>
                <a:cubicBezTo>
                  <a:pt x="221893" y="929973"/>
                  <a:pt x="213320" y="941818"/>
                  <a:pt x="201992" y="953892"/>
                </a:cubicBezTo>
                <a:cubicBezTo>
                  <a:pt x="230343" y="953104"/>
                  <a:pt x="247869" y="950207"/>
                  <a:pt x="254573" y="945202"/>
                </a:cubicBezTo>
                <a:cubicBezTo>
                  <a:pt x="261278" y="940198"/>
                  <a:pt x="269046" y="939624"/>
                  <a:pt x="277880" y="943481"/>
                </a:cubicBezTo>
                <a:cubicBezTo>
                  <a:pt x="286713" y="947339"/>
                  <a:pt x="293823" y="952161"/>
                  <a:pt x="299208" y="957947"/>
                </a:cubicBezTo>
                <a:cubicBezTo>
                  <a:pt x="304592" y="963733"/>
                  <a:pt x="304997" y="969118"/>
                  <a:pt x="300423" y="974101"/>
                </a:cubicBezTo>
                <a:cubicBezTo>
                  <a:pt x="295848" y="979085"/>
                  <a:pt x="292676" y="990901"/>
                  <a:pt x="290904" y="1009550"/>
                </a:cubicBezTo>
                <a:cubicBezTo>
                  <a:pt x="289133" y="1028200"/>
                  <a:pt x="287574" y="1046957"/>
                  <a:pt x="286226" y="1065821"/>
                </a:cubicBezTo>
                <a:cubicBezTo>
                  <a:pt x="284878" y="1084686"/>
                  <a:pt x="280899" y="1100958"/>
                  <a:pt x="274288" y="1114639"/>
                </a:cubicBezTo>
                <a:cubicBezTo>
                  <a:pt x="267677" y="1128320"/>
                  <a:pt x="257420" y="1138720"/>
                  <a:pt x="243517" y="1145840"/>
                </a:cubicBezTo>
                <a:cubicBezTo>
                  <a:pt x="229615" y="1152960"/>
                  <a:pt x="222136" y="1151171"/>
                  <a:pt x="221082" y="1140473"/>
                </a:cubicBezTo>
                <a:cubicBezTo>
                  <a:pt x="220028" y="1129775"/>
                  <a:pt x="214307" y="1117600"/>
                  <a:pt x="203917" y="1103948"/>
                </a:cubicBezTo>
                <a:cubicBezTo>
                  <a:pt x="193527" y="1090296"/>
                  <a:pt x="194933" y="1086668"/>
                  <a:pt x="208133" y="1093064"/>
                </a:cubicBezTo>
                <a:cubicBezTo>
                  <a:pt x="221333" y="1099460"/>
                  <a:pt x="230550" y="1103059"/>
                  <a:pt x="235784" y="1103862"/>
                </a:cubicBezTo>
                <a:cubicBezTo>
                  <a:pt x="241019" y="1104665"/>
                  <a:pt x="245891" y="1099858"/>
                  <a:pt x="250401" y="1089440"/>
                </a:cubicBezTo>
                <a:cubicBezTo>
                  <a:pt x="254911" y="1079022"/>
                  <a:pt x="258066" y="1063244"/>
                  <a:pt x="259865" y="1042106"/>
                </a:cubicBezTo>
                <a:cubicBezTo>
                  <a:pt x="261665" y="1020969"/>
                  <a:pt x="262565" y="1003287"/>
                  <a:pt x="262565" y="989062"/>
                </a:cubicBezTo>
                <a:cubicBezTo>
                  <a:pt x="262565" y="976227"/>
                  <a:pt x="261328" y="968982"/>
                  <a:pt x="258854" y="967326"/>
                </a:cubicBezTo>
                <a:cubicBezTo>
                  <a:pt x="256381" y="965669"/>
                  <a:pt x="250232" y="966074"/>
                  <a:pt x="240409" y="968541"/>
                </a:cubicBezTo>
                <a:lnTo>
                  <a:pt x="212273" y="975596"/>
                </a:lnTo>
                <a:cubicBezTo>
                  <a:pt x="205448" y="976528"/>
                  <a:pt x="199382" y="974291"/>
                  <a:pt x="194076" y="968885"/>
                </a:cubicBezTo>
                <a:cubicBezTo>
                  <a:pt x="180352" y="984473"/>
                  <a:pt x="166066" y="996469"/>
                  <a:pt x="151217" y="1004872"/>
                </a:cubicBezTo>
                <a:cubicBezTo>
                  <a:pt x="147504" y="1006973"/>
                  <a:pt x="144710" y="1008251"/>
                  <a:pt x="142832" y="1008707"/>
                </a:cubicBezTo>
                <a:lnTo>
                  <a:pt x="141169" y="1008074"/>
                </a:lnTo>
                <a:lnTo>
                  <a:pt x="140851" y="1013637"/>
                </a:lnTo>
                <a:cubicBezTo>
                  <a:pt x="140645" y="1020969"/>
                  <a:pt x="140766" y="1030032"/>
                  <a:pt x="141214" y="1040826"/>
                </a:cubicBezTo>
                <a:cubicBezTo>
                  <a:pt x="142110" y="1062416"/>
                  <a:pt x="141401" y="1078763"/>
                  <a:pt x="139085" y="1089870"/>
                </a:cubicBezTo>
                <a:cubicBezTo>
                  <a:pt x="136769" y="1100976"/>
                  <a:pt x="133657" y="1109910"/>
                  <a:pt x="129750" y="1116672"/>
                </a:cubicBezTo>
                <a:cubicBezTo>
                  <a:pt x="125842" y="1123433"/>
                  <a:pt x="121658" y="1123534"/>
                  <a:pt x="117198" y="1116973"/>
                </a:cubicBezTo>
                <a:cubicBezTo>
                  <a:pt x="112738" y="1110412"/>
                  <a:pt x="109326" y="1104963"/>
                  <a:pt x="106959" y="1100625"/>
                </a:cubicBezTo>
                <a:cubicBezTo>
                  <a:pt x="104593" y="1096287"/>
                  <a:pt x="102281" y="1093942"/>
                  <a:pt x="100022" y="1093591"/>
                </a:cubicBezTo>
                <a:cubicBezTo>
                  <a:pt x="97763" y="1093240"/>
                  <a:pt x="86539" y="1094713"/>
                  <a:pt x="66348" y="1098012"/>
                </a:cubicBezTo>
                <a:cubicBezTo>
                  <a:pt x="61644" y="1118116"/>
                  <a:pt x="56277" y="1123616"/>
                  <a:pt x="50247" y="1114510"/>
                </a:cubicBezTo>
                <a:cubicBezTo>
                  <a:pt x="44217" y="1105404"/>
                  <a:pt x="41202" y="1093279"/>
                  <a:pt x="41202" y="1078136"/>
                </a:cubicBezTo>
                <a:cubicBezTo>
                  <a:pt x="41202" y="1063868"/>
                  <a:pt x="40761" y="1046139"/>
                  <a:pt x="39879" y="1024952"/>
                </a:cubicBezTo>
                <a:cubicBezTo>
                  <a:pt x="38997" y="1003764"/>
                  <a:pt x="35850" y="988427"/>
                  <a:pt x="30436" y="978941"/>
                </a:cubicBezTo>
                <a:cubicBezTo>
                  <a:pt x="25023" y="969455"/>
                  <a:pt x="25944" y="964712"/>
                  <a:pt x="33200" y="964712"/>
                </a:cubicBezTo>
                <a:cubicBezTo>
                  <a:pt x="37990" y="964712"/>
                  <a:pt x="43590" y="965149"/>
                  <a:pt x="50000" y="966024"/>
                </a:cubicBezTo>
                <a:cubicBezTo>
                  <a:pt x="56883" y="957377"/>
                  <a:pt x="64562" y="944005"/>
                  <a:pt x="73038" y="925908"/>
                </a:cubicBezTo>
                <a:cubicBezTo>
                  <a:pt x="81512" y="907810"/>
                  <a:pt x="84176" y="893552"/>
                  <a:pt x="81028" y="883134"/>
                </a:cubicBezTo>
                <a:cubicBezTo>
                  <a:pt x="77881" y="872716"/>
                  <a:pt x="85807" y="871630"/>
                  <a:pt x="104808" y="879875"/>
                </a:cubicBezTo>
                <a:cubicBezTo>
                  <a:pt x="121012" y="887705"/>
                  <a:pt x="126021" y="894599"/>
                  <a:pt x="119833" y="900558"/>
                </a:cubicBezTo>
                <a:cubicBezTo>
                  <a:pt x="113645" y="906516"/>
                  <a:pt x="106980" y="914851"/>
                  <a:pt x="99839" y="925563"/>
                </a:cubicBezTo>
                <a:cubicBezTo>
                  <a:pt x="92698" y="936276"/>
                  <a:pt x="81756" y="949762"/>
                  <a:pt x="67014" y="966024"/>
                </a:cubicBezTo>
                <a:cubicBezTo>
                  <a:pt x="84366" y="963529"/>
                  <a:pt x="96426" y="959306"/>
                  <a:pt x="103195" y="953355"/>
                </a:cubicBezTo>
                <a:cubicBezTo>
                  <a:pt x="109963" y="947403"/>
                  <a:pt x="117291" y="946349"/>
                  <a:pt x="125178" y="950193"/>
                </a:cubicBezTo>
                <a:cubicBezTo>
                  <a:pt x="133065" y="954036"/>
                  <a:pt x="139967" y="958037"/>
                  <a:pt x="145882" y="962195"/>
                </a:cubicBezTo>
                <a:cubicBezTo>
                  <a:pt x="151797" y="966354"/>
                  <a:pt x="153135" y="971233"/>
                  <a:pt x="149894" y="976833"/>
                </a:cubicBezTo>
                <a:cubicBezTo>
                  <a:pt x="146653" y="982433"/>
                  <a:pt x="144172" y="989101"/>
                  <a:pt x="142451" y="996838"/>
                </a:cubicBezTo>
                <a:cubicBezTo>
                  <a:pt x="142021" y="998772"/>
                  <a:pt x="141672" y="1001139"/>
                  <a:pt x="141406" y="1003939"/>
                </a:cubicBezTo>
                <a:lnTo>
                  <a:pt x="141384" y="1004311"/>
                </a:lnTo>
                <a:lnTo>
                  <a:pt x="142573" y="1001577"/>
                </a:lnTo>
                <a:cubicBezTo>
                  <a:pt x="144365" y="998744"/>
                  <a:pt x="147074" y="995088"/>
                  <a:pt x="150701" y="990611"/>
                </a:cubicBezTo>
                <a:cubicBezTo>
                  <a:pt x="165205" y="972700"/>
                  <a:pt x="178477" y="952225"/>
                  <a:pt x="190516" y="929188"/>
                </a:cubicBezTo>
                <a:cubicBezTo>
                  <a:pt x="202555" y="906150"/>
                  <a:pt x="207000" y="889211"/>
                  <a:pt x="203852" y="878370"/>
                </a:cubicBezTo>
                <a:cubicBezTo>
                  <a:pt x="201492" y="870239"/>
                  <a:pt x="203144" y="866087"/>
                  <a:pt x="208809" y="865913"/>
                </a:cubicBezTo>
                <a:close/>
                <a:moveTo>
                  <a:pt x="891390" y="860528"/>
                </a:moveTo>
                <a:cubicBezTo>
                  <a:pt x="893034" y="860296"/>
                  <a:pt x="895121" y="860418"/>
                  <a:pt x="897653" y="860893"/>
                </a:cubicBezTo>
                <a:cubicBezTo>
                  <a:pt x="907777" y="862793"/>
                  <a:pt x="916800" y="866575"/>
                  <a:pt x="924723" y="872239"/>
                </a:cubicBezTo>
                <a:cubicBezTo>
                  <a:pt x="932646" y="877904"/>
                  <a:pt x="934568" y="884160"/>
                  <a:pt x="930488" y="891007"/>
                </a:cubicBezTo>
                <a:cubicBezTo>
                  <a:pt x="926408" y="897854"/>
                  <a:pt x="923953" y="915217"/>
                  <a:pt x="923121" y="943094"/>
                </a:cubicBezTo>
                <a:cubicBezTo>
                  <a:pt x="931954" y="941445"/>
                  <a:pt x="940845" y="939233"/>
                  <a:pt x="949794" y="936458"/>
                </a:cubicBezTo>
                <a:cubicBezTo>
                  <a:pt x="958742" y="933684"/>
                  <a:pt x="966658" y="935526"/>
                  <a:pt x="973541" y="941987"/>
                </a:cubicBezTo>
                <a:cubicBezTo>
                  <a:pt x="980424" y="948447"/>
                  <a:pt x="977463" y="954090"/>
                  <a:pt x="964657" y="958915"/>
                </a:cubicBezTo>
                <a:cubicBezTo>
                  <a:pt x="951852" y="963741"/>
                  <a:pt x="937949" y="967336"/>
                  <a:pt x="922949" y="969703"/>
                </a:cubicBezTo>
                <a:lnTo>
                  <a:pt x="921766" y="1009217"/>
                </a:lnTo>
                <a:cubicBezTo>
                  <a:pt x="955436" y="1004771"/>
                  <a:pt x="978065" y="1001412"/>
                  <a:pt x="989652" y="999139"/>
                </a:cubicBezTo>
                <a:cubicBezTo>
                  <a:pt x="1001239" y="996866"/>
                  <a:pt x="1011331" y="997207"/>
                  <a:pt x="1019928" y="1000161"/>
                </a:cubicBezTo>
                <a:cubicBezTo>
                  <a:pt x="1028525" y="1003115"/>
                  <a:pt x="1034562" y="1008317"/>
                  <a:pt x="1038040" y="1015767"/>
                </a:cubicBezTo>
                <a:cubicBezTo>
                  <a:pt x="1041517" y="1023217"/>
                  <a:pt x="1036953" y="1026716"/>
                  <a:pt x="1024348" y="1026264"/>
                </a:cubicBezTo>
                <a:cubicBezTo>
                  <a:pt x="1011743" y="1025812"/>
                  <a:pt x="996270" y="1026260"/>
                  <a:pt x="977930" y="1027608"/>
                </a:cubicBezTo>
                <a:cubicBezTo>
                  <a:pt x="959588" y="1028956"/>
                  <a:pt x="935016" y="1031150"/>
                  <a:pt x="904213" y="1034190"/>
                </a:cubicBezTo>
                <a:cubicBezTo>
                  <a:pt x="914122" y="1042479"/>
                  <a:pt x="917030" y="1048366"/>
                  <a:pt x="912936" y="1051850"/>
                </a:cubicBezTo>
                <a:cubicBezTo>
                  <a:pt x="908842" y="1055335"/>
                  <a:pt x="903547" y="1060759"/>
                  <a:pt x="897051" y="1068123"/>
                </a:cubicBezTo>
                <a:cubicBezTo>
                  <a:pt x="890554" y="1075487"/>
                  <a:pt x="885402" y="1080785"/>
                  <a:pt x="881595" y="1084019"/>
                </a:cubicBezTo>
                <a:cubicBezTo>
                  <a:pt x="877788" y="1087253"/>
                  <a:pt x="877971" y="1088662"/>
                  <a:pt x="882144" y="1088246"/>
                </a:cubicBezTo>
                <a:cubicBezTo>
                  <a:pt x="886317" y="1087830"/>
                  <a:pt x="908917" y="1085550"/>
                  <a:pt x="949944" y="1081406"/>
                </a:cubicBezTo>
                <a:cubicBezTo>
                  <a:pt x="944552" y="1073504"/>
                  <a:pt x="939831" y="1065122"/>
                  <a:pt x="935780" y="1056260"/>
                </a:cubicBezTo>
                <a:cubicBezTo>
                  <a:pt x="931729" y="1047398"/>
                  <a:pt x="933973" y="1044426"/>
                  <a:pt x="942512" y="1047344"/>
                </a:cubicBezTo>
                <a:cubicBezTo>
                  <a:pt x="951052" y="1050262"/>
                  <a:pt x="959524" y="1055457"/>
                  <a:pt x="967927" y="1062928"/>
                </a:cubicBezTo>
                <a:cubicBezTo>
                  <a:pt x="976330" y="1070399"/>
                  <a:pt x="983787" y="1079276"/>
                  <a:pt x="990297" y="1089558"/>
                </a:cubicBezTo>
                <a:cubicBezTo>
                  <a:pt x="996808" y="1099840"/>
                  <a:pt x="998364" y="1110871"/>
                  <a:pt x="994965" y="1122652"/>
                </a:cubicBezTo>
                <a:cubicBezTo>
                  <a:pt x="991567" y="1134432"/>
                  <a:pt x="986271" y="1137139"/>
                  <a:pt x="979080" y="1130772"/>
                </a:cubicBezTo>
                <a:cubicBezTo>
                  <a:pt x="971888" y="1124405"/>
                  <a:pt x="964163" y="1113191"/>
                  <a:pt x="955903" y="1097130"/>
                </a:cubicBezTo>
                <a:cubicBezTo>
                  <a:pt x="912007" y="1105203"/>
                  <a:pt x="883047" y="1111653"/>
                  <a:pt x="869022" y="1116478"/>
                </a:cubicBezTo>
                <a:cubicBezTo>
                  <a:pt x="854998" y="1121304"/>
                  <a:pt x="843382" y="1126258"/>
                  <a:pt x="834176" y="1131342"/>
                </a:cubicBezTo>
                <a:cubicBezTo>
                  <a:pt x="824970" y="1136425"/>
                  <a:pt x="820366" y="1132191"/>
                  <a:pt x="820366" y="1118640"/>
                </a:cubicBezTo>
                <a:cubicBezTo>
                  <a:pt x="820366" y="1105834"/>
                  <a:pt x="824034" y="1098209"/>
                  <a:pt x="831369" y="1095764"/>
                </a:cubicBezTo>
                <a:cubicBezTo>
                  <a:pt x="838704" y="1093319"/>
                  <a:pt x="844676" y="1090418"/>
                  <a:pt x="849287" y="1087063"/>
                </a:cubicBezTo>
                <a:cubicBezTo>
                  <a:pt x="853897" y="1083707"/>
                  <a:pt x="860361" y="1076992"/>
                  <a:pt x="868679" y="1066918"/>
                </a:cubicBezTo>
                <a:cubicBezTo>
                  <a:pt x="876995" y="1056844"/>
                  <a:pt x="882043" y="1046666"/>
                  <a:pt x="883822" y="1036385"/>
                </a:cubicBezTo>
                <a:cubicBezTo>
                  <a:pt x="867502" y="1039898"/>
                  <a:pt x="854977" y="1042802"/>
                  <a:pt x="846243" y="1045096"/>
                </a:cubicBezTo>
                <a:cubicBezTo>
                  <a:pt x="837510" y="1047391"/>
                  <a:pt x="828540" y="1044465"/>
                  <a:pt x="819333" y="1036320"/>
                </a:cubicBezTo>
                <a:cubicBezTo>
                  <a:pt x="810127" y="1028175"/>
                  <a:pt x="812300" y="1024102"/>
                  <a:pt x="825851" y="1024102"/>
                </a:cubicBezTo>
                <a:cubicBezTo>
                  <a:pt x="837223" y="1024102"/>
                  <a:pt x="860590" y="1020309"/>
                  <a:pt x="895954" y="1012723"/>
                </a:cubicBezTo>
                <a:lnTo>
                  <a:pt x="895954" y="974284"/>
                </a:lnTo>
                <a:cubicBezTo>
                  <a:pt x="883936" y="976091"/>
                  <a:pt x="873059" y="974428"/>
                  <a:pt x="863322" y="969294"/>
                </a:cubicBezTo>
                <a:cubicBezTo>
                  <a:pt x="853586" y="964160"/>
                  <a:pt x="853721" y="960335"/>
                  <a:pt x="863731" y="957818"/>
                </a:cubicBezTo>
                <a:cubicBezTo>
                  <a:pt x="873740" y="955301"/>
                  <a:pt x="884481" y="952516"/>
                  <a:pt x="895954" y="949461"/>
                </a:cubicBezTo>
                <a:cubicBezTo>
                  <a:pt x="895954" y="934591"/>
                  <a:pt x="895738" y="920343"/>
                  <a:pt x="895308" y="906720"/>
                </a:cubicBezTo>
                <a:cubicBezTo>
                  <a:pt x="894878" y="893097"/>
                  <a:pt x="892630" y="881578"/>
                  <a:pt x="888564" y="872164"/>
                </a:cubicBezTo>
                <a:cubicBezTo>
                  <a:pt x="885515" y="865103"/>
                  <a:pt x="886457" y="861225"/>
                  <a:pt x="891390" y="860528"/>
                </a:cubicBezTo>
                <a:close/>
                <a:moveTo>
                  <a:pt x="544970" y="855375"/>
                </a:moveTo>
                <a:cubicBezTo>
                  <a:pt x="550978" y="855375"/>
                  <a:pt x="558794" y="857469"/>
                  <a:pt x="568416" y="861656"/>
                </a:cubicBezTo>
                <a:cubicBezTo>
                  <a:pt x="578038" y="865844"/>
                  <a:pt x="581272" y="871418"/>
                  <a:pt x="578117" y="878380"/>
                </a:cubicBezTo>
                <a:cubicBezTo>
                  <a:pt x="574962" y="885343"/>
                  <a:pt x="573385" y="902863"/>
                  <a:pt x="573385" y="930941"/>
                </a:cubicBezTo>
                <a:cubicBezTo>
                  <a:pt x="572897" y="931170"/>
                  <a:pt x="579071" y="929654"/>
                  <a:pt x="591905" y="926392"/>
                </a:cubicBezTo>
                <a:cubicBezTo>
                  <a:pt x="604739" y="923129"/>
                  <a:pt x="613860" y="924563"/>
                  <a:pt x="619267" y="930694"/>
                </a:cubicBezTo>
                <a:cubicBezTo>
                  <a:pt x="624672" y="936824"/>
                  <a:pt x="621707" y="941779"/>
                  <a:pt x="610372" y="945557"/>
                </a:cubicBezTo>
                <a:cubicBezTo>
                  <a:pt x="599036" y="949336"/>
                  <a:pt x="586599" y="953204"/>
                  <a:pt x="573062" y="957162"/>
                </a:cubicBezTo>
                <a:cubicBezTo>
                  <a:pt x="572388" y="964777"/>
                  <a:pt x="572051" y="970886"/>
                  <a:pt x="572051" y="975489"/>
                </a:cubicBezTo>
                <a:cubicBezTo>
                  <a:pt x="580383" y="973754"/>
                  <a:pt x="592393" y="971520"/>
                  <a:pt x="608081" y="968788"/>
                </a:cubicBezTo>
                <a:cubicBezTo>
                  <a:pt x="623769" y="966057"/>
                  <a:pt x="635184" y="968932"/>
                  <a:pt x="642325" y="977414"/>
                </a:cubicBezTo>
                <a:cubicBezTo>
                  <a:pt x="649467" y="985896"/>
                  <a:pt x="646624" y="990417"/>
                  <a:pt x="633796" y="990976"/>
                </a:cubicBezTo>
                <a:cubicBezTo>
                  <a:pt x="620969" y="991536"/>
                  <a:pt x="601735" y="993249"/>
                  <a:pt x="576095" y="996117"/>
                </a:cubicBezTo>
                <a:cubicBezTo>
                  <a:pt x="584197" y="999960"/>
                  <a:pt x="587721" y="1004191"/>
                  <a:pt x="586667" y="1008808"/>
                </a:cubicBezTo>
                <a:cubicBezTo>
                  <a:pt x="585613" y="1013426"/>
                  <a:pt x="583813" y="1021442"/>
                  <a:pt x="581268" y="1032857"/>
                </a:cubicBezTo>
                <a:cubicBezTo>
                  <a:pt x="578723" y="1044272"/>
                  <a:pt x="578268" y="1054661"/>
                  <a:pt x="579902" y="1064025"/>
                </a:cubicBezTo>
                <a:cubicBezTo>
                  <a:pt x="581537" y="1073389"/>
                  <a:pt x="589091" y="1077874"/>
                  <a:pt x="602563" y="1077480"/>
                </a:cubicBezTo>
                <a:cubicBezTo>
                  <a:pt x="616036" y="1077086"/>
                  <a:pt x="625124" y="1075322"/>
                  <a:pt x="629828" y="1072188"/>
                </a:cubicBezTo>
                <a:cubicBezTo>
                  <a:pt x="634531" y="1069055"/>
                  <a:pt x="639300" y="1060702"/>
                  <a:pt x="644132" y="1047129"/>
                </a:cubicBezTo>
                <a:cubicBezTo>
                  <a:pt x="648965" y="1033556"/>
                  <a:pt x="651869" y="1031681"/>
                  <a:pt x="652844" y="1041504"/>
                </a:cubicBezTo>
                <a:cubicBezTo>
                  <a:pt x="653819" y="1051327"/>
                  <a:pt x="654977" y="1059368"/>
                  <a:pt x="656318" y="1065628"/>
                </a:cubicBezTo>
                <a:cubicBezTo>
                  <a:pt x="657659" y="1071887"/>
                  <a:pt x="659247" y="1078799"/>
                  <a:pt x="661082" y="1086364"/>
                </a:cubicBezTo>
                <a:cubicBezTo>
                  <a:pt x="662918" y="1093928"/>
                  <a:pt x="653614" y="1099413"/>
                  <a:pt x="633173" y="1102819"/>
                </a:cubicBezTo>
                <a:cubicBezTo>
                  <a:pt x="612731" y="1106225"/>
                  <a:pt x="595379" y="1105013"/>
                  <a:pt x="581117" y="1099184"/>
                </a:cubicBezTo>
                <a:cubicBezTo>
                  <a:pt x="566857" y="1093355"/>
                  <a:pt x="559726" y="1082739"/>
                  <a:pt x="559726" y="1067338"/>
                </a:cubicBezTo>
                <a:cubicBezTo>
                  <a:pt x="559726" y="1052826"/>
                  <a:pt x="559951" y="1042235"/>
                  <a:pt x="560403" y="1035567"/>
                </a:cubicBezTo>
                <a:cubicBezTo>
                  <a:pt x="560855" y="1028899"/>
                  <a:pt x="560863" y="1021256"/>
                  <a:pt x="560425" y="1012637"/>
                </a:cubicBezTo>
                <a:cubicBezTo>
                  <a:pt x="559987" y="1004019"/>
                  <a:pt x="559848" y="999788"/>
                  <a:pt x="560005" y="999946"/>
                </a:cubicBezTo>
                <a:cubicBezTo>
                  <a:pt x="550440" y="1000821"/>
                  <a:pt x="542754" y="1001660"/>
                  <a:pt x="536946" y="1002463"/>
                </a:cubicBezTo>
                <a:cubicBezTo>
                  <a:pt x="538983" y="1002291"/>
                  <a:pt x="541743" y="1003542"/>
                  <a:pt x="545228" y="1006216"/>
                </a:cubicBezTo>
                <a:cubicBezTo>
                  <a:pt x="548712" y="1008891"/>
                  <a:pt x="548791" y="1013558"/>
                  <a:pt x="545464" y="1020220"/>
                </a:cubicBezTo>
                <a:cubicBezTo>
                  <a:pt x="542137" y="1026881"/>
                  <a:pt x="538646" y="1033638"/>
                  <a:pt x="534989" y="1040493"/>
                </a:cubicBezTo>
                <a:cubicBezTo>
                  <a:pt x="531332" y="1047348"/>
                  <a:pt x="525080" y="1055894"/>
                  <a:pt x="516232" y="1066133"/>
                </a:cubicBezTo>
                <a:cubicBezTo>
                  <a:pt x="507384" y="1076372"/>
                  <a:pt x="496001" y="1084772"/>
                  <a:pt x="482084" y="1091333"/>
                </a:cubicBezTo>
                <a:cubicBezTo>
                  <a:pt x="478605" y="1092973"/>
                  <a:pt x="475744" y="1094173"/>
                  <a:pt x="473501" y="1094934"/>
                </a:cubicBezTo>
                <a:lnTo>
                  <a:pt x="472781" y="1095077"/>
                </a:lnTo>
                <a:lnTo>
                  <a:pt x="486806" y="1098657"/>
                </a:lnTo>
                <a:cubicBezTo>
                  <a:pt x="499927" y="1101367"/>
                  <a:pt x="515676" y="1104472"/>
                  <a:pt x="534053" y="1107971"/>
                </a:cubicBezTo>
                <a:cubicBezTo>
                  <a:pt x="552430" y="1111470"/>
                  <a:pt x="569230" y="1114116"/>
                  <a:pt x="584452" y="1115908"/>
                </a:cubicBezTo>
                <a:cubicBezTo>
                  <a:pt x="599674" y="1117701"/>
                  <a:pt x="615652" y="1118159"/>
                  <a:pt x="632387" y="1117285"/>
                </a:cubicBezTo>
                <a:cubicBezTo>
                  <a:pt x="649123" y="1116410"/>
                  <a:pt x="663495" y="1115055"/>
                  <a:pt x="675505" y="1113219"/>
                </a:cubicBezTo>
                <a:cubicBezTo>
                  <a:pt x="687515" y="1111384"/>
                  <a:pt x="691656" y="1113309"/>
                  <a:pt x="687927" y="1118995"/>
                </a:cubicBezTo>
                <a:cubicBezTo>
                  <a:pt x="684199" y="1124681"/>
                  <a:pt x="671680" y="1132356"/>
                  <a:pt x="650370" y="1142022"/>
                </a:cubicBezTo>
                <a:cubicBezTo>
                  <a:pt x="629060" y="1151687"/>
                  <a:pt x="613939" y="1155842"/>
                  <a:pt x="605005" y="1154487"/>
                </a:cubicBezTo>
                <a:cubicBezTo>
                  <a:pt x="596071" y="1153132"/>
                  <a:pt x="585000" y="1150637"/>
                  <a:pt x="571793" y="1147001"/>
                </a:cubicBezTo>
                <a:cubicBezTo>
                  <a:pt x="558586" y="1143366"/>
                  <a:pt x="544300" y="1138612"/>
                  <a:pt x="528934" y="1132740"/>
                </a:cubicBezTo>
                <a:cubicBezTo>
                  <a:pt x="513568" y="1126868"/>
                  <a:pt x="498826" y="1121938"/>
                  <a:pt x="484709" y="1117952"/>
                </a:cubicBezTo>
                <a:cubicBezTo>
                  <a:pt x="470590" y="1113965"/>
                  <a:pt x="458903" y="1110846"/>
                  <a:pt x="449647" y="1108595"/>
                </a:cubicBezTo>
                <a:cubicBezTo>
                  <a:pt x="440390" y="1106343"/>
                  <a:pt x="431488" y="1106756"/>
                  <a:pt x="422942" y="1109831"/>
                </a:cubicBezTo>
                <a:cubicBezTo>
                  <a:pt x="414395" y="1112907"/>
                  <a:pt x="408032" y="1115607"/>
                  <a:pt x="403851" y="1117930"/>
                </a:cubicBezTo>
                <a:cubicBezTo>
                  <a:pt x="399671" y="1120253"/>
                  <a:pt x="395867" y="1121415"/>
                  <a:pt x="392440" y="1121415"/>
                </a:cubicBezTo>
                <a:cubicBezTo>
                  <a:pt x="389715" y="1121415"/>
                  <a:pt x="384520" y="1117995"/>
                  <a:pt x="376856" y="1111154"/>
                </a:cubicBezTo>
                <a:cubicBezTo>
                  <a:pt x="369191" y="1104314"/>
                  <a:pt x="370837" y="1100034"/>
                  <a:pt x="381792" y="1098313"/>
                </a:cubicBezTo>
                <a:cubicBezTo>
                  <a:pt x="392748" y="1096592"/>
                  <a:pt x="408558" y="1093251"/>
                  <a:pt x="429222" y="1088289"/>
                </a:cubicBezTo>
                <a:cubicBezTo>
                  <a:pt x="430742" y="1082711"/>
                  <a:pt x="430219" y="1076792"/>
                  <a:pt x="427652" y="1070532"/>
                </a:cubicBezTo>
                <a:cubicBezTo>
                  <a:pt x="425086" y="1064273"/>
                  <a:pt x="421938" y="1058049"/>
                  <a:pt x="418209" y="1051861"/>
                </a:cubicBezTo>
                <a:cubicBezTo>
                  <a:pt x="414481" y="1045673"/>
                  <a:pt x="413517" y="1038206"/>
                  <a:pt x="415316" y="1029458"/>
                </a:cubicBezTo>
                <a:cubicBezTo>
                  <a:pt x="417116" y="1020711"/>
                  <a:pt x="417754" y="1015179"/>
                  <a:pt x="417231" y="1012863"/>
                </a:cubicBezTo>
                <a:cubicBezTo>
                  <a:pt x="416707" y="1010547"/>
                  <a:pt x="413229" y="1010515"/>
                  <a:pt x="406798" y="1012766"/>
                </a:cubicBezTo>
                <a:cubicBezTo>
                  <a:pt x="400367" y="1015018"/>
                  <a:pt x="394329" y="1013644"/>
                  <a:pt x="388686" y="1008647"/>
                </a:cubicBezTo>
                <a:cubicBezTo>
                  <a:pt x="383043" y="1003649"/>
                  <a:pt x="383578" y="1000505"/>
                  <a:pt x="390289" y="999215"/>
                </a:cubicBezTo>
                <a:cubicBezTo>
                  <a:pt x="397000" y="997924"/>
                  <a:pt x="402804" y="996261"/>
                  <a:pt x="407702" y="994224"/>
                </a:cubicBezTo>
                <a:cubicBezTo>
                  <a:pt x="412599" y="992188"/>
                  <a:pt x="416764" y="989004"/>
                  <a:pt x="420199" y="984674"/>
                </a:cubicBezTo>
                <a:cubicBezTo>
                  <a:pt x="423633" y="980343"/>
                  <a:pt x="428900" y="978654"/>
                  <a:pt x="435999" y="979608"/>
                </a:cubicBezTo>
                <a:cubicBezTo>
                  <a:pt x="443097" y="980562"/>
                  <a:pt x="449324" y="982827"/>
                  <a:pt x="454680" y="986405"/>
                </a:cubicBezTo>
                <a:cubicBezTo>
                  <a:pt x="460036" y="989983"/>
                  <a:pt x="459298" y="995253"/>
                  <a:pt x="452464" y="1002215"/>
                </a:cubicBezTo>
                <a:cubicBezTo>
                  <a:pt x="445631" y="1009178"/>
                  <a:pt x="441580" y="1017692"/>
                  <a:pt x="440311" y="1027759"/>
                </a:cubicBezTo>
                <a:cubicBezTo>
                  <a:pt x="439042" y="1037826"/>
                  <a:pt x="440659" y="1047832"/>
                  <a:pt x="445162" y="1057777"/>
                </a:cubicBezTo>
                <a:cubicBezTo>
                  <a:pt x="449665" y="1067721"/>
                  <a:pt x="450568" y="1078036"/>
                  <a:pt x="447872" y="1088719"/>
                </a:cubicBezTo>
                <a:lnTo>
                  <a:pt x="467726" y="1093787"/>
                </a:lnTo>
                <a:lnTo>
                  <a:pt x="470017" y="1089913"/>
                </a:lnTo>
                <a:cubicBezTo>
                  <a:pt x="475889" y="1082406"/>
                  <a:pt x="482009" y="1075257"/>
                  <a:pt x="488376" y="1068467"/>
                </a:cubicBezTo>
                <a:cubicBezTo>
                  <a:pt x="494743" y="1061677"/>
                  <a:pt x="501479" y="1051617"/>
                  <a:pt x="508585" y="1038288"/>
                </a:cubicBezTo>
                <a:cubicBezTo>
                  <a:pt x="515690" y="1024959"/>
                  <a:pt x="519244" y="1014422"/>
                  <a:pt x="519244" y="1006679"/>
                </a:cubicBezTo>
                <a:cubicBezTo>
                  <a:pt x="512833" y="1008400"/>
                  <a:pt x="505276" y="1010407"/>
                  <a:pt x="496572" y="1012702"/>
                </a:cubicBezTo>
                <a:cubicBezTo>
                  <a:pt x="487867" y="1014996"/>
                  <a:pt x="479119" y="1012605"/>
                  <a:pt x="470329" y="1005528"/>
                </a:cubicBezTo>
                <a:cubicBezTo>
                  <a:pt x="461538" y="998451"/>
                  <a:pt x="462879" y="994615"/>
                  <a:pt x="474351" y="994020"/>
                </a:cubicBezTo>
                <a:cubicBezTo>
                  <a:pt x="485824" y="993425"/>
                  <a:pt x="511134" y="988868"/>
                  <a:pt x="550282" y="980350"/>
                </a:cubicBezTo>
                <a:lnTo>
                  <a:pt x="550282" y="960797"/>
                </a:lnTo>
                <a:cubicBezTo>
                  <a:pt x="542410" y="961701"/>
                  <a:pt x="535691" y="962152"/>
                  <a:pt x="530128" y="962152"/>
                </a:cubicBezTo>
                <a:cubicBezTo>
                  <a:pt x="524205" y="962152"/>
                  <a:pt x="518390" y="961249"/>
                  <a:pt x="512683" y="959442"/>
                </a:cubicBezTo>
                <a:cubicBezTo>
                  <a:pt x="509456" y="963687"/>
                  <a:pt x="505893" y="968003"/>
                  <a:pt x="501992" y="972391"/>
                </a:cubicBezTo>
                <a:cubicBezTo>
                  <a:pt x="498092" y="976779"/>
                  <a:pt x="492793" y="980217"/>
                  <a:pt x="486096" y="982706"/>
                </a:cubicBezTo>
                <a:cubicBezTo>
                  <a:pt x="479399" y="985194"/>
                  <a:pt x="478327" y="982243"/>
                  <a:pt x="482880" y="973854"/>
                </a:cubicBezTo>
                <a:cubicBezTo>
                  <a:pt x="487433" y="965465"/>
                  <a:pt x="491706" y="955287"/>
                  <a:pt x="495700" y="943320"/>
                </a:cubicBezTo>
                <a:cubicBezTo>
                  <a:pt x="499694" y="931353"/>
                  <a:pt x="501691" y="923656"/>
                  <a:pt x="501691" y="920229"/>
                </a:cubicBezTo>
                <a:cubicBezTo>
                  <a:pt x="501691" y="916257"/>
                  <a:pt x="501017" y="911198"/>
                  <a:pt x="499669" y="905053"/>
                </a:cubicBezTo>
                <a:cubicBezTo>
                  <a:pt x="498321" y="898908"/>
                  <a:pt x="500142" y="896320"/>
                  <a:pt x="505132" y="897288"/>
                </a:cubicBezTo>
                <a:cubicBezTo>
                  <a:pt x="510123" y="898256"/>
                  <a:pt x="517125" y="900834"/>
                  <a:pt x="526137" y="905021"/>
                </a:cubicBezTo>
                <a:cubicBezTo>
                  <a:pt x="535150" y="909208"/>
                  <a:pt x="537918" y="914356"/>
                  <a:pt x="534440" y="920465"/>
                </a:cubicBezTo>
                <a:cubicBezTo>
                  <a:pt x="530963" y="926574"/>
                  <a:pt x="525503" y="934117"/>
                  <a:pt x="518060" y="943094"/>
                </a:cubicBezTo>
                <a:cubicBezTo>
                  <a:pt x="527080" y="942291"/>
                  <a:pt x="537821" y="940334"/>
                  <a:pt x="550282" y="937222"/>
                </a:cubicBezTo>
                <a:cubicBezTo>
                  <a:pt x="550282" y="922681"/>
                  <a:pt x="549401" y="909025"/>
                  <a:pt x="547637" y="896256"/>
                </a:cubicBezTo>
                <a:cubicBezTo>
                  <a:pt x="545873" y="883486"/>
                  <a:pt x="543173" y="873480"/>
                  <a:pt x="539538" y="866238"/>
                </a:cubicBezTo>
                <a:cubicBezTo>
                  <a:pt x="535903" y="858996"/>
                  <a:pt x="537713" y="855375"/>
                  <a:pt x="544970" y="855375"/>
                </a:cubicBezTo>
                <a:close/>
                <a:moveTo>
                  <a:pt x="4707030" y="659005"/>
                </a:moveTo>
                <a:cubicBezTo>
                  <a:pt x="4711013" y="658362"/>
                  <a:pt x="4715415" y="658660"/>
                  <a:pt x="4720237" y="659900"/>
                </a:cubicBezTo>
                <a:cubicBezTo>
                  <a:pt x="4729881" y="662381"/>
                  <a:pt x="4736180" y="667598"/>
                  <a:pt x="4739134" y="675549"/>
                </a:cubicBezTo>
                <a:cubicBezTo>
                  <a:pt x="4742088" y="683501"/>
                  <a:pt x="4741672" y="693449"/>
                  <a:pt x="4737886" y="705395"/>
                </a:cubicBezTo>
                <a:cubicBezTo>
                  <a:pt x="4734100" y="717340"/>
                  <a:pt x="4727224" y="728766"/>
                  <a:pt x="4717258" y="739671"/>
                </a:cubicBezTo>
                <a:cubicBezTo>
                  <a:pt x="4707291" y="750577"/>
                  <a:pt x="4697684" y="756514"/>
                  <a:pt x="4688434" y="757482"/>
                </a:cubicBezTo>
                <a:cubicBezTo>
                  <a:pt x="4679185" y="758450"/>
                  <a:pt x="4677378" y="755966"/>
                  <a:pt x="4683013" y="750029"/>
                </a:cubicBezTo>
                <a:cubicBezTo>
                  <a:pt x="4688649" y="744092"/>
                  <a:pt x="4693844" y="738101"/>
                  <a:pt x="4698598" y="732057"/>
                </a:cubicBezTo>
                <a:cubicBezTo>
                  <a:pt x="4703351" y="726012"/>
                  <a:pt x="4707485" y="718774"/>
                  <a:pt x="4710998" y="710342"/>
                </a:cubicBezTo>
                <a:cubicBezTo>
                  <a:pt x="4704674" y="710342"/>
                  <a:pt x="4699358" y="708725"/>
                  <a:pt x="4695049" y="705492"/>
                </a:cubicBezTo>
                <a:cubicBezTo>
                  <a:pt x="4690739" y="702258"/>
                  <a:pt x="4687821" y="698028"/>
                  <a:pt x="4686294" y="692801"/>
                </a:cubicBezTo>
                <a:cubicBezTo>
                  <a:pt x="4684767" y="687574"/>
                  <a:pt x="4684487" y="682691"/>
                  <a:pt x="4685455" y="678152"/>
                </a:cubicBezTo>
                <a:cubicBezTo>
                  <a:pt x="4686423" y="673613"/>
                  <a:pt x="4690051" y="668817"/>
                  <a:pt x="4696339" y="663762"/>
                </a:cubicBezTo>
                <a:cubicBezTo>
                  <a:pt x="4699483" y="661234"/>
                  <a:pt x="4703047" y="659649"/>
                  <a:pt x="4707030" y="659005"/>
                </a:cubicBezTo>
                <a:close/>
                <a:moveTo>
                  <a:pt x="468971" y="648522"/>
                </a:moveTo>
                <a:cubicBezTo>
                  <a:pt x="470923" y="647496"/>
                  <a:pt x="475018" y="650665"/>
                  <a:pt x="481256" y="658029"/>
                </a:cubicBezTo>
                <a:cubicBezTo>
                  <a:pt x="488254" y="669401"/>
                  <a:pt x="496916" y="678959"/>
                  <a:pt x="507241" y="686702"/>
                </a:cubicBezTo>
                <a:cubicBezTo>
                  <a:pt x="517565" y="694446"/>
                  <a:pt x="530687" y="699171"/>
                  <a:pt x="546605" y="700878"/>
                </a:cubicBezTo>
                <a:cubicBezTo>
                  <a:pt x="562522" y="702584"/>
                  <a:pt x="575665" y="702900"/>
                  <a:pt x="586033" y="701824"/>
                </a:cubicBezTo>
                <a:cubicBezTo>
                  <a:pt x="596401" y="700749"/>
                  <a:pt x="600277" y="697881"/>
                  <a:pt x="597659" y="693220"/>
                </a:cubicBezTo>
                <a:cubicBezTo>
                  <a:pt x="595042" y="688559"/>
                  <a:pt x="592343" y="681447"/>
                  <a:pt x="589560" y="671882"/>
                </a:cubicBezTo>
                <a:cubicBezTo>
                  <a:pt x="586778" y="662317"/>
                  <a:pt x="591500" y="663733"/>
                  <a:pt x="603725" y="676130"/>
                </a:cubicBezTo>
                <a:cubicBezTo>
                  <a:pt x="615951" y="688527"/>
                  <a:pt x="626548" y="696647"/>
                  <a:pt x="635517" y="700490"/>
                </a:cubicBezTo>
                <a:cubicBezTo>
                  <a:pt x="644487" y="704334"/>
                  <a:pt x="644003" y="709392"/>
                  <a:pt x="634066" y="715666"/>
                </a:cubicBezTo>
                <a:cubicBezTo>
                  <a:pt x="624127" y="721940"/>
                  <a:pt x="610580" y="725995"/>
                  <a:pt x="593422" y="727830"/>
                </a:cubicBezTo>
                <a:cubicBezTo>
                  <a:pt x="576264" y="729666"/>
                  <a:pt x="558661" y="729210"/>
                  <a:pt x="540614" y="726464"/>
                </a:cubicBezTo>
                <a:cubicBezTo>
                  <a:pt x="522566" y="723718"/>
                  <a:pt x="507377" y="717358"/>
                  <a:pt x="495045" y="707385"/>
                </a:cubicBezTo>
                <a:cubicBezTo>
                  <a:pt x="482712" y="697411"/>
                  <a:pt x="474212" y="683010"/>
                  <a:pt x="469544" y="664181"/>
                </a:cubicBezTo>
                <a:cubicBezTo>
                  <a:pt x="467210" y="654767"/>
                  <a:pt x="467019" y="649547"/>
                  <a:pt x="468971" y="648522"/>
                </a:cubicBezTo>
                <a:close/>
                <a:moveTo>
                  <a:pt x="446751" y="641334"/>
                </a:moveTo>
                <a:cubicBezTo>
                  <a:pt x="449004" y="642085"/>
                  <a:pt x="451379" y="645532"/>
                  <a:pt x="453874" y="651673"/>
                </a:cubicBezTo>
                <a:cubicBezTo>
                  <a:pt x="458864" y="663955"/>
                  <a:pt x="457928" y="678378"/>
                  <a:pt x="451066" y="694941"/>
                </a:cubicBezTo>
                <a:cubicBezTo>
                  <a:pt x="444205" y="711504"/>
                  <a:pt x="438128" y="716888"/>
                  <a:pt x="432837" y="711095"/>
                </a:cubicBezTo>
                <a:cubicBezTo>
                  <a:pt x="427545" y="705302"/>
                  <a:pt x="424426" y="699419"/>
                  <a:pt x="423479" y="693446"/>
                </a:cubicBezTo>
                <a:cubicBezTo>
                  <a:pt x="422533" y="687473"/>
                  <a:pt x="423859" y="680880"/>
                  <a:pt x="427459" y="673667"/>
                </a:cubicBezTo>
                <a:cubicBezTo>
                  <a:pt x="432034" y="665278"/>
                  <a:pt x="436332" y="656444"/>
                  <a:pt x="440355" y="647166"/>
                </a:cubicBezTo>
                <a:cubicBezTo>
                  <a:pt x="442366" y="642527"/>
                  <a:pt x="444498" y="640583"/>
                  <a:pt x="446751" y="641334"/>
                </a:cubicBezTo>
                <a:close/>
                <a:moveTo>
                  <a:pt x="522018" y="640025"/>
                </a:moveTo>
                <a:cubicBezTo>
                  <a:pt x="529188" y="640025"/>
                  <a:pt x="536158" y="641954"/>
                  <a:pt x="542926" y="645811"/>
                </a:cubicBezTo>
                <a:cubicBezTo>
                  <a:pt x="550441" y="650113"/>
                  <a:pt x="554696" y="654627"/>
                  <a:pt x="555693" y="659352"/>
                </a:cubicBezTo>
                <a:cubicBezTo>
                  <a:pt x="556690" y="664077"/>
                  <a:pt x="555550" y="669032"/>
                  <a:pt x="552272" y="674216"/>
                </a:cubicBezTo>
                <a:cubicBezTo>
                  <a:pt x="548996" y="679400"/>
                  <a:pt x="544195" y="679536"/>
                  <a:pt x="537872" y="674624"/>
                </a:cubicBezTo>
                <a:cubicBezTo>
                  <a:pt x="531548" y="669713"/>
                  <a:pt x="525062" y="662718"/>
                  <a:pt x="518415" y="653641"/>
                </a:cubicBezTo>
                <a:cubicBezTo>
                  <a:pt x="511768" y="644564"/>
                  <a:pt x="512969" y="640025"/>
                  <a:pt x="522018" y="640025"/>
                </a:cubicBezTo>
                <a:close/>
                <a:moveTo>
                  <a:pt x="603004" y="623828"/>
                </a:moveTo>
                <a:cubicBezTo>
                  <a:pt x="610362" y="623828"/>
                  <a:pt x="619145" y="624753"/>
                  <a:pt x="629354" y="626603"/>
                </a:cubicBezTo>
                <a:cubicBezTo>
                  <a:pt x="640468" y="628639"/>
                  <a:pt x="649668" y="633403"/>
                  <a:pt x="656952" y="640896"/>
                </a:cubicBezTo>
                <a:cubicBezTo>
                  <a:pt x="664237" y="648389"/>
                  <a:pt x="666094" y="655312"/>
                  <a:pt x="662523" y="661664"/>
                </a:cubicBezTo>
                <a:cubicBezTo>
                  <a:pt x="658953" y="668017"/>
                  <a:pt x="652396" y="668558"/>
                  <a:pt x="642853" y="663288"/>
                </a:cubicBezTo>
                <a:cubicBezTo>
                  <a:pt x="633309" y="658018"/>
                  <a:pt x="621794" y="650124"/>
                  <a:pt x="608307" y="639606"/>
                </a:cubicBezTo>
                <a:cubicBezTo>
                  <a:pt x="594820" y="629087"/>
                  <a:pt x="593052" y="623828"/>
                  <a:pt x="603004" y="623828"/>
                </a:cubicBezTo>
                <a:close/>
                <a:moveTo>
                  <a:pt x="3719077" y="595332"/>
                </a:moveTo>
                <a:cubicBezTo>
                  <a:pt x="3721986" y="595651"/>
                  <a:pt x="3726006" y="597284"/>
                  <a:pt x="3731136" y="600231"/>
                </a:cubicBezTo>
                <a:cubicBezTo>
                  <a:pt x="3741396" y="606125"/>
                  <a:pt x="3747710" y="612933"/>
                  <a:pt x="3750076" y="620655"/>
                </a:cubicBezTo>
                <a:cubicBezTo>
                  <a:pt x="3752442" y="628377"/>
                  <a:pt x="3751764" y="636483"/>
                  <a:pt x="3748043" y="644972"/>
                </a:cubicBezTo>
                <a:cubicBezTo>
                  <a:pt x="3744322" y="653462"/>
                  <a:pt x="3738977" y="653541"/>
                  <a:pt x="3732007" y="645209"/>
                </a:cubicBezTo>
                <a:cubicBezTo>
                  <a:pt x="3725038" y="636877"/>
                  <a:pt x="3719632" y="628373"/>
                  <a:pt x="3715788" y="619698"/>
                </a:cubicBezTo>
                <a:cubicBezTo>
                  <a:pt x="3713007" y="610061"/>
                  <a:pt x="3712304" y="602934"/>
                  <a:pt x="3713680" y="598316"/>
                </a:cubicBezTo>
                <a:cubicBezTo>
                  <a:pt x="3714369" y="596008"/>
                  <a:pt x="3716167" y="595013"/>
                  <a:pt x="3719077" y="595332"/>
                </a:cubicBezTo>
                <a:close/>
                <a:moveTo>
                  <a:pt x="1937902" y="595332"/>
                </a:moveTo>
                <a:cubicBezTo>
                  <a:pt x="1940812" y="595651"/>
                  <a:pt x="1944831" y="597284"/>
                  <a:pt x="1949961" y="600231"/>
                </a:cubicBezTo>
                <a:cubicBezTo>
                  <a:pt x="1960222" y="606125"/>
                  <a:pt x="1966535" y="612933"/>
                  <a:pt x="1968901" y="620655"/>
                </a:cubicBezTo>
                <a:cubicBezTo>
                  <a:pt x="1971267" y="628377"/>
                  <a:pt x="1970590" y="636483"/>
                  <a:pt x="1966869" y="644972"/>
                </a:cubicBezTo>
                <a:cubicBezTo>
                  <a:pt x="1963147" y="653462"/>
                  <a:pt x="1957802" y="653541"/>
                  <a:pt x="1950833" y="645209"/>
                </a:cubicBezTo>
                <a:cubicBezTo>
                  <a:pt x="1943863" y="636877"/>
                  <a:pt x="1938457" y="628373"/>
                  <a:pt x="1934614" y="619698"/>
                </a:cubicBezTo>
                <a:cubicBezTo>
                  <a:pt x="1931832" y="610061"/>
                  <a:pt x="1931129" y="602934"/>
                  <a:pt x="1932506" y="598316"/>
                </a:cubicBezTo>
                <a:cubicBezTo>
                  <a:pt x="1933194" y="596008"/>
                  <a:pt x="1934993" y="595013"/>
                  <a:pt x="1937902" y="595332"/>
                </a:cubicBezTo>
                <a:close/>
                <a:moveTo>
                  <a:pt x="5225858" y="589433"/>
                </a:moveTo>
                <a:cubicBezTo>
                  <a:pt x="5233867" y="588042"/>
                  <a:pt x="5241446" y="591207"/>
                  <a:pt x="5248594" y="598930"/>
                </a:cubicBezTo>
                <a:cubicBezTo>
                  <a:pt x="5255743" y="606652"/>
                  <a:pt x="5254750" y="611391"/>
                  <a:pt x="5245615" y="613148"/>
                </a:cubicBezTo>
                <a:cubicBezTo>
                  <a:pt x="5236481" y="614904"/>
                  <a:pt x="5225059" y="616471"/>
                  <a:pt x="5211350" y="617848"/>
                </a:cubicBezTo>
                <a:cubicBezTo>
                  <a:pt x="5197641" y="619224"/>
                  <a:pt x="5175384" y="621411"/>
                  <a:pt x="5144582" y="624408"/>
                </a:cubicBezTo>
                <a:cubicBezTo>
                  <a:pt x="5158076" y="634561"/>
                  <a:pt x="5161202" y="642273"/>
                  <a:pt x="5153960" y="647543"/>
                </a:cubicBezTo>
                <a:cubicBezTo>
                  <a:pt x="5146719" y="652813"/>
                  <a:pt x="5139391" y="659155"/>
                  <a:pt x="5131976" y="666569"/>
                </a:cubicBezTo>
                <a:cubicBezTo>
                  <a:pt x="5124563" y="673983"/>
                  <a:pt x="5117837" y="679955"/>
                  <a:pt x="5111800" y="684487"/>
                </a:cubicBezTo>
                <a:cubicBezTo>
                  <a:pt x="5105763" y="689018"/>
                  <a:pt x="5106265" y="691069"/>
                  <a:pt x="5113306" y="690639"/>
                </a:cubicBezTo>
                <a:cubicBezTo>
                  <a:pt x="5120347" y="690209"/>
                  <a:pt x="5131514" y="689319"/>
                  <a:pt x="5146808" y="687971"/>
                </a:cubicBezTo>
                <a:cubicBezTo>
                  <a:pt x="5162101" y="686623"/>
                  <a:pt x="5179751" y="685204"/>
                  <a:pt x="5199755" y="683712"/>
                </a:cubicBezTo>
                <a:cubicBezTo>
                  <a:pt x="5190965" y="670118"/>
                  <a:pt x="5184494" y="658983"/>
                  <a:pt x="5180342" y="650307"/>
                </a:cubicBezTo>
                <a:cubicBezTo>
                  <a:pt x="5176191" y="641631"/>
                  <a:pt x="5178812" y="638971"/>
                  <a:pt x="5188204" y="642327"/>
                </a:cubicBezTo>
                <a:cubicBezTo>
                  <a:pt x="5197597" y="645682"/>
                  <a:pt x="5208159" y="651820"/>
                  <a:pt x="5219889" y="660739"/>
                </a:cubicBezTo>
                <a:cubicBezTo>
                  <a:pt x="5231620" y="669659"/>
                  <a:pt x="5238872" y="680224"/>
                  <a:pt x="5241647" y="692435"/>
                </a:cubicBezTo>
                <a:cubicBezTo>
                  <a:pt x="5244421" y="704646"/>
                  <a:pt x="5243927" y="714508"/>
                  <a:pt x="5240162" y="722022"/>
                </a:cubicBezTo>
                <a:cubicBezTo>
                  <a:pt x="5236398" y="729537"/>
                  <a:pt x="5230644" y="728737"/>
                  <a:pt x="5222901" y="719624"/>
                </a:cubicBezTo>
                <a:cubicBezTo>
                  <a:pt x="5215157" y="710511"/>
                  <a:pt x="5209521" y="703366"/>
                  <a:pt x="5205993" y="698189"/>
                </a:cubicBezTo>
                <a:cubicBezTo>
                  <a:pt x="5172596" y="703595"/>
                  <a:pt x="5147012" y="708295"/>
                  <a:pt x="5129245" y="712289"/>
                </a:cubicBezTo>
                <a:cubicBezTo>
                  <a:pt x="5111477" y="716283"/>
                  <a:pt x="5097438" y="720330"/>
                  <a:pt x="5087127" y="724431"/>
                </a:cubicBezTo>
                <a:cubicBezTo>
                  <a:pt x="5076817" y="728533"/>
                  <a:pt x="5070740" y="727740"/>
                  <a:pt x="5068897" y="722055"/>
                </a:cubicBezTo>
                <a:cubicBezTo>
                  <a:pt x="5067055" y="716369"/>
                  <a:pt x="5066374" y="710740"/>
                  <a:pt x="5066854" y="705169"/>
                </a:cubicBezTo>
                <a:cubicBezTo>
                  <a:pt x="5067335" y="699598"/>
                  <a:pt x="5070177" y="695393"/>
                  <a:pt x="5075383" y="692553"/>
                </a:cubicBezTo>
                <a:cubicBezTo>
                  <a:pt x="5080588" y="689714"/>
                  <a:pt x="5090020" y="680142"/>
                  <a:pt x="5103679" y="663837"/>
                </a:cubicBezTo>
                <a:cubicBezTo>
                  <a:pt x="5117338" y="647532"/>
                  <a:pt x="5124168" y="635587"/>
                  <a:pt x="5124168" y="628001"/>
                </a:cubicBezTo>
                <a:cubicBezTo>
                  <a:pt x="5110388" y="630697"/>
                  <a:pt x="5098923" y="632944"/>
                  <a:pt x="5089773" y="634744"/>
                </a:cubicBezTo>
                <a:cubicBezTo>
                  <a:pt x="5080624" y="636544"/>
                  <a:pt x="5071024" y="633149"/>
                  <a:pt x="5060971" y="624559"/>
                </a:cubicBezTo>
                <a:cubicBezTo>
                  <a:pt x="5050919" y="615969"/>
                  <a:pt x="5052668" y="611674"/>
                  <a:pt x="5066219" y="611674"/>
                </a:cubicBezTo>
                <a:cubicBezTo>
                  <a:pt x="5077807" y="611674"/>
                  <a:pt x="5094735" y="610337"/>
                  <a:pt x="5117005" y="607663"/>
                </a:cubicBezTo>
                <a:cubicBezTo>
                  <a:pt x="5139276" y="604988"/>
                  <a:pt x="5160983" y="601629"/>
                  <a:pt x="5182127" y="597585"/>
                </a:cubicBezTo>
                <a:cubicBezTo>
                  <a:pt x="5203272" y="593541"/>
                  <a:pt x="5217849" y="590824"/>
                  <a:pt x="5225858" y="589433"/>
                </a:cubicBezTo>
                <a:close/>
                <a:moveTo>
                  <a:pt x="7315250" y="579022"/>
                </a:moveTo>
                <a:cubicBezTo>
                  <a:pt x="7312131" y="578376"/>
                  <a:pt x="7296203" y="580542"/>
                  <a:pt x="7267465" y="585518"/>
                </a:cubicBezTo>
                <a:lnTo>
                  <a:pt x="7271143" y="622451"/>
                </a:lnTo>
                <a:cubicBezTo>
                  <a:pt x="7289313" y="618852"/>
                  <a:pt x="7303897" y="616378"/>
                  <a:pt x="7314895" y="615030"/>
                </a:cubicBezTo>
                <a:cubicBezTo>
                  <a:pt x="7317362" y="601909"/>
                  <a:pt x="7318817" y="592788"/>
                  <a:pt x="7319261" y="587669"/>
                </a:cubicBezTo>
                <a:cubicBezTo>
                  <a:pt x="7319707" y="582549"/>
                  <a:pt x="7318369" y="579667"/>
                  <a:pt x="7315250" y="579022"/>
                </a:cubicBezTo>
                <a:close/>
                <a:moveTo>
                  <a:pt x="6993550" y="574806"/>
                </a:moveTo>
                <a:cubicBezTo>
                  <a:pt x="6997334" y="573386"/>
                  <a:pt x="7006200" y="575437"/>
                  <a:pt x="7020150" y="580958"/>
                </a:cubicBezTo>
                <a:cubicBezTo>
                  <a:pt x="7048049" y="592000"/>
                  <a:pt x="7068097" y="602439"/>
                  <a:pt x="7080293" y="612277"/>
                </a:cubicBezTo>
                <a:cubicBezTo>
                  <a:pt x="7092489" y="622114"/>
                  <a:pt x="7098305" y="634619"/>
                  <a:pt x="7097737" y="649791"/>
                </a:cubicBezTo>
                <a:cubicBezTo>
                  <a:pt x="7097171" y="664963"/>
                  <a:pt x="7090622" y="667325"/>
                  <a:pt x="7078087" y="656878"/>
                </a:cubicBezTo>
                <a:cubicBezTo>
                  <a:pt x="7065555" y="646431"/>
                  <a:pt x="7052501" y="635859"/>
                  <a:pt x="7038929" y="625161"/>
                </a:cubicBezTo>
                <a:cubicBezTo>
                  <a:pt x="7025355" y="614464"/>
                  <a:pt x="7011529" y="602568"/>
                  <a:pt x="6997445" y="589476"/>
                </a:cubicBezTo>
                <a:cubicBezTo>
                  <a:pt x="6991065" y="581115"/>
                  <a:pt x="6989765" y="576225"/>
                  <a:pt x="6993550" y="574806"/>
                </a:cubicBezTo>
                <a:close/>
                <a:moveTo>
                  <a:pt x="4123513" y="568611"/>
                </a:moveTo>
                <a:cubicBezTo>
                  <a:pt x="4108527" y="569514"/>
                  <a:pt x="4093370" y="570769"/>
                  <a:pt x="4078040" y="572375"/>
                </a:cubicBezTo>
                <a:cubicBezTo>
                  <a:pt x="4071572" y="590831"/>
                  <a:pt x="4068497" y="600808"/>
                  <a:pt x="4068812" y="602307"/>
                </a:cubicBezTo>
                <a:cubicBezTo>
                  <a:pt x="4069127" y="603805"/>
                  <a:pt x="4071042" y="605142"/>
                  <a:pt x="4074555" y="606318"/>
                </a:cubicBezTo>
                <a:cubicBezTo>
                  <a:pt x="4078069" y="607494"/>
                  <a:pt x="4088422" y="611517"/>
                  <a:pt x="4105616" y="618386"/>
                </a:cubicBezTo>
                <a:cubicBezTo>
                  <a:pt x="4112198" y="609021"/>
                  <a:pt x="4118164" y="592430"/>
                  <a:pt x="4123513" y="568611"/>
                </a:cubicBezTo>
                <a:close/>
                <a:moveTo>
                  <a:pt x="571965" y="565922"/>
                </a:moveTo>
                <a:cubicBezTo>
                  <a:pt x="566946" y="565922"/>
                  <a:pt x="551903" y="567711"/>
                  <a:pt x="526837" y="571289"/>
                </a:cubicBezTo>
                <a:cubicBezTo>
                  <a:pt x="501770" y="574867"/>
                  <a:pt x="486691" y="577222"/>
                  <a:pt x="481601" y="578355"/>
                </a:cubicBezTo>
                <a:lnTo>
                  <a:pt x="486204" y="592745"/>
                </a:lnTo>
                <a:cubicBezTo>
                  <a:pt x="501376" y="591024"/>
                  <a:pt x="515328" y="588346"/>
                  <a:pt x="528062" y="584711"/>
                </a:cubicBezTo>
                <a:cubicBezTo>
                  <a:pt x="540797" y="581076"/>
                  <a:pt x="550186" y="581865"/>
                  <a:pt x="556230" y="587077"/>
                </a:cubicBezTo>
                <a:cubicBezTo>
                  <a:pt x="562275" y="592290"/>
                  <a:pt x="555725" y="597488"/>
                  <a:pt x="536581" y="602672"/>
                </a:cubicBezTo>
                <a:cubicBezTo>
                  <a:pt x="517436" y="607856"/>
                  <a:pt x="501362" y="610448"/>
                  <a:pt x="488355" y="610448"/>
                </a:cubicBezTo>
                <a:lnTo>
                  <a:pt x="490699" y="625161"/>
                </a:lnTo>
                <a:cubicBezTo>
                  <a:pt x="495976" y="625161"/>
                  <a:pt x="506746" y="623584"/>
                  <a:pt x="523008" y="620429"/>
                </a:cubicBezTo>
                <a:cubicBezTo>
                  <a:pt x="539270" y="617274"/>
                  <a:pt x="551107" y="616149"/>
                  <a:pt x="558521" y="617052"/>
                </a:cubicBezTo>
                <a:cubicBezTo>
                  <a:pt x="563884" y="608591"/>
                  <a:pt x="568126" y="597954"/>
                  <a:pt x="571244" y="585141"/>
                </a:cubicBezTo>
                <a:cubicBezTo>
                  <a:pt x="574364" y="572328"/>
                  <a:pt x="574604" y="565922"/>
                  <a:pt x="571965" y="565922"/>
                </a:cubicBezTo>
                <a:close/>
                <a:moveTo>
                  <a:pt x="3122533" y="565704"/>
                </a:moveTo>
                <a:cubicBezTo>
                  <a:pt x="3118873" y="565846"/>
                  <a:pt x="3113999" y="566366"/>
                  <a:pt x="3107912" y="567266"/>
                </a:cubicBezTo>
                <a:cubicBezTo>
                  <a:pt x="3095737" y="569066"/>
                  <a:pt x="3080945" y="571149"/>
                  <a:pt x="3063535" y="573515"/>
                </a:cubicBezTo>
                <a:cubicBezTo>
                  <a:pt x="3065299" y="599772"/>
                  <a:pt x="3066568" y="617884"/>
                  <a:pt x="3067343" y="627850"/>
                </a:cubicBezTo>
                <a:cubicBezTo>
                  <a:pt x="3083863" y="627033"/>
                  <a:pt x="3103337" y="624961"/>
                  <a:pt x="3125765" y="621634"/>
                </a:cubicBezTo>
                <a:cubicBezTo>
                  <a:pt x="3127414" y="611725"/>
                  <a:pt x="3129128" y="600353"/>
                  <a:pt x="3130906" y="587518"/>
                </a:cubicBezTo>
                <a:cubicBezTo>
                  <a:pt x="3132684" y="574684"/>
                  <a:pt x="3132340" y="567650"/>
                  <a:pt x="3129873" y="566417"/>
                </a:cubicBezTo>
                <a:cubicBezTo>
                  <a:pt x="3128640" y="565800"/>
                  <a:pt x="3126194" y="565563"/>
                  <a:pt x="3122533" y="565704"/>
                </a:cubicBezTo>
                <a:close/>
                <a:moveTo>
                  <a:pt x="3792178" y="564543"/>
                </a:moveTo>
                <a:cubicBezTo>
                  <a:pt x="3793694" y="564453"/>
                  <a:pt x="3795556" y="564708"/>
                  <a:pt x="3797764" y="565309"/>
                </a:cubicBezTo>
                <a:cubicBezTo>
                  <a:pt x="3806598" y="567711"/>
                  <a:pt x="3814948" y="571611"/>
                  <a:pt x="3822813" y="577010"/>
                </a:cubicBezTo>
                <a:cubicBezTo>
                  <a:pt x="3830679" y="582410"/>
                  <a:pt x="3831976" y="587310"/>
                  <a:pt x="3826706" y="591713"/>
                </a:cubicBezTo>
                <a:cubicBezTo>
                  <a:pt x="3821436" y="596115"/>
                  <a:pt x="3814184" y="606229"/>
                  <a:pt x="3804949" y="622053"/>
                </a:cubicBezTo>
                <a:cubicBezTo>
                  <a:pt x="3795714" y="637877"/>
                  <a:pt x="3786701" y="651053"/>
                  <a:pt x="3777910" y="661578"/>
                </a:cubicBezTo>
                <a:cubicBezTo>
                  <a:pt x="3810864" y="658022"/>
                  <a:pt x="3834873" y="654659"/>
                  <a:pt x="3849937" y="651490"/>
                </a:cubicBezTo>
                <a:cubicBezTo>
                  <a:pt x="3865002" y="648321"/>
                  <a:pt x="3876786" y="651214"/>
                  <a:pt x="3885290" y="660169"/>
                </a:cubicBezTo>
                <a:cubicBezTo>
                  <a:pt x="3893794" y="669125"/>
                  <a:pt x="3896411" y="674775"/>
                  <a:pt x="3893141" y="677120"/>
                </a:cubicBezTo>
                <a:cubicBezTo>
                  <a:pt x="3889871" y="679464"/>
                  <a:pt x="3879331" y="680636"/>
                  <a:pt x="3861521" y="680636"/>
                </a:cubicBezTo>
                <a:cubicBezTo>
                  <a:pt x="3845546" y="680636"/>
                  <a:pt x="3825018" y="681759"/>
                  <a:pt x="3799937" y="684003"/>
                </a:cubicBezTo>
                <a:cubicBezTo>
                  <a:pt x="3774856" y="686247"/>
                  <a:pt x="3751883" y="689624"/>
                  <a:pt x="3731018" y="694134"/>
                </a:cubicBezTo>
                <a:cubicBezTo>
                  <a:pt x="3710153" y="698644"/>
                  <a:pt x="3695763" y="700419"/>
                  <a:pt x="3687846" y="699458"/>
                </a:cubicBezTo>
                <a:cubicBezTo>
                  <a:pt x="3679931" y="698497"/>
                  <a:pt x="3673367" y="694708"/>
                  <a:pt x="3668154" y="688090"/>
                </a:cubicBezTo>
                <a:cubicBezTo>
                  <a:pt x="3662941" y="681472"/>
                  <a:pt x="3666978" y="677890"/>
                  <a:pt x="3680264" y="677345"/>
                </a:cubicBezTo>
                <a:cubicBezTo>
                  <a:pt x="3693551" y="676800"/>
                  <a:pt x="3720062" y="672642"/>
                  <a:pt x="3759798" y="664869"/>
                </a:cubicBezTo>
                <a:cubicBezTo>
                  <a:pt x="3765506" y="654258"/>
                  <a:pt x="3772174" y="638731"/>
                  <a:pt x="3779803" y="618289"/>
                </a:cubicBezTo>
                <a:cubicBezTo>
                  <a:pt x="3787432" y="597847"/>
                  <a:pt x="3790125" y="583306"/>
                  <a:pt x="3787880" y="574666"/>
                </a:cubicBezTo>
                <a:cubicBezTo>
                  <a:pt x="3786197" y="568186"/>
                  <a:pt x="3787630" y="564811"/>
                  <a:pt x="3792178" y="564543"/>
                </a:cubicBezTo>
                <a:close/>
                <a:moveTo>
                  <a:pt x="2011003" y="564543"/>
                </a:moveTo>
                <a:cubicBezTo>
                  <a:pt x="2012519" y="564453"/>
                  <a:pt x="2014381" y="564708"/>
                  <a:pt x="2016590" y="565309"/>
                </a:cubicBezTo>
                <a:cubicBezTo>
                  <a:pt x="2025423" y="567711"/>
                  <a:pt x="2033773" y="571611"/>
                  <a:pt x="2041638" y="577010"/>
                </a:cubicBezTo>
                <a:cubicBezTo>
                  <a:pt x="2049504" y="582410"/>
                  <a:pt x="2050802" y="587310"/>
                  <a:pt x="2045532" y="591713"/>
                </a:cubicBezTo>
                <a:cubicBezTo>
                  <a:pt x="2040262" y="596115"/>
                  <a:pt x="2033009" y="606229"/>
                  <a:pt x="2023774" y="622053"/>
                </a:cubicBezTo>
                <a:cubicBezTo>
                  <a:pt x="2014539" y="637877"/>
                  <a:pt x="2005526" y="651053"/>
                  <a:pt x="1996736" y="661578"/>
                </a:cubicBezTo>
                <a:cubicBezTo>
                  <a:pt x="2029689" y="658022"/>
                  <a:pt x="2053699" y="654659"/>
                  <a:pt x="2068763" y="651490"/>
                </a:cubicBezTo>
                <a:cubicBezTo>
                  <a:pt x="2083827" y="648321"/>
                  <a:pt x="2095611" y="651214"/>
                  <a:pt x="2104115" y="660169"/>
                </a:cubicBezTo>
                <a:cubicBezTo>
                  <a:pt x="2112619" y="669125"/>
                  <a:pt x="2115236" y="674775"/>
                  <a:pt x="2111966" y="677120"/>
                </a:cubicBezTo>
                <a:cubicBezTo>
                  <a:pt x="2108697" y="679464"/>
                  <a:pt x="2098157" y="680636"/>
                  <a:pt x="2080346" y="680636"/>
                </a:cubicBezTo>
                <a:cubicBezTo>
                  <a:pt x="2064371" y="680636"/>
                  <a:pt x="2043843" y="681759"/>
                  <a:pt x="2018762" y="684003"/>
                </a:cubicBezTo>
                <a:cubicBezTo>
                  <a:pt x="1993681" y="686247"/>
                  <a:pt x="1970708" y="689624"/>
                  <a:pt x="1949843" y="694134"/>
                </a:cubicBezTo>
                <a:cubicBezTo>
                  <a:pt x="1928978" y="698644"/>
                  <a:pt x="1914588" y="700419"/>
                  <a:pt x="1906672" y="699458"/>
                </a:cubicBezTo>
                <a:cubicBezTo>
                  <a:pt x="1898756" y="698497"/>
                  <a:pt x="1892192" y="694708"/>
                  <a:pt x="1886979" y="688090"/>
                </a:cubicBezTo>
                <a:cubicBezTo>
                  <a:pt x="1881767" y="681472"/>
                  <a:pt x="1885803" y="677890"/>
                  <a:pt x="1899089" y="677345"/>
                </a:cubicBezTo>
                <a:cubicBezTo>
                  <a:pt x="1912376" y="676800"/>
                  <a:pt x="1938887" y="672642"/>
                  <a:pt x="1978624" y="664869"/>
                </a:cubicBezTo>
                <a:cubicBezTo>
                  <a:pt x="1984331" y="654258"/>
                  <a:pt x="1991000" y="638731"/>
                  <a:pt x="1998629" y="618289"/>
                </a:cubicBezTo>
                <a:cubicBezTo>
                  <a:pt x="2006257" y="597847"/>
                  <a:pt x="2008950" y="583306"/>
                  <a:pt x="2006705" y="574666"/>
                </a:cubicBezTo>
                <a:cubicBezTo>
                  <a:pt x="2005022" y="568186"/>
                  <a:pt x="2006455" y="564811"/>
                  <a:pt x="2011003" y="564543"/>
                </a:cubicBezTo>
                <a:close/>
                <a:moveTo>
                  <a:pt x="3480285" y="551404"/>
                </a:moveTo>
                <a:cubicBezTo>
                  <a:pt x="3496465" y="550320"/>
                  <a:pt x="3510037" y="552693"/>
                  <a:pt x="3521002" y="558522"/>
                </a:cubicBezTo>
                <a:cubicBezTo>
                  <a:pt x="3535622" y="566295"/>
                  <a:pt x="3542060" y="573293"/>
                  <a:pt x="3540318" y="579516"/>
                </a:cubicBezTo>
                <a:cubicBezTo>
                  <a:pt x="3538576" y="585740"/>
                  <a:pt x="3531542" y="588404"/>
                  <a:pt x="3519216" y="587508"/>
                </a:cubicBezTo>
                <a:cubicBezTo>
                  <a:pt x="3506891" y="586611"/>
                  <a:pt x="3489572" y="586163"/>
                  <a:pt x="3467258" y="586163"/>
                </a:cubicBezTo>
                <a:cubicBezTo>
                  <a:pt x="3444974" y="586163"/>
                  <a:pt x="3421033" y="587285"/>
                  <a:pt x="3395435" y="589530"/>
                </a:cubicBezTo>
                <a:cubicBezTo>
                  <a:pt x="3369838" y="591774"/>
                  <a:pt x="3348414" y="594445"/>
                  <a:pt x="3331162" y="597542"/>
                </a:cubicBezTo>
                <a:cubicBezTo>
                  <a:pt x="3313911" y="600640"/>
                  <a:pt x="3298854" y="603565"/>
                  <a:pt x="3285991" y="606318"/>
                </a:cubicBezTo>
                <a:cubicBezTo>
                  <a:pt x="3273128" y="609072"/>
                  <a:pt x="3259741" y="606082"/>
                  <a:pt x="3245831" y="597349"/>
                </a:cubicBezTo>
                <a:cubicBezTo>
                  <a:pt x="3233226" y="583481"/>
                  <a:pt x="3232330" y="577233"/>
                  <a:pt x="3243142" y="578602"/>
                </a:cubicBezTo>
                <a:cubicBezTo>
                  <a:pt x="3253955" y="579972"/>
                  <a:pt x="3272479" y="579542"/>
                  <a:pt x="3298714" y="577312"/>
                </a:cubicBezTo>
                <a:cubicBezTo>
                  <a:pt x="3324950" y="575082"/>
                  <a:pt x="3352956" y="571708"/>
                  <a:pt x="3382733" y="567191"/>
                </a:cubicBezTo>
                <a:cubicBezTo>
                  <a:pt x="3412512" y="562674"/>
                  <a:pt x="3439345" y="558157"/>
                  <a:pt x="3463236" y="553640"/>
                </a:cubicBezTo>
                <a:cubicBezTo>
                  <a:pt x="3469209" y="552510"/>
                  <a:pt x="3474892" y="551765"/>
                  <a:pt x="3480285" y="551404"/>
                </a:cubicBezTo>
                <a:close/>
                <a:moveTo>
                  <a:pt x="1689585" y="551404"/>
                </a:moveTo>
                <a:cubicBezTo>
                  <a:pt x="1705765" y="550320"/>
                  <a:pt x="1719337" y="552693"/>
                  <a:pt x="1730302" y="558522"/>
                </a:cubicBezTo>
                <a:cubicBezTo>
                  <a:pt x="1744922" y="566295"/>
                  <a:pt x="1751361" y="573293"/>
                  <a:pt x="1749618" y="579516"/>
                </a:cubicBezTo>
                <a:cubicBezTo>
                  <a:pt x="1747876" y="585740"/>
                  <a:pt x="1740842" y="588404"/>
                  <a:pt x="1728517" y="587508"/>
                </a:cubicBezTo>
                <a:cubicBezTo>
                  <a:pt x="1716191" y="586611"/>
                  <a:pt x="1698872" y="586163"/>
                  <a:pt x="1676559" y="586163"/>
                </a:cubicBezTo>
                <a:cubicBezTo>
                  <a:pt x="1654274" y="586163"/>
                  <a:pt x="1630333" y="587285"/>
                  <a:pt x="1604736" y="589530"/>
                </a:cubicBezTo>
                <a:cubicBezTo>
                  <a:pt x="1579138" y="591774"/>
                  <a:pt x="1557714" y="594445"/>
                  <a:pt x="1540463" y="597542"/>
                </a:cubicBezTo>
                <a:cubicBezTo>
                  <a:pt x="1523212" y="600640"/>
                  <a:pt x="1508155" y="603565"/>
                  <a:pt x="1495291" y="606318"/>
                </a:cubicBezTo>
                <a:cubicBezTo>
                  <a:pt x="1482428" y="609072"/>
                  <a:pt x="1469042" y="606082"/>
                  <a:pt x="1455132" y="597349"/>
                </a:cubicBezTo>
                <a:cubicBezTo>
                  <a:pt x="1442527" y="583481"/>
                  <a:pt x="1441630" y="577233"/>
                  <a:pt x="1452443" y="578602"/>
                </a:cubicBezTo>
                <a:cubicBezTo>
                  <a:pt x="1463256" y="579972"/>
                  <a:pt x="1481779" y="579542"/>
                  <a:pt x="1508015" y="577312"/>
                </a:cubicBezTo>
                <a:cubicBezTo>
                  <a:pt x="1534250" y="575082"/>
                  <a:pt x="1562257" y="571708"/>
                  <a:pt x="1592034" y="567191"/>
                </a:cubicBezTo>
                <a:cubicBezTo>
                  <a:pt x="1621811" y="562674"/>
                  <a:pt x="1648645" y="558157"/>
                  <a:pt x="1672536" y="553640"/>
                </a:cubicBezTo>
                <a:cubicBezTo>
                  <a:pt x="1678509" y="552510"/>
                  <a:pt x="1684192" y="551765"/>
                  <a:pt x="1689585" y="551404"/>
                </a:cubicBezTo>
                <a:close/>
                <a:moveTo>
                  <a:pt x="7326029" y="549870"/>
                </a:moveTo>
                <a:cubicBezTo>
                  <a:pt x="7329373" y="549777"/>
                  <a:pt x="7333258" y="550685"/>
                  <a:pt x="7337685" y="552596"/>
                </a:cubicBezTo>
                <a:cubicBezTo>
                  <a:pt x="7346541" y="556418"/>
                  <a:pt x="7354148" y="561290"/>
                  <a:pt x="7360507" y="567213"/>
                </a:cubicBezTo>
                <a:cubicBezTo>
                  <a:pt x="7366867" y="573135"/>
                  <a:pt x="7366760" y="578670"/>
                  <a:pt x="7360185" y="583819"/>
                </a:cubicBezTo>
                <a:cubicBezTo>
                  <a:pt x="7353611" y="588967"/>
                  <a:pt x="7346995" y="599880"/>
                  <a:pt x="7340341" y="616557"/>
                </a:cubicBezTo>
                <a:cubicBezTo>
                  <a:pt x="7352043" y="628445"/>
                  <a:pt x="7351036" y="634672"/>
                  <a:pt x="7337319" y="635239"/>
                </a:cubicBezTo>
                <a:cubicBezTo>
                  <a:pt x="7323603" y="635805"/>
                  <a:pt x="7302305" y="638204"/>
                  <a:pt x="7273423" y="642434"/>
                </a:cubicBezTo>
                <a:cubicBezTo>
                  <a:pt x="7268505" y="658008"/>
                  <a:pt x="7263119" y="661266"/>
                  <a:pt x="7257269" y="652211"/>
                </a:cubicBezTo>
                <a:cubicBezTo>
                  <a:pt x="7251418" y="643155"/>
                  <a:pt x="7247374" y="631026"/>
                  <a:pt x="7245137" y="615826"/>
                </a:cubicBezTo>
                <a:cubicBezTo>
                  <a:pt x="7242899" y="600625"/>
                  <a:pt x="7239286" y="588708"/>
                  <a:pt x="7234295" y="580076"/>
                </a:cubicBezTo>
                <a:cubicBezTo>
                  <a:pt x="7229305" y="571443"/>
                  <a:pt x="7230431" y="567127"/>
                  <a:pt x="7237673" y="567127"/>
                </a:cubicBezTo>
                <a:cubicBezTo>
                  <a:pt x="7243453" y="567127"/>
                  <a:pt x="7248726" y="567571"/>
                  <a:pt x="7253494" y="568460"/>
                </a:cubicBezTo>
                <a:cubicBezTo>
                  <a:pt x="7258262" y="569349"/>
                  <a:pt x="7269013" y="568069"/>
                  <a:pt x="7285749" y="564621"/>
                </a:cubicBezTo>
                <a:cubicBezTo>
                  <a:pt x="7302483" y="561172"/>
                  <a:pt x="7313109" y="557350"/>
                  <a:pt x="7317627" y="553156"/>
                </a:cubicBezTo>
                <a:cubicBezTo>
                  <a:pt x="7319885" y="551058"/>
                  <a:pt x="7322686" y="549963"/>
                  <a:pt x="7326029" y="549870"/>
                </a:cubicBezTo>
                <a:close/>
                <a:moveTo>
                  <a:pt x="578980" y="544127"/>
                </a:moveTo>
                <a:cubicBezTo>
                  <a:pt x="582269" y="544291"/>
                  <a:pt x="585595" y="545344"/>
                  <a:pt x="588959" y="547283"/>
                </a:cubicBezTo>
                <a:cubicBezTo>
                  <a:pt x="595684" y="551162"/>
                  <a:pt x="602194" y="556088"/>
                  <a:pt x="608490" y="562061"/>
                </a:cubicBezTo>
                <a:cubicBezTo>
                  <a:pt x="614785" y="568034"/>
                  <a:pt x="615739" y="572457"/>
                  <a:pt x="611350" y="575333"/>
                </a:cubicBezTo>
                <a:cubicBezTo>
                  <a:pt x="606963" y="578208"/>
                  <a:pt x="601033" y="587124"/>
                  <a:pt x="593562" y="602081"/>
                </a:cubicBezTo>
                <a:cubicBezTo>
                  <a:pt x="586090" y="617038"/>
                  <a:pt x="578999" y="628248"/>
                  <a:pt x="572288" y="635712"/>
                </a:cubicBezTo>
                <a:cubicBezTo>
                  <a:pt x="565576" y="643176"/>
                  <a:pt x="560415" y="642405"/>
                  <a:pt x="556800" y="633400"/>
                </a:cubicBezTo>
                <a:cubicBezTo>
                  <a:pt x="529999" y="636927"/>
                  <a:pt x="508058" y="639968"/>
                  <a:pt x="490979" y="642520"/>
                </a:cubicBezTo>
                <a:cubicBezTo>
                  <a:pt x="483020" y="653533"/>
                  <a:pt x="477191" y="653490"/>
                  <a:pt x="473491" y="642391"/>
                </a:cubicBezTo>
                <a:cubicBezTo>
                  <a:pt x="469791" y="631292"/>
                  <a:pt x="466429" y="619067"/>
                  <a:pt x="463403" y="605716"/>
                </a:cubicBezTo>
                <a:cubicBezTo>
                  <a:pt x="460377" y="592365"/>
                  <a:pt x="455204" y="581467"/>
                  <a:pt x="447883" y="573020"/>
                </a:cubicBezTo>
                <a:cubicBezTo>
                  <a:pt x="440562" y="564574"/>
                  <a:pt x="442943" y="560802"/>
                  <a:pt x="455024" y="561706"/>
                </a:cubicBezTo>
                <a:cubicBezTo>
                  <a:pt x="467106" y="562609"/>
                  <a:pt x="487552" y="561071"/>
                  <a:pt x="516361" y="557092"/>
                </a:cubicBezTo>
                <a:cubicBezTo>
                  <a:pt x="545171" y="553113"/>
                  <a:pt x="562792" y="549513"/>
                  <a:pt x="569222" y="546294"/>
                </a:cubicBezTo>
                <a:cubicBezTo>
                  <a:pt x="572439" y="544684"/>
                  <a:pt x="575691" y="543962"/>
                  <a:pt x="578980" y="544127"/>
                </a:cubicBezTo>
                <a:close/>
                <a:moveTo>
                  <a:pt x="6647413" y="541615"/>
                </a:moveTo>
                <a:lnTo>
                  <a:pt x="6611125" y="545272"/>
                </a:lnTo>
                <a:cubicBezTo>
                  <a:pt x="6613777" y="569593"/>
                  <a:pt x="6615434" y="584069"/>
                  <a:pt x="6616095" y="588701"/>
                </a:cubicBezTo>
                <a:lnTo>
                  <a:pt x="6647413" y="585217"/>
                </a:lnTo>
                <a:close/>
                <a:moveTo>
                  <a:pt x="5184933" y="540486"/>
                </a:moveTo>
                <a:cubicBezTo>
                  <a:pt x="5191248" y="540464"/>
                  <a:pt x="5196927" y="543508"/>
                  <a:pt x="5201971" y="549617"/>
                </a:cubicBezTo>
                <a:cubicBezTo>
                  <a:pt x="5208697" y="557762"/>
                  <a:pt x="5199479" y="564316"/>
                  <a:pt x="5174319" y="569278"/>
                </a:cubicBezTo>
                <a:cubicBezTo>
                  <a:pt x="5149160" y="574239"/>
                  <a:pt x="5133174" y="576483"/>
                  <a:pt x="5126362" y="576010"/>
                </a:cubicBezTo>
                <a:cubicBezTo>
                  <a:pt x="5119551" y="575537"/>
                  <a:pt x="5113208" y="572877"/>
                  <a:pt x="5107336" y="568030"/>
                </a:cubicBezTo>
                <a:cubicBezTo>
                  <a:pt x="5101464" y="563183"/>
                  <a:pt x="5103608" y="559627"/>
                  <a:pt x="5113768" y="557361"/>
                </a:cubicBezTo>
                <a:cubicBezTo>
                  <a:pt x="5123928" y="555095"/>
                  <a:pt x="5135196" y="552528"/>
                  <a:pt x="5147571" y="549660"/>
                </a:cubicBezTo>
                <a:cubicBezTo>
                  <a:pt x="5159144" y="546993"/>
                  <a:pt x="5169422" y="544283"/>
                  <a:pt x="5178406" y="541529"/>
                </a:cubicBezTo>
                <a:cubicBezTo>
                  <a:pt x="5180653" y="540841"/>
                  <a:pt x="5182828" y="540493"/>
                  <a:pt x="5184933" y="540486"/>
                </a:cubicBezTo>
                <a:close/>
                <a:moveTo>
                  <a:pt x="3137413" y="536692"/>
                </a:moveTo>
                <a:cubicBezTo>
                  <a:pt x="3141625" y="536834"/>
                  <a:pt x="3146350" y="538088"/>
                  <a:pt x="3151588" y="540454"/>
                </a:cubicBezTo>
                <a:cubicBezTo>
                  <a:pt x="3162064" y="545186"/>
                  <a:pt x="3170703" y="550223"/>
                  <a:pt x="3177508" y="555565"/>
                </a:cubicBezTo>
                <a:cubicBezTo>
                  <a:pt x="3184312" y="560906"/>
                  <a:pt x="3183775" y="566854"/>
                  <a:pt x="3175895" y="573408"/>
                </a:cubicBezTo>
                <a:cubicBezTo>
                  <a:pt x="3168015" y="579961"/>
                  <a:pt x="3158912" y="596180"/>
                  <a:pt x="3148587" y="622064"/>
                </a:cubicBezTo>
                <a:cubicBezTo>
                  <a:pt x="3162081" y="635572"/>
                  <a:pt x="3164110" y="642638"/>
                  <a:pt x="3154675" y="643262"/>
                </a:cubicBezTo>
                <a:cubicBezTo>
                  <a:pt x="3145239" y="643886"/>
                  <a:pt x="3134043" y="644424"/>
                  <a:pt x="3121087" y="644876"/>
                </a:cubicBezTo>
                <a:cubicBezTo>
                  <a:pt x="3108130" y="645327"/>
                  <a:pt x="3090201" y="646779"/>
                  <a:pt x="3067300" y="649231"/>
                </a:cubicBezTo>
                <a:cubicBezTo>
                  <a:pt x="3066439" y="662095"/>
                  <a:pt x="3063213" y="669422"/>
                  <a:pt x="3057620" y="671215"/>
                </a:cubicBezTo>
                <a:cubicBezTo>
                  <a:pt x="3052027" y="673007"/>
                  <a:pt x="3048005" y="664644"/>
                  <a:pt x="3045553" y="646123"/>
                </a:cubicBezTo>
                <a:cubicBezTo>
                  <a:pt x="3043101" y="627603"/>
                  <a:pt x="3040527" y="610714"/>
                  <a:pt x="3037831" y="595456"/>
                </a:cubicBezTo>
                <a:cubicBezTo>
                  <a:pt x="3035135" y="580198"/>
                  <a:pt x="3031969" y="568284"/>
                  <a:pt x="3028334" y="559716"/>
                </a:cubicBezTo>
                <a:cubicBezTo>
                  <a:pt x="3024699" y="551148"/>
                  <a:pt x="3027208" y="547574"/>
                  <a:pt x="3035863" y="548993"/>
                </a:cubicBezTo>
                <a:cubicBezTo>
                  <a:pt x="3044517" y="550413"/>
                  <a:pt x="3050525" y="551761"/>
                  <a:pt x="3053888" y="553037"/>
                </a:cubicBezTo>
                <a:cubicBezTo>
                  <a:pt x="3057251" y="554313"/>
                  <a:pt x="3067787" y="554091"/>
                  <a:pt x="3085497" y="552370"/>
                </a:cubicBezTo>
                <a:cubicBezTo>
                  <a:pt x="3106334" y="548025"/>
                  <a:pt x="3119939" y="543770"/>
                  <a:pt x="3126314" y="539604"/>
                </a:cubicBezTo>
                <a:cubicBezTo>
                  <a:pt x="3129501" y="537521"/>
                  <a:pt x="3133200" y="536550"/>
                  <a:pt x="3137413" y="536692"/>
                </a:cubicBezTo>
                <a:close/>
                <a:moveTo>
                  <a:pt x="6285487" y="534563"/>
                </a:moveTo>
                <a:cubicBezTo>
                  <a:pt x="6287390" y="534783"/>
                  <a:pt x="6289704" y="535363"/>
                  <a:pt x="6292429" y="536302"/>
                </a:cubicBezTo>
                <a:cubicBezTo>
                  <a:pt x="6300617" y="539371"/>
                  <a:pt x="6307389" y="544075"/>
                  <a:pt x="6312745" y="550413"/>
                </a:cubicBezTo>
                <a:cubicBezTo>
                  <a:pt x="6318101" y="556751"/>
                  <a:pt x="6318158" y="562254"/>
                  <a:pt x="6312917" y="566922"/>
                </a:cubicBezTo>
                <a:cubicBezTo>
                  <a:pt x="6307675" y="571590"/>
                  <a:pt x="6299670" y="584016"/>
                  <a:pt x="6288901" y="604200"/>
                </a:cubicBezTo>
                <a:cubicBezTo>
                  <a:pt x="6278131" y="624383"/>
                  <a:pt x="6264999" y="642911"/>
                  <a:pt x="6249505" y="659782"/>
                </a:cubicBezTo>
                <a:cubicBezTo>
                  <a:pt x="6234009" y="676653"/>
                  <a:pt x="6215487" y="691736"/>
                  <a:pt x="6193933" y="705029"/>
                </a:cubicBezTo>
                <a:cubicBezTo>
                  <a:pt x="6172379" y="718323"/>
                  <a:pt x="6149187" y="727705"/>
                  <a:pt x="6124357" y="733175"/>
                </a:cubicBezTo>
                <a:cubicBezTo>
                  <a:pt x="6099527" y="738646"/>
                  <a:pt x="6097921" y="735850"/>
                  <a:pt x="6119539" y="724786"/>
                </a:cubicBezTo>
                <a:cubicBezTo>
                  <a:pt x="6141157" y="713723"/>
                  <a:pt x="6162219" y="700171"/>
                  <a:pt x="6182726" y="684132"/>
                </a:cubicBezTo>
                <a:cubicBezTo>
                  <a:pt x="6203232" y="668092"/>
                  <a:pt x="6220813" y="651859"/>
                  <a:pt x="6235469" y="635433"/>
                </a:cubicBezTo>
                <a:cubicBezTo>
                  <a:pt x="6250125" y="619006"/>
                  <a:pt x="6261683" y="601310"/>
                  <a:pt x="6270144" y="582345"/>
                </a:cubicBezTo>
                <a:cubicBezTo>
                  <a:pt x="6278604" y="563380"/>
                  <a:pt x="6281709" y="550026"/>
                  <a:pt x="6279458" y="542282"/>
                </a:cubicBezTo>
                <a:cubicBezTo>
                  <a:pt x="6277769" y="536474"/>
                  <a:pt x="6279779" y="533901"/>
                  <a:pt x="6285487" y="534563"/>
                </a:cubicBezTo>
                <a:close/>
                <a:moveTo>
                  <a:pt x="6695661" y="532172"/>
                </a:moveTo>
                <a:cubicBezTo>
                  <a:pt x="6691058" y="533076"/>
                  <a:pt x="6683572" y="534632"/>
                  <a:pt x="6673205" y="536840"/>
                </a:cubicBezTo>
                <a:lnTo>
                  <a:pt x="6673205" y="580592"/>
                </a:lnTo>
                <a:cubicBezTo>
                  <a:pt x="6682411" y="579775"/>
                  <a:pt x="6691875" y="578247"/>
                  <a:pt x="6701598" y="576010"/>
                </a:cubicBezTo>
                <a:cubicBezTo>
                  <a:pt x="6704164" y="552492"/>
                  <a:pt x="6704967" y="539081"/>
                  <a:pt x="6704007" y="535775"/>
                </a:cubicBezTo>
                <a:cubicBezTo>
                  <a:pt x="6703045" y="532470"/>
                  <a:pt x="6700264" y="531269"/>
                  <a:pt x="6695661" y="532172"/>
                </a:cubicBezTo>
                <a:close/>
                <a:moveTo>
                  <a:pt x="1225509" y="525418"/>
                </a:moveTo>
                <a:cubicBezTo>
                  <a:pt x="1195768" y="528960"/>
                  <a:pt x="1175576" y="531484"/>
                  <a:pt x="1164936" y="532990"/>
                </a:cubicBezTo>
                <a:cubicBezTo>
                  <a:pt x="1166700" y="551990"/>
                  <a:pt x="1168808" y="571013"/>
                  <a:pt x="1171260" y="590057"/>
                </a:cubicBezTo>
                <a:cubicBezTo>
                  <a:pt x="1185113" y="589239"/>
                  <a:pt x="1203196" y="587181"/>
                  <a:pt x="1225509" y="583883"/>
                </a:cubicBezTo>
                <a:close/>
                <a:moveTo>
                  <a:pt x="3822784" y="522420"/>
                </a:moveTo>
                <a:cubicBezTo>
                  <a:pt x="3828066" y="522974"/>
                  <a:pt x="3832790" y="524830"/>
                  <a:pt x="3836956" y="527988"/>
                </a:cubicBezTo>
                <a:cubicBezTo>
                  <a:pt x="3845288" y="534305"/>
                  <a:pt x="3844919" y="539482"/>
                  <a:pt x="3835848" y="543519"/>
                </a:cubicBezTo>
                <a:cubicBezTo>
                  <a:pt x="3826778" y="547556"/>
                  <a:pt x="3811578" y="551843"/>
                  <a:pt x="3790246" y="556382"/>
                </a:cubicBezTo>
                <a:cubicBezTo>
                  <a:pt x="3768916" y="560921"/>
                  <a:pt x="3752579" y="563645"/>
                  <a:pt x="3741235" y="564556"/>
                </a:cubicBezTo>
                <a:cubicBezTo>
                  <a:pt x="3729892" y="565467"/>
                  <a:pt x="3720772" y="563481"/>
                  <a:pt x="3713874" y="558598"/>
                </a:cubicBezTo>
                <a:cubicBezTo>
                  <a:pt x="3706977" y="553715"/>
                  <a:pt x="3706772" y="550553"/>
                  <a:pt x="3713261" y="549112"/>
                </a:cubicBezTo>
                <a:cubicBezTo>
                  <a:pt x="3719750" y="547670"/>
                  <a:pt x="3733922" y="543766"/>
                  <a:pt x="3755776" y="537399"/>
                </a:cubicBezTo>
                <a:cubicBezTo>
                  <a:pt x="3775967" y="533011"/>
                  <a:pt x="3792462" y="528766"/>
                  <a:pt x="3805261" y="524665"/>
                </a:cubicBezTo>
                <a:cubicBezTo>
                  <a:pt x="3811660" y="522614"/>
                  <a:pt x="3817501" y="521866"/>
                  <a:pt x="3822784" y="522420"/>
                </a:cubicBezTo>
                <a:close/>
                <a:moveTo>
                  <a:pt x="2041609" y="522420"/>
                </a:moveTo>
                <a:cubicBezTo>
                  <a:pt x="2046891" y="522974"/>
                  <a:pt x="2051616" y="524830"/>
                  <a:pt x="2055781" y="527988"/>
                </a:cubicBezTo>
                <a:cubicBezTo>
                  <a:pt x="2064113" y="534305"/>
                  <a:pt x="2063744" y="539482"/>
                  <a:pt x="2054674" y="543519"/>
                </a:cubicBezTo>
                <a:cubicBezTo>
                  <a:pt x="2045603" y="547556"/>
                  <a:pt x="2030403" y="551843"/>
                  <a:pt x="2009072" y="556382"/>
                </a:cubicBezTo>
                <a:cubicBezTo>
                  <a:pt x="1987741" y="560921"/>
                  <a:pt x="1971404" y="563645"/>
                  <a:pt x="1960061" y="564556"/>
                </a:cubicBezTo>
                <a:cubicBezTo>
                  <a:pt x="1948718" y="565467"/>
                  <a:pt x="1939597" y="563481"/>
                  <a:pt x="1932699" y="558598"/>
                </a:cubicBezTo>
                <a:cubicBezTo>
                  <a:pt x="1925802" y="553715"/>
                  <a:pt x="1925597" y="550553"/>
                  <a:pt x="1932086" y="549112"/>
                </a:cubicBezTo>
                <a:cubicBezTo>
                  <a:pt x="1938575" y="547670"/>
                  <a:pt x="1952747" y="543766"/>
                  <a:pt x="1974601" y="537399"/>
                </a:cubicBezTo>
                <a:cubicBezTo>
                  <a:pt x="1994793" y="533011"/>
                  <a:pt x="2011287" y="528766"/>
                  <a:pt x="2024086" y="524665"/>
                </a:cubicBezTo>
                <a:cubicBezTo>
                  <a:pt x="2030485" y="522614"/>
                  <a:pt x="2036326" y="521866"/>
                  <a:pt x="2041609" y="522420"/>
                </a:cubicBezTo>
                <a:close/>
                <a:moveTo>
                  <a:pt x="1306041" y="516131"/>
                </a:moveTo>
                <a:cubicBezTo>
                  <a:pt x="1303278" y="515798"/>
                  <a:pt x="1299626" y="515968"/>
                  <a:pt x="1295084" y="516642"/>
                </a:cubicBezTo>
                <a:cubicBezTo>
                  <a:pt x="1286000" y="517990"/>
                  <a:pt x="1272251" y="519868"/>
                  <a:pt x="1253838" y="522278"/>
                </a:cubicBezTo>
                <a:cubicBezTo>
                  <a:pt x="1253064" y="543816"/>
                  <a:pt x="1252677" y="562810"/>
                  <a:pt x="1252677" y="579258"/>
                </a:cubicBezTo>
                <a:cubicBezTo>
                  <a:pt x="1269053" y="578427"/>
                  <a:pt x="1287997" y="576362"/>
                  <a:pt x="1309507" y="573063"/>
                </a:cubicBezTo>
                <a:cubicBezTo>
                  <a:pt x="1312016" y="557934"/>
                  <a:pt x="1313494" y="545752"/>
                  <a:pt x="1313938" y="536517"/>
                </a:cubicBezTo>
                <a:cubicBezTo>
                  <a:pt x="1314382" y="527282"/>
                  <a:pt x="1313623" y="521324"/>
                  <a:pt x="1311658" y="518642"/>
                </a:cubicBezTo>
                <a:cubicBezTo>
                  <a:pt x="1310676" y="517301"/>
                  <a:pt x="1308803" y="516464"/>
                  <a:pt x="1306041" y="516131"/>
                </a:cubicBezTo>
                <a:close/>
                <a:moveTo>
                  <a:pt x="6149899" y="505930"/>
                </a:moveTo>
                <a:cubicBezTo>
                  <a:pt x="6151822" y="505704"/>
                  <a:pt x="6154203" y="507134"/>
                  <a:pt x="6157043" y="510221"/>
                </a:cubicBezTo>
                <a:cubicBezTo>
                  <a:pt x="6162721" y="516394"/>
                  <a:pt x="6165561" y="525483"/>
                  <a:pt x="6165561" y="537485"/>
                </a:cubicBezTo>
                <a:cubicBezTo>
                  <a:pt x="6165561" y="548900"/>
                  <a:pt x="6161029" y="562566"/>
                  <a:pt x="6151967" y="578484"/>
                </a:cubicBezTo>
                <a:cubicBezTo>
                  <a:pt x="6142903" y="594402"/>
                  <a:pt x="6135453" y="597219"/>
                  <a:pt x="6129617" y="586938"/>
                </a:cubicBezTo>
                <a:cubicBezTo>
                  <a:pt x="6123780" y="576656"/>
                  <a:pt x="6122669" y="568234"/>
                  <a:pt x="6126283" y="561674"/>
                </a:cubicBezTo>
                <a:cubicBezTo>
                  <a:pt x="6129897" y="555113"/>
                  <a:pt x="6133553" y="546749"/>
                  <a:pt x="6137253" y="536582"/>
                </a:cubicBezTo>
                <a:cubicBezTo>
                  <a:pt x="6140738" y="526988"/>
                  <a:pt x="6143487" y="518653"/>
                  <a:pt x="6145502" y="511576"/>
                </a:cubicBezTo>
                <a:cubicBezTo>
                  <a:pt x="6146509" y="508038"/>
                  <a:pt x="6147975" y="506156"/>
                  <a:pt x="6149899" y="505930"/>
                </a:cubicBezTo>
                <a:close/>
                <a:moveTo>
                  <a:pt x="7338261" y="503190"/>
                </a:moveTo>
                <a:cubicBezTo>
                  <a:pt x="7343743" y="503758"/>
                  <a:pt x="7348201" y="505521"/>
                  <a:pt x="7351635" y="508479"/>
                </a:cubicBezTo>
                <a:cubicBezTo>
                  <a:pt x="7358503" y="514394"/>
                  <a:pt x="7357360" y="519359"/>
                  <a:pt x="7348204" y="523375"/>
                </a:cubicBezTo>
                <a:cubicBezTo>
                  <a:pt x="7339048" y="527390"/>
                  <a:pt x="7322961" y="530986"/>
                  <a:pt x="7299945" y="534162"/>
                </a:cubicBezTo>
                <a:cubicBezTo>
                  <a:pt x="7276929" y="537338"/>
                  <a:pt x="7259887" y="536109"/>
                  <a:pt x="7248815" y="530473"/>
                </a:cubicBezTo>
                <a:cubicBezTo>
                  <a:pt x="7237745" y="524837"/>
                  <a:pt x="7236505" y="521012"/>
                  <a:pt x="7245094" y="518997"/>
                </a:cubicBezTo>
                <a:cubicBezTo>
                  <a:pt x="7253684" y="516982"/>
                  <a:pt x="7264496" y="515043"/>
                  <a:pt x="7277531" y="513179"/>
                </a:cubicBezTo>
                <a:cubicBezTo>
                  <a:pt x="7289951" y="511415"/>
                  <a:pt x="7303688" y="508712"/>
                  <a:pt x="7318745" y="505069"/>
                </a:cubicBezTo>
                <a:cubicBezTo>
                  <a:pt x="7326273" y="503248"/>
                  <a:pt x="7332779" y="502622"/>
                  <a:pt x="7338261" y="503190"/>
                </a:cubicBezTo>
                <a:close/>
                <a:moveTo>
                  <a:pt x="6320478" y="490216"/>
                </a:moveTo>
                <a:cubicBezTo>
                  <a:pt x="6324507" y="489277"/>
                  <a:pt x="6333111" y="491131"/>
                  <a:pt x="6346291" y="495777"/>
                </a:cubicBezTo>
                <a:cubicBezTo>
                  <a:pt x="6361577" y="498846"/>
                  <a:pt x="6369471" y="507027"/>
                  <a:pt x="6369973" y="520320"/>
                </a:cubicBezTo>
                <a:cubicBezTo>
                  <a:pt x="6370475" y="533613"/>
                  <a:pt x="6364757" y="537708"/>
                  <a:pt x="6352819" y="532602"/>
                </a:cubicBezTo>
                <a:cubicBezTo>
                  <a:pt x="6340881" y="527497"/>
                  <a:pt x="6327579" y="519732"/>
                  <a:pt x="6312917" y="509307"/>
                </a:cubicBezTo>
                <a:cubicBezTo>
                  <a:pt x="6298254" y="498881"/>
                  <a:pt x="6294841" y="493328"/>
                  <a:pt x="6302678" y="492647"/>
                </a:cubicBezTo>
                <a:cubicBezTo>
                  <a:pt x="6310515" y="491966"/>
                  <a:pt x="6316448" y="491156"/>
                  <a:pt x="6320478" y="490216"/>
                </a:cubicBezTo>
                <a:close/>
                <a:moveTo>
                  <a:pt x="2293987" y="472782"/>
                </a:moveTo>
                <a:cubicBezTo>
                  <a:pt x="2269006" y="475464"/>
                  <a:pt x="2255454" y="476998"/>
                  <a:pt x="2253332" y="477385"/>
                </a:cubicBezTo>
                <a:cubicBezTo>
                  <a:pt x="2255067" y="497204"/>
                  <a:pt x="2258050" y="520808"/>
                  <a:pt x="2262280" y="548197"/>
                </a:cubicBezTo>
                <a:cubicBezTo>
                  <a:pt x="2272147" y="547337"/>
                  <a:pt x="2282608" y="545803"/>
                  <a:pt x="2293664" y="543594"/>
                </a:cubicBezTo>
                <a:lnTo>
                  <a:pt x="2293664" y="521374"/>
                </a:lnTo>
                <a:cubicBezTo>
                  <a:pt x="2288874" y="521374"/>
                  <a:pt x="2284289" y="521130"/>
                  <a:pt x="2279908" y="520643"/>
                </a:cubicBezTo>
                <a:cubicBezTo>
                  <a:pt x="2275527" y="520155"/>
                  <a:pt x="2271551" y="518312"/>
                  <a:pt x="2267981" y="515115"/>
                </a:cubicBezTo>
                <a:cubicBezTo>
                  <a:pt x="2264410" y="511917"/>
                  <a:pt x="2264829" y="509260"/>
                  <a:pt x="2269239" y="507145"/>
                </a:cubicBezTo>
                <a:cubicBezTo>
                  <a:pt x="2273649" y="505030"/>
                  <a:pt x="2281790" y="502395"/>
                  <a:pt x="2293664" y="499240"/>
                </a:cubicBezTo>
                <a:cubicBezTo>
                  <a:pt x="2293664" y="481372"/>
                  <a:pt x="2293772" y="472553"/>
                  <a:pt x="2293987" y="472782"/>
                </a:cubicBezTo>
                <a:close/>
                <a:moveTo>
                  <a:pt x="5879606" y="467383"/>
                </a:moveTo>
                <a:cubicBezTo>
                  <a:pt x="5875713" y="471212"/>
                  <a:pt x="5870919" y="475502"/>
                  <a:pt x="5865224" y="480254"/>
                </a:cubicBezTo>
                <a:lnTo>
                  <a:pt x="5848643" y="493361"/>
                </a:lnTo>
                <a:lnTo>
                  <a:pt x="5858687" y="493034"/>
                </a:lnTo>
                <a:cubicBezTo>
                  <a:pt x="5869421" y="494949"/>
                  <a:pt x="5877323" y="498469"/>
                  <a:pt x="5882392" y="503596"/>
                </a:cubicBezTo>
                <a:cubicBezTo>
                  <a:pt x="5887461" y="508722"/>
                  <a:pt x="5889544" y="512791"/>
                  <a:pt x="5888641" y="515803"/>
                </a:cubicBezTo>
                <a:cubicBezTo>
                  <a:pt x="5890863" y="512117"/>
                  <a:pt x="5896381" y="505424"/>
                  <a:pt x="5905193" y="495723"/>
                </a:cubicBezTo>
                <a:cubicBezTo>
                  <a:pt x="5914005" y="486022"/>
                  <a:pt x="5919271" y="479321"/>
                  <a:pt x="5920992" y="475622"/>
                </a:cubicBezTo>
                <a:cubicBezTo>
                  <a:pt x="5922713" y="471922"/>
                  <a:pt x="5921351" y="470072"/>
                  <a:pt x="5916905" y="470072"/>
                </a:cubicBezTo>
                <a:cubicBezTo>
                  <a:pt x="5910997" y="470072"/>
                  <a:pt x="5904667" y="470524"/>
                  <a:pt x="5897912" y="471427"/>
                </a:cubicBezTo>
                <a:cubicBezTo>
                  <a:pt x="5891158" y="472330"/>
                  <a:pt x="5885055" y="470982"/>
                  <a:pt x="5879606" y="467383"/>
                </a:cubicBezTo>
                <a:close/>
                <a:moveTo>
                  <a:pt x="764184" y="465926"/>
                </a:moveTo>
                <a:cubicBezTo>
                  <a:pt x="767211" y="465040"/>
                  <a:pt x="771753" y="465074"/>
                  <a:pt x="777808" y="466028"/>
                </a:cubicBezTo>
                <a:cubicBezTo>
                  <a:pt x="789918" y="467935"/>
                  <a:pt x="798716" y="472148"/>
                  <a:pt x="804201" y="478665"/>
                </a:cubicBezTo>
                <a:cubicBezTo>
                  <a:pt x="809686" y="485183"/>
                  <a:pt x="811866" y="492579"/>
                  <a:pt x="810741" y="500853"/>
                </a:cubicBezTo>
                <a:cubicBezTo>
                  <a:pt x="809614" y="509128"/>
                  <a:pt x="805403" y="512530"/>
                  <a:pt x="798103" y="511060"/>
                </a:cubicBezTo>
                <a:cubicBezTo>
                  <a:pt x="790804" y="509590"/>
                  <a:pt x="782351" y="503578"/>
                  <a:pt x="772742" y="493023"/>
                </a:cubicBezTo>
                <a:cubicBezTo>
                  <a:pt x="764009" y="481379"/>
                  <a:pt x="759643" y="474152"/>
                  <a:pt x="759643" y="471341"/>
                </a:cubicBezTo>
                <a:cubicBezTo>
                  <a:pt x="759643" y="468616"/>
                  <a:pt x="761157" y="466811"/>
                  <a:pt x="764184" y="465926"/>
                </a:cubicBezTo>
                <a:close/>
                <a:moveTo>
                  <a:pt x="2364481" y="463872"/>
                </a:moveTo>
                <a:cubicBezTo>
                  <a:pt x="2361538" y="463276"/>
                  <a:pt x="2357463" y="463310"/>
                  <a:pt x="2352258" y="463974"/>
                </a:cubicBezTo>
                <a:cubicBezTo>
                  <a:pt x="2341847" y="465300"/>
                  <a:pt x="2329572" y="466939"/>
                  <a:pt x="2315432" y="468889"/>
                </a:cubicBezTo>
                <a:cubicBezTo>
                  <a:pt x="2320824" y="472058"/>
                  <a:pt x="2322828" y="476113"/>
                  <a:pt x="2321445" y="481053"/>
                </a:cubicBezTo>
                <a:cubicBezTo>
                  <a:pt x="2320061" y="485993"/>
                  <a:pt x="2318953" y="489933"/>
                  <a:pt x="2318121" y="492873"/>
                </a:cubicBezTo>
                <a:lnTo>
                  <a:pt x="2329479" y="491582"/>
                </a:lnTo>
                <a:cubicBezTo>
                  <a:pt x="2336348" y="489732"/>
                  <a:pt x="2341571" y="490729"/>
                  <a:pt x="2345149" y="494572"/>
                </a:cubicBezTo>
                <a:cubicBezTo>
                  <a:pt x="2348726" y="498415"/>
                  <a:pt x="2348099" y="502449"/>
                  <a:pt x="2343267" y="506672"/>
                </a:cubicBezTo>
                <a:cubicBezTo>
                  <a:pt x="2338434" y="510895"/>
                  <a:pt x="2329945" y="514218"/>
                  <a:pt x="2317799" y="516642"/>
                </a:cubicBezTo>
                <a:cubicBezTo>
                  <a:pt x="2317067" y="525404"/>
                  <a:pt x="2316278" y="533226"/>
                  <a:pt x="2315432" y="540110"/>
                </a:cubicBezTo>
                <a:cubicBezTo>
                  <a:pt x="2331135" y="538360"/>
                  <a:pt x="2344034" y="536704"/>
                  <a:pt x="2354129" y="535141"/>
                </a:cubicBezTo>
                <a:cubicBezTo>
                  <a:pt x="2357944" y="528286"/>
                  <a:pt x="2361870" y="516233"/>
                  <a:pt x="2365906" y="498982"/>
                </a:cubicBezTo>
                <a:cubicBezTo>
                  <a:pt x="2369943" y="481731"/>
                  <a:pt x="2371280" y="471251"/>
                  <a:pt x="2369918" y="467544"/>
                </a:cubicBezTo>
                <a:cubicBezTo>
                  <a:pt x="2369237" y="465691"/>
                  <a:pt x="2367424" y="464467"/>
                  <a:pt x="2364481" y="463872"/>
                </a:cubicBezTo>
                <a:close/>
                <a:moveTo>
                  <a:pt x="7051590" y="455181"/>
                </a:moveTo>
                <a:cubicBezTo>
                  <a:pt x="7056973" y="455239"/>
                  <a:pt x="7061905" y="456234"/>
                  <a:pt x="7066386" y="458166"/>
                </a:cubicBezTo>
                <a:cubicBezTo>
                  <a:pt x="7075349" y="462031"/>
                  <a:pt x="7082282" y="467458"/>
                  <a:pt x="7087187" y="474449"/>
                </a:cubicBezTo>
                <a:cubicBezTo>
                  <a:pt x="7092091" y="481440"/>
                  <a:pt x="7086419" y="484936"/>
                  <a:pt x="7070172" y="484936"/>
                </a:cubicBezTo>
                <a:cubicBezTo>
                  <a:pt x="7057668" y="484936"/>
                  <a:pt x="7044765" y="485154"/>
                  <a:pt x="7031465" y="485592"/>
                </a:cubicBezTo>
                <a:cubicBezTo>
                  <a:pt x="7018164" y="486029"/>
                  <a:pt x="7002752" y="487259"/>
                  <a:pt x="6985227" y="489281"/>
                </a:cubicBezTo>
                <a:cubicBezTo>
                  <a:pt x="6996915" y="498387"/>
                  <a:pt x="7000328" y="505342"/>
                  <a:pt x="6995467" y="510146"/>
                </a:cubicBezTo>
                <a:cubicBezTo>
                  <a:pt x="6990605" y="514950"/>
                  <a:pt x="6980425" y="528114"/>
                  <a:pt x="6964922" y="549639"/>
                </a:cubicBezTo>
                <a:cubicBezTo>
                  <a:pt x="6965811" y="590107"/>
                  <a:pt x="6966486" y="620981"/>
                  <a:pt x="6966944" y="642262"/>
                </a:cubicBezTo>
                <a:cubicBezTo>
                  <a:pt x="6967403" y="663543"/>
                  <a:pt x="6966249" y="684257"/>
                  <a:pt x="6963481" y="704405"/>
                </a:cubicBezTo>
                <a:cubicBezTo>
                  <a:pt x="6960713" y="724553"/>
                  <a:pt x="6954619" y="727529"/>
                  <a:pt x="6945197" y="713332"/>
                </a:cubicBezTo>
                <a:cubicBezTo>
                  <a:pt x="6935775" y="699135"/>
                  <a:pt x="6932639" y="686476"/>
                  <a:pt x="6935787" y="675356"/>
                </a:cubicBezTo>
                <a:cubicBezTo>
                  <a:pt x="6938935" y="664235"/>
                  <a:pt x="6940507" y="651576"/>
                  <a:pt x="6940507" y="637379"/>
                </a:cubicBezTo>
                <a:lnTo>
                  <a:pt x="6940507" y="575365"/>
                </a:lnTo>
                <a:cubicBezTo>
                  <a:pt x="6921809" y="604303"/>
                  <a:pt x="6902191" y="626753"/>
                  <a:pt x="6881655" y="642714"/>
                </a:cubicBezTo>
                <a:cubicBezTo>
                  <a:pt x="6861121" y="658674"/>
                  <a:pt x="6841951" y="669885"/>
                  <a:pt x="6824148" y="676345"/>
                </a:cubicBezTo>
                <a:cubicBezTo>
                  <a:pt x="6806345" y="682805"/>
                  <a:pt x="6806173" y="678969"/>
                  <a:pt x="6823631" y="664837"/>
                </a:cubicBezTo>
                <a:cubicBezTo>
                  <a:pt x="6841091" y="650705"/>
                  <a:pt x="6859841" y="633396"/>
                  <a:pt x="6879881" y="612911"/>
                </a:cubicBezTo>
                <a:cubicBezTo>
                  <a:pt x="6899922" y="592426"/>
                  <a:pt x="6917887" y="569873"/>
                  <a:pt x="6933775" y="545251"/>
                </a:cubicBezTo>
                <a:cubicBezTo>
                  <a:pt x="6932929" y="536489"/>
                  <a:pt x="6930918" y="528490"/>
                  <a:pt x="6927741" y="521256"/>
                </a:cubicBezTo>
                <a:cubicBezTo>
                  <a:pt x="6924565" y="514021"/>
                  <a:pt x="6926956" y="511375"/>
                  <a:pt x="6934915" y="513318"/>
                </a:cubicBezTo>
                <a:cubicBezTo>
                  <a:pt x="6942874" y="515262"/>
                  <a:pt x="6948775" y="517889"/>
                  <a:pt x="6952618" y="521202"/>
                </a:cubicBezTo>
                <a:cubicBezTo>
                  <a:pt x="6962542" y="504094"/>
                  <a:pt x="6966981" y="493805"/>
                  <a:pt x="6965933" y="490335"/>
                </a:cubicBezTo>
                <a:cubicBezTo>
                  <a:pt x="6914380" y="498423"/>
                  <a:pt x="6882491" y="503818"/>
                  <a:pt x="6870266" y="506521"/>
                </a:cubicBezTo>
                <a:cubicBezTo>
                  <a:pt x="6858041" y="509224"/>
                  <a:pt x="6846673" y="505905"/>
                  <a:pt x="6836161" y="496562"/>
                </a:cubicBezTo>
                <a:cubicBezTo>
                  <a:pt x="6825650" y="487219"/>
                  <a:pt x="6826417" y="482254"/>
                  <a:pt x="6838463" y="481666"/>
                </a:cubicBezTo>
                <a:cubicBezTo>
                  <a:pt x="6850509" y="481078"/>
                  <a:pt x="6861562" y="480350"/>
                  <a:pt x="6871621" y="479483"/>
                </a:cubicBezTo>
                <a:cubicBezTo>
                  <a:pt x="6881681" y="478615"/>
                  <a:pt x="6908132" y="475697"/>
                  <a:pt x="6950973" y="470728"/>
                </a:cubicBezTo>
                <a:cubicBezTo>
                  <a:pt x="6993815" y="465759"/>
                  <a:pt x="7021519" y="461457"/>
                  <a:pt x="7034089" y="457822"/>
                </a:cubicBezTo>
                <a:cubicBezTo>
                  <a:pt x="7040373" y="456004"/>
                  <a:pt x="7046207" y="455124"/>
                  <a:pt x="7051590" y="455181"/>
                </a:cubicBezTo>
                <a:close/>
                <a:moveTo>
                  <a:pt x="3738697" y="455101"/>
                </a:moveTo>
                <a:cubicBezTo>
                  <a:pt x="3745408" y="455101"/>
                  <a:pt x="3754342" y="456492"/>
                  <a:pt x="3765499" y="459274"/>
                </a:cubicBezTo>
                <a:cubicBezTo>
                  <a:pt x="3777358" y="461267"/>
                  <a:pt x="3786217" y="466282"/>
                  <a:pt x="3792075" y="474320"/>
                </a:cubicBezTo>
                <a:cubicBezTo>
                  <a:pt x="3797933" y="482358"/>
                  <a:pt x="3798589" y="490184"/>
                  <a:pt x="3794043" y="497799"/>
                </a:cubicBezTo>
                <a:cubicBezTo>
                  <a:pt x="3789497" y="505413"/>
                  <a:pt x="3780904" y="504994"/>
                  <a:pt x="3768263" y="496540"/>
                </a:cubicBezTo>
                <a:cubicBezTo>
                  <a:pt x="3755622" y="488087"/>
                  <a:pt x="3745272" y="479067"/>
                  <a:pt x="3737213" y="469480"/>
                </a:cubicBezTo>
                <a:cubicBezTo>
                  <a:pt x="3729154" y="459894"/>
                  <a:pt x="3729649" y="455101"/>
                  <a:pt x="3738697" y="455101"/>
                </a:cubicBezTo>
                <a:close/>
                <a:moveTo>
                  <a:pt x="1957522" y="455101"/>
                </a:moveTo>
                <a:cubicBezTo>
                  <a:pt x="1964233" y="455101"/>
                  <a:pt x="1973167" y="456492"/>
                  <a:pt x="1984324" y="459274"/>
                </a:cubicBezTo>
                <a:cubicBezTo>
                  <a:pt x="1996183" y="461267"/>
                  <a:pt x="2005042" y="466282"/>
                  <a:pt x="2010900" y="474320"/>
                </a:cubicBezTo>
                <a:cubicBezTo>
                  <a:pt x="2016758" y="482358"/>
                  <a:pt x="2017414" y="490184"/>
                  <a:pt x="2012868" y="497799"/>
                </a:cubicBezTo>
                <a:cubicBezTo>
                  <a:pt x="2008322" y="505413"/>
                  <a:pt x="1999729" y="504994"/>
                  <a:pt x="1987088" y="496540"/>
                </a:cubicBezTo>
                <a:cubicBezTo>
                  <a:pt x="1974447" y="488087"/>
                  <a:pt x="1964097" y="479067"/>
                  <a:pt x="1956038" y="469480"/>
                </a:cubicBezTo>
                <a:cubicBezTo>
                  <a:pt x="1947979" y="459894"/>
                  <a:pt x="1948474" y="455101"/>
                  <a:pt x="1957522" y="455101"/>
                </a:cubicBezTo>
                <a:close/>
                <a:moveTo>
                  <a:pt x="222486" y="454886"/>
                </a:moveTo>
                <a:cubicBezTo>
                  <a:pt x="225450" y="454283"/>
                  <a:pt x="229898" y="455416"/>
                  <a:pt x="235827" y="458284"/>
                </a:cubicBezTo>
                <a:cubicBezTo>
                  <a:pt x="247687" y="464020"/>
                  <a:pt x="256485" y="470628"/>
                  <a:pt x="262221" y="478106"/>
                </a:cubicBezTo>
                <a:cubicBezTo>
                  <a:pt x="267957" y="485584"/>
                  <a:pt x="267179" y="489930"/>
                  <a:pt x="259887" y="491141"/>
                </a:cubicBezTo>
                <a:cubicBezTo>
                  <a:pt x="252595" y="492353"/>
                  <a:pt x="243618" y="495400"/>
                  <a:pt x="232956" y="500283"/>
                </a:cubicBezTo>
                <a:cubicBezTo>
                  <a:pt x="222294" y="505166"/>
                  <a:pt x="212425" y="508855"/>
                  <a:pt x="203347" y="511350"/>
                </a:cubicBezTo>
                <a:cubicBezTo>
                  <a:pt x="218648" y="517330"/>
                  <a:pt x="224933" y="523801"/>
                  <a:pt x="222201" y="530763"/>
                </a:cubicBezTo>
                <a:cubicBezTo>
                  <a:pt x="219469" y="537725"/>
                  <a:pt x="217680" y="553439"/>
                  <a:pt x="216834" y="577903"/>
                </a:cubicBezTo>
                <a:cubicBezTo>
                  <a:pt x="244038" y="574375"/>
                  <a:pt x="264960" y="570794"/>
                  <a:pt x="279601" y="567159"/>
                </a:cubicBezTo>
                <a:cubicBezTo>
                  <a:pt x="294243" y="563524"/>
                  <a:pt x="306339" y="565707"/>
                  <a:pt x="315889" y="573709"/>
                </a:cubicBezTo>
                <a:cubicBezTo>
                  <a:pt x="325439" y="581711"/>
                  <a:pt x="327663" y="587361"/>
                  <a:pt x="322557" y="590659"/>
                </a:cubicBezTo>
                <a:cubicBezTo>
                  <a:pt x="317452" y="593957"/>
                  <a:pt x="310493" y="595380"/>
                  <a:pt x="301681" y="594929"/>
                </a:cubicBezTo>
                <a:cubicBezTo>
                  <a:pt x="292869" y="594477"/>
                  <a:pt x="280400" y="594929"/>
                  <a:pt x="264275" y="596284"/>
                </a:cubicBezTo>
                <a:cubicBezTo>
                  <a:pt x="248150" y="597639"/>
                  <a:pt x="232279" y="599098"/>
                  <a:pt x="216662" y="600661"/>
                </a:cubicBezTo>
                <a:cubicBezTo>
                  <a:pt x="215887" y="623835"/>
                  <a:pt x="215501" y="646844"/>
                  <a:pt x="215501" y="669688"/>
                </a:cubicBezTo>
                <a:cubicBezTo>
                  <a:pt x="227173" y="667995"/>
                  <a:pt x="239025" y="666221"/>
                  <a:pt x="251057" y="664364"/>
                </a:cubicBezTo>
                <a:cubicBezTo>
                  <a:pt x="263088" y="662507"/>
                  <a:pt x="273668" y="664410"/>
                  <a:pt x="282796" y="670075"/>
                </a:cubicBezTo>
                <a:cubicBezTo>
                  <a:pt x="291923" y="675739"/>
                  <a:pt x="295278" y="680941"/>
                  <a:pt x="292862" y="685681"/>
                </a:cubicBezTo>
                <a:cubicBezTo>
                  <a:pt x="290446" y="690420"/>
                  <a:pt x="284972" y="692564"/>
                  <a:pt x="276439" y="692112"/>
                </a:cubicBezTo>
                <a:cubicBezTo>
                  <a:pt x="267907" y="691660"/>
                  <a:pt x="257015" y="691435"/>
                  <a:pt x="243765" y="691435"/>
                </a:cubicBezTo>
                <a:cubicBezTo>
                  <a:pt x="231504" y="691435"/>
                  <a:pt x="216938" y="692546"/>
                  <a:pt x="200066" y="694769"/>
                </a:cubicBezTo>
                <a:cubicBezTo>
                  <a:pt x="183196" y="696991"/>
                  <a:pt x="167991" y="699243"/>
                  <a:pt x="154454" y="701523"/>
                </a:cubicBezTo>
                <a:cubicBezTo>
                  <a:pt x="140917" y="703803"/>
                  <a:pt x="131851" y="704205"/>
                  <a:pt x="127255" y="702728"/>
                </a:cubicBezTo>
                <a:cubicBezTo>
                  <a:pt x="122659" y="701250"/>
                  <a:pt x="117065" y="697404"/>
                  <a:pt x="110477" y="691187"/>
                </a:cubicBezTo>
                <a:cubicBezTo>
                  <a:pt x="103887" y="684971"/>
                  <a:pt x="106472" y="681863"/>
                  <a:pt x="118231" y="681863"/>
                </a:cubicBezTo>
                <a:cubicBezTo>
                  <a:pt x="128097" y="681863"/>
                  <a:pt x="139107" y="681214"/>
                  <a:pt x="151260" y="679916"/>
                </a:cubicBezTo>
                <a:cubicBezTo>
                  <a:pt x="163413" y="678618"/>
                  <a:pt x="176223" y="676779"/>
                  <a:pt x="189688" y="674398"/>
                </a:cubicBezTo>
                <a:lnTo>
                  <a:pt x="189688" y="606404"/>
                </a:lnTo>
                <a:cubicBezTo>
                  <a:pt x="154612" y="612700"/>
                  <a:pt x="133786" y="616525"/>
                  <a:pt x="127211" y="617880"/>
                </a:cubicBezTo>
                <a:cubicBezTo>
                  <a:pt x="120637" y="619235"/>
                  <a:pt x="112083" y="615614"/>
                  <a:pt x="101550" y="607017"/>
                </a:cubicBezTo>
                <a:cubicBezTo>
                  <a:pt x="91017" y="598420"/>
                  <a:pt x="90726" y="594122"/>
                  <a:pt x="100679" y="594122"/>
                </a:cubicBezTo>
                <a:cubicBezTo>
                  <a:pt x="108752" y="594122"/>
                  <a:pt x="121439" y="593236"/>
                  <a:pt x="138741" y="591465"/>
                </a:cubicBezTo>
                <a:cubicBezTo>
                  <a:pt x="156043" y="589694"/>
                  <a:pt x="173025" y="587224"/>
                  <a:pt x="189688" y="584055"/>
                </a:cubicBezTo>
                <a:cubicBezTo>
                  <a:pt x="189688" y="565829"/>
                  <a:pt x="189258" y="550958"/>
                  <a:pt x="188398" y="539443"/>
                </a:cubicBezTo>
                <a:cubicBezTo>
                  <a:pt x="187537" y="527928"/>
                  <a:pt x="186368" y="521453"/>
                  <a:pt x="184891" y="520019"/>
                </a:cubicBezTo>
                <a:cubicBezTo>
                  <a:pt x="169963" y="525339"/>
                  <a:pt x="155780" y="529143"/>
                  <a:pt x="142344" y="531430"/>
                </a:cubicBezTo>
                <a:cubicBezTo>
                  <a:pt x="128907" y="533717"/>
                  <a:pt x="129642" y="530222"/>
                  <a:pt x="144548" y="520944"/>
                </a:cubicBezTo>
                <a:cubicBezTo>
                  <a:pt x="159455" y="511666"/>
                  <a:pt x="173985" y="502388"/>
                  <a:pt x="188140" y="493110"/>
                </a:cubicBezTo>
                <a:cubicBezTo>
                  <a:pt x="202294" y="483831"/>
                  <a:pt x="210814" y="477543"/>
                  <a:pt x="213704" y="474245"/>
                </a:cubicBezTo>
                <a:cubicBezTo>
                  <a:pt x="216594" y="470947"/>
                  <a:pt x="218039" y="466831"/>
                  <a:pt x="218039" y="461898"/>
                </a:cubicBezTo>
                <a:cubicBezTo>
                  <a:pt x="218039" y="457825"/>
                  <a:pt x="219521" y="455488"/>
                  <a:pt x="222486" y="454886"/>
                </a:cubicBezTo>
                <a:close/>
                <a:moveTo>
                  <a:pt x="7371047" y="446591"/>
                </a:moveTo>
                <a:cubicBezTo>
                  <a:pt x="7377853" y="445677"/>
                  <a:pt x="7385627" y="447513"/>
                  <a:pt x="7394365" y="452100"/>
                </a:cubicBezTo>
                <a:cubicBezTo>
                  <a:pt x="7406017" y="458216"/>
                  <a:pt x="7415223" y="464078"/>
                  <a:pt x="7421984" y="469685"/>
                </a:cubicBezTo>
                <a:cubicBezTo>
                  <a:pt x="7428746" y="475292"/>
                  <a:pt x="7430305" y="480601"/>
                  <a:pt x="7426663" y="485613"/>
                </a:cubicBezTo>
                <a:cubicBezTo>
                  <a:pt x="7423021" y="490625"/>
                  <a:pt x="7420762" y="500989"/>
                  <a:pt x="7419887" y="516706"/>
                </a:cubicBezTo>
                <a:cubicBezTo>
                  <a:pt x="7419012" y="532423"/>
                  <a:pt x="7419475" y="559135"/>
                  <a:pt x="7421275" y="596843"/>
                </a:cubicBezTo>
                <a:cubicBezTo>
                  <a:pt x="7423074" y="634551"/>
                  <a:pt x="7424659" y="663063"/>
                  <a:pt x="7426028" y="682379"/>
                </a:cubicBezTo>
                <a:cubicBezTo>
                  <a:pt x="7427398" y="701695"/>
                  <a:pt x="7423250" y="718383"/>
                  <a:pt x="7413584" y="732444"/>
                </a:cubicBezTo>
                <a:cubicBezTo>
                  <a:pt x="7403919" y="746505"/>
                  <a:pt x="7395687" y="746978"/>
                  <a:pt x="7388890" y="733864"/>
                </a:cubicBezTo>
                <a:cubicBezTo>
                  <a:pt x="7382093" y="720750"/>
                  <a:pt x="7372051" y="707675"/>
                  <a:pt x="7358765" y="694640"/>
                </a:cubicBezTo>
                <a:cubicBezTo>
                  <a:pt x="7345479" y="681604"/>
                  <a:pt x="7346734" y="677335"/>
                  <a:pt x="7362529" y="681830"/>
                </a:cubicBezTo>
                <a:cubicBezTo>
                  <a:pt x="7378326" y="686326"/>
                  <a:pt x="7387102" y="686713"/>
                  <a:pt x="7388858" y="682992"/>
                </a:cubicBezTo>
                <a:cubicBezTo>
                  <a:pt x="7390615" y="679271"/>
                  <a:pt x="7391715" y="669871"/>
                  <a:pt x="7392160" y="654792"/>
                </a:cubicBezTo>
                <a:cubicBezTo>
                  <a:pt x="7392605" y="639713"/>
                  <a:pt x="7391715" y="608383"/>
                  <a:pt x="7389493" y="560802"/>
                </a:cubicBezTo>
                <a:cubicBezTo>
                  <a:pt x="7387271" y="513222"/>
                  <a:pt x="7384044" y="487316"/>
                  <a:pt x="7379813" y="483086"/>
                </a:cubicBezTo>
                <a:cubicBezTo>
                  <a:pt x="7375583" y="478855"/>
                  <a:pt x="7368885" y="476529"/>
                  <a:pt x="7359722" y="476106"/>
                </a:cubicBezTo>
                <a:cubicBezTo>
                  <a:pt x="7350559" y="475682"/>
                  <a:pt x="7335871" y="476597"/>
                  <a:pt x="7315659" y="478848"/>
                </a:cubicBezTo>
                <a:cubicBezTo>
                  <a:pt x="7295447" y="481100"/>
                  <a:pt x="7265421" y="484348"/>
                  <a:pt x="7225584" y="488592"/>
                </a:cubicBezTo>
                <a:cubicBezTo>
                  <a:pt x="7226459" y="551876"/>
                  <a:pt x="7226449" y="599815"/>
                  <a:pt x="7225552" y="632410"/>
                </a:cubicBezTo>
                <a:cubicBezTo>
                  <a:pt x="7224656" y="665006"/>
                  <a:pt x="7221422" y="689968"/>
                  <a:pt x="7215851" y="707298"/>
                </a:cubicBezTo>
                <a:cubicBezTo>
                  <a:pt x="7210279" y="724629"/>
                  <a:pt x="7203737" y="726149"/>
                  <a:pt x="7196223" y="711859"/>
                </a:cubicBezTo>
                <a:cubicBezTo>
                  <a:pt x="7188709" y="697569"/>
                  <a:pt x="7186303" y="686466"/>
                  <a:pt x="7189006" y="678550"/>
                </a:cubicBezTo>
                <a:cubicBezTo>
                  <a:pt x="7191709" y="670634"/>
                  <a:pt x="7194409" y="654530"/>
                  <a:pt x="7197105" y="630238"/>
                </a:cubicBezTo>
                <a:cubicBezTo>
                  <a:pt x="7199801" y="605945"/>
                  <a:pt x="7201148" y="576828"/>
                  <a:pt x="7201148" y="542884"/>
                </a:cubicBezTo>
                <a:cubicBezTo>
                  <a:pt x="7201148" y="508712"/>
                  <a:pt x="7198449" y="486882"/>
                  <a:pt x="7193050" y="477396"/>
                </a:cubicBezTo>
                <a:cubicBezTo>
                  <a:pt x="7187651" y="467910"/>
                  <a:pt x="7188752" y="463640"/>
                  <a:pt x="7196351" y="464587"/>
                </a:cubicBezTo>
                <a:cubicBezTo>
                  <a:pt x="7203952" y="465533"/>
                  <a:pt x="7210362" y="466659"/>
                  <a:pt x="7215581" y="467964"/>
                </a:cubicBezTo>
                <a:cubicBezTo>
                  <a:pt x="7220802" y="469269"/>
                  <a:pt x="7234163" y="469043"/>
                  <a:pt x="7255667" y="467286"/>
                </a:cubicBezTo>
                <a:cubicBezTo>
                  <a:pt x="7277169" y="465530"/>
                  <a:pt x="7298641" y="462862"/>
                  <a:pt x="7320079" y="459284"/>
                </a:cubicBezTo>
                <a:cubicBezTo>
                  <a:pt x="7341518" y="455707"/>
                  <a:pt x="7356345" y="452086"/>
                  <a:pt x="7364562" y="448422"/>
                </a:cubicBezTo>
                <a:cubicBezTo>
                  <a:pt x="7366617" y="447506"/>
                  <a:pt x="7368778" y="446895"/>
                  <a:pt x="7371047" y="446591"/>
                </a:cubicBezTo>
                <a:close/>
                <a:moveTo>
                  <a:pt x="3665991" y="443505"/>
                </a:moveTo>
                <a:cubicBezTo>
                  <a:pt x="3667399" y="443517"/>
                  <a:pt x="3669117" y="443890"/>
                  <a:pt x="3671144" y="444625"/>
                </a:cubicBezTo>
                <a:cubicBezTo>
                  <a:pt x="3679253" y="447565"/>
                  <a:pt x="3686477" y="451942"/>
                  <a:pt x="3692815" y="457757"/>
                </a:cubicBezTo>
                <a:cubicBezTo>
                  <a:pt x="3699154" y="463572"/>
                  <a:pt x="3700613" y="468175"/>
                  <a:pt x="3697193" y="471567"/>
                </a:cubicBezTo>
                <a:cubicBezTo>
                  <a:pt x="3693773" y="474958"/>
                  <a:pt x="3688739" y="483742"/>
                  <a:pt x="3682092" y="497917"/>
                </a:cubicBezTo>
                <a:cubicBezTo>
                  <a:pt x="3675446" y="512092"/>
                  <a:pt x="3664644" y="533248"/>
                  <a:pt x="3649687" y="561383"/>
                </a:cubicBezTo>
                <a:cubicBezTo>
                  <a:pt x="3663182" y="570991"/>
                  <a:pt x="3669244" y="581424"/>
                  <a:pt x="3667874" y="592681"/>
                </a:cubicBezTo>
                <a:cubicBezTo>
                  <a:pt x="3666505" y="603938"/>
                  <a:pt x="3665591" y="622878"/>
                  <a:pt x="3665132" y="649500"/>
                </a:cubicBezTo>
                <a:cubicBezTo>
                  <a:pt x="3664673" y="676123"/>
                  <a:pt x="3662443" y="696744"/>
                  <a:pt x="3658442" y="711364"/>
                </a:cubicBezTo>
                <a:cubicBezTo>
                  <a:pt x="3654441" y="725984"/>
                  <a:pt x="3648579" y="727063"/>
                  <a:pt x="3640857" y="714601"/>
                </a:cubicBezTo>
                <a:cubicBezTo>
                  <a:pt x="3633135" y="702140"/>
                  <a:pt x="3630855" y="691259"/>
                  <a:pt x="3634017" y="681959"/>
                </a:cubicBezTo>
                <a:cubicBezTo>
                  <a:pt x="3637179" y="672660"/>
                  <a:pt x="3639205" y="661499"/>
                  <a:pt x="3640094" y="648479"/>
                </a:cubicBezTo>
                <a:cubicBezTo>
                  <a:pt x="3640983" y="635458"/>
                  <a:pt x="3641427" y="620508"/>
                  <a:pt x="3641427" y="603630"/>
                </a:cubicBezTo>
                <a:cubicBezTo>
                  <a:pt x="3641427" y="587267"/>
                  <a:pt x="3641141" y="577394"/>
                  <a:pt x="3640567" y="574010"/>
                </a:cubicBezTo>
                <a:cubicBezTo>
                  <a:pt x="3633124" y="585052"/>
                  <a:pt x="3624854" y="594893"/>
                  <a:pt x="3615755" y="603533"/>
                </a:cubicBezTo>
                <a:cubicBezTo>
                  <a:pt x="3606656" y="612173"/>
                  <a:pt x="3596288" y="618862"/>
                  <a:pt x="3584651" y="623602"/>
                </a:cubicBezTo>
                <a:cubicBezTo>
                  <a:pt x="3573014" y="628341"/>
                  <a:pt x="3573136" y="623724"/>
                  <a:pt x="3585016" y="609749"/>
                </a:cubicBezTo>
                <a:cubicBezTo>
                  <a:pt x="3596898" y="595775"/>
                  <a:pt x="3608628" y="579882"/>
                  <a:pt x="3620207" y="562072"/>
                </a:cubicBezTo>
                <a:cubicBezTo>
                  <a:pt x="3631787" y="544261"/>
                  <a:pt x="3642044" y="523812"/>
                  <a:pt x="3650978" y="500724"/>
                </a:cubicBezTo>
                <a:cubicBezTo>
                  <a:pt x="3659912" y="477636"/>
                  <a:pt x="3663479" y="461780"/>
                  <a:pt x="3661679" y="453154"/>
                </a:cubicBezTo>
                <a:cubicBezTo>
                  <a:pt x="3660330" y="446685"/>
                  <a:pt x="3661767" y="443468"/>
                  <a:pt x="3665991" y="443505"/>
                </a:cubicBezTo>
                <a:close/>
                <a:moveTo>
                  <a:pt x="1884816" y="443505"/>
                </a:moveTo>
                <a:cubicBezTo>
                  <a:pt x="1886224" y="443517"/>
                  <a:pt x="1887942" y="443890"/>
                  <a:pt x="1889969" y="444625"/>
                </a:cubicBezTo>
                <a:cubicBezTo>
                  <a:pt x="1898079" y="447565"/>
                  <a:pt x="1905302" y="451942"/>
                  <a:pt x="1911641" y="457757"/>
                </a:cubicBezTo>
                <a:cubicBezTo>
                  <a:pt x="1917979" y="463572"/>
                  <a:pt x="1919438" y="468175"/>
                  <a:pt x="1916018" y="471567"/>
                </a:cubicBezTo>
                <a:cubicBezTo>
                  <a:pt x="1912598" y="474958"/>
                  <a:pt x="1907565" y="483742"/>
                  <a:pt x="1900918" y="497917"/>
                </a:cubicBezTo>
                <a:cubicBezTo>
                  <a:pt x="1894271" y="512092"/>
                  <a:pt x="1883469" y="533248"/>
                  <a:pt x="1868513" y="561383"/>
                </a:cubicBezTo>
                <a:cubicBezTo>
                  <a:pt x="1882007" y="570991"/>
                  <a:pt x="1888069" y="581424"/>
                  <a:pt x="1886700" y="592681"/>
                </a:cubicBezTo>
                <a:cubicBezTo>
                  <a:pt x="1885330" y="603938"/>
                  <a:pt x="1884416" y="622878"/>
                  <a:pt x="1883957" y="649500"/>
                </a:cubicBezTo>
                <a:cubicBezTo>
                  <a:pt x="1883498" y="676123"/>
                  <a:pt x="1881268" y="696744"/>
                  <a:pt x="1877267" y="711364"/>
                </a:cubicBezTo>
                <a:cubicBezTo>
                  <a:pt x="1873266" y="725984"/>
                  <a:pt x="1867405" y="727063"/>
                  <a:pt x="1859683" y="714601"/>
                </a:cubicBezTo>
                <a:cubicBezTo>
                  <a:pt x="1851961" y="702140"/>
                  <a:pt x="1849680" y="691259"/>
                  <a:pt x="1852842" y="681959"/>
                </a:cubicBezTo>
                <a:cubicBezTo>
                  <a:pt x="1856004" y="672660"/>
                  <a:pt x="1858030" y="661499"/>
                  <a:pt x="1858919" y="648479"/>
                </a:cubicBezTo>
                <a:cubicBezTo>
                  <a:pt x="1859808" y="635458"/>
                  <a:pt x="1860253" y="620508"/>
                  <a:pt x="1860253" y="603630"/>
                </a:cubicBezTo>
                <a:cubicBezTo>
                  <a:pt x="1860253" y="587267"/>
                  <a:pt x="1859966" y="577394"/>
                  <a:pt x="1859392" y="574010"/>
                </a:cubicBezTo>
                <a:cubicBezTo>
                  <a:pt x="1851950" y="585052"/>
                  <a:pt x="1843679" y="594893"/>
                  <a:pt x="1834580" y="603533"/>
                </a:cubicBezTo>
                <a:cubicBezTo>
                  <a:pt x="1825481" y="612173"/>
                  <a:pt x="1815113" y="618862"/>
                  <a:pt x="1803476" y="623602"/>
                </a:cubicBezTo>
                <a:cubicBezTo>
                  <a:pt x="1791839" y="628341"/>
                  <a:pt x="1791961" y="623724"/>
                  <a:pt x="1803842" y="609749"/>
                </a:cubicBezTo>
                <a:cubicBezTo>
                  <a:pt x="1815723" y="595775"/>
                  <a:pt x="1827453" y="579882"/>
                  <a:pt x="1839033" y="562072"/>
                </a:cubicBezTo>
                <a:cubicBezTo>
                  <a:pt x="1850612" y="544261"/>
                  <a:pt x="1860869" y="523812"/>
                  <a:pt x="1869803" y="500724"/>
                </a:cubicBezTo>
                <a:cubicBezTo>
                  <a:pt x="1878737" y="477636"/>
                  <a:pt x="1882304" y="461780"/>
                  <a:pt x="1880505" y="453154"/>
                </a:cubicBezTo>
                <a:cubicBezTo>
                  <a:pt x="1879155" y="446685"/>
                  <a:pt x="1880592" y="443468"/>
                  <a:pt x="1884816" y="443505"/>
                </a:cubicBezTo>
                <a:close/>
                <a:moveTo>
                  <a:pt x="87121" y="443192"/>
                </a:moveTo>
                <a:cubicBezTo>
                  <a:pt x="90735" y="443800"/>
                  <a:pt x="96605" y="446748"/>
                  <a:pt x="104733" y="452035"/>
                </a:cubicBezTo>
                <a:cubicBezTo>
                  <a:pt x="120988" y="462611"/>
                  <a:pt x="126247" y="470083"/>
                  <a:pt x="120511" y="474449"/>
                </a:cubicBezTo>
                <a:cubicBezTo>
                  <a:pt x="114775" y="478816"/>
                  <a:pt x="109297" y="485789"/>
                  <a:pt x="104077" y="495368"/>
                </a:cubicBezTo>
                <a:cubicBezTo>
                  <a:pt x="98857" y="504947"/>
                  <a:pt x="89651" y="519711"/>
                  <a:pt x="76458" y="539658"/>
                </a:cubicBezTo>
                <a:cubicBezTo>
                  <a:pt x="82079" y="542454"/>
                  <a:pt x="86862" y="545842"/>
                  <a:pt x="90805" y="549821"/>
                </a:cubicBezTo>
                <a:cubicBezTo>
                  <a:pt x="94749" y="553801"/>
                  <a:pt x="96043" y="560638"/>
                  <a:pt x="94688" y="570332"/>
                </a:cubicBezTo>
                <a:cubicBezTo>
                  <a:pt x="93332" y="580026"/>
                  <a:pt x="92655" y="600123"/>
                  <a:pt x="92655" y="630625"/>
                </a:cubicBezTo>
                <a:cubicBezTo>
                  <a:pt x="92655" y="659320"/>
                  <a:pt x="92415" y="679934"/>
                  <a:pt x="91934" y="692467"/>
                </a:cubicBezTo>
                <a:cubicBezTo>
                  <a:pt x="91454" y="705000"/>
                  <a:pt x="89220" y="714938"/>
                  <a:pt x="85234" y="722280"/>
                </a:cubicBezTo>
                <a:cubicBezTo>
                  <a:pt x="81248" y="729623"/>
                  <a:pt x="75612" y="726593"/>
                  <a:pt x="68327" y="713192"/>
                </a:cubicBezTo>
                <a:cubicBezTo>
                  <a:pt x="61042" y="699791"/>
                  <a:pt x="58981" y="688667"/>
                  <a:pt x="62142" y="679819"/>
                </a:cubicBezTo>
                <a:cubicBezTo>
                  <a:pt x="65304" y="670971"/>
                  <a:pt x="67782" y="655857"/>
                  <a:pt x="69574" y="634475"/>
                </a:cubicBezTo>
                <a:cubicBezTo>
                  <a:pt x="71367" y="613094"/>
                  <a:pt x="71607" y="594606"/>
                  <a:pt x="70295" y="579011"/>
                </a:cubicBezTo>
                <a:cubicBezTo>
                  <a:pt x="68983" y="563416"/>
                  <a:pt x="68004" y="554550"/>
                  <a:pt x="67359" y="552413"/>
                </a:cubicBezTo>
                <a:cubicBezTo>
                  <a:pt x="61852" y="561491"/>
                  <a:pt x="54328" y="571031"/>
                  <a:pt x="44784" y="581033"/>
                </a:cubicBezTo>
                <a:cubicBezTo>
                  <a:pt x="35240" y="591035"/>
                  <a:pt x="23936" y="599790"/>
                  <a:pt x="10873" y="607297"/>
                </a:cubicBezTo>
                <a:cubicBezTo>
                  <a:pt x="-2191" y="614804"/>
                  <a:pt x="-3482" y="611610"/>
                  <a:pt x="7001" y="597714"/>
                </a:cubicBezTo>
                <a:cubicBezTo>
                  <a:pt x="17484" y="583819"/>
                  <a:pt x="27410" y="570177"/>
                  <a:pt x="36782" y="556791"/>
                </a:cubicBezTo>
                <a:cubicBezTo>
                  <a:pt x="46153" y="543404"/>
                  <a:pt x="54650" y="529534"/>
                  <a:pt x="62272" y="515179"/>
                </a:cubicBezTo>
                <a:cubicBezTo>
                  <a:pt x="69893" y="500825"/>
                  <a:pt x="75712" y="488141"/>
                  <a:pt x="79727" y="477127"/>
                </a:cubicBezTo>
                <a:cubicBezTo>
                  <a:pt x="83743" y="466114"/>
                  <a:pt x="84851" y="456535"/>
                  <a:pt x="83051" y="448389"/>
                </a:cubicBezTo>
                <a:cubicBezTo>
                  <a:pt x="82151" y="444317"/>
                  <a:pt x="83508" y="442584"/>
                  <a:pt x="87121" y="443192"/>
                </a:cubicBezTo>
                <a:close/>
                <a:moveTo>
                  <a:pt x="6550204" y="443062"/>
                </a:moveTo>
                <a:cubicBezTo>
                  <a:pt x="6553607" y="441354"/>
                  <a:pt x="6560775" y="444830"/>
                  <a:pt x="6571707" y="453487"/>
                </a:cubicBezTo>
                <a:cubicBezTo>
                  <a:pt x="6586284" y="465031"/>
                  <a:pt x="6588873" y="472212"/>
                  <a:pt x="6579473" y="475030"/>
                </a:cubicBezTo>
                <a:cubicBezTo>
                  <a:pt x="6570073" y="477848"/>
                  <a:pt x="6562508" y="480576"/>
                  <a:pt x="6556779" y="483215"/>
                </a:cubicBezTo>
                <a:cubicBezTo>
                  <a:pt x="6551050" y="485853"/>
                  <a:pt x="6543971" y="488850"/>
                  <a:pt x="6535538" y="492206"/>
                </a:cubicBezTo>
                <a:cubicBezTo>
                  <a:pt x="6547240" y="497713"/>
                  <a:pt x="6552190" y="502119"/>
                  <a:pt x="6550391" y="505424"/>
                </a:cubicBezTo>
                <a:cubicBezTo>
                  <a:pt x="6548591" y="508730"/>
                  <a:pt x="6547691" y="513989"/>
                  <a:pt x="6547691" y="521202"/>
                </a:cubicBezTo>
                <a:cubicBezTo>
                  <a:pt x="6551607" y="519711"/>
                  <a:pt x="6556547" y="517764"/>
                  <a:pt x="6562512" y="515362"/>
                </a:cubicBezTo>
                <a:cubicBezTo>
                  <a:pt x="6568477" y="512960"/>
                  <a:pt x="6574020" y="514279"/>
                  <a:pt x="6579139" y="519320"/>
                </a:cubicBezTo>
                <a:cubicBezTo>
                  <a:pt x="6584259" y="524360"/>
                  <a:pt x="6582971" y="528634"/>
                  <a:pt x="6575279" y="532140"/>
                </a:cubicBezTo>
                <a:cubicBezTo>
                  <a:pt x="6567585" y="535646"/>
                  <a:pt x="6558389" y="538926"/>
                  <a:pt x="6547691" y="541981"/>
                </a:cubicBezTo>
                <a:lnTo>
                  <a:pt x="6547691" y="568847"/>
                </a:lnTo>
                <a:cubicBezTo>
                  <a:pt x="6556683" y="569607"/>
                  <a:pt x="6565451" y="572009"/>
                  <a:pt x="6573999" y="576053"/>
                </a:cubicBezTo>
                <a:cubicBezTo>
                  <a:pt x="6582545" y="580097"/>
                  <a:pt x="6586234" y="587067"/>
                  <a:pt x="6585065" y="596961"/>
                </a:cubicBezTo>
                <a:cubicBezTo>
                  <a:pt x="6583897" y="606856"/>
                  <a:pt x="6578749" y="609201"/>
                  <a:pt x="6569621" y="603995"/>
                </a:cubicBezTo>
                <a:cubicBezTo>
                  <a:pt x="6560493" y="598790"/>
                  <a:pt x="6553183" y="592394"/>
                  <a:pt x="6547691" y="584808"/>
                </a:cubicBezTo>
                <a:lnTo>
                  <a:pt x="6547691" y="673818"/>
                </a:lnTo>
                <a:cubicBezTo>
                  <a:pt x="6547691" y="682350"/>
                  <a:pt x="6545181" y="691919"/>
                  <a:pt x="6540163" y="702523"/>
                </a:cubicBezTo>
                <a:cubicBezTo>
                  <a:pt x="6535143" y="713128"/>
                  <a:pt x="6529715" y="711747"/>
                  <a:pt x="6523879" y="698382"/>
                </a:cubicBezTo>
                <a:cubicBezTo>
                  <a:pt x="6518043" y="685017"/>
                  <a:pt x="6516250" y="673943"/>
                  <a:pt x="6518502" y="665160"/>
                </a:cubicBezTo>
                <a:cubicBezTo>
                  <a:pt x="6520753" y="656376"/>
                  <a:pt x="6522105" y="644363"/>
                  <a:pt x="6522557" y="629119"/>
                </a:cubicBezTo>
                <a:cubicBezTo>
                  <a:pt x="6523008" y="613876"/>
                  <a:pt x="6523679" y="596409"/>
                  <a:pt x="6524568" y="576720"/>
                </a:cubicBezTo>
                <a:cubicBezTo>
                  <a:pt x="6510571" y="611768"/>
                  <a:pt x="6490875" y="638301"/>
                  <a:pt x="6465479" y="656319"/>
                </a:cubicBezTo>
                <a:cubicBezTo>
                  <a:pt x="6440082" y="674337"/>
                  <a:pt x="6435095" y="674147"/>
                  <a:pt x="6450519" y="655749"/>
                </a:cubicBezTo>
                <a:cubicBezTo>
                  <a:pt x="6465941" y="637350"/>
                  <a:pt x="6480134" y="617199"/>
                  <a:pt x="6493099" y="595294"/>
                </a:cubicBezTo>
                <a:cubicBezTo>
                  <a:pt x="6506061" y="573390"/>
                  <a:pt x="6514307" y="558200"/>
                  <a:pt x="6517835" y="549725"/>
                </a:cubicBezTo>
                <a:cubicBezTo>
                  <a:pt x="6495321" y="558716"/>
                  <a:pt x="6481085" y="564337"/>
                  <a:pt x="6475126" y="566589"/>
                </a:cubicBezTo>
                <a:cubicBezTo>
                  <a:pt x="6469168" y="568840"/>
                  <a:pt x="6461073" y="566305"/>
                  <a:pt x="6450841" y="558985"/>
                </a:cubicBezTo>
                <a:cubicBezTo>
                  <a:pt x="6440609" y="551664"/>
                  <a:pt x="6442513" y="547161"/>
                  <a:pt x="6456553" y="545476"/>
                </a:cubicBezTo>
                <a:cubicBezTo>
                  <a:pt x="6470591" y="543791"/>
                  <a:pt x="6492854" y="537865"/>
                  <a:pt x="6523342" y="527698"/>
                </a:cubicBezTo>
                <a:cubicBezTo>
                  <a:pt x="6524159" y="517545"/>
                  <a:pt x="6523270" y="508238"/>
                  <a:pt x="6520675" y="499778"/>
                </a:cubicBezTo>
                <a:cubicBezTo>
                  <a:pt x="6505043" y="506044"/>
                  <a:pt x="6492338" y="509411"/>
                  <a:pt x="6482559" y="509877"/>
                </a:cubicBezTo>
                <a:cubicBezTo>
                  <a:pt x="6472777" y="510343"/>
                  <a:pt x="6471975" y="507740"/>
                  <a:pt x="6480149" y="502069"/>
                </a:cubicBezTo>
                <a:cubicBezTo>
                  <a:pt x="6488323" y="496397"/>
                  <a:pt x="6496407" y="491335"/>
                  <a:pt x="6504402" y="486882"/>
                </a:cubicBezTo>
                <a:cubicBezTo>
                  <a:pt x="6512396" y="482430"/>
                  <a:pt x="6521373" y="476306"/>
                  <a:pt x="6531333" y="468512"/>
                </a:cubicBezTo>
                <a:cubicBezTo>
                  <a:pt x="6541292" y="460718"/>
                  <a:pt x="6546867" y="453380"/>
                  <a:pt x="6548057" y="446497"/>
                </a:cubicBezTo>
                <a:cubicBezTo>
                  <a:pt x="6548355" y="444776"/>
                  <a:pt x="6549071" y="443631"/>
                  <a:pt x="6550204" y="443062"/>
                </a:cubicBezTo>
                <a:close/>
                <a:moveTo>
                  <a:pt x="2998905" y="439344"/>
                </a:moveTo>
                <a:cubicBezTo>
                  <a:pt x="3001818" y="438918"/>
                  <a:pt x="3005766" y="439549"/>
                  <a:pt x="3010749" y="441237"/>
                </a:cubicBezTo>
                <a:cubicBezTo>
                  <a:pt x="3020716" y="444614"/>
                  <a:pt x="3028406" y="449522"/>
                  <a:pt x="3033819" y="455961"/>
                </a:cubicBezTo>
                <a:cubicBezTo>
                  <a:pt x="3039232" y="462400"/>
                  <a:pt x="3038125" y="466770"/>
                  <a:pt x="3030496" y="469072"/>
                </a:cubicBezTo>
                <a:cubicBezTo>
                  <a:pt x="3022867" y="471373"/>
                  <a:pt x="3013427" y="474772"/>
                  <a:pt x="3002178" y="479268"/>
                </a:cubicBezTo>
                <a:cubicBezTo>
                  <a:pt x="2990928" y="483763"/>
                  <a:pt x="2980341" y="487259"/>
                  <a:pt x="2970417" y="489754"/>
                </a:cubicBezTo>
                <a:cubicBezTo>
                  <a:pt x="2984815" y="494759"/>
                  <a:pt x="2991114" y="499817"/>
                  <a:pt x="2989314" y="504929"/>
                </a:cubicBezTo>
                <a:cubicBezTo>
                  <a:pt x="2987515" y="510042"/>
                  <a:pt x="2986615" y="518621"/>
                  <a:pt x="2986615" y="530667"/>
                </a:cubicBezTo>
                <a:cubicBezTo>
                  <a:pt x="2995420" y="529017"/>
                  <a:pt x="3003633" y="526580"/>
                  <a:pt x="3011255" y="523353"/>
                </a:cubicBezTo>
                <a:cubicBezTo>
                  <a:pt x="3018877" y="520126"/>
                  <a:pt x="3025896" y="522123"/>
                  <a:pt x="3032314" y="529344"/>
                </a:cubicBezTo>
                <a:cubicBezTo>
                  <a:pt x="3038731" y="536564"/>
                  <a:pt x="3036849" y="541267"/>
                  <a:pt x="3026667" y="543454"/>
                </a:cubicBezTo>
                <a:cubicBezTo>
                  <a:pt x="3016485" y="545641"/>
                  <a:pt x="3003579" y="548377"/>
                  <a:pt x="2987948" y="551661"/>
                </a:cubicBezTo>
                <a:lnTo>
                  <a:pt x="2987948" y="588250"/>
                </a:lnTo>
                <a:cubicBezTo>
                  <a:pt x="3000826" y="591462"/>
                  <a:pt x="3010993" y="595054"/>
                  <a:pt x="3018450" y="599026"/>
                </a:cubicBezTo>
                <a:cubicBezTo>
                  <a:pt x="3025907" y="602999"/>
                  <a:pt x="3030112" y="610172"/>
                  <a:pt x="3031066" y="620547"/>
                </a:cubicBezTo>
                <a:cubicBezTo>
                  <a:pt x="3032019" y="630922"/>
                  <a:pt x="3027341" y="634429"/>
                  <a:pt x="3017030" y="631066"/>
                </a:cubicBezTo>
                <a:cubicBezTo>
                  <a:pt x="3006719" y="627703"/>
                  <a:pt x="2997026" y="618135"/>
                  <a:pt x="2987948" y="602360"/>
                </a:cubicBezTo>
                <a:lnTo>
                  <a:pt x="2987948" y="658976"/>
                </a:lnTo>
                <a:cubicBezTo>
                  <a:pt x="2987948" y="681604"/>
                  <a:pt x="2986209" y="700096"/>
                  <a:pt x="2982733" y="714451"/>
                </a:cubicBezTo>
                <a:cubicBezTo>
                  <a:pt x="2979255" y="728805"/>
                  <a:pt x="2973604" y="730239"/>
                  <a:pt x="2965782" y="718753"/>
                </a:cubicBezTo>
                <a:cubicBezTo>
                  <a:pt x="2957959" y="707266"/>
                  <a:pt x="2954948" y="697995"/>
                  <a:pt x="2956748" y="690940"/>
                </a:cubicBezTo>
                <a:cubicBezTo>
                  <a:pt x="2958547" y="683884"/>
                  <a:pt x="2960121" y="672473"/>
                  <a:pt x="2961469" y="656706"/>
                </a:cubicBezTo>
                <a:cubicBezTo>
                  <a:pt x="2962817" y="640939"/>
                  <a:pt x="2963491" y="618321"/>
                  <a:pt x="2963491" y="588852"/>
                </a:cubicBezTo>
                <a:cubicBezTo>
                  <a:pt x="2962272" y="600195"/>
                  <a:pt x="2954564" y="614571"/>
                  <a:pt x="2940367" y="631980"/>
                </a:cubicBezTo>
                <a:cubicBezTo>
                  <a:pt x="2926171" y="649389"/>
                  <a:pt x="2909379" y="663428"/>
                  <a:pt x="2889990" y="674097"/>
                </a:cubicBezTo>
                <a:cubicBezTo>
                  <a:pt x="2870602" y="684766"/>
                  <a:pt x="2867078" y="683340"/>
                  <a:pt x="2879418" y="669817"/>
                </a:cubicBezTo>
                <a:cubicBezTo>
                  <a:pt x="2891758" y="656294"/>
                  <a:pt x="2906188" y="638365"/>
                  <a:pt x="2922707" y="616030"/>
                </a:cubicBezTo>
                <a:cubicBezTo>
                  <a:pt x="2939227" y="593695"/>
                  <a:pt x="2950578" y="574741"/>
                  <a:pt x="2956759" y="559168"/>
                </a:cubicBezTo>
                <a:cubicBezTo>
                  <a:pt x="2948642" y="562652"/>
                  <a:pt x="2939973" y="566237"/>
                  <a:pt x="2930752" y="569923"/>
                </a:cubicBezTo>
                <a:lnTo>
                  <a:pt x="2903994" y="579280"/>
                </a:lnTo>
                <a:cubicBezTo>
                  <a:pt x="2893769" y="582062"/>
                  <a:pt x="2883358" y="579240"/>
                  <a:pt x="2872761" y="570816"/>
                </a:cubicBezTo>
                <a:cubicBezTo>
                  <a:pt x="2862163" y="562391"/>
                  <a:pt x="2862791" y="557884"/>
                  <a:pt x="2874643" y="557296"/>
                </a:cubicBezTo>
                <a:cubicBezTo>
                  <a:pt x="2886495" y="556708"/>
                  <a:pt x="2899140" y="554848"/>
                  <a:pt x="2912576" y="551714"/>
                </a:cubicBezTo>
                <a:cubicBezTo>
                  <a:pt x="2926013" y="548581"/>
                  <a:pt x="2942540" y="544153"/>
                  <a:pt x="2962157" y="538432"/>
                </a:cubicBezTo>
                <a:cubicBezTo>
                  <a:pt x="2962157" y="530086"/>
                  <a:pt x="2961717" y="522600"/>
                  <a:pt x="2960835" y="515975"/>
                </a:cubicBezTo>
                <a:cubicBezTo>
                  <a:pt x="2959953" y="509350"/>
                  <a:pt x="2958659" y="503499"/>
                  <a:pt x="2956952" y="498423"/>
                </a:cubicBezTo>
                <a:cubicBezTo>
                  <a:pt x="2948333" y="501118"/>
                  <a:pt x="2940195" y="502467"/>
                  <a:pt x="2932538" y="502467"/>
                </a:cubicBezTo>
                <a:cubicBezTo>
                  <a:pt x="2923489" y="502467"/>
                  <a:pt x="2923934" y="499190"/>
                  <a:pt x="2933871" y="492636"/>
                </a:cubicBezTo>
                <a:cubicBezTo>
                  <a:pt x="2943809" y="486083"/>
                  <a:pt x="2953414" y="479934"/>
                  <a:pt x="2962685" y="474191"/>
                </a:cubicBezTo>
                <a:cubicBezTo>
                  <a:pt x="2971956" y="468448"/>
                  <a:pt x="2978950" y="463217"/>
                  <a:pt x="2983668" y="458499"/>
                </a:cubicBezTo>
                <a:cubicBezTo>
                  <a:pt x="2988386" y="453781"/>
                  <a:pt x="2991587" y="448881"/>
                  <a:pt x="2993272" y="443797"/>
                </a:cubicBezTo>
                <a:cubicBezTo>
                  <a:pt x="2994115" y="441255"/>
                  <a:pt x="2995992" y="439771"/>
                  <a:pt x="2998905" y="439344"/>
                </a:cubicBezTo>
                <a:close/>
                <a:moveTo>
                  <a:pt x="6640217" y="438531"/>
                </a:moveTo>
                <a:cubicBezTo>
                  <a:pt x="6641617" y="438378"/>
                  <a:pt x="6643403" y="438538"/>
                  <a:pt x="6645574" y="439011"/>
                </a:cubicBezTo>
                <a:cubicBezTo>
                  <a:pt x="6654257" y="440904"/>
                  <a:pt x="6662385" y="443693"/>
                  <a:pt x="6669956" y="447378"/>
                </a:cubicBezTo>
                <a:cubicBezTo>
                  <a:pt x="6677528" y="451064"/>
                  <a:pt x="6679961" y="455922"/>
                  <a:pt x="6677259" y="461952"/>
                </a:cubicBezTo>
                <a:cubicBezTo>
                  <a:pt x="6674555" y="467982"/>
                  <a:pt x="6673205" y="486836"/>
                  <a:pt x="6673205" y="518513"/>
                </a:cubicBezTo>
                <a:cubicBezTo>
                  <a:pt x="6686225" y="516047"/>
                  <a:pt x="6695446" y="512956"/>
                  <a:pt x="6700867" y="509242"/>
                </a:cubicBezTo>
                <a:cubicBezTo>
                  <a:pt x="6706287" y="505528"/>
                  <a:pt x="6712897" y="505356"/>
                  <a:pt x="6720699" y="508726"/>
                </a:cubicBezTo>
                <a:cubicBezTo>
                  <a:pt x="6728499" y="512096"/>
                  <a:pt x="6735358" y="516208"/>
                  <a:pt x="6741273" y="521062"/>
                </a:cubicBezTo>
                <a:cubicBezTo>
                  <a:pt x="6747189" y="525916"/>
                  <a:pt x="6747131" y="531380"/>
                  <a:pt x="6741101" y="537453"/>
                </a:cubicBezTo>
                <a:cubicBezTo>
                  <a:pt x="6735071" y="543526"/>
                  <a:pt x="6729088" y="555998"/>
                  <a:pt x="6723151" y="574870"/>
                </a:cubicBezTo>
                <a:cubicBezTo>
                  <a:pt x="6732157" y="586557"/>
                  <a:pt x="6732511" y="592702"/>
                  <a:pt x="6724215" y="593305"/>
                </a:cubicBezTo>
                <a:cubicBezTo>
                  <a:pt x="6715919" y="593907"/>
                  <a:pt x="6698915" y="595864"/>
                  <a:pt x="6673205" y="599177"/>
                </a:cubicBezTo>
                <a:cubicBezTo>
                  <a:pt x="6673205" y="653182"/>
                  <a:pt x="6672737" y="685810"/>
                  <a:pt x="6671806" y="697060"/>
                </a:cubicBezTo>
                <a:cubicBezTo>
                  <a:pt x="6670873" y="708309"/>
                  <a:pt x="6669673" y="718344"/>
                  <a:pt x="6668203" y="727163"/>
                </a:cubicBezTo>
                <a:cubicBezTo>
                  <a:pt x="6666733" y="735982"/>
                  <a:pt x="6663417" y="741009"/>
                  <a:pt x="6658255" y="742242"/>
                </a:cubicBezTo>
                <a:cubicBezTo>
                  <a:pt x="6653092" y="743475"/>
                  <a:pt x="6649995" y="737825"/>
                  <a:pt x="6648962" y="725292"/>
                </a:cubicBezTo>
                <a:cubicBezTo>
                  <a:pt x="6647929" y="712758"/>
                  <a:pt x="6647413" y="699652"/>
                  <a:pt x="6647413" y="685971"/>
                </a:cubicBezTo>
                <a:lnTo>
                  <a:pt x="6647413" y="602360"/>
                </a:lnTo>
                <a:lnTo>
                  <a:pt x="6615406" y="607415"/>
                </a:lnTo>
                <a:cubicBezTo>
                  <a:pt x="6610287" y="617539"/>
                  <a:pt x="6605582" y="619665"/>
                  <a:pt x="6601295" y="613793"/>
                </a:cubicBezTo>
                <a:cubicBezTo>
                  <a:pt x="6597007" y="607921"/>
                  <a:pt x="6594419" y="601629"/>
                  <a:pt x="6593530" y="594918"/>
                </a:cubicBezTo>
                <a:cubicBezTo>
                  <a:pt x="6592641" y="588207"/>
                  <a:pt x="6591071" y="577889"/>
                  <a:pt x="6588819" y="563964"/>
                </a:cubicBezTo>
                <a:cubicBezTo>
                  <a:pt x="6586567" y="550040"/>
                  <a:pt x="6583620" y="539432"/>
                  <a:pt x="6579979" y="532140"/>
                </a:cubicBezTo>
                <a:cubicBezTo>
                  <a:pt x="6576336" y="524848"/>
                  <a:pt x="6578311" y="521905"/>
                  <a:pt x="6585905" y="523310"/>
                </a:cubicBezTo>
                <a:cubicBezTo>
                  <a:pt x="6593497" y="524715"/>
                  <a:pt x="6598789" y="525845"/>
                  <a:pt x="6601779" y="526698"/>
                </a:cubicBezTo>
                <a:cubicBezTo>
                  <a:pt x="6604769" y="527551"/>
                  <a:pt x="6610107" y="527766"/>
                  <a:pt x="6617793" y="527343"/>
                </a:cubicBezTo>
                <a:cubicBezTo>
                  <a:pt x="6625479" y="526920"/>
                  <a:pt x="6635353" y="525569"/>
                  <a:pt x="6647413" y="523288"/>
                </a:cubicBezTo>
                <a:cubicBezTo>
                  <a:pt x="6647413" y="503399"/>
                  <a:pt x="6646753" y="487972"/>
                  <a:pt x="6645435" y="477009"/>
                </a:cubicBezTo>
                <a:cubicBezTo>
                  <a:pt x="6644115" y="466046"/>
                  <a:pt x="6641637" y="456499"/>
                  <a:pt x="6638003" y="448368"/>
                </a:cubicBezTo>
                <a:cubicBezTo>
                  <a:pt x="6635276" y="442270"/>
                  <a:pt x="6636014" y="438991"/>
                  <a:pt x="6640217" y="438531"/>
                </a:cubicBezTo>
                <a:close/>
                <a:moveTo>
                  <a:pt x="2379600" y="438118"/>
                </a:moveTo>
                <a:cubicBezTo>
                  <a:pt x="2382721" y="438262"/>
                  <a:pt x="2386180" y="439054"/>
                  <a:pt x="2389976" y="440495"/>
                </a:cubicBezTo>
                <a:cubicBezTo>
                  <a:pt x="2397569" y="443378"/>
                  <a:pt x="2405489" y="448189"/>
                  <a:pt x="2413734" y="454929"/>
                </a:cubicBezTo>
                <a:cubicBezTo>
                  <a:pt x="2421980" y="461668"/>
                  <a:pt x="2422826" y="468089"/>
                  <a:pt x="2416273" y="474191"/>
                </a:cubicBezTo>
                <a:cubicBezTo>
                  <a:pt x="2409719" y="480293"/>
                  <a:pt x="2402377" y="492604"/>
                  <a:pt x="2394246" y="511124"/>
                </a:cubicBezTo>
                <a:cubicBezTo>
                  <a:pt x="2386115" y="529645"/>
                  <a:pt x="2380688" y="541859"/>
                  <a:pt x="2377963" y="547767"/>
                </a:cubicBezTo>
                <a:cubicBezTo>
                  <a:pt x="2375238" y="553675"/>
                  <a:pt x="2370954" y="557952"/>
                  <a:pt x="2365110" y="560598"/>
                </a:cubicBezTo>
                <a:cubicBezTo>
                  <a:pt x="2359267" y="563244"/>
                  <a:pt x="2354818" y="560967"/>
                  <a:pt x="2351763" y="553769"/>
                </a:cubicBezTo>
                <a:lnTo>
                  <a:pt x="2295093" y="561210"/>
                </a:lnTo>
                <a:lnTo>
                  <a:pt x="2303871" y="564072"/>
                </a:lnTo>
                <a:cubicBezTo>
                  <a:pt x="2319666" y="570152"/>
                  <a:pt x="2325876" y="575516"/>
                  <a:pt x="2322499" y="580162"/>
                </a:cubicBezTo>
                <a:cubicBezTo>
                  <a:pt x="2319121" y="584808"/>
                  <a:pt x="2316314" y="588106"/>
                  <a:pt x="2314077" y="590057"/>
                </a:cubicBezTo>
                <a:cubicBezTo>
                  <a:pt x="2343303" y="585726"/>
                  <a:pt x="2360141" y="581943"/>
                  <a:pt x="2364594" y="578710"/>
                </a:cubicBezTo>
                <a:cubicBezTo>
                  <a:pt x="2369047" y="575476"/>
                  <a:pt x="2374966" y="575308"/>
                  <a:pt x="2382351" y="578204"/>
                </a:cubicBezTo>
                <a:cubicBezTo>
                  <a:pt x="2389736" y="581101"/>
                  <a:pt x="2396401" y="585242"/>
                  <a:pt x="2402345" y="590627"/>
                </a:cubicBezTo>
                <a:cubicBezTo>
                  <a:pt x="2408289" y="596011"/>
                  <a:pt x="2409185" y="600776"/>
                  <a:pt x="2405034" y="604920"/>
                </a:cubicBezTo>
                <a:cubicBezTo>
                  <a:pt x="2400882" y="609064"/>
                  <a:pt x="2397688" y="617855"/>
                  <a:pt x="2395451" y="631292"/>
                </a:cubicBezTo>
                <a:cubicBezTo>
                  <a:pt x="2393214" y="644729"/>
                  <a:pt x="2391443" y="655788"/>
                  <a:pt x="2390138" y="664471"/>
                </a:cubicBezTo>
                <a:cubicBezTo>
                  <a:pt x="2388833" y="673154"/>
                  <a:pt x="2385574" y="683669"/>
                  <a:pt x="2380361" y="696016"/>
                </a:cubicBezTo>
                <a:cubicBezTo>
                  <a:pt x="2375149" y="708363"/>
                  <a:pt x="2365637" y="718111"/>
                  <a:pt x="2351828" y="725260"/>
                </a:cubicBezTo>
                <a:cubicBezTo>
                  <a:pt x="2338018" y="732408"/>
                  <a:pt x="2330310" y="731817"/>
                  <a:pt x="2328704" y="723485"/>
                </a:cubicBezTo>
                <a:cubicBezTo>
                  <a:pt x="2327098" y="715153"/>
                  <a:pt x="2321308" y="705230"/>
                  <a:pt x="2311335" y="693715"/>
                </a:cubicBezTo>
                <a:cubicBezTo>
                  <a:pt x="2301361" y="682199"/>
                  <a:pt x="2302659" y="678493"/>
                  <a:pt x="2315228" y="682594"/>
                </a:cubicBezTo>
                <a:cubicBezTo>
                  <a:pt x="2327797" y="686695"/>
                  <a:pt x="2336366" y="688943"/>
                  <a:pt x="2340933" y="689337"/>
                </a:cubicBezTo>
                <a:cubicBezTo>
                  <a:pt x="2345500" y="689732"/>
                  <a:pt x="2350236" y="685587"/>
                  <a:pt x="2355140" y="676904"/>
                </a:cubicBezTo>
                <a:cubicBezTo>
                  <a:pt x="2360045" y="668221"/>
                  <a:pt x="2363849" y="655616"/>
                  <a:pt x="2366552" y="639089"/>
                </a:cubicBezTo>
                <a:cubicBezTo>
                  <a:pt x="2369255" y="622562"/>
                  <a:pt x="2370434" y="612488"/>
                  <a:pt x="2370090" y="608867"/>
                </a:cubicBezTo>
                <a:cubicBezTo>
                  <a:pt x="2369746" y="605246"/>
                  <a:pt x="2367304" y="603257"/>
                  <a:pt x="2362766" y="602898"/>
                </a:cubicBezTo>
                <a:cubicBezTo>
                  <a:pt x="2358227" y="602540"/>
                  <a:pt x="2339811" y="605343"/>
                  <a:pt x="2307517" y="611309"/>
                </a:cubicBezTo>
                <a:cubicBezTo>
                  <a:pt x="2298884" y="633765"/>
                  <a:pt x="2286515" y="655114"/>
                  <a:pt x="2270411" y="675356"/>
                </a:cubicBezTo>
                <a:cubicBezTo>
                  <a:pt x="2254307" y="695597"/>
                  <a:pt x="2234134" y="709862"/>
                  <a:pt x="2209892" y="718150"/>
                </a:cubicBezTo>
                <a:cubicBezTo>
                  <a:pt x="2185650" y="726439"/>
                  <a:pt x="2181316" y="724449"/>
                  <a:pt x="2196889" y="712181"/>
                </a:cubicBezTo>
                <a:cubicBezTo>
                  <a:pt x="2212463" y="699913"/>
                  <a:pt x="2227351" y="686014"/>
                  <a:pt x="2241555" y="670484"/>
                </a:cubicBezTo>
                <a:cubicBezTo>
                  <a:pt x="2255759" y="654953"/>
                  <a:pt x="2267730" y="636741"/>
                  <a:pt x="2277467" y="615847"/>
                </a:cubicBezTo>
                <a:cubicBezTo>
                  <a:pt x="2249977" y="620350"/>
                  <a:pt x="2234184" y="622827"/>
                  <a:pt x="2230090" y="623279"/>
                </a:cubicBezTo>
                <a:cubicBezTo>
                  <a:pt x="2225996" y="623731"/>
                  <a:pt x="2219597" y="620106"/>
                  <a:pt x="2210892" y="612406"/>
                </a:cubicBezTo>
                <a:cubicBezTo>
                  <a:pt x="2202188" y="604705"/>
                  <a:pt x="2204066" y="601306"/>
                  <a:pt x="2216528" y="602210"/>
                </a:cubicBezTo>
                <a:cubicBezTo>
                  <a:pt x="2228990" y="603113"/>
                  <a:pt x="2250844" y="601041"/>
                  <a:pt x="2282091" y="595993"/>
                </a:cubicBezTo>
                <a:cubicBezTo>
                  <a:pt x="2286207" y="583403"/>
                  <a:pt x="2286917" y="573415"/>
                  <a:pt x="2284221" y="566029"/>
                </a:cubicBezTo>
                <a:lnTo>
                  <a:pt x="2283994" y="562667"/>
                </a:lnTo>
                <a:lnTo>
                  <a:pt x="2261334" y="565642"/>
                </a:lnTo>
                <a:cubicBezTo>
                  <a:pt x="2252070" y="578419"/>
                  <a:pt x="2245481" y="576161"/>
                  <a:pt x="2241566" y="558867"/>
                </a:cubicBezTo>
                <a:cubicBezTo>
                  <a:pt x="2237651" y="541572"/>
                  <a:pt x="2233923" y="524299"/>
                  <a:pt x="2230381" y="507048"/>
                </a:cubicBezTo>
                <a:cubicBezTo>
                  <a:pt x="2226839" y="489797"/>
                  <a:pt x="2222777" y="476823"/>
                  <a:pt x="2218195" y="468125"/>
                </a:cubicBezTo>
                <a:cubicBezTo>
                  <a:pt x="2213613" y="459428"/>
                  <a:pt x="2214864" y="455545"/>
                  <a:pt x="2221949" y="456477"/>
                </a:cubicBezTo>
                <a:cubicBezTo>
                  <a:pt x="2229033" y="457409"/>
                  <a:pt x="2235565" y="458083"/>
                  <a:pt x="2241545" y="458499"/>
                </a:cubicBezTo>
                <a:cubicBezTo>
                  <a:pt x="2247524" y="458915"/>
                  <a:pt x="2261201" y="457786"/>
                  <a:pt x="2282575" y="455111"/>
                </a:cubicBezTo>
                <a:cubicBezTo>
                  <a:pt x="2303949" y="452437"/>
                  <a:pt x="2322850" y="449766"/>
                  <a:pt x="2339276" y="447099"/>
                </a:cubicBezTo>
                <a:cubicBezTo>
                  <a:pt x="2355703" y="444432"/>
                  <a:pt x="2366362" y="441944"/>
                  <a:pt x="2371252" y="439635"/>
                </a:cubicBezTo>
                <a:cubicBezTo>
                  <a:pt x="2373696" y="438480"/>
                  <a:pt x="2376479" y="437975"/>
                  <a:pt x="2379600" y="438118"/>
                </a:cubicBezTo>
                <a:close/>
                <a:moveTo>
                  <a:pt x="4072240" y="433155"/>
                </a:moveTo>
                <a:cubicBezTo>
                  <a:pt x="4075852" y="432596"/>
                  <a:pt x="4082170" y="434630"/>
                  <a:pt x="4091193" y="439258"/>
                </a:cubicBezTo>
                <a:cubicBezTo>
                  <a:pt x="4109241" y="448515"/>
                  <a:pt x="4115730" y="457825"/>
                  <a:pt x="4110660" y="467189"/>
                </a:cubicBezTo>
                <a:cubicBezTo>
                  <a:pt x="4105591" y="476554"/>
                  <a:pt x="4096431" y="504911"/>
                  <a:pt x="4083181" y="552263"/>
                </a:cubicBezTo>
                <a:cubicBezTo>
                  <a:pt x="4089075" y="552306"/>
                  <a:pt x="4103128" y="551094"/>
                  <a:pt x="4125341" y="548628"/>
                </a:cubicBezTo>
                <a:cubicBezTo>
                  <a:pt x="4126818" y="542375"/>
                  <a:pt x="4126209" y="534893"/>
                  <a:pt x="4123513" y="526182"/>
                </a:cubicBezTo>
                <a:cubicBezTo>
                  <a:pt x="4120817" y="517470"/>
                  <a:pt x="4126467" y="516104"/>
                  <a:pt x="4140463" y="522084"/>
                </a:cubicBezTo>
                <a:cubicBezTo>
                  <a:pt x="4154459" y="528064"/>
                  <a:pt x="4160747" y="533018"/>
                  <a:pt x="4159327" y="536948"/>
                </a:cubicBezTo>
                <a:cubicBezTo>
                  <a:pt x="4157908" y="540877"/>
                  <a:pt x="4156818" y="543279"/>
                  <a:pt x="4156058" y="544153"/>
                </a:cubicBezTo>
                <a:cubicBezTo>
                  <a:pt x="4181755" y="541501"/>
                  <a:pt x="4200703" y="539263"/>
                  <a:pt x="4212899" y="537442"/>
                </a:cubicBezTo>
                <a:cubicBezTo>
                  <a:pt x="4225095" y="535621"/>
                  <a:pt x="4235449" y="537170"/>
                  <a:pt x="4243960" y="542089"/>
                </a:cubicBezTo>
                <a:cubicBezTo>
                  <a:pt x="4252471" y="547007"/>
                  <a:pt x="4258171" y="553331"/>
                  <a:pt x="4261060" y="561061"/>
                </a:cubicBezTo>
                <a:cubicBezTo>
                  <a:pt x="4263950" y="568790"/>
                  <a:pt x="4255819" y="571751"/>
                  <a:pt x="4236668" y="569944"/>
                </a:cubicBezTo>
                <a:cubicBezTo>
                  <a:pt x="4217516" y="568137"/>
                  <a:pt x="4199781" y="567015"/>
                  <a:pt x="4183462" y="566578"/>
                </a:cubicBezTo>
                <a:cubicBezTo>
                  <a:pt x="4167143" y="566141"/>
                  <a:pt x="4156416" y="566245"/>
                  <a:pt x="4151283" y="566890"/>
                </a:cubicBezTo>
                <a:cubicBezTo>
                  <a:pt x="4147153" y="586722"/>
                  <a:pt x="4140197" y="607673"/>
                  <a:pt x="4130418" y="629743"/>
                </a:cubicBezTo>
                <a:cubicBezTo>
                  <a:pt x="4153950" y="641703"/>
                  <a:pt x="4171305" y="653071"/>
                  <a:pt x="4182483" y="663848"/>
                </a:cubicBezTo>
                <a:cubicBezTo>
                  <a:pt x="4193661" y="674624"/>
                  <a:pt x="4197845" y="687093"/>
                  <a:pt x="4195035" y="701254"/>
                </a:cubicBezTo>
                <a:cubicBezTo>
                  <a:pt x="4192224" y="715415"/>
                  <a:pt x="4183648" y="714243"/>
                  <a:pt x="4169308" y="697737"/>
                </a:cubicBezTo>
                <a:cubicBezTo>
                  <a:pt x="4154968" y="681232"/>
                  <a:pt x="4136906" y="665637"/>
                  <a:pt x="4115124" y="650952"/>
                </a:cubicBezTo>
                <a:cubicBezTo>
                  <a:pt x="4105573" y="664661"/>
                  <a:pt x="4091556" y="677292"/>
                  <a:pt x="4073071" y="688843"/>
                </a:cubicBezTo>
                <a:cubicBezTo>
                  <a:pt x="4054586" y="700394"/>
                  <a:pt x="4036324" y="707539"/>
                  <a:pt x="4018284" y="710278"/>
                </a:cubicBezTo>
                <a:cubicBezTo>
                  <a:pt x="4000244" y="713017"/>
                  <a:pt x="3998893" y="709977"/>
                  <a:pt x="4014229" y="701157"/>
                </a:cubicBezTo>
                <a:cubicBezTo>
                  <a:pt x="4029566" y="692338"/>
                  <a:pt x="4044304" y="682626"/>
                  <a:pt x="4058444" y="672022"/>
                </a:cubicBezTo>
                <a:cubicBezTo>
                  <a:pt x="4072583" y="661417"/>
                  <a:pt x="4084371" y="649920"/>
                  <a:pt x="4093807" y="637530"/>
                </a:cubicBezTo>
                <a:cubicBezTo>
                  <a:pt x="4072024" y="624681"/>
                  <a:pt x="4058258" y="617475"/>
                  <a:pt x="4052507" y="615912"/>
                </a:cubicBezTo>
                <a:cubicBezTo>
                  <a:pt x="4046757" y="614349"/>
                  <a:pt x="4043881" y="611603"/>
                  <a:pt x="4043881" y="607673"/>
                </a:cubicBezTo>
                <a:cubicBezTo>
                  <a:pt x="4043881" y="605666"/>
                  <a:pt x="4045229" y="601518"/>
                  <a:pt x="4047925" y="595230"/>
                </a:cubicBezTo>
                <a:cubicBezTo>
                  <a:pt x="4050621" y="588942"/>
                  <a:pt x="4053317" y="581868"/>
                  <a:pt x="4056013" y="574010"/>
                </a:cubicBezTo>
                <a:cubicBezTo>
                  <a:pt x="4019044" y="579359"/>
                  <a:pt x="3995967" y="583621"/>
                  <a:pt x="3986782" y="586798"/>
                </a:cubicBezTo>
                <a:cubicBezTo>
                  <a:pt x="3977597" y="589974"/>
                  <a:pt x="3967043" y="585912"/>
                  <a:pt x="3955119" y="574612"/>
                </a:cubicBezTo>
                <a:cubicBezTo>
                  <a:pt x="3943195" y="563312"/>
                  <a:pt x="3944203" y="558343"/>
                  <a:pt x="3958141" y="559705"/>
                </a:cubicBezTo>
                <a:cubicBezTo>
                  <a:pt x="3972080" y="561068"/>
                  <a:pt x="3987553" y="561078"/>
                  <a:pt x="4004561" y="559738"/>
                </a:cubicBezTo>
                <a:cubicBezTo>
                  <a:pt x="4021568" y="558397"/>
                  <a:pt x="4039816" y="556909"/>
                  <a:pt x="4059304" y="555274"/>
                </a:cubicBezTo>
                <a:cubicBezTo>
                  <a:pt x="4065212" y="532545"/>
                  <a:pt x="4069292" y="510959"/>
                  <a:pt x="4071544" y="490518"/>
                </a:cubicBezTo>
                <a:cubicBezTo>
                  <a:pt x="4073795" y="470075"/>
                  <a:pt x="4073121" y="454108"/>
                  <a:pt x="4069522" y="442614"/>
                </a:cubicBezTo>
                <a:cubicBezTo>
                  <a:pt x="4067722" y="436867"/>
                  <a:pt x="4068628" y="433714"/>
                  <a:pt x="4072240" y="433155"/>
                </a:cubicBezTo>
                <a:close/>
                <a:moveTo>
                  <a:pt x="1217734" y="429245"/>
                </a:moveTo>
                <a:cubicBezTo>
                  <a:pt x="1219415" y="428976"/>
                  <a:pt x="1221619" y="429077"/>
                  <a:pt x="1224347" y="429546"/>
                </a:cubicBezTo>
                <a:cubicBezTo>
                  <a:pt x="1235261" y="431425"/>
                  <a:pt x="1245184" y="434734"/>
                  <a:pt x="1254118" y="439473"/>
                </a:cubicBezTo>
                <a:cubicBezTo>
                  <a:pt x="1263052" y="444213"/>
                  <a:pt x="1265475" y="449400"/>
                  <a:pt x="1261388" y="455036"/>
                </a:cubicBezTo>
                <a:cubicBezTo>
                  <a:pt x="1257301" y="460672"/>
                  <a:pt x="1254849" y="477328"/>
                  <a:pt x="1254032" y="505005"/>
                </a:cubicBezTo>
                <a:cubicBezTo>
                  <a:pt x="1283472" y="500660"/>
                  <a:pt x="1302301" y="496200"/>
                  <a:pt x="1310518" y="491625"/>
                </a:cubicBezTo>
                <a:cubicBezTo>
                  <a:pt x="1318735" y="487051"/>
                  <a:pt x="1326464" y="486943"/>
                  <a:pt x="1333706" y="491303"/>
                </a:cubicBezTo>
                <a:cubicBezTo>
                  <a:pt x="1340948" y="495662"/>
                  <a:pt x="1348376" y="500717"/>
                  <a:pt x="1355991" y="506467"/>
                </a:cubicBezTo>
                <a:cubicBezTo>
                  <a:pt x="1363605" y="512218"/>
                  <a:pt x="1364143" y="517699"/>
                  <a:pt x="1357604" y="522912"/>
                </a:cubicBezTo>
                <a:cubicBezTo>
                  <a:pt x="1351065" y="528125"/>
                  <a:pt x="1343084" y="544526"/>
                  <a:pt x="1333663" y="572117"/>
                </a:cubicBezTo>
                <a:cubicBezTo>
                  <a:pt x="1347157" y="586557"/>
                  <a:pt x="1344733" y="594308"/>
                  <a:pt x="1326392" y="595370"/>
                </a:cubicBezTo>
                <a:cubicBezTo>
                  <a:pt x="1308051" y="596431"/>
                  <a:pt x="1283479" y="598625"/>
                  <a:pt x="1252677" y="601952"/>
                </a:cubicBezTo>
                <a:cubicBezTo>
                  <a:pt x="1252677" y="667917"/>
                  <a:pt x="1251705" y="708421"/>
                  <a:pt x="1249762" y="723463"/>
                </a:cubicBezTo>
                <a:cubicBezTo>
                  <a:pt x="1247819" y="738506"/>
                  <a:pt x="1243782" y="746605"/>
                  <a:pt x="1237651" y="747759"/>
                </a:cubicBezTo>
                <a:cubicBezTo>
                  <a:pt x="1231522" y="748914"/>
                  <a:pt x="1227965" y="739650"/>
                  <a:pt x="1226982" y="719968"/>
                </a:cubicBezTo>
                <a:cubicBezTo>
                  <a:pt x="1226000" y="700286"/>
                  <a:pt x="1225509" y="661535"/>
                  <a:pt x="1225509" y="603716"/>
                </a:cubicBezTo>
                <a:cubicBezTo>
                  <a:pt x="1211699" y="604576"/>
                  <a:pt x="1193631" y="606662"/>
                  <a:pt x="1171303" y="609975"/>
                </a:cubicBezTo>
                <a:cubicBezTo>
                  <a:pt x="1170557" y="617389"/>
                  <a:pt x="1169080" y="622921"/>
                  <a:pt x="1166872" y="626570"/>
                </a:cubicBezTo>
                <a:cubicBezTo>
                  <a:pt x="1164663" y="630220"/>
                  <a:pt x="1161570" y="630836"/>
                  <a:pt x="1157590" y="628420"/>
                </a:cubicBezTo>
                <a:cubicBezTo>
                  <a:pt x="1153611" y="626004"/>
                  <a:pt x="1150707" y="619995"/>
                  <a:pt x="1148878" y="610395"/>
                </a:cubicBezTo>
                <a:cubicBezTo>
                  <a:pt x="1147051" y="600794"/>
                  <a:pt x="1144107" y="586511"/>
                  <a:pt x="1140048" y="567546"/>
                </a:cubicBezTo>
                <a:cubicBezTo>
                  <a:pt x="1135990" y="548581"/>
                  <a:pt x="1131448" y="534546"/>
                  <a:pt x="1126422" y="525440"/>
                </a:cubicBezTo>
                <a:cubicBezTo>
                  <a:pt x="1121395" y="516333"/>
                  <a:pt x="1122962" y="511780"/>
                  <a:pt x="1131122" y="511780"/>
                </a:cubicBezTo>
                <a:cubicBezTo>
                  <a:pt x="1137002" y="511780"/>
                  <a:pt x="1142827" y="512451"/>
                  <a:pt x="1148599" y="513792"/>
                </a:cubicBezTo>
                <a:cubicBezTo>
                  <a:pt x="1154371" y="515132"/>
                  <a:pt x="1164857" y="515154"/>
                  <a:pt x="1180058" y="513856"/>
                </a:cubicBezTo>
                <a:cubicBezTo>
                  <a:pt x="1195258" y="512558"/>
                  <a:pt x="1210409" y="510719"/>
                  <a:pt x="1225509" y="508339"/>
                </a:cubicBezTo>
                <a:cubicBezTo>
                  <a:pt x="1225509" y="473793"/>
                  <a:pt x="1222587" y="451555"/>
                  <a:pt x="1216744" y="441624"/>
                </a:cubicBezTo>
                <a:cubicBezTo>
                  <a:pt x="1212361" y="434177"/>
                  <a:pt x="1212691" y="430050"/>
                  <a:pt x="1217734" y="429245"/>
                </a:cubicBezTo>
                <a:close/>
                <a:moveTo>
                  <a:pt x="6219527" y="428331"/>
                </a:moveTo>
                <a:cubicBezTo>
                  <a:pt x="6223702" y="428661"/>
                  <a:pt x="6229447" y="429977"/>
                  <a:pt x="6236760" y="432278"/>
                </a:cubicBezTo>
                <a:cubicBezTo>
                  <a:pt x="6251387" y="436652"/>
                  <a:pt x="6256900" y="443051"/>
                  <a:pt x="6253301" y="451476"/>
                </a:cubicBezTo>
                <a:cubicBezTo>
                  <a:pt x="6249701" y="459901"/>
                  <a:pt x="6247903" y="477321"/>
                  <a:pt x="6247903" y="503736"/>
                </a:cubicBezTo>
                <a:cubicBezTo>
                  <a:pt x="6247903" y="530595"/>
                  <a:pt x="6247185" y="551460"/>
                  <a:pt x="6245751" y="566331"/>
                </a:cubicBezTo>
                <a:cubicBezTo>
                  <a:pt x="6244317" y="581201"/>
                  <a:pt x="6241097" y="589798"/>
                  <a:pt x="6236093" y="592121"/>
                </a:cubicBezTo>
                <a:cubicBezTo>
                  <a:pt x="6231087" y="594445"/>
                  <a:pt x="6225929" y="590734"/>
                  <a:pt x="6220616" y="580990"/>
                </a:cubicBezTo>
                <a:cubicBezTo>
                  <a:pt x="6215303" y="571246"/>
                  <a:pt x="6214220" y="561516"/>
                  <a:pt x="6217368" y="551800"/>
                </a:cubicBezTo>
                <a:cubicBezTo>
                  <a:pt x="6220515" y="542085"/>
                  <a:pt x="6222090" y="523819"/>
                  <a:pt x="6222090" y="497003"/>
                </a:cubicBezTo>
                <a:cubicBezTo>
                  <a:pt x="6222090" y="470000"/>
                  <a:pt x="6219842" y="452953"/>
                  <a:pt x="6215346" y="445862"/>
                </a:cubicBezTo>
                <a:cubicBezTo>
                  <a:pt x="6210851" y="438771"/>
                  <a:pt x="6209639" y="433583"/>
                  <a:pt x="6211711" y="430299"/>
                </a:cubicBezTo>
                <a:cubicBezTo>
                  <a:pt x="6212747" y="428657"/>
                  <a:pt x="6215353" y="428001"/>
                  <a:pt x="6219527" y="428331"/>
                </a:cubicBezTo>
                <a:close/>
                <a:moveTo>
                  <a:pt x="897395" y="426750"/>
                </a:moveTo>
                <a:cubicBezTo>
                  <a:pt x="903403" y="426750"/>
                  <a:pt x="911219" y="428844"/>
                  <a:pt x="920841" y="433031"/>
                </a:cubicBezTo>
                <a:cubicBezTo>
                  <a:pt x="930463" y="437218"/>
                  <a:pt x="933697" y="442793"/>
                  <a:pt x="930542" y="449755"/>
                </a:cubicBezTo>
                <a:cubicBezTo>
                  <a:pt x="927387" y="456718"/>
                  <a:pt x="925810" y="474238"/>
                  <a:pt x="925810" y="502316"/>
                </a:cubicBezTo>
                <a:cubicBezTo>
                  <a:pt x="925322" y="502545"/>
                  <a:pt x="931496" y="501029"/>
                  <a:pt x="944330" y="497766"/>
                </a:cubicBezTo>
                <a:cubicBezTo>
                  <a:pt x="957165" y="494504"/>
                  <a:pt x="966285" y="495938"/>
                  <a:pt x="971692" y="502069"/>
                </a:cubicBezTo>
                <a:cubicBezTo>
                  <a:pt x="977097" y="508199"/>
                  <a:pt x="974133" y="513153"/>
                  <a:pt x="962797" y="516932"/>
                </a:cubicBezTo>
                <a:cubicBezTo>
                  <a:pt x="951461" y="520711"/>
                  <a:pt x="939024" y="524579"/>
                  <a:pt x="925487" y="528537"/>
                </a:cubicBezTo>
                <a:cubicBezTo>
                  <a:pt x="924814" y="536152"/>
                  <a:pt x="924476" y="542261"/>
                  <a:pt x="924476" y="546864"/>
                </a:cubicBezTo>
                <a:cubicBezTo>
                  <a:pt x="932808" y="545129"/>
                  <a:pt x="944818" y="542895"/>
                  <a:pt x="960506" y="540163"/>
                </a:cubicBezTo>
                <a:cubicBezTo>
                  <a:pt x="976194" y="537432"/>
                  <a:pt x="987609" y="540307"/>
                  <a:pt x="994750" y="548789"/>
                </a:cubicBezTo>
                <a:cubicBezTo>
                  <a:pt x="1001892" y="557271"/>
                  <a:pt x="999049" y="561792"/>
                  <a:pt x="986222" y="562351"/>
                </a:cubicBezTo>
                <a:cubicBezTo>
                  <a:pt x="973394" y="562910"/>
                  <a:pt x="954160" y="564624"/>
                  <a:pt x="928520" y="567492"/>
                </a:cubicBezTo>
                <a:cubicBezTo>
                  <a:pt x="936623" y="571335"/>
                  <a:pt x="940146" y="575566"/>
                  <a:pt x="939093" y="580183"/>
                </a:cubicBezTo>
                <a:cubicBezTo>
                  <a:pt x="938038" y="584801"/>
                  <a:pt x="936239" y="592817"/>
                  <a:pt x="933693" y="604232"/>
                </a:cubicBezTo>
                <a:cubicBezTo>
                  <a:pt x="931148" y="615647"/>
                  <a:pt x="930693" y="626036"/>
                  <a:pt x="932328" y="635400"/>
                </a:cubicBezTo>
                <a:cubicBezTo>
                  <a:pt x="933962" y="644764"/>
                  <a:pt x="941516" y="649249"/>
                  <a:pt x="954988" y="648855"/>
                </a:cubicBezTo>
                <a:cubicBezTo>
                  <a:pt x="968461" y="648461"/>
                  <a:pt x="977550" y="646697"/>
                  <a:pt x="982253" y="643563"/>
                </a:cubicBezTo>
                <a:cubicBezTo>
                  <a:pt x="986956" y="640430"/>
                  <a:pt x="991725" y="632077"/>
                  <a:pt x="996557" y="618504"/>
                </a:cubicBezTo>
                <a:cubicBezTo>
                  <a:pt x="1001390" y="604931"/>
                  <a:pt x="1004294" y="603056"/>
                  <a:pt x="1005269" y="612879"/>
                </a:cubicBezTo>
                <a:cubicBezTo>
                  <a:pt x="1006244" y="622702"/>
                  <a:pt x="1007402" y="630743"/>
                  <a:pt x="1008743" y="637003"/>
                </a:cubicBezTo>
                <a:cubicBezTo>
                  <a:pt x="1010084" y="643262"/>
                  <a:pt x="1011672" y="650174"/>
                  <a:pt x="1013507" y="657739"/>
                </a:cubicBezTo>
                <a:cubicBezTo>
                  <a:pt x="1015343" y="665303"/>
                  <a:pt x="1006040" y="670788"/>
                  <a:pt x="985598" y="674194"/>
                </a:cubicBezTo>
                <a:cubicBezTo>
                  <a:pt x="965156" y="677600"/>
                  <a:pt x="947804" y="676388"/>
                  <a:pt x="933543" y="670559"/>
                </a:cubicBezTo>
                <a:cubicBezTo>
                  <a:pt x="919282" y="664730"/>
                  <a:pt x="912151" y="654114"/>
                  <a:pt x="912151" y="638713"/>
                </a:cubicBezTo>
                <a:cubicBezTo>
                  <a:pt x="912151" y="624200"/>
                  <a:pt x="912376" y="613610"/>
                  <a:pt x="912828" y="606942"/>
                </a:cubicBezTo>
                <a:cubicBezTo>
                  <a:pt x="913280" y="600274"/>
                  <a:pt x="913287" y="592631"/>
                  <a:pt x="912850" y="584012"/>
                </a:cubicBezTo>
                <a:cubicBezTo>
                  <a:pt x="912412" y="575394"/>
                  <a:pt x="912273" y="571163"/>
                  <a:pt x="912430" y="571321"/>
                </a:cubicBezTo>
                <a:cubicBezTo>
                  <a:pt x="902865" y="572196"/>
                  <a:pt x="895179" y="573035"/>
                  <a:pt x="889371" y="573838"/>
                </a:cubicBezTo>
                <a:cubicBezTo>
                  <a:pt x="891408" y="573666"/>
                  <a:pt x="894168" y="574917"/>
                  <a:pt x="897653" y="577591"/>
                </a:cubicBezTo>
                <a:cubicBezTo>
                  <a:pt x="901138" y="580266"/>
                  <a:pt x="901216" y="584933"/>
                  <a:pt x="897889" y="591594"/>
                </a:cubicBezTo>
                <a:cubicBezTo>
                  <a:pt x="894563" y="598255"/>
                  <a:pt x="891070" y="605013"/>
                  <a:pt x="887414" y="611868"/>
                </a:cubicBezTo>
                <a:cubicBezTo>
                  <a:pt x="883757" y="618723"/>
                  <a:pt x="877505" y="627269"/>
                  <a:pt x="868657" y="637508"/>
                </a:cubicBezTo>
                <a:cubicBezTo>
                  <a:pt x="859809" y="647747"/>
                  <a:pt x="848427" y="656147"/>
                  <a:pt x="834509" y="662708"/>
                </a:cubicBezTo>
                <a:cubicBezTo>
                  <a:pt x="831031" y="664348"/>
                  <a:pt x="828169" y="665548"/>
                  <a:pt x="825927" y="666309"/>
                </a:cubicBezTo>
                <a:lnTo>
                  <a:pt x="825205" y="666452"/>
                </a:lnTo>
                <a:lnTo>
                  <a:pt x="839231" y="670032"/>
                </a:lnTo>
                <a:cubicBezTo>
                  <a:pt x="852352" y="672742"/>
                  <a:pt x="868102" y="675847"/>
                  <a:pt x="886479" y="679346"/>
                </a:cubicBezTo>
                <a:cubicBezTo>
                  <a:pt x="904855" y="682845"/>
                  <a:pt x="921655" y="685491"/>
                  <a:pt x="936877" y="687283"/>
                </a:cubicBezTo>
                <a:cubicBezTo>
                  <a:pt x="952099" y="689076"/>
                  <a:pt x="968077" y="689535"/>
                  <a:pt x="984812" y="688660"/>
                </a:cubicBezTo>
                <a:cubicBezTo>
                  <a:pt x="1001547" y="687785"/>
                  <a:pt x="1015920" y="686430"/>
                  <a:pt x="1027930" y="684594"/>
                </a:cubicBezTo>
                <a:cubicBezTo>
                  <a:pt x="1039940" y="682759"/>
                  <a:pt x="1044081" y="684684"/>
                  <a:pt x="1040352" y="690370"/>
                </a:cubicBezTo>
                <a:cubicBezTo>
                  <a:pt x="1036624" y="696056"/>
                  <a:pt x="1024105" y="703731"/>
                  <a:pt x="1002795" y="713397"/>
                </a:cubicBezTo>
                <a:cubicBezTo>
                  <a:pt x="981486" y="723062"/>
                  <a:pt x="966364" y="727217"/>
                  <a:pt x="957430" y="725862"/>
                </a:cubicBezTo>
                <a:cubicBezTo>
                  <a:pt x="948496" y="724507"/>
                  <a:pt x="937425" y="722012"/>
                  <a:pt x="924218" y="718376"/>
                </a:cubicBezTo>
                <a:cubicBezTo>
                  <a:pt x="911011" y="714741"/>
                  <a:pt x="896725" y="709987"/>
                  <a:pt x="881359" y="704115"/>
                </a:cubicBezTo>
                <a:cubicBezTo>
                  <a:pt x="865993" y="698243"/>
                  <a:pt x="851252" y="693313"/>
                  <a:pt x="837133" y="689327"/>
                </a:cubicBezTo>
                <a:cubicBezTo>
                  <a:pt x="823016" y="685340"/>
                  <a:pt x="811328" y="682221"/>
                  <a:pt x="802072" y="679970"/>
                </a:cubicBezTo>
                <a:cubicBezTo>
                  <a:pt x="792815" y="677718"/>
                  <a:pt x="783914" y="678130"/>
                  <a:pt x="775366" y="681206"/>
                </a:cubicBezTo>
                <a:cubicBezTo>
                  <a:pt x="766820" y="684282"/>
                  <a:pt x="760456" y="686982"/>
                  <a:pt x="756276" y="689305"/>
                </a:cubicBezTo>
                <a:cubicBezTo>
                  <a:pt x="752096" y="691628"/>
                  <a:pt x="748292" y="692790"/>
                  <a:pt x="744865" y="692790"/>
                </a:cubicBezTo>
                <a:cubicBezTo>
                  <a:pt x="742140" y="692790"/>
                  <a:pt x="736946" y="689370"/>
                  <a:pt x="729281" y="682529"/>
                </a:cubicBezTo>
                <a:cubicBezTo>
                  <a:pt x="721616" y="675689"/>
                  <a:pt x="723261" y="671409"/>
                  <a:pt x="734218" y="669688"/>
                </a:cubicBezTo>
                <a:cubicBezTo>
                  <a:pt x="745173" y="667967"/>
                  <a:pt x="760983" y="664626"/>
                  <a:pt x="781648" y="659664"/>
                </a:cubicBezTo>
                <a:cubicBezTo>
                  <a:pt x="783168" y="654086"/>
                  <a:pt x="782644" y="648167"/>
                  <a:pt x="780077" y="641907"/>
                </a:cubicBezTo>
                <a:cubicBezTo>
                  <a:pt x="777510" y="635648"/>
                  <a:pt x="774363" y="629424"/>
                  <a:pt x="770635" y="623236"/>
                </a:cubicBezTo>
                <a:cubicBezTo>
                  <a:pt x="766906" y="617048"/>
                  <a:pt x="765942" y="609581"/>
                  <a:pt x="767741" y="600833"/>
                </a:cubicBezTo>
                <a:cubicBezTo>
                  <a:pt x="769541" y="592086"/>
                  <a:pt x="770179" y="586554"/>
                  <a:pt x="769656" y="584238"/>
                </a:cubicBezTo>
                <a:cubicBezTo>
                  <a:pt x="769132" y="581922"/>
                  <a:pt x="765655" y="581890"/>
                  <a:pt x="759224" y="584141"/>
                </a:cubicBezTo>
                <a:cubicBezTo>
                  <a:pt x="752792" y="586393"/>
                  <a:pt x="746754" y="585019"/>
                  <a:pt x="741112" y="580022"/>
                </a:cubicBezTo>
                <a:cubicBezTo>
                  <a:pt x="735468" y="575024"/>
                  <a:pt x="736003" y="571880"/>
                  <a:pt x="742714" y="570590"/>
                </a:cubicBezTo>
                <a:cubicBezTo>
                  <a:pt x="749426" y="569299"/>
                  <a:pt x="755229" y="567636"/>
                  <a:pt x="760127" y="565599"/>
                </a:cubicBezTo>
                <a:cubicBezTo>
                  <a:pt x="765024" y="563563"/>
                  <a:pt x="769189" y="560379"/>
                  <a:pt x="772624" y="556049"/>
                </a:cubicBezTo>
                <a:cubicBezTo>
                  <a:pt x="776059" y="551718"/>
                  <a:pt x="781325" y="550029"/>
                  <a:pt x="788423" y="550983"/>
                </a:cubicBezTo>
                <a:cubicBezTo>
                  <a:pt x="795522" y="551937"/>
                  <a:pt x="801749" y="554202"/>
                  <a:pt x="807105" y="557780"/>
                </a:cubicBezTo>
                <a:cubicBezTo>
                  <a:pt x="812462" y="561358"/>
                  <a:pt x="811723" y="566628"/>
                  <a:pt x="804890" y="573590"/>
                </a:cubicBezTo>
                <a:cubicBezTo>
                  <a:pt x="798056" y="580553"/>
                  <a:pt x="794006" y="589067"/>
                  <a:pt x="792737" y="599134"/>
                </a:cubicBezTo>
                <a:cubicBezTo>
                  <a:pt x="791467" y="609201"/>
                  <a:pt x="793084" y="619207"/>
                  <a:pt x="797587" y="629152"/>
                </a:cubicBezTo>
                <a:cubicBezTo>
                  <a:pt x="802090" y="639096"/>
                  <a:pt x="802993" y="649411"/>
                  <a:pt x="800297" y="660094"/>
                </a:cubicBezTo>
                <a:lnTo>
                  <a:pt x="820151" y="665162"/>
                </a:lnTo>
                <a:lnTo>
                  <a:pt x="822442" y="661288"/>
                </a:lnTo>
                <a:cubicBezTo>
                  <a:pt x="828314" y="653781"/>
                  <a:pt x="834434" y="646632"/>
                  <a:pt x="840801" y="639842"/>
                </a:cubicBezTo>
                <a:cubicBezTo>
                  <a:pt x="847168" y="633052"/>
                  <a:pt x="853904" y="622992"/>
                  <a:pt x="861010" y="609663"/>
                </a:cubicBezTo>
                <a:cubicBezTo>
                  <a:pt x="868116" y="596334"/>
                  <a:pt x="871668" y="585797"/>
                  <a:pt x="871668" y="578054"/>
                </a:cubicBezTo>
                <a:cubicBezTo>
                  <a:pt x="865258" y="579775"/>
                  <a:pt x="857701" y="581782"/>
                  <a:pt x="848996" y="584077"/>
                </a:cubicBezTo>
                <a:cubicBezTo>
                  <a:pt x="840292" y="586371"/>
                  <a:pt x="831544" y="583980"/>
                  <a:pt x="822754" y="576903"/>
                </a:cubicBezTo>
                <a:cubicBezTo>
                  <a:pt x="813963" y="569826"/>
                  <a:pt x="815304" y="565990"/>
                  <a:pt x="826777" y="565395"/>
                </a:cubicBezTo>
                <a:cubicBezTo>
                  <a:pt x="838249" y="564800"/>
                  <a:pt x="863559" y="560243"/>
                  <a:pt x="902708" y="551725"/>
                </a:cubicBezTo>
                <a:lnTo>
                  <a:pt x="902708" y="532172"/>
                </a:lnTo>
                <a:cubicBezTo>
                  <a:pt x="894835" y="533076"/>
                  <a:pt x="888116" y="533527"/>
                  <a:pt x="882553" y="533527"/>
                </a:cubicBezTo>
                <a:cubicBezTo>
                  <a:pt x="876631" y="533527"/>
                  <a:pt x="870815" y="532624"/>
                  <a:pt x="865107" y="530817"/>
                </a:cubicBezTo>
                <a:cubicBezTo>
                  <a:pt x="861881" y="535062"/>
                  <a:pt x="858318" y="539378"/>
                  <a:pt x="854417" y="543766"/>
                </a:cubicBezTo>
                <a:cubicBezTo>
                  <a:pt x="850517" y="548154"/>
                  <a:pt x="845218" y="551592"/>
                  <a:pt x="838521" y="554081"/>
                </a:cubicBezTo>
                <a:cubicBezTo>
                  <a:pt x="831824" y="556569"/>
                  <a:pt x="830752" y="553618"/>
                  <a:pt x="835305" y="545229"/>
                </a:cubicBezTo>
                <a:cubicBezTo>
                  <a:pt x="839859" y="536840"/>
                  <a:pt x="844132" y="526662"/>
                  <a:pt x="848125" y="514695"/>
                </a:cubicBezTo>
                <a:cubicBezTo>
                  <a:pt x="852119" y="502728"/>
                  <a:pt x="854116" y="495031"/>
                  <a:pt x="854116" y="491604"/>
                </a:cubicBezTo>
                <a:cubicBezTo>
                  <a:pt x="854116" y="487632"/>
                  <a:pt x="853442" y="482573"/>
                  <a:pt x="852094" y="476428"/>
                </a:cubicBezTo>
                <a:cubicBezTo>
                  <a:pt x="850746" y="470283"/>
                  <a:pt x="852568" y="467695"/>
                  <a:pt x="857558" y="468663"/>
                </a:cubicBezTo>
                <a:cubicBezTo>
                  <a:pt x="862548" y="469631"/>
                  <a:pt x="869550" y="472209"/>
                  <a:pt x="878562" y="476396"/>
                </a:cubicBezTo>
                <a:cubicBezTo>
                  <a:pt x="887575" y="480583"/>
                  <a:pt x="890343" y="485731"/>
                  <a:pt x="886865" y="491840"/>
                </a:cubicBezTo>
                <a:cubicBezTo>
                  <a:pt x="883388" y="497949"/>
                  <a:pt x="877928" y="505492"/>
                  <a:pt x="870486" y="514469"/>
                </a:cubicBezTo>
                <a:cubicBezTo>
                  <a:pt x="879505" y="513666"/>
                  <a:pt x="890246" y="511709"/>
                  <a:pt x="902708" y="508597"/>
                </a:cubicBezTo>
                <a:cubicBezTo>
                  <a:pt x="902708" y="494056"/>
                  <a:pt x="901826" y="480400"/>
                  <a:pt x="900062" y="467630"/>
                </a:cubicBezTo>
                <a:cubicBezTo>
                  <a:pt x="898298" y="454860"/>
                  <a:pt x="895599" y="444855"/>
                  <a:pt x="891963" y="437613"/>
                </a:cubicBezTo>
                <a:cubicBezTo>
                  <a:pt x="888328" y="430371"/>
                  <a:pt x="890138" y="426750"/>
                  <a:pt x="897395" y="426750"/>
                </a:cubicBezTo>
                <a:close/>
                <a:moveTo>
                  <a:pt x="4445649" y="426348"/>
                </a:moveTo>
                <a:cubicBezTo>
                  <a:pt x="4448780" y="426869"/>
                  <a:pt x="4452603" y="427924"/>
                  <a:pt x="4457116" y="429514"/>
                </a:cubicBezTo>
                <a:cubicBezTo>
                  <a:pt x="4475171" y="435874"/>
                  <a:pt x="4482380" y="443266"/>
                  <a:pt x="4478745" y="451691"/>
                </a:cubicBezTo>
                <a:cubicBezTo>
                  <a:pt x="4475110" y="460116"/>
                  <a:pt x="4472858" y="470570"/>
                  <a:pt x="4471991" y="483053"/>
                </a:cubicBezTo>
                <a:cubicBezTo>
                  <a:pt x="4471123" y="495537"/>
                  <a:pt x="4470689" y="510956"/>
                  <a:pt x="4470689" y="529311"/>
                </a:cubicBezTo>
                <a:cubicBezTo>
                  <a:pt x="4486679" y="524809"/>
                  <a:pt x="4499176" y="521431"/>
                  <a:pt x="4508182" y="519180"/>
                </a:cubicBezTo>
                <a:cubicBezTo>
                  <a:pt x="4517187" y="516929"/>
                  <a:pt x="4525114" y="518994"/>
                  <a:pt x="4531961" y="525375"/>
                </a:cubicBezTo>
                <a:cubicBezTo>
                  <a:pt x="4538809" y="531756"/>
                  <a:pt x="4537923" y="536937"/>
                  <a:pt x="4529305" y="540916"/>
                </a:cubicBezTo>
                <a:cubicBezTo>
                  <a:pt x="4520686" y="544896"/>
                  <a:pt x="4511792" y="548032"/>
                  <a:pt x="4502621" y="550327"/>
                </a:cubicBezTo>
                <a:cubicBezTo>
                  <a:pt x="4493451" y="552621"/>
                  <a:pt x="4482362" y="554916"/>
                  <a:pt x="4469356" y="557210"/>
                </a:cubicBezTo>
                <a:lnTo>
                  <a:pt x="4469356" y="599500"/>
                </a:lnTo>
                <a:cubicBezTo>
                  <a:pt x="4480183" y="596904"/>
                  <a:pt x="4489798" y="594230"/>
                  <a:pt x="4498201" y="591476"/>
                </a:cubicBezTo>
                <a:cubicBezTo>
                  <a:pt x="4506604" y="588723"/>
                  <a:pt x="4514470" y="590777"/>
                  <a:pt x="4521798" y="597639"/>
                </a:cubicBezTo>
                <a:cubicBezTo>
                  <a:pt x="4529125" y="604501"/>
                  <a:pt x="4529326" y="609466"/>
                  <a:pt x="4522400" y="612535"/>
                </a:cubicBezTo>
                <a:cubicBezTo>
                  <a:pt x="4515474" y="615604"/>
                  <a:pt x="4507232" y="618224"/>
                  <a:pt x="4497674" y="620397"/>
                </a:cubicBezTo>
                <a:cubicBezTo>
                  <a:pt x="4488116" y="622569"/>
                  <a:pt x="4478612" y="624831"/>
                  <a:pt x="4469162" y="627183"/>
                </a:cubicBezTo>
                <a:cubicBezTo>
                  <a:pt x="4468388" y="646399"/>
                  <a:pt x="4468000" y="662367"/>
                  <a:pt x="4468000" y="675087"/>
                </a:cubicBezTo>
                <a:cubicBezTo>
                  <a:pt x="4486184" y="674255"/>
                  <a:pt x="4500918" y="672939"/>
                  <a:pt x="4512204" y="671140"/>
                </a:cubicBezTo>
                <a:cubicBezTo>
                  <a:pt x="4523490" y="669340"/>
                  <a:pt x="4537647" y="667748"/>
                  <a:pt x="4554676" y="666364"/>
                </a:cubicBezTo>
                <a:cubicBezTo>
                  <a:pt x="4571705" y="664980"/>
                  <a:pt x="4585138" y="668386"/>
                  <a:pt x="4594976" y="676582"/>
                </a:cubicBezTo>
                <a:cubicBezTo>
                  <a:pt x="4604813" y="684777"/>
                  <a:pt x="4607688" y="691101"/>
                  <a:pt x="4603601" y="695554"/>
                </a:cubicBezTo>
                <a:cubicBezTo>
                  <a:pt x="4599515" y="700006"/>
                  <a:pt x="4592861" y="701329"/>
                  <a:pt x="4583640" y="699522"/>
                </a:cubicBezTo>
                <a:cubicBezTo>
                  <a:pt x="4574419" y="697716"/>
                  <a:pt x="4563176" y="696593"/>
                  <a:pt x="4549912" y="696156"/>
                </a:cubicBezTo>
                <a:cubicBezTo>
                  <a:pt x="4536647" y="695719"/>
                  <a:pt x="4521913" y="695500"/>
                  <a:pt x="4505708" y="695500"/>
                </a:cubicBezTo>
                <a:cubicBezTo>
                  <a:pt x="4490708" y="695500"/>
                  <a:pt x="4467631" y="697300"/>
                  <a:pt x="4436477" y="700899"/>
                </a:cubicBezTo>
                <a:cubicBezTo>
                  <a:pt x="4405323" y="704499"/>
                  <a:pt x="4382411" y="707646"/>
                  <a:pt x="4367741" y="710342"/>
                </a:cubicBezTo>
                <a:cubicBezTo>
                  <a:pt x="4353071" y="713038"/>
                  <a:pt x="4342724" y="714838"/>
                  <a:pt x="4336701" y="715741"/>
                </a:cubicBezTo>
                <a:cubicBezTo>
                  <a:pt x="4330679" y="716645"/>
                  <a:pt x="4323358" y="712974"/>
                  <a:pt x="4314739" y="704728"/>
                </a:cubicBezTo>
                <a:cubicBezTo>
                  <a:pt x="4306121" y="696482"/>
                  <a:pt x="4304185" y="691969"/>
                  <a:pt x="4308932" y="691187"/>
                </a:cubicBezTo>
                <a:cubicBezTo>
                  <a:pt x="4313678" y="690406"/>
                  <a:pt x="4321888" y="689793"/>
                  <a:pt x="4333561" y="689348"/>
                </a:cubicBezTo>
                <a:cubicBezTo>
                  <a:pt x="4345234" y="688904"/>
                  <a:pt x="4360571" y="687552"/>
                  <a:pt x="4379572" y="685293"/>
                </a:cubicBezTo>
                <a:cubicBezTo>
                  <a:pt x="4398572" y="683035"/>
                  <a:pt x="4419444" y="680687"/>
                  <a:pt x="4442188" y="678249"/>
                </a:cubicBezTo>
                <a:lnTo>
                  <a:pt x="4442188" y="632045"/>
                </a:lnTo>
                <a:cubicBezTo>
                  <a:pt x="4434315" y="632948"/>
                  <a:pt x="4424442" y="633400"/>
                  <a:pt x="4412568" y="633400"/>
                </a:cubicBezTo>
                <a:cubicBezTo>
                  <a:pt x="4400996" y="633400"/>
                  <a:pt x="4391341" y="630693"/>
                  <a:pt x="4383605" y="625280"/>
                </a:cubicBezTo>
                <a:cubicBezTo>
                  <a:pt x="4375868" y="619866"/>
                  <a:pt x="4377646" y="616270"/>
                  <a:pt x="4388939" y="614492"/>
                </a:cubicBezTo>
                <a:cubicBezTo>
                  <a:pt x="4400232" y="612714"/>
                  <a:pt x="4408643" y="611362"/>
                  <a:pt x="4414171" y="610438"/>
                </a:cubicBezTo>
                <a:cubicBezTo>
                  <a:pt x="4419699" y="609513"/>
                  <a:pt x="4429490" y="607487"/>
                  <a:pt x="4443543" y="604361"/>
                </a:cubicBezTo>
                <a:lnTo>
                  <a:pt x="4443543" y="560523"/>
                </a:lnTo>
                <a:cubicBezTo>
                  <a:pt x="4430522" y="563219"/>
                  <a:pt x="4419301" y="564567"/>
                  <a:pt x="4409880" y="564567"/>
                </a:cubicBezTo>
                <a:cubicBezTo>
                  <a:pt x="4401318" y="564567"/>
                  <a:pt x="4392033" y="563219"/>
                  <a:pt x="4382024" y="560523"/>
                </a:cubicBezTo>
                <a:cubicBezTo>
                  <a:pt x="4370207" y="579495"/>
                  <a:pt x="4357484" y="593011"/>
                  <a:pt x="4343854" y="601070"/>
                </a:cubicBezTo>
                <a:cubicBezTo>
                  <a:pt x="4330223" y="609129"/>
                  <a:pt x="4328836" y="605132"/>
                  <a:pt x="4339691" y="589078"/>
                </a:cubicBezTo>
                <a:cubicBezTo>
                  <a:pt x="4350547" y="573024"/>
                  <a:pt x="4360445" y="554134"/>
                  <a:pt x="4369386" y="532409"/>
                </a:cubicBezTo>
                <a:cubicBezTo>
                  <a:pt x="4378327" y="510683"/>
                  <a:pt x="4381672" y="495737"/>
                  <a:pt x="4379421" y="487571"/>
                </a:cubicBezTo>
                <a:cubicBezTo>
                  <a:pt x="4377170" y="479404"/>
                  <a:pt x="4383271" y="478604"/>
                  <a:pt x="4397726" y="485172"/>
                </a:cubicBezTo>
                <a:cubicBezTo>
                  <a:pt x="4412181" y="491740"/>
                  <a:pt x="4417727" y="497526"/>
                  <a:pt x="4414364" y="502531"/>
                </a:cubicBezTo>
                <a:cubicBezTo>
                  <a:pt x="4411002" y="507536"/>
                  <a:pt x="4407087" y="513831"/>
                  <a:pt x="4402620" y="521417"/>
                </a:cubicBezTo>
                <a:cubicBezTo>
                  <a:pt x="4398153" y="529003"/>
                  <a:pt x="4393847" y="536625"/>
                  <a:pt x="4389703" y="544283"/>
                </a:cubicBezTo>
                <a:cubicBezTo>
                  <a:pt x="4389918" y="543293"/>
                  <a:pt x="4395647" y="542142"/>
                  <a:pt x="4406890" y="540830"/>
                </a:cubicBezTo>
                <a:cubicBezTo>
                  <a:pt x="4418132" y="539518"/>
                  <a:pt x="4430350" y="537313"/>
                  <a:pt x="4443543" y="534216"/>
                </a:cubicBezTo>
                <a:cubicBezTo>
                  <a:pt x="4443543" y="501434"/>
                  <a:pt x="4443325" y="479572"/>
                  <a:pt x="4442887" y="468631"/>
                </a:cubicBezTo>
                <a:cubicBezTo>
                  <a:pt x="4442450" y="457689"/>
                  <a:pt x="4440198" y="446844"/>
                  <a:pt x="4436133" y="436096"/>
                </a:cubicBezTo>
                <a:cubicBezTo>
                  <a:pt x="4433084" y="428035"/>
                  <a:pt x="4436256" y="424786"/>
                  <a:pt x="4445649" y="426348"/>
                </a:cubicBezTo>
                <a:close/>
                <a:moveTo>
                  <a:pt x="2664474" y="426348"/>
                </a:moveTo>
                <a:cubicBezTo>
                  <a:pt x="2667605" y="426869"/>
                  <a:pt x="2671428" y="427924"/>
                  <a:pt x="2675941" y="429514"/>
                </a:cubicBezTo>
                <a:cubicBezTo>
                  <a:pt x="2693996" y="435874"/>
                  <a:pt x="2701205" y="443266"/>
                  <a:pt x="2697570" y="451691"/>
                </a:cubicBezTo>
                <a:cubicBezTo>
                  <a:pt x="2693934" y="460116"/>
                  <a:pt x="2691683" y="470570"/>
                  <a:pt x="2690815" y="483053"/>
                </a:cubicBezTo>
                <a:cubicBezTo>
                  <a:pt x="2689948" y="495537"/>
                  <a:pt x="2689514" y="510956"/>
                  <a:pt x="2689514" y="529311"/>
                </a:cubicBezTo>
                <a:cubicBezTo>
                  <a:pt x="2705504" y="524809"/>
                  <a:pt x="2718001" y="521431"/>
                  <a:pt x="2727007" y="519180"/>
                </a:cubicBezTo>
                <a:cubicBezTo>
                  <a:pt x="2736012" y="516929"/>
                  <a:pt x="2743939" y="518994"/>
                  <a:pt x="2750786" y="525375"/>
                </a:cubicBezTo>
                <a:cubicBezTo>
                  <a:pt x="2757634" y="531756"/>
                  <a:pt x="2756748" y="536937"/>
                  <a:pt x="2748130" y="540916"/>
                </a:cubicBezTo>
                <a:cubicBezTo>
                  <a:pt x="2739511" y="544896"/>
                  <a:pt x="2730617" y="548032"/>
                  <a:pt x="2721446" y="550327"/>
                </a:cubicBezTo>
                <a:cubicBezTo>
                  <a:pt x="2712276" y="552621"/>
                  <a:pt x="2701187" y="554916"/>
                  <a:pt x="2688180" y="557210"/>
                </a:cubicBezTo>
                <a:lnTo>
                  <a:pt x="2688180" y="599500"/>
                </a:lnTo>
                <a:cubicBezTo>
                  <a:pt x="2699007" y="596904"/>
                  <a:pt x="2708623" y="594230"/>
                  <a:pt x="2717026" y="591476"/>
                </a:cubicBezTo>
                <a:cubicBezTo>
                  <a:pt x="2725429" y="588723"/>
                  <a:pt x="2733295" y="590777"/>
                  <a:pt x="2740623" y="597639"/>
                </a:cubicBezTo>
                <a:cubicBezTo>
                  <a:pt x="2747951" y="604501"/>
                  <a:pt x="2748152" y="609466"/>
                  <a:pt x="2741225" y="612535"/>
                </a:cubicBezTo>
                <a:cubicBezTo>
                  <a:pt x="2734299" y="615604"/>
                  <a:pt x="2726057" y="618224"/>
                  <a:pt x="2716499" y="620397"/>
                </a:cubicBezTo>
                <a:cubicBezTo>
                  <a:pt x="2706941" y="622569"/>
                  <a:pt x="2697437" y="624831"/>
                  <a:pt x="2687987" y="627183"/>
                </a:cubicBezTo>
                <a:cubicBezTo>
                  <a:pt x="2687213" y="646399"/>
                  <a:pt x="2686826" y="662367"/>
                  <a:pt x="2686826" y="675087"/>
                </a:cubicBezTo>
                <a:cubicBezTo>
                  <a:pt x="2705009" y="674255"/>
                  <a:pt x="2719743" y="672939"/>
                  <a:pt x="2731029" y="671140"/>
                </a:cubicBezTo>
                <a:cubicBezTo>
                  <a:pt x="2742315" y="669340"/>
                  <a:pt x="2756472" y="667748"/>
                  <a:pt x="2773501" y="666364"/>
                </a:cubicBezTo>
                <a:cubicBezTo>
                  <a:pt x="2790530" y="664980"/>
                  <a:pt x="2803964" y="668386"/>
                  <a:pt x="2813801" y="676582"/>
                </a:cubicBezTo>
                <a:cubicBezTo>
                  <a:pt x="2823638" y="684777"/>
                  <a:pt x="2826513" y="691101"/>
                  <a:pt x="2822426" y="695554"/>
                </a:cubicBezTo>
                <a:cubicBezTo>
                  <a:pt x="2818339" y="700006"/>
                  <a:pt x="2811685" y="701329"/>
                  <a:pt x="2802465" y="699522"/>
                </a:cubicBezTo>
                <a:cubicBezTo>
                  <a:pt x="2793244" y="697716"/>
                  <a:pt x="2782001" y="696593"/>
                  <a:pt x="2768737" y="696156"/>
                </a:cubicBezTo>
                <a:cubicBezTo>
                  <a:pt x="2755472" y="695719"/>
                  <a:pt x="2740737" y="695500"/>
                  <a:pt x="2724533" y="695500"/>
                </a:cubicBezTo>
                <a:cubicBezTo>
                  <a:pt x="2709533" y="695500"/>
                  <a:pt x="2686456" y="697300"/>
                  <a:pt x="2655302" y="700899"/>
                </a:cubicBezTo>
                <a:cubicBezTo>
                  <a:pt x="2624148" y="704499"/>
                  <a:pt x="2601236" y="707646"/>
                  <a:pt x="2586566" y="710342"/>
                </a:cubicBezTo>
                <a:cubicBezTo>
                  <a:pt x="2571896" y="713038"/>
                  <a:pt x="2561550" y="714838"/>
                  <a:pt x="2555526" y="715741"/>
                </a:cubicBezTo>
                <a:cubicBezTo>
                  <a:pt x="2549503" y="716645"/>
                  <a:pt x="2542183" y="712974"/>
                  <a:pt x="2533564" y="704728"/>
                </a:cubicBezTo>
                <a:cubicBezTo>
                  <a:pt x="2524946" y="696482"/>
                  <a:pt x="2523010" y="691969"/>
                  <a:pt x="2527757" y="691187"/>
                </a:cubicBezTo>
                <a:cubicBezTo>
                  <a:pt x="2532503" y="690406"/>
                  <a:pt x="2540713" y="689793"/>
                  <a:pt x="2552386" y="689348"/>
                </a:cubicBezTo>
                <a:cubicBezTo>
                  <a:pt x="2564059" y="688904"/>
                  <a:pt x="2579396" y="687552"/>
                  <a:pt x="2598396" y="685293"/>
                </a:cubicBezTo>
                <a:cubicBezTo>
                  <a:pt x="2617397" y="683035"/>
                  <a:pt x="2638269" y="680687"/>
                  <a:pt x="2661013" y="678249"/>
                </a:cubicBezTo>
                <a:lnTo>
                  <a:pt x="2661013" y="632045"/>
                </a:lnTo>
                <a:cubicBezTo>
                  <a:pt x="2653140" y="632948"/>
                  <a:pt x="2643267" y="633400"/>
                  <a:pt x="2631393" y="633400"/>
                </a:cubicBezTo>
                <a:cubicBezTo>
                  <a:pt x="2619821" y="633400"/>
                  <a:pt x="2610166" y="630693"/>
                  <a:pt x="2602430" y="625280"/>
                </a:cubicBezTo>
                <a:cubicBezTo>
                  <a:pt x="2594693" y="619866"/>
                  <a:pt x="2596472" y="616270"/>
                  <a:pt x="2607764" y="614492"/>
                </a:cubicBezTo>
                <a:cubicBezTo>
                  <a:pt x="2619057" y="612714"/>
                  <a:pt x="2627468" y="611362"/>
                  <a:pt x="2632996" y="610438"/>
                </a:cubicBezTo>
                <a:cubicBezTo>
                  <a:pt x="2638524" y="609513"/>
                  <a:pt x="2648315" y="607487"/>
                  <a:pt x="2662368" y="604361"/>
                </a:cubicBezTo>
                <a:lnTo>
                  <a:pt x="2662368" y="560523"/>
                </a:lnTo>
                <a:cubicBezTo>
                  <a:pt x="2649347" y="563219"/>
                  <a:pt x="2638126" y="564567"/>
                  <a:pt x="2628705" y="564567"/>
                </a:cubicBezTo>
                <a:cubicBezTo>
                  <a:pt x="2620144" y="564567"/>
                  <a:pt x="2610858" y="563219"/>
                  <a:pt x="2600849" y="560523"/>
                </a:cubicBezTo>
                <a:cubicBezTo>
                  <a:pt x="2589032" y="579495"/>
                  <a:pt x="2576309" y="593011"/>
                  <a:pt x="2562679" y="601070"/>
                </a:cubicBezTo>
                <a:cubicBezTo>
                  <a:pt x="2549048" y="609129"/>
                  <a:pt x="2547661" y="605132"/>
                  <a:pt x="2558516" y="589078"/>
                </a:cubicBezTo>
                <a:cubicBezTo>
                  <a:pt x="2569372" y="573024"/>
                  <a:pt x="2579270" y="554134"/>
                  <a:pt x="2588211" y="532409"/>
                </a:cubicBezTo>
                <a:cubicBezTo>
                  <a:pt x="2597152" y="510683"/>
                  <a:pt x="2600497" y="495737"/>
                  <a:pt x="2598246" y="487571"/>
                </a:cubicBezTo>
                <a:cubicBezTo>
                  <a:pt x="2595995" y="479404"/>
                  <a:pt x="2602096" y="478604"/>
                  <a:pt x="2616551" y="485172"/>
                </a:cubicBezTo>
                <a:cubicBezTo>
                  <a:pt x="2631006" y="491740"/>
                  <a:pt x="2636552" y="497526"/>
                  <a:pt x="2633190" y="502531"/>
                </a:cubicBezTo>
                <a:cubicBezTo>
                  <a:pt x="2629826" y="507536"/>
                  <a:pt x="2625912" y="513831"/>
                  <a:pt x="2621445" y="521417"/>
                </a:cubicBezTo>
                <a:cubicBezTo>
                  <a:pt x="2616978" y="529003"/>
                  <a:pt x="2612672" y="536625"/>
                  <a:pt x="2608528" y="544283"/>
                </a:cubicBezTo>
                <a:cubicBezTo>
                  <a:pt x="2608743" y="543293"/>
                  <a:pt x="2614472" y="542142"/>
                  <a:pt x="2625715" y="540830"/>
                </a:cubicBezTo>
                <a:cubicBezTo>
                  <a:pt x="2636957" y="539518"/>
                  <a:pt x="2649175" y="537313"/>
                  <a:pt x="2662368" y="534216"/>
                </a:cubicBezTo>
                <a:cubicBezTo>
                  <a:pt x="2662368" y="501434"/>
                  <a:pt x="2662150" y="479572"/>
                  <a:pt x="2661712" y="468631"/>
                </a:cubicBezTo>
                <a:cubicBezTo>
                  <a:pt x="2661275" y="457689"/>
                  <a:pt x="2659023" y="446844"/>
                  <a:pt x="2654958" y="436096"/>
                </a:cubicBezTo>
                <a:cubicBezTo>
                  <a:pt x="2651909" y="428035"/>
                  <a:pt x="2655081" y="424786"/>
                  <a:pt x="2664474" y="426348"/>
                </a:cubicBezTo>
                <a:close/>
                <a:moveTo>
                  <a:pt x="518916" y="425459"/>
                </a:moveTo>
                <a:cubicBezTo>
                  <a:pt x="521034" y="425481"/>
                  <a:pt x="523761" y="425954"/>
                  <a:pt x="527095" y="426879"/>
                </a:cubicBezTo>
                <a:cubicBezTo>
                  <a:pt x="538122" y="429876"/>
                  <a:pt x="545895" y="433938"/>
                  <a:pt x="550412" y="439065"/>
                </a:cubicBezTo>
                <a:cubicBezTo>
                  <a:pt x="554929" y="444191"/>
                  <a:pt x="555693" y="451318"/>
                  <a:pt x="552702" y="460446"/>
                </a:cubicBezTo>
                <a:lnTo>
                  <a:pt x="551855" y="462140"/>
                </a:lnTo>
                <a:lnTo>
                  <a:pt x="577763" y="456499"/>
                </a:lnTo>
                <a:cubicBezTo>
                  <a:pt x="586043" y="453746"/>
                  <a:pt x="594584" y="455610"/>
                  <a:pt x="603381" y="462092"/>
                </a:cubicBezTo>
                <a:cubicBezTo>
                  <a:pt x="612179" y="468573"/>
                  <a:pt x="611039" y="473546"/>
                  <a:pt x="599961" y="477009"/>
                </a:cubicBezTo>
                <a:cubicBezTo>
                  <a:pt x="588883" y="480472"/>
                  <a:pt x="576425" y="482648"/>
                  <a:pt x="562586" y="483537"/>
                </a:cubicBezTo>
                <a:cubicBezTo>
                  <a:pt x="576095" y="487667"/>
                  <a:pt x="580631" y="492539"/>
                  <a:pt x="576192" y="498154"/>
                </a:cubicBezTo>
                <a:cubicBezTo>
                  <a:pt x="571754" y="503768"/>
                  <a:pt x="563619" y="511006"/>
                  <a:pt x="551788" y="519868"/>
                </a:cubicBezTo>
                <a:cubicBezTo>
                  <a:pt x="590909" y="515409"/>
                  <a:pt x="617955" y="511816"/>
                  <a:pt x="632926" y="509092"/>
                </a:cubicBezTo>
                <a:cubicBezTo>
                  <a:pt x="647897" y="506367"/>
                  <a:pt x="659490" y="508020"/>
                  <a:pt x="667708" y="514050"/>
                </a:cubicBezTo>
                <a:cubicBezTo>
                  <a:pt x="675924" y="520080"/>
                  <a:pt x="677997" y="524834"/>
                  <a:pt x="673924" y="528311"/>
                </a:cubicBezTo>
                <a:cubicBezTo>
                  <a:pt x="669851" y="531789"/>
                  <a:pt x="659261" y="533527"/>
                  <a:pt x="642154" y="533527"/>
                </a:cubicBezTo>
                <a:cubicBezTo>
                  <a:pt x="627068" y="533527"/>
                  <a:pt x="611992" y="534191"/>
                  <a:pt x="596928" y="535517"/>
                </a:cubicBezTo>
                <a:cubicBezTo>
                  <a:pt x="581863" y="536844"/>
                  <a:pt x="558858" y="539543"/>
                  <a:pt x="527912" y="543616"/>
                </a:cubicBezTo>
                <a:cubicBezTo>
                  <a:pt x="496966" y="547688"/>
                  <a:pt x="473297" y="551288"/>
                  <a:pt x="456907" y="554414"/>
                </a:cubicBezTo>
                <a:cubicBezTo>
                  <a:pt x="440516" y="557540"/>
                  <a:pt x="428692" y="559788"/>
                  <a:pt x="421436" y="561157"/>
                </a:cubicBezTo>
                <a:cubicBezTo>
                  <a:pt x="414180" y="562527"/>
                  <a:pt x="405719" y="559591"/>
                  <a:pt x="396054" y="552349"/>
                </a:cubicBezTo>
                <a:cubicBezTo>
                  <a:pt x="386389" y="545107"/>
                  <a:pt x="385635" y="541486"/>
                  <a:pt x="393796" y="541486"/>
                </a:cubicBezTo>
                <a:cubicBezTo>
                  <a:pt x="399086" y="541486"/>
                  <a:pt x="411000" y="540382"/>
                  <a:pt x="429535" y="538174"/>
                </a:cubicBezTo>
                <a:cubicBezTo>
                  <a:pt x="448069" y="535965"/>
                  <a:pt x="482855" y="530903"/>
                  <a:pt x="533892" y="522987"/>
                </a:cubicBezTo>
                <a:cubicBezTo>
                  <a:pt x="538581" y="515186"/>
                  <a:pt x="542260" y="508041"/>
                  <a:pt x="544927" y="501552"/>
                </a:cubicBezTo>
                <a:cubicBezTo>
                  <a:pt x="547594" y="495063"/>
                  <a:pt x="548067" y="489524"/>
                  <a:pt x="546346" y="484936"/>
                </a:cubicBezTo>
                <a:cubicBezTo>
                  <a:pt x="532580" y="487588"/>
                  <a:pt x="515952" y="489761"/>
                  <a:pt x="496464" y="491453"/>
                </a:cubicBezTo>
                <a:cubicBezTo>
                  <a:pt x="504265" y="492285"/>
                  <a:pt x="509137" y="496282"/>
                  <a:pt x="511081" y="503445"/>
                </a:cubicBezTo>
                <a:cubicBezTo>
                  <a:pt x="513024" y="510608"/>
                  <a:pt x="511349" y="516961"/>
                  <a:pt x="506058" y="522503"/>
                </a:cubicBezTo>
                <a:cubicBezTo>
                  <a:pt x="500766" y="528046"/>
                  <a:pt x="495819" y="526533"/>
                  <a:pt x="491215" y="517965"/>
                </a:cubicBezTo>
                <a:cubicBezTo>
                  <a:pt x="486613" y="509396"/>
                  <a:pt x="483601" y="501083"/>
                  <a:pt x="482181" y="493023"/>
                </a:cubicBezTo>
                <a:cubicBezTo>
                  <a:pt x="475743" y="493927"/>
                  <a:pt x="468837" y="491611"/>
                  <a:pt x="461467" y="486076"/>
                </a:cubicBezTo>
                <a:cubicBezTo>
                  <a:pt x="454096" y="480540"/>
                  <a:pt x="458082" y="476941"/>
                  <a:pt x="473426" y="475277"/>
                </a:cubicBezTo>
                <a:cubicBezTo>
                  <a:pt x="488770" y="473614"/>
                  <a:pt x="507926" y="470757"/>
                  <a:pt x="530891" y="466706"/>
                </a:cubicBezTo>
                <a:lnTo>
                  <a:pt x="538533" y="465042"/>
                </a:lnTo>
                <a:lnTo>
                  <a:pt x="536817" y="463855"/>
                </a:lnTo>
                <a:cubicBezTo>
                  <a:pt x="529217" y="457001"/>
                  <a:pt x="522362" y="448199"/>
                  <a:pt x="516253" y="437451"/>
                </a:cubicBezTo>
                <a:cubicBezTo>
                  <a:pt x="511672" y="429390"/>
                  <a:pt x="512559" y="425393"/>
                  <a:pt x="518916" y="425459"/>
                </a:cubicBezTo>
                <a:close/>
                <a:moveTo>
                  <a:pt x="5513200" y="425395"/>
                </a:moveTo>
                <a:cubicBezTo>
                  <a:pt x="5517373" y="425395"/>
                  <a:pt x="5525177" y="427492"/>
                  <a:pt x="5536613" y="431687"/>
                </a:cubicBezTo>
                <a:cubicBezTo>
                  <a:pt x="5548050" y="435881"/>
                  <a:pt x="5552097" y="440527"/>
                  <a:pt x="5548756" y="445625"/>
                </a:cubicBezTo>
                <a:cubicBezTo>
                  <a:pt x="5545415" y="450723"/>
                  <a:pt x="5542361" y="456958"/>
                  <a:pt x="5539593" y="464329"/>
                </a:cubicBezTo>
                <a:cubicBezTo>
                  <a:pt x="5536825" y="471699"/>
                  <a:pt x="5533455" y="478511"/>
                  <a:pt x="5529483" y="484764"/>
                </a:cubicBezTo>
                <a:cubicBezTo>
                  <a:pt x="5544297" y="483014"/>
                  <a:pt x="5560486" y="480788"/>
                  <a:pt x="5578053" y="478085"/>
                </a:cubicBezTo>
                <a:cubicBezTo>
                  <a:pt x="5595620" y="475381"/>
                  <a:pt x="5609677" y="473119"/>
                  <a:pt x="5620224" y="471298"/>
                </a:cubicBezTo>
                <a:cubicBezTo>
                  <a:pt x="5630772" y="469477"/>
                  <a:pt x="5641197" y="469523"/>
                  <a:pt x="5651501" y="471438"/>
                </a:cubicBezTo>
                <a:cubicBezTo>
                  <a:pt x="5661804" y="473352"/>
                  <a:pt x="5669462" y="477923"/>
                  <a:pt x="5674474" y="485151"/>
                </a:cubicBezTo>
                <a:cubicBezTo>
                  <a:pt x="5679486" y="492378"/>
                  <a:pt x="5678675" y="496623"/>
                  <a:pt x="5672043" y="497885"/>
                </a:cubicBezTo>
                <a:cubicBezTo>
                  <a:pt x="5665410" y="499147"/>
                  <a:pt x="5654813" y="499326"/>
                  <a:pt x="5640251" y="498423"/>
                </a:cubicBezTo>
                <a:cubicBezTo>
                  <a:pt x="5625688" y="497519"/>
                  <a:pt x="5608885" y="497738"/>
                  <a:pt x="5589841" y="499079"/>
                </a:cubicBezTo>
                <a:cubicBezTo>
                  <a:pt x="5570797" y="500419"/>
                  <a:pt x="5548885" y="502796"/>
                  <a:pt x="5524105" y="506209"/>
                </a:cubicBezTo>
                <a:cubicBezTo>
                  <a:pt x="5516577" y="522973"/>
                  <a:pt x="5508919" y="536661"/>
                  <a:pt x="5501132" y="547272"/>
                </a:cubicBezTo>
                <a:cubicBezTo>
                  <a:pt x="5503183" y="548793"/>
                  <a:pt x="5512006" y="547785"/>
                  <a:pt x="5527601" y="544250"/>
                </a:cubicBezTo>
                <a:cubicBezTo>
                  <a:pt x="5543196" y="540715"/>
                  <a:pt x="5553894" y="537790"/>
                  <a:pt x="5559694" y="535474"/>
                </a:cubicBezTo>
                <a:cubicBezTo>
                  <a:pt x="5565495" y="533158"/>
                  <a:pt x="5571905" y="533194"/>
                  <a:pt x="5578924" y="535582"/>
                </a:cubicBezTo>
                <a:cubicBezTo>
                  <a:pt x="5585944" y="537969"/>
                  <a:pt x="5592279" y="540748"/>
                  <a:pt x="5597929" y="543917"/>
                </a:cubicBezTo>
                <a:cubicBezTo>
                  <a:pt x="5603579" y="547086"/>
                  <a:pt x="5604827" y="553869"/>
                  <a:pt x="5601672" y="564266"/>
                </a:cubicBezTo>
                <a:cubicBezTo>
                  <a:pt x="5598517" y="574662"/>
                  <a:pt x="5597384" y="585826"/>
                  <a:pt x="5598273" y="597757"/>
                </a:cubicBezTo>
                <a:cubicBezTo>
                  <a:pt x="5599162" y="609688"/>
                  <a:pt x="5600055" y="623745"/>
                  <a:pt x="5600951" y="639928"/>
                </a:cubicBezTo>
                <a:cubicBezTo>
                  <a:pt x="5601847" y="656111"/>
                  <a:pt x="5602758" y="670867"/>
                  <a:pt x="5603683" y="684196"/>
                </a:cubicBezTo>
                <a:cubicBezTo>
                  <a:pt x="5604608" y="697526"/>
                  <a:pt x="5603138" y="708783"/>
                  <a:pt x="5599273" y="717968"/>
                </a:cubicBezTo>
                <a:cubicBezTo>
                  <a:pt x="5595409" y="727152"/>
                  <a:pt x="5589590" y="734703"/>
                  <a:pt x="5581818" y="740618"/>
                </a:cubicBezTo>
                <a:cubicBezTo>
                  <a:pt x="5574045" y="746533"/>
                  <a:pt x="5569029" y="745325"/>
                  <a:pt x="5566771" y="736993"/>
                </a:cubicBezTo>
                <a:cubicBezTo>
                  <a:pt x="5564512" y="728662"/>
                  <a:pt x="5558830" y="718735"/>
                  <a:pt x="5549724" y="707212"/>
                </a:cubicBezTo>
                <a:cubicBezTo>
                  <a:pt x="5540618" y="695690"/>
                  <a:pt x="5540758" y="691302"/>
                  <a:pt x="5550143" y="694048"/>
                </a:cubicBezTo>
                <a:cubicBezTo>
                  <a:pt x="5559529" y="696794"/>
                  <a:pt x="5565828" y="698146"/>
                  <a:pt x="5569041" y="698103"/>
                </a:cubicBezTo>
                <a:cubicBezTo>
                  <a:pt x="5572253" y="698060"/>
                  <a:pt x="5573859" y="687713"/>
                  <a:pt x="5573859" y="667063"/>
                </a:cubicBezTo>
                <a:cubicBezTo>
                  <a:pt x="5573859" y="642986"/>
                  <a:pt x="5572991" y="618830"/>
                  <a:pt x="5571256" y="594595"/>
                </a:cubicBezTo>
                <a:cubicBezTo>
                  <a:pt x="5569521" y="570360"/>
                  <a:pt x="5566119" y="557497"/>
                  <a:pt x="5561049" y="556006"/>
                </a:cubicBezTo>
                <a:cubicBezTo>
                  <a:pt x="5555980" y="554514"/>
                  <a:pt x="5537356" y="557117"/>
                  <a:pt x="5505176" y="563814"/>
                </a:cubicBezTo>
                <a:lnTo>
                  <a:pt x="5505176" y="591390"/>
                </a:lnTo>
                <a:cubicBezTo>
                  <a:pt x="5511672" y="591476"/>
                  <a:pt x="5521496" y="589698"/>
                  <a:pt x="5534646" y="586056"/>
                </a:cubicBezTo>
                <a:cubicBezTo>
                  <a:pt x="5547795" y="582413"/>
                  <a:pt x="5556295" y="584026"/>
                  <a:pt x="5560146" y="590895"/>
                </a:cubicBezTo>
                <a:cubicBezTo>
                  <a:pt x="5563996" y="597764"/>
                  <a:pt x="5559457" y="602518"/>
                  <a:pt x="5546530" y="605157"/>
                </a:cubicBezTo>
                <a:cubicBezTo>
                  <a:pt x="5533602" y="607795"/>
                  <a:pt x="5519818" y="609115"/>
                  <a:pt x="5505176" y="609115"/>
                </a:cubicBezTo>
                <a:cubicBezTo>
                  <a:pt x="5505176" y="618178"/>
                  <a:pt x="5504280" y="627570"/>
                  <a:pt x="5502488" y="637293"/>
                </a:cubicBezTo>
                <a:cubicBezTo>
                  <a:pt x="5515179" y="637365"/>
                  <a:pt x="5526687" y="635583"/>
                  <a:pt x="5537012" y="631948"/>
                </a:cubicBezTo>
                <a:cubicBezTo>
                  <a:pt x="5547337" y="628313"/>
                  <a:pt x="5555184" y="630155"/>
                  <a:pt x="5560554" y="637476"/>
                </a:cubicBezTo>
                <a:cubicBezTo>
                  <a:pt x="5565925" y="644797"/>
                  <a:pt x="5559777" y="649999"/>
                  <a:pt x="5542110" y="653082"/>
                </a:cubicBezTo>
                <a:cubicBezTo>
                  <a:pt x="5524443" y="656165"/>
                  <a:pt x="5511092" y="655907"/>
                  <a:pt x="5502057" y="652307"/>
                </a:cubicBezTo>
                <a:cubicBezTo>
                  <a:pt x="5500451" y="675553"/>
                  <a:pt x="5496074" y="693962"/>
                  <a:pt x="5488925" y="707535"/>
                </a:cubicBezTo>
                <a:cubicBezTo>
                  <a:pt x="5481777" y="721108"/>
                  <a:pt x="5475474" y="723220"/>
                  <a:pt x="5470017" y="713870"/>
                </a:cubicBezTo>
                <a:cubicBezTo>
                  <a:pt x="5464561" y="704520"/>
                  <a:pt x="5463870" y="695181"/>
                  <a:pt x="5467942" y="685853"/>
                </a:cubicBezTo>
                <a:cubicBezTo>
                  <a:pt x="5472014" y="676524"/>
                  <a:pt x="5475163" y="666085"/>
                  <a:pt x="5477385" y="654534"/>
                </a:cubicBezTo>
                <a:cubicBezTo>
                  <a:pt x="5479608" y="642983"/>
                  <a:pt x="5481393" y="626692"/>
                  <a:pt x="5482741" y="605662"/>
                </a:cubicBezTo>
                <a:cubicBezTo>
                  <a:pt x="5484089" y="584632"/>
                  <a:pt x="5484706" y="571386"/>
                  <a:pt x="5484591" y="565922"/>
                </a:cubicBezTo>
                <a:cubicBezTo>
                  <a:pt x="5474266" y="584751"/>
                  <a:pt x="5461980" y="601052"/>
                  <a:pt x="5447733" y="614826"/>
                </a:cubicBezTo>
                <a:cubicBezTo>
                  <a:pt x="5433486" y="628599"/>
                  <a:pt x="5416299" y="640089"/>
                  <a:pt x="5396173" y="649296"/>
                </a:cubicBezTo>
                <a:cubicBezTo>
                  <a:pt x="5376046" y="658502"/>
                  <a:pt x="5374652" y="655419"/>
                  <a:pt x="5391989" y="640046"/>
                </a:cubicBezTo>
                <a:cubicBezTo>
                  <a:pt x="5409326" y="624674"/>
                  <a:pt x="5427367" y="605605"/>
                  <a:pt x="5446109" y="582840"/>
                </a:cubicBezTo>
                <a:cubicBezTo>
                  <a:pt x="5464852" y="560075"/>
                  <a:pt x="5481788" y="535083"/>
                  <a:pt x="5496916" y="507866"/>
                </a:cubicBezTo>
                <a:cubicBezTo>
                  <a:pt x="5462485" y="512325"/>
                  <a:pt x="5440258" y="515692"/>
                  <a:pt x="5430234" y="517965"/>
                </a:cubicBezTo>
                <a:cubicBezTo>
                  <a:pt x="5420211" y="520238"/>
                  <a:pt x="5410596" y="517710"/>
                  <a:pt x="5401389" y="510382"/>
                </a:cubicBezTo>
                <a:cubicBezTo>
                  <a:pt x="5392183" y="503054"/>
                  <a:pt x="5390171" y="498993"/>
                  <a:pt x="5395355" y="498197"/>
                </a:cubicBezTo>
                <a:cubicBezTo>
                  <a:pt x="5400539" y="497401"/>
                  <a:pt x="5410323" y="496777"/>
                  <a:pt x="5424706" y="496325"/>
                </a:cubicBezTo>
                <a:cubicBezTo>
                  <a:pt x="5439090" y="495874"/>
                  <a:pt x="5464773" y="493074"/>
                  <a:pt x="5501756" y="487926"/>
                </a:cubicBezTo>
                <a:cubicBezTo>
                  <a:pt x="5512024" y="462816"/>
                  <a:pt x="5515136" y="446117"/>
                  <a:pt x="5511092" y="437828"/>
                </a:cubicBezTo>
                <a:cubicBezTo>
                  <a:pt x="5507048" y="429539"/>
                  <a:pt x="5507751" y="425395"/>
                  <a:pt x="5513200" y="425395"/>
                </a:cubicBezTo>
                <a:close/>
                <a:moveTo>
                  <a:pt x="5145018" y="422074"/>
                </a:moveTo>
                <a:cubicBezTo>
                  <a:pt x="5149237" y="422352"/>
                  <a:pt x="5155904" y="425130"/>
                  <a:pt x="5165016" y="430407"/>
                </a:cubicBezTo>
                <a:cubicBezTo>
                  <a:pt x="5172990" y="436774"/>
                  <a:pt x="5175973" y="441940"/>
                  <a:pt x="5173965" y="445905"/>
                </a:cubicBezTo>
                <a:cubicBezTo>
                  <a:pt x="5171957" y="449870"/>
                  <a:pt x="5169813" y="453401"/>
                  <a:pt x="5167533" y="456499"/>
                </a:cubicBezTo>
                <a:cubicBezTo>
                  <a:pt x="5183179" y="472574"/>
                  <a:pt x="5199957" y="489567"/>
                  <a:pt x="5217867" y="507478"/>
                </a:cubicBezTo>
                <a:cubicBezTo>
                  <a:pt x="5235778" y="525389"/>
                  <a:pt x="5252251" y="538765"/>
                  <a:pt x="5267287" y="547606"/>
                </a:cubicBezTo>
                <a:cubicBezTo>
                  <a:pt x="5282323" y="556447"/>
                  <a:pt x="5298025" y="564255"/>
                  <a:pt x="5314394" y="571031"/>
                </a:cubicBezTo>
                <a:cubicBezTo>
                  <a:pt x="5330764" y="577806"/>
                  <a:pt x="5332969" y="582470"/>
                  <a:pt x="5321009" y="585023"/>
                </a:cubicBezTo>
                <a:cubicBezTo>
                  <a:pt x="5309049" y="587576"/>
                  <a:pt x="5294753" y="588852"/>
                  <a:pt x="5278118" y="588852"/>
                </a:cubicBezTo>
                <a:cubicBezTo>
                  <a:pt x="5261440" y="588852"/>
                  <a:pt x="5249179" y="583779"/>
                  <a:pt x="5241335" y="573633"/>
                </a:cubicBezTo>
                <a:cubicBezTo>
                  <a:pt x="5233491" y="563488"/>
                  <a:pt x="5222621" y="550119"/>
                  <a:pt x="5208725" y="533527"/>
                </a:cubicBezTo>
                <a:cubicBezTo>
                  <a:pt x="5194830" y="516936"/>
                  <a:pt x="5178468" y="495784"/>
                  <a:pt x="5159639" y="470072"/>
                </a:cubicBezTo>
                <a:cubicBezTo>
                  <a:pt x="5147292" y="491367"/>
                  <a:pt x="5134705" y="510027"/>
                  <a:pt x="5121877" y="526053"/>
                </a:cubicBezTo>
                <a:cubicBezTo>
                  <a:pt x="5109050" y="542078"/>
                  <a:pt x="5094932" y="557121"/>
                  <a:pt x="5079523" y="571181"/>
                </a:cubicBezTo>
                <a:cubicBezTo>
                  <a:pt x="5064115" y="585242"/>
                  <a:pt x="5045659" y="596653"/>
                  <a:pt x="5024156" y="605415"/>
                </a:cubicBezTo>
                <a:cubicBezTo>
                  <a:pt x="5002653" y="614177"/>
                  <a:pt x="4999713" y="611965"/>
                  <a:pt x="5015337" y="598779"/>
                </a:cubicBezTo>
                <a:cubicBezTo>
                  <a:pt x="5030961" y="585593"/>
                  <a:pt x="5046789" y="571429"/>
                  <a:pt x="5062821" y="556285"/>
                </a:cubicBezTo>
                <a:cubicBezTo>
                  <a:pt x="5078854" y="541142"/>
                  <a:pt x="5093111" y="524651"/>
                  <a:pt x="5105594" y="506812"/>
                </a:cubicBezTo>
                <a:cubicBezTo>
                  <a:pt x="5118077" y="488972"/>
                  <a:pt x="5127219" y="473861"/>
                  <a:pt x="5133019" y="461478"/>
                </a:cubicBezTo>
                <a:cubicBezTo>
                  <a:pt x="5138820" y="449096"/>
                  <a:pt x="5141047" y="438183"/>
                  <a:pt x="5139699" y="428740"/>
                </a:cubicBezTo>
                <a:cubicBezTo>
                  <a:pt x="5139025" y="424018"/>
                  <a:pt x="5140797" y="421796"/>
                  <a:pt x="5145018" y="422074"/>
                </a:cubicBezTo>
                <a:close/>
                <a:moveTo>
                  <a:pt x="5875835" y="420538"/>
                </a:moveTo>
                <a:cubicBezTo>
                  <a:pt x="5877201" y="420569"/>
                  <a:pt x="5878775" y="420951"/>
                  <a:pt x="5880553" y="421684"/>
                </a:cubicBezTo>
                <a:cubicBezTo>
                  <a:pt x="5887665" y="424617"/>
                  <a:pt x="5894169" y="428826"/>
                  <a:pt x="5900063" y="434311"/>
                </a:cubicBezTo>
                <a:cubicBezTo>
                  <a:pt x="5905957" y="439796"/>
                  <a:pt x="5907251" y="443865"/>
                  <a:pt x="5903945" y="446518"/>
                </a:cubicBezTo>
                <a:cubicBezTo>
                  <a:pt x="5900640" y="449171"/>
                  <a:pt x="5895539" y="451580"/>
                  <a:pt x="5888641" y="453746"/>
                </a:cubicBezTo>
                <a:cubicBezTo>
                  <a:pt x="5908459" y="453746"/>
                  <a:pt x="5921935" y="451942"/>
                  <a:pt x="5929069" y="448336"/>
                </a:cubicBezTo>
                <a:cubicBezTo>
                  <a:pt x="5936203" y="444729"/>
                  <a:pt x="5943151" y="444618"/>
                  <a:pt x="5949913" y="448002"/>
                </a:cubicBezTo>
                <a:cubicBezTo>
                  <a:pt x="5956674" y="451387"/>
                  <a:pt x="5962776" y="455724"/>
                  <a:pt x="5968218" y="461016"/>
                </a:cubicBezTo>
                <a:cubicBezTo>
                  <a:pt x="5973661" y="466308"/>
                  <a:pt x="5973183" y="470380"/>
                  <a:pt x="5966788" y="473234"/>
                </a:cubicBezTo>
                <a:cubicBezTo>
                  <a:pt x="5960392" y="476088"/>
                  <a:pt x="5954329" y="481042"/>
                  <a:pt x="5948601" y="488098"/>
                </a:cubicBezTo>
                <a:cubicBezTo>
                  <a:pt x="5942871" y="495153"/>
                  <a:pt x="5934783" y="503671"/>
                  <a:pt x="5924337" y="513652"/>
                </a:cubicBezTo>
                <a:cubicBezTo>
                  <a:pt x="5913890" y="523633"/>
                  <a:pt x="5903196" y="532498"/>
                  <a:pt x="5892255" y="540249"/>
                </a:cubicBezTo>
                <a:lnTo>
                  <a:pt x="5887705" y="542761"/>
                </a:lnTo>
                <a:lnTo>
                  <a:pt x="5891737" y="542332"/>
                </a:lnTo>
                <a:cubicBezTo>
                  <a:pt x="5893357" y="542523"/>
                  <a:pt x="5895247" y="543047"/>
                  <a:pt x="5897407" y="543906"/>
                </a:cubicBezTo>
                <a:cubicBezTo>
                  <a:pt x="5906046" y="547341"/>
                  <a:pt x="5912370" y="551614"/>
                  <a:pt x="5916379" y="556726"/>
                </a:cubicBezTo>
                <a:cubicBezTo>
                  <a:pt x="5920387" y="561839"/>
                  <a:pt x="5920347" y="565843"/>
                  <a:pt x="5916260" y="568740"/>
                </a:cubicBezTo>
                <a:cubicBezTo>
                  <a:pt x="5912173" y="571636"/>
                  <a:pt x="5907921" y="573802"/>
                  <a:pt x="5903505" y="575236"/>
                </a:cubicBezTo>
                <a:cubicBezTo>
                  <a:pt x="5912093" y="575236"/>
                  <a:pt x="5921329" y="574160"/>
                  <a:pt x="5931210" y="572009"/>
                </a:cubicBezTo>
                <a:cubicBezTo>
                  <a:pt x="5941089" y="569858"/>
                  <a:pt x="5948777" y="567152"/>
                  <a:pt x="5954269" y="563889"/>
                </a:cubicBezTo>
                <a:cubicBezTo>
                  <a:pt x="5959761" y="560627"/>
                  <a:pt x="5966605" y="560924"/>
                  <a:pt x="5974801" y="564782"/>
                </a:cubicBezTo>
                <a:cubicBezTo>
                  <a:pt x="5982996" y="568639"/>
                  <a:pt x="5990481" y="573827"/>
                  <a:pt x="5997257" y="580345"/>
                </a:cubicBezTo>
                <a:cubicBezTo>
                  <a:pt x="6004033" y="586862"/>
                  <a:pt x="6004007" y="592035"/>
                  <a:pt x="5997181" y="595864"/>
                </a:cubicBezTo>
                <a:cubicBezTo>
                  <a:pt x="5990356" y="599693"/>
                  <a:pt x="5982031" y="607408"/>
                  <a:pt x="5972209" y="619009"/>
                </a:cubicBezTo>
                <a:cubicBezTo>
                  <a:pt x="5962385" y="630611"/>
                  <a:pt x="5946844" y="646137"/>
                  <a:pt x="5925585" y="665590"/>
                </a:cubicBezTo>
                <a:cubicBezTo>
                  <a:pt x="5904325" y="685042"/>
                  <a:pt x="5879973" y="701397"/>
                  <a:pt x="5852525" y="714655"/>
                </a:cubicBezTo>
                <a:cubicBezTo>
                  <a:pt x="5825078" y="727912"/>
                  <a:pt x="5798115" y="735907"/>
                  <a:pt x="5771635" y="738639"/>
                </a:cubicBezTo>
                <a:cubicBezTo>
                  <a:pt x="5745157" y="741371"/>
                  <a:pt x="5743959" y="738055"/>
                  <a:pt x="5768043" y="728690"/>
                </a:cubicBezTo>
                <a:cubicBezTo>
                  <a:pt x="5792127" y="719326"/>
                  <a:pt x="5816141" y="707990"/>
                  <a:pt x="5840081" y="694683"/>
                </a:cubicBezTo>
                <a:cubicBezTo>
                  <a:pt x="5864023" y="681375"/>
                  <a:pt x="5881055" y="670218"/>
                  <a:pt x="5891179" y="661213"/>
                </a:cubicBezTo>
                <a:cubicBezTo>
                  <a:pt x="5884855" y="657312"/>
                  <a:pt x="5876527" y="649432"/>
                  <a:pt x="5866195" y="637573"/>
                </a:cubicBezTo>
                <a:cubicBezTo>
                  <a:pt x="5855863" y="625713"/>
                  <a:pt x="5853705" y="618877"/>
                  <a:pt x="5859720" y="617063"/>
                </a:cubicBezTo>
                <a:cubicBezTo>
                  <a:pt x="5865735" y="615249"/>
                  <a:pt x="5874960" y="616783"/>
                  <a:pt x="5887393" y="621666"/>
                </a:cubicBezTo>
                <a:cubicBezTo>
                  <a:pt x="5899826" y="626549"/>
                  <a:pt x="5906393" y="636253"/>
                  <a:pt x="5907097" y="650780"/>
                </a:cubicBezTo>
                <a:cubicBezTo>
                  <a:pt x="5916733" y="640885"/>
                  <a:pt x="5926839" y="629105"/>
                  <a:pt x="5937415" y="615439"/>
                </a:cubicBezTo>
                <a:cubicBezTo>
                  <a:pt x="5947991" y="601772"/>
                  <a:pt x="5953279" y="592889"/>
                  <a:pt x="5953279" y="588787"/>
                </a:cubicBezTo>
                <a:cubicBezTo>
                  <a:pt x="5953279" y="587038"/>
                  <a:pt x="5949121" y="587063"/>
                  <a:pt x="5940803" y="588863"/>
                </a:cubicBezTo>
                <a:cubicBezTo>
                  <a:pt x="5932485" y="590662"/>
                  <a:pt x="5923989" y="592236"/>
                  <a:pt x="5915313" y="593584"/>
                </a:cubicBezTo>
                <a:cubicBezTo>
                  <a:pt x="5906637" y="594932"/>
                  <a:pt x="5899195" y="592910"/>
                  <a:pt x="5892985" y="587518"/>
                </a:cubicBezTo>
                <a:cubicBezTo>
                  <a:pt x="5880051" y="601371"/>
                  <a:pt x="5864413" y="613108"/>
                  <a:pt x="5846072" y="622731"/>
                </a:cubicBezTo>
                <a:cubicBezTo>
                  <a:pt x="5827731" y="632353"/>
                  <a:pt x="5810644" y="639010"/>
                  <a:pt x="5794813" y="642703"/>
                </a:cubicBezTo>
                <a:cubicBezTo>
                  <a:pt x="5778981" y="646396"/>
                  <a:pt x="5778938" y="643180"/>
                  <a:pt x="5794683" y="633056"/>
                </a:cubicBezTo>
                <a:cubicBezTo>
                  <a:pt x="5810429" y="622931"/>
                  <a:pt x="5826493" y="611893"/>
                  <a:pt x="5842877" y="599940"/>
                </a:cubicBezTo>
                <a:cubicBezTo>
                  <a:pt x="5859261" y="587988"/>
                  <a:pt x="5870285" y="577434"/>
                  <a:pt x="5875949" y="568277"/>
                </a:cubicBezTo>
                <a:cubicBezTo>
                  <a:pt x="5881613" y="559121"/>
                  <a:pt x="5884447" y="552908"/>
                  <a:pt x="5884447" y="549639"/>
                </a:cubicBezTo>
                <a:cubicBezTo>
                  <a:pt x="5884447" y="547825"/>
                  <a:pt x="5884717" y="546345"/>
                  <a:pt x="5885257" y="545199"/>
                </a:cubicBezTo>
                <a:lnTo>
                  <a:pt x="5887668" y="542782"/>
                </a:lnTo>
                <a:lnTo>
                  <a:pt x="5846308" y="565621"/>
                </a:lnTo>
                <a:cubicBezTo>
                  <a:pt x="5826619" y="574784"/>
                  <a:pt x="5808031" y="579825"/>
                  <a:pt x="5790543" y="580743"/>
                </a:cubicBezTo>
                <a:cubicBezTo>
                  <a:pt x="5773055" y="581660"/>
                  <a:pt x="5771445" y="578545"/>
                  <a:pt x="5785714" y="571396"/>
                </a:cubicBezTo>
                <a:cubicBezTo>
                  <a:pt x="5799982" y="564248"/>
                  <a:pt x="5813928" y="557382"/>
                  <a:pt x="5827551" y="550800"/>
                </a:cubicBezTo>
                <a:cubicBezTo>
                  <a:pt x="5841174" y="544218"/>
                  <a:pt x="5855637" y="536281"/>
                  <a:pt x="5870938" y="526988"/>
                </a:cubicBezTo>
                <a:cubicBezTo>
                  <a:pt x="5856067" y="515889"/>
                  <a:pt x="5847624" y="506976"/>
                  <a:pt x="5845609" y="500251"/>
                </a:cubicBezTo>
                <a:lnTo>
                  <a:pt x="5847057" y="494615"/>
                </a:lnTo>
                <a:lnTo>
                  <a:pt x="5845437" y="495895"/>
                </a:lnTo>
                <a:cubicBezTo>
                  <a:pt x="5830445" y="507245"/>
                  <a:pt x="5813623" y="515455"/>
                  <a:pt x="5794974" y="520524"/>
                </a:cubicBezTo>
                <a:cubicBezTo>
                  <a:pt x="5776325" y="525594"/>
                  <a:pt x="5775267" y="522417"/>
                  <a:pt x="5791801" y="510995"/>
                </a:cubicBezTo>
                <a:cubicBezTo>
                  <a:pt x="5808335" y="499573"/>
                  <a:pt x="5825217" y="485251"/>
                  <a:pt x="5842447" y="468028"/>
                </a:cubicBezTo>
                <a:cubicBezTo>
                  <a:pt x="5859677" y="450806"/>
                  <a:pt x="5868557" y="438043"/>
                  <a:pt x="5869088" y="429740"/>
                </a:cubicBezTo>
                <a:cubicBezTo>
                  <a:pt x="5869486" y="423513"/>
                  <a:pt x="5871735" y="420446"/>
                  <a:pt x="5875835" y="420538"/>
                </a:cubicBezTo>
                <a:close/>
                <a:moveTo>
                  <a:pt x="6497729" y="239905"/>
                </a:moveTo>
                <a:cubicBezTo>
                  <a:pt x="6501713" y="239262"/>
                  <a:pt x="6506115" y="239560"/>
                  <a:pt x="6510937" y="240800"/>
                </a:cubicBezTo>
                <a:cubicBezTo>
                  <a:pt x="6520581" y="243281"/>
                  <a:pt x="6526879" y="248498"/>
                  <a:pt x="6529833" y="256449"/>
                </a:cubicBezTo>
                <a:cubicBezTo>
                  <a:pt x="6532788" y="264401"/>
                  <a:pt x="6532371" y="274349"/>
                  <a:pt x="6528586" y="286295"/>
                </a:cubicBezTo>
                <a:cubicBezTo>
                  <a:pt x="6524800" y="298240"/>
                  <a:pt x="6517924" y="309666"/>
                  <a:pt x="6507957" y="320571"/>
                </a:cubicBezTo>
                <a:cubicBezTo>
                  <a:pt x="6497991" y="331477"/>
                  <a:pt x="6488383" y="337414"/>
                  <a:pt x="6479133" y="338382"/>
                </a:cubicBezTo>
                <a:cubicBezTo>
                  <a:pt x="6469884" y="339350"/>
                  <a:pt x="6468077" y="336865"/>
                  <a:pt x="6473713" y="330929"/>
                </a:cubicBezTo>
                <a:cubicBezTo>
                  <a:pt x="6479349" y="324992"/>
                  <a:pt x="6484543" y="319001"/>
                  <a:pt x="6489297" y="312957"/>
                </a:cubicBezTo>
                <a:cubicBezTo>
                  <a:pt x="6494051" y="306912"/>
                  <a:pt x="6498185" y="299674"/>
                  <a:pt x="6501698" y="291242"/>
                </a:cubicBezTo>
                <a:cubicBezTo>
                  <a:pt x="6495374" y="291242"/>
                  <a:pt x="6490057" y="289625"/>
                  <a:pt x="6485749" y="286391"/>
                </a:cubicBezTo>
                <a:cubicBezTo>
                  <a:pt x="6481439" y="283158"/>
                  <a:pt x="6478521" y="278927"/>
                  <a:pt x="6476993" y="273700"/>
                </a:cubicBezTo>
                <a:cubicBezTo>
                  <a:pt x="6475467" y="268473"/>
                  <a:pt x="6475187" y="263591"/>
                  <a:pt x="6476155" y="259052"/>
                </a:cubicBezTo>
                <a:cubicBezTo>
                  <a:pt x="6477123" y="254513"/>
                  <a:pt x="6480751" y="249716"/>
                  <a:pt x="6487039" y="244661"/>
                </a:cubicBezTo>
                <a:cubicBezTo>
                  <a:pt x="6490183" y="242134"/>
                  <a:pt x="6493747" y="240549"/>
                  <a:pt x="6497729" y="239905"/>
                </a:cubicBezTo>
                <a:close/>
                <a:moveTo>
                  <a:pt x="4888005" y="239905"/>
                </a:moveTo>
                <a:cubicBezTo>
                  <a:pt x="4891988" y="239262"/>
                  <a:pt x="4896390" y="239560"/>
                  <a:pt x="4901212" y="240800"/>
                </a:cubicBezTo>
                <a:cubicBezTo>
                  <a:pt x="4910856" y="243281"/>
                  <a:pt x="4917155" y="248498"/>
                  <a:pt x="4920109" y="256449"/>
                </a:cubicBezTo>
                <a:cubicBezTo>
                  <a:pt x="4923063" y="264401"/>
                  <a:pt x="4922647" y="274349"/>
                  <a:pt x="4918861" y="286295"/>
                </a:cubicBezTo>
                <a:cubicBezTo>
                  <a:pt x="4915075" y="298240"/>
                  <a:pt x="4908199" y="309666"/>
                  <a:pt x="4898233" y="320571"/>
                </a:cubicBezTo>
                <a:cubicBezTo>
                  <a:pt x="4888266" y="331477"/>
                  <a:pt x="4878658" y="337414"/>
                  <a:pt x="4869409" y="338382"/>
                </a:cubicBezTo>
                <a:cubicBezTo>
                  <a:pt x="4860159" y="339350"/>
                  <a:pt x="4858352" y="336865"/>
                  <a:pt x="4863988" y="330929"/>
                </a:cubicBezTo>
                <a:cubicBezTo>
                  <a:pt x="4869624" y="324992"/>
                  <a:pt x="4874819" y="319001"/>
                  <a:pt x="4879573" y="312957"/>
                </a:cubicBezTo>
                <a:cubicBezTo>
                  <a:pt x="4884326" y="306912"/>
                  <a:pt x="4888460" y="299674"/>
                  <a:pt x="4891973" y="291242"/>
                </a:cubicBezTo>
                <a:cubicBezTo>
                  <a:pt x="4885649" y="291242"/>
                  <a:pt x="4880333" y="289625"/>
                  <a:pt x="4876024" y="286391"/>
                </a:cubicBezTo>
                <a:cubicBezTo>
                  <a:pt x="4871714" y="283158"/>
                  <a:pt x="4868796" y="278927"/>
                  <a:pt x="4867269" y="273700"/>
                </a:cubicBezTo>
                <a:cubicBezTo>
                  <a:pt x="4865742" y="268473"/>
                  <a:pt x="4865462" y="263591"/>
                  <a:pt x="4866430" y="259052"/>
                </a:cubicBezTo>
                <a:cubicBezTo>
                  <a:pt x="4867398" y="254513"/>
                  <a:pt x="4871026" y="249716"/>
                  <a:pt x="4877314" y="244661"/>
                </a:cubicBezTo>
                <a:cubicBezTo>
                  <a:pt x="4880458" y="242134"/>
                  <a:pt x="4884022" y="240549"/>
                  <a:pt x="4888005" y="239905"/>
                </a:cubicBezTo>
                <a:close/>
                <a:moveTo>
                  <a:pt x="2563905" y="239905"/>
                </a:moveTo>
                <a:cubicBezTo>
                  <a:pt x="2567888" y="239262"/>
                  <a:pt x="2572290" y="239560"/>
                  <a:pt x="2577112" y="240800"/>
                </a:cubicBezTo>
                <a:cubicBezTo>
                  <a:pt x="2586756" y="243281"/>
                  <a:pt x="2593055" y="248498"/>
                  <a:pt x="2596009" y="256449"/>
                </a:cubicBezTo>
                <a:cubicBezTo>
                  <a:pt x="2598963" y="264401"/>
                  <a:pt x="2598547" y="274349"/>
                  <a:pt x="2594761" y="286295"/>
                </a:cubicBezTo>
                <a:cubicBezTo>
                  <a:pt x="2590975" y="298240"/>
                  <a:pt x="2584099" y="309666"/>
                  <a:pt x="2574133" y="320571"/>
                </a:cubicBezTo>
                <a:cubicBezTo>
                  <a:pt x="2564166" y="331477"/>
                  <a:pt x="2554558" y="337414"/>
                  <a:pt x="2545309" y="338382"/>
                </a:cubicBezTo>
                <a:cubicBezTo>
                  <a:pt x="2536060" y="339350"/>
                  <a:pt x="2534253" y="336865"/>
                  <a:pt x="2539888" y="330929"/>
                </a:cubicBezTo>
                <a:cubicBezTo>
                  <a:pt x="2545524" y="324992"/>
                  <a:pt x="2550719" y="319001"/>
                  <a:pt x="2555473" y="312957"/>
                </a:cubicBezTo>
                <a:cubicBezTo>
                  <a:pt x="2560226" y="306912"/>
                  <a:pt x="2564360" y="299674"/>
                  <a:pt x="2567873" y="291242"/>
                </a:cubicBezTo>
                <a:cubicBezTo>
                  <a:pt x="2561549" y="291242"/>
                  <a:pt x="2556233" y="289625"/>
                  <a:pt x="2551923" y="286391"/>
                </a:cubicBezTo>
                <a:cubicBezTo>
                  <a:pt x="2547614" y="283158"/>
                  <a:pt x="2544696" y="278927"/>
                  <a:pt x="2543169" y="273700"/>
                </a:cubicBezTo>
                <a:cubicBezTo>
                  <a:pt x="2541641" y="268473"/>
                  <a:pt x="2541362" y="263591"/>
                  <a:pt x="2542330" y="259052"/>
                </a:cubicBezTo>
                <a:cubicBezTo>
                  <a:pt x="2543298" y="254513"/>
                  <a:pt x="2546926" y="249716"/>
                  <a:pt x="2553214" y="244661"/>
                </a:cubicBezTo>
                <a:cubicBezTo>
                  <a:pt x="2556358" y="242134"/>
                  <a:pt x="2559922" y="240549"/>
                  <a:pt x="2563905" y="239905"/>
                </a:cubicBezTo>
                <a:close/>
                <a:moveTo>
                  <a:pt x="3068080" y="230646"/>
                </a:moveTo>
                <a:cubicBezTo>
                  <a:pt x="3070445" y="231219"/>
                  <a:pt x="3073435" y="232384"/>
                  <a:pt x="3077051" y="234143"/>
                </a:cubicBezTo>
                <a:cubicBezTo>
                  <a:pt x="3091513" y="241177"/>
                  <a:pt x="3102823" y="248315"/>
                  <a:pt x="3110983" y="255556"/>
                </a:cubicBezTo>
                <a:cubicBezTo>
                  <a:pt x="3119659" y="262311"/>
                  <a:pt x="3125632" y="270700"/>
                  <a:pt x="3128901" y="280724"/>
                </a:cubicBezTo>
                <a:cubicBezTo>
                  <a:pt x="3132171" y="290747"/>
                  <a:pt x="3131199" y="300405"/>
                  <a:pt x="3125987" y="309698"/>
                </a:cubicBezTo>
                <a:cubicBezTo>
                  <a:pt x="3120774" y="318990"/>
                  <a:pt x="3112973" y="317252"/>
                  <a:pt x="3102583" y="304482"/>
                </a:cubicBezTo>
                <a:cubicBezTo>
                  <a:pt x="3092194" y="291712"/>
                  <a:pt x="3084500" y="281007"/>
                  <a:pt x="3079503" y="272367"/>
                </a:cubicBezTo>
                <a:cubicBezTo>
                  <a:pt x="3074505" y="263727"/>
                  <a:pt x="3069232" y="253438"/>
                  <a:pt x="3063682" y="241499"/>
                </a:cubicBezTo>
                <a:cubicBezTo>
                  <a:pt x="3059520" y="232546"/>
                  <a:pt x="3060986" y="228928"/>
                  <a:pt x="3068080" y="230646"/>
                </a:cubicBezTo>
                <a:close/>
                <a:moveTo>
                  <a:pt x="506725" y="216923"/>
                </a:moveTo>
                <a:cubicBezTo>
                  <a:pt x="510188" y="217164"/>
                  <a:pt x="508488" y="220419"/>
                  <a:pt x="501627" y="226690"/>
                </a:cubicBezTo>
                <a:cubicBezTo>
                  <a:pt x="492478" y="235050"/>
                  <a:pt x="478535" y="245698"/>
                  <a:pt x="459800" y="258632"/>
                </a:cubicBezTo>
                <a:cubicBezTo>
                  <a:pt x="441064" y="271567"/>
                  <a:pt x="428886" y="280910"/>
                  <a:pt x="423265" y="286660"/>
                </a:cubicBezTo>
                <a:cubicBezTo>
                  <a:pt x="417643" y="292411"/>
                  <a:pt x="408387" y="291149"/>
                  <a:pt x="395495" y="282875"/>
                </a:cubicBezTo>
                <a:cubicBezTo>
                  <a:pt x="382602" y="274600"/>
                  <a:pt x="379663" y="269241"/>
                  <a:pt x="386676" y="266796"/>
                </a:cubicBezTo>
                <a:cubicBezTo>
                  <a:pt x="393688" y="264351"/>
                  <a:pt x="401460" y="261558"/>
                  <a:pt x="409993" y="258417"/>
                </a:cubicBezTo>
                <a:cubicBezTo>
                  <a:pt x="418525" y="255277"/>
                  <a:pt x="433646" y="248279"/>
                  <a:pt x="455358" y="237423"/>
                </a:cubicBezTo>
                <a:cubicBezTo>
                  <a:pt x="476940" y="226625"/>
                  <a:pt x="492334" y="220047"/>
                  <a:pt x="501541" y="217688"/>
                </a:cubicBezTo>
                <a:cubicBezTo>
                  <a:pt x="503842" y="217098"/>
                  <a:pt x="505570" y="216843"/>
                  <a:pt x="506725" y="216923"/>
                </a:cubicBezTo>
                <a:close/>
                <a:moveTo>
                  <a:pt x="885876" y="159922"/>
                </a:moveTo>
                <a:cubicBezTo>
                  <a:pt x="882757" y="159276"/>
                  <a:pt x="866828" y="161442"/>
                  <a:pt x="838091" y="166418"/>
                </a:cubicBezTo>
                <a:lnTo>
                  <a:pt x="841769" y="203351"/>
                </a:lnTo>
                <a:cubicBezTo>
                  <a:pt x="859938" y="199752"/>
                  <a:pt x="874522" y="197278"/>
                  <a:pt x="885521" y="195930"/>
                </a:cubicBezTo>
                <a:cubicBezTo>
                  <a:pt x="887987" y="182809"/>
                  <a:pt x="889443" y="173688"/>
                  <a:pt x="889888" y="168569"/>
                </a:cubicBezTo>
                <a:cubicBezTo>
                  <a:pt x="890332" y="163449"/>
                  <a:pt x="888995" y="160567"/>
                  <a:pt x="885876" y="159922"/>
                </a:cubicBezTo>
                <a:close/>
                <a:moveTo>
                  <a:pt x="6933775" y="150866"/>
                </a:moveTo>
                <a:cubicBezTo>
                  <a:pt x="6919019" y="154436"/>
                  <a:pt x="6907562" y="157326"/>
                  <a:pt x="6899402" y="159534"/>
                </a:cubicBezTo>
                <a:cubicBezTo>
                  <a:pt x="6894527" y="178205"/>
                  <a:pt x="6892089" y="189233"/>
                  <a:pt x="6892089" y="192617"/>
                </a:cubicBezTo>
                <a:cubicBezTo>
                  <a:pt x="6892089" y="194639"/>
                  <a:pt x="6894039" y="196948"/>
                  <a:pt x="6897939" y="199544"/>
                </a:cubicBezTo>
                <a:cubicBezTo>
                  <a:pt x="6901841" y="202139"/>
                  <a:pt x="6906960" y="205653"/>
                  <a:pt x="6913297" y="210084"/>
                </a:cubicBezTo>
                <a:cubicBezTo>
                  <a:pt x="6921601" y="195328"/>
                  <a:pt x="6928427" y="175588"/>
                  <a:pt x="6933775" y="150866"/>
                </a:cubicBezTo>
                <a:close/>
                <a:moveTo>
                  <a:pt x="7053839" y="150514"/>
                </a:moveTo>
                <a:cubicBezTo>
                  <a:pt x="7051689" y="150505"/>
                  <a:pt x="7048713" y="150830"/>
                  <a:pt x="7044909" y="151490"/>
                </a:cubicBezTo>
                <a:cubicBezTo>
                  <a:pt x="7037301" y="152809"/>
                  <a:pt x="7023703" y="154695"/>
                  <a:pt x="7004115" y="157147"/>
                </a:cubicBezTo>
                <a:cubicBezTo>
                  <a:pt x="7004975" y="175344"/>
                  <a:pt x="7005821" y="195693"/>
                  <a:pt x="7006653" y="218193"/>
                </a:cubicBezTo>
                <a:cubicBezTo>
                  <a:pt x="7017895" y="217361"/>
                  <a:pt x="7034595" y="214902"/>
                  <a:pt x="7056750" y="210815"/>
                </a:cubicBezTo>
                <a:cubicBezTo>
                  <a:pt x="7058443" y="187699"/>
                  <a:pt x="7059288" y="172190"/>
                  <a:pt x="7059288" y="164288"/>
                </a:cubicBezTo>
                <a:cubicBezTo>
                  <a:pt x="7059288" y="157147"/>
                  <a:pt x="7058793" y="152898"/>
                  <a:pt x="7057804" y="151543"/>
                </a:cubicBezTo>
                <a:cubicBezTo>
                  <a:pt x="7057309" y="150866"/>
                  <a:pt x="7055987" y="150522"/>
                  <a:pt x="7053839" y="150514"/>
                </a:cubicBezTo>
                <a:close/>
                <a:moveTo>
                  <a:pt x="5371287" y="149511"/>
                </a:moveTo>
                <a:cubicBezTo>
                  <a:pt x="5356302" y="150414"/>
                  <a:pt x="5341145" y="151669"/>
                  <a:pt x="5325815" y="153275"/>
                </a:cubicBezTo>
                <a:cubicBezTo>
                  <a:pt x="5319348" y="171731"/>
                  <a:pt x="5316272" y="181708"/>
                  <a:pt x="5316587" y="183207"/>
                </a:cubicBezTo>
                <a:cubicBezTo>
                  <a:pt x="5316902" y="184705"/>
                  <a:pt x="5318817" y="186042"/>
                  <a:pt x="5322330" y="187218"/>
                </a:cubicBezTo>
                <a:cubicBezTo>
                  <a:pt x="5325844" y="188394"/>
                  <a:pt x="5336197" y="192417"/>
                  <a:pt x="5353391" y="199285"/>
                </a:cubicBezTo>
                <a:cubicBezTo>
                  <a:pt x="5359973" y="189921"/>
                  <a:pt x="5365939" y="173330"/>
                  <a:pt x="5371287" y="149511"/>
                </a:cubicBezTo>
                <a:close/>
                <a:moveTo>
                  <a:pt x="260835" y="132304"/>
                </a:moveTo>
                <a:cubicBezTo>
                  <a:pt x="277015" y="131220"/>
                  <a:pt x="290588" y="133593"/>
                  <a:pt x="301552" y="139422"/>
                </a:cubicBezTo>
                <a:cubicBezTo>
                  <a:pt x="316173" y="147195"/>
                  <a:pt x="322612" y="154193"/>
                  <a:pt x="320869" y="160416"/>
                </a:cubicBezTo>
                <a:cubicBezTo>
                  <a:pt x="319127" y="166640"/>
                  <a:pt x="312093" y="169304"/>
                  <a:pt x="299767" y="168407"/>
                </a:cubicBezTo>
                <a:cubicBezTo>
                  <a:pt x="287441" y="167511"/>
                  <a:pt x="270123" y="167063"/>
                  <a:pt x="247810" y="167063"/>
                </a:cubicBezTo>
                <a:cubicBezTo>
                  <a:pt x="225524" y="167063"/>
                  <a:pt x="201583" y="168185"/>
                  <a:pt x="175986" y="170429"/>
                </a:cubicBezTo>
                <a:cubicBezTo>
                  <a:pt x="150389" y="172674"/>
                  <a:pt x="128965" y="175344"/>
                  <a:pt x="111714" y="178442"/>
                </a:cubicBezTo>
                <a:cubicBezTo>
                  <a:pt x="94462" y="181539"/>
                  <a:pt x="79405" y="184465"/>
                  <a:pt x="66541" y="187218"/>
                </a:cubicBezTo>
                <a:cubicBezTo>
                  <a:pt x="53679" y="189972"/>
                  <a:pt x="40292" y="186982"/>
                  <a:pt x="26382" y="178248"/>
                </a:cubicBezTo>
                <a:cubicBezTo>
                  <a:pt x="13777" y="164381"/>
                  <a:pt x="12880" y="158133"/>
                  <a:pt x="23693" y="159502"/>
                </a:cubicBezTo>
                <a:cubicBezTo>
                  <a:pt x="34506" y="160872"/>
                  <a:pt x="53030" y="160441"/>
                  <a:pt x="79264" y="158212"/>
                </a:cubicBezTo>
                <a:cubicBezTo>
                  <a:pt x="105500" y="155982"/>
                  <a:pt x="133507" y="152608"/>
                  <a:pt x="163284" y="148091"/>
                </a:cubicBezTo>
                <a:cubicBezTo>
                  <a:pt x="193061" y="143574"/>
                  <a:pt x="219896" y="139057"/>
                  <a:pt x="243787" y="134539"/>
                </a:cubicBezTo>
                <a:cubicBezTo>
                  <a:pt x="249759" y="133410"/>
                  <a:pt x="255443" y="132665"/>
                  <a:pt x="260835" y="132304"/>
                </a:cubicBezTo>
                <a:close/>
                <a:moveTo>
                  <a:pt x="896655" y="130770"/>
                </a:moveTo>
                <a:cubicBezTo>
                  <a:pt x="899998" y="130677"/>
                  <a:pt x="903883" y="131585"/>
                  <a:pt x="908311" y="133496"/>
                </a:cubicBezTo>
                <a:cubicBezTo>
                  <a:pt x="917166" y="137318"/>
                  <a:pt x="924774" y="142190"/>
                  <a:pt x="931134" y="148112"/>
                </a:cubicBezTo>
                <a:cubicBezTo>
                  <a:pt x="937494" y="154035"/>
                  <a:pt x="937386" y="159570"/>
                  <a:pt x="930811" y="164718"/>
                </a:cubicBezTo>
                <a:cubicBezTo>
                  <a:pt x="924236" y="169867"/>
                  <a:pt x="917622" y="180779"/>
                  <a:pt x="910968" y="197457"/>
                </a:cubicBezTo>
                <a:cubicBezTo>
                  <a:pt x="922669" y="209345"/>
                  <a:pt x="921662" y="215572"/>
                  <a:pt x="907945" y="216139"/>
                </a:cubicBezTo>
                <a:cubicBezTo>
                  <a:pt x="894229" y="216705"/>
                  <a:pt x="872930" y="219104"/>
                  <a:pt x="844049" y="223334"/>
                </a:cubicBezTo>
                <a:cubicBezTo>
                  <a:pt x="839131" y="238907"/>
                  <a:pt x="833746" y="242166"/>
                  <a:pt x="827895" y="233110"/>
                </a:cubicBezTo>
                <a:cubicBezTo>
                  <a:pt x="822044" y="224055"/>
                  <a:pt x="818001" y="211926"/>
                  <a:pt x="815763" y="196726"/>
                </a:cubicBezTo>
                <a:cubicBezTo>
                  <a:pt x="813526" y="181525"/>
                  <a:pt x="809913" y="169608"/>
                  <a:pt x="804922" y="160976"/>
                </a:cubicBezTo>
                <a:cubicBezTo>
                  <a:pt x="799931" y="152343"/>
                  <a:pt x="801057" y="148026"/>
                  <a:pt x="808299" y="148026"/>
                </a:cubicBezTo>
                <a:cubicBezTo>
                  <a:pt x="814078" y="148026"/>
                  <a:pt x="819352" y="148471"/>
                  <a:pt x="824120" y="149360"/>
                </a:cubicBezTo>
                <a:cubicBezTo>
                  <a:pt x="828888" y="150249"/>
                  <a:pt x="839640" y="148969"/>
                  <a:pt x="856375" y="145520"/>
                </a:cubicBezTo>
                <a:cubicBezTo>
                  <a:pt x="873110" y="142072"/>
                  <a:pt x="883736" y="138250"/>
                  <a:pt x="888253" y="134055"/>
                </a:cubicBezTo>
                <a:cubicBezTo>
                  <a:pt x="890512" y="131958"/>
                  <a:pt x="893312" y="130863"/>
                  <a:pt x="896655" y="130770"/>
                </a:cubicBezTo>
                <a:close/>
                <a:moveTo>
                  <a:pt x="7068234" y="122313"/>
                </a:moveTo>
                <a:cubicBezTo>
                  <a:pt x="7071785" y="122226"/>
                  <a:pt x="7075881" y="123024"/>
                  <a:pt x="7080519" y="124709"/>
                </a:cubicBezTo>
                <a:cubicBezTo>
                  <a:pt x="7089797" y="128079"/>
                  <a:pt x="7097605" y="132901"/>
                  <a:pt x="7103943" y="139175"/>
                </a:cubicBezTo>
                <a:cubicBezTo>
                  <a:pt x="7110282" y="145449"/>
                  <a:pt x="7109995" y="152024"/>
                  <a:pt x="7103083" y="158900"/>
                </a:cubicBezTo>
                <a:cubicBezTo>
                  <a:pt x="7096171" y="165776"/>
                  <a:pt x="7088378" y="182773"/>
                  <a:pt x="7079701" y="209890"/>
                </a:cubicBezTo>
                <a:cubicBezTo>
                  <a:pt x="7091403" y="225435"/>
                  <a:pt x="7092278" y="232981"/>
                  <a:pt x="7082326" y="232530"/>
                </a:cubicBezTo>
                <a:cubicBezTo>
                  <a:pt x="7072374" y="232078"/>
                  <a:pt x="7062505" y="232078"/>
                  <a:pt x="7052717" y="232530"/>
                </a:cubicBezTo>
                <a:cubicBezTo>
                  <a:pt x="7042930" y="232981"/>
                  <a:pt x="7027461" y="234017"/>
                  <a:pt x="7006309" y="235638"/>
                </a:cubicBezTo>
                <a:cubicBezTo>
                  <a:pt x="7004258" y="248415"/>
                  <a:pt x="7000698" y="253893"/>
                  <a:pt x="6995629" y="252072"/>
                </a:cubicBezTo>
                <a:cubicBezTo>
                  <a:pt x="6990559" y="250251"/>
                  <a:pt x="6987311" y="243425"/>
                  <a:pt x="6985885" y="231594"/>
                </a:cubicBezTo>
                <a:cubicBezTo>
                  <a:pt x="6984458" y="219763"/>
                  <a:pt x="6983077" y="205796"/>
                  <a:pt x="6981743" y="189692"/>
                </a:cubicBezTo>
                <a:cubicBezTo>
                  <a:pt x="6980410" y="173588"/>
                  <a:pt x="6977255" y="159689"/>
                  <a:pt x="6972279" y="147994"/>
                </a:cubicBezTo>
                <a:cubicBezTo>
                  <a:pt x="6967303" y="136300"/>
                  <a:pt x="6969350" y="131618"/>
                  <a:pt x="6978421" y="133948"/>
                </a:cubicBezTo>
                <a:cubicBezTo>
                  <a:pt x="6987491" y="136278"/>
                  <a:pt x="6994083" y="138078"/>
                  <a:pt x="6998199" y="139347"/>
                </a:cubicBezTo>
                <a:cubicBezTo>
                  <a:pt x="7002315" y="140616"/>
                  <a:pt x="7012281" y="139512"/>
                  <a:pt x="7028099" y="136034"/>
                </a:cubicBezTo>
                <a:cubicBezTo>
                  <a:pt x="7043916" y="132557"/>
                  <a:pt x="7054287" y="128957"/>
                  <a:pt x="7059213" y="125236"/>
                </a:cubicBezTo>
                <a:cubicBezTo>
                  <a:pt x="7061676" y="123376"/>
                  <a:pt x="7064683" y="122401"/>
                  <a:pt x="7068234" y="122313"/>
                </a:cubicBezTo>
                <a:close/>
                <a:moveTo>
                  <a:pt x="1258684" y="120009"/>
                </a:moveTo>
                <a:cubicBezTo>
                  <a:pt x="1262244" y="120418"/>
                  <a:pt x="1265956" y="121841"/>
                  <a:pt x="1269820" y="124279"/>
                </a:cubicBezTo>
                <a:cubicBezTo>
                  <a:pt x="1277549" y="129155"/>
                  <a:pt x="1284049" y="134468"/>
                  <a:pt x="1289319" y="140218"/>
                </a:cubicBezTo>
                <a:cubicBezTo>
                  <a:pt x="1294589" y="145969"/>
                  <a:pt x="1293220" y="150260"/>
                  <a:pt x="1285211" y="153092"/>
                </a:cubicBezTo>
                <a:cubicBezTo>
                  <a:pt x="1277202" y="155924"/>
                  <a:pt x="1269720" y="159732"/>
                  <a:pt x="1262765" y="164514"/>
                </a:cubicBezTo>
                <a:cubicBezTo>
                  <a:pt x="1255810" y="169297"/>
                  <a:pt x="1250196" y="173064"/>
                  <a:pt x="1245923" y="175818"/>
                </a:cubicBezTo>
                <a:cubicBezTo>
                  <a:pt x="1249250" y="178184"/>
                  <a:pt x="1251924" y="181059"/>
                  <a:pt x="1253946" y="184443"/>
                </a:cubicBezTo>
                <a:cubicBezTo>
                  <a:pt x="1292220" y="180012"/>
                  <a:pt x="1318828" y="177331"/>
                  <a:pt x="1333770" y="176398"/>
                </a:cubicBezTo>
                <a:cubicBezTo>
                  <a:pt x="1348713" y="175466"/>
                  <a:pt x="1359630" y="180425"/>
                  <a:pt x="1366520" y="191273"/>
                </a:cubicBezTo>
                <a:cubicBezTo>
                  <a:pt x="1373410" y="202121"/>
                  <a:pt x="1369758" y="206868"/>
                  <a:pt x="1355560" y="205513"/>
                </a:cubicBezTo>
                <a:cubicBezTo>
                  <a:pt x="1341364" y="204158"/>
                  <a:pt x="1325902" y="203258"/>
                  <a:pt x="1309173" y="202813"/>
                </a:cubicBezTo>
                <a:cubicBezTo>
                  <a:pt x="1292445" y="202369"/>
                  <a:pt x="1275865" y="203258"/>
                  <a:pt x="1259431" y="205480"/>
                </a:cubicBezTo>
                <a:cubicBezTo>
                  <a:pt x="1262987" y="211044"/>
                  <a:pt x="1264992" y="227019"/>
                  <a:pt x="1265443" y="253405"/>
                </a:cubicBezTo>
                <a:cubicBezTo>
                  <a:pt x="1265895" y="279791"/>
                  <a:pt x="1258850" y="299441"/>
                  <a:pt x="1244309" y="312354"/>
                </a:cubicBezTo>
                <a:cubicBezTo>
                  <a:pt x="1229768" y="325268"/>
                  <a:pt x="1220633" y="327215"/>
                  <a:pt x="1216905" y="318194"/>
                </a:cubicBezTo>
                <a:cubicBezTo>
                  <a:pt x="1213177" y="309175"/>
                  <a:pt x="1206480" y="300377"/>
                  <a:pt x="1196814" y="291801"/>
                </a:cubicBezTo>
                <a:cubicBezTo>
                  <a:pt x="1187149" y="283226"/>
                  <a:pt x="1185331" y="279397"/>
                  <a:pt x="1191362" y="280315"/>
                </a:cubicBezTo>
                <a:cubicBezTo>
                  <a:pt x="1197391" y="281233"/>
                  <a:pt x="1205189" y="282132"/>
                  <a:pt x="1214754" y="283014"/>
                </a:cubicBezTo>
                <a:cubicBezTo>
                  <a:pt x="1224319" y="283896"/>
                  <a:pt x="1230302" y="280681"/>
                  <a:pt x="1232704" y="273367"/>
                </a:cubicBezTo>
                <a:cubicBezTo>
                  <a:pt x="1235107" y="266053"/>
                  <a:pt x="1236307" y="254890"/>
                  <a:pt x="1236307" y="239875"/>
                </a:cubicBezTo>
                <a:cubicBezTo>
                  <a:pt x="1236307" y="225091"/>
                  <a:pt x="1235389" y="214766"/>
                  <a:pt x="1233554" y="208901"/>
                </a:cubicBezTo>
                <a:cubicBezTo>
                  <a:pt x="1186891" y="216099"/>
                  <a:pt x="1156895" y="221050"/>
                  <a:pt x="1143565" y="223753"/>
                </a:cubicBezTo>
                <a:cubicBezTo>
                  <a:pt x="1130236" y="226457"/>
                  <a:pt x="1119191" y="225166"/>
                  <a:pt x="1110429" y="219882"/>
                </a:cubicBezTo>
                <a:cubicBezTo>
                  <a:pt x="1101667" y="214597"/>
                  <a:pt x="1097932" y="210299"/>
                  <a:pt x="1099222" y="206986"/>
                </a:cubicBezTo>
                <a:cubicBezTo>
                  <a:pt x="1100512" y="203674"/>
                  <a:pt x="1107094" y="202017"/>
                  <a:pt x="1118969" y="202017"/>
                </a:cubicBezTo>
                <a:cubicBezTo>
                  <a:pt x="1128763" y="202017"/>
                  <a:pt x="1143049" y="200899"/>
                  <a:pt x="1161827" y="198662"/>
                </a:cubicBezTo>
                <a:cubicBezTo>
                  <a:pt x="1180606" y="196425"/>
                  <a:pt x="1203189" y="193714"/>
                  <a:pt x="1229575" y="190531"/>
                </a:cubicBezTo>
                <a:cubicBezTo>
                  <a:pt x="1226420" y="185526"/>
                  <a:pt x="1222254" y="179661"/>
                  <a:pt x="1217077" y="172935"/>
                </a:cubicBezTo>
                <a:cubicBezTo>
                  <a:pt x="1211900" y="166210"/>
                  <a:pt x="1217794" y="164647"/>
                  <a:pt x="1234759" y="168246"/>
                </a:cubicBezTo>
                <a:cubicBezTo>
                  <a:pt x="1235146" y="168447"/>
                  <a:pt x="1236655" y="166124"/>
                  <a:pt x="1239286" y="161277"/>
                </a:cubicBezTo>
                <a:cubicBezTo>
                  <a:pt x="1241918" y="156430"/>
                  <a:pt x="1244556" y="152303"/>
                  <a:pt x="1247202" y="148898"/>
                </a:cubicBezTo>
                <a:cubicBezTo>
                  <a:pt x="1249848" y="145492"/>
                  <a:pt x="1250350" y="143169"/>
                  <a:pt x="1248708" y="141928"/>
                </a:cubicBezTo>
                <a:cubicBezTo>
                  <a:pt x="1247066" y="140688"/>
                  <a:pt x="1238193" y="142541"/>
                  <a:pt x="1222089" y="147489"/>
                </a:cubicBezTo>
                <a:cubicBezTo>
                  <a:pt x="1205985" y="152436"/>
                  <a:pt x="1194990" y="155810"/>
                  <a:pt x="1189103" y="157609"/>
                </a:cubicBezTo>
                <a:cubicBezTo>
                  <a:pt x="1183216" y="159409"/>
                  <a:pt x="1175892" y="156236"/>
                  <a:pt x="1167130" y="148091"/>
                </a:cubicBezTo>
                <a:cubicBezTo>
                  <a:pt x="1158369" y="139946"/>
                  <a:pt x="1160311" y="135873"/>
                  <a:pt x="1172959" y="135873"/>
                </a:cubicBezTo>
                <a:cubicBezTo>
                  <a:pt x="1183557" y="135873"/>
                  <a:pt x="1197162" y="134342"/>
                  <a:pt x="1213775" y="131281"/>
                </a:cubicBezTo>
                <a:cubicBezTo>
                  <a:pt x="1230389" y="128219"/>
                  <a:pt x="1241950" y="125068"/>
                  <a:pt x="1248461" y="121827"/>
                </a:cubicBezTo>
                <a:cubicBezTo>
                  <a:pt x="1251716" y="120206"/>
                  <a:pt x="1255123" y="119601"/>
                  <a:pt x="1258684" y="120009"/>
                </a:cubicBezTo>
                <a:close/>
                <a:moveTo>
                  <a:pt x="3368634" y="106318"/>
                </a:moveTo>
                <a:cubicBezTo>
                  <a:pt x="3338892" y="109860"/>
                  <a:pt x="3318701" y="112384"/>
                  <a:pt x="3308061" y="113890"/>
                </a:cubicBezTo>
                <a:cubicBezTo>
                  <a:pt x="3309825" y="132890"/>
                  <a:pt x="3311933" y="151913"/>
                  <a:pt x="3314385" y="170956"/>
                </a:cubicBezTo>
                <a:cubicBezTo>
                  <a:pt x="3328237" y="170139"/>
                  <a:pt x="3346320" y="168081"/>
                  <a:pt x="3368634" y="164783"/>
                </a:cubicBezTo>
                <a:close/>
                <a:moveTo>
                  <a:pt x="3449165" y="97031"/>
                </a:moveTo>
                <a:cubicBezTo>
                  <a:pt x="3446403" y="96697"/>
                  <a:pt x="3442751" y="96868"/>
                  <a:pt x="3438209" y="97542"/>
                </a:cubicBezTo>
                <a:cubicBezTo>
                  <a:pt x="3429124" y="98890"/>
                  <a:pt x="3415376" y="100768"/>
                  <a:pt x="3396963" y="103177"/>
                </a:cubicBezTo>
                <a:cubicBezTo>
                  <a:pt x="3396188" y="124716"/>
                  <a:pt x="3395801" y="143710"/>
                  <a:pt x="3395801" y="160158"/>
                </a:cubicBezTo>
                <a:cubicBezTo>
                  <a:pt x="3412178" y="159326"/>
                  <a:pt x="3431121" y="157262"/>
                  <a:pt x="3452631" y="153963"/>
                </a:cubicBezTo>
                <a:cubicBezTo>
                  <a:pt x="3455141" y="138834"/>
                  <a:pt x="3456618" y="126652"/>
                  <a:pt x="3457063" y="117417"/>
                </a:cubicBezTo>
                <a:cubicBezTo>
                  <a:pt x="3457507" y="108182"/>
                  <a:pt x="3456747" y="102224"/>
                  <a:pt x="3454783" y="99542"/>
                </a:cubicBezTo>
                <a:cubicBezTo>
                  <a:pt x="3453800" y="98201"/>
                  <a:pt x="3451928" y="97364"/>
                  <a:pt x="3449165" y="97031"/>
                </a:cubicBezTo>
                <a:close/>
                <a:moveTo>
                  <a:pt x="596928" y="93444"/>
                </a:moveTo>
                <a:cubicBezTo>
                  <a:pt x="593824" y="93853"/>
                  <a:pt x="588148" y="94516"/>
                  <a:pt x="579903" y="95434"/>
                </a:cubicBezTo>
                <a:cubicBezTo>
                  <a:pt x="571657" y="96351"/>
                  <a:pt x="561389" y="98323"/>
                  <a:pt x="549100" y="101349"/>
                </a:cubicBezTo>
                <a:cubicBezTo>
                  <a:pt x="550003" y="109423"/>
                  <a:pt x="550455" y="122723"/>
                  <a:pt x="550455" y="141251"/>
                </a:cubicBezTo>
                <a:cubicBezTo>
                  <a:pt x="554069" y="141351"/>
                  <a:pt x="560228" y="139802"/>
                  <a:pt x="568932" y="136604"/>
                </a:cubicBezTo>
                <a:cubicBezTo>
                  <a:pt x="577636" y="133407"/>
                  <a:pt x="585280" y="134271"/>
                  <a:pt x="591862" y="139196"/>
                </a:cubicBezTo>
                <a:cubicBezTo>
                  <a:pt x="598445" y="144122"/>
                  <a:pt x="596692" y="148872"/>
                  <a:pt x="586603" y="153447"/>
                </a:cubicBezTo>
                <a:cubicBezTo>
                  <a:pt x="576515" y="158022"/>
                  <a:pt x="564910" y="160309"/>
                  <a:pt x="551788" y="160309"/>
                </a:cubicBezTo>
                <a:lnTo>
                  <a:pt x="551788" y="193886"/>
                </a:lnTo>
                <a:cubicBezTo>
                  <a:pt x="555603" y="193972"/>
                  <a:pt x="562164" y="192646"/>
                  <a:pt x="571470" y="189907"/>
                </a:cubicBezTo>
                <a:cubicBezTo>
                  <a:pt x="580777" y="187168"/>
                  <a:pt x="587922" y="188659"/>
                  <a:pt x="592906" y="194381"/>
                </a:cubicBezTo>
                <a:cubicBezTo>
                  <a:pt x="597889" y="200103"/>
                  <a:pt x="594838" y="204627"/>
                  <a:pt x="583753" y="207954"/>
                </a:cubicBezTo>
                <a:cubicBezTo>
                  <a:pt x="572668" y="211281"/>
                  <a:pt x="562013" y="212945"/>
                  <a:pt x="551788" y="212945"/>
                </a:cubicBezTo>
                <a:lnTo>
                  <a:pt x="551788" y="254632"/>
                </a:lnTo>
                <a:cubicBezTo>
                  <a:pt x="564666" y="254703"/>
                  <a:pt x="581265" y="253520"/>
                  <a:pt x="601585" y="251082"/>
                </a:cubicBezTo>
                <a:lnTo>
                  <a:pt x="601585" y="102188"/>
                </a:lnTo>
                <a:cubicBezTo>
                  <a:pt x="601585" y="95950"/>
                  <a:pt x="600032" y="93035"/>
                  <a:pt x="596928" y="93444"/>
                </a:cubicBezTo>
                <a:close/>
                <a:moveTo>
                  <a:pt x="3059401" y="92831"/>
                </a:moveTo>
                <a:cubicBezTo>
                  <a:pt x="3050109" y="94623"/>
                  <a:pt x="3032485" y="98015"/>
                  <a:pt x="3006529" y="103005"/>
                </a:cubicBezTo>
                <a:cubicBezTo>
                  <a:pt x="3005898" y="108756"/>
                  <a:pt x="3005583" y="116557"/>
                  <a:pt x="3005583" y="126409"/>
                </a:cubicBezTo>
                <a:cubicBezTo>
                  <a:pt x="3007777" y="125763"/>
                  <a:pt x="3013620" y="123576"/>
                  <a:pt x="3023114" y="119848"/>
                </a:cubicBezTo>
                <a:cubicBezTo>
                  <a:pt x="3032607" y="116119"/>
                  <a:pt x="3040605" y="117274"/>
                  <a:pt x="3047108" y="123311"/>
                </a:cubicBezTo>
                <a:cubicBezTo>
                  <a:pt x="3053612" y="129348"/>
                  <a:pt x="3050654" y="134550"/>
                  <a:pt x="3038235" y="138917"/>
                </a:cubicBezTo>
                <a:cubicBezTo>
                  <a:pt x="3025817" y="143283"/>
                  <a:pt x="3014832" y="145467"/>
                  <a:pt x="3005281" y="145467"/>
                </a:cubicBezTo>
                <a:cubicBezTo>
                  <a:pt x="3004550" y="157226"/>
                  <a:pt x="3004199" y="163471"/>
                  <a:pt x="3004227" y="164202"/>
                </a:cubicBezTo>
                <a:cubicBezTo>
                  <a:pt x="3007698" y="164317"/>
                  <a:pt x="3013549" y="162546"/>
                  <a:pt x="3021780" y="158889"/>
                </a:cubicBezTo>
                <a:cubicBezTo>
                  <a:pt x="3030011" y="155232"/>
                  <a:pt x="3037242" y="155473"/>
                  <a:pt x="3043473" y="159610"/>
                </a:cubicBezTo>
                <a:cubicBezTo>
                  <a:pt x="3049704" y="163747"/>
                  <a:pt x="3049905" y="168250"/>
                  <a:pt x="3044075" y="173118"/>
                </a:cubicBezTo>
                <a:cubicBezTo>
                  <a:pt x="3038246" y="177987"/>
                  <a:pt x="3024963" y="181669"/>
                  <a:pt x="3004227" y="184164"/>
                </a:cubicBezTo>
                <a:cubicBezTo>
                  <a:pt x="3004227" y="193055"/>
                  <a:pt x="3003776" y="202146"/>
                  <a:pt x="3002872" y="211439"/>
                </a:cubicBezTo>
                <a:cubicBezTo>
                  <a:pt x="3016797" y="209689"/>
                  <a:pt x="3034335" y="207187"/>
                  <a:pt x="3055487" y="203932"/>
                </a:cubicBezTo>
                <a:cubicBezTo>
                  <a:pt x="3058097" y="160395"/>
                  <a:pt x="3059401" y="123361"/>
                  <a:pt x="3059401" y="92831"/>
                </a:cubicBezTo>
                <a:close/>
                <a:moveTo>
                  <a:pt x="908887" y="84090"/>
                </a:moveTo>
                <a:cubicBezTo>
                  <a:pt x="914368" y="84658"/>
                  <a:pt x="918827" y="86421"/>
                  <a:pt x="922260" y="89379"/>
                </a:cubicBezTo>
                <a:cubicBezTo>
                  <a:pt x="929130" y="95294"/>
                  <a:pt x="927986" y="100259"/>
                  <a:pt x="918830" y="104274"/>
                </a:cubicBezTo>
                <a:cubicBezTo>
                  <a:pt x="909674" y="108290"/>
                  <a:pt x="893587" y="111885"/>
                  <a:pt x="870572" y="115062"/>
                </a:cubicBezTo>
                <a:cubicBezTo>
                  <a:pt x="847555" y="118238"/>
                  <a:pt x="830512" y="117009"/>
                  <a:pt x="819441" y="111373"/>
                </a:cubicBezTo>
                <a:cubicBezTo>
                  <a:pt x="808371" y="105737"/>
                  <a:pt x="807131" y="101912"/>
                  <a:pt x="815720" y="99897"/>
                </a:cubicBezTo>
                <a:cubicBezTo>
                  <a:pt x="824310" y="97882"/>
                  <a:pt x="835122" y="95943"/>
                  <a:pt x="848157" y="94079"/>
                </a:cubicBezTo>
                <a:cubicBezTo>
                  <a:pt x="860577" y="92315"/>
                  <a:pt x="874314" y="89612"/>
                  <a:pt x="889371" y="85969"/>
                </a:cubicBezTo>
                <a:cubicBezTo>
                  <a:pt x="896900" y="84148"/>
                  <a:pt x="903406" y="83521"/>
                  <a:pt x="908887" y="84090"/>
                </a:cubicBezTo>
                <a:close/>
                <a:moveTo>
                  <a:pt x="2051198" y="74558"/>
                </a:moveTo>
                <a:cubicBezTo>
                  <a:pt x="2041439" y="74135"/>
                  <a:pt x="2032609" y="79348"/>
                  <a:pt x="2024708" y="90196"/>
                </a:cubicBezTo>
                <a:cubicBezTo>
                  <a:pt x="2016806" y="101044"/>
                  <a:pt x="2011529" y="118564"/>
                  <a:pt x="2008876" y="142756"/>
                </a:cubicBezTo>
                <a:cubicBezTo>
                  <a:pt x="2006237" y="166934"/>
                  <a:pt x="2007134" y="188534"/>
                  <a:pt x="2011565" y="207556"/>
                </a:cubicBezTo>
                <a:cubicBezTo>
                  <a:pt x="2015996" y="226578"/>
                  <a:pt x="2022847" y="239632"/>
                  <a:pt x="2032118" y="246716"/>
                </a:cubicBezTo>
                <a:cubicBezTo>
                  <a:pt x="2041389" y="253800"/>
                  <a:pt x="2050696" y="255288"/>
                  <a:pt x="2060038" y="251179"/>
                </a:cubicBezTo>
                <a:cubicBezTo>
                  <a:pt x="2069381" y="247071"/>
                  <a:pt x="2076454" y="237818"/>
                  <a:pt x="2081258" y="223420"/>
                </a:cubicBezTo>
                <a:cubicBezTo>
                  <a:pt x="2086062" y="209022"/>
                  <a:pt x="2088464" y="193155"/>
                  <a:pt x="2088464" y="175818"/>
                </a:cubicBezTo>
                <a:cubicBezTo>
                  <a:pt x="2088464" y="158480"/>
                  <a:pt x="2087804" y="142767"/>
                  <a:pt x="2086485" y="128678"/>
                </a:cubicBezTo>
                <a:cubicBezTo>
                  <a:pt x="2085166" y="114589"/>
                  <a:pt x="2081394" y="102152"/>
                  <a:pt x="2075171" y="91368"/>
                </a:cubicBezTo>
                <a:cubicBezTo>
                  <a:pt x="2068947" y="80584"/>
                  <a:pt x="2060956" y="74981"/>
                  <a:pt x="2051198" y="74558"/>
                </a:cubicBezTo>
                <a:close/>
                <a:moveTo>
                  <a:pt x="605954" y="68312"/>
                </a:moveTo>
                <a:cubicBezTo>
                  <a:pt x="609362" y="68235"/>
                  <a:pt x="613007" y="69041"/>
                  <a:pt x="616890" y="70729"/>
                </a:cubicBezTo>
                <a:cubicBezTo>
                  <a:pt x="624655" y="74106"/>
                  <a:pt x="630596" y="77444"/>
                  <a:pt x="634711" y="80742"/>
                </a:cubicBezTo>
                <a:cubicBezTo>
                  <a:pt x="638826" y="84040"/>
                  <a:pt x="639289" y="88665"/>
                  <a:pt x="636099" y="94616"/>
                </a:cubicBezTo>
                <a:cubicBezTo>
                  <a:pt x="632907" y="100567"/>
                  <a:pt x="630871" y="110165"/>
                  <a:pt x="629990" y="123408"/>
                </a:cubicBezTo>
                <a:cubicBezTo>
                  <a:pt x="629107" y="136651"/>
                  <a:pt x="628440" y="154454"/>
                  <a:pt x="627989" y="176818"/>
                </a:cubicBezTo>
                <a:cubicBezTo>
                  <a:pt x="627537" y="199182"/>
                  <a:pt x="626888" y="222868"/>
                  <a:pt x="626042" y="247877"/>
                </a:cubicBezTo>
                <a:cubicBezTo>
                  <a:pt x="634331" y="247963"/>
                  <a:pt x="642652" y="246863"/>
                  <a:pt x="651005" y="244575"/>
                </a:cubicBezTo>
                <a:cubicBezTo>
                  <a:pt x="659358" y="242288"/>
                  <a:pt x="666933" y="243919"/>
                  <a:pt x="673731" y="249469"/>
                </a:cubicBezTo>
                <a:cubicBezTo>
                  <a:pt x="680528" y="255019"/>
                  <a:pt x="684177" y="260217"/>
                  <a:pt x="684679" y="265064"/>
                </a:cubicBezTo>
                <a:cubicBezTo>
                  <a:pt x="685182" y="269911"/>
                  <a:pt x="678212" y="271886"/>
                  <a:pt x="663771" y="270990"/>
                </a:cubicBezTo>
                <a:cubicBezTo>
                  <a:pt x="649331" y="270094"/>
                  <a:pt x="639239" y="269872"/>
                  <a:pt x="633496" y="270323"/>
                </a:cubicBezTo>
                <a:cubicBezTo>
                  <a:pt x="627752" y="270775"/>
                  <a:pt x="620736" y="271001"/>
                  <a:pt x="612447" y="271001"/>
                </a:cubicBezTo>
                <a:cubicBezTo>
                  <a:pt x="605507" y="271001"/>
                  <a:pt x="592683" y="271894"/>
                  <a:pt x="573976" y="273679"/>
                </a:cubicBezTo>
                <a:cubicBezTo>
                  <a:pt x="555270" y="275464"/>
                  <a:pt x="540410" y="277264"/>
                  <a:pt x="529396" y="279078"/>
                </a:cubicBezTo>
                <a:cubicBezTo>
                  <a:pt x="518383" y="280892"/>
                  <a:pt x="509850" y="281555"/>
                  <a:pt x="503799" y="281068"/>
                </a:cubicBezTo>
                <a:cubicBezTo>
                  <a:pt x="497747" y="280580"/>
                  <a:pt x="491158" y="276504"/>
                  <a:pt x="484031" y="268839"/>
                </a:cubicBezTo>
                <a:cubicBezTo>
                  <a:pt x="476904" y="261174"/>
                  <a:pt x="477843" y="257790"/>
                  <a:pt x="486849" y="258686"/>
                </a:cubicBezTo>
                <a:cubicBezTo>
                  <a:pt x="495854" y="259582"/>
                  <a:pt x="509800" y="259306"/>
                  <a:pt x="528687" y="257858"/>
                </a:cubicBezTo>
                <a:cubicBezTo>
                  <a:pt x="528687" y="194704"/>
                  <a:pt x="528246" y="153619"/>
                  <a:pt x="527363" y="134604"/>
                </a:cubicBezTo>
                <a:cubicBezTo>
                  <a:pt x="526482" y="115589"/>
                  <a:pt x="524008" y="101371"/>
                  <a:pt x="519943" y="91949"/>
                </a:cubicBezTo>
                <a:cubicBezTo>
                  <a:pt x="515877" y="82527"/>
                  <a:pt x="518806" y="78717"/>
                  <a:pt x="528730" y="80516"/>
                </a:cubicBezTo>
                <a:cubicBezTo>
                  <a:pt x="538653" y="82316"/>
                  <a:pt x="550953" y="82133"/>
                  <a:pt x="565631" y="79968"/>
                </a:cubicBezTo>
                <a:cubicBezTo>
                  <a:pt x="580308" y="77802"/>
                  <a:pt x="590579" y="74877"/>
                  <a:pt x="596444" y="71192"/>
                </a:cubicBezTo>
                <a:cubicBezTo>
                  <a:pt x="599377" y="69349"/>
                  <a:pt x="602546" y="68389"/>
                  <a:pt x="605954" y="68312"/>
                </a:cubicBezTo>
                <a:close/>
                <a:moveTo>
                  <a:pt x="7299899" y="59081"/>
                </a:moveTo>
                <a:cubicBezTo>
                  <a:pt x="7291467" y="59956"/>
                  <a:pt x="7279327" y="61548"/>
                  <a:pt x="7263481" y="63857"/>
                </a:cubicBezTo>
                <a:cubicBezTo>
                  <a:pt x="7266149" y="75902"/>
                  <a:pt x="7271255" y="96301"/>
                  <a:pt x="7278797" y="125053"/>
                </a:cubicBezTo>
                <a:cubicBezTo>
                  <a:pt x="7287516" y="124265"/>
                  <a:pt x="7295403" y="122809"/>
                  <a:pt x="7302459" y="120687"/>
                </a:cubicBezTo>
                <a:lnTo>
                  <a:pt x="7302459" y="102274"/>
                </a:lnTo>
                <a:cubicBezTo>
                  <a:pt x="7299318" y="103177"/>
                  <a:pt x="7295747" y="103629"/>
                  <a:pt x="7291746" y="103629"/>
                </a:cubicBezTo>
                <a:cubicBezTo>
                  <a:pt x="7287631" y="103629"/>
                  <a:pt x="7282314" y="102113"/>
                  <a:pt x="7275797" y="99080"/>
                </a:cubicBezTo>
                <a:cubicBezTo>
                  <a:pt x="7269279" y="96047"/>
                  <a:pt x="7269630" y="93128"/>
                  <a:pt x="7276851" y="90325"/>
                </a:cubicBezTo>
                <a:cubicBezTo>
                  <a:pt x="7284071" y="87521"/>
                  <a:pt x="7292607" y="84980"/>
                  <a:pt x="7302459" y="82700"/>
                </a:cubicBezTo>
                <a:cubicBezTo>
                  <a:pt x="7302459" y="71113"/>
                  <a:pt x="7301605" y="63240"/>
                  <a:pt x="7299899" y="59081"/>
                </a:cubicBezTo>
                <a:close/>
                <a:moveTo>
                  <a:pt x="3732262" y="53682"/>
                </a:moveTo>
                <a:cubicBezTo>
                  <a:pt x="3707281" y="56364"/>
                  <a:pt x="3693729" y="57898"/>
                  <a:pt x="3691607" y="58285"/>
                </a:cubicBezTo>
                <a:cubicBezTo>
                  <a:pt x="3693342" y="78104"/>
                  <a:pt x="3696325" y="101708"/>
                  <a:pt x="3700555" y="129097"/>
                </a:cubicBezTo>
                <a:cubicBezTo>
                  <a:pt x="3710421" y="128237"/>
                  <a:pt x="3720883" y="126702"/>
                  <a:pt x="3731939" y="124494"/>
                </a:cubicBezTo>
                <a:lnTo>
                  <a:pt x="3731939" y="102274"/>
                </a:lnTo>
                <a:cubicBezTo>
                  <a:pt x="3727149" y="102274"/>
                  <a:pt x="3722564" y="102030"/>
                  <a:pt x="3718183" y="101543"/>
                </a:cubicBezTo>
                <a:cubicBezTo>
                  <a:pt x="3713802" y="101055"/>
                  <a:pt x="3709826" y="99212"/>
                  <a:pt x="3706256" y="96014"/>
                </a:cubicBezTo>
                <a:cubicBezTo>
                  <a:pt x="3702685" y="92817"/>
                  <a:pt x="3703104" y="90160"/>
                  <a:pt x="3707514" y="88045"/>
                </a:cubicBezTo>
                <a:cubicBezTo>
                  <a:pt x="3711924" y="85930"/>
                  <a:pt x="3720065" y="83295"/>
                  <a:pt x="3731939" y="80140"/>
                </a:cubicBezTo>
                <a:cubicBezTo>
                  <a:pt x="3731939" y="62272"/>
                  <a:pt x="3732046" y="53453"/>
                  <a:pt x="3732262" y="53682"/>
                </a:cubicBezTo>
                <a:close/>
                <a:moveTo>
                  <a:pt x="7363289" y="49638"/>
                </a:moveTo>
                <a:cubicBezTo>
                  <a:pt x="7358185" y="49638"/>
                  <a:pt x="7345615" y="51452"/>
                  <a:pt x="7325582" y="55080"/>
                </a:cubicBezTo>
                <a:cubicBezTo>
                  <a:pt x="7330071" y="58293"/>
                  <a:pt x="7332093" y="61573"/>
                  <a:pt x="7331648" y="64921"/>
                </a:cubicBezTo>
                <a:cubicBezTo>
                  <a:pt x="7331203" y="68270"/>
                  <a:pt x="7330981" y="71220"/>
                  <a:pt x="7330981" y="73773"/>
                </a:cubicBezTo>
                <a:cubicBezTo>
                  <a:pt x="7340417" y="71062"/>
                  <a:pt x="7347723" y="71410"/>
                  <a:pt x="7352900" y="74816"/>
                </a:cubicBezTo>
                <a:cubicBezTo>
                  <a:pt x="7358077" y="78222"/>
                  <a:pt x="7359275" y="82714"/>
                  <a:pt x="7356492" y="88292"/>
                </a:cubicBezTo>
                <a:cubicBezTo>
                  <a:pt x="7353711" y="93871"/>
                  <a:pt x="7344303" y="97499"/>
                  <a:pt x="7328271" y="99176"/>
                </a:cubicBezTo>
                <a:lnTo>
                  <a:pt x="7328271" y="115610"/>
                </a:lnTo>
                <a:cubicBezTo>
                  <a:pt x="7338281" y="113918"/>
                  <a:pt x="7347530" y="111911"/>
                  <a:pt x="7356019" y="109587"/>
                </a:cubicBezTo>
                <a:cubicBezTo>
                  <a:pt x="7359963" y="102503"/>
                  <a:pt x="7363272" y="91917"/>
                  <a:pt x="7365947" y="77827"/>
                </a:cubicBezTo>
                <a:cubicBezTo>
                  <a:pt x="7368621" y="63738"/>
                  <a:pt x="7369646" y="55518"/>
                  <a:pt x="7369022" y="53166"/>
                </a:cubicBezTo>
                <a:cubicBezTo>
                  <a:pt x="7368399" y="50814"/>
                  <a:pt x="7366487" y="49638"/>
                  <a:pt x="7363289" y="49638"/>
                </a:cubicBezTo>
                <a:close/>
                <a:moveTo>
                  <a:pt x="5932397" y="48154"/>
                </a:moveTo>
                <a:lnTo>
                  <a:pt x="6046746" y="48154"/>
                </a:lnTo>
                <a:lnTo>
                  <a:pt x="6046746" y="79322"/>
                </a:lnTo>
                <a:lnTo>
                  <a:pt x="5959607" y="79322"/>
                </a:lnTo>
                <a:cubicBezTo>
                  <a:pt x="5955464" y="101837"/>
                  <a:pt x="5951219" y="118428"/>
                  <a:pt x="5946873" y="129097"/>
                </a:cubicBezTo>
                <a:cubicBezTo>
                  <a:pt x="5956797" y="123720"/>
                  <a:pt x="5968033" y="121271"/>
                  <a:pt x="5980581" y="121752"/>
                </a:cubicBezTo>
                <a:cubicBezTo>
                  <a:pt x="5993129" y="122232"/>
                  <a:pt x="6005141" y="125104"/>
                  <a:pt x="6016621" y="130366"/>
                </a:cubicBezTo>
                <a:cubicBezTo>
                  <a:pt x="6028101" y="135629"/>
                  <a:pt x="6036407" y="142695"/>
                  <a:pt x="6041541" y="151565"/>
                </a:cubicBezTo>
                <a:cubicBezTo>
                  <a:pt x="6046675" y="160434"/>
                  <a:pt x="6050396" y="169246"/>
                  <a:pt x="6052705" y="178001"/>
                </a:cubicBezTo>
                <a:cubicBezTo>
                  <a:pt x="6055013" y="186756"/>
                  <a:pt x="6055931" y="196270"/>
                  <a:pt x="6055457" y="206545"/>
                </a:cubicBezTo>
                <a:cubicBezTo>
                  <a:pt x="6054985" y="216820"/>
                  <a:pt x="6052873" y="227346"/>
                  <a:pt x="6049123" y="238122"/>
                </a:cubicBezTo>
                <a:cubicBezTo>
                  <a:pt x="6045373" y="248899"/>
                  <a:pt x="6039662" y="257887"/>
                  <a:pt x="6031990" y="265086"/>
                </a:cubicBezTo>
                <a:cubicBezTo>
                  <a:pt x="6024319" y="272284"/>
                  <a:pt x="6015061" y="277992"/>
                  <a:pt x="6004220" y="282208"/>
                </a:cubicBezTo>
                <a:cubicBezTo>
                  <a:pt x="5993379" y="286424"/>
                  <a:pt x="5980831" y="288069"/>
                  <a:pt x="5966577" y="287144"/>
                </a:cubicBezTo>
                <a:cubicBezTo>
                  <a:pt x="5952323" y="286219"/>
                  <a:pt x="5938764" y="280992"/>
                  <a:pt x="5925901" y="271463"/>
                </a:cubicBezTo>
                <a:cubicBezTo>
                  <a:pt x="5913038" y="261934"/>
                  <a:pt x="5904226" y="244995"/>
                  <a:pt x="5899465" y="220645"/>
                </a:cubicBezTo>
                <a:lnTo>
                  <a:pt x="5931021" y="211439"/>
                </a:lnTo>
                <a:cubicBezTo>
                  <a:pt x="5937603" y="237007"/>
                  <a:pt x="5947773" y="250824"/>
                  <a:pt x="5961533" y="252889"/>
                </a:cubicBezTo>
                <a:cubicBezTo>
                  <a:pt x="5975293" y="254954"/>
                  <a:pt x="5986463" y="253513"/>
                  <a:pt x="5995046" y="248566"/>
                </a:cubicBezTo>
                <a:cubicBezTo>
                  <a:pt x="6003629" y="243618"/>
                  <a:pt x="6009867" y="236613"/>
                  <a:pt x="6013760" y="227550"/>
                </a:cubicBezTo>
                <a:cubicBezTo>
                  <a:pt x="6017653" y="218487"/>
                  <a:pt x="6019381" y="208391"/>
                  <a:pt x="6018944" y="197264"/>
                </a:cubicBezTo>
                <a:cubicBezTo>
                  <a:pt x="6018507" y="186136"/>
                  <a:pt x="6015625" y="176882"/>
                  <a:pt x="6010297" y="169504"/>
                </a:cubicBezTo>
                <a:cubicBezTo>
                  <a:pt x="6004969" y="162126"/>
                  <a:pt x="5998197" y="157175"/>
                  <a:pt x="5989981" y="154652"/>
                </a:cubicBezTo>
                <a:cubicBezTo>
                  <a:pt x="5981763" y="152128"/>
                  <a:pt x="5972461" y="152142"/>
                  <a:pt x="5962071" y="154695"/>
                </a:cubicBezTo>
                <a:cubicBezTo>
                  <a:pt x="5951681" y="157247"/>
                  <a:pt x="5942708" y="163621"/>
                  <a:pt x="5935151" y="173817"/>
                </a:cubicBezTo>
                <a:lnTo>
                  <a:pt x="5906219" y="170526"/>
                </a:lnTo>
                <a:cubicBezTo>
                  <a:pt x="5908026" y="162510"/>
                  <a:pt x="5916752" y="121719"/>
                  <a:pt x="5932397" y="48154"/>
                </a:cubicBezTo>
                <a:close/>
                <a:moveTo>
                  <a:pt x="4322673" y="48154"/>
                </a:moveTo>
                <a:lnTo>
                  <a:pt x="4437022" y="48154"/>
                </a:lnTo>
                <a:lnTo>
                  <a:pt x="4437022" y="79322"/>
                </a:lnTo>
                <a:lnTo>
                  <a:pt x="4349883" y="79322"/>
                </a:lnTo>
                <a:cubicBezTo>
                  <a:pt x="4345739" y="101837"/>
                  <a:pt x="4341494" y="118428"/>
                  <a:pt x="4337149" y="129097"/>
                </a:cubicBezTo>
                <a:cubicBezTo>
                  <a:pt x="4347072" y="123720"/>
                  <a:pt x="4358308" y="121271"/>
                  <a:pt x="4370856" y="121752"/>
                </a:cubicBezTo>
                <a:cubicBezTo>
                  <a:pt x="4383403" y="122232"/>
                  <a:pt x="4395417" y="125104"/>
                  <a:pt x="4406896" y="130366"/>
                </a:cubicBezTo>
                <a:cubicBezTo>
                  <a:pt x="4418376" y="135629"/>
                  <a:pt x="4426682" y="142695"/>
                  <a:pt x="4431816" y="151565"/>
                </a:cubicBezTo>
                <a:cubicBezTo>
                  <a:pt x="4436950" y="160434"/>
                  <a:pt x="4440671" y="169246"/>
                  <a:pt x="4442980" y="178001"/>
                </a:cubicBezTo>
                <a:cubicBezTo>
                  <a:pt x="4445288" y="186756"/>
                  <a:pt x="4446206" y="196270"/>
                  <a:pt x="4445733" y="206545"/>
                </a:cubicBezTo>
                <a:cubicBezTo>
                  <a:pt x="4445260" y="216820"/>
                  <a:pt x="4443148" y="227346"/>
                  <a:pt x="4439398" y="238122"/>
                </a:cubicBezTo>
                <a:cubicBezTo>
                  <a:pt x="4435648" y="248899"/>
                  <a:pt x="4429937" y="257887"/>
                  <a:pt x="4422265" y="265086"/>
                </a:cubicBezTo>
                <a:cubicBezTo>
                  <a:pt x="4414593" y="272284"/>
                  <a:pt x="4405337" y="277992"/>
                  <a:pt x="4394496" y="282208"/>
                </a:cubicBezTo>
                <a:cubicBezTo>
                  <a:pt x="4383654" y="286424"/>
                  <a:pt x="4371107" y="288069"/>
                  <a:pt x="4356853" y="287144"/>
                </a:cubicBezTo>
                <a:cubicBezTo>
                  <a:pt x="4342598" y="286219"/>
                  <a:pt x="4329040" y="280992"/>
                  <a:pt x="4316177" y="271463"/>
                </a:cubicBezTo>
                <a:cubicBezTo>
                  <a:pt x="4303313" y="261934"/>
                  <a:pt x="4294501" y="244995"/>
                  <a:pt x="4289740" y="220645"/>
                </a:cubicBezTo>
                <a:lnTo>
                  <a:pt x="4321296" y="211439"/>
                </a:lnTo>
                <a:cubicBezTo>
                  <a:pt x="4327878" y="237007"/>
                  <a:pt x="4338049" y="250824"/>
                  <a:pt x="4351808" y="252889"/>
                </a:cubicBezTo>
                <a:cubicBezTo>
                  <a:pt x="4365568" y="254954"/>
                  <a:pt x="4376739" y="253513"/>
                  <a:pt x="4385321" y="248566"/>
                </a:cubicBezTo>
                <a:cubicBezTo>
                  <a:pt x="4393904" y="243618"/>
                  <a:pt x="4400142" y="236613"/>
                  <a:pt x="4404035" y="227550"/>
                </a:cubicBezTo>
                <a:cubicBezTo>
                  <a:pt x="4407929" y="218487"/>
                  <a:pt x="4409657" y="208391"/>
                  <a:pt x="4409219" y="197264"/>
                </a:cubicBezTo>
                <a:cubicBezTo>
                  <a:pt x="4408782" y="186136"/>
                  <a:pt x="4405900" y="176882"/>
                  <a:pt x="4400572" y="169504"/>
                </a:cubicBezTo>
                <a:cubicBezTo>
                  <a:pt x="4395245" y="162126"/>
                  <a:pt x="4388473" y="157175"/>
                  <a:pt x="4380256" y="154652"/>
                </a:cubicBezTo>
                <a:cubicBezTo>
                  <a:pt x="4372039" y="152128"/>
                  <a:pt x="4362736" y="152142"/>
                  <a:pt x="4352346" y="154695"/>
                </a:cubicBezTo>
                <a:cubicBezTo>
                  <a:pt x="4341957" y="157247"/>
                  <a:pt x="4332983" y="163621"/>
                  <a:pt x="4325426" y="173817"/>
                </a:cubicBezTo>
                <a:lnTo>
                  <a:pt x="4296495" y="170526"/>
                </a:lnTo>
                <a:cubicBezTo>
                  <a:pt x="4298302" y="162510"/>
                  <a:pt x="4307027" y="121719"/>
                  <a:pt x="4322673" y="48154"/>
                </a:cubicBezTo>
                <a:close/>
                <a:moveTo>
                  <a:pt x="3802756" y="44771"/>
                </a:moveTo>
                <a:cubicBezTo>
                  <a:pt x="3799813" y="44176"/>
                  <a:pt x="3795738" y="44210"/>
                  <a:pt x="3790533" y="44874"/>
                </a:cubicBezTo>
                <a:cubicBezTo>
                  <a:pt x="3780122" y="46200"/>
                  <a:pt x="3767847" y="47838"/>
                  <a:pt x="3753707" y="49789"/>
                </a:cubicBezTo>
                <a:cubicBezTo>
                  <a:pt x="3759099" y="52958"/>
                  <a:pt x="3761103" y="57013"/>
                  <a:pt x="3759719" y="61953"/>
                </a:cubicBezTo>
                <a:cubicBezTo>
                  <a:pt x="3758335" y="66893"/>
                  <a:pt x="3757228" y="70833"/>
                  <a:pt x="3756396" y="73773"/>
                </a:cubicBezTo>
                <a:lnTo>
                  <a:pt x="3767754" y="72482"/>
                </a:lnTo>
                <a:cubicBezTo>
                  <a:pt x="3774622" y="70632"/>
                  <a:pt x="3779846" y="71629"/>
                  <a:pt x="3783424" y="75472"/>
                </a:cubicBezTo>
                <a:cubicBezTo>
                  <a:pt x="3787001" y="79315"/>
                  <a:pt x="3786374" y="83348"/>
                  <a:pt x="3781542" y="87572"/>
                </a:cubicBezTo>
                <a:cubicBezTo>
                  <a:pt x="3776709" y="91795"/>
                  <a:pt x="3768219" y="95118"/>
                  <a:pt x="3756073" y="97542"/>
                </a:cubicBezTo>
                <a:cubicBezTo>
                  <a:pt x="3755342" y="106304"/>
                  <a:pt x="3754553" y="114126"/>
                  <a:pt x="3753707" y="121009"/>
                </a:cubicBezTo>
                <a:cubicBezTo>
                  <a:pt x="3769410" y="119260"/>
                  <a:pt x="3782309" y="117604"/>
                  <a:pt x="3792404" y="116041"/>
                </a:cubicBezTo>
                <a:cubicBezTo>
                  <a:pt x="3796219" y="109186"/>
                  <a:pt x="3800144" y="97133"/>
                  <a:pt x="3804181" y="79882"/>
                </a:cubicBezTo>
                <a:cubicBezTo>
                  <a:pt x="3808218" y="62630"/>
                  <a:pt x="3809555" y="52151"/>
                  <a:pt x="3808193" y="48444"/>
                </a:cubicBezTo>
                <a:cubicBezTo>
                  <a:pt x="3807512" y="46591"/>
                  <a:pt x="3805699" y="45367"/>
                  <a:pt x="3802756" y="44771"/>
                </a:cubicBezTo>
                <a:close/>
                <a:moveTo>
                  <a:pt x="1867200" y="44089"/>
                </a:moveTo>
                <a:lnTo>
                  <a:pt x="1890109" y="44089"/>
                </a:lnTo>
                <a:lnTo>
                  <a:pt x="1890109" y="283133"/>
                </a:lnTo>
                <a:lnTo>
                  <a:pt x="1854853" y="283133"/>
                </a:lnTo>
                <a:lnTo>
                  <a:pt x="1854853" y="96875"/>
                </a:lnTo>
                <a:cubicBezTo>
                  <a:pt x="1847712" y="107931"/>
                  <a:pt x="1832863" y="119181"/>
                  <a:pt x="1810306" y="130625"/>
                </a:cubicBezTo>
                <a:lnTo>
                  <a:pt x="1810306" y="99822"/>
                </a:lnTo>
                <a:cubicBezTo>
                  <a:pt x="1833221" y="84263"/>
                  <a:pt x="1852186" y="65685"/>
                  <a:pt x="1867200" y="44089"/>
                </a:cubicBezTo>
                <a:close/>
                <a:moveTo>
                  <a:pt x="2051585" y="42755"/>
                </a:moveTo>
                <a:cubicBezTo>
                  <a:pt x="2068700" y="42755"/>
                  <a:pt x="2083395" y="49602"/>
                  <a:pt x="2095670" y="63297"/>
                </a:cubicBezTo>
                <a:cubicBezTo>
                  <a:pt x="2107945" y="76992"/>
                  <a:pt x="2115908" y="93867"/>
                  <a:pt x="2119557" y="113922"/>
                </a:cubicBezTo>
                <a:cubicBezTo>
                  <a:pt x="2123207" y="133977"/>
                  <a:pt x="2124347" y="157014"/>
                  <a:pt x="2122977" y="183034"/>
                </a:cubicBezTo>
                <a:cubicBezTo>
                  <a:pt x="2121608" y="209055"/>
                  <a:pt x="2116926" y="230526"/>
                  <a:pt x="2108931" y="247447"/>
                </a:cubicBezTo>
                <a:cubicBezTo>
                  <a:pt x="2100937" y="264369"/>
                  <a:pt x="2088765" y="276124"/>
                  <a:pt x="2072417" y="282713"/>
                </a:cubicBezTo>
                <a:cubicBezTo>
                  <a:pt x="2056070" y="289303"/>
                  <a:pt x="2039754" y="288600"/>
                  <a:pt x="2023471" y="280605"/>
                </a:cubicBezTo>
                <a:cubicBezTo>
                  <a:pt x="2007187" y="272611"/>
                  <a:pt x="1995762" y="262042"/>
                  <a:pt x="1989194" y="248899"/>
                </a:cubicBezTo>
                <a:cubicBezTo>
                  <a:pt x="1982626" y="235756"/>
                  <a:pt x="1977958" y="222033"/>
                  <a:pt x="1975191" y="207728"/>
                </a:cubicBezTo>
                <a:cubicBezTo>
                  <a:pt x="1972423" y="193424"/>
                  <a:pt x="1971491" y="174204"/>
                  <a:pt x="1972395" y="150070"/>
                </a:cubicBezTo>
                <a:cubicBezTo>
                  <a:pt x="1973312" y="125935"/>
                  <a:pt x="1976740" y="106788"/>
                  <a:pt x="1982677" y="92627"/>
                </a:cubicBezTo>
                <a:cubicBezTo>
                  <a:pt x="1988613" y="78466"/>
                  <a:pt x="1997303" y="66613"/>
                  <a:pt x="2008747" y="57070"/>
                </a:cubicBezTo>
                <a:cubicBezTo>
                  <a:pt x="2020190" y="47527"/>
                  <a:pt x="2034470" y="42755"/>
                  <a:pt x="2051585" y="42755"/>
                </a:cubicBezTo>
                <a:close/>
                <a:moveTo>
                  <a:pt x="6223197" y="33313"/>
                </a:moveTo>
                <a:cubicBezTo>
                  <a:pt x="6225278" y="33578"/>
                  <a:pt x="6227839" y="34359"/>
                  <a:pt x="6230877" y="35657"/>
                </a:cubicBezTo>
                <a:cubicBezTo>
                  <a:pt x="6243030" y="40848"/>
                  <a:pt x="6252053" y="46075"/>
                  <a:pt x="6257947" y="51338"/>
                </a:cubicBezTo>
                <a:cubicBezTo>
                  <a:pt x="6263841" y="56600"/>
                  <a:pt x="6264421" y="62068"/>
                  <a:pt x="6259689" y="67739"/>
                </a:cubicBezTo>
                <a:cubicBezTo>
                  <a:pt x="6254957" y="73411"/>
                  <a:pt x="6250171" y="81750"/>
                  <a:pt x="6245331" y="92756"/>
                </a:cubicBezTo>
                <a:cubicBezTo>
                  <a:pt x="6240491" y="103762"/>
                  <a:pt x="6235498" y="114987"/>
                  <a:pt x="6230349" y="126430"/>
                </a:cubicBezTo>
                <a:cubicBezTo>
                  <a:pt x="6245277" y="144542"/>
                  <a:pt x="6264335" y="164977"/>
                  <a:pt x="6287523" y="187734"/>
                </a:cubicBezTo>
                <a:cubicBezTo>
                  <a:pt x="6310712" y="210492"/>
                  <a:pt x="6329602" y="226066"/>
                  <a:pt x="6344193" y="234455"/>
                </a:cubicBezTo>
                <a:cubicBezTo>
                  <a:pt x="6358784" y="242844"/>
                  <a:pt x="6375405" y="250720"/>
                  <a:pt x="6394054" y="258084"/>
                </a:cubicBezTo>
                <a:cubicBezTo>
                  <a:pt x="6412703" y="265448"/>
                  <a:pt x="6411897" y="270564"/>
                  <a:pt x="6391633" y="273432"/>
                </a:cubicBezTo>
                <a:cubicBezTo>
                  <a:pt x="6371371" y="276300"/>
                  <a:pt x="6354313" y="277027"/>
                  <a:pt x="6340461" y="275615"/>
                </a:cubicBezTo>
                <a:cubicBezTo>
                  <a:pt x="6326608" y="274202"/>
                  <a:pt x="6316015" y="268244"/>
                  <a:pt x="6308679" y="257740"/>
                </a:cubicBezTo>
                <a:cubicBezTo>
                  <a:pt x="6301345" y="247236"/>
                  <a:pt x="6288377" y="229913"/>
                  <a:pt x="6269777" y="205771"/>
                </a:cubicBezTo>
                <a:cubicBezTo>
                  <a:pt x="6251179" y="181629"/>
                  <a:pt x="6235404" y="158825"/>
                  <a:pt x="6222455" y="137357"/>
                </a:cubicBezTo>
                <a:cubicBezTo>
                  <a:pt x="6208473" y="163858"/>
                  <a:pt x="6194628" y="186476"/>
                  <a:pt x="6180919" y="205212"/>
                </a:cubicBezTo>
                <a:cubicBezTo>
                  <a:pt x="6167209" y="223947"/>
                  <a:pt x="6153691" y="238832"/>
                  <a:pt x="6140361" y="249867"/>
                </a:cubicBezTo>
                <a:cubicBezTo>
                  <a:pt x="6127032" y="260902"/>
                  <a:pt x="6112125" y="269205"/>
                  <a:pt x="6095641" y="274776"/>
                </a:cubicBezTo>
                <a:cubicBezTo>
                  <a:pt x="6079157" y="280347"/>
                  <a:pt x="6079143" y="276113"/>
                  <a:pt x="6095598" y="262074"/>
                </a:cubicBezTo>
                <a:cubicBezTo>
                  <a:pt x="6112053" y="248035"/>
                  <a:pt x="6128279" y="231235"/>
                  <a:pt x="6144276" y="211675"/>
                </a:cubicBezTo>
                <a:cubicBezTo>
                  <a:pt x="6160273" y="192115"/>
                  <a:pt x="6174573" y="169960"/>
                  <a:pt x="6187178" y="145209"/>
                </a:cubicBezTo>
                <a:cubicBezTo>
                  <a:pt x="6199783" y="120457"/>
                  <a:pt x="6208753" y="100385"/>
                  <a:pt x="6214087" y="84990"/>
                </a:cubicBezTo>
                <a:cubicBezTo>
                  <a:pt x="6219422" y="69596"/>
                  <a:pt x="6220515" y="56228"/>
                  <a:pt x="6217368" y="44884"/>
                </a:cubicBezTo>
                <a:cubicBezTo>
                  <a:pt x="6215007" y="36377"/>
                  <a:pt x="6216950" y="32520"/>
                  <a:pt x="6223197" y="33313"/>
                </a:cubicBezTo>
                <a:close/>
                <a:moveTo>
                  <a:pt x="4613471" y="33313"/>
                </a:moveTo>
                <a:cubicBezTo>
                  <a:pt x="4615553" y="33578"/>
                  <a:pt x="4618113" y="34359"/>
                  <a:pt x="4621152" y="35657"/>
                </a:cubicBezTo>
                <a:cubicBezTo>
                  <a:pt x="4633305" y="40848"/>
                  <a:pt x="4642329" y="46075"/>
                  <a:pt x="4648223" y="51338"/>
                </a:cubicBezTo>
                <a:cubicBezTo>
                  <a:pt x="4654116" y="56600"/>
                  <a:pt x="4654697" y="62068"/>
                  <a:pt x="4649965" y="67739"/>
                </a:cubicBezTo>
                <a:cubicBezTo>
                  <a:pt x="4645233" y="73411"/>
                  <a:pt x="4640447" y="81750"/>
                  <a:pt x="4635607" y="92756"/>
                </a:cubicBezTo>
                <a:cubicBezTo>
                  <a:pt x="4630767" y="103762"/>
                  <a:pt x="4625773" y="114987"/>
                  <a:pt x="4620625" y="126430"/>
                </a:cubicBezTo>
                <a:cubicBezTo>
                  <a:pt x="4635553" y="144542"/>
                  <a:pt x="4654611" y="164977"/>
                  <a:pt x="4677799" y="187734"/>
                </a:cubicBezTo>
                <a:cubicBezTo>
                  <a:pt x="4700987" y="210492"/>
                  <a:pt x="4719877" y="226066"/>
                  <a:pt x="4734468" y="234455"/>
                </a:cubicBezTo>
                <a:cubicBezTo>
                  <a:pt x="4749059" y="242844"/>
                  <a:pt x="4765680" y="250720"/>
                  <a:pt x="4784329" y="258084"/>
                </a:cubicBezTo>
                <a:cubicBezTo>
                  <a:pt x="4802979" y="265448"/>
                  <a:pt x="4802172" y="270564"/>
                  <a:pt x="4781909" y="273432"/>
                </a:cubicBezTo>
                <a:cubicBezTo>
                  <a:pt x="4761646" y="276300"/>
                  <a:pt x="4744589" y="277027"/>
                  <a:pt x="4730736" y="275615"/>
                </a:cubicBezTo>
                <a:cubicBezTo>
                  <a:pt x="4716884" y="274202"/>
                  <a:pt x="4706290" y="268244"/>
                  <a:pt x="4698955" y="257740"/>
                </a:cubicBezTo>
                <a:cubicBezTo>
                  <a:pt x="4691620" y="247236"/>
                  <a:pt x="4678652" y="229913"/>
                  <a:pt x="4660053" y="205771"/>
                </a:cubicBezTo>
                <a:cubicBezTo>
                  <a:pt x="4641454" y="181629"/>
                  <a:pt x="4625680" y="158825"/>
                  <a:pt x="4612731" y="137357"/>
                </a:cubicBezTo>
                <a:cubicBezTo>
                  <a:pt x="4598749" y="163858"/>
                  <a:pt x="4584903" y="186476"/>
                  <a:pt x="4571194" y="205212"/>
                </a:cubicBezTo>
                <a:cubicBezTo>
                  <a:pt x="4557485" y="223947"/>
                  <a:pt x="4543966" y="238832"/>
                  <a:pt x="4530636" y="249867"/>
                </a:cubicBezTo>
                <a:cubicBezTo>
                  <a:pt x="4517307" y="260902"/>
                  <a:pt x="4502401" y="269205"/>
                  <a:pt x="4485917" y="274776"/>
                </a:cubicBezTo>
                <a:cubicBezTo>
                  <a:pt x="4469432" y="280347"/>
                  <a:pt x="4469418" y="276113"/>
                  <a:pt x="4485873" y="262074"/>
                </a:cubicBezTo>
                <a:cubicBezTo>
                  <a:pt x="4502329" y="248035"/>
                  <a:pt x="4518555" y="231235"/>
                  <a:pt x="4534551" y="211675"/>
                </a:cubicBezTo>
                <a:cubicBezTo>
                  <a:pt x="4550548" y="192115"/>
                  <a:pt x="4564849" y="169960"/>
                  <a:pt x="4577454" y="145209"/>
                </a:cubicBezTo>
                <a:cubicBezTo>
                  <a:pt x="4590059" y="120457"/>
                  <a:pt x="4599028" y="100385"/>
                  <a:pt x="4604363" y="84990"/>
                </a:cubicBezTo>
                <a:cubicBezTo>
                  <a:pt x="4609698" y="69596"/>
                  <a:pt x="4610791" y="56228"/>
                  <a:pt x="4607643" y="44884"/>
                </a:cubicBezTo>
                <a:cubicBezTo>
                  <a:pt x="4605282" y="36377"/>
                  <a:pt x="4607225" y="32520"/>
                  <a:pt x="4613471" y="33313"/>
                </a:cubicBezTo>
                <a:close/>
                <a:moveTo>
                  <a:pt x="2298896" y="33313"/>
                </a:moveTo>
                <a:cubicBezTo>
                  <a:pt x="2300978" y="33578"/>
                  <a:pt x="2303538" y="34359"/>
                  <a:pt x="2306577" y="35657"/>
                </a:cubicBezTo>
                <a:cubicBezTo>
                  <a:pt x="2318730" y="40848"/>
                  <a:pt x="2327754" y="46075"/>
                  <a:pt x="2333647" y="51338"/>
                </a:cubicBezTo>
                <a:cubicBezTo>
                  <a:pt x="2339541" y="56600"/>
                  <a:pt x="2340122" y="62068"/>
                  <a:pt x="2335390" y="67739"/>
                </a:cubicBezTo>
                <a:cubicBezTo>
                  <a:pt x="2330658" y="73411"/>
                  <a:pt x="2325871" y="81750"/>
                  <a:pt x="2321032" y="92756"/>
                </a:cubicBezTo>
                <a:cubicBezTo>
                  <a:pt x="2316192" y="103762"/>
                  <a:pt x="2311198" y="114987"/>
                  <a:pt x="2306050" y="126430"/>
                </a:cubicBezTo>
                <a:cubicBezTo>
                  <a:pt x="2320978" y="144542"/>
                  <a:pt x="2340036" y="164977"/>
                  <a:pt x="2363224" y="187734"/>
                </a:cubicBezTo>
                <a:cubicBezTo>
                  <a:pt x="2386412" y="210492"/>
                  <a:pt x="2405302" y="226066"/>
                  <a:pt x="2419893" y="234455"/>
                </a:cubicBezTo>
                <a:cubicBezTo>
                  <a:pt x="2434484" y="242844"/>
                  <a:pt x="2451105" y="250720"/>
                  <a:pt x="2469754" y="258084"/>
                </a:cubicBezTo>
                <a:cubicBezTo>
                  <a:pt x="2488403" y="265448"/>
                  <a:pt x="2487597" y="270564"/>
                  <a:pt x="2467334" y="273432"/>
                </a:cubicBezTo>
                <a:cubicBezTo>
                  <a:pt x="2447071" y="276300"/>
                  <a:pt x="2430014" y="277027"/>
                  <a:pt x="2416161" y="275615"/>
                </a:cubicBezTo>
                <a:cubicBezTo>
                  <a:pt x="2402308" y="274202"/>
                  <a:pt x="2391715" y="268244"/>
                  <a:pt x="2384380" y="257740"/>
                </a:cubicBezTo>
                <a:cubicBezTo>
                  <a:pt x="2377045" y="247236"/>
                  <a:pt x="2364077" y="229913"/>
                  <a:pt x="2345478" y="205771"/>
                </a:cubicBezTo>
                <a:cubicBezTo>
                  <a:pt x="2326879" y="181629"/>
                  <a:pt x="2311105" y="158825"/>
                  <a:pt x="2298155" y="137357"/>
                </a:cubicBezTo>
                <a:cubicBezTo>
                  <a:pt x="2284174" y="163858"/>
                  <a:pt x="2270328" y="186476"/>
                  <a:pt x="2256619" y="205212"/>
                </a:cubicBezTo>
                <a:cubicBezTo>
                  <a:pt x="2242910" y="223947"/>
                  <a:pt x="2229390" y="238832"/>
                  <a:pt x="2216061" y="249867"/>
                </a:cubicBezTo>
                <a:cubicBezTo>
                  <a:pt x="2202732" y="260902"/>
                  <a:pt x="2187825" y="269205"/>
                  <a:pt x="2171341" y="274776"/>
                </a:cubicBezTo>
                <a:cubicBezTo>
                  <a:pt x="2154857" y="280347"/>
                  <a:pt x="2154843" y="276113"/>
                  <a:pt x="2171298" y="262074"/>
                </a:cubicBezTo>
                <a:cubicBezTo>
                  <a:pt x="2187754" y="248035"/>
                  <a:pt x="2203980" y="231235"/>
                  <a:pt x="2219976" y="211675"/>
                </a:cubicBezTo>
                <a:cubicBezTo>
                  <a:pt x="2235973" y="192115"/>
                  <a:pt x="2250273" y="169960"/>
                  <a:pt x="2262879" y="145209"/>
                </a:cubicBezTo>
                <a:cubicBezTo>
                  <a:pt x="2275484" y="120457"/>
                  <a:pt x="2284453" y="100385"/>
                  <a:pt x="2289788" y="84990"/>
                </a:cubicBezTo>
                <a:cubicBezTo>
                  <a:pt x="2295122" y="69596"/>
                  <a:pt x="2296216" y="56228"/>
                  <a:pt x="2293068" y="44884"/>
                </a:cubicBezTo>
                <a:cubicBezTo>
                  <a:pt x="2290707" y="36377"/>
                  <a:pt x="2292650" y="32520"/>
                  <a:pt x="2298896" y="33313"/>
                </a:cubicBezTo>
                <a:close/>
                <a:moveTo>
                  <a:pt x="941673" y="27491"/>
                </a:moveTo>
                <a:cubicBezTo>
                  <a:pt x="948480" y="26576"/>
                  <a:pt x="956252" y="28413"/>
                  <a:pt x="964991" y="33000"/>
                </a:cubicBezTo>
                <a:cubicBezTo>
                  <a:pt x="976642" y="39116"/>
                  <a:pt x="985849" y="44978"/>
                  <a:pt x="992610" y="50585"/>
                </a:cubicBezTo>
                <a:cubicBezTo>
                  <a:pt x="999371" y="56192"/>
                  <a:pt x="1000931" y="61501"/>
                  <a:pt x="997289" y="66513"/>
                </a:cubicBezTo>
                <a:cubicBezTo>
                  <a:pt x="993646" y="71525"/>
                  <a:pt x="991388" y="81889"/>
                  <a:pt x="990513" y="97606"/>
                </a:cubicBezTo>
                <a:cubicBezTo>
                  <a:pt x="989638" y="113323"/>
                  <a:pt x="990100" y="140035"/>
                  <a:pt x="991900" y="177743"/>
                </a:cubicBezTo>
                <a:cubicBezTo>
                  <a:pt x="993700" y="215450"/>
                  <a:pt x="995285" y="243962"/>
                  <a:pt x="996654" y="263279"/>
                </a:cubicBezTo>
                <a:cubicBezTo>
                  <a:pt x="998024" y="282595"/>
                  <a:pt x="993876" y="299283"/>
                  <a:pt x="984210" y="313344"/>
                </a:cubicBezTo>
                <a:cubicBezTo>
                  <a:pt x="974545" y="327405"/>
                  <a:pt x="966314" y="327878"/>
                  <a:pt x="959517" y="314764"/>
                </a:cubicBezTo>
                <a:cubicBezTo>
                  <a:pt x="952719" y="301650"/>
                  <a:pt x="942677" y="288575"/>
                  <a:pt x="929391" y="275540"/>
                </a:cubicBezTo>
                <a:cubicBezTo>
                  <a:pt x="916105" y="262504"/>
                  <a:pt x="917360" y="258234"/>
                  <a:pt x="933156" y="262730"/>
                </a:cubicBezTo>
                <a:cubicBezTo>
                  <a:pt x="948951" y="267226"/>
                  <a:pt x="957728" y="267613"/>
                  <a:pt x="959484" y="263892"/>
                </a:cubicBezTo>
                <a:cubicBezTo>
                  <a:pt x="961241" y="260170"/>
                  <a:pt x="962342" y="250770"/>
                  <a:pt x="962786" y="235692"/>
                </a:cubicBezTo>
                <a:cubicBezTo>
                  <a:pt x="963231" y="220613"/>
                  <a:pt x="962342" y="189283"/>
                  <a:pt x="960118" y="141702"/>
                </a:cubicBezTo>
                <a:cubicBezTo>
                  <a:pt x="957896" y="94122"/>
                  <a:pt x="954670" y="68216"/>
                  <a:pt x="950439" y="63986"/>
                </a:cubicBezTo>
                <a:cubicBezTo>
                  <a:pt x="946209" y="59755"/>
                  <a:pt x="939512" y="57429"/>
                  <a:pt x="930349" y="57005"/>
                </a:cubicBezTo>
                <a:cubicBezTo>
                  <a:pt x="921185" y="56582"/>
                  <a:pt x="906497" y="57497"/>
                  <a:pt x="886284" y="59748"/>
                </a:cubicBezTo>
                <a:cubicBezTo>
                  <a:pt x="866072" y="61999"/>
                  <a:pt x="836047" y="65248"/>
                  <a:pt x="796210" y="69492"/>
                </a:cubicBezTo>
                <a:cubicBezTo>
                  <a:pt x="797085" y="132776"/>
                  <a:pt x="797074" y="180715"/>
                  <a:pt x="796178" y="213310"/>
                </a:cubicBezTo>
                <a:cubicBezTo>
                  <a:pt x="795282" y="245905"/>
                  <a:pt x="792048" y="270868"/>
                  <a:pt x="786477" y="288198"/>
                </a:cubicBezTo>
                <a:cubicBezTo>
                  <a:pt x="780905" y="305529"/>
                  <a:pt x="774363" y="307049"/>
                  <a:pt x="766848" y="292759"/>
                </a:cubicBezTo>
                <a:cubicBezTo>
                  <a:pt x="759334" y="278469"/>
                  <a:pt x="756928" y="267366"/>
                  <a:pt x="759632" y="259450"/>
                </a:cubicBezTo>
                <a:cubicBezTo>
                  <a:pt x="762335" y="251534"/>
                  <a:pt x="765034" y="235430"/>
                  <a:pt x="767730" y="211138"/>
                </a:cubicBezTo>
                <a:cubicBezTo>
                  <a:pt x="770427" y="186845"/>
                  <a:pt x="771774" y="157728"/>
                  <a:pt x="771774" y="123784"/>
                </a:cubicBezTo>
                <a:cubicBezTo>
                  <a:pt x="771774" y="89612"/>
                  <a:pt x="769075" y="67782"/>
                  <a:pt x="763676" y="58296"/>
                </a:cubicBezTo>
                <a:cubicBezTo>
                  <a:pt x="758276" y="48810"/>
                  <a:pt x="759377" y="44540"/>
                  <a:pt x="766978" y="45487"/>
                </a:cubicBezTo>
                <a:cubicBezTo>
                  <a:pt x="774578" y="46433"/>
                  <a:pt x="780988" y="47559"/>
                  <a:pt x="786208" y="48864"/>
                </a:cubicBezTo>
                <a:cubicBezTo>
                  <a:pt x="791428" y="50169"/>
                  <a:pt x="804789" y="49943"/>
                  <a:pt x="826292" y="48186"/>
                </a:cubicBezTo>
                <a:cubicBezTo>
                  <a:pt x="847795" y="46430"/>
                  <a:pt x="869266" y="43762"/>
                  <a:pt x="890705" y="40184"/>
                </a:cubicBezTo>
                <a:cubicBezTo>
                  <a:pt x="912144" y="36607"/>
                  <a:pt x="926971" y="32986"/>
                  <a:pt x="935189" y="29322"/>
                </a:cubicBezTo>
                <a:cubicBezTo>
                  <a:pt x="937242" y="28406"/>
                  <a:pt x="939404" y="27795"/>
                  <a:pt x="941673" y="27491"/>
                </a:cubicBezTo>
                <a:close/>
                <a:moveTo>
                  <a:pt x="1166288" y="27388"/>
                </a:moveTo>
                <a:cubicBezTo>
                  <a:pt x="1169284" y="27250"/>
                  <a:pt x="1174135" y="28752"/>
                  <a:pt x="1180843" y="31892"/>
                </a:cubicBezTo>
                <a:cubicBezTo>
                  <a:pt x="1194258" y="38173"/>
                  <a:pt x="1202160" y="45483"/>
                  <a:pt x="1204547" y="53822"/>
                </a:cubicBezTo>
                <a:cubicBezTo>
                  <a:pt x="1206935" y="62161"/>
                  <a:pt x="1205970" y="70069"/>
                  <a:pt x="1201654" y="77548"/>
                </a:cubicBezTo>
                <a:cubicBezTo>
                  <a:pt x="1197338" y="85026"/>
                  <a:pt x="1191541" y="84370"/>
                  <a:pt x="1184263" y="75580"/>
                </a:cubicBezTo>
                <a:cubicBezTo>
                  <a:pt x="1176986" y="66789"/>
                  <a:pt x="1171949" y="59124"/>
                  <a:pt x="1169152" y="52585"/>
                </a:cubicBezTo>
                <a:cubicBezTo>
                  <a:pt x="1166399" y="46175"/>
                  <a:pt x="1164305" y="39553"/>
                  <a:pt x="1162872" y="32720"/>
                </a:cubicBezTo>
                <a:cubicBezTo>
                  <a:pt x="1162154" y="29304"/>
                  <a:pt x="1163293" y="27526"/>
                  <a:pt x="1166288" y="27388"/>
                </a:cubicBezTo>
                <a:close/>
                <a:moveTo>
                  <a:pt x="6893223" y="26724"/>
                </a:moveTo>
                <a:cubicBezTo>
                  <a:pt x="6895085" y="26755"/>
                  <a:pt x="6897371" y="27248"/>
                  <a:pt x="6900080" y="28203"/>
                </a:cubicBezTo>
                <a:cubicBezTo>
                  <a:pt x="6910914" y="32025"/>
                  <a:pt x="6918815" y="36556"/>
                  <a:pt x="6923785" y="41798"/>
                </a:cubicBezTo>
                <a:cubicBezTo>
                  <a:pt x="6928753" y="47039"/>
                  <a:pt x="6929610" y="52173"/>
                  <a:pt x="6926355" y="57199"/>
                </a:cubicBezTo>
                <a:cubicBezTo>
                  <a:pt x="6923099" y="62225"/>
                  <a:pt x="6919432" y="73583"/>
                  <a:pt x="6915353" y="91271"/>
                </a:cubicBezTo>
                <a:cubicBezTo>
                  <a:pt x="6911273" y="108960"/>
                  <a:pt x="6907117" y="124724"/>
                  <a:pt x="6902887" y="138562"/>
                </a:cubicBezTo>
                <a:cubicBezTo>
                  <a:pt x="6913025" y="137730"/>
                  <a:pt x="6923493" y="136160"/>
                  <a:pt x="6934292" y="133851"/>
                </a:cubicBezTo>
                <a:cubicBezTo>
                  <a:pt x="6936644" y="126351"/>
                  <a:pt x="6936920" y="118737"/>
                  <a:pt x="6935120" y="111007"/>
                </a:cubicBezTo>
                <a:cubicBezTo>
                  <a:pt x="6933321" y="103278"/>
                  <a:pt x="6938745" y="102901"/>
                  <a:pt x="6951393" y="109878"/>
                </a:cubicBezTo>
                <a:cubicBezTo>
                  <a:pt x="6964041" y="116854"/>
                  <a:pt x="6969207" y="123386"/>
                  <a:pt x="6966891" y="129474"/>
                </a:cubicBezTo>
                <a:cubicBezTo>
                  <a:pt x="6964575" y="135561"/>
                  <a:pt x="6962295" y="143556"/>
                  <a:pt x="6960051" y="153458"/>
                </a:cubicBezTo>
                <a:cubicBezTo>
                  <a:pt x="6957807" y="163360"/>
                  <a:pt x="6954189" y="175111"/>
                  <a:pt x="6949199" y="188713"/>
                </a:cubicBezTo>
                <a:cubicBezTo>
                  <a:pt x="6944208" y="202315"/>
                  <a:pt x="6938666" y="214293"/>
                  <a:pt x="6932571" y="224646"/>
                </a:cubicBezTo>
                <a:cubicBezTo>
                  <a:pt x="6946739" y="234899"/>
                  <a:pt x="6955458" y="244554"/>
                  <a:pt x="6958727" y="253610"/>
                </a:cubicBezTo>
                <a:cubicBezTo>
                  <a:pt x="6961997" y="262666"/>
                  <a:pt x="6961467" y="271650"/>
                  <a:pt x="6957136" y="280562"/>
                </a:cubicBezTo>
                <a:cubicBezTo>
                  <a:pt x="6952805" y="289475"/>
                  <a:pt x="6946607" y="287815"/>
                  <a:pt x="6938541" y="275583"/>
                </a:cubicBezTo>
                <a:cubicBezTo>
                  <a:pt x="6930474" y="263350"/>
                  <a:pt x="6923286" y="252373"/>
                  <a:pt x="6916976" y="242650"/>
                </a:cubicBezTo>
                <a:cubicBezTo>
                  <a:pt x="6901718" y="257636"/>
                  <a:pt x="6887399" y="267896"/>
                  <a:pt x="6874020" y="273432"/>
                </a:cubicBezTo>
                <a:cubicBezTo>
                  <a:pt x="6860641" y="278967"/>
                  <a:pt x="6847681" y="282193"/>
                  <a:pt x="6835141" y="283111"/>
                </a:cubicBezTo>
                <a:cubicBezTo>
                  <a:pt x="6822600" y="284029"/>
                  <a:pt x="6821144" y="281623"/>
                  <a:pt x="6830773" y="275894"/>
                </a:cubicBezTo>
                <a:cubicBezTo>
                  <a:pt x="6840403" y="270166"/>
                  <a:pt x="6851804" y="263350"/>
                  <a:pt x="6864975" y="255449"/>
                </a:cubicBezTo>
                <a:cubicBezTo>
                  <a:pt x="6878147" y="247547"/>
                  <a:pt x="6890727" y="238026"/>
                  <a:pt x="6902715" y="226883"/>
                </a:cubicBezTo>
                <a:cubicBezTo>
                  <a:pt x="6889263" y="214293"/>
                  <a:pt x="6880279" y="206423"/>
                  <a:pt x="6875762" y="203276"/>
                </a:cubicBezTo>
                <a:cubicBezTo>
                  <a:pt x="6871245" y="200128"/>
                  <a:pt x="6869887" y="195048"/>
                  <a:pt x="6871687" y="188036"/>
                </a:cubicBezTo>
                <a:cubicBezTo>
                  <a:pt x="6873486" y="181023"/>
                  <a:pt x="6875734" y="172684"/>
                  <a:pt x="6878429" y="163019"/>
                </a:cubicBezTo>
                <a:cubicBezTo>
                  <a:pt x="6852445" y="169185"/>
                  <a:pt x="6835485" y="174100"/>
                  <a:pt x="6827547" y="177764"/>
                </a:cubicBezTo>
                <a:cubicBezTo>
                  <a:pt x="6819610" y="181428"/>
                  <a:pt x="6810809" y="177833"/>
                  <a:pt x="6801143" y="166977"/>
                </a:cubicBezTo>
                <a:cubicBezTo>
                  <a:pt x="6791478" y="156121"/>
                  <a:pt x="6792672" y="151145"/>
                  <a:pt x="6804725" y="152049"/>
                </a:cubicBezTo>
                <a:cubicBezTo>
                  <a:pt x="6816777" y="152952"/>
                  <a:pt x="6842321" y="150464"/>
                  <a:pt x="6881355" y="144585"/>
                </a:cubicBezTo>
                <a:cubicBezTo>
                  <a:pt x="6884869" y="117281"/>
                  <a:pt x="6887507" y="95591"/>
                  <a:pt x="6889271" y="79516"/>
                </a:cubicBezTo>
                <a:cubicBezTo>
                  <a:pt x="6891035" y="63441"/>
                  <a:pt x="6890569" y="49914"/>
                  <a:pt x="6887873" y="38937"/>
                </a:cubicBezTo>
                <a:cubicBezTo>
                  <a:pt x="6885851" y="30704"/>
                  <a:pt x="6887634" y="26633"/>
                  <a:pt x="6893223" y="26724"/>
                </a:cubicBezTo>
                <a:close/>
                <a:moveTo>
                  <a:pt x="7380651" y="26286"/>
                </a:moveTo>
                <a:cubicBezTo>
                  <a:pt x="7384568" y="26546"/>
                  <a:pt x="7388873" y="27626"/>
                  <a:pt x="7393565" y="29526"/>
                </a:cubicBezTo>
                <a:cubicBezTo>
                  <a:pt x="7402951" y="33326"/>
                  <a:pt x="7410839" y="38188"/>
                  <a:pt x="7417227" y="44110"/>
                </a:cubicBezTo>
                <a:cubicBezTo>
                  <a:pt x="7423615" y="50033"/>
                  <a:pt x="7424160" y="55145"/>
                  <a:pt x="7418861" y="59447"/>
                </a:cubicBezTo>
                <a:cubicBezTo>
                  <a:pt x="7413563" y="63749"/>
                  <a:pt x="7408525" y="69808"/>
                  <a:pt x="7403751" y="77623"/>
                </a:cubicBezTo>
                <a:cubicBezTo>
                  <a:pt x="7398975" y="85439"/>
                  <a:pt x="7390880" y="98700"/>
                  <a:pt x="7379465" y="117406"/>
                </a:cubicBezTo>
                <a:cubicBezTo>
                  <a:pt x="7368051" y="136113"/>
                  <a:pt x="7359920" y="140068"/>
                  <a:pt x="7355073" y="129269"/>
                </a:cubicBezTo>
                <a:cubicBezTo>
                  <a:pt x="7346541" y="131062"/>
                  <a:pt x="7337606" y="133041"/>
                  <a:pt x="7328271" y="135206"/>
                </a:cubicBezTo>
                <a:lnTo>
                  <a:pt x="7328271" y="160158"/>
                </a:lnTo>
                <a:cubicBezTo>
                  <a:pt x="7365197" y="155756"/>
                  <a:pt x="7389421" y="151956"/>
                  <a:pt x="7400943" y="148758"/>
                </a:cubicBezTo>
                <a:cubicBezTo>
                  <a:pt x="7412466" y="145560"/>
                  <a:pt x="7422131" y="146786"/>
                  <a:pt x="7429939" y="152436"/>
                </a:cubicBezTo>
                <a:cubicBezTo>
                  <a:pt x="7437747" y="158086"/>
                  <a:pt x="7440989" y="162808"/>
                  <a:pt x="7439662" y="166601"/>
                </a:cubicBezTo>
                <a:cubicBezTo>
                  <a:pt x="7438335" y="170394"/>
                  <a:pt x="7427003" y="172986"/>
                  <a:pt x="7405665" y="174377"/>
                </a:cubicBezTo>
                <a:cubicBezTo>
                  <a:pt x="7384327" y="175768"/>
                  <a:pt x="7358529" y="178141"/>
                  <a:pt x="7328271" y="181496"/>
                </a:cubicBezTo>
                <a:lnTo>
                  <a:pt x="7328271" y="186465"/>
                </a:lnTo>
                <a:cubicBezTo>
                  <a:pt x="7348333" y="205681"/>
                  <a:pt x="7366771" y="221036"/>
                  <a:pt x="7383585" y="232530"/>
                </a:cubicBezTo>
                <a:cubicBezTo>
                  <a:pt x="7400399" y="244023"/>
                  <a:pt x="7416711" y="252405"/>
                  <a:pt x="7432521" y="257675"/>
                </a:cubicBezTo>
                <a:cubicBezTo>
                  <a:pt x="7448331" y="262945"/>
                  <a:pt x="7461230" y="267638"/>
                  <a:pt x="7471218" y="271754"/>
                </a:cubicBezTo>
                <a:cubicBezTo>
                  <a:pt x="7481205" y="275869"/>
                  <a:pt x="7477789" y="279687"/>
                  <a:pt x="7460968" y="283208"/>
                </a:cubicBezTo>
                <a:cubicBezTo>
                  <a:pt x="7444147" y="286729"/>
                  <a:pt x="7430800" y="288722"/>
                  <a:pt x="7420927" y="289188"/>
                </a:cubicBezTo>
                <a:cubicBezTo>
                  <a:pt x="7411053" y="289654"/>
                  <a:pt x="7402320" y="286105"/>
                  <a:pt x="7394727" y="278540"/>
                </a:cubicBezTo>
                <a:cubicBezTo>
                  <a:pt x="7387134" y="270976"/>
                  <a:pt x="7378365" y="262447"/>
                  <a:pt x="7368420" y="252954"/>
                </a:cubicBezTo>
                <a:cubicBezTo>
                  <a:pt x="7358475" y="243461"/>
                  <a:pt x="7345091" y="227880"/>
                  <a:pt x="7328271" y="206212"/>
                </a:cubicBezTo>
                <a:lnTo>
                  <a:pt x="7328271" y="270915"/>
                </a:lnTo>
                <a:cubicBezTo>
                  <a:pt x="7328271" y="285714"/>
                  <a:pt x="7325955" y="299549"/>
                  <a:pt x="7321323" y="312419"/>
                </a:cubicBezTo>
                <a:cubicBezTo>
                  <a:pt x="7316691" y="325289"/>
                  <a:pt x="7310815" y="326218"/>
                  <a:pt x="7303695" y="315205"/>
                </a:cubicBezTo>
                <a:cubicBezTo>
                  <a:pt x="7296575" y="304191"/>
                  <a:pt x="7294141" y="293121"/>
                  <a:pt x="7296393" y="281993"/>
                </a:cubicBezTo>
                <a:cubicBezTo>
                  <a:pt x="7298644" y="270865"/>
                  <a:pt x="7300217" y="259665"/>
                  <a:pt x="7301114" y="248394"/>
                </a:cubicBezTo>
                <a:cubicBezTo>
                  <a:pt x="7302011" y="237122"/>
                  <a:pt x="7302459" y="220810"/>
                  <a:pt x="7302459" y="199458"/>
                </a:cubicBezTo>
                <a:cubicBezTo>
                  <a:pt x="7283859" y="226489"/>
                  <a:pt x="7268609" y="245497"/>
                  <a:pt x="7256706" y="256481"/>
                </a:cubicBezTo>
                <a:cubicBezTo>
                  <a:pt x="7244803" y="267466"/>
                  <a:pt x="7231733" y="276862"/>
                  <a:pt x="7217493" y="284671"/>
                </a:cubicBezTo>
                <a:cubicBezTo>
                  <a:pt x="7203253" y="292479"/>
                  <a:pt x="7191135" y="297552"/>
                  <a:pt x="7181140" y="299889"/>
                </a:cubicBezTo>
                <a:cubicBezTo>
                  <a:pt x="7171145" y="302227"/>
                  <a:pt x="7172851" y="298358"/>
                  <a:pt x="7186259" y="288284"/>
                </a:cubicBezTo>
                <a:cubicBezTo>
                  <a:pt x="7199668" y="278210"/>
                  <a:pt x="7217055" y="263153"/>
                  <a:pt x="7238422" y="243113"/>
                </a:cubicBezTo>
                <a:cubicBezTo>
                  <a:pt x="7259789" y="223072"/>
                  <a:pt x="7277091" y="204018"/>
                  <a:pt x="7290327" y="185949"/>
                </a:cubicBezTo>
                <a:cubicBezTo>
                  <a:pt x="7263410" y="192130"/>
                  <a:pt x="7245095" y="196600"/>
                  <a:pt x="7235379" y="199361"/>
                </a:cubicBezTo>
                <a:cubicBezTo>
                  <a:pt x="7225663" y="202121"/>
                  <a:pt x="7215743" y="199207"/>
                  <a:pt x="7205619" y="190617"/>
                </a:cubicBezTo>
                <a:cubicBezTo>
                  <a:pt x="7195495" y="182027"/>
                  <a:pt x="7196313" y="177732"/>
                  <a:pt x="7208071" y="177732"/>
                </a:cubicBezTo>
                <a:cubicBezTo>
                  <a:pt x="7216833" y="177732"/>
                  <a:pt x="7228915" y="176632"/>
                  <a:pt x="7244316" y="174430"/>
                </a:cubicBezTo>
                <a:cubicBezTo>
                  <a:pt x="7259717" y="172229"/>
                  <a:pt x="7279098" y="169042"/>
                  <a:pt x="7302459" y="164869"/>
                </a:cubicBezTo>
                <a:lnTo>
                  <a:pt x="7302459" y="138712"/>
                </a:lnTo>
                <a:cubicBezTo>
                  <a:pt x="7298415" y="139602"/>
                  <a:pt x="7290799" y="141243"/>
                  <a:pt x="7279615" y="143638"/>
                </a:cubicBezTo>
                <a:cubicBezTo>
                  <a:pt x="7271871" y="153849"/>
                  <a:pt x="7265729" y="153694"/>
                  <a:pt x="7261191" y="143176"/>
                </a:cubicBezTo>
                <a:cubicBezTo>
                  <a:pt x="7256653" y="132657"/>
                  <a:pt x="7252551" y="121673"/>
                  <a:pt x="7248887" y="110222"/>
                </a:cubicBezTo>
                <a:cubicBezTo>
                  <a:pt x="7245223" y="98771"/>
                  <a:pt x="7241437" y="88912"/>
                  <a:pt x="7237529" y="80645"/>
                </a:cubicBezTo>
                <a:cubicBezTo>
                  <a:pt x="7233622" y="72378"/>
                  <a:pt x="7229069" y="64857"/>
                  <a:pt x="7223871" y="58081"/>
                </a:cubicBezTo>
                <a:cubicBezTo>
                  <a:pt x="7218672" y="51305"/>
                  <a:pt x="7219468" y="47050"/>
                  <a:pt x="7226259" y="45315"/>
                </a:cubicBezTo>
                <a:cubicBezTo>
                  <a:pt x="7233049" y="43579"/>
                  <a:pt x="7239605" y="43389"/>
                  <a:pt x="7245929" y="44745"/>
                </a:cubicBezTo>
                <a:cubicBezTo>
                  <a:pt x="7252253" y="46100"/>
                  <a:pt x="7265637" y="45437"/>
                  <a:pt x="7286079" y="42755"/>
                </a:cubicBezTo>
                <a:cubicBezTo>
                  <a:pt x="7306521" y="40073"/>
                  <a:pt x="7324059" y="37628"/>
                  <a:pt x="7338693" y="35420"/>
                </a:cubicBezTo>
                <a:cubicBezTo>
                  <a:pt x="7353327" y="33211"/>
                  <a:pt x="7363784" y="30727"/>
                  <a:pt x="7370065" y="27967"/>
                </a:cubicBezTo>
                <a:cubicBezTo>
                  <a:pt x="7373205" y="26586"/>
                  <a:pt x="7376735" y="26026"/>
                  <a:pt x="7380651" y="26286"/>
                </a:cubicBezTo>
                <a:close/>
                <a:moveTo>
                  <a:pt x="452893" y="24757"/>
                </a:moveTo>
                <a:cubicBezTo>
                  <a:pt x="457035" y="25167"/>
                  <a:pt x="463091" y="28273"/>
                  <a:pt x="471060" y="34075"/>
                </a:cubicBezTo>
                <a:cubicBezTo>
                  <a:pt x="481687" y="41812"/>
                  <a:pt x="484609" y="48107"/>
                  <a:pt x="479826" y="52962"/>
                </a:cubicBezTo>
                <a:cubicBezTo>
                  <a:pt x="475043" y="57816"/>
                  <a:pt x="470899" y="62975"/>
                  <a:pt x="467393" y="68438"/>
                </a:cubicBezTo>
                <a:cubicBezTo>
                  <a:pt x="463887" y="73902"/>
                  <a:pt x="450182" y="95484"/>
                  <a:pt x="426276" y="133184"/>
                </a:cubicBezTo>
                <a:lnTo>
                  <a:pt x="456067" y="133184"/>
                </a:lnTo>
                <a:cubicBezTo>
                  <a:pt x="468486" y="116765"/>
                  <a:pt x="474022" y="103432"/>
                  <a:pt x="472673" y="93186"/>
                </a:cubicBezTo>
                <a:cubicBezTo>
                  <a:pt x="471326" y="82940"/>
                  <a:pt x="477653" y="81395"/>
                  <a:pt x="491657" y="88550"/>
                </a:cubicBezTo>
                <a:cubicBezTo>
                  <a:pt x="505660" y="95706"/>
                  <a:pt x="511091" y="101177"/>
                  <a:pt x="507950" y="104963"/>
                </a:cubicBezTo>
                <a:cubicBezTo>
                  <a:pt x="504811" y="108749"/>
                  <a:pt x="499813" y="114646"/>
                  <a:pt x="492957" y="122655"/>
                </a:cubicBezTo>
                <a:cubicBezTo>
                  <a:pt x="486103" y="130664"/>
                  <a:pt x="477840" y="141390"/>
                  <a:pt x="468167" y="154834"/>
                </a:cubicBezTo>
                <a:cubicBezTo>
                  <a:pt x="458495" y="168278"/>
                  <a:pt x="449930" y="179496"/>
                  <a:pt x="442473" y="188487"/>
                </a:cubicBezTo>
                <a:cubicBezTo>
                  <a:pt x="457617" y="183253"/>
                  <a:pt x="472875" y="179023"/>
                  <a:pt x="488247" y="175796"/>
                </a:cubicBezTo>
                <a:cubicBezTo>
                  <a:pt x="503619" y="172570"/>
                  <a:pt x="498899" y="178048"/>
                  <a:pt x="474083" y="192230"/>
                </a:cubicBezTo>
                <a:cubicBezTo>
                  <a:pt x="449267" y="206413"/>
                  <a:pt x="433862" y="216336"/>
                  <a:pt x="427868" y="222000"/>
                </a:cubicBezTo>
                <a:cubicBezTo>
                  <a:pt x="421874" y="227665"/>
                  <a:pt x="415807" y="225958"/>
                  <a:pt x="409670" y="216881"/>
                </a:cubicBezTo>
                <a:cubicBezTo>
                  <a:pt x="403532" y="207804"/>
                  <a:pt x="403938" y="200365"/>
                  <a:pt x="410885" y="194564"/>
                </a:cubicBezTo>
                <a:cubicBezTo>
                  <a:pt x="417833" y="188763"/>
                  <a:pt x="424193" y="182310"/>
                  <a:pt x="429966" y="175205"/>
                </a:cubicBezTo>
                <a:cubicBezTo>
                  <a:pt x="435736" y="168099"/>
                  <a:pt x="442552" y="159083"/>
                  <a:pt x="450410" y="148155"/>
                </a:cubicBezTo>
                <a:cubicBezTo>
                  <a:pt x="426348" y="152558"/>
                  <a:pt x="410742" y="157036"/>
                  <a:pt x="403594" y="161589"/>
                </a:cubicBezTo>
                <a:cubicBezTo>
                  <a:pt x="396445" y="166142"/>
                  <a:pt x="391211" y="162990"/>
                  <a:pt x="387891" y="152135"/>
                </a:cubicBezTo>
                <a:cubicBezTo>
                  <a:pt x="384572" y="141279"/>
                  <a:pt x="386486" y="134622"/>
                  <a:pt x="393634" y="132163"/>
                </a:cubicBezTo>
                <a:cubicBezTo>
                  <a:pt x="400783" y="129703"/>
                  <a:pt x="406885" y="125315"/>
                  <a:pt x="411940" y="118998"/>
                </a:cubicBezTo>
                <a:cubicBezTo>
                  <a:pt x="416994" y="112681"/>
                  <a:pt x="424444" y="99750"/>
                  <a:pt x="434289" y="80204"/>
                </a:cubicBezTo>
                <a:cubicBezTo>
                  <a:pt x="444133" y="60659"/>
                  <a:pt x="448156" y="47075"/>
                  <a:pt x="446356" y="39453"/>
                </a:cubicBezTo>
                <a:cubicBezTo>
                  <a:pt x="444556" y="31831"/>
                  <a:pt x="445567" y="27095"/>
                  <a:pt x="449389" y="25246"/>
                </a:cubicBezTo>
                <a:cubicBezTo>
                  <a:pt x="450344" y="24783"/>
                  <a:pt x="451512" y="24620"/>
                  <a:pt x="452893" y="24757"/>
                </a:cubicBezTo>
                <a:close/>
                <a:moveTo>
                  <a:pt x="1221632" y="19682"/>
                </a:moveTo>
                <a:cubicBezTo>
                  <a:pt x="1224443" y="19548"/>
                  <a:pt x="1229109" y="21180"/>
                  <a:pt x="1235630" y="24579"/>
                </a:cubicBezTo>
                <a:cubicBezTo>
                  <a:pt x="1248672" y="31376"/>
                  <a:pt x="1255673" y="39697"/>
                  <a:pt x="1256634" y="49541"/>
                </a:cubicBezTo>
                <a:cubicBezTo>
                  <a:pt x="1257596" y="59386"/>
                  <a:pt x="1255466" y="67036"/>
                  <a:pt x="1250246" y="72493"/>
                </a:cubicBezTo>
                <a:cubicBezTo>
                  <a:pt x="1245026" y="77949"/>
                  <a:pt x="1240351" y="77401"/>
                  <a:pt x="1236221" y="70847"/>
                </a:cubicBezTo>
                <a:cubicBezTo>
                  <a:pt x="1232091" y="64294"/>
                  <a:pt x="1228527" y="57031"/>
                  <a:pt x="1225531" y="49057"/>
                </a:cubicBezTo>
                <a:cubicBezTo>
                  <a:pt x="1222820" y="40611"/>
                  <a:pt x="1220565" y="32720"/>
                  <a:pt x="1218766" y="25385"/>
                </a:cubicBezTo>
                <a:cubicBezTo>
                  <a:pt x="1217865" y="21718"/>
                  <a:pt x="1218821" y="19817"/>
                  <a:pt x="1221632" y="19682"/>
                </a:cubicBezTo>
                <a:close/>
                <a:moveTo>
                  <a:pt x="3817875" y="19018"/>
                </a:moveTo>
                <a:cubicBezTo>
                  <a:pt x="3820996" y="19162"/>
                  <a:pt x="3824455" y="19954"/>
                  <a:pt x="3828251" y="21395"/>
                </a:cubicBezTo>
                <a:cubicBezTo>
                  <a:pt x="3835844" y="24278"/>
                  <a:pt x="3843764" y="29089"/>
                  <a:pt x="3852009" y="35829"/>
                </a:cubicBezTo>
                <a:cubicBezTo>
                  <a:pt x="3860255" y="42568"/>
                  <a:pt x="3861101" y="48989"/>
                  <a:pt x="3854548" y="55091"/>
                </a:cubicBezTo>
                <a:cubicBezTo>
                  <a:pt x="3847994" y="61193"/>
                  <a:pt x="3840652" y="73504"/>
                  <a:pt x="3832521" y="92024"/>
                </a:cubicBezTo>
                <a:cubicBezTo>
                  <a:pt x="3824390" y="110545"/>
                  <a:pt x="3818962" y="122759"/>
                  <a:pt x="3816238" y="128667"/>
                </a:cubicBezTo>
                <a:cubicBezTo>
                  <a:pt x="3813513" y="134575"/>
                  <a:pt x="3809229" y="138852"/>
                  <a:pt x="3803385" y="141498"/>
                </a:cubicBezTo>
                <a:cubicBezTo>
                  <a:pt x="3797542" y="144144"/>
                  <a:pt x="3793093" y="141867"/>
                  <a:pt x="3790038" y="134668"/>
                </a:cubicBezTo>
                <a:lnTo>
                  <a:pt x="3733368" y="142110"/>
                </a:lnTo>
                <a:lnTo>
                  <a:pt x="3742145" y="144972"/>
                </a:lnTo>
                <a:cubicBezTo>
                  <a:pt x="3757941" y="151052"/>
                  <a:pt x="3764151" y="156415"/>
                  <a:pt x="3760773" y="161062"/>
                </a:cubicBezTo>
                <a:cubicBezTo>
                  <a:pt x="3757396" y="165708"/>
                  <a:pt x="3754589" y="169006"/>
                  <a:pt x="3752352" y="170956"/>
                </a:cubicBezTo>
                <a:cubicBezTo>
                  <a:pt x="3781577" y="166626"/>
                  <a:pt x="3798416" y="162843"/>
                  <a:pt x="3802869" y="159610"/>
                </a:cubicBezTo>
                <a:cubicBezTo>
                  <a:pt x="3807322" y="156376"/>
                  <a:pt x="3813241" y="156208"/>
                  <a:pt x="3820626" y="159104"/>
                </a:cubicBezTo>
                <a:cubicBezTo>
                  <a:pt x="3828011" y="162001"/>
                  <a:pt x="3834676" y="166142"/>
                  <a:pt x="3840620" y="171526"/>
                </a:cubicBezTo>
                <a:cubicBezTo>
                  <a:pt x="3846564" y="176911"/>
                  <a:pt x="3847460" y="181676"/>
                  <a:pt x="3843309" y="185820"/>
                </a:cubicBezTo>
                <a:cubicBezTo>
                  <a:pt x="3839157" y="189964"/>
                  <a:pt x="3835963" y="198755"/>
                  <a:pt x="3833726" y="212192"/>
                </a:cubicBezTo>
                <a:cubicBezTo>
                  <a:pt x="3831489" y="225628"/>
                  <a:pt x="3829717" y="236688"/>
                  <a:pt x="3828413" y="245371"/>
                </a:cubicBezTo>
                <a:cubicBezTo>
                  <a:pt x="3827107" y="254054"/>
                  <a:pt x="3823849" y="264569"/>
                  <a:pt x="3818636" y="276916"/>
                </a:cubicBezTo>
                <a:cubicBezTo>
                  <a:pt x="3813423" y="289263"/>
                  <a:pt x="3803912" y="299011"/>
                  <a:pt x="3790103" y="306159"/>
                </a:cubicBezTo>
                <a:cubicBezTo>
                  <a:pt x="3776293" y="313308"/>
                  <a:pt x="3768585" y="312717"/>
                  <a:pt x="3766979" y="304385"/>
                </a:cubicBezTo>
                <a:cubicBezTo>
                  <a:pt x="3765373" y="296053"/>
                  <a:pt x="3759583" y="286130"/>
                  <a:pt x="3749610" y="274615"/>
                </a:cubicBezTo>
                <a:cubicBezTo>
                  <a:pt x="3739636" y="263099"/>
                  <a:pt x="3740934" y="259392"/>
                  <a:pt x="3753503" y="263494"/>
                </a:cubicBezTo>
                <a:cubicBezTo>
                  <a:pt x="3766072" y="267595"/>
                  <a:pt x="3774640" y="269843"/>
                  <a:pt x="3779208" y="270237"/>
                </a:cubicBezTo>
                <a:cubicBezTo>
                  <a:pt x="3783775" y="270632"/>
                  <a:pt x="3788511" y="266487"/>
                  <a:pt x="3793415" y="257804"/>
                </a:cubicBezTo>
                <a:cubicBezTo>
                  <a:pt x="3798320" y="249121"/>
                  <a:pt x="3802123" y="236516"/>
                  <a:pt x="3804827" y="219989"/>
                </a:cubicBezTo>
                <a:cubicBezTo>
                  <a:pt x="3807530" y="203462"/>
                  <a:pt x="3808709" y="193388"/>
                  <a:pt x="3808365" y="189767"/>
                </a:cubicBezTo>
                <a:cubicBezTo>
                  <a:pt x="3808021" y="186146"/>
                  <a:pt x="3805579" y="184157"/>
                  <a:pt x="3801041" y="183798"/>
                </a:cubicBezTo>
                <a:cubicBezTo>
                  <a:pt x="3796502" y="183440"/>
                  <a:pt x="3778085" y="186243"/>
                  <a:pt x="3745791" y="192209"/>
                </a:cubicBezTo>
                <a:cubicBezTo>
                  <a:pt x="3737159" y="214665"/>
                  <a:pt x="3724790" y="236014"/>
                  <a:pt x="3708686" y="256256"/>
                </a:cubicBezTo>
                <a:cubicBezTo>
                  <a:pt x="3692582" y="276497"/>
                  <a:pt x="3672409" y="290762"/>
                  <a:pt x="3648167" y="299050"/>
                </a:cubicBezTo>
                <a:cubicBezTo>
                  <a:pt x="3623925" y="307339"/>
                  <a:pt x="3619590" y="305349"/>
                  <a:pt x="3635164" y="293081"/>
                </a:cubicBezTo>
                <a:cubicBezTo>
                  <a:pt x="3650737" y="280813"/>
                  <a:pt x="3665626" y="266914"/>
                  <a:pt x="3679830" y="251383"/>
                </a:cubicBezTo>
                <a:cubicBezTo>
                  <a:pt x="3694034" y="235853"/>
                  <a:pt x="3706004" y="217641"/>
                  <a:pt x="3715742" y="196747"/>
                </a:cubicBezTo>
                <a:cubicBezTo>
                  <a:pt x="3688251" y="201250"/>
                  <a:pt x="3672459" y="203727"/>
                  <a:pt x="3668365" y="204179"/>
                </a:cubicBezTo>
                <a:cubicBezTo>
                  <a:pt x="3664271" y="204631"/>
                  <a:pt x="3657872" y="201006"/>
                  <a:pt x="3649167" y="193306"/>
                </a:cubicBezTo>
                <a:cubicBezTo>
                  <a:pt x="3640462" y="185605"/>
                  <a:pt x="3642341" y="182206"/>
                  <a:pt x="3654803" y="183110"/>
                </a:cubicBezTo>
                <a:cubicBezTo>
                  <a:pt x="3667264" y="184013"/>
                  <a:pt x="3689119" y="181941"/>
                  <a:pt x="3720366" y="176893"/>
                </a:cubicBezTo>
                <a:cubicBezTo>
                  <a:pt x="3724482" y="164303"/>
                  <a:pt x="3725192" y="154315"/>
                  <a:pt x="3722496" y="146929"/>
                </a:cubicBezTo>
                <a:lnTo>
                  <a:pt x="3722269" y="143567"/>
                </a:lnTo>
                <a:lnTo>
                  <a:pt x="3699609" y="146542"/>
                </a:lnTo>
                <a:cubicBezTo>
                  <a:pt x="3690345" y="159319"/>
                  <a:pt x="3683756" y="157061"/>
                  <a:pt x="3679841" y="139766"/>
                </a:cubicBezTo>
                <a:cubicBezTo>
                  <a:pt x="3675926" y="122472"/>
                  <a:pt x="3672197" y="105199"/>
                  <a:pt x="3668656" y="87948"/>
                </a:cubicBezTo>
                <a:cubicBezTo>
                  <a:pt x="3665113" y="70697"/>
                  <a:pt x="3661052" y="57722"/>
                  <a:pt x="3656470" y="49025"/>
                </a:cubicBezTo>
                <a:cubicBezTo>
                  <a:pt x="3651888" y="40328"/>
                  <a:pt x="3653139" y="36445"/>
                  <a:pt x="3660223" y="37377"/>
                </a:cubicBezTo>
                <a:cubicBezTo>
                  <a:pt x="3667307" y="38309"/>
                  <a:pt x="3673839" y="38983"/>
                  <a:pt x="3679819" y="39399"/>
                </a:cubicBezTo>
                <a:cubicBezTo>
                  <a:pt x="3685799" y="39815"/>
                  <a:pt x="3699476" y="38686"/>
                  <a:pt x="3720850" y="36011"/>
                </a:cubicBezTo>
                <a:cubicBezTo>
                  <a:pt x="3742224" y="33337"/>
                  <a:pt x="3761125" y="30666"/>
                  <a:pt x="3777551" y="27999"/>
                </a:cubicBezTo>
                <a:cubicBezTo>
                  <a:pt x="3793978" y="25332"/>
                  <a:pt x="3804636" y="22844"/>
                  <a:pt x="3809527" y="20535"/>
                </a:cubicBezTo>
                <a:cubicBezTo>
                  <a:pt x="3811971" y="19380"/>
                  <a:pt x="3814754" y="18875"/>
                  <a:pt x="3817875" y="19018"/>
                </a:cubicBezTo>
                <a:close/>
                <a:moveTo>
                  <a:pt x="5320015" y="14055"/>
                </a:moveTo>
                <a:cubicBezTo>
                  <a:pt x="5323627" y="13496"/>
                  <a:pt x="5329945" y="15530"/>
                  <a:pt x="5338969" y="20158"/>
                </a:cubicBezTo>
                <a:cubicBezTo>
                  <a:pt x="5357016" y="29415"/>
                  <a:pt x="5363505" y="38725"/>
                  <a:pt x="5358435" y="48089"/>
                </a:cubicBezTo>
                <a:cubicBezTo>
                  <a:pt x="5353366" y="57454"/>
                  <a:pt x="5344206" y="85811"/>
                  <a:pt x="5330956" y="133163"/>
                </a:cubicBezTo>
                <a:cubicBezTo>
                  <a:pt x="5336849" y="133206"/>
                  <a:pt x="5350903" y="131994"/>
                  <a:pt x="5373116" y="129528"/>
                </a:cubicBezTo>
                <a:cubicBezTo>
                  <a:pt x="5374593" y="123275"/>
                  <a:pt x="5373984" y="115793"/>
                  <a:pt x="5371287" y="107082"/>
                </a:cubicBezTo>
                <a:cubicBezTo>
                  <a:pt x="5368592" y="98370"/>
                  <a:pt x="5374242" y="97004"/>
                  <a:pt x="5388238" y="102984"/>
                </a:cubicBezTo>
                <a:cubicBezTo>
                  <a:pt x="5402234" y="108964"/>
                  <a:pt x="5408522" y="113918"/>
                  <a:pt x="5407102" y="117847"/>
                </a:cubicBezTo>
                <a:cubicBezTo>
                  <a:pt x="5405682" y="121777"/>
                  <a:pt x="5404593" y="124179"/>
                  <a:pt x="5403833" y="125053"/>
                </a:cubicBezTo>
                <a:cubicBezTo>
                  <a:pt x="5429530" y="122400"/>
                  <a:pt x="5448478" y="120163"/>
                  <a:pt x="5460674" y="118342"/>
                </a:cubicBezTo>
                <a:cubicBezTo>
                  <a:pt x="5472870" y="116521"/>
                  <a:pt x="5483224" y="118070"/>
                  <a:pt x="5491735" y="122988"/>
                </a:cubicBezTo>
                <a:cubicBezTo>
                  <a:pt x="5500246" y="127907"/>
                  <a:pt x="5505946" y="134231"/>
                  <a:pt x="5508835" y="141961"/>
                </a:cubicBezTo>
                <a:cubicBezTo>
                  <a:pt x="5511725" y="149690"/>
                  <a:pt x="5503594" y="152651"/>
                  <a:pt x="5484443" y="150844"/>
                </a:cubicBezTo>
                <a:cubicBezTo>
                  <a:pt x="5465292" y="149037"/>
                  <a:pt x="5447556" y="147915"/>
                  <a:pt x="5431237" y="147478"/>
                </a:cubicBezTo>
                <a:cubicBezTo>
                  <a:pt x="5414918" y="147041"/>
                  <a:pt x="5404191" y="147144"/>
                  <a:pt x="5399057" y="147790"/>
                </a:cubicBezTo>
                <a:cubicBezTo>
                  <a:pt x="5394927" y="167622"/>
                  <a:pt x="5387972" y="188573"/>
                  <a:pt x="5378192" y="210643"/>
                </a:cubicBezTo>
                <a:cubicBezTo>
                  <a:pt x="5401725" y="222603"/>
                  <a:pt x="5419080" y="233971"/>
                  <a:pt x="5430258" y="244748"/>
                </a:cubicBezTo>
                <a:cubicBezTo>
                  <a:pt x="5441437" y="255524"/>
                  <a:pt x="5445620" y="267993"/>
                  <a:pt x="5442809" y="282154"/>
                </a:cubicBezTo>
                <a:cubicBezTo>
                  <a:pt x="5439999" y="296315"/>
                  <a:pt x="5431423" y="295143"/>
                  <a:pt x="5417083" y="278637"/>
                </a:cubicBezTo>
                <a:cubicBezTo>
                  <a:pt x="5402743" y="262131"/>
                  <a:pt x="5384681" y="246536"/>
                  <a:pt x="5362898" y="231852"/>
                </a:cubicBezTo>
                <a:cubicBezTo>
                  <a:pt x="5353348" y="245561"/>
                  <a:pt x="5339331" y="258191"/>
                  <a:pt x="5320846" y="269743"/>
                </a:cubicBezTo>
                <a:cubicBezTo>
                  <a:pt x="5302361" y="281294"/>
                  <a:pt x="5284099" y="288439"/>
                  <a:pt x="5266059" y="291178"/>
                </a:cubicBezTo>
                <a:cubicBezTo>
                  <a:pt x="5248019" y="293917"/>
                  <a:pt x="5246668" y="290876"/>
                  <a:pt x="5262005" y="282057"/>
                </a:cubicBezTo>
                <a:cubicBezTo>
                  <a:pt x="5277341" y="273238"/>
                  <a:pt x="5292080" y="263526"/>
                  <a:pt x="5306219" y="252921"/>
                </a:cubicBezTo>
                <a:cubicBezTo>
                  <a:pt x="5320359" y="242317"/>
                  <a:pt x="5332146" y="230820"/>
                  <a:pt x="5341582" y="218430"/>
                </a:cubicBezTo>
                <a:cubicBezTo>
                  <a:pt x="5319799" y="205581"/>
                  <a:pt x="5306033" y="198375"/>
                  <a:pt x="5300282" y="196812"/>
                </a:cubicBezTo>
                <a:cubicBezTo>
                  <a:pt x="5294532" y="195249"/>
                  <a:pt x="5291656" y="192503"/>
                  <a:pt x="5291656" y="188573"/>
                </a:cubicBezTo>
                <a:cubicBezTo>
                  <a:pt x="5291656" y="186566"/>
                  <a:pt x="5293004" y="182418"/>
                  <a:pt x="5295700" y="176130"/>
                </a:cubicBezTo>
                <a:cubicBezTo>
                  <a:pt x="5298397" y="169841"/>
                  <a:pt x="5301092" y="162768"/>
                  <a:pt x="5303788" y="154910"/>
                </a:cubicBezTo>
                <a:cubicBezTo>
                  <a:pt x="5266819" y="160259"/>
                  <a:pt x="5243742" y="164521"/>
                  <a:pt x="5234557" y="167698"/>
                </a:cubicBezTo>
                <a:cubicBezTo>
                  <a:pt x="5225373" y="170874"/>
                  <a:pt x="5214818" y="166812"/>
                  <a:pt x="5202894" y="155512"/>
                </a:cubicBezTo>
                <a:cubicBezTo>
                  <a:pt x="5190971" y="144212"/>
                  <a:pt x="5191977" y="139243"/>
                  <a:pt x="5205916" y="140605"/>
                </a:cubicBezTo>
                <a:cubicBezTo>
                  <a:pt x="5219855" y="141968"/>
                  <a:pt x="5235328" y="141978"/>
                  <a:pt x="5252335" y="140638"/>
                </a:cubicBezTo>
                <a:cubicBezTo>
                  <a:pt x="5269343" y="139297"/>
                  <a:pt x="5287591" y="137809"/>
                  <a:pt x="5307079" y="136174"/>
                </a:cubicBezTo>
                <a:cubicBezTo>
                  <a:pt x="5312988" y="113445"/>
                  <a:pt x="5317068" y="91859"/>
                  <a:pt x="5319319" y="71417"/>
                </a:cubicBezTo>
                <a:cubicBezTo>
                  <a:pt x="5321570" y="50975"/>
                  <a:pt x="5320896" y="35008"/>
                  <a:pt x="5317297" y="23514"/>
                </a:cubicBezTo>
                <a:cubicBezTo>
                  <a:pt x="5315497" y="17767"/>
                  <a:pt x="5316403" y="14614"/>
                  <a:pt x="5320015" y="14055"/>
                </a:cubicBezTo>
                <a:close/>
                <a:moveTo>
                  <a:pt x="3360858" y="10145"/>
                </a:moveTo>
                <a:cubicBezTo>
                  <a:pt x="3362539" y="9876"/>
                  <a:pt x="3364744" y="9977"/>
                  <a:pt x="3367472" y="10446"/>
                </a:cubicBezTo>
                <a:cubicBezTo>
                  <a:pt x="3378385" y="12325"/>
                  <a:pt x="3388308" y="15634"/>
                  <a:pt x="3397242" y="20373"/>
                </a:cubicBezTo>
                <a:cubicBezTo>
                  <a:pt x="3406176" y="25113"/>
                  <a:pt x="3408600" y="30300"/>
                  <a:pt x="3404513" y="35936"/>
                </a:cubicBezTo>
                <a:cubicBezTo>
                  <a:pt x="3400426" y="41572"/>
                  <a:pt x="3397974" y="58228"/>
                  <a:pt x="3397156" y="85905"/>
                </a:cubicBezTo>
                <a:cubicBezTo>
                  <a:pt x="3426597" y="81560"/>
                  <a:pt x="3445426" y="77100"/>
                  <a:pt x="3453642" y="72525"/>
                </a:cubicBezTo>
                <a:cubicBezTo>
                  <a:pt x="3461859" y="67951"/>
                  <a:pt x="3469589" y="67843"/>
                  <a:pt x="3476831" y="72203"/>
                </a:cubicBezTo>
                <a:cubicBezTo>
                  <a:pt x="3484072" y="76562"/>
                  <a:pt x="3491501" y="81617"/>
                  <a:pt x="3499115" y="87367"/>
                </a:cubicBezTo>
                <a:cubicBezTo>
                  <a:pt x="3506730" y="93118"/>
                  <a:pt x="3507268" y="98599"/>
                  <a:pt x="3500729" y="103812"/>
                </a:cubicBezTo>
                <a:cubicBezTo>
                  <a:pt x="3494189" y="109025"/>
                  <a:pt x="3486209" y="125426"/>
                  <a:pt x="3476788" y="153017"/>
                </a:cubicBezTo>
                <a:cubicBezTo>
                  <a:pt x="3490282" y="167457"/>
                  <a:pt x="3487858" y="175208"/>
                  <a:pt x="3469517" y="176269"/>
                </a:cubicBezTo>
                <a:cubicBezTo>
                  <a:pt x="3451176" y="177331"/>
                  <a:pt x="3426604" y="179525"/>
                  <a:pt x="3395801" y="182852"/>
                </a:cubicBezTo>
                <a:cubicBezTo>
                  <a:pt x="3395801" y="248817"/>
                  <a:pt x="3394829" y="289320"/>
                  <a:pt x="3392887" y="304363"/>
                </a:cubicBezTo>
                <a:cubicBezTo>
                  <a:pt x="3390943" y="319406"/>
                  <a:pt x="3386907" y="327505"/>
                  <a:pt x="3380776" y="328659"/>
                </a:cubicBezTo>
                <a:cubicBezTo>
                  <a:pt x="3374646" y="329814"/>
                  <a:pt x="3371089" y="320550"/>
                  <a:pt x="3370107" y="300868"/>
                </a:cubicBezTo>
                <a:cubicBezTo>
                  <a:pt x="3369125" y="281186"/>
                  <a:pt x="3368634" y="242435"/>
                  <a:pt x="3368634" y="184615"/>
                </a:cubicBezTo>
                <a:cubicBezTo>
                  <a:pt x="3354824" y="185476"/>
                  <a:pt x="3336755" y="187562"/>
                  <a:pt x="3314428" y="190875"/>
                </a:cubicBezTo>
                <a:cubicBezTo>
                  <a:pt x="3313682" y="198289"/>
                  <a:pt x="3312205" y="203821"/>
                  <a:pt x="3309997" y="207470"/>
                </a:cubicBezTo>
                <a:cubicBezTo>
                  <a:pt x="3307788" y="211120"/>
                  <a:pt x="3304694" y="211736"/>
                  <a:pt x="3300715" y="209320"/>
                </a:cubicBezTo>
                <a:cubicBezTo>
                  <a:pt x="3296735" y="206904"/>
                  <a:pt x="3293832" y="200895"/>
                  <a:pt x="3292003" y="191294"/>
                </a:cubicBezTo>
                <a:cubicBezTo>
                  <a:pt x="3290175" y="181694"/>
                  <a:pt x="3287231" y="167411"/>
                  <a:pt x="3283173" y="148446"/>
                </a:cubicBezTo>
                <a:cubicBezTo>
                  <a:pt x="3279115" y="129481"/>
                  <a:pt x="3274573" y="115445"/>
                  <a:pt x="3269546" y="106339"/>
                </a:cubicBezTo>
                <a:cubicBezTo>
                  <a:pt x="3264520" y="97233"/>
                  <a:pt x="3266087" y="92680"/>
                  <a:pt x="3274246" y="92680"/>
                </a:cubicBezTo>
                <a:cubicBezTo>
                  <a:pt x="3280126" y="92680"/>
                  <a:pt x="3285952" y="93351"/>
                  <a:pt x="3291724" y="94692"/>
                </a:cubicBezTo>
                <a:cubicBezTo>
                  <a:pt x="3297496" y="96032"/>
                  <a:pt x="3307982" y="96054"/>
                  <a:pt x="3323182" y="94756"/>
                </a:cubicBezTo>
                <a:cubicBezTo>
                  <a:pt x="3338383" y="93458"/>
                  <a:pt x="3353533" y="91619"/>
                  <a:pt x="3368634" y="89239"/>
                </a:cubicBezTo>
                <a:cubicBezTo>
                  <a:pt x="3368634" y="54693"/>
                  <a:pt x="3365712" y="32455"/>
                  <a:pt x="3359868" y="22524"/>
                </a:cubicBezTo>
                <a:cubicBezTo>
                  <a:pt x="3355485" y="15077"/>
                  <a:pt x="3355816" y="10950"/>
                  <a:pt x="3360858" y="10145"/>
                </a:cubicBezTo>
                <a:close/>
                <a:moveTo>
                  <a:pt x="3055641" y="7476"/>
                </a:moveTo>
                <a:cubicBezTo>
                  <a:pt x="3057653" y="7372"/>
                  <a:pt x="3060226" y="7734"/>
                  <a:pt x="3063359" y="8564"/>
                </a:cubicBezTo>
                <a:cubicBezTo>
                  <a:pt x="3075893" y="11884"/>
                  <a:pt x="3084694" y="15892"/>
                  <a:pt x="3089763" y="20589"/>
                </a:cubicBezTo>
                <a:cubicBezTo>
                  <a:pt x="3094832" y="25285"/>
                  <a:pt x="3095998" y="31007"/>
                  <a:pt x="3093259" y="37754"/>
                </a:cubicBezTo>
                <a:cubicBezTo>
                  <a:pt x="3090520" y="44501"/>
                  <a:pt x="3088741" y="52456"/>
                  <a:pt x="3087924" y="61619"/>
                </a:cubicBezTo>
                <a:cubicBezTo>
                  <a:pt x="3090649" y="61720"/>
                  <a:pt x="3097596" y="59945"/>
                  <a:pt x="3108768" y="56296"/>
                </a:cubicBezTo>
                <a:cubicBezTo>
                  <a:pt x="3119939" y="52646"/>
                  <a:pt x="3129156" y="54815"/>
                  <a:pt x="3136419" y="62803"/>
                </a:cubicBezTo>
                <a:cubicBezTo>
                  <a:pt x="3143682" y="70790"/>
                  <a:pt x="3142700" y="76211"/>
                  <a:pt x="3133472" y="79064"/>
                </a:cubicBezTo>
                <a:cubicBezTo>
                  <a:pt x="3124244" y="81918"/>
                  <a:pt x="3108983" y="84980"/>
                  <a:pt x="3087687" y="88249"/>
                </a:cubicBezTo>
                <a:cubicBezTo>
                  <a:pt x="3085092" y="140950"/>
                  <a:pt x="3082919" y="178413"/>
                  <a:pt x="3081170" y="200641"/>
                </a:cubicBezTo>
                <a:cubicBezTo>
                  <a:pt x="3093216" y="198891"/>
                  <a:pt x="3105806" y="196884"/>
                  <a:pt x="3118942" y="194618"/>
                </a:cubicBezTo>
                <a:cubicBezTo>
                  <a:pt x="3132078" y="192352"/>
                  <a:pt x="3143403" y="191470"/>
                  <a:pt x="3152918" y="191972"/>
                </a:cubicBezTo>
                <a:cubicBezTo>
                  <a:pt x="3162432" y="192474"/>
                  <a:pt x="3170624" y="197357"/>
                  <a:pt x="3177493" y="206620"/>
                </a:cubicBezTo>
                <a:cubicBezTo>
                  <a:pt x="3184362" y="215884"/>
                  <a:pt x="3184011" y="220832"/>
                  <a:pt x="3176439" y="221463"/>
                </a:cubicBezTo>
                <a:cubicBezTo>
                  <a:pt x="3168867" y="222094"/>
                  <a:pt x="3159582" y="222409"/>
                  <a:pt x="3148583" y="222409"/>
                </a:cubicBezTo>
                <a:cubicBezTo>
                  <a:pt x="3137828" y="222409"/>
                  <a:pt x="3123506" y="222631"/>
                  <a:pt x="3105616" y="223076"/>
                </a:cubicBezTo>
                <a:cubicBezTo>
                  <a:pt x="3087727" y="223520"/>
                  <a:pt x="3068558" y="224854"/>
                  <a:pt x="3048109" y="227077"/>
                </a:cubicBezTo>
                <a:lnTo>
                  <a:pt x="2997971" y="233653"/>
                </a:lnTo>
                <a:lnTo>
                  <a:pt x="3007174" y="238133"/>
                </a:lnTo>
                <a:cubicBezTo>
                  <a:pt x="3021414" y="247784"/>
                  <a:pt x="3025318" y="254875"/>
                  <a:pt x="3018887" y="259407"/>
                </a:cubicBezTo>
                <a:cubicBezTo>
                  <a:pt x="3012455" y="263938"/>
                  <a:pt x="3001571" y="273417"/>
                  <a:pt x="2986234" y="287843"/>
                </a:cubicBezTo>
                <a:cubicBezTo>
                  <a:pt x="2970897" y="302270"/>
                  <a:pt x="2954962" y="312967"/>
                  <a:pt x="2938427" y="319937"/>
                </a:cubicBezTo>
                <a:cubicBezTo>
                  <a:pt x="2921893" y="326906"/>
                  <a:pt x="2919136" y="324963"/>
                  <a:pt x="2930157" y="314108"/>
                </a:cubicBezTo>
                <a:cubicBezTo>
                  <a:pt x="2941177" y="303252"/>
                  <a:pt x="2953101" y="290120"/>
                  <a:pt x="2965928" y="274711"/>
                </a:cubicBezTo>
                <a:cubicBezTo>
                  <a:pt x="2978756" y="259303"/>
                  <a:pt x="2984495" y="246931"/>
                  <a:pt x="2983147" y="237595"/>
                </a:cubicBezTo>
                <a:lnTo>
                  <a:pt x="2983437" y="235559"/>
                </a:lnTo>
                <a:lnTo>
                  <a:pt x="2976027" y="236531"/>
                </a:lnTo>
                <a:cubicBezTo>
                  <a:pt x="2948422" y="240610"/>
                  <a:pt x="2928744" y="243998"/>
                  <a:pt x="2916992" y="246694"/>
                </a:cubicBezTo>
                <a:cubicBezTo>
                  <a:pt x="2905240" y="249390"/>
                  <a:pt x="2894995" y="247020"/>
                  <a:pt x="2886254" y="239585"/>
                </a:cubicBezTo>
                <a:cubicBezTo>
                  <a:pt x="2877514" y="232150"/>
                  <a:pt x="2876693" y="228088"/>
                  <a:pt x="2883791" y="227399"/>
                </a:cubicBezTo>
                <a:cubicBezTo>
                  <a:pt x="2890890" y="226711"/>
                  <a:pt x="2902437" y="225697"/>
                  <a:pt x="2918434" y="224356"/>
                </a:cubicBezTo>
                <a:cubicBezTo>
                  <a:pt x="2934430" y="223015"/>
                  <a:pt x="2955356" y="220265"/>
                  <a:pt x="2981211" y="216107"/>
                </a:cubicBezTo>
                <a:cubicBezTo>
                  <a:pt x="2982058" y="196045"/>
                  <a:pt x="2982058" y="159900"/>
                  <a:pt x="2981211" y="107673"/>
                </a:cubicBezTo>
                <a:cubicBezTo>
                  <a:pt x="2975375" y="110369"/>
                  <a:pt x="2968176" y="111717"/>
                  <a:pt x="2959615" y="111717"/>
                </a:cubicBezTo>
                <a:cubicBezTo>
                  <a:pt x="2951584" y="111717"/>
                  <a:pt x="2943938" y="108702"/>
                  <a:pt x="2936674" y="102672"/>
                </a:cubicBezTo>
                <a:cubicBezTo>
                  <a:pt x="2929411" y="96642"/>
                  <a:pt x="2931268" y="93035"/>
                  <a:pt x="2942245" y="91852"/>
                </a:cubicBezTo>
                <a:cubicBezTo>
                  <a:pt x="2953223" y="90669"/>
                  <a:pt x="2965731" y="88522"/>
                  <a:pt x="2979770" y="85410"/>
                </a:cubicBezTo>
                <a:cubicBezTo>
                  <a:pt x="2978910" y="71399"/>
                  <a:pt x="2975995" y="59658"/>
                  <a:pt x="2971026" y="50187"/>
                </a:cubicBezTo>
                <a:cubicBezTo>
                  <a:pt x="2966057" y="40715"/>
                  <a:pt x="2972148" y="38668"/>
                  <a:pt x="2989299" y="44046"/>
                </a:cubicBezTo>
                <a:cubicBezTo>
                  <a:pt x="3006450" y="49423"/>
                  <a:pt x="3014104" y="55001"/>
                  <a:pt x="3012262" y="60781"/>
                </a:cubicBezTo>
                <a:cubicBezTo>
                  <a:pt x="3010419" y="66560"/>
                  <a:pt x="3009089" y="72690"/>
                  <a:pt x="3008271" y="79172"/>
                </a:cubicBezTo>
                <a:cubicBezTo>
                  <a:pt x="3013964" y="79244"/>
                  <a:pt x="3031029" y="76347"/>
                  <a:pt x="3059466" y="70482"/>
                </a:cubicBezTo>
                <a:cubicBezTo>
                  <a:pt x="3060326" y="49143"/>
                  <a:pt x="3058057" y="32659"/>
                  <a:pt x="3052658" y="21029"/>
                </a:cubicBezTo>
                <a:cubicBezTo>
                  <a:pt x="3048609" y="12307"/>
                  <a:pt x="3049603" y="7789"/>
                  <a:pt x="3055641" y="7476"/>
                </a:cubicBezTo>
                <a:close/>
                <a:moveTo>
                  <a:pt x="5702949" y="7248"/>
                </a:moveTo>
                <a:cubicBezTo>
                  <a:pt x="5706080" y="7769"/>
                  <a:pt x="5709903" y="8824"/>
                  <a:pt x="5714416" y="10414"/>
                </a:cubicBezTo>
                <a:cubicBezTo>
                  <a:pt x="5732471" y="16774"/>
                  <a:pt x="5739680" y="24166"/>
                  <a:pt x="5736045" y="32591"/>
                </a:cubicBezTo>
                <a:cubicBezTo>
                  <a:pt x="5732410" y="41016"/>
                  <a:pt x="5730158" y="51470"/>
                  <a:pt x="5729291" y="63953"/>
                </a:cubicBezTo>
                <a:cubicBezTo>
                  <a:pt x="5728423" y="76436"/>
                  <a:pt x="5727989" y="91856"/>
                  <a:pt x="5727989" y="110211"/>
                </a:cubicBezTo>
                <a:cubicBezTo>
                  <a:pt x="5743979" y="105708"/>
                  <a:pt x="5756476" y="102331"/>
                  <a:pt x="5765481" y="100080"/>
                </a:cubicBezTo>
                <a:cubicBezTo>
                  <a:pt x="5774487" y="97828"/>
                  <a:pt x="5782414" y="99893"/>
                  <a:pt x="5789261" y="106275"/>
                </a:cubicBezTo>
                <a:cubicBezTo>
                  <a:pt x="5796109" y="112656"/>
                  <a:pt x="5795223" y="117837"/>
                  <a:pt x="5786605" y="121816"/>
                </a:cubicBezTo>
                <a:cubicBezTo>
                  <a:pt x="5777986" y="125795"/>
                  <a:pt x="5769091" y="128932"/>
                  <a:pt x="5759921" y="131227"/>
                </a:cubicBezTo>
                <a:cubicBezTo>
                  <a:pt x="5750751" y="133521"/>
                  <a:pt x="5739662" y="135816"/>
                  <a:pt x="5726655" y="138110"/>
                </a:cubicBezTo>
                <a:lnTo>
                  <a:pt x="5726655" y="180399"/>
                </a:lnTo>
                <a:cubicBezTo>
                  <a:pt x="5737483" y="177804"/>
                  <a:pt x="5747097" y="175129"/>
                  <a:pt x="5755501" y="172376"/>
                </a:cubicBezTo>
                <a:cubicBezTo>
                  <a:pt x="5763904" y="169623"/>
                  <a:pt x="5771769" y="171677"/>
                  <a:pt x="5779097" y="178539"/>
                </a:cubicBezTo>
                <a:cubicBezTo>
                  <a:pt x="5786425" y="185401"/>
                  <a:pt x="5786626" y="190366"/>
                  <a:pt x="5779699" y="193435"/>
                </a:cubicBezTo>
                <a:cubicBezTo>
                  <a:pt x="5772773" y="196503"/>
                  <a:pt x="5764531" y="199124"/>
                  <a:pt x="5754973" y="201297"/>
                </a:cubicBezTo>
                <a:cubicBezTo>
                  <a:pt x="5745416" y="203469"/>
                  <a:pt x="5735912" y="205731"/>
                  <a:pt x="5726462" y="208083"/>
                </a:cubicBezTo>
                <a:cubicBezTo>
                  <a:pt x="5725687" y="227299"/>
                  <a:pt x="5725300" y="243267"/>
                  <a:pt x="5725300" y="255987"/>
                </a:cubicBezTo>
                <a:cubicBezTo>
                  <a:pt x="5743483" y="255155"/>
                  <a:pt x="5758218" y="253839"/>
                  <a:pt x="5769503" y="252040"/>
                </a:cubicBezTo>
                <a:cubicBezTo>
                  <a:pt x="5780789" y="250240"/>
                  <a:pt x="5794947" y="248648"/>
                  <a:pt x="5811976" y="247264"/>
                </a:cubicBezTo>
                <a:cubicBezTo>
                  <a:pt x="5829005" y="245880"/>
                  <a:pt x="5842438" y="249286"/>
                  <a:pt x="5852275" y="257482"/>
                </a:cubicBezTo>
                <a:cubicBezTo>
                  <a:pt x="5862113" y="265677"/>
                  <a:pt x="5864988" y="272001"/>
                  <a:pt x="5860901" y="276454"/>
                </a:cubicBezTo>
                <a:cubicBezTo>
                  <a:pt x="5856814" y="280906"/>
                  <a:pt x="5850161" y="282229"/>
                  <a:pt x="5840939" y="280422"/>
                </a:cubicBezTo>
                <a:cubicBezTo>
                  <a:pt x="5831719" y="278616"/>
                  <a:pt x="5820476" y="277493"/>
                  <a:pt x="5807211" y="277056"/>
                </a:cubicBezTo>
                <a:cubicBezTo>
                  <a:pt x="5793947" y="276619"/>
                  <a:pt x="5779213" y="276400"/>
                  <a:pt x="5763007" y="276400"/>
                </a:cubicBezTo>
                <a:cubicBezTo>
                  <a:pt x="5748008" y="276400"/>
                  <a:pt x="5724931" y="278200"/>
                  <a:pt x="5693777" y="281799"/>
                </a:cubicBezTo>
                <a:cubicBezTo>
                  <a:pt x="5662623" y="285398"/>
                  <a:pt x="5639711" y="288546"/>
                  <a:pt x="5625041" y="291242"/>
                </a:cubicBezTo>
                <a:cubicBezTo>
                  <a:pt x="5610371" y="293938"/>
                  <a:pt x="5600024" y="295738"/>
                  <a:pt x="5594001" y="296641"/>
                </a:cubicBezTo>
                <a:cubicBezTo>
                  <a:pt x="5587978" y="297545"/>
                  <a:pt x="5580658" y="293874"/>
                  <a:pt x="5572039" y="285628"/>
                </a:cubicBezTo>
                <a:cubicBezTo>
                  <a:pt x="5563421" y="277382"/>
                  <a:pt x="5561485" y="272869"/>
                  <a:pt x="5566231" y="272087"/>
                </a:cubicBezTo>
                <a:cubicBezTo>
                  <a:pt x="5570978" y="271306"/>
                  <a:pt x="5579188" y="270693"/>
                  <a:pt x="5590861" y="270248"/>
                </a:cubicBezTo>
                <a:cubicBezTo>
                  <a:pt x="5602534" y="269803"/>
                  <a:pt x="5617871" y="268452"/>
                  <a:pt x="5636871" y="266193"/>
                </a:cubicBezTo>
                <a:cubicBezTo>
                  <a:pt x="5655872" y="263935"/>
                  <a:pt x="5676744" y="261587"/>
                  <a:pt x="5699488" y="259149"/>
                </a:cubicBezTo>
                <a:lnTo>
                  <a:pt x="5699488" y="212945"/>
                </a:lnTo>
                <a:cubicBezTo>
                  <a:pt x="5691615" y="213848"/>
                  <a:pt x="5681742" y="214300"/>
                  <a:pt x="5669868" y="214300"/>
                </a:cubicBezTo>
                <a:cubicBezTo>
                  <a:pt x="5658296" y="214300"/>
                  <a:pt x="5648641" y="211593"/>
                  <a:pt x="5640905" y="206180"/>
                </a:cubicBezTo>
                <a:cubicBezTo>
                  <a:pt x="5633168" y="200766"/>
                  <a:pt x="5634946" y="197170"/>
                  <a:pt x="5646239" y="195392"/>
                </a:cubicBezTo>
                <a:cubicBezTo>
                  <a:pt x="5657532" y="193614"/>
                  <a:pt x="5665943" y="192262"/>
                  <a:pt x="5671471" y="191337"/>
                </a:cubicBezTo>
                <a:cubicBezTo>
                  <a:pt x="5676999" y="190412"/>
                  <a:pt x="5686790" y="188387"/>
                  <a:pt x="5700843" y="185261"/>
                </a:cubicBezTo>
                <a:lnTo>
                  <a:pt x="5700843" y="141423"/>
                </a:lnTo>
                <a:cubicBezTo>
                  <a:pt x="5687822" y="144119"/>
                  <a:pt x="5676601" y="145467"/>
                  <a:pt x="5667179" y="145467"/>
                </a:cubicBezTo>
                <a:cubicBezTo>
                  <a:pt x="5658618" y="145467"/>
                  <a:pt x="5649333" y="144119"/>
                  <a:pt x="5639323" y="141423"/>
                </a:cubicBezTo>
                <a:cubicBezTo>
                  <a:pt x="5627507" y="160395"/>
                  <a:pt x="5614784" y="173910"/>
                  <a:pt x="5601154" y="181970"/>
                </a:cubicBezTo>
                <a:cubicBezTo>
                  <a:pt x="5587523" y="190029"/>
                  <a:pt x="5586136" y="186032"/>
                  <a:pt x="5596991" y="169978"/>
                </a:cubicBezTo>
                <a:cubicBezTo>
                  <a:pt x="5607847" y="153924"/>
                  <a:pt x="5617745" y="135034"/>
                  <a:pt x="5626686" y="113309"/>
                </a:cubicBezTo>
                <a:cubicBezTo>
                  <a:pt x="5635628" y="91583"/>
                  <a:pt x="5638972" y="76637"/>
                  <a:pt x="5636721" y="68470"/>
                </a:cubicBezTo>
                <a:cubicBezTo>
                  <a:pt x="5634470" y="60304"/>
                  <a:pt x="5640571" y="59504"/>
                  <a:pt x="5655026" y="66072"/>
                </a:cubicBezTo>
                <a:cubicBezTo>
                  <a:pt x="5669481" y="72640"/>
                  <a:pt x="5675027" y="78426"/>
                  <a:pt x="5671664" y="83431"/>
                </a:cubicBezTo>
                <a:cubicBezTo>
                  <a:pt x="5668302" y="88436"/>
                  <a:pt x="5664387" y="94731"/>
                  <a:pt x="5659920" y="102317"/>
                </a:cubicBezTo>
                <a:cubicBezTo>
                  <a:pt x="5655453" y="109903"/>
                  <a:pt x="5651147" y="117525"/>
                  <a:pt x="5647003" y="125182"/>
                </a:cubicBezTo>
                <a:cubicBezTo>
                  <a:pt x="5647218" y="124193"/>
                  <a:pt x="5652947" y="123042"/>
                  <a:pt x="5664189" y="121730"/>
                </a:cubicBezTo>
                <a:cubicBezTo>
                  <a:pt x="5675432" y="120418"/>
                  <a:pt x="5687650" y="118213"/>
                  <a:pt x="5700843" y="115116"/>
                </a:cubicBezTo>
                <a:cubicBezTo>
                  <a:pt x="5700843" y="82334"/>
                  <a:pt x="5700624" y="60472"/>
                  <a:pt x="5700187" y="49531"/>
                </a:cubicBezTo>
                <a:cubicBezTo>
                  <a:pt x="5699750" y="38589"/>
                  <a:pt x="5697498" y="27744"/>
                  <a:pt x="5693433" y="16996"/>
                </a:cubicBezTo>
                <a:cubicBezTo>
                  <a:pt x="5690384" y="8935"/>
                  <a:pt x="5693556" y="5686"/>
                  <a:pt x="5702949" y="7248"/>
                </a:cubicBezTo>
                <a:close/>
                <a:moveTo>
                  <a:pt x="4093224" y="7248"/>
                </a:moveTo>
                <a:cubicBezTo>
                  <a:pt x="4096355" y="7769"/>
                  <a:pt x="4100178" y="8824"/>
                  <a:pt x="4104691" y="10414"/>
                </a:cubicBezTo>
                <a:cubicBezTo>
                  <a:pt x="4122745" y="16774"/>
                  <a:pt x="4129955" y="24166"/>
                  <a:pt x="4126320" y="32591"/>
                </a:cubicBezTo>
                <a:cubicBezTo>
                  <a:pt x="4122685" y="41016"/>
                  <a:pt x="4120433" y="51470"/>
                  <a:pt x="4119566" y="63953"/>
                </a:cubicBezTo>
                <a:cubicBezTo>
                  <a:pt x="4118698" y="76436"/>
                  <a:pt x="4118264" y="91856"/>
                  <a:pt x="4118264" y="110211"/>
                </a:cubicBezTo>
                <a:cubicBezTo>
                  <a:pt x="4134253" y="105708"/>
                  <a:pt x="4146751" y="102331"/>
                  <a:pt x="4155757" y="100080"/>
                </a:cubicBezTo>
                <a:cubicBezTo>
                  <a:pt x="4164762" y="97828"/>
                  <a:pt x="4172689" y="99893"/>
                  <a:pt x="4179536" y="106275"/>
                </a:cubicBezTo>
                <a:cubicBezTo>
                  <a:pt x="4186384" y="112656"/>
                  <a:pt x="4185498" y="117837"/>
                  <a:pt x="4176880" y="121816"/>
                </a:cubicBezTo>
                <a:cubicBezTo>
                  <a:pt x="4168261" y="125795"/>
                  <a:pt x="4159367" y="128932"/>
                  <a:pt x="4150196" y="131227"/>
                </a:cubicBezTo>
                <a:cubicBezTo>
                  <a:pt x="4141026" y="133521"/>
                  <a:pt x="4129937" y="135816"/>
                  <a:pt x="4116931" y="138110"/>
                </a:cubicBezTo>
                <a:lnTo>
                  <a:pt x="4116931" y="180399"/>
                </a:lnTo>
                <a:cubicBezTo>
                  <a:pt x="4127757" y="177804"/>
                  <a:pt x="4137372" y="175129"/>
                  <a:pt x="4145776" y="172376"/>
                </a:cubicBezTo>
                <a:cubicBezTo>
                  <a:pt x="4154179" y="169623"/>
                  <a:pt x="4162045" y="171677"/>
                  <a:pt x="4169373" y="178539"/>
                </a:cubicBezTo>
                <a:cubicBezTo>
                  <a:pt x="4176700" y="185401"/>
                  <a:pt x="4176901" y="190366"/>
                  <a:pt x="4169975" y="193435"/>
                </a:cubicBezTo>
                <a:cubicBezTo>
                  <a:pt x="4163049" y="196503"/>
                  <a:pt x="4154806" y="199124"/>
                  <a:pt x="4145249" y="201297"/>
                </a:cubicBezTo>
                <a:cubicBezTo>
                  <a:pt x="4135691" y="203469"/>
                  <a:pt x="4126187" y="205731"/>
                  <a:pt x="4116737" y="208083"/>
                </a:cubicBezTo>
                <a:cubicBezTo>
                  <a:pt x="4115963" y="227299"/>
                  <a:pt x="4115575" y="243267"/>
                  <a:pt x="4115575" y="255987"/>
                </a:cubicBezTo>
                <a:cubicBezTo>
                  <a:pt x="4133759" y="255155"/>
                  <a:pt x="4148493" y="253839"/>
                  <a:pt x="4159779" y="252040"/>
                </a:cubicBezTo>
                <a:cubicBezTo>
                  <a:pt x="4171065" y="250240"/>
                  <a:pt x="4185222" y="248648"/>
                  <a:pt x="4202251" y="247264"/>
                </a:cubicBezTo>
                <a:cubicBezTo>
                  <a:pt x="4219280" y="245880"/>
                  <a:pt x="4232713" y="249286"/>
                  <a:pt x="4242551" y="257482"/>
                </a:cubicBezTo>
                <a:cubicBezTo>
                  <a:pt x="4252388" y="265677"/>
                  <a:pt x="4255263" y="272001"/>
                  <a:pt x="4251176" y="276454"/>
                </a:cubicBezTo>
                <a:cubicBezTo>
                  <a:pt x="4247090" y="280906"/>
                  <a:pt x="4240436" y="282229"/>
                  <a:pt x="4231215" y="280422"/>
                </a:cubicBezTo>
                <a:cubicBezTo>
                  <a:pt x="4221994" y="278616"/>
                  <a:pt x="4210751" y="277493"/>
                  <a:pt x="4197487" y="277056"/>
                </a:cubicBezTo>
                <a:cubicBezTo>
                  <a:pt x="4184222" y="276619"/>
                  <a:pt x="4169487" y="276400"/>
                  <a:pt x="4153283" y="276400"/>
                </a:cubicBezTo>
                <a:cubicBezTo>
                  <a:pt x="4138283" y="276400"/>
                  <a:pt x="4115206" y="278200"/>
                  <a:pt x="4084052" y="281799"/>
                </a:cubicBezTo>
                <a:cubicBezTo>
                  <a:pt x="4052898" y="285398"/>
                  <a:pt x="4029986" y="288546"/>
                  <a:pt x="4015316" y="291242"/>
                </a:cubicBezTo>
                <a:cubicBezTo>
                  <a:pt x="4000646" y="293938"/>
                  <a:pt x="3990299" y="295738"/>
                  <a:pt x="3984276" y="296641"/>
                </a:cubicBezTo>
                <a:cubicBezTo>
                  <a:pt x="3978253" y="297545"/>
                  <a:pt x="3970933" y="293874"/>
                  <a:pt x="3962314" y="285628"/>
                </a:cubicBezTo>
                <a:cubicBezTo>
                  <a:pt x="3953696" y="277382"/>
                  <a:pt x="3951760" y="272869"/>
                  <a:pt x="3956507" y="272087"/>
                </a:cubicBezTo>
                <a:cubicBezTo>
                  <a:pt x="3961253" y="271306"/>
                  <a:pt x="3969463" y="270693"/>
                  <a:pt x="3981136" y="270248"/>
                </a:cubicBezTo>
                <a:cubicBezTo>
                  <a:pt x="3992809" y="269803"/>
                  <a:pt x="4008146" y="268452"/>
                  <a:pt x="4027146" y="266193"/>
                </a:cubicBezTo>
                <a:cubicBezTo>
                  <a:pt x="4046147" y="263935"/>
                  <a:pt x="4067019" y="261587"/>
                  <a:pt x="4089763" y="259149"/>
                </a:cubicBezTo>
                <a:lnTo>
                  <a:pt x="4089763" y="212945"/>
                </a:lnTo>
                <a:cubicBezTo>
                  <a:pt x="4081890" y="213848"/>
                  <a:pt x="4072017" y="214300"/>
                  <a:pt x="4060143" y="214300"/>
                </a:cubicBezTo>
                <a:cubicBezTo>
                  <a:pt x="4048571" y="214300"/>
                  <a:pt x="4038916" y="211593"/>
                  <a:pt x="4031180" y="206180"/>
                </a:cubicBezTo>
                <a:cubicBezTo>
                  <a:pt x="4023443" y="200766"/>
                  <a:pt x="4025221" y="197170"/>
                  <a:pt x="4036514" y="195392"/>
                </a:cubicBezTo>
                <a:cubicBezTo>
                  <a:pt x="4047807" y="193614"/>
                  <a:pt x="4056218" y="192262"/>
                  <a:pt x="4061746" y="191337"/>
                </a:cubicBezTo>
                <a:cubicBezTo>
                  <a:pt x="4067274" y="190412"/>
                  <a:pt x="4077065" y="188387"/>
                  <a:pt x="4091118" y="185261"/>
                </a:cubicBezTo>
                <a:lnTo>
                  <a:pt x="4091118" y="141423"/>
                </a:lnTo>
                <a:cubicBezTo>
                  <a:pt x="4078097" y="144119"/>
                  <a:pt x="4066876" y="145467"/>
                  <a:pt x="4057454" y="145467"/>
                </a:cubicBezTo>
                <a:cubicBezTo>
                  <a:pt x="4048893" y="145467"/>
                  <a:pt x="4039608" y="144119"/>
                  <a:pt x="4029599" y="141423"/>
                </a:cubicBezTo>
                <a:cubicBezTo>
                  <a:pt x="4017782" y="160395"/>
                  <a:pt x="4005059" y="173910"/>
                  <a:pt x="3991429" y="181970"/>
                </a:cubicBezTo>
                <a:cubicBezTo>
                  <a:pt x="3977798" y="190029"/>
                  <a:pt x="3976411" y="186032"/>
                  <a:pt x="3987266" y="169978"/>
                </a:cubicBezTo>
                <a:cubicBezTo>
                  <a:pt x="3998122" y="153924"/>
                  <a:pt x="4008020" y="135034"/>
                  <a:pt x="4016961" y="113309"/>
                </a:cubicBezTo>
                <a:cubicBezTo>
                  <a:pt x="4025902" y="91583"/>
                  <a:pt x="4029247" y="76637"/>
                  <a:pt x="4026996" y="68470"/>
                </a:cubicBezTo>
                <a:cubicBezTo>
                  <a:pt x="4024744" y="60304"/>
                  <a:pt x="4030846" y="59504"/>
                  <a:pt x="4045301" y="66072"/>
                </a:cubicBezTo>
                <a:cubicBezTo>
                  <a:pt x="4059756" y="72640"/>
                  <a:pt x="4065302" y="78426"/>
                  <a:pt x="4061939" y="83431"/>
                </a:cubicBezTo>
                <a:cubicBezTo>
                  <a:pt x="4058576" y="88436"/>
                  <a:pt x="4054662" y="94731"/>
                  <a:pt x="4050195" y="102317"/>
                </a:cubicBezTo>
                <a:cubicBezTo>
                  <a:pt x="4045728" y="109903"/>
                  <a:pt x="4041422" y="117525"/>
                  <a:pt x="4037278" y="125182"/>
                </a:cubicBezTo>
                <a:cubicBezTo>
                  <a:pt x="4037493" y="124193"/>
                  <a:pt x="4043222" y="123042"/>
                  <a:pt x="4054465" y="121730"/>
                </a:cubicBezTo>
                <a:cubicBezTo>
                  <a:pt x="4065707" y="120418"/>
                  <a:pt x="4077925" y="118213"/>
                  <a:pt x="4091118" y="115116"/>
                </a:cubicBezTo>
                <a:cubicBezTo>
                  <a:pt x="4091118" y="82334"/>
                  <a:pt x="4090899" y="60472"/>
                  <a:pt x="4090462" y="49531"/>
                </a:cubicBezTo>
                <a:cubicBezTo>
                  <a:pt x="4090025" y="38589"/>
                  <a:pt x="4087773" y="27744"/>
                  <a:pt x="4083708" y="16996"/>
                </a:cubicBezTo>
                <a:cubicBezTo>
                  <a:pt x="4080659" y="8935"/>
                  <a:pt x="4083831" y="5686"/>
                  <a:pt x="4093224" y="7248"/>
                </a:cubicBezTo>
                <a:close/>
                <a:moveTo>
                  <a:pt x="1579375" y="6295"/>
                </a:moveTo>
                <a:cubicBezTo>
                  <a:pt x="1583548" y="6295"/>
                  <a:pt x="1591353" y="8392"/>
                  <a:pt x="1602789" y="12587"/>
                </a:cubicBezTo>
                <a:cubicBezTo>
                  <a:pt x="1614225" y="16781"/>
                  <a:pt x="1618273" y="21427"/>
                  <a:pt x="1614932" y="26525"/>
                </a:cubicBezTo>
                <a:cubicBezTo>
                  <a:pt x="1611590" y="31623"/>
                  <a:pt x="1608536" y="37858"/>
                  <a:pt x="1605768" y="45229"/>
                </a:cubicBezTo>
                <a:cubicBezTo>
                  <a:pt x="1603000" y="52599"/>
                  <a:pt x="1599631" y="59411"/>
                  <a:pt x="1595658" y="65663"/>
                </a:cubicBezTo>
                <a:cubicBezTo>
                  <a:pt x="1610472" y="63914"/>
                  <a:pt x="1626662" y="61688"/>
                  <a:pt x="1644229" y="58984"/>
                </a:cubicBezTo>
                <a:cubicBezTo>
                  <a:pt x="1661795" y="56281"/>
                  <a:pt x="1675852" y="54019"/>
                  <a:pt x="1686400" y="52198"/>
                </a:cubicBezTo>
                <a:cubicBezTo>
                  <a:pt x="1696947" y="50377"/>
                  <a:pt x="1707372" y="50423"/>
                  <a:pt x="1717676" y="52338"/>
                </a:cubicBezTo>
                <a:cubicBezTo>
                  <a:pt x="1727979" y="54252"/>
                  <a:pt x="1735637" y="58823"/>
                  <a:pt x="1740649" y="66051"/>
                </a:cubicBezTo>
                <a:cubicBezTo>
                  <a:pt x="1745660" y="73278"/>
                  <a:pt x="1744850" y="77523"/>
                  <a:pt x="1738218" y="78785"/>
                </a:cubicBezTo>
                <a:cubicBezTo>
                  <a:pt x="1731586" y="80047"/>
                  <a:pt x="1720988" y="80226"/>
                  <a:pt x="1706426" y="79322"/>
                </a:cubicBezTo>
                <a:cubicBezTo>
                  <a:pt x="1691863" y="78419"/>
                  <a:pt x="1675060" y="78638"/>
                  <a:pt x="1656016" y="79979"/>
                </a:cubicBezTo>
                <a:cubicBezTo>
                  <a:pt x="1636972" y="81319"/>
                  <a:pt x="1615061" y="83696"/>
                  <a:pt x="1590281" y="87109"/>
                </a:cubicBezTo>
                <a:cubicBezTo>
                  <a:pt x="1582752" y="103873"/>
                  <a:pt x="1575094" y="117561"/>
                  <a:pt x="1567308" y="128172"/>
                </a:cubicBezTo>
                <a:cubicBezTo>
                  <a:pt x="1569358" y="129692"/>
                  <a:pt x="1578181" y="128685"/>
                  <a:pt x="1593776" y="125150"/>
                </a:cubicBezTo>
                <a:cubicBezTo>
                  <a:pt x="1609371" y="121615"/>
                  <a:pt x="1620069" y="118690"/>
                  <a:pt x="1625870" y="116374"/>
                </a:cubicBezTo>
                <a:cubicBezTo>
                  <a:pt x="1631670" y="114058"/>
                  <a:pt x="1638080" y="114094"/>
                  <a:pt x="1645100" y="116482"/>
                </a:cubicBezTo>
                <a:cubicBezTo>
                  <a:pt x="1652119" y="118869"/>
                  <a:pt x="1658454" y="121648"/>
                  <a:pt x="1664104" y="124817"/>
                </a:cubicBezTo>
                <a:cubicBezTo>
                  <a:pt x="1669754" y="127986"/>
                  <a:pt x="1671002" y="134769"/>
                  <a:pt x="1667847" y="145166"/>
                </a:cubicBezTo>
                <a:cubicBezTo>
                  <a:pt x="1664692" y="155562"/>
                  <a:pt x="1663559" y="166726"/>
                  <a:pt x="1664448" y="178657"/>
                </a:cubicBezTo>
                <a:cubicBezTo>
                  <a:pt x="1665337" y="190588"/>
                  <a:pt x="1666230" y="204645"/>
                  <a:pt x="1667126" y="220828"/>
                </a:cubicBezTo>
                <a:cubicBezTo>
                  <a:pt x="1668023" y="237011"/>
                  <a:pt x="1668933" y="251767"/>
                  <a:pt x="1669858" y="265096"/>
                </a:cubicBezTo>
                <a:cubicBezTo>
                  <a:pt x="1670783" y="278426"/>
                  <a:pt x="1669313" y="289683"/>
                  <a:pt x="1665448" y="298867"/>
                </a:cubicBezTo>
                <a:cubicBezTo>
                  <a:pt x="1661584" y="308052"/>
                  <a:pt x="1655765" y="315603"/>
                  <a:pt x="1647993" y="321518"/>
                </a:cubicBezTo>
                <a:cubicBezTo>
                  <a:pt x="1640221" y="327433"/>
                  <a:pt x="1635205" y="326225"/>
                  <a:pt x="1632946" y="317893"/>
                </a:cubicBezTo>
                <a:cubicBezTo>
                  <a:pt x="1630688" y="309562"/>
                  <a:pt x="1625005" y="299635"/>
                  <a:pt x="1615899" y="288112"/>
                </a:cubicBezTo>
                <a:cubicBezTo>
                  <a:pt x="1606793" y="276590"/>
                  <a:pt x="1606933" y="272202"/>
                  <a:pt x="1616319" y="274948"/>
                </a:cubicBezTo>
                <a:cubicBezTo>
                  <a:pt x="1625705" y="277694"/>
                  <a:pt x="1632004" y="279046"/>
                  <a:pt x="1635216" y="279003"/>
                </a:cubicBezTo>
                <a:cubicBezTo>
                  <a:pt x="1638428" y="278960"/>
                  <a:pt x="1640034" y="268613"/>
                  <a:pt x="1640034" y="247963"/>
                </a:cubicBezTo>
                <a:cubicBezTo>
                  <a:pt x="1640034" y="223886"/>
                  <a:pt x="1639167" y="199730"/>
                  <a:pt x="1637431" y="175495"/>
                </a:cubicBezTo>
                <a:cubicBezTo>
                  <a:pt x="1635696" y="151260"/>
                  <a:pt x="1632294" y="138397"/>
                  <a:pt x="1627225" y="136906"/>
                </a:cubicBezTo>
                <a:cubicBezTo>
                  <a:pt x="1622155" y="135414"/>
                  <a:pt x="1603531" y="138017"/>
                  <a:pt x="1571352" y="144714"/>
                </a:cubicBezTo>
                <a:lnTo>
                  <a:pt x="1571352" y="172290"/>
                </a:lnTo>
                <a:cubicBezTo>
                  <a:pt x="1577848" y="172376"/>
                  <a:pt x="1587671" y="170598"/>
                  <a:pt x="1600821" y="166955"/>
                </a:cubicBezTo>
                <a:cubicBezTo>
                  <a:pt x="1613971" y="163313"/>
                  <a:pt x="1622471" y="164926"/>
                  <a:pt x="1626321" y="171795"/>
                </a:cubicBezTo>
                <a:cubicBezTo>
                  <a:pt x="1630172" y="178664"/>
                  <a:pt x="1625633" y="183418"/>
                  <a:pt x="1612705" y="186057"/>
                </a:cubicBezTo>
                <a:cubicBezTo>
                  <a:pt x="1599777" y="188695"/>
                  <a:pt x="1585993" y="190015"/>
                  <a:pt x="1571352" y="190015"/>
                </a:cubicBezTo>
                <a:cubicBezTo>
                  <a:pt x="1571352" y="199078"/>
                  <a:pt x="1570455" y="208470"/>
                  <a:pt x="1568663" y="218193"/>
                </a:cubicBezTo>
                <a:cubicBezTo>
                  <a:pt x="1581354" y="218265"/>
                  <a:pt x="1592862" y="216483"/>
                  <a:pt x="1603187" y="212848"/>
                </a:cubicBezTo>
                <a:cubicBezTo>
                  <a:pt x="1613512" y="209212"/>
                  <a:pt x="1621359" y="211055"/>
                  <a:pt x="1626730" y="218376"/>
                </a:cubicBezTo>
                <a:cubicBezTo>
                  <a:pt x="1632100" y="225697"/>
                  <a:pt x="1625952" y="230898"/>
                  <a:pt x="1608285" y="233982"/>
                </a:cubicBezTo>
                <a:cubicBezTo>
                  <a:pt x="1590618" y="237065"/>
                  <a:pt x="1577267" y="236807"/>
                  <a:pt x="1568233" y="233207"/>
                </a:cubicBezTo>
                <a:cubicBezTo>
                  <a:pt x="1566626" y="256453"/>
                  <a:pt x="1562249" y="274862"/>
                  <a:pt x="1555101" y="288435"/>
                </a:cubicBezTo>
                <a:cubicBezTo>
                  <a:pt x="1547952" y="302008"/>
                  <a:pt x="1541649" y="304120"/>
                  <a:pt x="1536194" y="294770"/>
                </a:cubicBezTo>
                <a:cubicBezTo>
                  <a:pt x="1530737" y="285420"/>
                  <a:pt x="1530045" y="276081"/>
                  <a:pt x="1534118" y="266753"/>
                </a:cubicBezTo>
                <a:cubicBezTo>
                  <a:pt x="1538190" y="257424"/>
                  <a:pt x="1541338" y="246985"/>
                  <a:pt x="1543560" y="235434"/>
                </a:cubicBezTo>
                <a:cubicBezTo>
                  <a:pt x="1545783" y="223883"/>
                  <a:pt x="1547568" y="207592"/>
                  <a:pt x="1548916" y="186562"/>
                </a:cubicBezTo>
                <a:cubicBezTo>
                  <a:pt x="1550264" y="165532"/>
                  <a:pt x="1550881" y="152285"/>
                  <a:pt x="1550766" y="146822"/>
                </a:cubicBezTo>
                <a:cubicBezTo>
                  <a:pt x="1540441" y="165651"/>
                  <a:pt x="1528155" y="181952"/>
                  <a:pt x="1513909" y="195726"/>
                </a:cubicBezTo>
                <a:cubicBezTo>
                  <a:pt x="1499662" y="209499"/>
                  <a:pt x="1482475" y="220989"/>
                  <a:pt x="1462349" y="230196"/>
                </a:cubicBezTo>
                <a:cubicBezTo>
                  <a:pt x="1442222" y="239402"/>
                  <a:pt x="1440828" y="236319"/>
                  <a:pt x="1458164" y="220946"/>
                </a:cubicBezTo>
                <a:cubicBezTo>
                  <a:pt x="1475502" y="205574"/>
                  <a:pt x="1493542" y="186505"/>
                  <a:pt x="1512284" y="163740"/>
                </a:cubicBezTo>
                <a:cubicBezTo>
                  <a:pt x="1531027" y="140975"/>
                  <a:pt x="1547963" y="115983"/>
                  <a:pt x="1563092" y="88765"/>
                </a:cubicBezTo>
                <a:cubicBezTo>
                  <a:pt x="1528661" y="93225"/>
                  <a:pt x="1506434" y="96592"/>
                  <a:pt x="1496410" y="98865"/>
                </a:cubicBezTo>
                <a:cubicBezTo>
                  <a:pt x="1486386" y="101137"/>
                  <a:pt x="1476771" y="98610"/>
                  <a:pt x="1467564" y="91282"/>
                </a:cubicBezTo>
                <a:cubicBezTo>
                  <a:pt x="1458358" y="83954"/>
                  <a:pt x="1456347" y="79892"/>
                  <a:pt x="1461531" y="79097"/>
                </a:cubicBezTo>
                <a:cubicBezTo>
                  <a:pt x="1466715" y="78301"/>
                  <a:pt x="1476499" y="77677"/>
                  <a:pt x="1490882" y="77225"/>
                </a:cubicBezTo>
                <a:cubicBezTo>
                  <a:pt x="1505265" y="76773"/>
                  <a:pt x="1530948" y="73974"/>
                  <a:pt x="1567931" y="68825"/>
                </a:cubicBezTo>
                <a:cubicBezTo>
                  <a:pt x="1578199" y="43716"/>
                  <a:pt x="1581311" y="27017"/>
                  <a:pt x="1577267" y="18728"/>
                </a:cubicBezTo>
                <a:cubicBezTo>
                  <a:pt x="1573223" y="10439"/>
                  <a:pt x="1573926" y="6295"/>
                  <a:pt x="1579375" y="6295"/>
                </a:cubicBezTo>
                <a:close/>
                <a:moveTo>
                  <a:pt x="1291244" y="358"/>
                </a:moveTo>
                <a:cubicBezTo>
                  <a:pt x="1298171" y="1806"/>
                  <a:pt x="1306520" y="5797"/>
                  <a:pt x="1316294" y="12329"/>
                </a:cubicBezTo>
                <a:cubicBezTo>
                  <a:pt x="1326066" y="18861"/>
                  <a:pt x="1329375" y="23191"/>
                  <a:pt x="1326220" y="25321"/>
                </a:cubicBezTo>
                <a:cubicBezTo>
                  <a:pt x="1323065" y="27450"/>
                  <a:pt x="1319047" y="32294"/>
                  <a:pt x="1314164" y="39851"/>
                </a:cubicBezTo>
                <a:cubicBezTo>
                  <a:pt x="1309281" y="47408"/>
                  <a:pt x="1303545" y="56016"/>
                  <a:pt x="1296955" y="65674"/>
                </a:cubicBezTo>
                <a:cubicBezTo>
                  <a:pt x="1290367" y="75332"/>
                  <a:pt x="1285501" y="81179"/>
                  <a:pt x="1282361" y="83216"/>
                </a:cubicBezTo>
                <a:cubicBezTo>
                  <a:pt x="1306811" y="81495"/>
                  <a:pt x="1324066" y="79039"/>
                  <a:pt x="1334126" y="75849"/>
                </a:cubicBezTo>
                <a:cubicBezTo>
                  <a:pt x="1344185" y="72658"/>
                  <a:pt x="1353459" y="73966"/>
                  <a:pt x="1361949" y="79774"/>
                </a:cubicBezTo>
                <a:cubicBezTo>
                  <a:pt x="1370438" y="85582"/>
                  <a:pt x="1377971" y="92878"/>
                  <a:pt x="1384546" y="101661"/>
                </a:cubicBezTo>
                <a:cubicBezTo>
                  <a:pt x="1391121" y="110444"/>
                  <a:pt x="1388772" y="115650"/>
                  <a:pt x="1377501" y="117277"/>
                </a:cubicBezTo>
                <a:cubicBezTo>
                  <a:pt x="1366230" y="118905"/>
                  <a:pt x="1352703" y="124010"/>
                  <a:pt x="1336922" y="132593"/>
                </a:cubicBezTo>
                <a:cubicBezTo>
                  <a:pt x="1321140" y="141175"/>
                  <a:pt x="1314866" y="141695"/>
                  <a:pt x="1318100" y="134152"/>
                </a:cubicBezTo>
                <a:cubicBezTo>
                  <a:pt x="1321334" y="126609"/>
                  <a:pt x="1325159" y="119210"/>
                  <a:pt x="1329576" y="111954"/>
                </a:cubicBezTo>
                <a:cubicBezTo>
                  <a:pt x="1333992" y="104697"/>
                  <a:pt x="1335796" y="100370"/>
                  <a:pt x="1334986" y="98972"/>
                </a:cubicBezTo>
                <a:cubicBezTo>
                  <a:pt x="1334175" y="97574"/>
                  <a:pt x="1326016" y="97542"/>
                  <a:pt x="1310508" y="98875"/>
                </a:cubicBezTo>
                <a:cubicBezTo>
                  <a:pt x="1294998" y="100209"/>
                  <a:pt x="1275717" y="102457"/>
                  <a:pt x="1252666" y="105619"/>
                </a:cubicBezTo>
                <a:cubicBezTo>
                  <a:pt x="1229614" y="108781"/>
                  <a:pt x="1207641" y="111939"/>
                  <a:pt x="1186748" y="115094"/>
                </a:cubicBezTo>
                <a:cubicBezTo>
                  <a:pt x="1165854" y="118249"/>
                  <a:pt x="1153292" y="119375"/>
                  <a:pt x="1149062" y="118471"/>
                </a:cubicBezTo>
                <a:cubicBezTo>
                  <a:pt x="1145032" y="134862"/>
                  <a:pt x="1138558" y="148406"/>
                  <a:pt x="1129638" y="159104"/>
                </a:cubicBezTo>
                <a:cubicBezTo>
                  <a:pt x="1120718" y="169802"/>
                  <a:pt x="1114221" y="169953"/>
                  <a:pt x="1110149" y="159556"/>
                </a:cubicBezTo>
                <a:cubicBezTo>
                  <a:pt x="1106076" y="149159"/>
                  <a:pt x="1106543" y="140243"/>
                  <a:pt x="1111547" y="132808"/>
                </a:cubicBezTo>
                <a:cubicBezTo>
                  <a:pt x="1116552" y="125372"/>
                  <a:pt x="1120600" y="117708"/>
                  <a:pt x="1123690" y="109813"/>
                </a:cubicBezTo>
                <a:cubicBezTo>
                  <a:pt x="1126780" y="101919"/>
                  <a:pt x="1129093" y="95513"/>
                  <a:pt x="1130627" y="90594"/>
                </a:cubicBezTo>
                <a:cubicBezTo>
                  <a:pt x="1132162" y="85675"/>
                  <a:pt x="1135564" y="85600"/>
                  <a:pt x="1140834" y="90368"/>
                </a:cubicBezTo>
                <a:cubicBezTo>
                  <a:pt x="1146104" y="95136"/>
                  <a:pt x="1148739" y="98603"/>
                  <a:pt x="1148739" y="100768"/>
                </a:cubicBezTo>
                <a:cubicBezTo>
                  <a:pt x="1158877" y="100840"/>
                  <a:pt x="1172325" y="99743"/>
                  <a:pt x="1189082" y="97477"/>
                </a:cubicBezTo>
                <a:cubicBezTo>
                  <a:pt x="1205838" y="95211"/>
                  <a:pt x="1230485" y="91935"/>
                  <a:pt x="1263024" y="87647"/>
                </a:cubicBezTo>
                <a:cubicBezTo>
                  <a:pt x="1270465" y="73579"/>
                  <a:pt x="1276424" y="58827"/>
                  <a:pt x="1280898" y="43389"/>
                </a:cubicBezTo>
                <a:cubicBezTo>
                  <a:pt x="1285372" y="27952"/>
                  <a:pt x="1286484" y="16559"/>
                  <a:pt x="1284232" y="9210"/>
                </a:cubicBezTo>
                <a:cubicBezTo>
                  <a:pt x="1281981" y="1860"/>
                  <a:pt x="1284318" y="-1090"/>
                  <a:pt x="1291244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87113" y="4078713"/>
            <a:ext cx="4356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答：会有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种不同的选法。</a:t>
            </a:r>
          </a:p>
        </p:txBody>
      </p:sp>
      <p:sp>
        <p:nvSpPr>
          <p:cNvPr id="30" name="矩形 29"/>
          <p:cNvSpPr/>
          <p:nvPr/>
        </p:nvSpPr>
        <p:spPr>
          <a:xfrm>
            <a:off x="2892574" y="3465693"/>
            <a:ext cx="2880320" cy="57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5×5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（种）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/>
          <p:cNvSpPr/>
          <p:nvPr/>
        </p:nvSpPr>
        <p:spPr>
          <a:xfrm>
            <a:off x="3206600" y="1855596"/>
            <a:ext cx="7618654" cy="332996"/>
          </a:xfrm>
          <a:custGeom>
            <a:avLst/>
            <a:gdLst/>
            <a:ahLst/>
            <a:cxnLst/>
            <a:rect l="l" t="t" r="r" b="b"/>
            <a:pathLst>
              <a:path w="7618654" h="332996">
                <a:moveTo>
                  <a:pt x="4527711" y="257870"/>
                </a:moveTo>
                <a:cubicBezTo>
                  <a:pt x="4539416" y="257515"/>
                  <a:pt x="4548474" y="260233"/>
                  <a:pt x="4554884" y="266025"/>
                </a:cubicBezTo>
                <a:cubicBezTo>
                  <a:pt x="4563431" y="273747"/>
                  <a:pt x="4566166" y="279623"/>
                  <a:pt x="4563090" y="283653"/>
                </a:cubicBezTo>
                <a:cubicBezTo>
                  <a:pt x="4560014" y="287682"/>
                  <a:pt x="4553999" y="289016"/>
                  <a:pt x="4545043" y="287654"/>
                </a:cubicBezTo>
                <a:cubicBezTo>
                  <a:pt x="4536088" y="286291"/>
                  <a:pt x="4526824" y="285391"/>
                  <a:pt x="4517252" y="284954"/>
                </a:cubicBezTo>
                <a:cubicBezTo>
                  <a:pt x="4507680" y="284517"/>
                  <a:pt x="4496724" y="284742"/>
                  <a:pt x="4484384" y="285632"/>
                </a:cubicBezTo>
                <a:cubicBezTo>
                  <a:pt x="4472045" y="286521"/>
                  <a:pt x="4454768" y="288518"/>
                  <a:pt x="4432555" y="291622"/>
                </a:cubicBezTo>
                <a:cubicBezTo>
                  <a:pt x="4410342" y="294727"/>
                  <a:pt x="4393442" y="297208"/>
                  <a:pt x="4381855" y="299065"/>
                </a:cubicBezTo>
                <a:cubicBezTo>
                  <a:pt x="4370268" y="300922"/>
                  <a:pt x="4361550" y="301850"/>
                  <a:pt x="4355699" y="301850"/>
                </a:cubicBezTo>
                <a:cubicBezTo>
                  <a:pt x="4349403" y="301850"/>
                  <a:pt x="4341882" y="298932"/>
                  <a:pt x="4333134" y="293096"/>
                </a:cubicBezTo>
                <a:cubicBezTo>
                  <a:pt x="4323828" y="283545"/>
                  <a:pt x="4326853" y="278770"/>
                  <a:pt x="4342212" y="278770"/>
                </a:cubicBezTo>
                <a:cubicBezTo>
                  <a:pt x="4355605" y="278770"/>
                  <a:pt x="4375513" y="277203"/>
                  <a:pt x="4401935" y="274070"/>
                </a:cubicBezTo>
                <a:cubicBezTo>
                  <a:pt x="4428357" y="270936"/>
                  <a:pt x="4449337" y="268484"/>
                  <a:pt x="4464874" y="266713"/>
                </a:cubicBezTo>
                <a:cubicBezTo>
                  <a:pt x="4480412" y="264942"/>
                  <a:pt x="4497161" y="262454"/>
                  <a:pt x="4515122" y="259249"/>
                </a:cubicBezTo>
                <a:cubicBezTo>
                  <a:pt x="4519613" y="258448"/>
                  <a:pt x="4523809" y="257988"/>
                  <a:pt x="4527711" y="257870"/>
                </a:cubicBezTo>
                <a:close/>
                <a:moveTo>
                  <a:pt x="5764197" y="234316"/>
                </a:moveTo>
                <a:cubicBezTo>
                  <a:pt x="5768179" y="233673"/>
                  <a:pt x="5772582" y="233971"/>
                  <a:pt x="5777404" y="235211"/>
                </a:cubicBezTo>
                <a:cubicBezTo>
                  <a:pt x="5787047" y="237692"/>
                  <a:pt x="5793347" y="242909"/>
                  <a:pt x="5796301" y="250860"/>
                </a:cubicBezTo>
                <a:cubicBezTo>
                  <a:pt x="5799254" y="258812"/>
                  <a:pt x="5798839" y="268760"/>
                  <a:pt x="5795053" y="280706"/>
                </a:cubicBezTo>
                <a:cubicBezTo>
                  <a:pt x="5791267" y="292651"/>
                  <a:pt x="5784391" y="304077"/>
                  <a:pt x="5774425" y="314982"/>
                </a:cubicBezTo>
                <a:cubicBezTo>
                  <a:pt x="5764458" y="325888"/>
                  <a:pt x="5754850" y="331825"/>
                  <a:pt x="5745601" y="332793"/>
                </a:cubicBezTo>
                <a:cubicBezTo>
                  <a:pt x="5736351" y="333761"/>
                  <a:pt x="5734544" y="331276"/>
                  <a:pt x="5740180" y="325340"/>
                </a:cubicBezTo>
                <a:cubicBezTo>
                  <a:pt x="5745815" y="319403"/>
                  <a:pt x="5751011" y="313412"/>
                  <a:pt x="5755765" y="307368"/>
                </a:cubicBezTo>
                <a:cubicBezTo>
                  <a:pt x="5760518" y="301323"/>
                  <a:pt x="5764651" y="294085"/>
                  <a:pt x="5768165" y="285653"/>
                </a:cubicBezTo>
                <a:cubicBezTo>
                  <a:pt x="5761841" y="285653"/>
                  <a:pt x="5756525" y="284036"/>
                  <a:pt x="5752215" y="280802"/>
                </a:cubicBezTo>
                <a:cubicBezTo>
                  <a:pt x="5747905" y="277569"/>
                  <a:pt x="5744988" y="273338"/>
                  <a:pt x="5743461" y="268111"/>
                </a:cubicBezTo>
                <a:cubicBezTo>
                  <a:pt x="5741933" y="262884"/>
                  <a:pt x="5741653" y="258002"/>
                  <a:pt x="5742621" y="253463"/>
                </a:cubicBezTo>
                <a:cubicBezTo>
                  <a:pt x="5743589" y="248924"/>
                  <a:pt x="5747217" y="244127"/>
                  <a:pt x="5753506" y="239072"/>
                </a:cubicBezTo>
                <a:cubicBezTo>
                  <a:pt x="5756650" y="236545"/>
                  <a:pt x="5760213" y="234960"/>
                  <a:pt x="5764197" y="234316"/>
                </a:cubicBezTo>
                <a:close/>
                <a:moveTo>
                  <a:pt x="1477947" y="234316"/>
                </a:moveTo>
                <a:cubicBezTo>
                  <a:pt x="1481930" y="233673"/>
                  <a:pt x="1486332" y="233971"/>
                  <a:pt x="1491154" y="235211"/>
                </a:cubicBezTo>
                <a:cubicBezTo>
                  <a:pt x="1500798" y="237692"/>
                  <a:pt x="1507097" y="242909"/>
                  <a:pt x="1510051" y="250860"/>
                </a:cubicBezTo>
                <a:cubicBezTo>
                  <a:pt x="1513005" y="258812"/>
                  <a:pt x="1512589" y="268760"/>
                  <a:pt x="1508804" y="280706"/>
                </a:cubicBezTo>
                <a:cubicBezTo>
                  <a:pt x="1505017" y="292651"/>
                  <a:pt x="1498141" y="304077"/>
                  <a:pt x="1488175" y="314982"/>
                </a:cubicBezTo>
                <a:cubicBezTo>
                  <a:pt x="1478209" y="325888"/>
                  <a:pt x="1468601" y="331825"/>
                  <a:pt x="1459351" y="332793"/>
                </a:cubicBezTo>
                <a:cubicBezTo>
                  <a:pt x="1450102" y="333761"/>
                  <a:pt x="1448295" y="331276"/>
                  <a:pt x="1453931" y="325340"/>
                </a:cubicBezTo>
                <a:cubicBezTo>
                  <a:pt x="1459566" y="319403"/>
                  <a:pt x="1464761" y="313412"/>
                  <a:pt x="1469515" y="307368"/>
                </a:cubicBezTo>
                <a:cubicBezTo>
                  <a:pt x="1474269" y="301323"/>
                  <a:pt x="1478402" y="294085"/>
                  <a:pt x="1481915" y="285653"/>
                </a:cubicBezTo>
                <a:cubicBezTo>
                  <a:pt x="1475592" y="285653"/>
                  <a:pt x="1470275" y="284036"/>
                  <a:pt x="1465965" y="280802"/>
                </a:cubicBezTo>
                <a:cubicBezTo>
                  <a:pt x="1461657" y="277569"/>
                  <a:pt x="1458738" y="273338"/>
                  <a:pt x="1457211" y="268111"/>
                </a:cubicBezTo>
                <a:cubicBezTo>
                  <a:pt x="1455684" y="262884"/>
                  <a:pt x="1455404" y="258002"/>
                  <a:pt x="1456372" y="253463"/>
                </a:cubicBezTo>
                <a:cubicBezTo>
                  <a:pt x="1457340" y="248924"/>
                  <a:pt x="1460968" y="244127"/>
                  <a:pt x="1467256" y="239072"/>
                </a:cubicBezTo>
                <a:cubicBezTo>
                  <a:pt x="1470400" y="236545"/>
                  <a:pt x="1473964" y="234960"/>
                  <a:pt x="1477947" y="234316"/>
                </a:cubicBezTo>
                <a:close/>
                <a:moveTo>
                  <a:pt x="1281055" y="227594"/>
                </a:moveTo>
                <a:cubicBezTo>
                  <a:pt x="1285154" y="228514"/>
                  <a:pt x="1290144" y="230379"/>
                  <a:pt x="1296023" y="233189"/>
                </a:cubicBezTo>
                <a:cubicBezTo>
                  <a:pt x="1308055" y="236904"/>
                  <a:pt x="1318656" y="242156"/>
                  <a:pt x="1327826" y="248946"/>
                </a:cubicBezTo>
                <a:cubicBezTo>
                  <a:pt x="1336997" y="255736"/>
                  <a:pt x="1340457" y="264899"/>
                  <a:pt x="1338205" y="276436"/>
                </a:cubicBezTo>
                <a:cubicBezTo>
                  <a:pt x="1335954" y="287973"/>
                  <a:pt x="1329612" y="290192"/>
                  <a:pt x="1319179" y="283093"/>
                </a:cubicBezTo>
                <a:cubicBezTo>
                  <a:pt x="1308747" y="275995"/>
                  <a:pt x="1297020" y="265469"/>
                  <a:pt x="1283999" y="251516"/>
                </a:cubicBezTo>
                <a:cubicBezTo>
                  <a:pt x="1270978" y="237563"/>
                  <a:pt x="1266787" y="229615"/>
                  <a:pt x="1271426" y="227672"/>
                </a:cubicBezTo>
                <a:cubicBezTo>
                  <a:pt x="1273746" y="226700"/>
                  <a:pt x="1276955" y="226674"/>
                  <a:pt x="1281055" y="227594"/>
                </a:cubicBezTo>
                <a:close/>
                <a:moveTo>
                  <a:pt x="7573037" y="224134"/>
                </a:moveTo>
                <a:cubicBezTo>
                  <a:pt x="7569665" y="224324"/>
                  <a:pt x="7566386" y="225603"/>
                  <a:pt x="7563199" y="227973"/>
                </a:cubicBezTo>
                <a:cubicBezTo>
                  <a:pt x="7556825" y="232713"/>
                  <a:pt x="7553638" y="239029"/>
                  <a:pt x="7553638" y="246924"/>
                </a:cubicBezTo>
                <a:cubicBezTo>
                  <a:pt x="7553638" y="254818"/>
                  <a:pt x="7557187" y="260744"/>
                  <a:pt x="7564285" y="264702"/>
                </a:cubicBezTo>
                <a:cubicBezTo>
                  <a:pt x="7571384" y="268660"/>
                  <a:pt x="7578331" y="268459"/>
                  <a:pt x="7585129" y="264100"/>
                </a:cubicBezTo>
                <a:cubicBezTo>
                  <a:pt x="7591926" y="259726"/>
                  <a:pt x="7595120" y="253416"/>
                  <a:pt x="7594711" y="245171"/>
                </a:cubicBezTo>
                <a:cubicBezTo>
                  <a:pt x="7594303" y="236925"/>
                  <a:pt x="7590543" y="230813"/>
                  <a:pt x="7583429" y="226833"/>
                </a:cubicBezTo>
                <a:cubicBezTo>
                  <a:pt x="7579873" y="224843"/>
                  <a:pt x="7576409" y="223944"/>
                  <a:pt x="7573037" y="224134"/>
                </a:cubicBezTo>
                <a:close/>
                <a:moveTo>
                  <a:pt x="1171067" y="223077"/>
                </a:moveTo>
                <a:cubicBezTo>
                  <a:pt x="1173163" y="223767"/>
                  <a:pt x="1174210" y="227052"/>
                  <a:pt x="1174210" y="232931"/>
                </a:cubicBezTo>
                <a:cubicBezTo>
                  <a:pt x="1174210" y="241607"/>
                  <a:pt x="1171575" y="251445"/>
                  <a:pt x="1166306" y="262443"/>
                </a:cubicBezTo>
                <a:cubicBezTo>
                  <a:pt x="1161035" y="273442"/>
                  <a:pt x="1153707" y="281634"/>
                  <a:pt x="1144322" y="287019"/>
                </a:cubicBezTo>
                <a:cubicBezTo>
                  <a:pt x="1134936" y="292404"/>
                  <a:pt x="1129670" y="290253"/>
                  <a:pt x="1128523" y="280566"/>
                </a:cubicBezTo>
                <a:cubicBezTo>
                  <a:pt x="1127375" y="270879"/>
                  <a:pt x="1128913" y="263903"/>
                  <a:pt x="1133137" y="259636"/>
                </a:cubicBezTo>
                <a:cubicBezTo>
                  <a:pt x="1137360" y="255370"/>
                  <a:pt x="1140805" y="251452"/>
                  <a:pt x="1143472" y="247881"/>
                </a:cubicBezTo>
                <a:cubicBezTo>
                  <a:pt x="1147201" y="244153"/>
                  <a:pt x="1153256" y="237789"/>
                  <a:pt x="1161638" y="228791"/>
                </a:cubicBezTo>
                <a:cubicBezTo>
                  <a:pt x="1165829" y="224291"/>
                  <a:pt x="1168972" y="222387"/>
                  <a:pt x="1171067" y="223077"/>
                </a:cubicBezTo>
                <a:close/>
                <a:moveTo>
                  <a:pt x="3354591" y="211334"/>
                </a:moveTo>
                <a:cubicBezTo>
                  <a:pt x="3358054" y="211575"/>
                  <a:pt x="3356355" y="214830"/>
                  <a:pt x="3349493" y="221101"/>
                </a:cubicBezTo>
                <a:cubicBezTo>
                  <a:pt x="3340344" y="229461"/>
                  <a:pt x="3326402" y="240109"/>
                  <a:pt x="3307666" y="253043"/>
                </a:cubicBezTo>
                <a:cubicBezTo>
                  <a:pt x="3288931" y="265978"/>
                  <a:pt x="3276753" y="275321"/>
                  <a:pt x="3271131" y="281071"/>
                </a:cubicBezTo>
                <a:cubicBezTo>
                  <a:pt x="3265510" y="286822"/>
                  <a:pt x="3256253" y="285560"/>
                  <a:pt x="3243361" y="277286"/>
                </a:cubicBezTo>
                <a:cubicBezTo>
                  <a:pt x="3230470" y="269011"/>
                  <a:pt x="3227529" y="263652"/>
                  <a:pt x="3234542" y="261207"/>
                </a:cubicBezTo>
                <a:cubicBezTo>
                  <a:pt x="3241554" y="258762"/>
                  <a:pt x="3249327" y="255969"/>
                  <a:pt x="3257859" y="252828"/>
                </a:cubicBezTo>
                <a:cubicBezTo>
                  <a:pt x="3266392" y="249688"/>
                  <a:pt x="3281513" y="242690"/>
                  <a:pt x="3303224" y="231834"/>
                </a:cubicBezTo>
                <a:cubicBezTo>
                  <a:pt x="3324807" y="221036"/>
                  <a:pt x="3340200" y="214458"/>
                  <a:pt x="3349407" y="212099"/>
                </a:cubicBezTo>
                <a:cubicBezTo>
                  <a:pt x="3351708" y="211509"/>
                  <a:pt x="3353437" y="211254"/>
                  <a:pt x="3354591" y="211334"/>
                </a:cubicBezTo>
                <a:close/>
                <a:moveTo>
                  <a:pt x="4467587" y="209531"/>
                </a:moveTo>
                <a:cubicBezTo>
                  <a:pt x="4473006" y="209920"/>
                  <a:pt x="4478286" y="211536"/>
                  <a:pt x="4483427" y="214379"/>
                </a:cubicBezTo>
                <a:cubicBezTo>
                  <a:pt x="4493709" y="220065"/>
                  <a:pt x="4495688" y="224560"/>
                  <a:pt x="4489364" y="227866"/>
                </a:cubicBezTo>
                <a:cubicBezTo>
                  <a:pt x="4483040" y="231171"/>
                  <a:pt x="4473597" y="233978"/>
                  <a:pt x="4461035" y="236287"/>
                </a:cubicBezTo>
                <a:cubicBezTo>
                  <a:pt x="4448473" y="238596"/>
                  <a:pt x="4436936" y="240428"/>
                  <a:pt x="4426425" y="241783"/>
                </a:cubicBezTo>
                <a:cubicBezTo>
                  <a:pt x="4415913" y="243138"/>
                  <a:pt x="4406054" y="242460"/>
                  <a:pt x="4396848" y="239750"/>
                </a:cubicBezTo>
                <a:cubicBezTo>
                  <a:pt x="4386466" y="234760"/>
                  <a:pt x="4383067" y="231279"/>
                  <a:pt x="4386652" y="229307"/>
                </a:cubicBezTo>
                <a:cubicBezTo>
                  <a:pt x="4390237" y="227335"/>
                  <a:pt x="4398995" y="224998"/>
                  <a:pt x="4412927" y="222294"/>
                </a:cubicBezTo>
                <a:cubicBezTo>
                  <a:pt x="4426858" y="219591"/>
                  <a:pt x="4439521" y="216175"/>
                  <a:pt x="4450914" y="212045"/>
                </a:cubicBezTo>
                <a:cubicBezTo>
                  <a:pt x="4456611" y="209980"/>
                  <a:pt x="4462168" y="209142"/>
                  <a:pt x="4467587" y="209531"/>
                </a:cubicBezTo>
                <a:close/>
                <a:moveTo>
                  <a:pt x="5480529" y="208711"/>
                </a:moveTo>
                <a:lnTo>
                  <a:pt x="5456459" y="213723"/>
                </a:lnTo>
                <a:cubicBezTo>
                  <a:pt x="5451024" y="225926"/>
                  <a:pt x="5448461" y="232541"/>
                  <a:pt x="5448769" y="233566"/>
                </a:cubicBezTo>
                <a:cubicBezTo>
                  <a:pt x="5449078" y="234591"/>
                  <a:pt x="5450479" y="235462"/>
                  <a:pt x="5452974" y="236179"/>
                </a:cubicBezTo>
                <a:cubicBezTo>
                  <a:pt x="5455470" y="236896"/>
                  <a:pt x="5459693" y="238488"/>
                  <a:pt x="5465644" y="240955"/>
                </a:cubicBezTo>
                <a:cubicBezTo>
                  <a:pt x="5471122" y="234301"/>
                  <a:pt x="5476084" y="223553"/>
                  <a:pt x="5480529" y="208711"/>
                </a:cubicBezTo>
                <a:close/>
                <a:moveTo>
                  <a:pt x="841558" y="206549"/>
                </a:moveTo>
                <a:cubicBezTo>
                  <a:pt x="844361" y="206952"/>
                  <a:pt x="841471" y="211147"/>
                  <a:pt x="832889" y="219132"/>
                </a:cubicBezTo>
                <a:cubicBezTo>
                  <a:pt x="821445" y="229780"/>
                  <a:pt x="807456" y="240023"/>
                  <a:pt x="790922" y="249860"/>
                </a:cubicBezTo>
                <a:cubicBezTo>
                  <a:pt x="774388" y="259697"/>
                  <a:pt x="763453" y="266996"/>
                  <a:pt x="758119" y="271757"/>
                </a:cubicBezTo>
                <a:cubicBezTo>
                  <a:pt x="752784" y="276518"/>
                  <a:pt x="744922" y="273575"/>
                  <a:pt x="734533" y="262927"/>
                </a:cubicBezTo>
                <a:cubicBezTo>
                  <a:pt x="724143" y="252280"/>
                  <a:pt x="722813" y="246651"/>
                  <a:pt x="730543" y="246042"/>
                </a:cubicBezTo>
                <a:cubicBezTo>
                  <a:pt x="738272" y="245432"/>
                  <a:pt x="749189" y="242482"/>
                  <a:pt x="763292" y="237190"/>
                </a:cubicBezTo>
                <a:cubicBezTo>
                  <a:pt x="777396" y="231899"/>
                  <a:pt x="790657" y="226600"/>
                  <a:pt x="803076" y="221294"/>
                </a:cubicBezTo>
                <a:cubicBezTo>
                  <a:pt x="816799" y="214870"/>
                  <a:pt x="828060" y="210242"/>
                  <a:pt x="836857" y="207409"/>
                </a:cubicBezTo>
                <a:cubicBezTo>
                  <a:pt x="839057" y="206701"/>
                  <a:pt x="840624" y="206414"/>
                  <a:pt x="841558" y="206549"/>
                </a:cubicBezTo>
                <a:close/>
                <a:moveTo>
                  <a:pt x="6557181" y="204000"/>
                </a:moveTo>
                <a:cubicBezTo>
                  <a:pt x="6559575" y="203885"/>
                  <a:pt x="6559798" y="205850"/>
                  <a:pt x="6557848" y="209894"/>
                </a:cubicBezTo>
                <a:cubicBezTo>
                  <a:pt x="6553947" y="217982"/>
                  <a:pt x="6545497" y="228081"/>
                  <a:pt x="6532498" y="240191"/>
                </a:cubicBezTo>
                <a:cubicBezTo>
                  <a:pt x="6519498" y="252301"/>
                  <a:pt x="6511418" y="261332"/>
                  <a:pt x="6508255" y="267283"/>
                </a:cubicBezTo>
                <a:cubicBezTo>
                  <a:pt x="6505093" y="273234"/>
                  <a:pt x="6499443" y="274772"/>
                  <a:pt x="6491305" y="271897"/>
                </a:cubicBezTo>
                <a:cubicBezTo>
                  <a:pt x="6483167" y="269022"/>
                  <a:pt x="6475851" y="264247"/>
                  <a:pt x="6469355" y="257571"/>
                </a:cubicBezTo>
                <a:cubicBezTo>
                  <a:pt x="6462859" y="250896"/>
                  <a:pt x="6464511" y="246719"/>
                  <a:pt x="6474313" y="245042"/>
                </a:cubicBezTo>
                <a:cubicBezTo>
                  <a:pt x="6484113" y="243364"/>
                  <a:pt x="6495830" y="238786"/>
                  <a:pt x="6509461" y="231307"/>
                </a:cubicBezTo>
                <a:cubicBezTo>
                  <a:pt x="6523091" y="223829"/>
                  <a:pt x="6534429" y="216920"/>
                  <a:pt x="6543479" y="210582"/>
                </a:cubicBezTo>
                <a:cubicBezTo>
                  <a:pt x="6550219" y="206309"/>
                  <a:pt x="6554786" y="204115"/>
                  <a:pt x="6557181" y="204000"/>
                </a:cubicBezTo>
                <a:close/>
                <a:moveTo>
                  <a:pt x="7575519" y="201214"/>
                </a:moveTo>
                <a:cubicBezTo>
                  <a:pt x="7581041" y="201336"/>
                  <a:pt x="7586685" y="202609"/>
                  <a:pt x="7592453" y="205032"/>
                </a:cubicBezTo>
                <a:cubicBezTo>
                  <a:pt x="7603990" y="209879"/>
                  <a:pt x="7611651" y="217559"/>
                  <a:pt x="7615437" y="228070"/>
                </a:cubicBezTo>
                <a:cubicBezTo>
                  <a:pt x="7619223" y="238581"/>
                  <a:pt x="7619667" y="248978"/>
                  <a:pt x="7616771" y="259260"/>
                </a:cubicBezTo>
                <a:cubicBezTo>
                  <a:pt x="7613873" y="269542"/>
                  <a:pt x="7608453" y="277411"/>
                  <a:pt x="7600509" y="282867"/>
                </a:cubicBezTo>
                <a:cubicBezTo>
                  <a:pt x="7592565" y="288324"/>
                  <a:pt x="7583125" y="291052"/>
                  <a:pt x="7572190" y="291052"/>
                </a:cubicBezTo>
                <a:cubicBezTo>
                  <a:pt x="7561256" y="291052"/>
                  <a:pt x="7551355" y="286614"/>
                  <a:pt x="7542485" y="277737"/>
                </a:cubicBezTo>
                <a:cubicBezTo>
                  <a:pt x="7533615" y="268861"/>
                  <a:pt x="7529181" y="259317"/>
                  <a:pt x="7529181" y="249107"/>
                </a:cubicBezTo>
                <a:cubicBezTo>
                  <a:pt x="7529181" y="238897"/>
                  <a:pt x="7531569" y="229966"/>
                  <a:pt x="7536343" y="222316"/>
                </a:cubicBezTo>
                <a:cubicBezTo>
                  <a:pt x="7541119" y="214665"/>
                  <a:pt x="7548780" y="208660"/>
                  <a:pt x="7559327" y="204301"/>
                </a:cubicBezTo>
                <a:cubicBezTo>
                  <a:pt x="7564601" y="202121"/>
                  <a:pt x="7569998" y="201092"/>
                  <a:pt x="7575519" y="201214"/>
                </a:cubicBezTo>
                <a:close/>
                <a:moveTo>
                  <a:pt x="2333480" y="172299"/>
                </a:moveTo>
                <a:cubicBezTo>
                  <a:pt x="2329431" y="172256"/>
                  <a:pt x="2324858" y="172674"/>
                  <a:pt x="2319760" y="173552"/>
                </a:cubicBezTo>
                <a:cubicBezTo>
                  <a:pt x="2309564" y="175309"/>
                  <a:pt x="2295912" y="177406"/>
                  <a:pt x="2278804" y="179844"/>
                </a:cubicBezTo>
                <a:lnTo>
                  <a:pt x="2278804" y="196407"/>
                </a:lnTo>
                <a:cubicBezTo>
                  <a:pt x="2287996" y="196478"/>
                  <a:pt x="2298927" y="194923"/>
                  <a:pt x="2311596" y="191739"/>
                </a:cubicBezTo>
                <a:cubicBezTo>
                  <a:pt x="2324266" y="188556"/>
                  <a:pt x="2332540" y="190147"/>
                  <a:pt x="2336419" y="196514"/>
                </a:cubicBezTo>
                <a:cubicBezTo>
                  <a:pt x="2340298" y="202881"/>
                  <a:pt x="2333878" y="207857"/>
                  <a:pt x="2317157" y="211442"/>
                </a:cubicBezTo>
                <a:cubicBezTo>
                  <a:pt x="2300436" y="215028"/>
                  <a:pt x="2287652" y="215465"/>
                  <a:pt x="2278804" y="212755"/>
                </a:cubicBezTo>
                <a:lnTo>
                  <a:pt x="2278804" y="232867"/>
                </a:lnTo>
                <a:cubicBezTo>
                  <a:pt x="2289143" y="232867"/>
                  <a:pt x="2300813" y="231063"/>
                  <a:pt x="2313812" y="227457"/>
                </a:cubicBezTo>
                <a:cubicBezTo>
                  <a:pt x="2326811" y="223850"/>
                  <a:pt x="2335473" y="225786"/>
                  <a:pt x="2339796" y="233265"/>
                </a:cubicBezTo>
                <a:cubicBezTo>
                  <a:pt x="2344120" y="240743"/>
                  <a:pt x="2336806" y="245493"/>
                  <a:pt x="2317856" y="247515"/>
                </a:cubicBezTo>
                <a:cubicBezTo>
                  <a:pt x="2298905" y="249537"/>
                  <a:pt x="2285795" y="249652"/>
                  <a:pt x="2278524" y="247859"/>
                </a:cubicBezTo>
                <a:lnTo>
                  <a:pt x="2277449" y="267950"/>
                </a:lnTo>
                <a:cubicBezTo>
                  <a:pt x="2287587" y="268022"/>
                  <a:pt x="2300465" y="266688"/>
                  <a:pt x="2316081" y="263949"/>
                </a:cubicBezTo>
                <a:cubicBezTo>
                  <a:pt x="2331698" y="261210"/>
                  <a:pt x="2341775" y="262092"/>
                  <a:pt x="2346314" y="266595"/>
                </a:cubicBezTo>
                <a:cubicBezTo>
                  <a:pt x="2350853" y="271098"/>
                  <a:pt x="2353531" y="271521"/>
                  <a:pt x="2354348" y="267864"/>
                </a:cubicBezTo>
                <a:cubicBezTo>
                  <a:pt x="2355165" y="264207"/>
                  <a:pt x="2355800" y="258166"/>
                  <a:pt x="2356252" y="249742"/>
                </a:cubicBezTo>
                <a:cubicBezTo>
                  <a:pt x="2356703" y="241317"/>
                  <a:pt x="2356284" y="227037"/>
                  <a:pt x="2354993" y="206904"/>
                </a:cubicBezTo>
                <a:cubicBezTo>
                  <a:pt x="2353703" y="186770"/>
                  <a:pt x="2350057" y="175739"/>
                  <a:pt x="2344055" y="173810"/>
                </a:cubicBezTo>
                <a:cubicBezTo>
                  <a:pt x="2341055" y="172846"/>
                  <a:pt x="2337530" y="172342"/>
                  <a:pt x="2333480" y="172299"/>
                </a:cubicBezTo>
                <a:close/>
                <a:moveTo>
                  <a:pt x="1981056" y="172299"/>
                </a:moveTo>
                <a:cubicBezTo>
                  <a:pt x="1977006" y="172256"/>
                  <a:pt x="1972433" y="172674"/>
                  <a:pt x="1967335" y="173552"/>
                </a:cubicBezTo>
                <a:cubicBezTo>
                  <a:pt x="1957139" y="175309"/>
                  <a:pt x="1943487" y="177406"/>
                  <a:pt x="1926379" y="179844"/>
                </a:cubicBezTo>
                <a:lnTo>
                  <a:pt x="1926379" y="196407"/>
                </a:lnTo>
                <a:cubicBezTo>
                  <a:pt x="1935571" y="196478"/>
                  <a:pt x="1946502" y="194923"/>
                  <a:pt x="1959171" y="191739"/>
                </a:cubicBezTo>
                <a:cubicBezTo>
                  <a:pt x="1971841" y="188556"/>
                  <a:pt x="1980115" y="190147"/>
                  <a:pt x="1983994" y="196514"/>
                </a:cubicBezTo>
                <a:cubicBezTo>
                  <a:pt x="1987873" y="202881"/>
                  <a:pt x="1981453" y="207857"/>
                  <a:pt x="1964732" y="211442"/>
                </a:cubicBezTo>
                <a:cubicBezTo>
                  <a:pt x="1948011" y="215028"/>
                  <a:pt x="1935227" y="215465"/>
                  <a:pt x="1926379" y="212755"/>
                </a:cubicBezTo>
                <a:lnTo>
                  <a:pt x="1926379" y="232867"/>
                </a:lnTo>
                <a:cubicBezTo>
                  <a:pt x="1936718" y="232867"/>
                  <a:pt x="1948388" y="231063"/>
                  <a:pt x="1961387" y="227457"/>
                </a:cubicBezTo>
                <a:cubicBezTo>
                  <a:pt x="1974386" y="223850"/>
                  <a:pt x="1983048" y="225786"/>
                  <a:pt x="1987371" y="233265"/>
                </a:cubicBezTo>
                <a:cubicBezTo>
                  <a:pt x="1991695" y="240743"/>
                  <a:pt x="1984382" y="245493"/>
                  <a:pt x="1965431" y="247515"/>
                </a:cubicBezTo>
                <a:cubicBezTo>
                  <a:pt x="1946480" y="249537"/>
                  <a:pt x="1933370" y="249652"/>
                  <a:pt x="1926099" y="247859"/>
                </a:cubicBezTo>
                <a:lnTo>
                  <a:pt x="1925024" y="267950"/>
                </a:lnTo>
                <a:cubicBezTo>
                  <a:pt x="1935162" y="268022"/>
                  <a:pt x="1948040" y="266688"/>
                  <a:pt x="1963656" y="263949"/>
                </a:cubicBezTo>
                <a:cubicBezTo>
                  <a:pt x="1979273" y="261210"/>
                  <a:pt x="1989350" y="262092"/>
                  <a:pt x="1993889" y="266595"/>
                </a:cubicBezTo>
                <a:cubicBezTo>
                  <a:pt x="1998428" y="271098"/>
                  <a:pt x="2001106" y="271521"/>
                  <a:pt x="2001923" y="267864"/>
                </a:cubicBezTo>
                <a:cubicBezTo>
                  <a:pt x="2002741" y="264207"/>
                  <a:pt x="2003375" y="258166"/>
                  <a:pt x="2003827" y="249742"/>
                </a:cubicBezTo>
                <a:cubicBezTo>
                  <a:pt x="2004279" y="241317"/>
                  <a:pt x="2003859" y="227037"/>
                  <a:pt x="2002569" y="206904"/>
                </a:cubicBezTo>
                <a:cubicBezTo>
                  <a:pt x="2001278" y="186770"/>
                  <a:pt x="1997632" y="175739"/>
                  <a:pt x="1991631" y="173810"/>
                </a:cubicBezTo>
                <a:cubicBezTo>
                  <a:pt x="1988630" y="172846"/>
                  <a:pt x="1985105" y="172342"/>
                  <a:pt x="1981056" y="172299"/>
                </a:cubicBezTo>
                <a:close/>
                <a:moveTo>
                  <a:pt x="5138194" y="170643"/>
                </a:moveTo>
                <a:cubicBezTo>
                  <a:pt x="5141103" y="170962"/>
                  <a:pt x="5145122" y="172595"/>
                  <a:pt x="5150253" y="175542"/>
                </a:cubicBezTo>
                <a:cubicBezTo>
                  <a:pt x="5160513" y="181436"/>
                  <a:pt x="5166827" y="188244"/>
                  <a:pt x="5169193" y="195966"/>
                </a:cubicBezTo>
                <a:cubicBezTo>
                  <a:pt x="5171559" y="203688"/>
                  <a:pt x="5170881" y="211794"/>
                  <a:pt x="5167160" y="220283"/>
                </a:cubicBezTo>
                <a:cubicBezTo>
                  <a:pt x="5163439" y="228773"/>
                  <a:pt x="5158094" y="228851"/>
                  <a:pt x="5151124" y="220520"/>
                </a:cubicBezTo>
                <a:cubicBezTo>
                  <a:pt x="5144155" y="212188"/>
                  <a:pt x="5138749" y="203684"/>
                  <a:pt x="5134906" y="195009"/>
                </a:cubicBezTo>
                <a:cubicBezTo>
                  <a:pt x="5132124" y="185372"/>
                  <a:pt x="5131421" y="178245"/>
                  <a:pt x="5132798" y="173627"/>
                </a:cubicBezTo>
                <a:cubicBezTo>
                  <a:pt x="5133486" y="171319"/>
                  <a:pt x="5135285" y="170324"/>
                  <a:pt x="5138194" y="170643"/>
                </a:cubicBezTo>
                <a:close/>
                <a:moveTo>
                  <a:pt x="6502867" y="158635"/>
                </a:moveTo>
                <a:cubicBezTo>
                  <a:pt x="6512389" y="158635"/>
                  <a:pt x="6521757" y="160191"/>
                  <a:pt x="6530971" y="163302"/>
                </a:cubicBezTo>
                <a:cubicBezTo>
                  <a:pt x="6540184" y="166414"/>
                  <a:pt x="6543967" y="172735"/>
                  <a:pt x="6542317" y="182264"/>
                </a:cubicBezTo>
                <a:cubicBezTo>
                  <a:pt x="6540667" y="191793"/>
                  <a:pt x="6535821" y="195367"/>
                  <a:pt x="6527777" y="192987"/>
                </a:cubicBezTo>
                <a:cubicBezTo>
                  <a:pt x="6519732" y="190606"/>
                  <a:pt x="6513745" y="187939"/>
                  <a:pt x="6509815" y="184985"/>
                </a:cubicBezTo>
                <a:cubicBezTo>
                  <a:pt x="6506029" y="182145"/>
                  <a:pt x="6501215" y="177044"/>
                  <a:pt x="6495371" y="169680"/>
                </a:cubicBezTo>
                <a:cubicBezTo>
                  <a:pt x="6489527" y="162317"/>
                  <a:pt x="6492027" y="158635"/>
                  <a:pt x="6502867" y="158635"/>
                </a:cubicBezTo>
                <a:close/>
                <a:moveTo>
                  <a:pt x="161510" y="153443"/>
                </a:moveTo>
                <a:cubicBezTo>
                  <a:pt x="163534" y="153498"/>
                  <a:pt x="165973" y="154010"/>
                  <a:pt x="168827" y="154978"/>
                </a:cubicBezTo>
                <a:cubicBezTo>
                  <a:pt x="180241" y="158850"/>
                  <a:pt x="188369" y="164521"/>
                  <a:pt x="193208" y="171993"/>
                </a:cubicBezTo>
                <a:cubicBezTo>
                  <a:pt x="198048" y="179464"/>
                  <a:pt x="198403" y="186777"/>
                  <a:pt x="194273" y="193933"/>
                </a:cubicBezTo>
                <a:cubicBezTo>
                  <a:pt x="190143" y="201089"/>
                  <a:pt x="184654" y="202197"/>
                  <a:pt x="177807" y="197256"/>
                </a:cubicBezTo>
                <a:cubicBezTo>
                  <a:pt x="170960" y="192316"/>
                  <a:pt x="166088" y="187430"/>
                  <a:pt x="163191" y="182597"/>
                </a:cubicBezTo>
                <a:cubicBezTo>
                  <a:pt x="160294" y="177765"/>
                  <a:pt x="157397" y="171985"/>
                  <a:pt x="154500" y="165260"/>
                </a:cubicBezTo>
                <a:cubicBezTo>
                  <a:pt x="153102" y="157215"/>
                  <a:pt x="155439" y="153276"/>
                  <a:pt x="161510" y="153443"/>
                </a:cubicBezTo>
                <a:close/>
                <a:moveTo>
                  <a:pt x="1210149" y="142155"/>
                </a:moveTo>
                <a:cubicBezTo>
                  <a:pt x="1211461" y="141947"/>
                  <a:pt x="1213198" y="142081"/>
                  <a:pt x="1215360" y="142556"/>
                </a:cubicBezTo>
                <a:cubicBezTo>
                  <a:pt x="1224007" y="144456"/>
                  <a:pt x="1231682" y="146478"/>
                  <a:pt x="1238387" y="148622"/>
                </a:cubicBezTo>
                <a:cubicBezTo>
                  <a:pt x="1245091" y="150765"/>
                  <a:pt x="1247769" y="153985"/>
                  <a:pt x="1246421" y="158280"/>
                </a:cubicBezTo>
                <a:cubicBezTo>
                  <a:pt x="1245073" y="162575"/>
                  <a:pt x="1244399" y="169885"/>
                  <a:pt x="1244399" y="180210"/>
                </a:cubicBezTo>
                <a:cubicBezTo>
                  <a:pt x="1262553" y="179392"/>
                  <a:pt x="1280626" y="177614"/>
                  <a:pt x="1298615" y="174875"/>
                </a:cubicBezTo>
                <a:cubicBezTo>
                  <a:pt x="1316605" y="172136"/>
                  <a:pt x="1329838" y="175517"/>
                  <a:pt x="1338313" y="185017"/>
                </a:cubicBezTo>
                <a:cubicBezTo>
                  <a:pt x="1346788" y="194517"/>
                  <a:pt x="1343357" y="199042"/>
                  <a:pt x="1328020" y="198590"/>
                </a:cubicBezTo>
                <a:cubicBezTo>
                  <a:pt x="1312683" y="198138"/>
                  <a:pt x="1284809" y="199182"/>
                  <a:pt x="1244399" y="201720"/>
                </a:cubicBezTo>
                <a:cubicBezTo>
                  <a:pt x="1244399" y="217480"/>
                  <a:pt x="1245299" y="236047"/>
                  <a:pt x="1247098" y="257421"/>
                </a:cubicBezTo>
                <a:cubicBezTo>
                  <a:pt x="1248898" y="278795"/>
                  <a:pt x="1244944" y="295591"/>
                  <a:pt x="1235235" y="307809"/>
                </a:cubicBezTo>
                <a:cubicBezTo>
                  <a:pt x="1225527" y="320027"/>
                  <a:pt x="1218454" y="322339"/>
                  <a:pt x="1214015" y="314746"/>
                </a:cubicBezTo>
                <a:cubicBezTo>
                  <a:pt x="1209577" y="307153"/>
                  <a:pt x="1201131" y="298355"/>
                  <a:pt x="1188676" y="288353"/>
                </a:cubicBezTo>
                <a:cubicBezTo>
                  <a:pt x="1176222" y="278350"/>
                  <a:pt x="1175024" y="274478"/>
                  <a:pt x="1185084" y="276737"/>
                </a:cubicBezTo>
                <a:cubicBezTo>
                  <a:pt x="1195144" y="278996"/>
                  <a:pt x="1203637" y="280125"/>
                  <a:pt x="1210563" y="280125"/>
                </a:cubicBezTo>
                <a:cubicBezTo>
                  <a:pt x="1215955" y="280125"/>
                  <a:pt x="1218866" y="271402"/>
                  <a:pt x="1219296" y="253958"/>
                </a:cubicBezTo>
                <a:cubicBezTo>
                  <a:pt x="1219726" y="236513"/>
                  <a:pt x="1219562" y="219631"/>
                  <a:pt x="1218801" y="203312"/>
                </a:cubicBezTo>
                <a:cubicBezTo>
                  <a:pt x="1186034" y="207771"/>
                  <a:pt x="1166492" y="211138"/>
                  <a:pt x="1160175" y="213411"/>
                </a:cubicBezTo>
                <a:cubicBezTo>
                  <a:pt x="1153858" y="215684"/>
                  <a:pt x="1145365" y="212747"/>
                  <a:pt x="1134696" y="204602"/>
                </a:cubicBezTo>
                <a:cubicBezTo>
                  <a:pt x="1124027" y="196457"/>
                  <a:pt x="1126823" y="192384"/>
                  <a:pt x="1143085" y="192384"/>
                </a:cubicBezTo>
                <a:cubicBezTo>
                  <a:pt x="1156393" y="192384"/>
                  <a:pt x="1181108" y="189860"/>
                  <a:pt x="1217231" y="184813"/>
                </a:cubicBezTo>
                <a:cubicBezTo>
                  <a:pt x="1217231" y="172796"/>
                  <a:pt x="1214758" y="162273"/>
                  <a:pt x="1209810" y="153246"/>
                </a:cubicBezTo>
                <a:cubicBezTo>
                  <a:pt x="1206099" y="146476"/>
                  <a:pt x="1206213" y="142779"/>
                  <a:pt x="1210149" y="142155"/>
                </a:cubicBezTo>
                <a:close/>
                <a:moveTo>
                  <a:pt x="5211295" y="139853"/>
                </a:moveTo>
                <a:cubicBezTo>
                  <a:pt x="5212811" y="139764"/>
                  <a:pt x="5214673" y="140019"/>
                  <a:pt x="5216881" y="140620"/>
                </a:cubicBezTo>
                <a:cubicBezTo>
                  <a:pt x="5225715" y="143022"/>
                  <a:pt x="5234065" y="146922"/>
                  <a:pt x="5241930" y="152321"/>
                </a:cubicBezTo>
                <a:cubicBezTo>
                  <a:pt x="5249796" y="157720"/>
                  <a:pt x="5251093" y="162621"/>
                  <a:pt x="5245823" y="167024"/>
                </a:cubicBezTo>
                <a:cubicBezTo>
                  <a:pt x="5240553" y="171426"/>
                  <a:pt x="5233301" y="181540"/>
                  <a:pt x="5224066" y="197364"/>
                </a:cubicBezTo>
                <a:cubicBezTo>
                  <a:pt x="5214831" y="213188"/>
                  <a:pt x="5205818" y="226363"/>
                  <a:pt x="5197027" y="236889"/>
                </a:cubicBezTo>
                <a:cubicBezTo>
                  <a:pt x="5229981" y="233333"/>
                  <a:pt x="5253990" y="229970"/>
                  <a:pt x="5269054" y="226801"/>
                </a:cubicBezTo>
                <a:cubicBezTo>
                  <a:pt x="5284119" y="223632"/>
                  <a:pt x="5295903" y="226525"/>
                  <a:pt x="5304407" y="235480"/>
                </a:cubicBezTo>
                <a:cubicBezTo>
                  <a:pt x="5312911" y="244436"/>
                  <a:pt x="5315528" y="250086"/>
                  <a:pt x="5312258" y="252430"/>
                </a:cubicBezTo>
                <a:cubicBezTo>
                  <a:pt x="5308988" y="254775"/>
                  <a:pt x="5298448" y="255947"/>
                  <a:pt x="5280638" y="255947"/>
                </a:cubicBezTo>
                <a:cubicBezTo>
                  <a:pt x="5264663" y="255947"/>
                  <a:pt x="5244135" y="257069"/>
                  <a:pt x="5219054" y="259314"/>
                </a:cubicBezTo>
                <a:cubicBezTo>
                  <a:pt x="5193973" y="261558"/>
                  <a:pt x="5171000" y="264935"/>
                  <a:pt x="5150135" y="269445"/>
                </a:cubicBezTo>
                <a:cubicBezTo>
                  <a:pt x="5129270" y="273955"/>
                  <a:pt x="5114879" y="275730"/>
                  <a:pt x="5106964" y="274769"/>
                </a:cubicBezTo>
                <a:cubicBezTo>
                  <a:pt x="5099048" y="273808"/>
                  <a:pt x="5092484" y="270019"/>
                  <a:pt x="5087271" y="263401"/>
                </a:cubicBezTo>
                <a:cubicBezTo>
                  <a:pt x="5082058" y="256783"/>
                  <a:pt x="5086095" y="253201"/>
                  <a:pt x="5099381" y="252656"/>
                </a:cubicBezTo>
                <a:cubicBezTo>
                  <a:pt x="5112667" y="252111"/>
                  <a:pt x="5139179" y="247953"/>
                  <a:pt x="5178916" y="240180"/>
                </a:cubicBezTo>
                <a:cubicBezTo>
                  <a:pt x="5184623" y="229569"/>
                  <a:pt x="5191292" y="214042"/>
                  <a:pt x="5198920" y="193600"/>
                </a:cubicBezTo>
                <a:cubicBezTo>
                  <a:pt x="5206549" y="173158"/>
                  <a:pt x="5209242" y="158617"/>
                  <a:pt x="5206997" y="149977"/>
                </a:cubicBezTo>
                <a:cubicBezTo>
                  <a:pt x="5205314" y="143497"/>
                  <a:pt x="5206747" y="140122"/>
                  <a:pt x="5211295" y="139853"/>
                </a:cubicBezTo>
                <a:close/>
                <a:moveTo>
                  <a:pt x="229962" y="130223"/>
                </a:moveTo>
                <a:cubicBezTo>
                  <a:pt x="231643" y="130016"/>
                  <a:pt x="233811" y="130323"/>
                  <a:pt x="236466" y="131144"/>
                </a:cubicBezTo>
                <a:cubicBezTo>
                  <a:pt x="247084" y="134428"/>
                  <a:pt x="256560" y="139003"/>
                  <a:pt x="264891" y="144868"/>
                </a:cubicBezTo>
                <a:cubicBezTo>
                  <a:pt x="273223" y="150733"/>
                  <a:pt x="274116" y="156512"/>
                  <a:pt x="267570" y="162205"/>
                </a:cubicBezTo>
                <a:cubicBezTo>
                  <a:pt x="261023" y="167898"/>
                  <a:pt x="250350" y="187846"/>
                  <a:pt x="235551" y="222047"/>
                </a:cubicBezTo>
                <a:cubicBezTo>
                  <a:pt x="262597" y="219451"/>
                  <a:pt x="280063" y="217003"/>
                  <a:pt x="287950" y="214701"/>
                </a:cubicBezTo>
                <a:cubicBezTo>
                  <a:pt x="295838" y="212400"/>
                  <a:pt x="304148" y="214364"/>
                  <a:pt x="312881" y="220595"/>
                </a:cubicBezTo>
                <a:cubicBezTo>
                  <a:pt x="321614" y="226826"/>
                  <a:pt x="324525" y="232254"/>
                  <a:pt x="321614" y="236878"/>
                </a:cubicBezTo>
                <a:cubicBezTo>
                  <a:pt x="318703" y="241503"/>
                  <a:pt x="308618" y="243590"/>
                  <a:pt x="291360" y="243138"/>
                </a:cubicBezTo>
                <a:cubicBezTo>
                  <a:pt x="274101" y="242686"/>
                  <a:pt x="257409" y="243360"/>
                  <a:pt x="241284" y="245160"/>
                </a:cubicBezTo>
                <a:cubicBezTo>
                  <a:pt x="225158" y="246960"/>
                  <a:pt x="206821" y="249197"/>
                  <a:pt x="186271" y="251871"/>
                </a:cubicBezTo>
                <a:cubicBezTo>
                  <a:pt x="165722" y="254546"/>
                  <a:pt x="151543" y="256793"/>
                  <a:pt x="143735" y="258615"/>
                </a:cubicBezTo>
                <a:cubicBezTo>
                  <a:pt x="135927" y="260436"/>
                  <a:pt x="127204" y="257116"/>
                  <a:pt x="117567" y="248655"/>
                </a:cubicBezTo>
                <a:cubicBezTo>
                  <a:pt x="107931" y="240195"/>
                  <a:pt x="110419" y="235685"/>
                  <a:pt x="125032" y="235125"/>
                </a:cubicBezTo>
                <a:cubicBezTo>
                  <a:pt x="139644" y="234566"/>
                  <a:pt x="169020" y="231261"/>
                  <a:pt x="213159" y="225209"/>
                </a:cubicBezTo>
                <a:cubicBezTo>
                  <a:pt x="227987" y="185530"/>
                  <a:pt x="232924" y="159111"/>
                  <a:pt x="227969" y="145954"/>
                </a:cubicBezTo>
                <a:cubicBezTo>
                  <a:pt x="224253" y="136086"/>
                  <a:pt x="224917" y="130843"/>
                  <a:pt x="229962" y="130223"/>
                </a:cubicBezTo>
                <a:close/>
                <a:moveTo>
                  <a:pt x="4817456" y="129079"/>
                </a:moveTo>
                <a:lnTo>
                  <a:pt x="4776845" y="134091"/>
                </a:lnTo>
                <a:cubicBezTo>
                  <a:pt x="4776056" y="146582"/>
                  <a:pt x="4774350" y="155975"/>
                  <a:pt x="4771725" y="162270"/>
                </a:cubicBezTo>
                <a:cubicBezTo>
                  <a:pt x="4784646" y="164751"/>
                  <a:pt x="4792601" y="169336"/>
                  <a:pt x="4795591" y="176026"/>
                </a:cubicBezTo>
                <a:lnTo>
                  <a:pt x="4795296" y="191530"/>
                </a:lnTo>
                <a:lnTo>
                  <a:pt x="4803464" y="179489"/>
                </a:lnTo>
                <a:cubicBezTo>
                  <a:pt x="4811000" y="164410"/>
                  <a:pt x="4815664" y="147607"/>
                  <a:pt x="4817456" y="129079"/>
                </a:cubicBezTo>
                <a:close/>
                <a:moveTo>
                  <a:pt x="2631666" y="123121"/>
                </a:moveTo>
                <a:cubicBezTo>
                  <a:pt x="2630225" y="122591"/>
                  <a:pt x="2626414" y="122777"/>
                  <a:pt x="2620233" y="123680"/>
                </a:cubicBezTo>
                <a:cubicBezTo>
                  <a:pt x="2614053" y="124584"/>
                  <a:pt x="2605592" y="126125"/>
                  <a:pt x="2594851" y="128305"/>
                </a:cubicBezTo>
                <a:cubicBezTo>
                  <a:pt x="2595711" y="142158"/>
                  <a:pt x="2596521" y="154060"/>
                  <a:pt x="2597282" y="164012"/>
                </a:cubicBezTo>
                <a:cubicBezTo>
                  <a:pt x="2610087" y="162320"/>
                  <a:pt x="2621438" y="159954"/>
                  <a:pt x="2631332" y="156914"/>
                </a:cubicBezTo>
                <a:cubicBezTo>
                  <a:pt x="2632996" y="144380"/>
                  <a:pt x="2633828" y="135525"/>
                  <a:pt x="2633828" y="130349"/>
                </a:cubicBezTo>
                <a:cubicBezTo>
                  <a:pt x="2633828" y="126061"/>
                  <a:pt x="2633107" y="123652"/>
                  <a:pt x="2631666" y="123121"/>
                </a:cubicBezTo>
                <a:close/>
                <a:moveTo>
                  <a:pt x="502812" y="113478"/>
                </a:moveTo>
                <a:cubicBezTo>
                  <a:pt x="510060" y="113131"/>
                  <a:pt x="516596" y="115894"/>
                  <a:pt x="522420" y="121766"/>
                </a:cubicBezTo>
                <a:cubicBezTo>
                  <a:pt x="530185" y="129596"/>
                  <a:pt x="525367" y="134568"/>
                  <a:pt x="507965" y="136683"/>
                </a:cubicBezTo>
                <a:cubicBezTo>
                  <a:pt x="490563" y="138799"/>
                  <a:pt x="471365" y="141469"/>
                  <a:pt x="450371" y="144696"/>
                </a:cubicBezTo>
                <a:cubicBezTo>
                  <a:pt x="462073" y="149328"/>
                  <a:pt x="465521" y="154612"/>
                  <a:pt x="460717" y="160549"/>
                </a:cubicBezTo>
                <a:cubicBezTo>
                  <a:pt x="455913" y="166486"/>
                  <a:pt x="448940" y="175520"/>
                  <a:pt x="439798" y="187652"/>
                </a:cubicBezTo>
                <a:cubicBezTo>
                  <a:pt x="430657" y="199784"/>
                  <a:pt x="429441" y="204609"/>
                  <a:pt x="436153" y="202129"/>
                </a:cubicBezTo>
                <a:cubicBezTo>
                  <a:pt x="442864" y="199648"/>
                  <a:pt x="457003" y="195109"/>
                  <a:pt x="478571" y="188512"/>
                </a:cubicBezTo>
                <a:cubicBezTo>
                  <a:pt x="475143" y="184124"/>
                  <a:pt x="472487" y="178492"/>
                  <a:pt x="470601" y="171616"/>
                </a:cubicBezTo>
                <a:cubicBezTo>
                  <a:pt x="468716" y="164740"/>
                  <a:pt x="473498" y="164417"/>
                  <a:pt x="484949" y="170648"/>
                </a:cubicBezTo>
                <a:cubicBezTo>
                  <a:pt x="496399" y="176879"/>
                  <a:pt x="505197" y="184074"/>
                  <a:pt x="511342" y="192234"/>
                </a:cubicBezTo>
                <a:cubicBezTo>
                  <a:pt x="517487" y="200393"/>
                  <a:pt x="518763" y="208779"/>
                  <a:pt x="515171" y="217390"/>
                </a:cubicBezTo>
                <a:cubicBezTo>
                  <a:pt x="511579" y="226001"/>
                  <a:pt x="506932" y="227758"/>
                  <a:pt x="501232" y="222660"/>
                </a:cubicBezTo>
                <a:cubicBezTo>
                  <a:pt x="495532" y="217562"/>
                  <a:pt x="490100" y="210216"/>
                  <a:pt x="484938" y="200623"/>
                </a:cubicBezTo>
                <a:cubicBezTo>
                  <a:pt x="471673" y="206832"/>
                  <a:pt x="457828" y="213651"/>
                  <a:pt x="443401" y="221079"/>
                </a:cubicBezTo>
                <a:cubicBezTo>
                  <a:pt x="428975" y="228507"/>
                  <a:pt x="418123" y="235054"/>
                  <a:pt x="410846" y="240718"/>
                </a:cubicBezTo>
                <a:cubicBezTo>
                  <a:pt x="403568" y="246382"/>
                  <a:pt x="397961" y="244127"/>
                  <a:pt x="394024" y="233953"/>
                </a:cubicBezTo>
                <a:cubicBezTo>
                  <a:pt x="390088" y="223779"/>
                  <a:pt x="390737" y="216960"/>
                  <a:pt x="395971" y="213497"/>
                </a:cubicBezTo>
                <a:cubicBezTo>
                  <a:pt x="401205" y="210034"/>
                  <a:pt x="406203" y="205276"/>
                  <a:pt x="410964" y="199225"/>
                </a:cubicBezTo>
                <a:cubicBezTo>
                  <a:pt x="415725" y="193173"/>
                  <a:pt x="420758" y="184078"/>
                  <a:pt x="426064" y="171939"/>
                </a:cubicBezTo>
                <a:cubicBezTo>
                  <a:pt x="431370" y="159800"/>
                  <a:pt x="433292" y="152260"/>
                  <a:pt x="431829" y="149321"/>
                </a:cubicBezTo>
                <a:cubicBezTo>
                  <a:pt x="422651" y="151873"/>
                  <a:pt x="414538" y="153859"/>
                  <a:pt x="407490" y="155279"/>
                </a:cubicBezTo>
                <a:cubicBezTo>
                  <a:pt x="400442" y="156699"/>
                  <a:pt x="393677" y="157634"/>
                  <a:pt x="387195" y="158086"/>
                </a:cubicBezTo>
                <a:cubicBezTo>
                  <a:pt x="380713" y="158538"/>
                  <a:pt x="373848" y="155508"/>
                  <a:pt x="366599" y="148998"/>
                </a:cubicBezTo>
                <a:cubicBezTo>
                  <a:pt x="359350" y="142488"/>
                  <a:pt x="361655" y="138655"/>
                  <a:pt x="373515" y="137501"/>
                </a:cubicBezTo>
                <a:cubicBezTo>
                  <a:pt x="385374" y="136346"/>
                  <a:pt x="399861" y="134421"/>
                  <a:pt x="416976" y="131725"/>
                </a:cubicBezTo>
                <a:cubicBezTo>
                  <a:pt x="434091" y="129029"/>
                  <a:pt x="448854" y="126351"/>
                  <a:pt x="461266" y="123691"/>
                </a:cubicBezTo>
                <a:cubicBezTo>
                  <a:pt x="473677" y="121031"/>
                  <a:pt x="485031" y="118088"/>
                  <a:pt x="495327" y="114861"/>
                </a:cubicBezTo>
                <a:cubicBezTo>
                  <a:pt x="497901" y="114055"/>
                  <a:pt x="500397" y="113593"/>
                  <a:pt x="502812" y="113478"/>
                </a:cubicBezTo>
                <a:close/>
                <a:moveTo>
                  <a:pt x="6154107" y="105300"/>
                </a:moveTo>
                <a:cubicBezTo>
                  <a:pt x="6157959" y="105436"/>
                  <a:pt x="6162352" y="106702"/>
                  <a:pt x="6167285" y="109096"/>
                </a:cubicBezTo>
                <a:cubicBezTo>
                  <a:pt x="6182213" y="115693"/>
                  <a:pt x="6186487" y="122562"/>
                  <a:pt x="6180105" y="129703"/>
                </a:cubicBezTo>
                <a:cubicBezTo>
                  <a:pt x="6173723" y="136845"/>
                  <a:pt x="6169224" y="151328"/>
                  <a:pt x="6166607" y="173154"/>
                </a:cubicBezTo>
                <a:cubicBezTo>
                  <a:pt x="6163990" y="194980"/>
                  <a:pt x="6162975" y="207911"/>
                  <a:pt x="6163564" y="211948"/>
                </a:cubicBezTo>
                <a:cubicBezTo>
                  <a:pt x="6164151" y="215985"/>
                  <a:pt x="6171160" y="213730"/>
                  <a:pt x="6184590" y="205183"/>
                </a:cubicBezTo>
                <a:cubicBezTo>
                  <a:pt x="6198019" y="196636"/>
                  <a:pt x="6206273" y="193779"/>
                  <a:pt x="6209349" y="196611"/>
                </a:cubicBezTo>
                <a:cubicBezTo>
                  <a:pt x="6212425" y="199443"/>
                  <a:pt x="6205466" y="208693"/>
                  <a:pt x="6188473" y="224359"/>
                </a:cubicBezTo>
                <a:cubicBezTo>
                  <a:pt x="6171480" y="240026"/>
                  <a:pt x="6158931" y="253259"/>
                  <a:pt x="6150830" y="264057"/>
                </a:cubicBezTo>
                <a:cubicBezTo>
                  <a:pt x="6142727" y="274855"/>
                  <a:pt x="6136127" y="274403"/>
                  <a:pt x="6131029" y="262702"/>
                </a:cubicBezTo>
                <a:cubicBezTo>
                  <a:pt x="6125931" y="251000"/>
                  <a:pt x="6125200" y="242102"/>
                  <a:pt x="6128835" y="236007"/>
                </a:cubicBezTo>
                <a:cubicBezTo>
                  <a:pt x="6132471" y="229913"/>
                  <a:pt x="6135392" y="222879"/>
                  <a:pt x="6137601" y="214906"/>
                </a:cubicBezTo>
                <a:cubicBezTo>
                  <a:pt x="6139809" y="206932"/>
                  <a:pt x="6141365" y="196231"/>
                  <a:pt x="6142269" y="182801"/>
                </a:cubicBezTo>
                <a:cubicBezTo>
                  <a:pt x="6143172" y="169372"/>
                  <a:pt x="6143849" y="157509"/>
                  <a:pt x="6144301" y="147213"/>
                </a:cubicBezTo>
                <a:cubicBezTo>
                  <a:pt x="6144753" y="136916"/>
                  <a:pt x="6142279" y="132872"/>
                  <a:pt x="6136880" y="135081"/>
                </a:cubicBezTo>
                <a:cubicBezTo>
                  <a:pt x="6131481" y="137289"/>
                  <a:pt x="6124243" y="140666"/>
                  <a:pt x="6115166" y="145212"/>
                </a:cubicBezTo>
                <a:cubicBezTo>
                  <a:pt x="6106089" y="149758"/>
                  <a:pt x="6096863" y="148360"/>
                  <a:pt x="6087493" y="141018"/>
                </a:cubicBezTo>
                <a:cubicBezTo>
                  <a:pt x="6078121" y="133676"/>
                  <a:pt x="6078200" y="129395"/>
                  <a:pt x="6087729" y="128176"/>
                </a:cubicBezTo>
                <a:cubicBezTo>
                  <a:pt x="6097258" y="126957"/>
                  <a:pt x="6107661" y="124397"/>
                  <a:pt x="6118941" y="120497"/>
                </a:cubicBezTo>
                <a:cubicBezTo>
                  <a:pt x="6130219" y="116596"/>
                  <a:pt x="6138629" y="112524"/>
                  <a:pt x="6144172" y="108279"/>
                </a:cubicBezTo>
                <a:cubicBezTo>
                  <a:pt x="6146943" y="106157"/>
                  <a:pt x="6150255" y="105164"/>
                  <a:pt x="6154107" y="105300"/>
                </a:cubicBezTo>
                <a:close/>
                <a:moveTo>
                  <a:pt x="7228765" y="98282"/>
                </a:moveTo>
                <a:cubicBezTo>
                  <a:pt x="7230797" y="98042"/>
                  <a:pt x="7233291" y="98227"/>
                  <a:pt x="7236246" y="98836"/>
                </a:cubicBezTo>
                <a:cubicBezTo>
                  <a:pt x="7248070" y="101274"/>
                  <a:pt x="7255971" y="105888"/>
                  <a:pt x="7259951" y="112678"/>
                </a:cubicBezTo>
                <a:cubicBezTo>
                  <a:pt x="7263930" y="119468"/>
                  <a:pt x="7263787" y="125473"/>
                  <a:pt x="7259521" y="130693"/>
                </a:cubicBezTo>
                <a:cubicBezTo>
                  <a:pt x="7255255" y="135913"/>
                  <a:pt x="7249088" y="135827"/>
                  <a:pt x="7241021" y="130435"/>
                </a:cubicBezTo>
                <a:cubicBezTo>
                  <a:pt x="7232955" y="125043"/>
                  <a:pt x="7226937" y="118869"/>
                  <a:pt x="7222963" y="111914"/>
                </a:cubicBezTo>
                <a:cubicBezTo>
                  <a:pt x="7220737" y="103547"/>
                  <a:pt x="7222671" y="99003"/>
                  <a:pt x="7228765" y="98282"/>
                </a:cubicBezTo>
                <a:close/>
                <a:moveTo>
                  <a:pt x="5241901" y="97731"/>
                </a:moveTo>
                <a:cubicBezTo>
                  <a:pt x="5247183" y="98285"/>
                  <a:pt x="5251908" y="100141"/>
                  <a:pt x="5256073" y="103299"/>
                </a:cubicBezTo>
                <a:cubicBezTo>
                  <a:pt x="5264405" y="109616"/>
                  <a:pt x="5264035" y="114793"/>
                  <a:pt x="5254965" y="118830"/>
                </a:cubicBezTo>
                <a:cubicBezTo>
                  <a:pt x="5245895" y="122867"/>
                  <a:pt x="5230694" y="127154"/>
                  <a:pt x="5209363" y="131693"/>
                </a:cubicBezTo>
                <a:cubicBezTo>
                  <a:pt x="5188033" y="136232"/>
                  <a:pt x="5171696" y="138956"/>
                  <a:pt x="5160352" y="139867"/>
                </a:cubicBezTo>
                <a:cubicBezTo>
                  <a:pt x="5149009" y="140778"/>
                  <a:pt x="5139889" y="138791"/>
                  <a:pt x="5132991" y="133909"/>
                </a:cubicBezTo>
                <a:cubicBezTo>
                  <a:pt x="5126094" y="129026"/>
                  <a:pt x="5125889" y="125864"/>
                  <a:pt x="5132378" y="124422"/>
                </a:cubicBezTo>
                <a:cubicBezTo>
                  <a:pt x="5138867" y="122981"/>
                  <a:pt x="5153039" y="119077"/>
                  <a:pt x="5174893" y="112710"/>
                </a:cubicBezTo>
                <a:cubicBezTo>
                  <a:pt x="5195084" y="108322"/>
                  <a:pt x="5211579" y="104077"/>
                  <a:pt x="5224377" y="99976"/>
                </a:cubicBezTo>
                <a:cubicBezTo>
                  <a:pt x="5230777" y="97925"/>
                  <a:pt x="5236618" y="97177"/>
                  <a:pt x="5241901" y="97731"/>
                </a:cubicBezTo>
                <a:close/>
                <a:moveTo>
                  <a:pt x="2642416" y="95082"/>
                </a:moveTo>
                <a:cubicBezTo>
                  <a:pt x="2648177" y="95850"/>
                  <a:pt x="2655223" y="98384"/>
                  <a:pt x="2663555" y="102686"/>
                </a:cubicBezTo>
                <a:cubicBezTo>
                  <a:pt x="2675343" y="111362"/>
                  <a:pt x="2678436" y="118543"/>
                  <a:pt x="2672836" y="124229"/>
                </a:cubicBezTo>
                <a:cubicBezTo>
                  <a:pt x="2667237" y="129915"/>
                  <a:pt x="2661942" y="139512"/>
                  <a:pt x="2656951" y="153020"/>
                </a:cubicBezTo>
                <a:cubicBezTo>
                  <a:pt x="2667749" y="167404"/>
                  <a:pt x="2667638" y="174879"/>
                  <a:pt x="2656618" y="175445"/>
                </a:cubicBezTo>
                <a:cubicBezTo>
                  <a:pt x="2645597" y="176011"/>
                  <a:pt x="2626170" y="178395"/>
                  <a:pt x="2598336" y="182597"/>
                </a:cubicBezTo>
                <a:cubicBezTo>
                  <a:pt x="2596271" y="193711"/>
                  <a:pt x="2592754" y="198382"/>
                  <a:pt x="2587785" y="196611"/>
                </a:cubicBezTo>
                <a:cubicBezTo>
                  <a:pt x="2582816" y="194840"/>
                  <a:pt x="2578944" y="187706"/>
                  <a:pt x="2576169" y="175208"/>
                </a:cubicBezTo>
                <a:cubicBezTo>
                  <a:pt x="2573394" y="162711"/>
                  <a:pt x="2571100" y="151920"/>
                  <a:pt x="2569286" y="142835"/>
                </a:cubicBezTo>
                <a:cubicBezTo>
                  <a:pt x="2567472" y="133751"/>
                  <a:pt x="2564504" y="125340"/>
                  <a:pt x="2560381" y="117604"/>
                </a:cubicBezTo>
                <a:cubicBezTo>
                  <a:pt x="2556258" y="109867"/>
                  <a:pt x="2557824" y="105999"/>
                  <a:pt x="2565081" y="105999"/>
                </a:cubicBezTo>
                <a:cubicBezTo>
                  <a:pt x="2570272" y="105999"/>
                  <a:pt x="2575488" y="106895"/>
                  <a:pt x="2580730" y="108688"/>
                </a:cubicBezTo>
                <a:cubicBezTo>
                  <a:pt x="2585971" y="110480"/>
                  <a:pt x="2593729" y="110545"/>
                  <a:pt x="2604003" y="108881"/>
                </a:cubicBezTo>
                <a:cubicBezTo>
                  <a:pt x="2614278" y="107218"/>
                  <a:pt x="2622607" y="103618"/>
                  <a:pt x="2628988" y="98083"/>
                </a:cubicBezTo>
                <a:cubicBezTo>
                  <a:pt x="2632178" y="95315"/>
                  <a:pt x="2636654" y="94315"/>
                  <a:pt x="2642416" y="95082"/>
                </a:cubicBezTo>
                <a:close/>
                <a:moveTo>
                  <a:pt x="891117" y="93975"/>
                </a:moveTo>
                <a:cubicBezTo>
                  <a:pt x="884392" y="96542"/>
                  <a:pt x="878799" y="98771"/>
                  <a:pt x="874339" y="100664"/>
                </a:cubicBezTo>
                <a:cubicBezTo>
                  <a:pt x="874769" y="110968"/>
                  <a:pt x="875193" y="120388"/>
                  <a:pt x="875608" y="128924"/>
                </a:cubicBezTo>
                <a:lnTo>
                  <a:pt x="876737" y="150056"/>
                </a:lnTo>
                <a:lnTo>
                  <a:pt x="884938" y="148019"/>
                </a:lnTo>
                <a:cubicBezTo>
                  <a:pt x="890291" y="146564"/>
                  <a:pt x="897054" y="144631"/>
                  <a:pt x="905228" y="142222"/>
                </a:cubicBezTo>
                <a:cubicBezTo>
                  <a:pt x="902661" y="130779"/>
                  <a:pt x="900245" y="121203"/>
                  <a:pt x="897979" y="113495"/>
                </a:cubicBezTo>
                <a:cubicBezTo>
                  <a:pt x="895713" y="105787"/>
                  <a:pt x="894211" y="100822"/>
                  <a:pt x="893473" y="98599"/>
                </a:cubicBezTo>
                <a:cubicBezTo>
                  <a:pt x="892734" y="96377"/>
                  <a:pt x="891949" y="94835"/>
                  <a:pt x="891117" y="93975"/>
                </a:cubicBezTo>
                <a:close/>
                <a:moveTo>
                  <a:pt x="3982817" y="93082"/>
                </a:moveTo>
                <a:cubicBezTo>
                  <a:pt x="3981340" y="92788"/>
                  <a:pt x="3974686" y="94534"/>
                  <a:pt x="3962856" y="98320"/>
                </a:cubicBezTo>
                <a:cubicBezTo>
                  <a:pt x="3963716" y="117794"/>
                  <a:pt x="3964541" y="134744"/>
                  <a:pt x="3965329" y="149170"/>
                </a:cubicBezTo>
                <a:cubicBezTo>
                  <a:pt x="3966204" y="149328"/>
                  <a:pt x="3972127" y="147449"/>
                  <a:pt x="3983097" y="143534"/>
                </a:cubicBezTo>
                <a:cubicBezTo>
                  <a:pt x="3984803" y="127430"/>
                  <a:pt x="3985879" y="116349"/>
                  <a:pt x="3986323" y="110290"/>
                </a:cubicBezTo>
                <a:cubicBezTo>
                  <a:pt x="3986768" y="104231"/>
                  <a:pt x="3986664" y="99922"/>
                  <a:pt x="3986012" y="97363"/>
                </a:cubicBezTo>
                <a:cubicBezTo>
                  <a:pt x="3985359" y="94803"/>
                  <a:pt x="3984294" y="93376"/>
                  <a:pt x="3982817" y="93082"/>
                </a:cubicBezTo>
                <a:close/>
                <a:moveTo>
                  <a:pt x="258492" y="91716"/>
                </a:moveTo>
                <a:cubicBezTo>
                  <a:pt x="262794" y="92293"/>
                  <a:pt x="266928" y="93967"/>
                  <a:pt x="270893" y="96739"/>
                </a:cubicBezTo>
                <a:cubicBezTo>
                  <a:pt x="278823" y="102281"/>
                  <a:pt x="279902" y="107444"/>
                  <a:pt x="274130" y="112226"/>
                </a:cubicBezTo>
                <a:cubicBezTo>
                  <a:pt x="268358" y="117009"/>
                  <a:pt x="256488" y="121013"/>
                  <a:pt x="238520" y="124240"/>
                </a:cubicBezTo>
                <a:cubicBezTo>
                  <a:pt x="220551" y="127466"/>
                  <a:pt x="204386" y="129753"/>
                  <a:pt x="190025" y="131101"/>
                </a:cubicBezTo>
                <a:cubicBezTo>
                  <a:pt x="175663" y="132449"/>
                  <a:pt x="164112" y="130184"/>
                  <a:pt x="155372" y="124304"/>
                </a:cubicBezTo>
                <a:cubicBezTo>
                  <a:pt x="146632" y="118425"/>
                  <a:pt x="146301" y="114832"/>
                  <a:pt x="154382" y="113528"/>
                </a:cubicBezTo>
                <a:cubicBezTo>
                  <a:pt x="162463" y="112223"/>
                  <a:pt x="175581" y="110208"/>
                  <a:pt x="193735" y="107483"/>
                </a:cubicBezTo>
                <a:cubicBezTo>
                  <a:pt x="218687" y="101245"/>
                  <a:pt x="235802" y="96509"/>
                  <a:pt x="245081" y="93276"/>
                </a:cubicBezTo>
                <a:cubicBezTo>
                  <a:pt x="249720" y="91659"/>
                  <a:pt x="254190" y="91139"/>
                  <a:pt x="258492" y="91716"/>
                </a:cubicBezTo>
                <a:close/>
                <a:moveTo>
                  <a:pt x="3444794" y="87855"/>
                </a:moveTo>
                <a:cubicBezTo>
                  <a:pt x="3441690" y="88264"/>
                  <a:pt x="3436015" y="88927"/>
                  <a:pt x="3427769" y="89845"/>
                </a:cubicBezTo>
                <a:cubicBezTo>
                  <a:pt x="3419523" y="90762"/>
                  <a:pt x="3409256" y="92734"/>
                  <a:pt x="3396966" y="95760"/>
                </a:cubicBezTo>
                <a:cubicBezTo>
                  <a:pt x="3397870" y="103834"/>
                  <a:pt x="3398321" y="117134"/>
                  <a:pt x="3398321" y="135662"/>
                </a:cubicBezTo>
                <a:cubicBezTo>
                  <a:pt x="3401935" y="135762"/>
                  <a:pt x="3408095" y="134213"/>
                  <a:pt x="3416799" y="131015"/>
                </a:cubicBezTo>
                <a:cubicBezTo>
                  <a:pt x="3425503" y="127818"/>
                  <a:pt x="3433146" y="128682"/>
                  <a:pt x="3439729" y="133607"/>
                </a:cubicBezTo>
                <a:cubicBezTo>
                  <a:pt x="3446311" y="138533"/>
                  <a:pt x="3444558" y="143283"/>
                  <a:pt x="3434470" y="147858"/>
                </a:cubicBezTo>
                <a:cubicBezTo>
                  <a:pt x="3424381" y="152433"/>
                  <a:pt x="3412776" y="154720"/>
                  <a:pt x="3399655" y="154720"/>
                </a:cubicBezTo>
                <a:lnTo>
                  <a:pt x="3399655" y="188297"/>
                </a:lnTo>
                <a:cubicBezTo>
                  <a:pt x="3403470" y="188383"/>
                  <a:pt x="3410031" y="187057"/>
                  <a:pt x="3419337" y="184318"/>
                </a:cubicBezTo>
                <a:cubicBezTo>
                  <a:pt x="3428644" y="181579"/>
                  <a:pt x="3435789" y="183070"/>
                  <a:pt x="3440772" y="188792"/>
                </a:cubicBezTo>
                <a:cubicBezTo>
                  <a:pt x="3445756" y="194514"/>
                  <a:pt x="3442705" y="199038"/>
                  <a:pt x="3431619" y="202365"/>
                </a:cubicBezTo>
                <a:cubicBezTo>
                  <a:pt x="3420534" y="205692"/>
                  <a:pt x="3409880" y="207356"/>
                  <a:pt x="3399655" y="207356"/>
                </a:cubicBezTo>
                <a:lnTo>
                  <a:pt x="3399655" y="249043"/>
                </a:lnTo>
                <a:cubicBezTo>
                  <a:pt x="3412533" y="249114"/>
                  <a:pt x="3429132" y="247931"/>
                  <a:pt x="3449451" y="245493"/>
                </a:cubicBezTo>
                <a:lnTo>
                  <a:pt x="3449451" y="96599"/>
                </a:lnTo>
                <a:cubicBezTo>
                  <a:pt x="3449451" y="90361"/>
                  <a:pt x="3447900" y="87446"/>
                  <a:pt x="3444794" y="87855"/>
                </a:cubicBezTo>
                <a:close/>
                <a:moveTo>
                  <a:pt x="2904923" y="75589"/>
                </a:moveTo>
                <a:cubicBezTo>
                  <a:pt x="2906267" y="75316"/>
                  <a:pt x="2908023" y="75357"/>
                  <a:pt x="2910192" y="75712"/>
                </a:cubicBezTo>
                <a:cubicBezTo>
                  <a:pt x="2918868" y="77132"/>
                  <a:pt x="2926504" y="79728"/>
                  <a:pt x="2933101" y="83499"/>
                </a:cubicBezTo>
                <a:cubicBezTo>
                  <a:pt x="2941647" y="88016"/>
                  <a:pt x="2944558" y="93742"/>
                  <a:pt x="2941834" y="100675"/>
                </a:cubicBezTo>
                <a:cubicBezTo>
                  <a:pt x="2939109" y="107609"/>
                  <a:pt x="2937528" y="122623"/>
                  <a:pt x="2937091" y="145718"/>
                </a:cubicBezTo>
                <a:cubicBezTo>
                  <a:pt x="2936653" y="168813"/>
                  <a:pt x="2936449" y="183486"/>
                  <a:pt x="2936478" y="189739"/>
                </a:cubicBezTo>
                <a:cubicBezTo>
                  <a:pt x="2936478" y="193281"/>
                  <a:pt x="2939271" y="192341"/>
                  <a:pt x="2944856" y="186921"/>
                </a:cubicBezTo>
                <a:cubicBezTo>
                  <a:pt x="2950441" y="181500"/>
                  <a:pt x="2962917" y="170254"/>
                  <a:pt x="2982284" y="153182"/>
                </a:cubicBezTo>
                <a:cubicBezTo>
                  <a:pt x="3001650" y="136110"/>
                  <a:pt x="3013255" y="128911"/>
                  <a:pt x="3017098" y="131585"/>
                </a:cubicBezTo>
                <a:cubicBezTo>
                  <a:pt x="3020942" y="134260"/>
                  <a:pt x="3016026" y="143427"/>
                  <a:pt x="3002353" y="159086"/>
                </a:cubicBezTo>
                <a:cubicBezTo>
                  <a:pt x="2988680" y="174746"/>
                  <a:pt x="2975684" y="188957"/>
                  <a:pt x="2963366" y="201720"/>
                </a:cubicBezTo>
                <a:cubicBezTo>
                  <a:pt x="2951047" y="214483"/>
                  <a:pt x="2941379" y="226711"/>
                  <a:pt x="2934359" y="238406"/>
                </a:cubicBezTo>
                <a:cubicBezTo>
                  <a:pt x="2927339" y="250100"/>
                  <a:pt x="2921270" y="255947"/>
                  <a:pt x="2916150" y="255947"/>
                </a:cubicBezTo>
                <a:cubicBezTo>
                  <a:pt x="2911031" y="255947"/>
                  <a:pt x="2906138" y="252158"/>
                  <a:pt x="2901470" y="244579"/>
                </a:cubicBezTo>
                <a:cubicBezTo>
                  <a:pt x="2896802" y="237000"/>
                  <a:pt x="2896738" y="229884"/>
                  <a:pt x="2901277" y="223230"/>
                </a:cubicBezTo>
                <a:cubicBezTo>
                  <a:pt x="2905815" y="216576"/>
                  <a:pt x="2909414" y="206846"/>
                  <a:pt x="2912074" y="194041"/>
                </a:cubicBezTo>
                <a:cubicBezTo>
                  <a:pt x="2914734" y="181235"/>
                  <a:pt x="2915179" y="162266"/>
                  <a:pt x="2913408" y="137135"/>
                </a:cubicBezTo>
                <a:cubicBezTo>
                  <a:pt x="2911637" y="112004"/>
                  <a:pt x="2908490" y="95129"/>
                  <a:pt x="2903965" y="86511"/>
                </a:cubicBezTo>
                <a:cubicBezTo>
                  <a:pt x="2900572" y="80047"/>
                  <a:pt x="2900891" y="76406"/>
                  <a:pt x="2904923" y="75589"/>
                </a:cubicBezTo>
                <a:close/>
                <a:moveTo>
                  <a:pt x="7335538" y="74720"/>
                </a:moveTo>
                <a:cubicBezTo>
                  <a:pt x="7340213" y="74586"/>
                  <a:pt x="7347451" y="76186"/>
                  <a:pt x="7357252" y="79520"/>
                </a:cubicBezTo>
                <a:cubicBezTo>
                  <a:pt x="7370159" y="90088"/>
                  <a:pt x="7373357" y="96850"/>
                  <a:pt x="7366846" y="99804"/>
                </a:cubicBezTo>
                <a:cubicBezTo>
                  <a:pt x="7360335" y="102758"/>
                  <a:pt x="7354435" y="106440"/>
                  <a:pt x="7349143" y="110849"/>
                </a:cubicBezTo>
                <a:cubicBezTo>
                  <a:pt x="7343851" y="115259"/>
                  <a:pt x="7334255" y="121648"/>
                  <a:pt x="7320351" y="130015"/>
                </a:cubicBezTo>
                <a:cubicBezTo>
                  <a:pt x="7306449" y="138383"/>
                  <a:pt x="7303366" y="137006"/>
                  <a:pt x="7311102" y="125885"/>
                </a:cubicBezTo>
                <a:cubicBezTo>
                  <a:pt x="7318839" y="114764"/>
                  <a:pt x="7324016" y="106193"/>
                  <a:pt x="7326633" y="100170"/>
                </a:cubicBezTo>
                <a:cubicBezTo>
                  <a:pt x="7329250" y="94147"/>
                  <a:pt x="7330106" y="87532"/>
                  <a:pt x="7329203" y="80326"/>
                </a:cubicBezTo>
                <a:cubicBezTo>
                  <a:pt x="7328751" y="76723"/>
                  <a:pt x="7330863" y="74855"/>
                  <a:pt x="7335538" y="74720"/>
                </a:cubicBezTo>
                <a:close/>
                <a:moveTo>
                  <a:pt x="3991042" y="66127"/>
                </a:moveTo>
                <a:cubicBezTo>
                  <a:pt x="3993715" y="65763"/>
                  <a:pt x="3996820" y="66069"/>
                  <a:pt x="4000359" y="67044"/>
                </a:cubicBezTo>
                <a:cubicBezTo>
                  <a:pt x="4007436" y="68994"/>
                  <a:pt x="4013978" y="72636"/>
                  <a:pt x="4019987" y="77971"/>
                </a:cubicBezTo>
                <a:cubicBezTo>
                  <a:pt x="4025996" y="83306"/>
                  <a:pt x="4026032" y="89619"/>
                  <a:pt x="4020095" y="96911"/>
                </a:cubicBezTo>
                <a:cubicBezTo>
                  <a:pt x="4014158" y="104203"/>
                  <a:pt x="4009476" y="117901"/>
                  <a:pt x="4006048" y="138006"/>
                </a:cubicBezTo>
                <a:cubicBezTo>
                  <a:pt x="4013247" y="147987"/>
                  <a:pt x="4013150" y="154157"/>
                  <a:pt x="4005758" y="156516"/>
                </a:cubicBezTo>
                <a:cubicBezTo>
                  <a:pt x="3998366" y="158875"/>
                  <a:pt x="3985327" y="162083"/>
                  <a:pt x="3966642" y="166142"/>
                </a:cubicBezTo>
                <a:cubicBezTo>
                  <a:pt x="3965752" y="178403"/>
                  <a:pt x="3962996" y="185189"/>
                  <a:pt x="3958371" y="186501"/>
                </a:cubicBezTo>
                <a:cubicBezTo>
                  <a:pt x="3953746" y="187813"/>
                  <a:pt x="3950634" y="184221"/>
                  <a:pt x="3949035" y="175725"/>
                </a:cubicBezTo>
                <a:cubicBezTo>
                  <a:pt x="3947436" y="167228"/>
                  <a:pt x="3945282" y="152813"/>
                  <a:pt x="3942571" y="132478"/>
                </a:cubicBezTo>
                <a:cubicBezTo>
                  <a:pt x="3939861" y="112144"/>
                  <a:pt x="3936466" y="97692"/>
                  <a:pt x="3932386" y="89124"/>
                </a:cubicBezTo>
                <a:cubicBezTo>
                  <a:pt x="3928307" y="80556"/>
                  <a:pt x="3929676" y="76752"/>
                  <a:pt x="3936495" y="77713"/>
                </a:cubicBezTo>
                <a:cubicBezTo>
                  <a:pt x="3943314" y="78674"/>
                  <a:pt x="3947928" y="79573"/>
                  <a:pt x="3950337" y="80412"/>
                </a:cubicBezTo>
                <a:cubicBezTo>
                  <a:pt x="3952746" y="81251"/>
                  <a:pt x="3956460" y="81276"/>
                  <a:pt x="3961479" y="80488"/>
                </a:cubicBezTo>
                <a:cubicBezTo>
                  <a:pt x="3966498" y="79699"/>
                  <a:pt x="3970657" y="78476"/>
                  <a:pt x="3973955" y="76820"/>
                </a:cubicBezTo>
                <a:cubicBezTo>
                  <a:pt x="3977253" y="75164"/>
                  <a:pt x="3980709" y="72633"/>
                  <a:pt x="3984323" y="69227"/>
                </a:cubicBezTo>
                <a:cubicBezTo>
                  <a:pt x="3986130" y="67524"/>
                  <a:pt x="3988370" y="66491"/>
                  <a:pt x="3991042" y="66127"/>
                </a:cubicBezTo>
                <a:close/>
                <a:moveTo>
                  <a:pt x="4814144" y="64290"/>
                </a:moveTo>
                <a:cubicBezTo>
                  <a:pt x="4797223" y="66986"/>
                  <a:pt x="4783083" y="69137"/>
                  <a:pt x="4771725" y="70744"/>
                </a:cubicBezTo>
                <a:cubicBezTo>
                  <a:pt x="4780717" y="75031"/>
                  <a:pt x="4784291" y="79484"/>
                  <a:pt x="4782449" y="84101"/>
                </a:cubicBezTo>
                <a:cubicBezTo>
                  <a:pt x="4780606" y="88719"/>
                  <a:pt x="4778831" y="99159"/>
                  <a:pt x="4777124" y="115420"/>
                </a:cubicBezTo>
                <a:cubicBezTo>
                  <a:pt x="4788798" y="114632"/>
                  <a:pt x="4802743" y="113018"/>
                  <a:pt x="4818962" y="110581"/>
                </a:cubicBezTo>
                <a:cubicBezTo>
                  <a:pt x="4820654" y="87593"/>
                  <a:pt x="4819048" y="72163"/>
                  <a:pt x="4814144" y="64290"/>
                </a:cubicBezTo>
                <a:close/>
                <a:moveTo>
                  <a:pt x="3453821" y="62723"/>
                </a:moveTo>
                <a:cubicBezTo>
                  <a:pt x="3457228" y="62646"/>
                  <a:pt x="3460873" y="63452"/>
                  <a:pt x="3464756" y="65140"/>
                </a:cubicBezTo>
                <a:cubicBezTo>
                  <a:pt x="3472521" y="68517"/>
                  <a:pt x="3478462" y="71855"/>
                  <a:pt x="3482577" y="75153"/>
                </a:cubicBezTo>
                <a:cubicBezTo>
                  <a:pt x="3486693" y="78451"/>
                  <a:pt x="3487156" y="83076"/>
                  <a:pt x="3483965" y="89027"/>
                </a:cubicBezTo>
                <a:cubicBezTo>
                  <a:pt x="3480774" y="94978"/>
                  <a:pt x="3478738" y="104576"/>
                  <a:pt x="3477856" y="117819"/>
                </a:cubicBezTo>
                <a:cubicBezTo>
                  <a:pt x="3476974" y="131062"/>
                  <a:pt x="3476307" y="148865"/>
                  <a:pt x="3475855" y="171229"/>
                </a:cubicBezTo>
                <a:cubicBezTo>
                  <a:pt x="3475404" y="193593"/>
                  <a:pt x="3474755" y="217279"/>
                  <a:pt x="3473909" y="242288"/>
                </a:cubicBezTo>
                <a:cubicBezTo>
                  <a:pt x="3482198" y="242374"/>
                  <a:pt x="3490518" y="241274"/>
                  <a:pt x="3498871" y="238986"/>
                </a:cubicBezTo>
                <a:cubicBezTo>
                  <a:pt x="3507225" y="236699"/>
                  <a:pt x="3514800" y="238330"/>
                  <a:pt x="3521597" y="243880"/>
                </a:cubicBezTo>
                <a:cubicBezTo>
                  <a:pt x="3528394" y="249430"/>
                  <a:pt x="3532044" y="254628"/>
                  <a:pt x="3532546" y="259475"/>
                </a:cubicBezTo>
                <a:cubicBezTo>
                  <a:pt x="3533048" y="264322"/>
                  <a:pt x="3526079" y="266297"/>
                  <a:pt x="3511638" y="265401"/>
                </a:cubicBezTo>
                <a:cubicBezTo>
                  <a:pt x="3497197" y="264505"/>
                  <a:pt x="3487105" y="264283"/>
                  <a:pt x="3481362" y="264734"/>
                </a:cubicBezTo>
                <a:cubicBezTo>
                  <a:pt x="3475619" y="265186"/>
                  <a:pt x="3468603" y="265412"/>
                  <a:pt x="3460314" y="265412"/>
                </a:cubicBezTo>
                <a:cubicBezTo>
                  <a:pt x="3453374" y="265412"/>
                  <a:pt x="3440550" y="266305"/>
                  <a:pt x="3421843" y="268090"/>
                </a:cubicBezTo>
                <a:cubicBezTo>
                  <a:pt x="3403136" y="269875"/>
                  <a:pt x="3388276" y="271675"/>
                  <a:pt x="3377263" y="273489"/>
                </a:cubicBezTo>
                <a:cubicBezTo>
                  <a:pt x="3366249" y="275303"/>
                  <a:pt x="3357717" y="275966"/>
                  <a:pt x="3351665" y="275479"/>
                </a:cubicBezTo>
                <a:cubicBezTo>
                  <a:pt x="3345614" y="274991"/>
                  <a:pt x="3339025" y="270915"/>
                  <a:pt x="3331897" y="263250"/>
                </a:cubicBezTo>
                <a:cubicBezTo>
                  <a:pt x="3324771" y="255585"/>
                  <a:pt x="3325710" y="252201"/>
                  <a:pt x="3334715" y="253097"/>
                </a:cubicBezTo>
                <a:cubicBezTo>
                  <a:pt x="3343721" y="253993"/>
                  <a:pt x="3357667" y="253717"/>
                  <a:pt x="3376553" y="252269"/>
                </a:cubicBezTo>
                <a:cubicBezTo>
                  <a:pt x="3376553" y="189115"/>
                  <a:pt x="3376112" y="148030"/>
                  <a:pt x="3375230" y="129015"/>
                </a:cubicBezTo>
                <a:cubicBezTo>
                  <a:pt x="3374348" y="110000"/>
                  <a:pt x="3371874" y="95782"/>
                  <a:pt x="3367809" y="86360"/>
                </a:cubicBezTo>
                <a:cubicBezTo>
                  <a:pt x="3363743" y="76938"/>
                  <a:pt x="3366673" y="73128"/>
                  <a:pt x="3376596" y="74927"/>
                </a:cubicBezTo>
                <a:cubicBezTo>
                  <a:pt x="3386520" y="76727"/>
                  <a:pt x="3398820" y="76544"/>
                  <a:pt x="3413497" y="74379"/>
                </a:cubicBezTo>
                <a:cubicBezTo>
                  <a:pt x="3428174" y="72213"/>
                  <a:pt x="3438446" y="69288"/>
                  <a:pt x="3444311" y="65603"/>
                </a:cubicBezTo>
                <a:cubicBezTo>
                  <a:pt x="3447243" y="63760"/>
                  <a:pt x="3450413" y="62800"/>
                  <a:pt x="3453821" y="62723"/>
                </a:cubicBezTo>
                <a:close/>
                <a:moveTo>
                  <a:pt x="486670" y="60752"/>
                </a:moveTo>
                <a:cubicBezTo>
                  <a:pt x="494607" y="59397"/>
                  <a:pt x="502240" y="61810"/>
                  <a:pt x="509567" y="67990"/>
                </a:cubicBezTo>
                <a:cubicBezTo>
                  <a:pt x="516895" y="74171"/>
                  <a:pt x="513798" y="78892"/>
                  <a:pt x="500275" y="82155"/>
                </a:cubicBezTo>
                <a:cubicBezTo>
                  <a:pt x="486752" y="85417"/>
                  <a:pt x="472258" y="88429"/>
                  <a:pt x="456792" y="91189"/>
                </a:cubicBezTo>
                <a:cubicBezTo>
                  <a:pt x="441326" y="93950"/>
                  <a:pt x="428638" y="93401"/>
                  <a:pt x="418729" y="89544"/>
                </a:cubicBezTo>
                <a:cubicBezTo>
                  <a:pt x="408232" y="81828"/>
                  <a:pt x="408103" y="77017"/>
                  <a:pt x="418342" y="75110"/>
                </a:cubicBezTo>
                <a:cubicBezTo>
                  <a:pt x="428581" y="73203"/>
                  <a:pt x="440544" y="70672"/>
                  <a:pt x="454232" y="67517"/>
                </a:cubicBezTo>
                <a:cubicBezTo>
                  <a:pt x="467920" y="64362"/>
                  <a:pt x="478732" y="62107"/>
                  <a:pt x="486670" y="60752"/>
                </a:cubicBezTo>
                <a:close/>
                <a:moveTo>
                  <a:pt x="2989243" y="59475"/>
                </a:moveTo>
                <a:cubicBezTo>
                  <a:pt x="2992412" y="58358"/>
                  <a:pt x="2997926" y="58389"/>
                  <a:pt x="3005784" y="59569"/>
                </a:cubicBezTo>
                <a:cubicBezTo>
                  <a:pt x="3021501" y="61928"/>
                  <a:pt x="3032328" y="66592"/>
                  <a:pt x="3038265" y="73561"/>
                </a:cubicBezTo>
                <a:cubicBezTo>
                  <a:pt x="3044201" y="80531"/>
                  <a:pt x="3046302" y="88827"/>
                  <a:pt x="3044567" y="98449"/>
                </a:cubicBezTo>
                <a:cubicBezTo>
                  <a:pt x="3042832" y="108071"/>
                  <a:pt x="3037160" y="110003"/>
                  <a:pt x="3027552" y="104246"/>
                </a:cubicBezTo>
                <a:cubicBezTo>
                  <a:pt x="3017944" y="98488"/>
                  <a:pt x="3009584" y="92498"/>
                  <a:pt x="3002471" y="86274"/>
                </a:cubicBezTo>
                <a:cubicBezTo>
                  <a:pt x="2995043" y="79763"/>
                  <a:pt x="2989809" y="73095"/>
                  <a:pt x="2986769" y="66269"/>
                </a:cubicBezTo>
                <a:cubicBezTo>
                  <a:pt x="2985249" y="62856"/>
                  <a:pt x="2986073" y="60592"/>
                  <a:pt x="2989243" y="59475"/>
                </a:cubicBezTo>
                <a:close/>
                <a:moveTo>
                  <a:pt x="5419693" y="58213"/>
                </a:moveTo>
                <a:cubicBezTo>
                  <a:pt x="5422168" y="58452"/>
                  <a:pt x="5425156" y="59004"/>
                  <a:pt x="5428657" y="59870"/>
                </a:cubicBezTo>
                <a:cubicBezTo>
                  <a:pt x="5442660" y="63333"/>
                  <a:pt x="5448790" y="71683"/>
                  <a:pt x="5447048" y="84919"/>
                </a:cubicBezTo>
                <a:cubicBezTo>
                  <a:pt x="5445306" y="98155"/>
                  <a:pt x="5438311" y="99761"/>
                  <a:pt x="5426065" y="89737"/>
                </a:cubicBezTo>
                <a:cubicBezTo>
                  <a:pt x="5418608" y="79498"/>
                  <a:pt x="5413675" y="71095"/>
                  <a:pt x="5411266" y="64527"/>
                </a:cubicBezTo>
                <a:cubicBezTo>
                  <a:pt x="5409459" y="59601"/>
                  <a:pt x="5412268" y="57497"/>
                  <a:pt x="5419693" y="58213"/>
                </a:cubicBezTo>
                <a:close/>
                <a:moveTo>
                  <a:pt x="1251755" y="49448"/>
                </a:moveTo>
                <a:cubicBezTo>
                  <a:pt x="1242018" y="51212"/>
                  <a:pt x="1232590" y="53453"/>
                  <a:pt x="1223469" y="56170"/>
                </a:cubicBezTo>
                <a:cubicBezTo>
                  <a:pt x="1214349" y="58888"/>
                  <a:pt x="1207035" y="57995"/>
                  <a:pt x="1201529" y="53492"/>
                </a:cubicBezTo>
                <a:cubicBezTo>
                  <a:pt x="1196768" y="59142"/>
                  <a:pt x="1192157" y="63853"/>
                  <a:pt x="1187697" y="67625"/>
                </a:cubicBezTo>
                <a:cubicBezTo>
                  <a:pt x="1192903" y="69331"/>
                  <a:pt x="1198517" y="72267"/>
                  <a:pt x="1204540" y="76433"/>
                </a:cubicBezTo>
                <a:cubicBezTo>
                  <a:pt x="1210563" y="80599"/>
                  <a:pt x="1216765" y="84596"/>
                  <a:pt x="1223147" y="88425"/>
                </a:cubicBezTo>
                <a:cubicBezTo>
                  <a:pt x="1234705" y="76107"/>
                  <a:pt x="1242681" y="66610"/>
                  <a:pt x="1247077" y="59935"/>
                </a:cubicBezTo>
                <a:cubicBezTo>
                  <a:pt x="1251472" y="53259"/>
                  <a:pt x="1253031" y="49764"/>
                  <a:pt x="1251755" y="49448"/>
                </a:cubicBezTo>
                <a:close/>
                <a:moveTo>
                  <a:pt x="6302972" y="42498"/>
                </a:moveTo>
                <a:cubicBezTo>
                  <a:pt x="6306292" y="42170"/>
                  <a:pt x="6309920" y="42730"/>
                  <a:pt x="6313857" y="44178"/>
                </a:cubicBezTo>
                <a:cubicBezTo>
                  <a:pt x="6321729" y="47075"/>
                  <a:pt x="6329097" y="51144"/>
                  <a:pt x="6335958" y="56385"/>
                </a:cubicBezTo>
                <a:cubicBezTo>
                  <a:pt x="6342820" y="61627"/>
                  <a:pt x="6342565" y="68424"/>
                  <a:pt x="6335195" y="76777"/>
                </a:cubicBezTo>
                <a:cubicBezTo>
                  <a:pt x="6327823" y="85130"/>
                  <a:pt x="6320711" y="98678"/>
                  <a:pt x="6313857" y="117421"/>
                </a:cubicBezTo>
                <a:cubicBezTo>
                  <a:pt x="6327350" y="127631"/>
                  <a:pt x="6326167" y="134353"/>
                  <a:pt x="6310307" y="137587"/>
                </a:cubicBezTo>
                <a:cubicBezTo>
                  <a:pt x="6294447" y="140821"/>
                  <a:pt x="6274370" y="145793"/>
                  <a:pt x="6250079" y="152504"/>
                </a:cubicBezTo>
                <a:cubicBezTo>
                  <a:pt x="6246694" y="186318"/>
                  <a:pt x="6246521" y="210392"/>
                  <a:pt x="6249562" y="224725"/>
                </a:cubicBezTo>
                <a:cubicBezTo>
                  <a:pt x="6252601" y="239058"/>
                  <a:pt x="6258836" y="248279"/>
                  <a:pt x="6268265" y="252387"/>
                </a:cubicBezTo>
                <a:cubicBezTo>
                  <a:pt x="6277693" y="256496"/>
                  <a:pt x="6291259" y="258335"/>
                  <a:pt x="6308963" y="257905"/>
                </a:cubicBezTo>
                <a:cubicBezTo>
                  <a:pt x="6326665" y="257475"/>
                  <a:pt x="6339575" y="255635"/>
                  <a:pt x="6347693" y="252387"/>
                </a:cubicBezTo>
                <a:cubicBezTo>
                  <a:pt x="6355808" y="249139"/>
                  <a:pt x="6360720" y="243027"/>
                  <a:pt x="6362427" y="234050"/>
                </a:cubicBezTo>
                <a:cubicBezTo>
                  <a:pt x="6364133" y="225073"/>
                  <a:pt x="6366671" y="213855"/>
                  <a:pt x="6370041" y="200397"/>
                </a:cubicBezTo>
                <a:cubicBezTo>
                  <a:pt x="6373411" y="186939"/>
                  <a:pt x="6376788" y="190620"/>
                  <a:pt x="6380173" y="211442"/>
                </a:cubicBezTo>
                <a:cubicBezTo>
                  <a:pt x="6383557" y="232264"/>
                  <a:pt x="6388873" y="245777"/>
                  <a:pt x="6396123" y="251979"/>
                </a:cubicBezTo>
                <a:cubicBezTo>
                  <a:pt x="6403371" y="258181"/>
                  <a:pt x="6398811" y="265114"/>
                  <a:pt x="6382442" y="272779"/>
                </a:cubicBezTo>
                <a:cubicBezTo>
                  <a:pt x="6366073" y="280444"/>
                  <a:pt x="6344555" y="284732"/>
                  <a:pt x="6317889" y="285642"/>
                </a:cubicBezTo>
                <a:cubicBezTo>
                  <a:pt x="6291223" y="286553"/>
                  <a:pt x="6269481" y="283649"/>
                  <a:pt x="6252659" y="276931"/>
                </a:cubicBezTo>
                <a:cubicBezTo>
                  <a:pt x="6235839" y="270212"/>
                  <a:pt x="6226732" y="253101"/>
                  <a:pt x="6225341" y="225596"/>
                </a:cubicBezTo>
                <a:cubicBezTo>
                  <a:pt x="6223950" y="198092"/>
                  <a:pt x="6223707" y="177969"/>
                  <a:pt x="6224611" y="165228"/>
                </a:cubicBezTo>
                <a:cubicBezTo>
                  <a:pt x="6225513" y="152486"/>
                  <a:pt x="6224165" y="141674"/>
                  <a:pt x="6220567" y="132790"/>
                </a:cubicBezTo>
                <a:cubicBezTo>
                  <a:pt x="6216967" y="123906"/>
                  <a:pt x="6219645" y="120680"/>
                  <a:pt x="6228600" y="123110"/>
                </a:cubicBezTo>
                <a:cubicBezTo>
                  <a:pt x="6237555" y="125541"/>
                  <a:pt x="6244306" y="128377"/>
                  <a:pt x="6248853" y="131618"/>
                </a:cubicBezTo>
                <a:lnTo>
                  <a:pt x="6292281" y="120368"/>
                </a:lnTo>
                <a:cubicBezTo>
                  <a:pt x="6294877" y="99732"/>
                  <a:pt x="6296393" y="85901"/>
                  <a:pt x="6296831" y="78874"/>
                </a:cubicBezTo>
                <a:cubicBezTo>
                  <a:pt x="6297268" y="71848"/>
                  <a:pt x="6291277" y="70360"/>
                  <a:pt x="6278859" y="74411"/>
                </a:cubicBezTo>
                <a:cubicBezTo>
                  <a:pt x="6266441" y="78462"/>
                  <a:pt x="6255137" y="82062"/>
                  <a:pt x="6244948" y="85209"/>
                </a:cubicBezTo>
                <a:cubicBezTo>
                  <a:pt x="6234759" y="88357"/>
                  <a:pt x="6224323" y="86446"/>
                  <a:pt x="6213640" y="79477"/>
                </a:cubicBezTo>
                <a:cubicBezTo>
                  <a:pt x="6202956" y="72507"/>
                  <a:pt x="6205301" y="68453"/>
                  <a:pt x="6220674" y="67313"/>
                </a:cubicBezTo>
                <a:cubicBezTo>
                  <a:pt x="6236046" y="66173"/>
                  <a:pt x="6250748" y="63412"/>
                  <a:pt x="6264781" y="59031"/>
                </a:cubicBezTo>
                <a:cubicBezTo>
                  <a:pt x="6278812" y="54650"/>
                  <a:pt x="6288531" y="50355"/>
                  <a:pt x="6293938" y="46146"/>
                </a:cubicBezTo>
                <a:cubicBezTo>
                  <a:pt x="6296641" y="44042"/>
                  <a:pt x="6299652" y="42826"/>
                  <a:pt x="6302972" y="42498"/>
                </a:cubicBezTo>
                <a:close/>
                <a:moveTo>
                  <a:pt x="919006" y="41699"/>
                </a:moveTo>
                <a:cubicBezTo>
                  <a:pt x="923734" y="41939"/>
                  <a:pt x="930546" y="43705"/>
                  <a:pt x="939440" y="46996"/>
                </a:cubicBezTo>
                <a:cubicBezTo>
                  <a:pt x="957229" y="53578"/>
                  <a:pt x="961395" y="58752"/>
                  <a:pt x="951938" y="62516"/>
                </a:cubicBezTo>
                <a:cubicBezTo>
                  <a:pt x="942480" y="66280"/>
                  <a:pt x="928316" y="72895"/>
                  <a:pt x="909444" y="82359"/>
                </a:cubicBezTo>
                <a:cubicBezTo>
                  <a:pt x="917532" y="85786"/>
                  <a:pt x="921128" y="89719"/>
                  <a:pt x="920231" y="94157"/>
                </a:cubicBezTo>
                <a:cubicBezTo>
                  <a:pt x="919335" y="98596"/>
                  <a:pt x="921303" y="111534"/>
                  <a:pt x="926136" y="132973"/>
                </a:cubicBezTo>
                <a:cubicBezTo>
                  <a:pt x="932575" y="131424"/>
                  <a:pt x="940118" y="128786"/>
                  <a:pt x="948765" y="125057"/>
                </a:cubicBezTo>
                <a:cubicBezTo>
                  <a:pt x="957412" y="121329"/>
                  <a:pt x="966292" y="121253"/>
                  <a:pt x="975405" y="124831"/>
                </a:cubicBezTo>
                <a:cubicBezTo>
                  <a:pt x="984519" y="128409"/>
                  <a:pt x="983221" y="133582"/>
                  <a:pt x="971512" y="140351"/>
                </a:cubicBezTo>
                <a:cubicBezTo>
                  <a:pt x="959803" y="147119"/>
                  <a:pt x="947209" y="152024"/>
                  <a:pt x="933729" y="155064"/>
                </a:cubicBezTo>
                <a:cubicBezTo>
                  <a:pt x="938146" y="170580"/>
                  <a:pt x="946546" y="187405"/>
                  <a:pt x="958929" y="205538"/>
                </a:cubicBezTo>
                <a:cubicBezTo>
                  <a:pt x="971311" y="223671"/>
                  <a:pt x="980629" y="235007"/>
                  <a:pt x="986881" y="239546"/>
                </a:cubicBezTo>
                <a:cubicBezTo>
                  <a:pt x="993133" y="244084"/>
                  <a:pt x="996855" y="244676"/>
                  <a:pt x="998045" y="241320"/>
                </a:cubicBezTo>
                <a:cubicBezTo>
                  <a:pt x="999235" y="237965"/>
                  <a:pt x="1002720" y="225704"/>
                  <a:pt x="1008499" y="204538"/>
                </a:cubicBezTo>
                <a:cubicBezTo>
                  <a:pt x="1014307" y="204538"/>
                  <a:pt x="1017684" y="212798"/>
                  <a:pt x="1018630" y="229318"/>
                </a:cubicBezTo>
                <a:cubicBezTo>
                  <a:pt x="1019577" y="245837"/>
                  <a:pt x="1021634" y="258149"/>
                  <a:pt x="1024804" y="266251"/>
                </a:cubicBezTo>
                <a:cubicBezTo>
                  <a:pt x="1027973" y="274353"/>
                  <a:pt x="1027657" y="280512"/>
                  <a:pt x="1023857" y="284728"/>
                </a:cubicBezTo>
                <a:cubicBezTo>
                  <a:pt x="1020057" y="288944"/>
                  <a:pt x="1013561" y="288453"/>
                  <a:pt x="1004369" y="283255"/>
                </a:cubicBezTo>
                <a:cubicBezTo>
                  <a:pt x="995177" y="278056"/>
                  <a:pt x="985056" y="270854"/>
                  <a:pt x="974007" y="261648"/>
                </a:cubicBezTo>
                <a:cubicBezTo>
                  <a:pt x="962958" y="252441"/>
                  <a:pt x="952171" y="239137"/>
                  <a:pt x="941645" y="221735"/>
                </a:cubicBezTo>
                <a:cubicBezTo>
                  <a:pt x="931119" y="204333"/>
                  <a:pt x="921332" y="183795"/>
                  <a:pt x="912283" y="160119"/>
                </a:cubicBezTo>
                <a:cubicBezTo>
                  <a:pt x="905572" y="162772"/>
                  <a:pt x="899305" y="164787"/>
                  <a:pt x="893483" y="166163"/>
                </a:cubicBezTo>
                <a:cubicBezTo>
                  <a:pt x="890572" y="166852"/>
                  <a:pt x="887731" y="167124"/>
                  <a:pt x="884960" y="166981"/>
                </a:cubicBezTo>
                <a:lnTo>
                  <a:pt x="877049" y="165343"/>
                </a:lnTo>
                <a:lnTo>
                  <a:pt x="877049" y="169497"/>
                </a:lnTo>
                <a:cubicBezTo>
                  <a:pt x="877049" y="186361"/>
                  <a:pt x="875694" y="208825"/>
                  <a:pt x="872984" y="236889"/>
                </a:cubicBezTo>
                <a:cubicBezTo>
                  <a:pt x="872568" y="235842"/>
                  <a:pt x="879147" y="230859"/>
                  <a:pt x="892720" y="221940"/>
                </a:cubicBezTo>
                <a:cubicBezTo>
                  <a:pt x="906293" y="213020"/>
                  <a:pt x="915173" y="209901"/>
                  <a:pt x="919360" y="212583"/>
                </a:cubicBezTo>
                <a:cubicBezTo>
                  <a:pt x="923548" y="215264"/>
                  <a:pt x="915944" y="225489"/>
                  <a:pt x="896548" y="243256"/>
                </a:cubicBezTo>
                <a:cubicBezTo>
                  <a:pt x="877153" y="261024"/>
                  <a:pt x="864140" y="273432"/>
                  <a:pt x="857507" y="280480"/>
                </a:cubicBezTo>
                <a:cubicBezTo>
                  <a:pt x="850875" y="287528"/>
                  <a:pt x="845021" y="285843"/>
                  <a:pt x="839944" y="275425"/>
                </a:cubicBezTo>
                <a:cubicBezTo>
                  <a:pt x="834868" y="265007"/>
                  <a:pt x="833946" y="257855"/>
                  <a:pt x="837180" y="253968"/>
                </a:cubicBezTo>
                <a:cubicBezTo>
                  <a:pt x="840414" y="250082"/>
                  <a:pt x="843339" y="244203"/>
                  <a:pt x="845956" y="236330"/>
                </a:cubicBezTo>
                <a:cubicBezTo>
                  <a:pt x="848573" y="228457"/>
                  <a:pt x="850556" y="216913"/>
                  <a:pt x="851904" y="201698"/>
                </a:cubicBezTo>
                <a:cubicBezTo>
                  <a:pt x="853252" y="186483"/>
                  <a:pt x="853707" y="170698"/>
                  <a:pt x="853270" y="154343"/>
                </a:cubicBezTo>
                <a:cubicBezTo>
                  <a:pt x="852833" y="137988"/>
                  <a:pt x="851502" y="126050"/>
                  <a:pt x="849280" y="118529"/>
                </a:cubicBezTo>
                <a:cubicBezTo>
                  <a:pt x="847057" y="111007"/>
                  <a:pt x="844576" y="103210"/>
                  <a:pt x="841837" y="95136"/>
                </a:cubicBezTo>
                <a:cubicBezTo>
                  <a:pt x="839098" y="87063"/>
                  <a:pt x="846892" y="84826"/>
                  <a:pt x="865219" y="88425"/>
                </a:cubicBezTo>
                <a:cubicBezTo>
                  <a:pt x="883531" y="78301"/>
                  <a:pt x="895469" y="70030"/>
                  <a:pt x="901034" y="63613"/>
                </a:cubicBezTo>
                <a:cubicBezTo>
                  <a:pt x="906597" y="57196"/>
                  <a:pt x="909942" y="51176"/>
                  <a:pt x="911068" y="45555"/>
                </a:cubicBezTo>
                <a:cubicBezTo>
                  <a:pt x="911631" y="42744"/>
                  <a:pt x="914277" y="41459"/>
                  <a:pt x="919006" y="41699"/>
                </a:cubicBezTo>
                <a:close/>
                <a:moveTo>
                  <a:pt x="5506379" y="39324"/>
                </a:moveTo>
                <a:cubicBezTo>
                  <a:pt x="5507252" y="39083"/>
                  <a:pt x="5508139" y="39166"/>
                  <a:pt x="5509041" y="39575"/>
                </a:cubicBezTo>
                <a:cubicBezTo>
                  <a:pt x="5512648" y="41210"/>
                  <a:pt x="5517785" y="44401"/>
                  <a:pt x="5524453" y="49147"/>
                </a:cubicBezTo>
                <a:cubicBezTo>
                  <a:pt x="5532182" y="55514"/>
                  <a:pt x="5533003" y="60225"/>
                  <a:pt x="5526916" y="63279"/>
                </a:cubicBezTo>
                <a:cubicBezTo>
                  <a:pt x="5520828" y="66334"/>
                  <a:pt x="5509776" y="73113"/>
                  <a:pt x="5493758" y="83617"/>
                </a:cubicBezTo>
                <a:cubicBezTo>
                  <a:pt x="5477740" y="94122"/>
                  <a:pt x="5473807" y="93380"/>
                  <a:pt x="5481959" y="81391"/>
                </a:cubicBezTo>
                <a:cubicBezTo>
                  <a:pt x="5490112" y="69403"/>
                  <a:pt x="5495762" y="59028"/>
                  <a:pt x="5498909" y="50266"/>
                </a:cubicBezTo>
                <a:cubicBezTo>
                  <a:pt x="5501270" y="43694"/>
                  <a:pt x="5503760" y="40047"/>
                  <a:pt x="5506379" y="39324"/>
                </a:cubicBezTo>
                <a:close/>
                <a:moveTo>
                  <a:pt x="4374883" y="39165"/>
                </a:moveTo>
                <a:cubicBezTo>
                  <a:pt x="4376387" y="38863"/>
                  <a:pt x="4378331" y="38889"/>
                  <a:pt x="4380715" y="39242"/>
                </a:cubicBezTo>
                <a:cubicBezTo>
                  <a:pt x="4390252" y="40654"/>
                  <a:pt x="4398605" y="43225"/>
                  <a:pt x="4405775" y="46953"/>
                </a:cubicBezTo>
                <a:cubicBezTo>
                  <a:pt x="4412945" y="50682"/>
                  <a:pt x="4415612" y="54682"/>
                  <a:pt x="4413777" y="58956"/>
                </a:cubicBezTo>
                <a:cubicBezTo>
                  <a:pt x="4411941" y="63229"/>
                  <a:pt x="4410607" y="76200"/>
                  <a:pt x="4409776" y="97868"/>
                </a:cubicBezTo>
                <a:cubicBezTo>
                  <a:pt x="4415655" y="96319"/>
                  <a:pt x="4422452" y="93907"/>
                  <a:pt x="4430167" y="90630"/>
                </a:cubicBezTo>
                <a:cubicBezTo>
                  <a:pt x="4437882" y="87353"/>
                  <a:pt x="4444511" y="88758"/>
                  <a:pt x="4450054" y="94846"/>
                </a:cubicBezTo>
                <a:cubicBezTo>
                  <a:pt x="4455596" y="100933"/>
                  <a:pt x="4451635" y="106361"/>
                  <a:pt x="4438169" y="111129"/>
                </a:cubicBezTo>
                <a:cubicBezTo>
                  <a:pt x="4424704" y="115897"/>
                  <a:pt x="4415239" y="117378"/>
                  <a:pt x="4409776" y="115571"/>
                </a:cubicBezTo>
                <a:lnTo>
                  <a:pt x="4409776" y="165367"/>
                </a:lnTo>
                <a:cubicBezTo>
                  <a:pt x="4431845" y="156362"/>
                  <a:pt x="4445235" y="154153"/>
                  <a:pt x="4449946" y="158742"/>
                </a:cubicBezTo>
                <a:cubicBezTo>
                  <a:pt x="4454657" y="163331"/>
                  <a:pt x="4449086" y="168963"/>
                  <a:pt x="4433233" y="175639"/>
                </a:cubicBezTo>
                <a:cubicBezTo>
                  <a:pt x="4417380" y="182314"/>
                  <a:pt x="4402412" y="188735"/>
                  <a:pt x="4388330" y="194901"/>
                </a:cubicBezTo>
                <a:cubicBezTo>
                  <a:pt x="4374248" y="201067"/>
                  <a:pt x="4361621" y="207384"/>
                  <a:pt x="4350450" y="213852"/>
                </a:cubicBezTo>
                <a:cubicBezTo>
                  <a:pt x="4339279" y="220319"/>
                  <a:pt x="4330797" y="223313"/>
                  <a:pt x="4325003" y="222832"/>
                </a:cubicBezTo>
                <a:cubicBezTo>
                  <a:pt x="4319210" y="222352"/>
                  <a:pt x="4312517" y="218512"/>
                  <a:pt x="4304924" y="211313"/>
                </a:cubicBezTo>
                <a:cubicBezTo>
                  <a:pt x="4297330" y="204115"/>
                  <a:pt x="4297832" y="199630"/>
                  <a:pt x="4306429" y="197859"/>
                </a:cubicBezTo>
                <a:cubicBezTo>
                  <a:pt x="4315026" y="196088"/>
                  <a:pt x="4327377" y="192384"/>
                  <a:pt x="4343481" y="186749"/>
                </a:cubicBezTo>
                <a:cubicBezTo>
                  <a:pt x="4343481" y="173054"/>
                  <a:pt x="4342154" y="158714"/>
                  <a:pt x="4339501" y="143728"/>
                </a:cubicBezTo>
                <a:cubicBezTo>
                  <a:pt x="4336848" y="128742"/>
                  <a:pt x="4333471" y="117579"/>
                  <a:pt x="4329370" y="110236"/>
                </a:cubicBezTo>
                <a:cubicBezTo>
                  <a:pt x="4325269" y="102894"/>
                  <a:pt x="4327076" y="99700"/>
                  <a:pt x="4334791" y="100654"/>
                </a:cubicBezTo>
                <a:cubicBezTo>
                  <a:pt x="4342506" y="101607"/>
                  <a:pt x="4350181" y="103905"/>
                  <a:pt x="4357817" y="107548"/>
                </a:cubicBezTo>
                <a:cubicBezTo>
                  <a:pt x="4365454" y="111190"/>
                  <a:pt x="4368594" y="115560"/>
                  <a:pt x="4367239" y="120658"/>
                </a:cubicBezTo>
                <a:cubicBezTo>
                  <a:pt x="4365884" y="125756"/>
                  <a:pt x="4366024" y="145155"/>
                  <a:pt x="4367658" y="178854"/>
                </a:cubicBezTo>
                <a:lnTo>
                  <a:pt x="4388007" y="171907"/>
                </a:lnTo>
                <a:cubicBezTo>
                  <a:pt x="4387118" y="130234"/>
                  <a:pt x="4385569" y="101887"/>
                  <a:pt x="4383361" y="86865"/>
                </a:cubicBezTo>
                <a:cubicBezTo>
                  <a:pt x="4381153" y="71844"/>
                  <a:pt x="4377776" y="59798"/>
                  <a:pt x="4373230" y="50728"/>
                </a:cubicBezTo>
                <a:cubicBezTo>
                  <a:pt x="4369820" y="43926"/>
                  <a:pt x="4370371" y="40071"/>
                  <a:pt x="4374883" y="39165"/>
                </a:cubicBezTo>
                <a:close/>
                <a:moveTo>
                  <a:pt x="3099719" y="38500"/>
                </a:moveTo>
                <a:cubicBezTo>
                  <a:pt x="3104194" y="38500"/>
                  <a:pt x="3111400" y="41253"/>
                  <a:pt x="3121337" y="46760"/>
                </a:cubicBezTo>
                <a:cubicBezTo>
                  <a:pt x="3131275" y="52266"/>
                  <a:pt x="3135993" y="56988"/>
                  <a:pt x="3135491" y="60924"/>
                </a:cubicBezTo>
                <a:cubicBezTo>
                  <a:pt x="3134989" y="64860"/>
                  <a:pt x="3133380" y="69546"/>
                  <a:pt x="3130662" y="74981"/>
                </a:cubicBezTo>
                <a:cubicBezTo>
                  <a:pt x="3127944" y="80416"/>
                  <a:pt x="3123424" y="95541"/>
                  <a:pt x="3117100" y="120357"/>
                </a:cubicBezTo>
                <a:cubicBezTo>
                  <a:pt x="3110776" y="145173"/>
                  <a:pt x="3101412" y="167203"/>
                  <a:pt x="3089008" y="186447"/>
                </a:cubicBezTo>
                <a:cubicBezTo>
                  <a:pt x="3115164" y="200888"/>
                  <a:pt x="3132702" y="211866"/>
                  <a:pt x="3141622" y="219380"/>
                </a:cubicBezTo>
                <a:cubicBezTo>
                  <a:pt x="3150541" y="226894"/>
                  <a:pt x="3155701" y="235455"/>
                  <a:pt x="3157098" y="245063"/>
                </a:cubicBezTo>
                <a:cubicBezTo>
                  <a:pt x="3158497" y="254671"/>
                  <a:pt x="3156983" y="262712"/>
                  <a:pt x="3152560" y="269187"/>
                </a:cubicBezTo>
                <a:cubicBezTo>
                  <a:pt x="3148136" y="275662"/>
                  <a:pt x="3142152" y="274109"/>
                  <a:pt x="3134609" y="264530"/>
                </a:cubicBezTo>
                <a:cubicBezTo>
                  <a:pt x="3127066" y="254951"/>
                  <a:pt x="3120409" y="245949"/>
                  <a:pt x="3114637" y="237524"/>
                </a:cubicBezTo>
                <a:cubicBezTo>
                  <a:pt x="3108865" y="229099"/>
                  <a:pt x="3098163" y="215443"/>
                  <a:pt x="3082533" y="196557"/>
                </a:cubicBezTo>
                <a:cubicBezTo>
                  <a:pt x="3066328" y="220907"/>
                  <a:pt x="3049668" y="239334"/>
                  <a:pt x="3032554" y="251839"/>
                </a:cubicBezTo>
                <a:cubicBezTo>
                  <a:pt x="3015439" y="264344"/>
                  <a:pt x="2999395" y="272206"/>
                  <a:pt x="2984424" y="275425"/>
                </a:cubicBezTo>
                <a:cubicBezTo>
                  <a:pt x="2969453" y="278644"/>
                  <a:pt x="2962233" y="278447"/>
                  <a:pt x="2962763" y="274833"/>
                </a:cubicBezTo>
                <a:cubicBezTo>
                  <a:pt x="2963294" y="271220"/>
                  <a:pt x="2971557" y="264838"/>
                  <a:pt x="2987554" y="255689"/>
                </a:cubicBezTo>
                <a:cubicBezTo>
                  <a:pt x="3003550" y="246540"/>
                  <a:pt x="3019973" y="232433"/>
                  <a:pt x="3036823" y="213368"/>
                </a:cubicBezTo>
                <a:cubicBezTo>
                  <a:pt x="3053673" y="194302"/>
                  <a:pt x="3066780" y="174079"/>
                  <a:pt x="3076144" y="152698"/>
                </a:cubicBezTo>
                <a:cubicBezTo>
                  <a:pt x="3085508" y="131317"/>
                  <a:pt x="3091764" y="111509"/>
                  <a:pt x="3094912" y="93276"/>
                </a:cubicBezTo>
                <a:cubicBezTo>
                  <a:pt x="3098060" y="75042"/>
                  <a:pt x="3098286" y="61354"/>
                  <a:pt x="3095589" y="52212"/>
                </a:cubicBezTo>
                <a:cubicBezTo>
                  <a:pt x="3092893" y="43070"/>
                  <a:pt x="3094270" y="38500"/>
                  <a:pt x="3099719" y="38500"/>
                </a:cubicBezTo>
                <a:close/>
                <a:moveTo>
                  <a:pt x="5565608" y="31156"/>
                </a:moveTo>
                <a:cubicBezTo>
                  <a:pt x="5568988" y="31467"/>
                  <a:pt x="5574178" y="33387"/>
                  <a:pt x="5581176" y="36919"/>
                </a:cubicBezTo>
                <a:cubicBezTo>
                  <a:pt x="5595172" y="43981"/>
                  <a:pt x="5600069" y="50631"/>
                  <a:pt x="5595867" y="56869"/>
                </a:cubicBezTo>
                <a:cubicBezTo>
                  <a:pt x="5591666" y="63107"/>
                  <a:pt x="5587553" y="71808"/>
                  <a:pt x="5583531" y="82972"/>
                </a:cubicBezTo>
                <a:cubicBezTo>
                  <a:pt x="5579509" y="94136"/>
                  <a:pt x="5572228" y="107648"/>
                  <a:pt x="5561688" y="123508"/>
                </a:cubicBezTo>
                <a:cubicBezTo>
                  <a:pt x="5579384" y="120110"/>
                  <a:pt x="5595545" y="114761"/>
                  <a:pt x="5610172" y="107462"/>
                </a:cubicBezTo>
                <a:cubicBezTo>
                  <a:pt x="5624799" y="100162"/>
                  <a:pt x="5636572" y="99929"/>
                  <a:pt x="5645492" y="106763"/>
                </a:cubicBezTo>
                <a:cubicBezTo>
                  <a:pt x="5654412" y="113596"/>
                  <a:pt x="5653447" y="119221"/>
                  <a:pt x="5642599" y="123637"/>
                </a:cubicBezTo>
                <a:cubicBezTo>
                  <a:pt x="5631750" y="128054"/>
                  <a:pt x="5613779" y="132141"/>
                  <a:pt x="5588683" y="135898"/>
                </a:cubicBezTo>
                <a:cubicBezTo>
                  <a:pt x="5602177" y="138465"/>
                  <a:pt x="5607314" y="144689"/>
                  <a:pt x="5604095" y="154569"/>
                </a:cubicBezTo>
                <a:cubicBezTo>
                  <a:pt x="5600876" y="164450"/>
                  <a:pt x="5598137" y="175266"/>
                  <a:pt x="5595878" y="187018"/>
                </a:cubicBezTo>
                <a:cubicBezTo>
                  <a:pt x="5593619" y="198769"/>
                  <a:pt x="5589421" y="211794"/>
                  <a:pt x="5583284" y="226091"/>
                </a:cubicBezTo>
                <a:cubicBezTo>
                  <a:pt x="5590884" y="235082"/>
                  <a:pt x="5599728" y="243747"/>
                  <a:pt x="5609817" y="252086"/>
                </a:cubicBezTo>
                <a:cubicBezTo>
                  <a:pt x="5619906" y="260425"/>
                  <a:pt x="5630388" y="266767"/>
                  <a:pt x="5641265" y="271112"/>
                </a:cubicBezTo>
                <a:cubicBezTo>
                  <a:pt x="5652142" y="275457"/>
                  <a:pt x="5662069" y="280111"/>
                  <a:pt x="5671046" y="285072"/>
                </a:cubicBezTo>
                <a:cubicBezTo>
                  <a:pt x="5680023" y="290034"/>
                  <a:pt x="5675441" y="293397"/>
                  <a:pt x="5657302" y="295161"/>
                </a:cubicBezTo>
                <a:cubicBezTo>
                  <a:pt x="5639161" y="296924"/>
                  <a:pt x="5625466" y="297086"/>
                  <a:pt x="5616216" y="295645"/>
                </a:cubicBezTo>
                <a:cubicBezTo>
                  <a:pt x="5606967" y="294203"/>
                  <a:pt x="5600216" y="290177"/>
                  <a:pt x="5595964" y="283567"/>
                </a:cubicBezTo>
                <a:cubicBezTo>
                  <a:pt x="5591713" y="276956"/>
                  <a:pt x="5582395" y="263254"/>
                  <a:pt x="5568012" y="242460"/>
                </a:cubicBezTo>
                <a:cubicBezTo>
                  <a:pt x="5561860" y="250878"/>
                  <a:pt x="5554607" y="257872"/>
                  <a:pt x="5546254" y="263444"/>
                </a:cubicBezTo>
                <a:cubicBezTo>
                  <a:pt x="5537901" y="269015"/>
                  <a:pt x="5527784" y="273209"/>
                  <a:pt x="5515903" y="276027"/>
                </a:cubicBezTo>
                <a:cubicBezTo>
                  <a:pt x="5512932" y="276732"/>
                  <a:pt x="5510638" y="277105"/>
                  <a:pt x="5509020" y="277146"/>
                </a:cubicBezTo>
                <a:lnTo>
                  <a:pt x="5507304" y="276616"/>
                </a:lnTo>
                <a:lnTo>
                  <a:pt x="5506729" y="286653"/>
                </a:lnTo>
                <a:cubicBezTo>
                  <a:pt x="5504291" y="296785"/>
                  <a:pt x="5499293" y="298065"/>
                  <a:pt x="5491736" y="290493"/>
                </a:cubicBezTo>
                <a:cubicBezTo>
                  <a:pt x="5484179" y="282921"/>
                  <a:pt x="5477303" y="276361"/>
                  <a:pt x="5471108" y="270811"/>
                </a:cubicBezTo>
                <a:cubicBezTo>
                  <a:pt x="5458044" y="281351"/>
                  <a:pt x="5445292" y="288923"/>
                  <a:pt x="5432851" y="293526"/>
                </a:cubicBezTo>
                <a:cubicBezTo>
                  <a:pt x="5420411" y="298129"/>
                  <a:pt x="5407251" y="300893"/>
                  <a:pt x="5393369" y="301818"/>
                </a:cubicBezTo>
                <a:cubicBezTo>
                  <a:pt x="5379488" y="302743"/>
                  <a:pt x="5377896" y="300076"/>
                  <a:pt x="5388594" y="293816"/>
                </a:cubicBezTo>
                <a:cubicBezTo>
                  <a:pt x="5399292" y="287557"/>
                  <a:pt x="5410283" y="281821"/>
                  <a:pt x="5421569" y="276608"/>
                </a:cubicBezTo>
                <a:cubicBezTo>
                  <a:pt x="5432855" y="271395"/>
                  <a:pt x="5443065" y="264781"/>
                  <a:pt x="5452200" y="256765"/>
                </a:cubicBezTo>
                <a:cubicBezTo>
                  <a:pt x="5442664" y="250441"/>
                  <a:pt x="5435555" y="246124"/>
                  <a:pt x="5430872" y="243816"/>
                </a:cubicBezTo>
                <a:cubicBezTo>
                  <a:pt x="5426191" y="241507"/>
                  <a:pt x="5424990" y="238112"/>
                  <a:pt x="5427270" y="233630"/>
                </a:cubicBezTo>
                <a:cubicBezTo>
                  <a:pt x="5429550" y="229149"/>
                  <a:pt x="5431557" y="223990"/>
                  <a:pt x="5433293" y="218154"/>
                </a:cubicBezTo>
                <a:cubicBezTo>
                  <a:pt x="5413503" y="220792"/>
                  <a:pt x="5399959" y="224151"/>
                  <a:pt x="5392660" y="228231"/>
                </a:cubicBezTo>
                <a:cubicBezTo>
                  <a:pt x="5385361" y="232311"/>
                  <a:pt x="5376584" y="229375"/>
                  <a:pt x="5366331" y="219423"/>
                </a:cubicBezTo>
                <a:cubicBezTo>
                  <a:pt x="5356077" y="209471"/>
                  <a:pt x="5357401" y="204954"/>
                  <a:pt x="5370299" y="205871"/>
                </a:cubicBezTo>
                <a:cubicBezTo>
                  <a:pt x="5383198" y="206789"/>
                  <a:pt x="5405695" y="204717"/>
                  <a:pt x="5437788" y="199655"/>
                </a:cubicBezTo>
                <a:cubicBezTo>
                  <a:pt x="5440197" y="189574"/>
                  <a:pt x="5440502" y="180439"/>
                  <a:pt x="5438702" y="172251"/>
                </a:cubicBezTo>
                <a:cubicBezTo>
                  <a:pt x="5436903" y="164062"/>
                  <a:pt x="5442327" y="163023"/>
                  <a:pt x="5454975" y="169132"/>
                </a:cubicBezTo>
                <a:cubicBezTo>
                  <a:pt x="5467623" y="175241"/>
                  <a:pt x="5472915" y="180159"/>
                  <a:pt x="5470850" y="183888"/>
                </a:cubicBezTo>
                <a:cubicBezTo>
                  <a:pt x="5468785" y="187616"/>
                  <a:pt x="5465766" y="191338"/>
                  <a:pt x="5461794" y="195052"/>
                </a:cubicBezTo>
                <a:lnTo>
                  <a:pt x="5481196" y="192858"/>
                </a:lnTo>
                <a:cubicBezTo>
                  <a:pt x="5482558" y="188928"/>
                  <a:pt x="5483013" y="184264"/>
                  <a:pt x="5482562" y="178865"/>
                </a:cubicBezTo>
                <a:cubicBezTo>
                  <a:pt x="5482110" y="173466"/>
                  <a:pt x="5485828" y="172993"/>
                  <a:pt x="5493715" y="177445"/>
                </a:cubicBezTo>
                <a:cubicBezTo>
                  <a:pt x="5501602" y="181898"/>
                  <a:pt x="5506804" y="185730"/>
                  <a:pt x="5509320" y="188943"/>
                </a:cubicBezTo>
                <a:cubicBezTo>
                  <a:pt x="5511837" y="192155"/>
                  <a:pt x="5511880" y="196353"/>
                  <a:pt x="5509450" y="201537"/>
                </a:cubicBezTo>
                <a:cubicBezTo>
                  <a:pt x="5507019" y="206721"/>
                  <a:pt x="5504007" y="214034"/>
                  <a:pt x="5500415" y="223478"/>
                </a:cubicBezTo>
                <a:cubicBezTo>
                  <a:pt x="5496823" y="232921"/>
                  <a:pt x="5492052" y="242245"/>
                  <a:pt x="5486100" y="251452"/>
                </a:cubicBezTo>
                <a:cubicBezTo>
                  <a:pt x="5491708" y="255051"/>
                  <a:pt x="5497157" y="259285"/>
                  <a:pt x="5502448" y="264154"/>
                </a:cubicBezTo>
                <a:lnTo>
                  <a:pt x="5507462" y="273384"/>
                </a:lnTo>
                <a:lnTo>
                  <a:pt x="5512719" y="268563"/>
                </a:lnTo>
                <a:cubicBezTo>
                  <a:pt x="5522478" y="260769"/>
                  <a:pt x="5530881" y="253348"/>
                  <a:pt x="5537929" y="246300"/>
                </a:cubicBezTo>
                <a:cubicBezTo>
                  <a:pt x="5544978" y="239252"/>
                  <a:pt x="5551040" y="232193"/>
                  <a:pt x="5556116" y="225123"/>
                </a:cubicBezTo>
                <a:cubicBezTo>
                  <a:pt x="5550079" y="215415"/>
                  <a:pt x="5544243" y="206879"/>
                  <a:pt x="5538607" y="199515"/>
                </a:cubicBezTo>
                <a:cubicBezTo>
                  <a:pt x="5532971" y="192151"/>
                  <a:pt x="5527959" y="185411"/>
                  <a:pt x="5523571" y="179295"/>
                </a:cubicBezTo>
                <a:cubicBezTo>
                  <a:pt x="5519183" y="173179"/>
                  <a:pt x="5520502" y="169551"/>
                  <a:pt x="5527529" y="168411"/>
                </a:cubicBezTo>
                <a:cubicBezTo>
                  <a:pt x="5534556" y="167271"/>
                  <a:pt x="5539840" y="168924"/>
                  <a:pt x="5543382" y="173369"/>
                </a:cubicBezTo>
                <a:cubicBezTo>
                  <a:pt x="5546925" y="177815"/>
                  <a:pt x="5554589" y="189093"/>
                  <a:pt x="5566377" y="207205"/>
                </a:cubicBezTo>
                <a:cubicBezTo>
                  <a:pt x="5570349" y="197912"/>
                  <a:pt x="5573009" y="186817"/>
                  <a:pt x="5574357" y="173918"/>
                </a:cubicBezTo>
                <a:cubicBezTo>
                  <a:pt x="5575705" y="161019"/>
                  <a:pt x="5576028" y="149220"/>
                  <a:pt x="5575325" y="138523"/>
                </a:cubicBezTo>
                <a:cubicBezTo>
                  <a:pt x="5570693" y="139426"/>
                  <a:pt x="5564434" y="139426"/>
                  <a:pt x="5556547" y="138523"/>
                </a:cubicBezTo>
                <a:cubicBezTo>
                  <a:pt x="5546437" y="150468"/>
                  <a:pt x="5535739" y="159305"/>
                  <a:pt x="5524453" y="165034"/>
                </a:cubicBezTo>
                <a:cubicBezTo>
                  <a:pt x="5513167" y="170763"/>
                  <a:pt x="5513178" y="165826"/>
                  <a:pt x="5524485" y="150224"/>
                </a:cubicBezTo>
                <a:cubicBezTo>
                  <a:pt x="5535793" y="134622"/>
                  <a:pt x="5545243" y="115496"/>
                  <a:pt x="5552836" y="92845"/>
                </a:cubicBezTo>
                <a:cubicBezTo>
                  <a:pt x="5560429" y="70195"/>
                  <a:pt x="5563789" y="56357"/>
                  <a:pt x="5562914" y="51330"/>
                </a:cubicBezTo>
                <a:cubicBezTo>
                  <a:pt x="5562039" y="46304"/>
                  <a:pt x="5561365" y="40880"/>
                  <a:pt x="5560892" y="35058"/>
                </a:cubicBezTo>
                <a:cubicBezTo>
                  <a:pt x="5560655" y="32147"/>
                  <a:pt x="5562227" y="30846"/>
                  <a:pt x="5565608" y="31156"/>
                </a:cubicBezTo>
                <a:close/>
                <a:moveTo>
                  <a:pt x="7047010" y="30956"/>
                </a:moveTo>
                <a:cubicBezTo>
                  <a:pt x="7063929" y="30039"/>
                  <a:pt x="7076107" y="32837"/>
                  <a:pt x="7083545" y="39349"/>
                </a:cubicBezTo>
                <a:cubicBezTo>
                  <a:pt x="7093461" y="48032"/>
                  <a:pt x="7096652" y="54360"/>
                  <a:pt x="7093117" y="58332"/>
                </a:cubicBezTo>
                <a:cubicBezTo>
                  <a:pt x="7089582" y="62304"/>
                  <a:pt x="7079683" y="63839"/>
                  <a:pt x="7063421" y="62935"/>
                </a:cubicBezTo>
                <a:cubicBezTo>
                  <a:pt x="7047159" y="62032"/>
                  <a:pt x="7031869" y="62032"/>
                  <a:pt x="7017551" y="62935"/>
                </a:cubicBezTo>
                <a:cubicBezTo>
                  <a:pt x="7003233" y="63839"/>
                  <a:pt x="6982047" y="65438"/>
                  <a:pt x="6953999" y="67732"/>
                </a:cubicBezTo>
                <a:cubicBezTo>
                  <a:pt x="6962086" y="76451"/>
                  <a:pt x="6965009" y="82542"/>
                  <a:pt x="6962764" y="86005"/>
                </a:cubicBezTo>
                <a:cubicBezTo>
                  <a:pt x="6960520" y="89468"/>
                  <a:pt x="6959397" y="103783"/>
                  <a:pt x="6959397" y="128950"/>
                </a:cubicBezTo>
                <a:cubicBezTo>
                  <a:pt x="6979589" y="128950"/>
                  <a:pt x="6997188" y="131370"/>
                  <a:pt x="7012195" y="136210"/>
                </a:cubicBezTo>
                <a:cubicBezTo>
                  <a:pt x="7027202" y="141050"/>
                  <a:pt x="7035874" y="150744"/>
                  <a:pt x="7038211" y="165292"/>
                </a:cubicBezTo>
                <a:cubicBezTo>
                  <a:pt x="7040549" y="179840"/>
                  <a:pt x="7030203" y="181454"/>
                  <a:pt x="7007172" y="170132"/>
                </a:cubicBezTo>
                <a:cubicBezTo>
                  <a:pt x="6984142" y="158810"/>
                  <a:pt x="6968217" y="149622"/>
                  <a:pt x="6959397" y="142566"/>
                </a:cubicBezTo>
                <a:cubicBezTo>
                  <a:pt x="6960244" y="210353"/>
                  <a:pt x="6959244" y="255872"/>
                  <a:pt x="6956397" y="279125"/>
                </a:cubicBezTo>
                <a:cubicBezTo>
                  <a:pt x="6953551" y="302377"/>
                  <a:pt x="6949123" y="314004"/>
                  <a:pt x="6943114" y="314004"/>
                </a:cubicBezTo>
                <a:cubicBezTo>
                  <a:pt x="6938655" y="314004"/>
                  <a:pt x="6933927" y="308676"/>
                  <a:pt x="6928929" y="298022"/>
                </a:cubicBezTo>
                <a:cubicBezTo>
                  <a:pt x="6923931" y="287367"/>
                  <a:pt x="6922357" y="278196"/>
                  <a:pt x="6924207" y="270510"/>
                </a:cubicBezTo>
                <a:cubicBezTo>
                  <a:pt x="6926057" y="262823"/>
                  <a:pt x="6927857" y="254614"/>
                  <a:pt x="6929605" y="245880"/>
                </a:cubicBezTo>
                <a:cubicBezTo>
                  <a:pt x="6931355" y="237147"/>
                  <a:pt x="6932681" y="207456"/>
                  <a:pt x="6933585" y="156806"/>
                </a:cubicBezTo>
                <a:cubicBezTo>
                  <a:pt x="6934489" y="106157"/>
                  <a:pt x="6931771" y="77569"/>
                  <a:pt x="6925433" y="71045"/>
                </a:cubicBezTo>
                <a:cubicBezTo>
                  <a:pt x="6880807" y="78243"/>
                  <a:pt x="6852833" y="82965"/>
                  <a:pt x="6841511" y="85209"/>
                </a:cubicBezTo>
                <a:cubicBezTo>
                  <a:pt x="6830189" y="87453"/>
                  <a:pt x="6819535" y="83377"/>
                  <a:pt x="6809546" y="72981"/>
                </a:cubicBezTo>
                <a:cubicBezTo>
                  <a:pt x="6799559" y="62584"/>
                  <a:pt x="6799924" y="57841"/>
                  <a:pt x="6810643" y="58752"/>
                </a:cubicBezTo>
                <a:cubicBezTo>
                  <a:pt x="6821363" y="59662"/>
                  <a:pt x="6839861" y="58784"/>
                  <a:pt x="6866139" y="56116"/>
                </a:cubicBezTo>
                <a:cubicBezTo>
                  <a:pt x="6892419" y="53449"/>
                  <a:pt x="6919356" y="50079"/>
                  <a:pt x="6946954" y="46007"/>
                </a:cubicBezTo>
                <a:cubicBezTo>
                  <a:pt x="6974551" y="41934"/>
                  <a:pt x="7001737" y="37636"/>
                  <a:pt x="7028510" y="33111"/>
                </a:cubicBezTo>
                <a:cubicBezTo>
                  <a:pt x="7035204" y="31980"/>
                  <a:pt x="7041371" y="31262"/>
                  <a:pt x="7047010" y="30956"/>
                </a:cubicBezTo>
                <a:close/>
                <a:moveTo>
                  <a:pt x="786975" y="30737"/>
                </a:moveTo>
                <a:cubicBezTo>
                  <a:pt x="790026" y="30097"/>
                  <a:pt x="795052" y="31824"/>
                  <a:pt x="802054" y="35918"/>
                </a:cubicBezTo>
                <a:cubicBezTo>
                  <a:pt x="816057" y="44107"/>
                  <a:pt x="820402" y="50667"/>
                  <a:pt x="815089" y="55600"/>
                </a:cubicBezTo>
                <a:cubicBezTo>
                  <a:pt x="809776" y="60533"/>
                  <a:pt x="793532" y="84073"/>
                  <a:pt x="766357" y="126219"/>
                </a:cubicBezTo>
                <a:cubicBezTo>
                  <a:pt x="778260" y="126290"/>
                  <a:pt x="788205" y="125925"/>
                  <a:pt x="796192" y="125122"/>
                </a:cubicBezTo>
                <a:cubicBezTo>
                  <a:pt x="808596" y="111097"/>
                  <a:pt x="814798" y="101138"/>
                  <a:pt x="814798" y="95244"/>
                </a:cubicBezTo>
                <a:cubicBezTo>
                  <a:pt x="814798" y="85292"/>
                  <a:pt x="820223" y="83660"/>
                  <a:pt x="831071" y="90350"/>
                </a:cubicBezTo>
                <a:cubicBezTo>
                  <a:pt x="841920" y="97040"/>
                  <a:pt x="846064" y="102450"/>
                  <a:pt x="843504" y="106580"/>
                </a:cubicBezTo>
                <a:cubicBezTo>
                  <a:pt x="840944" y="110710"/>
                  <a:pt x="836710" y="115729"/>
                  <a:pt x="830802" y="121637"/>
                </a:cubicBezTo>
                <a:cubicBezTo>
                  <a:pt x="824894" y="127545"/>
                  <a:pt x="816616" y="137379"/>
                  <a:pt x="805969" y="151138"/>
                </a:cubicBezTo>
                <a:cubicBezTo>
                  <a:pt x="795321" y="164898"/>
                  <a:pt x="787857" y="173409"/>
                  <a:pt x="783576" y="176671"/>
                </a:cubicBezTo>
                <a:cubicBezTo>
                  <a:pt x="779296" y="179933"/>
                  <a:pt x="781623" y="179804"/>
                  <a:pt x="790556" y="176284"/>
                </a:cubicBezTo>
                <a:cubicBezTo>
                  <a:pt x="799491" y="172763"/>
                  <a:pt x="810514" y="169612"/>
                  <a:pt x="823629" y="166830"/>
                </a:cubicBezTo>
                <a:cubicBezTo>
                  <a:pt x="836743" y="164048"/>
                  <a:pt x="832014" y="169533"/>
                  <a:pt x="809442" y="183285"/>
                </a:cubicBezTo>
                <a:cubicBezTo>
                  <a:pt x="786871" y="197038"/>
                  <a:pt x="773112" y="206513"/>
                  <a:pt x="768164" y="211711"/>
                </a:cubicBezTo>
                <a:cubicBezTo>
                  <a:pt x="763217" y="216910"/>
                  <a:pt x="756929" y="214683"/>
                  <a:pt x="749300" y="205032"/>
                </a:cubicBezTo>
                <a:cubicBezTo>
                  <a:pt x="741671" y="195381"/>
                  <a:pt x="741596" y="188556"/>
                  <a:pt x="749074" y="184555"/>
                </a:cubicBezTo>
                <a:cubicBezTo>
                  <a:pt x="756552" y="180554"/>
                  <a:pt x="769907" y="166113"/>
                  <a:pt x="789137" y="141233"/>
                </a:cubicBezTo>
                <a:cubicBezTo>
                  <a:pt x="766178" y="148188"/>
                  <a:pt x="751630" y="153748"/>
                  <a:pt x="745492" y="157914"/>
                </a:cubicBezTo>
                <a:cubicBezTo>
                  <a:pt x="739355" y="162080"/>
                  <a:pt x="734074" y="158975"/>
                  <a:pt x="729650" y="148600"/>
                </a:cubicBezTo>
                <a:cubicBezTo>
                  <a:pt x="725226" y="138225"/>
                  <a:pt x="725911" y="132023"/>
                  <a:pt x="731704" y="129994"/>
                </a:cubicBezTo>
                <a:cubicBezTo>
                  <a:pt x="737498" y="127965"/>
                  <a:pt x="743402" y="123508"/>
                  <a:pt x="749418" y="116625"/>
                </a:cubicBezTo>
                <a:cubicBezTo>
                  <a:pt x="755434" y="109742"/>
                  <a:pt x="763109" y="97897"/>
                  <a:pt x="772445" y="81090"/>
                </a:cubicBezTo>
                <a:cubicBezTo>
                  <a:pt x="781780" y="64283"/>
                  <a:pt x="785548" y="50506"/>
                  <a:pt x="783748" y="39758"/>
                </a:cubicBezTo>
                <a:cubicBezTo>
                  <a:pt x="782849" y="34384"/>
                  <a:pt x="783924" y="31377"/>
                  <a:pt x="786975" y="30737"/>
                </a:cubicBezTo>
                <a:close/>
                <a:moveTo>
                  <a:pt x="5157814" y="30412"/>
                </a:moveTo>
                <a:cubicBezTo>
                  <a:pt x="5164525" y="30412"/>
                  <a:pt x="5173460" y="31803"/>
                  <a:pt x="5184616" y="34585"/>
                </a:cubicBezTo>
                <a:cubicBezTo>
                  <a:pt x="5196476" y="36578"/>
                  <a:pt x="5205334" y="41593"/>
                  <a:pt x="5211192" y="49631"/>
                </a:cubicBezTo>
                <a:cubicBezTo>
                  <a:pt x="5217050" y="57669"/>
                  <a:pt x="5217706" y="65495"/>
                  <a:pt x="5213160" y="73110"/>
                </a:cubicBezTo>
                <a:cubicBezTo>
                  <a:pt x="5208614" y="80724"/>
                  <a:pt x="5200021" y="80305"/>
                  <a:pt x="5187380" y="71851"/>
                </a:cubicBezTo>
                <a:cubicBezTo>
                  <a:pt x="5174739" y="63398"/>
                  <a:pt x="5164389" y="54378"/>
                  <a:pt x="5156330" y="44791"/>
                </a:cubicBezTo>
                <a:cubicBezTo>
                  <a:pt x="5148271" y="35205"/>
                  <a:pt x="5148766" y="30412"/>
                  <a:pt x="5157814" y="30412"/>
                </a:cubicBezTo>
                <a:close/>
                <a:moveTo>
                  <a:pt x="2784306" y="29739"/>
                </a:moveTo>
                <a:cubicBezTo>
                  <a:pt x="2791374" y="30413"/>
                  <a:pt x="2797406" y="32226"/>
                  <a:pt x="2802404" y="35176"/>
                </a:cubicBezTo>
                <a:cubicBezTo>
                  <a:pt x="2812399" y="41077"/>
                  <a:pt x="2817651" y="47179"/>
                  <a:pt x="2818160" y="53481"/>
                </a:cubicBezTo>
                <a:cubicBezTo>
                  <a:pt x="2818669" y="59784"/>
                  <a:pt x="2811653" y="62261"/>
                  <a:pt x="2797112" y="60913"/>
                </a:cubicBezTo>
                <a:cubicBezTo>
                  <a:pt x="2782572" y="59565"/>
                  <a:pt x="2768898" y="59117"/>
                  <a:pt x="2756092" y="59569"/>
                </a:cubicBezTo>
                <a:cubicBezTo>
                  <a:pt x="2743287" y="60021"/>
                  <a:pt x="2728681" y="60863"/>
                  <a:pt x="2712276" y="62096"/>
                </a:cubicBezTo>
                <a:cubicBezTo>
                  <a:pt x="2724881" y="69525"/>
                  <a:pt x="2730058" y="75935"/>
                  <a:pt x="2727806" y="81327"/>
                </a:cubicBezTo>
                <a:cubicBezTo>
                  <a:pt x="2725555" y="86719"/>
                  <a:pt x="2724429" y="100356"/>
                  <a:pt x="2724429" y="122239"/>
                </a:cubicBezTo>
                <a:cubicBezTo>
                  <a:pt x="2724429" y="144825"/>
                  <a:pt x="2724881" y="167156"/>
                  <a:pt x="2725784" y="189233"/>
                </a:cubicBezTo>
                <a:cubicBezTo>
                  <a:pt x="2726688" y="211310"/>
                  <a:pt x="2727140" y="230372"/>
                  <a:pt x="2727140" y="246418"/>
                </a:cubicBezTo>
                <a:cubicBezTo>
                  <a:pt x="2727140" y="264358"/>
                  <a:pt x="2722500" y="279429"/>
                  <a:pt x="2713222" y="291633"/>
                </a:cubicBezTo>
                <a:cubicBezTo>
                  <a:pt x="2703944" y="303836"/>
                  <a:pt x="2696405" y="304317"/>
                  <a:pt x="2690604" y="293074"/>
                </a:cubicBezTo>
                <a:cubicBezTo>
                  <a:pt x="2684803" y="281831"/>
                  <a:pt x="2675468" y="270556"/>
                  <a:pt x="2662598" y="259249"/>
                </a:cubicBezTo>
                <a:cubicBezTo>
                  <a:pt x="2649727" y="247942"/>
                  <a:pt x="2650444" y="244088"/>
                  <a:pt x="2664749" y="247687"/>
                </a:cubicBezTo>
                <a:cubicBezTo>
                  <a:pt x="2679053" y="251287"/>
                  <a:pt x="2687851" y="252613"/>
                  <a:pt x="2691142" y="251667"/>
                </a:cubicBezTo>
                <a:cubicBezTo>
                  <a:pt x="2694433" y="250720"/>
                  <a:pt x="2696727" y="245296"/>
                  <a:pt x="2698025" y="235394"/>
                </a:cubicBezTo>
                <a:cubicBezTo>
                  <a:pt x="2699323" y="225492"/>
                  <a:pt x="2699746" y="200225"/>
                  <a:pt x="2699294" y="159592"/>
                </a:cubicBezTo>
                <a:cubicBezTo>
                  <a:pt x="2698842" y="118959"/>
                  <a:pt x="2697527" y="94050"/>
                  <a:pt x="2695347" y="84865"/>
                </a:cubicBezTo>
                <a:cubicBezTo>
                  <a:pt x="2693168" y="75680"/>
                  <a:pt x="2690801" y="68822"/>
                  <a:pt x="2688249" y="64290"/>
                </a:cubicBezTo>
                <a:cubicBezTo>
                  <a:pt x="2655223" y="66054"/>
                  <a:pt x="2630583" y="68069"/>
                  <a:pt x="2614328" y="70335"/>
                </a:cubicBezTo>
                <a:cubicBezTo>
                  <a:pt x="2598074" y="72601"/>
                  <a:pt x="2582235" y="74859"/>
                  <a:pt x="2566812" y="77111"/>
                </a:cubicBezTo>
                <a:cubicBezTo>
                  <a:pt x="2551389" y="79362"/>
                  <a:pt x="2538232" y="75286"/>
                  <a:pt x="2527341" y="64882"/>
                </a:cubicBezTo>
                <a:cubicBezTo>
                  <a:pt x="2516449" y="54478"/>
                  <a:pt x="2516887" y="49961"/>
                  <a:pt x="2528653" y="51330"/>
                </a:cubicBezTo>
                <a:cubicBezTo>
                  <a:pt x="2540419" y="52700"/>
                  <a:pt x="2556269" y="52944"/>
                  <a:pt x="2576201" y="52062"/>
                </a:cubicBezTo>
                <a:cubicBezTo>
                  <a:pt x="2596134" y="51180"/>
                  <a:pt x="2627181" y="48272"/>
                  <a:pt x="2669341" y="43339"/>
                </a:cubicBezTo>
                <a:cubicBezTo>
                  <a:pt x="2711501" y="38406"/>
                  <a:pt x="2741720" y="34337"/>
                  <a:pt x="2759996" y="31132"/>
                </a:cubicBezTo>
                <a:cubicBezTo>
                  <a:pt x="2769135" y="29530"/>
                  <a:pt x="2777238" y="29065"/>
                  <a:pt x="2784306" y="29739"/>
                </a:cubicBezTo>
                <a:close/>
                <a:moveTo>
                  <a:pt x="4884026" y="27119"/>
                </a:moveTo>
                <a:cubicBezTo>
                  <a:pt x="4892363" y="26921"/>
                  <a:pt x="4900298" y="30008"/>
                  <a:pt x="4907832" y="36381"/>
                </a:cubicBezTo>
                <a:cubicBezTo>
                  <a:pt x="4917877" y="44877"/>
                  <a:pt x="4916425" y="50527"/>
                  <a:pt x="4903476" y="53331"/>
                </a:cubicBezTo>
                <a:cubicBezTo>
                  <a:pt x="4890527" y="56134"/>
                  <a:pt x="4867303" y="59020"/>
                  <a:pt x="4833804" y="61989"/>
                </a:cubicBezTo>
                <a:cubicBezTo>
                  <a:pt x="4846409" y="68514"/>
                  <a:pt x="4851787" y="74088"/>
                  <a:pt x="4849937" y="78713"/>
                </a:cubicBezTo>
                <a:cubicBezTo>
                  <a:pt x="4848087" y="83338"/>
                  <a:pt x="4846309" y="92426"/>
                  <a:pt x="4844602" y="105977"/>
                </a:cubicBezTo>
                <a:cubicBezTo>
                  <a:pt x="4863288" y="103425"/>
                  <a:pt x="4875308" y="100761"/>
                  <a:pt x="4880664" y="97986"/>
                </a:cubicBezTo>
                <a:cubicBezTo>
                  <a:pt x="4886020" y="95211"/>
                  <a:pt x="4892703" y="95244"/>
                  <a:pt x="4900712" y="98083"/>
                </a:cubicBezTo>
                <a:cubicBezTo>
                  <a:pt x="4908721" y="100922"/>
                  <a:pt x="4916669" y="104862"/>
                  <a:pt x="4924556" y="109903"/>
                </a:cubicBezTo>
                <a:cubicBezTo>
                  <a:pt x="4932443" y="114944"/>
                  <a:pt x="4934576" y="122447"/>
                  <a:pt x="4930955" y="132414"/>
                </a:cubicBezTo>
                <a:cubicBezTo>
                  <a:pt x="4927334" y="142380"/>
                  <a:pt x="4925298" y="165145"/>
                  <a:pt x="4924846" y="200709"/>
                </a:cubicBezTo>
                <a:cubicBezTo>
                  <a:pt x="4924395" y="236273"/>
                  <a:pt x="4921552" y="260239"/>
                  <a:pt x="4916318" y="272607"/>
                </a:cubicBezTo>
                <a:cubicBezTo>
                  <a:pt x="4911084" y="284975"/>
                  <a:pt x="4903372" y="293841"/>
                  <a:pt x="4893183" y="299205"/>
                </a:cubicBezTo>
                <a:cubicBezTo>
                  <a:pt x="4882995" y="304568"/>
                  <a:pt x="4877101" y="303152"/>
                  <a:pt x="4875502" y="294956"/>
                </a:cubicBezTo>
                <a:cubicBezTo>
                  <a:pt x="4873903" y="286761"/>
                  <a:pt x="4866529" y="277286"/>
                  <a:pt x="4853379" y="266530"/>
                </a:cubicBezTo>
                <a:cubicBezTo>
                  <a:pt x="4840229" y="255775"/>
                  <a:pt x="4840268" y="251975"/>
                  <a:pt x="4853497" y="255130"/>
                </a:cubicBezTo>
                <a:cubicBezTo>
                  <a:pt x="4866725" y="258285"/>
                  <a:pt x="4876215" y="259683"/>
                  <a:pt x="4881966" y="259324"/>
                </a:cubicBezTo>
                <a:cubicBezTo>
                  <a:pt x="4887717" y="258966"/>
                  <a:pt x="4891674" y="249691"/>
                  <a:pt x="4893839" y="231501"/>
                </a:cubicBezTo>
                <a:cubicBezTo>
                  <a:pt x="4896005" y="213310"/>
                  <a:pt x="4897087" y="193990"/>
                  <a:pt x="4897087" y="173541"/>
                </a:cubicBezTo>
                <a:cubicBezTo>
                  <a:pt x="4897087" y="153365"/>
                  <a:pt x="4896101" y="140319"/>
                  <a:pt x="4894130" y="134403"/>
                </a:cubicBezTo>
                <a:cubicBezTo>
                  <a:pt x="4892158" y="128488"/>
                  <a:pt x="4888960" y="124770"/>
                  <a:pt x="4884536" y="123250"/>
                </a:cubicBezTo>
                <a:cubicBezTo>
                  <a:pt x="4880112" y="121730"/>
                  <a:pt x="4866607" y="122626"/>
                  <a:pt x="4844022" y="125939"/>
                </a:cubicBezTo>
                <a:cubicBezTo>
                  <a:pt x="4841670" y="139261"/>
                  <a:pt x="4839168" y="150540"/>
                  <a:pt x="4836514" y="159775"/>
                </a:cubicBezTo>
                <a:cubicBezTo>
                  <a:pt x="4841218" y="161037"/>
                  <a:pt x="4847868" y="163575"/>
                  <a:pt x="4856465" y="167389"/>
                </a:cubicBezTo>
                <a:cubicBezTo>
                  <a:pt x="4865062" y="171204"/>
                  <a:pt x="4871759" y="176538"/>
                  <a:pt x="4876556" y="183393"/>
                </a:cubicBezTo>
                <a:cubicBezTo>
                  <a:pt x="4881352" y="190248"/>
                  <a:pt x="4882238" y="197533"/>
                  <a:pt x="4879212" y="205248"/>
                </a:cubicBezTo>
                <a:cubicBezTo>
                  <a:pt x="4876187" y="212963"/>
                  <a:pt x="4869361" y="212554"/>
                  <a:pt x="4858735" y="204021"/>
                </a:cubicBezTo>
                <a:cubicBezTo>
                  <a:pt x="4848108" y="195489"/>
                  <a:pt x="4839139" y="184906"/>
                  <a:pt x="4831825" y="172272"/>
                </a:cubicBezTo>
                <a:cubicBezTo>
                  <a:pt x="4820841" y="198472"/>
                  <a:pt x="4805576" y="216720"/>
                  <a:pt x="4786030" y="227016"/>
                </a:cubicBezTo>
                <a:cubicBezTo>
                  <a:pt x="4766484" y="237312"/>
                  <a:pt x="4762620" y="235735"/>
                  <a:pt x="4774436" y="222284"/>
                </a:cubicBezTo>
                <a:lnTo>
                  <a:pt x="4790473" y="198641"/>
                </a:lnTo>
                <a:lnTo>
                  <a:pt x="4789036" y="199133"/>
                </a:lnTo>
                <a:cubicBezTo>
                  <a:pt x="4786516" y="199223"/>
                  <a:pt x="4783542" y="197920"/>
                  <a:pt x="4780114" y="195224"/>
                </a:cubicBezTo>
                <a:cubicBezTo>
                  <a:pt x="4773260" y="189832"/>
                  <a:pt x="4768929" y="183981"/>
                  <a:pt x="4767122" y="177671"/>
                </a:cubicBezTo>
                <a:cubicBezTo>
                  <a:pt x="4763451" y="190893"/>
                  <a:pt x="4756955" y="202630"/>
                  <a:pt x="4747634" y="212884"/>
                </a:cubicBezTo>
                <a:cubicBezTo>
                  <a:pt x="4738313" y="223137"/>
                  <a:pt x="4727149" y="230856"/>
                  <a:pt x="4714143" y="236040"/>
                </a:cubicBezTo>
                <a:cubicBezTo>
                  <a:pt x="4701136" y="241224"/>
                  <a:pt x="4699426" y="238649"/>
                  <a:pt x="4709012" y="228317"/>
                </a:cubicBezTo>
                <a:cubicBezTo>
                  <a:pt x="4718599" y="217985"/>
                  <a:pt x="4727601" y="205520"/>
                  <a:pt x="4736019" y="190922"/>
                </a:cubicBezTo>
                <a:cubicBezTo>
                  <a:pt x="4744436" y="176323"/>
                  <a:pt x="4749534" y="158405"/>
                  <a:pt x="4751312" y="137167"/>
                </a:cubicBezTo>
                <a:cubicBezTo>
                  <a:pt x="4734506" y="138974"/>
                  <a:pt x="4718366" y="140652"/>
                  <a:pt x="4702893" y="142201"/>
                </a:cubicBezTo>
                <a:lnTo>
                  <a:pt x="4702893" y="201892"/>
                </a:lnTo>
                <a:cubicBezTo>
                  <a:pt x="4702893" y="214956"/>
                  <a:pt x="4702419" y="228554"/>
                  <a:pt x="4701473" y="242686"/>
                </a:cubicBezTo>
                <a:cubicBezTo>
                  <a:pt x="4700527" y="256818"/>
                  <a:pt x="4698042" y="266839"/>
                  <a:pt x="4694020" y="272747"/>
                </a:cubicBezTo>
                <a:cubicBezTo>
                  <a:pt x="4689997" y="278655"/>
                  <a:pt x="4685043" y="276981"/>
                  <a:pt x="4679156" y="267724"/>
                </a:cubicBezTo>
                <a:cubicBezTo>
                  <a:pt x="4673269" y="258468"/>
                  <a:pt x="4671455" y="249150"/>
                  <a:pt x="4673714" y="239772"/>
                </a:cubicBezTo>
                <a:cubicBezTo>
                  <a:pt x="4675972" y="230393"/>
                  <a:pt x="4677546" y="212271"/>
                  <a:pt x="4678435" y="185404"/>
                </a:cubicBezTo>
                <a:cubicBezTo>
                  <a:pt x="4679325" y="158538"/>
                  <a:pt x="4677070" y="140157"/>
                  <a:pt x="4671670" y="130263"/>
                </a:cubicBezTo>
                <a:cubicBezTo>
                  <a:pt x="4666271" y="120368"/>
                  <a:pt x="4667659" y="116360"/>
                  <a:pt x="4675833" y="118238"/>
                </a:cubicBezTo>
                <a:cubicBezTo>
                  <a:pt x="4684007" y="120117"/>
                  <a:pt x="4690209" y="121691"/>
                  <a:pt x="4694439" y="122960"/>
                </a:cubicBezTo>
                <a:cubicBezTo>
                  <a:pt x="4698669" y="124229"/>
                  <a:pt x="4718108" y="123229"/>
                  <a:pt x="4752754" y="119959"/>
                </a:cubicBezTo>
                <a:cubicBezTo>
                  <a:pt x="4753600" y="95925"/>
                  <a:pt x="4752696" y="80516"/>
                  <a:pt x="4750043" y="73733"/>
                </a:cubicBezTo>
                <a:cubicBezTo>
                  <a:pt x="4736162" y="75512"/>
                  <a:pt x="4725740" y="76630"/>
                  <a:pt x="4718778" y="77089"/>
                </a:cubicBezTo>
                <a:cubicBezTo>
                  <a:pt x="4711816" y="77548"/>
                  <a:pt x="4703800" y="73708"/>
                  <a:pt x="4694729" y="65570"/>
                </a:cubicBezTo>
                <a:cubicBezTo>
                  <a:pt x="4685659" y="57432"/>
                  <a:pt x="4688352" y="53363"/>
                  <a:pt x="4702807" y="53363"/>
                </a:cubicBezTo>
                <a:cubicBezTo>
                  <a:pt x="4715240" y="53363"/>
                  <a:pt x="4735237" y="51585"/>
                  <a:pt x="4762799" y="48029"/>
                </a:cubicBezTo>
                <a:cubicBezTo>
                  <a:pt x="4790361" y="44472"/>
                  <a:pt x="4813176" y="41109"/>
                  <a:pt x="4831244" y="37940"/>
                </a:cubicBezTo>
                <a:cubicBezTo>
                  <a:pt x="4849313" y="34771"/>
                  <a:pt x="4864084" y="31595"/>
                  <a:pt x="4875556" y="28411"/>
                </a:cubicBezTo>
                <a:cubicBezTo>
                  <a:pt x="4878423" y="27615"/>
                  <a:pt x="4881247" y="27184"/>
                  <a:pt x="4884026" y="27119"/>
                </a:cubicBezTo>
                <a:close/>
                <a:moveTo>
                  <a:pt x="194580" y="25745"/>
                </a:moveTo>
                <a:cubicBezTo>
                  <a:pt x="197695" y="25522"/>
                  <a:pt x="201687" y="25758"/>
                  <a:pt x="206555" y="26454"/>
                </a:cubicBezTo>
                <a:cubicBezTo>
                  <a:pt x="221326" y="29408"/>
                  <a:pt x="231203" y="33932"/>
                  <a:pt x="236186" y="40027"/>
                </a:cubicBezTo>
                <a:cubicBezTo>
                  <a:pt x="241169" y="46121"/>
                  <a:pt x="241958" y="53489"/>
                  <a:pt x="238552" y="62129"/>
                </a:cubicBezTo>
                <a:cubicBezTo>
                  <a:pt x="235146" y="70769"/>
                  <a:pt x="228385" y="72246"/>
                  <a:pt x="218268" y="66560"/>
                </a:cubicBezTo>
                <a:cubicBezTo>
                  <a:pt x="208151" y="60874"/>
                  <a:pt x="198801" y="52073"/>
                  <a:pt x="190218" y="40156"/>
                </a:cubicBezTo>
                <a:cubicBezTo>
                  <a:pt x="183781" y="31218"/>
                  <a:pt x="185235" y="26415"/>
                  <a:pt x="194580" y="25745"/>
                </a:cubicBezTo>
                <a:close/>
                <a:moveTo>
                  <a:pt x="3774945" y="22302"/>
                </a:moveTo>
                <a:cubicBezTo>
                  <a:pt x="3785758" y="22302"/>
                  <a:pt x="3795001" y="24607"/>
                  <a:pt x="3802672" y="29218"/>
                </a:cubicBezTo>
                <a:cubicBezTo>
                  <a:pt x="3810344" y="33828"/>
                  <a:pt x="3813883" y="40600"/>
                  <a:pt x="3813288" y="49534"/>
                </a:cubicBezTo>
                <a:cubicBezTo>
                  <a:pt x="3812693" y="58468"/>
                  <a:pt x="3802336" y="59164"/>
                  <a:pt x="3782216" y="51621"/>
                </a:cubicBezTo>
                <a:cubicBezTo>
                  <a:pt x="3771705" y="43002"/>
                  <a:pt x="3764929" y="35961"/>
                  <a:pt x="3761889" y="30498"/>
                </a:cubicBezTo>
                <a:cubicBezTo>
                  <a:pt x="3758849" y="25034"/>
                  <a:pt x="3763201" y="22302"/>
                  <a:pt x="3774945" y="22302"/>
                </a:cubicBezTo>
                <a:close/>
                <a:moveTo>
                  <a:pt x="6142636" y="22042"/>
                </a:moveTo>
                <a:cubicBezTo>
                  <a:pt x="6145457" y="21785"/>
                  <a:pt x="6149027" y="21886"/>
                  <a:pt x="6153347" y="22345"/>
                </a:cubicBezTo>
                <a:cubicBezTo>
                  <a:pt x="6169867" y="23320"/>
                  <a:pt x="6181625" y="26841"/>
                  <a:pt x="6188623" y="32907"/>
                </a:cubicBezTo>
                <a:cubicBezTo>
                  <a:pt x="6195621" y="38973"/>
                  <a:pt x="6197744" y="47745"/>
                  <a:pt x="6194991" y="59225"/>
                </a:cubicBezTo>
                <a:cubicBezTo>
                  <a:pt x="6192237" y="70704"/>
                  <a:pt x="6183647" y="71776"/>
                  <a:pt x="6169221" y="62441"/>
                </a:cubicBezTo>
                <a:cubicBezTo>
                  <a:pt x="6154794" y="53105"/>
                  <a:pt x="6144222" y="43630"/>
                  <a:pt x="6137504" y="34015"/>
                </a:cubicBezTo>
                <a:cubicBezTo>
                  <a:pt x="6132465" y="26803"/>
                  <a:pt x="6134175" y="22812"/>
                  <a:pt x="6142636" y="22042"/>
                </a:cubicBezTo>
                <a:close/>
                <a:moveTo>
                  <a:pt x="4098419" y="19579"/>
                </a:moveTo>
                <a:cubicBezTo>
                  <a:pt x="4101682" y="19469"/>
                  <a:pt x="4105548" y="20259"/>
                  <a:pt x="4110019" y="21947"/>
                </a:cubicBezTo>
                <a:cubicBezTo>
                  <a:pt x="4118960" y="25324"/>
                  <a:pt x="4125689" y="29422"/>
                  <a:pt x="4130206" y="34241"/>
                </a:cubicBezTo>
                <a:lnTo>
                  <a:pt x="4131282" y="46238"/>
                </a:lnTo>
                <a:lnTo>
                  <a:pt x="4132958" y="44596"/>
                </a:lnTo>
                <a:cubicBezTo>
                  <a:pt x="4134047" y="44267"/>
                  <a:pt x="4135542" y="44279"/>
                  <a:pt x="4137444" y="44630"/>
                </a:cubicBezTo>
                <a:cubicBezTo>
                  <a:pt x="4145052" y="46035"/>
                  <a:pt x="4150071" y="46935"/>
                  <a:pt x="4152502" y="47330"/>
                </a:cubicBezTo>
                <a:cubicBezTo>
                  <a:pt x="4154932" y="47724"/>
                  <a:pt x="4159216" y="47512"/>
                  <a:pt x="4165354" y="46695"/>
                </a:cubicBezTo>
                <a:cubicBezTo>
                  <a:pt x="4171492" y="45878"/>
                  <a:pt x="4177912" y="44214"/>
                  <a:pt x="4184616" y="41705"/>
                </a:cubicBezTo>
                <a:cubicBezTo>
                  <a:pt x="4191320" y="39195"/>
                  <a:pt x="4196293" y="36004"/>
                  <a:pt x="4199534" y="32132"/>
                </a:cubicBezTo>
                <a:cubicBezTo>
                  <a:pt x="4202775" y="28261"/>
                  <a:pt x="4208471" y="28268"/>
                  <a:pt x="4216624" y="32154"/>
                </a:cubicBezTo>
                <a:cubicBezTo>
                  <a:pt x="4224776" y="36040"/>
                  <a:pt x="4231764" y="41092"/>
                  <a:pt x="4237586" y="47308"/>
                </a:cubicBezTo>
                <a:cubicBezTo>
                  <a:pt x="4243408" y="53524"/>
                  <a:pt x="4241794" y="58479"/>
                  <a:pt x="4232746" y="62172"/>
                </a:cubicBezTo>
                <a:cubicBezTo>
                  <a:pt x="4223697" y="65864"/>
                  <a:pt x="4209773" y="81757"/>
                  <a:pt x="4190973" y="109849"/>
                </a:cubicBezTo>
                <a:cubicBezTo>
                  <a:pt x="4212182" y="125279"/>
                  <a:pt x="4227382" y="141821"/>
                  <a:pt x="4236575" y="159474"/>
                </a:cubicBezTo>
                <a:cubicBezTo>
                  <a:pt x="4245767" y="177126"/>
                  <a:pt x="4245695" y="195145"/>
                  <a:pt x="4236359" y="213529"/>
                </a:cubicBezTo>
                <a:cubicBezTo>
                  <a:pt x="4227024" y="231913"/>
                  <a:pt x="4218398" y="235276"/>
                  <a:pt x="4210483" y="223617"/>
                </a:cubicBezTo>
                <a:cubicBezTo>
                  <a:pt x="4202567" y="211959"/>
                  <a:pt x="4192134" y="200684"/>
                  <a:pt x="4179185" y="189792"/>
                </a:cubicBezTo>
                <a:cubicBezTo>
                  <a:pt x="4166236" y="178901"/>
                  <a:pt x="4166964" y="175029"/>
                  <a:pt x="4181368" y="178177"/>
                </a:cubicBezTo>
                <a:cubicBezTo>
                  <a:pt x="4195773" y="181324"/>
                  <a:pt x="4204098" y="182841"/>
                  <a:pt x="4206342" y="182726"/>
                </a:cubicBezTo>
                <a:cubicBezTo>
                  <a:pt x="4208586" y="182612"/>
                  <a:pt x="4208618" y="177729"/>
                  <a:pt x="4206439" y="168078"/>
                </a:cubicBezTo>
                <a:cubicBezTo>
                  <a:pt x="4204259" y="158427"/>
                  <a:pt x="4199946" y="148873"/>
                  <a:pt x="4193500" y="139415"/>
                </a:cubicBezTo>
                <a:cubicBezTo>
                  <a:pt x="4187054" y="129958"/>
                  <a:pt x="4181397" y="123394"/>
                  <a:pt x="4176529" y="119722"/>
                </a:cubicBezTo>
                <a:cubicBezTo>
                  <a:pt x="4171660" y="116051"/>
                  <a:pt x="4170577" y="111653"/>
                  <a:pt x="4173280" y="106526"/>
                </a:cubicBezTo>
                <a:cubicBezTo>
                  <a:pt x="4175984" y="101399"/>
                  <a:pt x="4180257" y="91910"/>
                  <a:pt x="4186101" y="78057"/>
                </a:cubicBezTo>
                <a:cubicBezTo>
                  <a:pt x="4191944" y="64204"/>
                  <a:pt x="4194884" y="57321"/>
                  <a:pt x="4194920" y="57407"/>
                </a:cubicBezTo>
                <a:cubicBezTo>
                  <a:pt x="4194956" y="57493"/>
                  <a:pt x="4192647" y="58199"/>
                  <a:pt x="4187994" y="59526"/>
                </a:cubicBezTo>
                <a:cubicBezTo>
                  <a:pt x="4183340" y="60852"/>
                  <a:pt x="4176238" y="62620"/>
                  <a:pt x="4166688" y="64828"/>
                </a:cubicBezTo>
                <a:lnTo>
                  <a:pt x="4166688" y="155989"/>
                </a:lnTo>
                <a:cubicBezTo>
                  <a:pt x="4166688" y="201648"/>
                  <a:pt x="4166218" y="238212"/>
                  <a:pt x="4165279" y="265681"/>
                </a:cubicBezTo>
                <a:cubicBezTo>
                  <a:pt x="4164339" y="293149"/>
                  <a:pt x="4160679" y="311670"/>
                  <a:pt x="4154298" y="321242"/>
                </a:cubicBezTo>
                <a:cubicBezTo>
                  <a:pt x="4147916" y="330814"/>
                  <a:pt x="4143632" y="323016"/>
                  <a:pt x="4141445" y="297849"/>
                </a:cubicBezTo>
                <a:cubicBezTo>
                  <a:pt x="4139258" y="272682"/>
                  <a:pt x="4138617" y="244773"/>
                  <a:pt x="4139520" y="214121"/>
                </a:cubicBezTo>
                <a:cubicBezTo>
                  <a:pt x="4140423" y="183468"/>
                  <a:pt x="4141101" y="151941"/>
                  <a:pt x="4141553" y="119540"/>
                </a:cubicBezTo>
                <a:cubicBezTo>
                  <a:pt x="4142004" y="87138"/>
                  <a:pt x="4139531" y="66201"/>
                  <a:pt x="4134132" y="56730"/>
                </a:cubicBezTo>
                <a:cubicBezTo>
                  <a:pt x="4132782" y="54362"/>
                  <a:pt x="4131839" y="52334"/>
                  <a:pt x="4131302" y="50645"/>
                </a:cubicBezTo>
                <a:lnTo>
                  <a:pt x="4131191" y="49497"/>
                </a:lnTo>
                <a:lnTo>
                  <a:pt x="4129046" y="53553"/>
                </a:lnTo>
                <a:cubicBezTo>
                  <a:pt x="4126833" y="59197"/>
                  <a:pt x="4125399" y="67748"/>
                  <a:pt x="4124742" y="79208"/>
                </a:cubicBezTo>
                <a:cubicBezTo>
                  <a:pt x="4123868" y="94487"/>
                  <a:pt x="4123201" y="112542"/>
                  <a:pt x="4122742" y="133371"/>
                </a:cubicBezTo>
                <a:cubicBezTo>
                  <a:pt x="4122283" y="154200"/>
                  <a:pt x="4120663" y="172261"/>
                  <a:pt x="4117881" y="187555"/>
                </a:cubicBezTo>
                <a:cubicBezTo>
                  <a:pt x="4115099" y="202849"/>
                  <a:pt x="4108793" y="215598"/>
                  <a:pt x="4098962" y="225801"/>
                </a:cubicBezTo>
                <a:cubicBezTo>
                  <a:pt x="4089132" y="236004"/>
                  <a:pt x="4082080" y="236133"/>
                  <a:pt x="4077807" y="226188"/>
                </a:cubicBezTo>
                <a:cubicBezTo>
                  <a:pt x="4073534" y="216243"/>
                  <a:pt x="4067227" y="207219"/>
                  <a:pt x="4058889" y="199117"/>
                </a:cubicBezTo>
                <a:cubicBezTo>
                  <a:pt x="4050550" y="191015"/>
                  <a:pt x="4052314" y="188086"/>
                  <a:pt x="4064180" y="190330"/>
                </a:cubicBezTo>
                <a:cubicBezTo>
                  <a:pt x="4076046" y="192574"/>
                  <a:pt x="4082622" y="193496"/>
                  <a:pt x="4083905" y="193094"/>
                </a:cubicBezTo>
                <a:cubicBezTo>
                  <a:pt x="4085188" y="192693"/>
                  <a:pt x="4086906" y="188409"/>
                  <a:pt x="4089057" y="180242"/>
                </a:cubicBezTo>
                <a:cubicBezTo>
                  <a:pt x="4091208" y="172075"/>
                  <a:pt x="4093183" y="159872"/>
                  <a:pt x="4094983" y="143631"/>
                </a:cubicBezTo>
                <a:cubicBezTo>
                  <a:pt x="4096783" y="127391"/>
                  <a:pt x="4097908" y="108272"/>
                  <a:pt x="4098360" y="86274"/>
                </a:cubicBezTo>
                <a:cubicBezTo>
                  <a:pt x="4098812" y="64276"/>
                  <a:pt x="4098271" y="51961"/>
                  <a:pt x="4096736" y="49330"/>
                </a:cubicBezTo>
                <a:cubicBezTo>
                  <a:pt x="4095202" y="46699"/>
                  <a:pt x="4092033" y="46039"/>
                  <a:pt x="4087228" y="47351"/>
                </a:cubicBezTo>
                <a:cubicBezTo>
                  <a:pt x="4082424" y="48663"/>
                  <a:pt x="4076516" y="50122"/>
                  <a:pt x="4069504" y="51728"/>
                </a:cubicBezTo>
                <a:cubicBezTo>
                  <a:pt x="4074896" y="56389"/>
                  <a:pt x="4076670" y="60942"/>
                  <a:pt x="4074828" y="65387"/>
                </a:cubicBezTo>
                <a:cubicBezTo>
                  <a:pt x="4072985" y="69833"/>
                  <a:pt x="4071655" y="74364"/>
                  <a:pt x="4070837" y="78982"/>
                </a:cubicBezTo>
                <a:cubicBezTo>
                  <a:pt x="4074451" y="78179"/>
                  <a:pt x="4078341" y="77301"/>
                  <a:pt x="4082507" y="76347"/>
                </a:cubicBezTo>
                <a:cubicBezTo>
                  <a:pt x="4086673" y="75393"/>
                  <a:pt x="4090269" y="76870"/>
                  <a:pt x="4093294" y="80778"/>
                </a:cubicBezTo>
                <a:cubicBezTo>
                  <a:pt x="4096320" y="84686"/>
                  <a:pt x="4095420" y="88715"/>
                  <a:pt x="4090595" y="92867"/>
                </a:cubicBezTo>
                <a:cubicBezTo>
                  <a:pt x="4085769" y="97018"/>
                  <a:pt x="4078617" y="100284"/>
                  <a:pt x="4069138" y="102665"/>
                </a:cubicBezTo>
                <a:cubicBezTo>
                  <a:pt x="4068421" y="109763"/>
                  <a:pt x="4067188" y="116711"/>
                  <a:pt x="4065438" y="123508"/>
                </a:cubicBezTo>
                <a:cubicBezTo>
                  <a:pt x="4066242" y="122748"/>
                  <a:pt x="4069522" y="121210"/>
                  <a:pt x="4075279" y="118894"/>
                </a:cubicBezTo>
                <a:cubicBezTo>
                  <a:pt x="4081037" y="116578"/>
                  <a:pt x="4086013" y="117546"/>
                  <a:pt x="4090208" y="121798"/>
                </a:cubicBezTo>
                <a:cubicBezTo>
                  <a:pt x="4094402" y="126050"/>
                  <a:pt x="4094352" y="130288"/>
                  <a:pt x="4090057" y="134511"/>
                </a:cubicBezTo>
                <a:cubicBezTo>
                  <a:pt x="4085762" y="138734"/>
                  <a:pt x="4076502" y="142932"/>
                  <a:pt x="4062276" y="147105"/>
                </a:cubicBezTo>
                <a:cubicBezTo>
                  <a:pt x="4059795" y="162851"/>
                  <a:pt x="4053450" y="180464"/>
                  <a:pt x="4043240" y="199945"/>
                </a:cubicBezTo>
                <a:cubicBezTo>
                  <a:pt x="4033030" y="219426"/>
                  <a:pt x="4019980" y="233630"/>
                  <a:pt x="4004091" y="242557"/>
                </a:cubicBezTo>
                <a:cubicBezTo>
                  <a:pt x="3988202" y="251484"/>
                  <a:pt x="3984821" y="250122"/>
                  <a:pt x="3993949" y="238470"/>
                </a:cubicBezTo>
                <a:cubicBezTo>
                  <a:pt x="4003077" y="226819"/>
                  <a:pt x="4011189" y="214124"/>
                  <a:pt x="4018288" y="200386"/>
                </a:cubicBezTo>
                <a:cubicBezTo>
                  <a:pt x="4025386" y="186648"/>
                  <a:pt x="4031603" y="170974"/>
                  <a:pt x="4036937" y="153365"/>
                </a:cubicBezTo>
                <a:cubicBezTo>
                  <a:pt x="4035761" y="155172"/>
                  <a:pt x="4033539" y="156075"/>
                  <a:pt x="4030269" y="156075"/>
                </a:cubicBezTo>
                <a:cubicBezTo>
                  <a:pt x="4026569" y="156075"/>
                  <a:pt x="4022256" y="153684"/>
                  <a:pt x="4017331" y="148901"/>
                </a:cubicBezTo>
                <a:cubicBezTo>
                  <a:pt x="4012405" y="144119"/>
                  <a:pt x="4012788" y="140778"/>
                  <a:pt x="4018481" y="138877"/>
                </a:cubicBezTo>
                <a:cubicBezTo>
                  <a:pt x="4024174" y="136977"/>
                  <a:pt x="4031337" y="134464"/>
                  <a:pt x="4039970" y="131338"/>
                </a:cubicBezTo>
                <a:cubicBezTo>
                  <a:pt x="4041548" y="124168"/>
                  <a:pt x="4042788" y="115765"/>
                  <a:pt x="4043691" y="106128"/>
                </a:cubicBezTo>
                <a:cubicBezTo>
                  <a:pt x="4036779" y="107935"/>
                  <a:pt x="4030552" y="106418"/>
                  <a:pt x="4025010" y="101579"/>
                </a:cubicBezTo>
                <a:cubicBezTo>
                  <a:pt x="4019467" y="96739"/>
                  <a:pt x="4020062" y="93376"/>
                  <a:pt x="4026795" y="91490"/>
                </a:cubicBezTo>
                <a:cubicBezTo>
                  <a:pt x="4033528" y="89604"/>
                  <a:pt x="4039662" y="87622"/>
                  <a:pt x="4045197" y="85543"/>
                </a:cubicBezTo>
                <a:cubicBezTo>
                  <a:pt x="4046889" y="71618"/>
                  <a:pt x="4047069" y="62089"/>
                  <a:pt x="4045735" y="56955"/>
                </a:cubicBezTo>
                <a:cubicBezTo>
                  <a:pt x="4042107" y="56224"/>
                  <a:pt x="4038386" y="53191"/>
                  <a:pt x="4034571" y="47857"/>
                </a:cubicBezTo>
                <a:cubicBezTo>
                  <a:pt x="4030757" y="42522"/>
                  <a:pt x="4032922" y="39855"/>
                  <a:pt x="4041067" y="39855"/>
                </a:cubicBezTo>
                <a:cubicBezTo>
                  <a:pt x="4046803" y="39855"/>
                  <a:pt x="4055440" y="37933"/>
                  <a:pt x="4066976" y="34090"/>
                </a:cubicBezTo>
                <a:cubicBezTo>
                  <a:pt x="4078513" y="30247"/>
                  <a:pt x="4086336" y="26418"/>
                  <a:pt x="4090444" y="22603"/>
                </a:cubicBezTo>
                <a:cubicBezTo>
                  <a:pt x="4092498" y="20696"/>
                  <a:pt x="4095157" y="19688"/>
                  <a:pt x="4098419" y="19579"/>
                </a:cubicBezTo>
                <a:close/>
                <a:moveTo>
                  <a:pt x="3300759" y="19168"/>
                </a:moveTo>
                <a:cubicBezTo>
                  <a:pt x="3304901" y="19578"/>
                  <a:pt x="3310957" y="22684"/>
                  <a:pt x="3318927" y="28486"/>
                </a:cubicBezTo>
                <a:cubicBezTo>
                  <a:pt x="3329553" y="36223"/>
                  <a:pt x="3332475" y="42518"/>
                  <a:pt x="3327692" y="47373"/>
                </a:cubicBezTo>
                <a:cubicBezTo>
                  <a:pt x="3322910" y="52227"/>
                  <a:pt x="3318765" y="57386"/>
                  <a:pt x="3315259" y="62849"/>
                </a:cubicBezTo>
                <a:cubicBezTo>
                  <a:pt x="3311753" y="68313"/>
                  <a:pt x="3298048" y="89895"/>
                  <a:pt x="3274142" y="127595"/>
                </a:cubicBezTo>
                <a:lnTo>
                  <a:pt x="3303934" y="127595"/>
                </a:lnTo>
                <a:cubicBezTo>
                  <a:pt x="3316353" y="111176"/>
                  <a:pt x="3321888" y="97843"/>
                  <a:pt x="3320540" y="87597"/>
                </a:cubicBezTo>
                <a:cubicBezTo>
                  <a:pt x="3319192" y="77351"/>
                  <a:pt x="3325520" y="75806"/>
                  <a:pt x="3339523" y="82961"/>
                </a:cubicBezTo>
                <a:cubicBezTo>
                  <a:pt x="3353526" y="90117"/>
                  <a:pt x="3358957" y="95588"/>
                  <a:pt x="3355817" y="99374"/>
                </a:cubicBezTo>
                <a:cubicBezTo>
                  <a:pt x="3352676" y="103160"/>
                  <a:pt x="3347679" y="109057"/>
                  <a:pt x="3340824" y="117066"/>
                </a:cubicBezTo>
                <a:cubicBezTo>
                  <a:pt x="3333970" y="125075"/>
                  <a:pt x="3325706" y="135801"/>
                  <a:pt x="3316034" y="149245"/>
                </a:cubicBezTo>
                <a:cubicBezTo>
                  <a:pt x="3306361" y="162689"/>
                  <a:pt x="3297797" y="173907"/>
                  <a:pt x="3290340" y="182898"/>
                </a:cubicBezTo>
                <a:cubicBezTo>
                  <a:pt x="3305483" y="177664"/>
                  <a:pt x="3320741" y="173434"/>
                  <a:pt x="3336113" y="170207"/>
                </a:cubicBezTo>
                <a:cubicBezTo>
                  <a:pt x="3351486" y="166981"/>
                  <a:pt x="3346765" y="172459"/>
                  <a:pt x="3321949" y="186641"/>
                </a:cubicBezTo>
                <a:cubicBezTo>
                  <a:pt x="3297134" y="200824"/>
                  <a:pt x="3281728" y="210747"/>
                  <a:pt x="3275734" y="216411"/>
                </a:cubicBezTo>
                <a:cubicBezTo>
                  <a:pt x="3269740" y="222076"/>
                  <a:pt x="3263674" y="220369"/>
                  <a:pt x="3257537" y="211292"/>
                </a:cubicBezTo>
                <a:cubicBezTo>
                  <a:pt x="3251399" y="202215"/>
                  <a:pt x="3251804" y="194776"/>
                  <a:pt x="3258752" y="188975"/>
                </a:cubicBezTo>
                <a:cubicBezTo>
                  <a:pt x="3265699" y="183174"/>
                  <a:pt x="3272060" y="176721"/>
                  <a:pt x="3277831" y="169616"/>
                </a:cubicBezTo>
                <a:cubicBezTo>
                  <a:pt x="3283604" y="162510"/>
                  <a:pt x="3290419" y="153494"/>
                  <a:pt x="3298277" y="142566"/>
                </a:cubicBezTo>
                <a:cubicBezTo>
                  <a:pt x="3274214" y="146969"/>
                  <a:pt x="3258609" y="151447"/>
                  <a:pt x="3251460" y="156000"/>
                </a:cubicBezTo>
                <a:cubicBezTo>
                  <a:pt x="3244311" y="160553"/>
                  <a:pt x="3239077" y="157401"/>
                  <a:pt x="3235757" y="146546"/>
                </a:cubicBezTo>
                <a:cubicBezTo>
                  <a:pt x="3232437" y="135690"/>
                  <a:pt x="3234352" y="129033"/>
                  <a:pt x="3241500" y="126574"/>
                </a:cubicBezTo>
                <a:cubicBezTo>
                  <a:pt x="3248649" y="124114"/>
                  <a:pt x="3254751" y="119726"/>
                  <a:pt x="3259806" y="113409"/>
                </a:cubicBezTo>
                <a:cubicBezTo>
                  <a:pt x="3264861" y="107092"/>
                  <a:pt x="3272311" y="94161"/>
                  <a:pt x="3282155" y="74615"/>
                </a:cubicBezTo>
                <a:cubicBezTo>
                  <a:pt x="3292000" y="55070"/>
                  <a:pt x="3296022" y="41486"/>
                  <a:pt x="3294222" y="33864"/>
                </a:cubicBezTo>
                <a:cubicBezTo>
                  <a:pt x="3292423" y="26242"/>
                  <a:pt x="3293434" y="21506"/>
                  <a:pt x="3297255" y="19657"/>
                </a:cubicBezTo>
                <a:cubicBezTo>
                  <a:pt x="3298211" y="19194"/>
                  <a:pt x="3299379" y="19031"/>
                  <a:pt x="3300759" y="19168"/>
                </a:cubicBezTo>
                <a:close/>
                <a:moveTo>
                  <a:pt x="5085107" y="18816"/>
                </a:moveTo>
                <a:cubicBezTo>
                  <a:pt x="5086515" y="18828"/>
                  <a:pt x="5088233" y="19201"/>
                  <a:pt x="5090261" y="19936"/>
                </a:cubicBezTo>
                <a:cubicBezTo>
                  <a:pt x="5098370" y="22876"/>
                  <a:pt x="5105595" y="27253"/>
                  <a:pt x="5111932" y="33068"/>
                </a:cubicBezTo>
                <a:cubicBezTo>
                  <a:pt x="5118271" y="38883"/>
                  <a:pt x="5119730" y="43486"/>
                  <a:pt x="5116310" y="46878"/>
                </a:cubicBezTo>
                <a:cubicBezTo>
                  <a:pt x="5112889" y="50269"/>
                  <a:pt x="5107856" y="59053"/>
                  <a:pt x="5101209" y="73228"/>
                </a:cubicBezTo>
                <a:cubicBezTo>
                  <a:pt x="5094563" y="87403"/>
                  <a:pt x="5083762" y="108559"/>
                  <a:pt x="5068804" y="136694"/>
                </a:cubicBezTo>
                <a:cubicBezTo>
                  <a:pt x="5082299" y="146302"/>
                  <a:pt x="5088361" y="156735"/>
                  <a:pt x="5086991" y="167992"/>
                </a:cubicBezTo>
                <a:cubicBezTo>
                  <a:pt x="5085622" y="179249"/>
                  <a:pt x="5084708" y="198189"/>
                  <a:pt x="5084249" y="224811"/>
                </a:cubicBezTo>
                <a:cubicBezTo>
                  <a:pt x="5083790" y="251434"/>
                  <a:pt x="5081560" y="272055"/>
                  <a:pt x="5077559" y="286675"/>
                </a:cubicBezTo>
                <a:cubicBezTo>
                  <a:pt x="5073558" y="301295"/>
                  <a:pt x="5067696" y="302374"/>
                  <a:pt x="5059974" y="289912"/>
                </a:cubicBezTo>
                <a:cubicBezTo>
                  <a:pt x="5052252" y="277450"/>
                  <a:pt x="5049972" y="266570"/>
                  <a:pt x="5053134" y="257270"/>
                </a:cubicBezTo>
                <a:cubicBezTo>
                  <a:pt x="5056296" y="247971"/>
                  <a:pt x="5058322" y="236810"/>
                  <a:pt x="5059211" y="223789"/>
                </a:cubicBezTo>
                <a:cubicBezTo>
                  <a:pt x="5060100" y="210769"/>
                  <a:pt x="5060544" y="195819"/>
                  <a:pt x="5060544" y="178940"/>
                </a:cubicBezTo>
                <a:cubicBezTo>
                  <a:pt x="5060544" y="162578"/>
                  <a:pt x="5060258" y="152705"/>
                  <a:pt x="5059684" y="149321"/>
                </a:cubicBezTo>
                <a:cubicBezTo>
                  <a:pt x="5052241" y="160363"/>
                  <a:pt x="5043970" y="170204"/>
                  <a:pt x="5034872" y="178844"/>
                </a:cubicBezTo>
                <a:cubicBezTo>
                  <a:pt x="5025773" y="187484"/>
                  <a:pt x="5015405" y="194173"/>
                  <a:pt x="5003768" y="198913"/>
                </a:cubicBezTo>
                <a:cubicBezTo>
                  <a:pt x="4992131" y="203652"/>
                  <a:pt x="4992253" y="199035"/>
                  <a:pt x="5004133" y="185060"/>
                </a:cubicBezTo>
                <a:cubicBezTo>
                  <a:pt x="5016015" y="171086"/>
                  <a:pt x="5027745" y="155193"/>
                  <a:pt x="5039324" y="137382"/>
                </a:cubicBezTo>
                <a:cubicBezTo>
                  <a:pt x="5050904" y="119572"/>
                  <a:pt x="5061161" y="99123"/>
                  <a:pt x="5070095" y="76035"/>
                </a:cubicBezTo>
                <a:cubicBezTo>
                  <a:pt x="5079029" y="52947"/>
                  <a:pt x="5082596" y="37091"/>
                  <a:pt x="5080796" y="28465"/>
                </a:cubicBezTo>
                <a:cubicBezTo>
                  <a:pt x="5079447" y="21996"/>
                  <a:pt x="5080883" y="18779"/>
                  <a:pt x="5085107" y="18816"/>
                </a:cubicBezTo>
                <a:close/>
                <a:moveTo>
                  <a:pt x="6628407" y="15502"/>
                </a:moveTo>
                <a:cubicBezTo>
                  <a:pt x="6631609" y="15422"/>
                  <a:pt x="6634919" y="16229"/>
                  <a:pt x="6638339" y="17925"/>
                </a:cubicBezTo>
                <a:cubicBezTo>
                  <a:pt x="6645180" y="21316"/>
                  <a:pt x="6651995" y="25966"/>
                  <a:pt x="6658785" y="31874"/>
                </a:cubicBezTo>
                <a:cubicBezTo>
                  <a:pt x="6665575" y="37783"/>
                  <a:pt x="6665478" y="43300"/>
                  <a:pt x="6658495" y="48427"/>
                </a:cubicBezTo>
                <a:cubicBezTo>
                  <a:pt x="6651511" y="53553"/>
                  <a:pt x="6642405" y="71382"/>
                  <a:pt x="6631177" y="101912"/>
                </a:cubicBezTo>
                <a:cubicBezTo>
                  <a:pt x="6650450" y="99259"/>
                  <a:pt x="6665703" y="96796"/>
                  <a:pt x="6676939" y="94523"/>
                </a:cubicBezTo>
                <a:cubicBezTo>
                  <a:pt x="6688175" y="92250"/>
                  <a:pt x="6697532" y="96542"/>
                  <a:pt x="6705011" y="107397"/>
                </a:cubicBezTo>
                <a:cubicBezTo>
                  <a:pt x="6712489" y="118253"/>
                  <a:pt x="6709437" y="123229"/>
                  <a:pt x="6695858" y="122325"/>
                </a:cubicBezTo>
                <a:cubicBezTo>
                  <a:pt x="6682277" y="121422"/>
                  <a:pt x="6666647" y="121415"/>
                  <a:pt x="6648966" y="122304"/>
                </a:cubicBezTo>
                <a:cubicBezTo>
                  <a:pt x="6631285" y="123193"/>
                  <a:pt x="6609609" y="125028"/>
                  <a:pt x="6583940" y="127810"/>
                </a:cubicBezTo>
                <a:cubicBezTo>
                  <a:pt x="6593835" y="131869"/>
                  <a:pt x="6597881" y="135730"/>
                  <a:pt x="6596083" y="139394"/>
                </a:cubicBezTo>
                <a:cubicBezTo>
                  <a:pt x="6594283" y="143058"/>
                  <a:pt x="6593383" y="148733"/>
                  <a:pt x="6593383" y="156419"/>
                </a:cubicBezTo>
                <a:cubicBezTo>
                  <a:pt x="6606333" y="165912"/>
                  <a:pt x="6614606" y="172939"/>
                  <a:pt x="6618206" y="177499"/>
                </a:cubicBezTo>
                <a:cubicBezTo>
                  <a:pt x="6636647" y="162671"/>
                  <a:pt x="6644967" y="150192"/>
                  <a:pt x="6643169" y="140061"/>
                </a:cubicBezTo>
                <a:cubicBezTo>
                  <a:pt x="6641369" y="129929"/>
                  <a:pt x="6648818" y="130675"/>
                  <a:pt x="6665517" y="142298"/>
                </a:cubicBezTo>
                <a:cubicBezTo>
                  <a:pt x="6682217" y="153920"/>
                  <a:pt x="6685655" y="160882"/>
                  <a:pt x="6675832" y="163184"/>
                </a:cubicBezTo>
                <a:cubicBezTo>
                  <a:pt x="6666009" y="165486"/>
                  <a:pt x="6649775" y="173771"/>
                  <a:pt x="6627133" y="188039"/>
                </a:cubicBezTo>
                <a:cubicBezTo>
                  <a:pt x="6645301" y="204172"/>
                  <a:pt x="6661857" y="216419"/>
                  <a:pt x="6676800" y="224779"/>
                </a:cubicBezTo>
                <a:cubicBezTo>
                  <a:pt x="6691742" y="233139"/>
                  <a:pt x="6708122" y="240227"/>
                  <a:pt x="6725940" y="246042"/>
                </a:cubicBezTo>
                <a:cubicBezTo>
                  <a:pt x="6743757" y="251857"/>
                  <a:pt x="6746271" y="256080"/>
                  <a:pt x="6733480" y="258711"/>
                </a:cubicBezTo>
                <a:cubicBezTo>
                  <a:pt x="6720687" y="261343"/>
                  <a:pt x="6705953" y="263117"/>
                  <a:pt x="6689276" y="264035"/>
                </a:cubicBezTo>
                <a:cubicBezTo>
                  <a:pt x="6672598" y="264953"/>
                  <a:pt x="6656598" y="255911"/>
                  <a:pt x="6641275" y="236911"/>
                </a:cubicBezTo>
                <a:cubicBezTo>
                  <a:pt x="6625953" y="217910"/>
                  <a:pt x="6609543" y="196815"/>
                  <a:pt x="6592049" y="173627"/>
                </a:cubicBezTo>
                <a:cubicBezTo>
                  <a:pt x="6592895" y="207642"/>
                  <a:pt x="6594007" y="234326"/>
                  <a:pt x="6595383" y="253678"/>
                </a:cubicBezTo>
                <a:cubicBezTo>
                  <a:pt x="6596760" y="273030"/>
                  <a:pt x="6592765" y="289270"/>
                  <a:pt x="6583403" y="302399"/>
                </a:cubicBezTo>
                <a:cubicBezTo>
                  <a:pt x="6574038" y="315527"/>
                  <a:pt x="6567351" y="317524"/>
                  <a:pt x="6563343" y="308389"/>
                </a:cubicBezTo>
                <a:cubicBezTo>
                  <a:pt x="6559335" y="299255"/>
                  <a:pt x="6552065" y="288654"/>
                  <a:pt x="6541532" y="276586"/>
                </a:cubicBezTo>
                <a:cubicBezTo>
                  <a:pt x="6530999" y="264519"/>
                  <a:pt x="6532433" y="260737"/>
                  <a:pt x="6545835" y="265240"/>
                </a:cubicBezTo>
                <a:cubicBezTo>
                  <a:pt x="6559235" y="269743"/>
                  <a:pt x="6566433" y="270173"/>
                  <a:pt x="6567431" y="266530"/>
                </a:cubicBezTo>
                <a:cubicBezTo>
                  <a:pt x="6568427" y="262888"/>
                  <a:pt x="6569151" y="248770"/>
                  <a:pt x="6569603" y="224177"/>
                </a:cubicBezTo>
                <a:cubicBezTo>
                  <a:pt x="6570055" y="199583"/>
                  <a:pt x="6569840" y="180012"/>
                  <a:pt x="6568958" y="165464"/>
                </a:cubicBezTo>
                <a:cubicBezTo>
                  <a:pt x="6568076" y="150916"/>
                  <a:pt x="6565893" y="139684"/>
                  <a:pt x="6562408" y="131768"/>
                </a:cubicBezTo>
                <a:cubicBezTo>
                  <a:pt x="6523317" y="137146"/>
                  <a:pt x="6499680" y="140968"/>
                  <a:pt x="6491499" y="143233"/>
                </a:cubicBezTo>
                <a:cubicBezTo>
                  <a:pt x="6483317" y="145499"/>
                  <a:pt x="6473706" y="142108"/>
                  <a:pt x="6462665" y="133059"/>
                </a:cubicBezTo>
                <a:cubicBezTo>
                  <a:pt x="6451623" y="124010"/>
                  <a:pt x="6453781" y="119486"/>
                  <a:pt x="6469139" y="119486"/>
                </a:cubicBezTo>
                <a:cubicBezTo>
                  <a:pt x="6481643" y="119486"/>
                  <a:pt x="6499755" y="118145"/>
                  <a:pt x="6523475" y="115463"/>
                </a:cubicBezTo>
                <a:cubicBezTo>
                  <a:pt x="6547193" y="112782"/>
                  <a:pt x="6575987" y="109326"/>
                  <a:pt x="6609860" y="105095"/>
                </a:cubicBezTo>
                <a:lnTo>
                  <a:pt x="6614829" y="84532"/>
                </a:lnTo>
                <a:cubicBezTo>
                  <a:pt x="6595483" y="86324"/>
                  <a:pt x="6579053" y="88572"/>
                  <a:pt x="6565537" y="91275"/>
                </a:cubicBezTo>
                <a:cubicBezTo>
                  <a:pt x="6552021" y="93978"/>
                  <a:pt x="6540435" y="91709"/>
                  <a:pt x="6530777" y="84467"/>
                </a:cubicBezTo>
                <a:cubicBezTo>
                  <a:pt x="6521119" y="77225"/>
                  <a:pt x="6522614" y="73604"/>
                  <a:pt x="6535262" y="73604"/>
                </a:cubicBezTo>
                <a:cubicBezTo>
                  <a:pt x="6544899" y="73604"/>
                  <a:pt x="6556425" y="72260"/>
                  <a:pt x="6569840" y="69571"/>
                </a:cubicBezTo>
                <a:cubicBezTo>
                  <a:pt x="6583255" y="66882"/>
                  <a:pt x="6593110" y="64853"/>
                  <a:pt x="6599406" y="63484"/>
                </a:cubicBezTo>
                <a:cubicBezTo>
                  <a:pt x="6605701" y="62114"/>
                  <a:pt x="6611630" y="63229"/>
                  <a:pt x="6617195" y="66829"/>
                </a:cubicBezTo>
                <a:cubicBezTo>
                  <a:pt x="6620121" y="54453"/>
                  <a:pt x="6621321" y="47337"/>
                  <a:pt x="6620797" y="45480"/>
                </a:cubicBezTo>
                <a:cubicBezTo>
                  <a:pt x="6620274" y="43623"/>
                  <a:pt x="6609906" y="44268"/>
                  <a:pt x="6589694" y="47416"/>
                </a:cubicBezTo>
                <a:cubicBezTo>
                  <a:pt x="6569481" y="50563"/>
                  <a:pt x="6552273" y="53489"/>
                  <a:pt x="6538069" y="56192"/>
                </a:cubicBezTo>
                <a:cubicBezTo>
                  <a:pt x="6523865" y="58895"/>
                  <a:pt x="6511959" y="55944"/>
                  <a:pt x="6502351" y="47340"/>
                </a:cubicBezTo>
                <a:cubicBezTo>
                  <a:pt x="6492743" y="38736"/>
                  <a:pt x="6496425" y="34893"/>
                  <a:pt x="6513397" y="35811"/>
                </a:cubicBezTo>
                <a:cubicBezTo>
                  <a:pt x="6530369" y="36729"/>
                  <a:pt x="6550742" y="34986"/>
                  <a:pt x="6574519" y="30584"/>
                </a:cubicBezTo>
                <a:cubicBezTo>
                  <a:pt x="6598294" y="26181"/>
                  <a:pt x="6613165" y="22123"/>
                  <a:pt x="6619131" y="18409"/>
                </a:cubicBezTo>
                <a:cubicBezTo>
                  <a:pt x="6622113" y="16552"/>
                  <a:pt x="6625205" y="15583"/>
                  <a:pt x="6628407" y="15502"/>
                </a:cubicBezTo>
                <a:close/>
                <a:moveTo>
                  <a:pt x="4456356" y="13634"/>
                </a:moveTo>
                <a:cubicBezTo>
                  <a:pt x="4464121" y="15068"/>
                  <a:pt x="4471571" y="17635"/>
                  <a:pt x="4478705" y="21334"/>
                </a:cubicBezTo>
                <a:cubicBezTo>
                  <a:pt x="4485840" y="25034"/>
                  <a:pt x="4488044" y="30139"/>
                  <a:pt x="4485320" y="36650"/>
                </a:cubicBezTo>
                <a:cubicBezTo>
                  <a:pt x="4482595" y="43160"/>
                  <a:pt x="4480810" y="67166"/>
                  <a:pt x="4479964" y="108666"/>
                </a:cubicBezTo>
                <a:cubicBezTo>
                  <a:pt x="4484037" y="104923"/>
                  <a:pt x="4491117" y="98452"/>
                  <a:pt x="4501205" y="89253"/>
                </a:cubicBezTo>
                <a:cubicBezTo>
                  <a:pt x="4511294" y="80054"/>
                  <a:pt x="4516872" y="71991"/>
                  <a:pt x="4517940" y="65065"/>
                </a:cubicBezTo>
                <a:cubicBezTo>
                  <a:pt x="4519009" y="58138"/>
                  <a:pt x="4523497" y="56145"/>
                  <a:pt x="4531406" y="59085"/>
                </a:cubicBezTo>
                <a:cubicBezTo>
                  <a:pt x="4539314" y="62025"/>
                  <a:pt x="4546890" y="67144"/>
                  <a:pt x="4554131" y="74443"/>
                </a:cubicBezTo>
                <a:cubicBezTo>
                  <a:pt x="4561373" y="81742"/>
                  <a:pt x="4559398" y="87002"/>
                  <a:pt x="4548205" y="90221"/>
                </a:cubicBezTo>
                <a:cubicBezTo>
                  <a:pt x="4537013" y="93440"/>
                  <a:pt x="4514201" y="104945"/>
                  <a:pt x="4479770" y="124734"/>
                </a:cubicBezTo>
                <a:cubicBezTo>
                  <a:pt x="4478967" y="139146"/>
                  <a:pt x="4480007" y="150679"/>
                  <a:pt x="4482889" y="159334"/>
                </a:cubicBezTo>
                <a:cubicBezTo>
                  <a:pt x="4485772" y="167988"/>
                  <a:pt x="4496792" y="172505"/>
                  <a:pt x="4515951" y="172885"/>
                </a:cubicBezTo>
                <a:cubicBezTo>
                  <a:pt x="4535109" y="173265"/>
                  <a:pt x="4547664" y="172097"/>
                  <a:pt x="4553615" y="169379"/>
                </a:cubicBezTo>
                <a:cubicBezTo>
                  <a:pt x="4559566" y="166662"/>
                  <a:pt x="4566102" y="157889"/>
                  <a:pt x="4573222" y="143061"/>
                </a:cubicBezTo>
                <a:cubicBezTo>
                  <a:pt x="4580342" y="128233"/>
                  <a:pt x="4583902" y="129395"/>
                  <a:pt x="4583902" y="146546"/>
                </a:cubicBezTo>
                <a:cubicBezTo>
                  <a:pt x="4583902" y="159911"/>
                  <a:pt x="4585475" y="170648"/>
                  <a:pt x="4588623" y="178758"/>
                </a:cubicBezTo>
                <a:cubicBezTo>
                  <a:pt x="4591771" y="186867"/>
                  <a:pt x="4586920" y="193212"/>
                  <a:pt x="4574071" y="197794"/>
                </a:cubicBezTo>
                <a:cubicBezTo>
                  <a:pt x="4561223" y="202376"/>
                  <a:pt x="4544065" y="204434"/>
                  <a:pt x="4522597" y="203968"/>
                </a:cubicBezTo>
                <a:cubicBezTo>
                  <a:pt x="4501130" y="203502"/>
                  <a:pt x="4485263" y="198870"/>
                  <a:pt x="4474995" y="190072"/>
                </a:cubicBezTo>
                <a:cubicBezTo>
                  <a:pt x="4464727" y="181274"/>
                  <a:pt x="4459360" y="166647"/>
                  <a:pt x="4458894" y="146191"/>
                </a:cubicBezTo>
                <a:cubicBezTo>
                  <a:pt x="4458428" y="125735"/>
                  <a:pt x="4458195" y="103353"/>
                  <a:pt x="4458195" y="79046"/>
                </a:cubicBezTo>
                <a:cubicBezTo>
                  <a:pt x="4458195" y="54568"/>
                  <a:pt x="4455948" y="37187"/>
                  <a:pt x="4451452" y="26905"/>
                </a:cubicBezTo>
                <a:cubicBezTo>
                  <a:pt x="4446956" y="16624"/>
                  <a:pt x="4448591" y="12200"/>
                  <a:pt x="4456356" y="13634"/>
                </a:cubicBezTo>
                <a:close/>
                <a:moveTo>
                  <a:pt x="5451211" y="9364"/>
                </a:moveTo>
                <a:cubicBezTo>
                  <a:pt x="5455054" y="8080"/>
                  <a:pt x="5462055" y="10009"/>
                  <a:pt x="5472215" y="15150"/>
                </a:cubicBezTo>
                <a:cubicBezTo>
                  <a:pt x="5482376" y="20291"/>
                  <a:pt x="5485878" y="25894"/>
                  <a:pt x="5482723" y="31960"/>
                </a:cubicBezTo>
                <a:cubicBezTo>
                  <a:pt x="5479568" y="38026"/>
                  <a:pt x="5477991" y="59996"/>
                  <a:pt x="5477991" y="97868"/>
                </a:cubicBezTo>
                <a:lnTo>
                  <a:pt x="5500018" y="93932"/>
                </a:lnTo>
                <a:cubicBezTo>
                  <a:pt x="5510572" y="91164"/>
                  <a:pt x="5518090" y="92365"/>
                  <a:pt x="5522571" y="97535"/>
                </a:cubicBezTo>
                <a:cubicBezTo>
                  <a:pt x="5527053" y="102704"/>
                  <a:pt x="5524690" y="106996"/>
                  <a:pt x="5515483" y="110409"/>
                </a:cubicBezTo>
                <a:cubicBezTo>
                  <a:pt x="5506277" y="113821"/>
                  <a:pt x="5493335" y="116725"/>
                  <a:pt x="5476657" y="119120"/>
                </a:cubicBezTo>
                <a:lnTo>
                  <a:pt x="5476657" y="124025"/>
                </a:lnTo>
                <a:cubicBezTo>
                  <a:pt x="5490438" y="125645"/>
                  <a:pt x="5501305" y="129237"/>
                  <a:pt x="5509256" y="134801"/>
                </a:cubicBezTo>
                <a:cubicBezTo>
                  <a:pt x="5517208" y="140365"/>
                  <a:pt x="5519671" y="147550"/>
                  <a:pt x="5516645" y="156355"/>
                </a:cubicBezTo>
                <a:cubicBezTo>
                  <a:pt x="5513619" y="165159"/>
                  <a:pt x="5507094" y="164701"/>
                  <a:pt x="5497071" y="154978"/>
                </a:cubicBezTo>
                <a:cubicBezTo>
                  <a:pt x="5487047" y="145255"/>
                  <a:pt x="5480243" y="138422"/>
                  <a:pt x="5476657" y="134479"/>
                </a:cubicBezTo>
                <a:cubicBezTo>
                  <a:pt x="5476657" y="142796"/>
                  <a:pt x="5475349" y="151400"/>
                  <a:pt x="5472731" y="160291"/>
                </a:cubicBezTo>
                <a:cubicBezTo>
                  <a:pt x="5470115" y="169182"/>
                  <a:pt x="5465813" y="169677"/>
                  <a:pt x="5459825" y="161775"/>
                </a:cubicBezTo>
                <a:cubicBezTo>
                  <a:pt x="5453838" y="153874"/>
                  <a:pt x="5451519" y="147098"/>
                  <a:pt x="5452867" y="141448"/>
                </a:cubicBezTo>
                <a:cubicBezTo>
                  <a:pt x="5454215" y="135798"/>
                  <a:pt x="5454853" y="130772"/>
                  <a:pt x="5454781" y="126369"/>
                </a:cubicBezTo>
                <a:cubicBezTo>
                  <a:pt x="5436885" y="153730"/>
                  <a:pt x="5417805" y="171820"/>
                  <a:pt x="5397542" y="180640"/>
                </a:cubicBezTo>
                <a:cubicBezTo>
                  <a:pt x="5377280" y="189459"/>
                  <a:pt x="5372450" y="188871"/>
                  <a:pt x="5383055" y="178876"/>
                </a:cubicBezTo>
                <a:cubicBezTo>
                  <a:pt x="5393659" y="168881"/>
                  <a:pt x="5404515" y="158108"/>
                  <a:pt x="5415622" y="146557"/>
                </a:cubicBezTo>
                <a:cubicBezTo>
                  <a:pt x="5426728" y="135006"/>
                  <a:pt x="5434418" y="126477"/>
                  <a:pt x="5438692" y="120970"/>
                </a:cubicBezTo>
                <a:cubicBezTo>
                  <a:pt x="5429743" y="125358"/>
                  <a:pt x="5422401" y="128033"/>
                  <a:pt x="5416665" y="128993"/>
                </a:cubicBezTo>
                <a:cubicBezTo>
                  <a:pt x="5410929" y="129954"/>
                  <a:pt x="5403941" y="126581"/>
                  <a:pt x="5395703" y="118873"/>
                </a:cubicBezTo>
                <a:cubicBezTo>
                  <a:pt x="5387465" y="111165"/>
                  <a:pt x="5388906" y="107770"/>
                  <a:pt x="5400027" y="108688"/>
                </a:cubicBezTo>
                <a:cubicBezTo>
                  <a:pt x="5411147" y="109605"/>
                  <a:pt x="5429435" y="107605"/>
                  <a:pt x="5454889" y="102686"/>
                </a:cubicBezTo>
                <a:lnTo>
                  <a:pt x="5454889" y="56116"/>
                </a:lnTo>
                <a:cubicBezTo>
                  <a:pt x="5454889" y="38048"/>
                  <a:pt x="5453315" y="26059"/>
                  <a:pt x="5450167" y="20151"/>
                </a:cubicBezTo>
                <a:cubicBezTo>
                  <a:pt x="5447020" y="14243"/>
                  <a:pt x="5447367" y="10647"/>
                  <a:pt x="5451211" y="9364"/>
                </a:cubicBezTo>
                <a:close/>
                <a:moveTo>
                  <a:pt x="564420" y="8891"/>
                </a:moveTo>
                <a:cubicBezTo>
                  <a:pt x="566104" y="8810"/>
                  <a:pt x="568219" y="9068"/>
                  <a:pt x="570764" y="9665"/>
                </a:cubicBezTo>
                <a:cubicBezTo>
                  <a:pt x="580946" y="12053"/>
                  <a:pt x="589073" y="15369"/>
                  <a:pt x="595146" y="19613"/>
                </a:cubicBezTo>
                <a:cubicBezTo>
                  <a:pt x="601219" y="23858"/>
                  <a:pt x="602653" y="28992"/>
                  <a:pt x="599448" y="35015"/>
                </a:cubicBezTo>
                <a:cubicBezTo>
                  <a:pt x="596243" y="41038"/>
                  <a:pt x="593970" y="49595"/>
                  <a:pt x="592629" y="60687"/>
                </a:cubicBezTo>
                <a:cubicBezTo>
                  <a:pt x="591288" y="71780"/>
                  <a:pt x="588861" y="83277"/>
                  <a:pt x="585348" y="95179"/>
                </a:cubicBezTo>
                <a:cubicBezTo>
                  <a:pt x="600778" y="91021"/>
                  <a:pt x="610558" y="87281"/>
                  <a:pt x="614688" y="83962"/>
                </a:cubicBezTo>
                <a:cubicBezTo>
                  <a:pt x="618818" y="80642"/>
                  <a:pt x="625501" y="80893"/>
                  <a:pt x="634736" y="84714"/>
                </a:cubicBezTo>
                <a:cubicBezTo>
                  <a:pt x="643971" y="88536"/>
                  <a:pt x="651324" y="92817"/>
                  <a:pt x="656795" y="97556"/>
                </a:cubicBezTo>
                <a:cubicBezTo>
                  <a:pt x="662265" y="102296"/>
                  <a:pt x="662495" y="108304"/>
                  <a:pt x="657483" y="115582"/>
                </a:cubicBezTo>
                <a:cubicBezTo>
                  <a:pt x="652471" y="122859"/>
                  <a:pt x="648857" y="136483"/>
                  <a:pt x="646642" y="156451"/>
                </a:cubicBezTo>
                <a:cubicBezTo>
                  <a:pt x="644426" y="176420"/>
                  <a:pt x="640805" y="197812"/>
                  <a:pt x="635779" y="220627"/>
                </a:cubicBezTo>
                <a:cubicBezTo>
                  <a:pt x="630753" y="243443"/>
                  <a:pt x="624698" y="260049"/>
                  <a:pt x="617614" y="270445"/>
                </a:cubicBezTo>
                <a:cubicBezTo>
                  <a:pt x="610530" y="280842"/>
                  <a:pt x="602155" y="288449"/>
                  <a:pt x="592489" y="293268"/>
                </a:cubicBezTo>
                <a:cubicBezTo>
                  <a:pt x="582824" y="298086"/>
                  <a:pt x="577196" y="295605"/>
                  <a:pt x="575604" y="285825"/>
                </a:cubicBezTo>
                <a:cubicBezTo>
                  <a:pt x="574012" y="276045"/>
                  <a:pt x="568688" y="264996"/>
                  <a:pt x="559632" y="252678"/>
                </a:cubicBezTo>
                <a:cubicBezTo>
                  <a:pt x="550577" y="240360"/>
                  <a:pt x="551749" y="236950"/>
                  <a:pt x="563149" y="242450"/>
                </a:cubicBezTo>
                <a:cubicBezTo>
                  <a:pt x="574550" y="247949"/>
                  <a:pt x="582061" y="250874"/>
                  <a:pt x="585682" y="251226"/>
                </a:cubicBezTo>
                <a:cubicBezTo>
                  <a:pt x="589302" y="251577"/>
                  <a:pt x="593081" y="249150"/>
                  <a:pt x="597017" y="243945"/>
                </a:cubicBezTo>
                <a:cubicBezTo>
                  <a:pt x="600954" y="238739"/>
                  <a:pt x="605141" y="227704"/>
                  <a:pt x="609580" y="210840"/>
                </a:cubicBezTo>
                <a:cubicBezTo>
                  <a:pt x="614018" y="193976"/>
                  <a:pt x="617589" y="173685"/>
                  <a:pt x="620291" y="149966"/>
                </a:cubicBezTo>
                <a:cubicBezTo>
                  <a:pt x="622995" y="126247"/>
                  <a:pt x="622995" y="113011"/>
                  <a:pt x="620291" y="110258"/>
                </a:cubicBezTo>
                <a:cubicBezTo>
                  <a:pt x="617589" y="107505"/>
                  <a:pt x="613326" y="106770"/>
                  <a:pt x="607504" y="108053"/>
                </a:cubicBezTo>
                <a:cubicBezTo>
                  <a:pt x="601682" y="109337"/>
                  <a:pt x="593644" y="111556"/>
                  <a:pt x="583391" y="114711"/>
                </a:cubicBezTo>
                <a:cubicBezTo>
                  <a:pt x="577353" y="144897"/>
                  <a:pt x="569083" y="172319"/>
                  <a:pt x="558579" y="196977"/>
                </a:cubicBezTo>
                <a:cubicBezTo>
                  <a:pt x="548074" y="221635"/>
                  <a:pt x="536154" y="241550"/>
                  <a:pt x="522818" y="256722"/>
                </a:cubicBezTo>
                <a:cubicBezTo>
                  <a:pt x="509481" y="271894"/>
                  <a:pt x="492696" y="284108"/>
                  <a:pt x="472462" y="293365"/>
                </a:cubicBezTo>
                <a:cubicBezTo>
                  <a:pt x="452228" y="302621"/>
                  <a:pt x="450303" y="299807"/>
                  <a:pt x="466686" y="284922"/>
                </a:cubicBezTo>
                <a:cubicBezTo>
                  <a:pt x="483070" y="270037"/>
                  <a:pt x="498396" y="251893"/>
                  <a:pt x="512665" y="230490"/>
                </a:cubicBezTo>
                <a:cubicBezTo>
                  <a:pt x="526933" y="209087"/>
                  <a:pt x="541209" y="172136"/>
                  <a:pt x="555492" y="119636"/>
                </a:cubicBezTo>
                <a:cubicBezTo>
                  <a:pt x="548780" y="122318"/>
                  <a:pt x="542818" y="123888"/>
                  <a:pt x="537606" y="124347"/>
                </a:cubicBezTo>
                <a:cubicBezTo>
                  <a:pt x="532393" y="124806"/>
                  <a:pt x="526650" y="121411"/>
                  <a:pt x="520376" y="114162"/>
                </a:cubicBezTo>
                <a:cubicBezTo>
                  <a:pt x="514102" y="106913"/>
                  <a:pt x="517289" y="103289"/>
                  <a:pt x="529937" y="103289"/>
                </a:cubicBezTo>
                <a:cubicBezTo>
                  <a:pt x="539431" y="103289"/>
                  <a:pt x="548974" y="102184"/>
                  <a:pt x="558568" y="99976"/>
                </a:cubicBezTo>
                <a:cubicBezTo>
                  <a:pt x="561923" y="84044"/>
                  <a:pt x="564049" y="68643"/>
                  <a:pt x="564945" y="53772"/>
                </a:cubicBezTo>
                <a:cubicBezTo>
                  <a:pt x="565842" y="38901"/>
                  <a:pt x="564490" y="27235"/>
                  <a:pt x="560891" y="18775"/>
                </a:cubicBezTo>
                <a:cubicBezTo>
                  <a:pt x="558191" y="12429"/>
                  <a:pt x="559368" y="9135"/>
                  <a:pt x="564420" y="8891"/>
                </a:cubicBezTo>
                <a:close/>
                <a:moveTo>
                  <a:pt x="75668" y="4176"/>
                </a:moveTo>
                <a:cubicBezTo>
                  <a:pt x="77443" y="3978"/>
                  <a:pt x="79775" y="4234"/>
                  <a:pt x="82667" y="4943"/>
                </a:cubicBezTo>
                <a:cubicBezTo>
                  <a:pt x="94232" y="7783"/>
                  <a:pt x="103482" y="11780"/>
                  <a:pt x="110415" y="16935"/>
                </a:cubicBezTo>
                <a:cubicBezTo>
                  <a:pt x="117349" y="22091"/>
                  <a:pt x="118793" y="28282"/>
                  <a:pt x="114749" y="35510"/>
                </a:cubicBezTo>
                <a:cubicBezTo>
                  <a:pt x="110706" y="42737"/>
                  <a:pt x="108683" y="63523"/>
                  <a:pt x="108683" y="97868"/>
                </a:cubicBezTo>
                <a:cubicBezTo>
                  <a:pt x="110089" y="97208"/>
                  <a:pt x="113710" y="95918"/>
                  <a:pt x="119546" y="93996"/>
                </a:cubicBezTo>
                <a:cubicBezTo>
                  <a:pt x="125383" y="92075"/>
                  <a:pt x="130653" y="92874"/>
                  <a:pt x="135356" y="96395"/>
                </a:cubicBezTo>
                <a:cubicBezTo>
                  <a:pt x="140060" y="99915"/>
                  <a:pt x="141039" y="103884"/>
                  <a:pt x="138292" y="108301"/>
                </a:cubicBezTo>
                <a:cubicBezTo>
                  <a:pt x="135546" y="112717"/>
                  <a:pt x="125677" y="117908"/>
                  <a:pt x="108683" y="123874"/>
                </a:cubicBezTo>
                <a:lnTo>
                  <a:pt x="108683" y="161302"/>
                </a:lnTo>
                <a:cubicBezTo>
                  <a:pt x="111437" y="157215"/>
                  <a:pt x="116399" y="153945"/>
                  <a:pt x="123569" y="151493"/>
                </a:cubicBezTo>
                <a:cubicBezTo>
                  <a:pt x="130739" y="149041"/>
                  <a:pt x="125325" y="159631"/>
                  <a:pt x="107329" y="183264"/>
                </a:cubicBezTo>
                <a:cubicBezTo>
                  <a:pt x="107329" y="213507"/>
                  <a:pt x="107776" y="237144"/>
                  <a:pt x="108673" y="254173"/>
                </a:cubicBezTo>
                <a:cubicBezTo>
                  <a:pt x="109569" y="271202"/>
                  <a:pt x="106877" y="285653"/>
                  <a:pt x="100596" y="297527"/>
                </a:cubicBezTo>
                <a:cubicBezTo>
                  <a:pt x="94315" y="309400"/>
                  <a:pt x="88342" y="310587"/>
                  <a:pt x="82677" y="301087"/>
                </a:cubicBezTo>
                <a:cubicBezTo>
                  <a:pt x="77013" y="291586"/>
                  <a:pt x="69105" y="281663"/>
                  <a:pt x="58952" y="271316"/>
                </a:cubicBezTo>
                <a:cubicBezTo>
                  <a:pt x="48799" y="260970"/>
                  <a:pt x="48759" y="256922"/>
                  <a:pt x="58834" y="259174"/>
                </a:cubicBezTo>
                <a:cubicBezTo>
                  <a:pt x="68907" y="261425"/>
                  <a:pt x="75214" y="261924"/>
                  <a:pt x="77752" y="260669"/>
                </a:cubicBezTo>
                <a:cubicBezTo>
                  <a:pt x="80290" y="259414"/>
                  <a:pt x="81778" y="253126"/>
                  <a:pt x="82215" y="241804"/>
                </a:cubicBezTo>
                <a:cubicBezTo>
                  <a:pt x="82652" y="230483"/>
                  <a:pt x="82871" y="215400"/>
                  <a:pt x="82871" y="196557"/>
                </a:cubicBezTo>
                <a:cubicBezTo>
                  <a:pt x="58651" y="213923"/>
                  <a:pt x="43267" y="226589"/>
                  <a:pt x="36721" y="234555"/>
                </a:cubicBezTo>
                <a:cubicBezTo>
                  <a:pt x="30175" y="242521"/>
                  <a:pt x="21158" y="241629"/>
                  <a:pt x="9672" y="231877"/>
                </a:cubicBezTo>
                <a:cubicBezTo>
                  <a:pt x="-1815" y="222126"/>
                  <a:pt x="-3070" y="215841"/>
                  <a:pt x="5907" y="213023"/>
                </a:cubicBezTo>
                <a:cubicBezTo>
                  <a:pt x="14884" y="210206"/>
                  <a:pt x="22825" y="207499"/>
                  <a:pt x="29730" y="204903"/>
                </a:cubicBezTo>
                <a:cubicBezTo>
                  <a:pt x="36635" y="202308"/>
                  <a:pt x="54800" y="191933"/>
                  <a:pt x="84227" y="173778"/>
                </a:cubicBezTo>
                <a:lnTo>
                  <a:pt x="84227" y="129079"/>
                </a:lnTo>
                <a:cubicBezTo>
                  <a:pt x="74031" y="133554"/>
                  <a:pt x="65459" y="136020"/>
                  <a:pt x="58511" y="136479"/>
                </a:cubicBezTo>
                <a:cubicBezTo>
                  <a:pt x="51563" y="136938"/>
                  <a:pt x="44436" y="134253"/>
                  <a:pt x="37129" y="128423"/>
                </a:cubicBezTo>
                <a:cubicBezTo>
                  <a:pt x="29823" y="122594"/>
                  <a:pt x="32042" y="118547"/>
                  <a:pt x="43787" y="116281"/>
                </a:cubicBezTo>
                <a:cubicBezTo>
                  <a:pt x="55531" y="114015"/>
                  <a:pt x="69011" y="110480"/>
                  <a:pt x="84227" y="105676"/>
                </a:cubicBezTo>
                <a:cubicBezTo>
                  <a:pt x="84227" y="59071"/>
                  <a:pt x="81075" y="29921"/>
                  <a:pt x="74772" y="18226"/>
                </a:cubicBezTo>
                <a:cubicBezTo>
                  <a:pt x="70046" y="9455"/>
                  <a:pt x="70344" y="4772"/>
                  <a:pt x="75668" y="4176"/>
                </a:cubicBezTo>
                <a:close/>
                <a:moveTo>
                  <a:pt x="2337973" y="3123"/>
                </a:moveTo>
                <a:cubicBezTo>
                  <a:pt x="2340659" y="2770"/>
                  <a:pt x="2344145" y="3682"/>
                  <a:pt x="2348433" y="5858"/>
                </a:cubicBezTo>
                <a:cubicBezTo>
                  <a:pt x="2357008" y="10210"/>
                  <a:pt x="2364193" y="15706"/>
                  <a:pt x="2369986" y="22345"/>
                </a:cubicBezTo>
                <a:cubicBezTo>
                  <a:pt x="2375780" y="28985"/>
                  <a:pt x="2374277" y="32907"/>
                  <a:pt x="2365480" y="34111"/>
                </a:cubicBezTo>
                <a:cubicBezTo>
                  <a:pt x="2356682" y="35316"/>
                  <a:pt x="2347379" y="37478"/>
                  <a:pt x="2337570" y="40597"/>
                </a:cubicBezTo>
                <a:cubicBezTo>
                  <a:pt x="2327761" y="43716"/>
                  <a:pt x="2314920" y="46480"/>
                  <a:pt x="2299045" y="48889"/>
                </a:cubicBezTo>
                <a:cubicBezTo>
                  <a:pt x="2309843" y="53392"/>
                  <a:pt x="2313805" y="58081"/>
                  <a:pt x="2310930" y="62957"/>
                </a:cubicBezTo>
                <a:cubicBezTo>
                  <a:pt x="2308054" y="67832"/>
                  <a:pt x="2304989" y="72722"/>
                  <a:pt x="2301734" y="77627"/>
                </a:cubicBezTo>
                <a:cubicBezTo>
                  <a:pt x="2318913" y="75031"/>
                  <a:pt x="2333275" y="71909"/>
                  <a:pt x="2344819" y="68259"/>
                </a:cubicBezTo>
                <a:cubicBezTo>
                  <a:pt x="2356363" y="64609"/>
                  <a:pt x="2365792" y="66384"/>
                  <a:pt x="2373105" y="73583"/>
                </a:cubicBezTo>
                <a:cubicBezTo>
                  <a:pt x="2380419" y="80782"/>
                  <a:pt x="2378095" y="85532"/>
                  <a:pt x="2366136" y="87833"/>
                </a:cubicBezTo>
                <a:cubicBezTo>
                  <a:pt x="2354176" y="90135"/>
                  <a:pt x="2344650" y="91949"/>
                  <a:pt x="2337559" y="93276"/>
                </a:cubicBezTo>
                <a:cubicBezTo>
                  <a:pt x="2330468" y="94602"/>
                  <a:pt x="2316820" y="96527"/>
                  <a:pt x="2296615" y="99051"/>
                </a:cubicBezTo>
                <a:cubicBezTo>
                  <a:pt x="2293459" y="108516"/>
                  <a:pt x="2289323" y="116223"/>
                  <a:pt x="2284203" y="122175"/>
                </a:cubicBezTo>
                <a:lnTo>
                  <a:pt x="2326664" y="116840"/>
                </a:lnTo>
                <a:cubicBezTo>
                  <a:pt x="2338753" y="115105"/>
                  <a:pt x="2355072" y="112413"/>
                  <a:pt x="2375622" y="108763"/>
                </a:cubicBezTo>
                <a:cubicBezTo>
                  <a:pt x="2396171" y="105113"/>
                  <a:pt x="2410210" y="103289"/>
                  <a:pt x="2417739" y="103289"/>
                </a:cubicBezTo>
                <a:cubicBezTo>
                  <a:pt x="2427232" y="103289"/>
                  <a:pt x="2435019" y="107042"/>
                  <a:pt x="2441099" y="114549"/>
                </a:cubicBezTo>
                <a:cubicBezTo>
                  <a:pt x="2447180" y="122056"/>
                  <a:pt x="2443071" y="126355"/>
                  <a:pt x="2428774" y="127445"/>
                </a:cubicBezTo>
                <a:cubicBezTo>
                  <a:pt x="2414477" y="128535"/>
                  <a:pt x="2395641" y="130205"/>
                  <a:pt x="2372266" y="132457"/>
                </a:cubicBezTo>
                <a:cubicBezTo>
                  <a:pt x="2348891" y="134708"/>
                  <a:pt x="2317766" y="137992"/>
                  <a:pt x="2278890" y="142308"/>
                </a:cubicBezTo>
                <a:cubicBezTo>
                  <a:pt x="2275836" y="149923"/>
                  <a:pt x="2272207" y="156677"/>
                  <a:pt x="2268006" y="162571"/>
                </a:cubicBezTo>
                <a:cubicBezTo>
                  <a:pt x="2269712" y="162757"/>
                  <a:pt x="2271766" y="163044"/>
                  <a:pt x="2274169" y="163431"/>
                </a:cubicBezTo>
                <a:cubicBezTo>
                  <a:pt x="2276571" y="163819"/>
                  <a:pt x="2287440" y="162718"/>
                  <a:pt x="2306778" y="160130"/>
                </a:cubicBezTo>
                <a:cubicBezTo>
                  <a:pt x="2326116" y="157541"/>
                  <a:pt x="2337803" y="154390"/>
                  <a:pt x="2341840" y="150676"/>
                </a:cubicBezTo>
                <a:cubicBezTo>
                  <a:pt x="2345876" y="146962"/>
                  <a:pt x="2355051" y="148371"/>
                  <a:pt x="2369362" y="154903"/>
                </a:cubicBezTo>
                <a:cubicBezTo>
                  <a:pt x="2383674" y="161435"/>
                  <a:pt x="2388804" y="167734"/>
                  <a:pt x="2384753" y="173799"/>
                </a:cubicBezTo>
                <a:cubicBezTo>
                  <a:pt x="2380702" y="179865"/>
                  <a:pt x="2379802" y="193101"/>
                  <a:pt x="2382053" y="213507"/>
                </a:cubicBezTo>
                <a:cubicBezTo>
                  <a:pt x="2384305" y="233914"/>
                  <a:pt x="2385430" y="249387"/>
                  <a:pt x="2385430" y="259927"/>
                </a:cubicBezTo>
                <a:cubicBezTo>
                  <a:pt x="2385430" y="270137"/>
                  <a:pt x="2384237" y="279544"/>
                  <a:pt x="2381849" y="288148"/>
                </a:cubicBezTo>
                <a:cubicBezTo>
                  <a:pt x="2379461" y="296752"/>
                  <a:pt x="2375231" y="304113"/>
                  <a:pt x="2369158" y="310229"/>
                </a:cubicBezTo>
                <a:cubicBezTo>
                  <a:pt x="2363085" y="316345"/>
                  <a:pt x="2358073" y="315760"/>
                  <a:pt x="2354122" y="308476"/>
                </a:cubicBezTo>
                <a:cubicBezTo>
                  <a:pt x="2350172" y="301191"/>
                  <a:pt x="2345758" y="292680"/>
                  <a:pt x="2340883" y="282943"/>
                </a:cubicBezTo>
                <a:cubicBezTo>
                  <a:pt x="2323173" y="282943"/>
                  <a:pt x="2301755" y="284613"/>
                  <a:pt x="2276631" y="287955"/>
                </a:cubicBezTo>
                <a:cubicBezTo>
                  <a:pt x="2270766" y="306210"/>
                  <a:pt x="2264460" y="309809"/>
                  <a:pt x="2257713" y="298753"/>
                </a:cubicBezTo>
                <a:cubicBezTo>
                  <a:pt x="2250966" y="287697"/>
                  <a:pt x="2248941" y="277074"/>
                  <a:pt x="2251636" y="266885"/>
                </a:cubicBezTo>
                <a:cubicBezTo>
                  <a:pt x="2254332" y="256697"/>
                  <a:pt x="2255906" y="240517"/>
                  <a:pt x="2256358" y="218347"/>
                </a:cubicBezTo>
                <a:cubicBezTo>
                  <a:pt x="2256810" y="196177"/>
                  <a:pt x="2257122" y="183515"/>
                  <a:pt x="2257294" y="180360"/>
                </a:cubicBezTo>
                <a:cubicBezTo>
                  <a:pt x="2242165" y="208252"/>
                  <a:pt x="2226351" y="229759"/>
                  <a:pt x="2209853" y="244880"/>
                </a:cubicBezTo>
                <a:cubicBezTo>
                  <a:pt x="2193354" y="260002"/>
                  <a:pt x="2175723" y="271026"/>
                  <a:pt x="2156959" y="277952"/>
                </a:cubicBezTo>
                <a:cubicBezTo>
                  <a:pt x="2138195" y="284879"/>
                  <a:pt x="2136606" y="281982"/>
                  <a:pt x="2152194" y="269262"/>
                </a:cubicBezTo>
                <a:cubicBezTo>
                  <a:pt x="2167782" y="256542"/>
                  <a:pt x="2183811" y="241062"/>
                  <a:pt x="2200280" y="222821"/>
                </a:cubicBezTo>
                <a:cubicBezTo>
                  <a:pt x="2216750" y="204581"/>
                  <a:pt x="2234321" y="178732"/>
                  <a:pt x="2252992" y="145277"/>
                </a:cubicBezTo>
                <a:cubicBezTo>
                  <a:pt x="2218417" y="152461"/>
                  <a:pt x="2197011" y="156731"/>
                  <a:pt x="2188773" y="158086"/>
                </a:cubicBezTo>
                <a:cubicBezTo>
                  <a:pt x="2180534" y="159441"/>
                  <a:pt x="2171407" y="155369"/>
                  <a:pt x="2161390" y="145868"/>
                </a:cubicBezTo>
                <a:cubicBezTo>
                  <a:pt x="2151373" y="136368"/>
                  <a:pt x="2151549" y="132295"/>
                  <a:pt x="2161917" y="133650"/>
                </a:cubicBezTo>
                <a:cubicBezTo>
                  <a:pt x="2172285" y="135006"/>
                  <a:pt x="2184359" y="135016"/>
                  <a:pt x="2198140" y="133683"/>
                </a:cubicBezTo>
                <a:cubicBezTo>
                  <a:pt x="2211921" y="132349"/>
                  <a:pt x="2232277" y="129997"/>
                  <a:pt x="2259208" y="126627"/>
                </a:cubicBezTo>
                <a:cubicBezTo>
                  <a:pt x="2263195" y="117062"/>
                  <a:pt x="2266522" y="108430"/>
                  <a:pt x="2269189" y="100729"/>
                </a:cubicBezTo>
                <a:cubicBezTo>
                  <a:pt x="2262291" y="102536"/>
                  <a:pt x="2255566" y="103439"/>
                  <a:pt x="2249012" y="103439"/>
                </a:cubicBezTo>
                <a:cubicBezTo>
                  <a:pt x="2241785" y="103439"/>
                  <a:pt x="2235242" y="100600"/>
                  <a:pt x="2229384" y="94921"/>
                </a:cubicBezTo>
                <a:cubicBezTo>
                  <a:pt x="2223526" y="89242"/>
                  <a:pt x="2224734" y="86084"/>
                  <a:pt x="2233009" y="85446"/>
                </a:cubicBezTo>
                <a:cubicBezTo>
                  <a:pt x="2241283" y="84808"/>
                  <a:pt x="2254920" y="83248"/>
                  <a:pt x="2273921" y="80767"/>
                </a:cubicBezTo>
                <a:cubicBezTo>
                  <a:pt x="2277965" y="68650"/>
                  <a:pt x="2279987" y="59558"/>
                  <a:pt x="2279987" y="53492"/>
                </a:cubicBezTo>
                <a:cubicBezTo>
                  <a:pt x="2276173" y="54353"/>
                  <a:pt x="2269135" y="55242"/>
                  <a:pt x="2258875" y="56160"/>
                </a:cubicBezTo>
                <a:cubicBezTo>
                  <a:pt x="2248614" y="57077"/>
                  <a:pt x="2238544" y="56694"/>
                  <a:pt x="2228663" y="55009"/>
                </a:cubicBezTo>
                <a:cubicBezTo>
                  <a:pt x="2218783" y="53324"/>
                  <a:pt x="2225505" y="49520"/>
                  <a:pt x="2248829" y="43597"/>
                </a:cubicBezTo>
                <a:cubicBezTo>
                  <a:pt x="2272154" y="37675"/>
                  <a:pt x="2291359" y="31699"/>
                  <a:pt x="2306445" y="25669"/>
                </a:cubicBezTo>
                <a:cubicBezTo>
                  <a:pt x="2321531" y="19639"/>
                  <a:pt x="2330156" y="13741"/>
                  <a:pt x="2332322" y="7976"/>
                </a:cubicBezTo>
                <a:cubicBezTo>
                  <a:pt x="2333404" y="5094"/>
                  <a:pt x="2335288" y="3476"/>
                  <a:pt x="2337973" y="3123"/>
                </a:cubicBezTo>
                <a:close/>
                <a:moveTo>
                  <a:pt x="1985548" y="3123"/>
                </a:moveTo>
                <a:cubicBezTo>
                  <a:pt x="1988234" y="2770"/>
                  <a:pt x="1991720" y="3682"/>
                  <a:pt x="1996008" y="5858"/>
                </a:cubicBezTo>
                <a:cubicBezTo>
                  <a:pt x="2004583" y="10210"/>
                  <a:pt x="2011768" y="15706"/>
                  <a:pt x="2017561" y="22345"/>
                </a:cubicBezTo>
                <a:cubicBezTo>
                  <a:pt x="2023355" y="28985"/>
                  <a:pt x="2021853" y="32907"/>
                  <a:pt x="2013055" y="34111"/>
                </a:cubicBezTo>
                <a:cubicBezTo>
                  <a:pt x="2004257" y="35316"/>
                  <a:pt x="1994954" y="37478"/>
                  <a:pt x="1985145" y="40597"/>
                </a:cubicBezTo>
                <a:cubicBezTo>
                  <a:pt x="1975337" y="43716"/>
                  <a:pt x="1962495" y="46480"/>
                  <a:pt x="1946620" y="48889"/>
                </a:cubicBezTo>
                <a:cubicBezTo>
                  <a:pt x="1957418" y="53392"/>
                  <a:pt x="1961380" y="58081"/>
                  <a:pt x="1958505" y="62957"/>
                </a:cubicBezTo>
                <a:cubicBezTo>
                  <a:pt x="1955629" y="67832"/>
                  <a:pt x="1952564" y="72722"/>
                  <a:pt x="1949309" y="77627"/>
                </a:cubicBezTo>
                <a:cubicBezTo>
                  <a:pt x="1966489" y="75031"/>
                  <a:pt x="1980850" y="71909"/>
                  <a:pt x="1992394" y="68259"/>
                </a:cubicBezTo>
                <a:cubicBezTo>
                  <a:pt x="2003938" y="64609"/>
                  <a:pt x="2013367" y="66384"/>
                  <a:pt x="2020680" y="73583"/>
                </a:cubicBezTo>
                <a:cubicBezTo>
                  <a:pt x="2027994" y="80782"/>
                  <a:pt x="2025671" y="85532"/>
                  <a:pt x="2013711" y="87833"/>
                </a:cubicBezTo>
                <a:cubicBezTo>
                  <a:pt x="2001751" y="90135"/>
                  <a:pt x="1992226" y="91949"/>
                  <a:pt x="1985134" y="93276"/>
                </a:cubicBezTo>
                <a:cubicBezTo>
                  <a:pt x="1978043" y="94602"/>
                  <a:pt x="1964395" y="96527"/>
                  <a:pt x="1944190" y="99051"/>
                </a:cubicBezTo>
                <a:cubicBezTo>
                  <a:pt x="1941035" y="108516"/>
                  <a:pt x="1936898" y="116223"/>
                  <a:pt x="1931778" y="122175"/>
                </a:cubicBezTo>
                <a:lnTo>
                  <a:pt x="1974240" y="116840"/>
                </a:lnTo>
                <a:cubicBezTo>
                  <a:pt x="1986328" y="115105"/>
                  <a:pt x="2002647" y="112413"/>
                  <a:pt x="2023197" y="108763"/>
                </a:cubicBezTo>
                <a:cubicBezTo>
                  <a:pt x="2043746" y="105113"/>
                  <a:pt x="2057785" y="103289"/>
                  <a:pt x="2065314" y="103289"/>
                </a:cubicBezTo>
                <a:cubicBezTo>
                  <a:pt x="2074807" y="103289"/>
                  <a:pt x="2082594" y="107042"/>
                  <a:pt x="2088674" y="114549"/>
                </a:cubicBezTo>
                <a:cubicBezTo>
                  <a:pt x="2094755" y="122056"/>
                  <a:pt x="2090646" y="126355"/>
                  <a:pt x="2076349" y="127445"/>
                </a:cubicBezTo>
                <a:cubicBezTo>
                  <a:pt x="2062052" y="128535"/>
                  <a:pt x="2043216" y="130205"/>
                  <a:pt x="2019841" y="132457"/>
                </a:cubicBezTo>
                <a:cubicBezTo>
                  <a:pt x="1996467" y="134708"/>
                  <a:pt x="1965341" y="137992"/>
                  <a:pt x="1926465" y="142308"/>
                </a:cubicBezTo>
                <a:cubicBezTo>
                  <a:pt x="1923411" y="149923"/>
                  <a:pt x="1919783" y="156677"/>
                  <a:pt x="1915581" y="162571"/>
                </a:cubicBezTo>
                <a:cubicBezTo>
                  <a:pt x="1917287" y="162757"/>
                  <a:pt x="1919342" y="163044"/>
                  <a:pt x="1921744" y="163431"/>
                </a:cubicBezTo>
                <a:cubicBezTo>
                  <a:pt x="1924146" y="163819"/>
                  <a:pt x="1935015" y="162718"/>
                  <a:pt x="1954353" y="160130"/>
                </a:cubicBezTo>
                <a:cubicBezTo>
                  <a:pt x="1973691" y="157541"/>
                  <a:pt x="1985378" y="154390"/>
                  <a:pt x="1989415" y="150676"/>
                </a:cubicBezTo>
                <a:cubicBezTo>
                  <a:pt x="1993452" y="146962"/>
                  <a:pt x="2002626" y="148371"/>
                  <a:pt x="2016937" y="154903"/>
                </a:cubicBezTo>
                <a:cubicBezTo>
                  <a:pt x="2031249" y="161435"/>
                  <a:pt x="2036379" y="167734"/>
                  <a:pt x="2032328" y="173799"/>
                </a:cubicBezTo>
                <a:cubicBezTo>
                  <a:pt x="2028277" y="179865"/>
                  <a:pt x="2027377" y="193101"/>
                  <a:pt x="2029629" y="213507"/>
                </a:cubicBezTo>
                <a:cubicBezTo>
                  <a:pt x="2031880" y="233914"/>
                  <a:pt x="2033006" y="249387"/>
                  <a:pt x="2033006" y="259927"/>
                </a:cubicBezTo>
                <a:cubicBezTo>
                  <a:pt x="2033006" y="270137"/>
                  <a:pt x="2031812" y="279544"/>
                  <a:pt x="2029424" y="288148"/>
                </a:cubicBezTo>
                <a:cubicBezTo>
                  <a:pt x="2027037" y="296752"/>
                  <a:pt x="2022806" y="304113"/>
                  <a:pt x="2016733" y="310229"/>
                </a:cubicBezTo>
                <a:cubicBezTo>
                  <a:pt x="2010660" y="316345"/>
                  <a:pt x="2005648" y="315760"/>
                  <a:pt x="2001697" y="308476"/>
                </a:cubicBezTo>
                <a:cubicBezTo>
                  <a:pt x="1997747" y="301191"/>
                  <a:pt x="1993333" y="292680"/>
                  <a:pt x="1988458" y="282943"/>
                </a:cubicBezTo>
                <a:cubicBezTo>
                  <a:pt x="1970748" y="282943"/>
                  <a:pt x="1949331" y="284613"/>
                  <a:pt x="1924207" y="287955"/>
                </a:cubicBezTo>
                <a:cubicBezTo>
                  <a:pt x="1918341" y="306210"/>
                  <a:pt x="1912035" y="309809"/>
                  <a:pt x="1905288" y="298753"/>
                </a:cubicBezTo>
                <a:cubicBezTo>
                  <a:pt x="1898541" y="287697"/>
                  <a:pt x="1896516" y="277074"/>
                  <a:pt x="1899212" y="266885"/>
                </a:cubicBezTo>
                <a:cubicBezTo>
                  <a:pt x="1901907" y="256697"/>
                  <a:pt x="1903481" y="240517"/>
                  <a:pt x="1903933" y="218347"/>
                </a:cubicBezTo>
                <a:cubicBezTo>
                  <a:pt x="1904385" y="196177"/>
                  <a:pt x="1904697" y="183515"/>
                  <a:pt x="1904869" y="180360"/>
                </a:cubicBezTo>
                <a:cubicBezTo>
                  <a:pt x="1889740" y="208252"/>
                  <a:pt x="1873926" y="229759"/>
                  <a:pt x="1857428" y="244880"/>
                </a:cubicBezTo>
                <a:cubicBezTo>
                  <a:pt x="1840929" y="260002"/>
                  <a:pt x="1823298" y="271026"/>
                  <a:pt x="1804534" y="277952"/>
                </a:cubicBezTo>
                <a:cubicBezTo>
                  <a:pt x="1785770" y="284879"/>
                  <a:pt x="1784181" y="281982"/>
                  <a:pt x="1799769" y="269262"/>
                </a:cubicBezTo>
                <a:cubicBezTo>
                  <a:pt x="1815357" y="256542"/>
                  <a:pt x="1831386" y="241062"/>
                  <a:pt x="1847856" y="222821"/>
                </a:cubicBezTo>
                <a:cubicBezTo>
                  <a:pt x="1864325" y="204581"/>
                  <a:pt x="1881896" y="178732"/>
                  <a:pt x="1900567" y="145277"/>
                </a:cubicBezTo>
                <a:cubicBezTo>
                  <a:pt x="1865992" y="152461"/>
                  <a:pt x="1844586" y="156731"/>
                  <a:pt x="1836348" y="158086"/>
                </a:cubicBezTo>
                <a:cubicBezTo>
                  <a:pt x="1828109" y="159441"/>
                  <a:pt x="1818982" y="155369"/>
                  <a:pt x="1808965" y="145868"/>
                </a:cubicBezTo>
                <a:cubicBezTo>
                  <a:pt x="1798948" y="136368"/>
                  <a:pt x="1799124" y="132295"/>
                  <a:pt x="1809492" y="133650"/>
                </a:cubicBezTo>
                <a:cubicBezTo>
                  <a:pt x="1819860" y="135006"/>
                  <a:pt x="1831934" y="135016"/>
                  <a:pt x="1845715" y="133683"/>
                </a:cubicBezTo>
                <a:cubicBezTo>
                  <a:pt x="1859496" y="132349"/>
                  <a:pt x="1879852" y="129997"/>
                  <a:pt x="1906783" y="126627"/>
                </a:cubicBezTo>
                <a:cubicBezTo>
                  <a:pt x="1910770" y="117062"/>
                  <a:pt x="1914097" y="108430"/>
                  <a:pt x="1916764" y="100729"/>
                </a:cubicBezTo>
                <a:cubicBezTo>
                  <a:pt x="1909866" y="102536"/>
                  <a:pt x="1903141" y="103439"/>
                  <a:pt x="1896587" y="103439"/>
                </a:cubicBezTo>
                <a:cubicBezTo>
                  <a:pt x="1889360" y="103439"/>
                  <a:pt x="1882817" y="100600"/>
                  <a:pt x="1876959" y="94921"/>
                </a:cubicBezTo>
                <a:cubicBezTo>
                  <a:pt x="1871101" y="89242"/>
                  <a:pt x="1872309" y="86084"/>
                  <a:pt x="1880584" y="85446"/>
                </a:cubicBezTo>
                <a:cubicBezTo>
                  <a:pt x="1888858" y="84808"/>
                  <a:pt x="1902495" y="83248"/>
                  <a:pt x="1921496" y="80767"/>
                </a:cubicBezTo>
                <a:cubicBezTo>
                  <a:pt x="1925540" y="68650"/>
                  <a:pt x="1927562" y="59558"/>
                  <a:pt x="1927562" y="53492"/>
                </a:cubicBezTo>
                <a:cubicBezTo>
                  <a:pt x="1923748" y="54353"/>
                  <a:pt x="1916710" y="55242"/>
                  <a:pt x="1906450" y="56160"/>
                </a:cubicBezTo>
                <a:cubicBezTo>
                  <a:pt x="1896189" y="57077"/>
                  <a:pt x="1886119" y="56694"/>
                  <a:pt x="1876239" y="55009"/>
                </a:cubicBezTo>
                <a:cubicBezTo>
                  <a:pt x="1866358" y="53324"/>
                  <a:pt x="1873080" y="49520"/>
                  <a:pt x="1896404" y="43597"/>
                </a:cubicBezTo>
                <a:cubicBezTo>
                  <a:pt x="1919729" y="37675"/>
                  <a:pt x="1938934" y="31699"/>
                  <a:pt x="1954020" y="25669"/>
                </a:cubicBezTo>
                <a:cubicBezTo>
                  <a:pt x="1969106" y="19639"/>
                  <a:pt x="1977731" y="13741"/>
                  <a:pt x="1979897" y="7976"/>
                </a:cubicBezTo>
                <a:cubicBezTo>
                  <a:pt x="1980979" y="5094"/>
                  <a:pt x="1982863" y="3476"/>
                  <a:pt x="1985548" y="3123"/>
                </a:cubicBezTo>
                <a:close/>
                <a:moveTo>
                  <a:pt x="3692362" y="1341"/>
                </a:moveTo>
                <a:cubicBezTo>
                  <a:pt x="3693924" y="1054"/>
                  <a:pt x="3695994" y="1086"/>
                  <a:pt x="3698573" y="1437"/>
                </a:cubicBezTo>
                <a:cubicBezTo>
                  <a:pt x="3708891" y="2843"/>
                  <a:pt x="3718140" y="5141"/>
                  <a:pt x="3726321" y="8331"/>
                </a:cubicBezTo>
                <a:cubicBezTo>
                  <a:pt x="3734503" y="11522"/>
                  <a:pt x="3737019" y="16566"/>
                  <a:pt x="3733872" y="23464"/>
                </a:cubicBezTo>
                <a:cubicBezTo>
                  <a:pt x="3730724" y="30361"/>
                  <a:pt x="3733753" y="51112"/>
                  <a:pt x="3742960" y="85715"/>
                </a:cubicBezTo>
                <a:cubicBezTo>
                  <a:pt x="3755063" y="82316"/>
                  <a:pt x="3765506" y="79444"/>
                  <a:pt x="3774289" y="77100"/>
                </a:cubicBezTo>
                <a:cubicBezTo>
                  <a:pt x="3783073" y="74755"/>
                  <a:pt x="3790118" y="77175"/>
                  <a:pt x="3795423" y="84360"/>
                </a:cubicBezTo>
                <a:cubicBezTo>
                  <a:pt x="3800729" y="91544"/>
                  <a:pt x="3797176" y="96742"/>
                  <a:pt x="3784765" y="99955"/>
                </a:cubicBezTo>
                <a:cubicBezTo>
                  <a:pt x="3772354" y="103167"/>
                  <a:pt x="3761014" y="106157"/>
                  <a:pt x="3750746" y="108924"/>
                </a:cubicBezTo>
                <a:cubicBezTo>
                  <a:pt x="3756138" y="125129"/>
                  <a:pt x="3761487" y="140254"/>
                  <a:pt x="3766793" y="154300"/>
                </a:cubicBezTo>
                <a:cubicBezTo>
                  <a:pt x="3772099" y="168347"/>
                  <a:pt x="3776631" y="179679"/>
                  <a:pt x="3780387" y="188297"/>
                </a:cubicBezTo>
                <a:cubicBezTo>
                  <a:pt x="3785737" y="177227"/>
                  <a:pt x="3789756" y="167321"/>
                  <a:pt x="3792444" y="158581"/>
                </a:cubicBezTo>
                <a:cubicBezTo>
                  <a:pt x="3795133" y="149841"/>
                  <a:pt x="3795352" y="141136"/>
                  <a:pt x="3793100" y="132467"/>
                </a:cubicBezTo>
                <a:cubicBezTo>
                  <a:pt x="3790849" y="123799"/>
                  <a:pt x="3794029" y="121174"/>
                  <a:pt x="3802640" y="124595"/>
                </a:cubicBezTo>
                <a:cubicBezTo>
                  <a:pt x="3811252" y="128015"/>
                  <a:pt x="3818701" y="132844"/>
                  <a:pt x="3824989" y="139082"/>
                </a:cubicBezTo>
                <a:cubicBezTo>
                  <a:pt x="3831278" y="145320"/>
                  <a:pt x="3831622" y="151224"/>
                  <a:pt x="3826022" y="156796"/>
                </a:cubicBezTo>
                <a:cubicBezTo>
                  <a:pt x="3820422" y="162367"/>
                  <a:pt x="3816105" y="169494"/>
                  <a:pt x="3813072" y="178177"/>
                </a:cubicBezTo>
                <a:cubicBezTo>
                  <a:pt x="3810039" y="186860"/>
                  <a:pt x="3804558" y="198429"/>
                  <a:pt x="3796628" y="212884"/>
                </a:cubicBezTo>
                <a:cubicBezTo>
                  <a:pt x="3815973" y="241449"/>
                  <a:pt x="3830295" y="258891"/>
                  <a:pt x="3839595" y="265208"/>
                </a:cubicBezTo>
                <a:cubicBezTo>
                  <a:pt x="3848895" y="271524"/>
                  <a:pt x="3854383" y="272152"/>
                  <a:pt x="3856061" y="267090"/>
                </a:cubicBezTo>
                <a:cubicBezTo>
                  <a:pt x="3857739" y="262028"/>
                  <a:pt x="3861180" y="253029"/>
                  <a:pt x="3866386" y="240094"/>
                </a:cubicBezTo>
                <a:cubicBezTo>
                  <a:pt x="3871591" y="227159"/>
                  <a:pt x="3874524" y="232114"/>
                  <a:pt x="3875183" y="254958"/>
                </a:cubicBezTo>
                <a:cubicBezTo>
                  <a:pt x="3875843" y="277802"/>
                  <a:pt x="3877313" y="293802"/>
                  <a:pt x="3879593" y="302958"/>
                </a:cubicBezTo>
                <a:cubicBezTo>
                  <a:pt x="3881873" y="312114"/>
                  <a:pt x="3876127" y="315051"/>
                  <a:pt x="3862353" y="311767"/>
                </a:cubicBezTo>
                <a:cubicBezTo>
                  <a:pt x="3848579" y="308483"/>
                  <a:pt x="3834282" y="299889"/>
                  <a:pt x="3819461" y="285986"/>
                </a:cubicBezTo>
                <a:cubicBezTo>
                  <a:pt x="3804640" y="272084"/>
                  <a:pt x="3790490" y="253524"/>
                  <a:pt x="3777011" y="230307"/>
                </a:cubicBezTo>
                <a:cubicBezTo>
                  <a:pt x="3763674" y="247042"/>
                  <a:pt x="3749187" y="257751"/>
                  <a:pt x="3733549" y="262433"/>
                </a:cubicBezTo>
                <a:cubicBezTo>
                  <a:pt x="3717911" y="267115"/>
                  <a:pt x="3716036" y="264035"/>
                  <a:pt x="3727924" y="253194"/>
                </a:cubicBezTo>
                <a:cubicBezTo>
                  <a:pt x="3739812" y="242353"/>
                  <a:pt x="3752310" y="227991"/>
                  <a:pt x="3765416" y="210109"/>
                </a:cubicBezTo>
                <a:cubicBezTo>
                  <a:pt x="3757544" y="195855"/>
                  <a:pt x="3750456" y="180636"/>
                  <a:pt x="3744153" y="164453"/>
                </a:cubicBezTo>
                <a:cubicBezTo>
                  <a:pt x="3737851" y="148270"/>
                  <a:pt x="3731903" y="131532"/>
                  <a:pt x="3726311" y="114237"/>
                </a:cubicBezTo>
                <a:cubicBezTo>
                  <a:pt x="3710150" y="118611"/>
                  <a:pt x="3695171" y="122178"/>
                  <a:pt x="3681376" y="124939"/>
                </a:cubicBezTo>
                <a:cubicBezTo>
                  <a:pt x="3667581" y="127699"/>
                  <a:pt x="3657858" y="129395"/>
                  <a:pt x="3652208" y="130026"/>
                </a:cubicBezTo>
                <a:lnTo>
                  <a:pt x="3652208" y="180210"/>
                </a:lnTo>
                <a:cubicBezTo>
                  <a:pt x="3667365" y="176123"/>
                  <a:pt x="3677866" y="170602"/>
                  <a:pt x="3683709" y="163647"/>
                </a:cubicBezTo>
                <a:cubicBezTo>
                  <a:pt x="3689553" y="156692"/>
                  <a:pt x="3695347" y="154429"/>
                  <a:pt x="3701090" y="156860"/>
                </a:cubicBezTo>
                <a:cubicBezTo>
                  <a:pt x="3706833" y="159291"/>
                  <a:pt x="3713168" y="162345"/>
                  <a:pt x="3720094" y="166023"/>
                </a:cubicBezTo>
                <a:cubicBezTo>
                  <a:pt x="3727020" y="169702"/>
                  <a:pt x="3729104" y="173932"/>
                  <a:pt x="3726343" y="178715"/>
                </a:cubicBezTo>
                <a:cubicBezTo>
                  <a:pt x="3723583" y="183497"/>
                  <a:pt x="3721765" y="189387"/>
                  <a:pt x="3720890" y="196385"/>
                </a:cubicBezTo>
                <a:cubicBezTo>
                  <a:pt x="3720016" y="203383"/>
                  <a:pt x="3719126" y="214171"/>
                  <a:pt x="3718223" y="228748"/>
                </a:cubicBezTo>
                <a:cubicBezTo>
                  <a:pt x="3717319" y="243324"/>
                  <a:pt x="3714000" y="254671"/>
                  <a:pt x="3708263" y="262788"/>
                </a:cubicBezTo>
                <a:cubicBezTo>
                  <a:pt x="3702528" y="270904"/>
                  <a:pt x="3696049" y="277418"/>
                  <a:pt x="3688829" y="282330"/>
                </a:cubicBezTo>
                <a:cubicBezTo>
                  <a:pt x="3681609" y="287241"/>
                  <a:pt x="3676877" y="285764"/>
                  <a:pt x="3674632" y="277899"/>
                </a:cubicBezTo>
                <a:cubicBezTo>
                  <a:pt x="3672388" y="270033"/>
                  <a:pt x="3666713" y="260558"/>
                  <a:pt x="3657607" y="249473"/>
                </a:cubicBezTo>
                <a:cubicBezTo>
                  <a:pt x="3648501" y="238388"/>
                  <a:pt x="3649774" y="235319"/>
                  <a:pt x="3661425" y="240266"/>
                </a:cubicBezTo>
                <a:cubicBezTo>
                  <a:pt x="3673076" y="245214"/>
                  <a:pt x="3680297" y="247038"/>
                  <a:pt x="3683086" y="245741"/>
                </a:cubicBezTo>
                <a:cubicBezTo>
                  <a:pt x="3685875" y="244443"/>
                  <a:pt x="3688374" y="235473"/>
                  <a:pt x="3690582" y="218831"/>
                </a:cubicBezTo>
                <a:cubicBezTo>
                  <a:pt x="3692791" y="202189"/>
                  <a:pt x="3693604" y="192069"/>
                  <a:pt x="3693023" y="188469"/>
                </a:cubicBezTo>
                <a:cubicBezTo>
                  <a:pt x="3692443" y="184870"/>
                  <a:pt x="3690700" y="183920"/>
                  <a:pt x="3687796" y="185619"/>
                </a:cubicBezTo>
                <a:cubicBezTo>
                  <a:pt x="3684893" y="187319"/>
                  <a:pt x="3679257" y="189559"/>
                  <a:pt x="3670889" y="192341"/>
                </a:cubicBezTo>
                <a:cubicBezTo>
                  <a:pt x="3662522" y="195123"/>
                  <a:pt x="3656137" y="196837"/>
                  <a:pt x="3651734" y="197482"/>
                </a:cubicBezTo>
                <a:cubicBezTo>
                  <a:pt x="3649225" y="216756"/>
                  <a:pt x="3642815" y="234122"/>
                  <a:pt x="3632504" y="249580"/>
                </a:cubicBezTo>
                <a:cubicBezTo>
                  <a:pt x="3622194" y="265039"/>
                  <a:pt x="3608474" y="275816"/>
                  <a:pt x="3591344" y="281910"/>
                </a:cubicBezTo>
                <a:cubicBezTo>
                  <a:pt x="3574215" y="288005"/>
                  <a:pt x="3570683" y="286542"/>
                  <a:pt x="3580750" y="277522"/>
                </a:cubicBezTo>
                <a:cubicBezTo>
                  <a:pt x="3590817" y="268502"/>
                  <a:pt x="3600271" y="256471"/>
                  <a:pt x="3609112" y="241428"/>
                </a:cubicBezTo>
                <a:cubicBezTo>
                  <a:pt x="3617952" y="226385"/>
                  <a:pt x="3623043" y="210005"/>
                  <a:pt x="3624384" y="192288"/>
                </a:cubicBezTo>
                <a:cubicBezTo>
                  <a:pt x="3625725" y="174570"/>
                  <a:pt x="3625739" y="160072"/>
                  <a:pt x="3624427" y="148794"/>
                </a:cubicBezTo>
                <a:cubicBezTo>
                  <a:pt x="3623115" y="137515"/>
                  <a:pt x="3620415" y="128237"/>
                  <a:pt x="3616328" y="120959"/>
                </a:cubicBezTo>
                <a:cubicBezTo>
                  <a:pt x="3612241" y="113682"/>
                  <a:pt x="3613826" y="110043"/>
                  <a:pt x="3621082" y="110043"/>
                </a:cubicBezTo>
                <a:cubicBezTo>
                  <a:pt x="3626761" y="110043"/>
                  <a:pt x="3632659" y="110487"/>
                  <a:pt x="3638774" y="111376"/>
                </a:cubicBezTo>
                <a:cubicBezTo>
                  <a:pt x="3644891" y="112266"/>
                  <a:pt x="3655158" y="111169"/>
                  <a:pt x="3669577" y="108085"/>
                </a:cubicBezTo>
                <a:cubicBezTo>
                  <a:pt x="3683997" y="105002"/>
                  <a:pt x="3700649" y="100241"/>
                  <a:pt x="3719535" y="93803"/>
                </a:cubicBezTo>
                <a:cubicBezTo>
                  <a:pt x="3707188" y="48430"/>
                  <a:pt x="3698028" y="21341"/>
                  <a:pt x="3692055" y="12537"/>
                </a:cubicBezTo>
                <a:cubicBezTo>
                  <a:pt x="3687576" y="5933"/>
                  <a:pt x="3687679" y="2201"/>
                  <a:pt x="3692362" y="1341"/>
                </a:cubicBezTo>
                <a:close/>
                <a:moveTo>
                  <a:pt x="7270139" y="836"/>
                </a:moveTo>
                <a:cubicBezTo>
                  <a:pt x="7271859" y="712"/>
                  <a:pt x="7274092" y="944"/>
                  <a:pt x="7276836" y="1534"/>
                </a:cubicBezTo>
                <a:cubicBezTo>
                  <a:pt x="7287814" y="3893"/>
                  <a:pt x="7296389" y="6711"/>
                  <a:pt x="7302563" y="9988"/>
                </a:cubicBezTo>
                <a:cubicBezTo>
                  <a:pt x="7308736" y="13264"/>
                  <a:pt x="7310672" y="17057"/>
                  <a:pt x="7308371" y="21367"/>
                </a:cubicBezTo>
                <a:cubicBezTo>
                  <a:pt x="7306069" y="25676"/>
                  <a:pt x="7304065" y="36779"/>
                  <a:pt x="7302358" y="54675"/>
                </a:cubicBezTo>
                <a:cubicBezTo>
                  <a:pt x="7311048" y="53801"/>
                  <a:pt x="7322463" y="51782"/>
                  <a:pt x="7336603" y="48620"/>
                </a:cubicBezTo>
                <a:cubicBezTo>
                  <a:pt x="7350742" y="45458"/>
                  <a:pt x="7360719" y="47204"/>
                  <a:pt x="7366534" y="53858"/>
                </a:cubicBezTo>
                <a:cubicBezTo>
                  <a:pt x="7372349" y="60512"/>
                  <a:pt x="7366732" y="66162"/>
                  <a:pt x="7349681" y="70808"/>
                </a:cubicBezTo>
                <a:cubicBezTo>
                  <a:pt x="7332631" y="75454"/>
                  <a:pt x="7316813" y="78960"/>
                  <a:pt x="7302229" y="81327"/>
                </a:cubicBezTo>
                <a:lnTo>
                  <a:pt x="7301024" y="137017"/>
                </a:lnTo>
                <a:cubicBezTo>
                  <a:pt x="7315479" y="136214"/>
                  <a:pt x="7327712" y="135131"/>
                  <a:pt x="7337721" y="133769"/>
                </a:cubicBezTo>
                <a:cubicBezTo>
                  <a:pt x="7347731" y="132406"/>
                  <a:pt x="7359852" y="130133"/>
                  <a:pt x="7374085" y="126950"/>
                </a:cubicBezTo>
                <a:cubicBezTo>
                  <a:pt x="7388317" y="123766"/>
                  <a:pt x="7400617" y="127373"/>
                  <a:pt x="7410985" y="137770"/>
                </a:cubicBezTo>
                <a:cubicBezTo>
                  <a:pt x="7421353" y="148166"/>
                  <a:pt x="7419317" y="153365"/>
                  <a:pt x="7404876" y="153365"/>
                </a:cubicBezTo>
                <a:cubicBezTo>
                  <a:pt x="7394164" y="153365"/>
                  <a:pt x="7378942" y="153816"/>
                  <a:pt x="7359209" y="154720"/>
                </a:cubicBezTo>
                <a:lnTo>
                  <a:pt x="7301589" y="158405"/>
                </a:lnTo>
                <a:lnTo>
                  <a:pt x="7354252" y="201214"/>
                </a:lnTo>
                <a:cubicBezTo>
                  <a:pt x="7373475" y="215519"/>
                  <a:pt x="7389923" y="225320"/>
                  <a:pt x="7403597" y="230619"/>
                </a:cubicBezTo>
                <a:cubicBezTo>
                  <a:pt x="7417270" y="235918"/>
                  <a:pt x="7431711" y="241342"/>
                  <a:pt x="7446918" y="246891"/>
                </a:cubicBezTo>
                <a:cubicBezTo>
                  <a:pt x="7462126" y="252441"/>
                  <a:pt x="7461725" y="256460"/>
                  <a:pt x="7445713" y="258948"/>
                </a:cubicBezTo>
                <a:cubicBezTo>
                  <a:pt x="7429703" y="261436"/>
                  <a:pt x="7414549" y="262910"/>
                  <a:pt x="7400251" y="263368"/>
                </a:cubicBezTo>
                <a:cubicBezTo>
                  <a:pt x="7385955" y="263827"/>
                  <a:pt x="7371857" y="256654"/>
                  <a:pt x="7357962" y="241847"/>
                </a:cubicBezTo>
                <a:cubicBezTo>
                  <a:pt x="7344067" y="227041"/>
                  <a:pt x="7325088" y="205197"/>
                  <a:pt x="7301024" y="176316"/>
                </a:cubicBezTo>
                <a:lnTo>
                  <a:pt x="7301024" y="245085"/>
                </a:lnTo>
                <a:cubicBezTo>
                  <a:pt x="7301024" y="262336"/>
                  <a:pt x="7299325" y="280157"/>
                  <a:pt x="7295927" y="298549"/>
                </a:cubicBezTo>
                <a:cubicBezTo>
                  <a:pt x="7292527" y="316940"/>
                  <a:pt x="7286653" y="319263"/>
                  <a:pt x="7278299" y="305518"/>
                </a:cubicBezTo>
                <a:cubicBezTo>
                  <a:pt x="7269946" y="291773"/>
                  <a:pt x="7266669" y="280462"/>
                  <a:pt x="7268469" y="271585"/>
                </a:cubicBezTo>
                <a:cubicBezTo>
                  <a:pt x="7270269" y="262709"/>
                  <a:pt x="7272069" y="250387"/>
                  <a:pt x="7273867" y="234620"/>
                </a:cubicBezTo>
                <a:cubicBezTo>
                  <a:pt x="7275667" y="218853"/>
                  <a:pt x="7276567" y="200322"/>
                  <a:pt x="7276567" y="179026"/>
                </a:cubicBezTo>
                <a:cubicBezTo>
                  <a:pt x="7275219" y="189653"/>
                  <a:pt x="7264257" y="205717"/>
                  <a:pt x="7243677" y="227220"/>
                </a:cubicBezTo>
                <a:cubicBezTo>
                  <a:pt x="7223100" y="248723"/>
                  <a:pt x="7200489" y="263386"/>
                  <a:pt x="7175845" y="271209"/>
                </a:cubicBezTo>
                <a:cubicBezTo>
                  <a:pt x="7151202" y="279031"/>
                  <a:pt x="7146946" y="277666"/>
                  <a:pt x="7163079" y="267111"/>
                </a:cubicBezTo>
                <a:cubicBezTo>
                  <a:pt x="7179211" y="256557"/>
                  <a:pt x="7198603" y="239736"/>
                  <a:pt x="7221253" y="216648"/>
                </a:cubicBezTo>
                <a:cubicBezTo>
                  <a:pt x="7243904" y="193560"/>
                  <a:pt x="7258743" y="175621"/>
                  <a:pt x="7265769" y="162829"/>
                </a:cubicBezTo>
                <a:cubicBezTo>
                  <a:pt x="7238752" y="167318"/>
                  <a:pt x="7219493" y="170688"/>
                  <a:pt x="7207992" y="172939"/>
                </a:cubicBezTo>
                <a:cubicBezTo>
                  <a:pt x="7196491" y="175190"/>
                  <a:pt x="7185697" y="172244"/>
                  <a:pt x="7175609" y="164098"/>
                </a:cubicBezTo>
                <a:cubicBezTo>
                  <a:pt x="7165521" y="155953"/>
                  <a:pt x="7166800" y="151880"/>
                  <a:pt x="7179448" y="151880"/>
                </a:cubicBezTo>
                <a:cubicBezTo>
                  <a:pt x="7189444" y="151880"/>
                  <a:pt x="7202350" y="151221"/>
                  <a:pt x="7218167" y="149901"/>
                </a:cubicBezTo>
                <a:cubicBezTo>
                  <a:pt x="7233984" y="148582"/>
                  <a:pt x="7253451" y="146273"/>
                  <a:pt x="7276567" y="142975"/>
                </a:cubicBezTo>
                <a:lnTo>
                  <a:pt x="7276567" y="84532"/>
                </a:lnTo>
                <a:cubicBezTo>
                  <a:pt x="7265453" y="86310"/>
                  <a:pt x="7255570" y="87428"/>
                  <a:pt x="7246915" y="87887"/>
                </a:cubicBezTo>
                <a:cubicBezTo>
                  <a:pt x="7238261" y="88346"/>
                  <a:pt x="7229564" y="85883"/>
                  <a:pt x="7220823" y="80498"/>
                </a:cubicBezTo>
                <a:cubicBezTo>
                  <a:pt x="7212083" y="75114"/>
                  <a:pt x="7213733" y="71496"/>
                  <a:pt x="7225771" y="69646"/>
                </a:cubicBezTo>
                <a:cubicBezTo>
                  <a:pt x="7237809" y="67797"/>
                  <a:pt x="7254741" y="64850"/>
                  <a:pt x="7276567" y="60806"/>
                </a:cubicBezTo>
                <a:cubicBezTo>
                  <a:pt x="7276567" y="37073"/>
                  <a:pt x="7273867" y="20671"/>
                  <a:pt x="7268469" y="11601"/>
                </a:cubicBezTo>
                <a:cubicBezTo>
                  <a:pt x="7264419" y="4798"/>
                  <a:pt x="7264976" y="1210"/>
                  <a:pt x="7270139" y="836"/>
                </a:cubicBezTo>
                <a:close/>
                <a:moveTo>
                  <a:pt x="1198977" y="1"/>
                </a:moveTo>
                <a:cubicBezTo>
                  <a:pt x="1201883" y="-24"/>
                  <a:pt x="1206354" y="1072"/>
                  <a:pt x="1212391" y="3287"/>
                </a:cubicBezTo>
                <a:cubicBezTo>
                  <a:pt x="1224466" y="7718"/>
                  <a:pt x="1230793" y="11303"/>
                  <a:pt x="1231374" y="14042"/>
                </a:cubicBezTo>
                <a:cubicBezTo>
                  <a:pt x="1231955" y="16781"/>
                  <a:pt x="1224143" y="25378"/>
                  <a:pt x="1207939" y="39833"/>
                </a:cubicBezTo>
                <a:cubicBezTo>
                  <a:pt x="1226481" y="38184"/>
                  <a:pt x="1240290" y="34621"/>
                  <a:pt x="1249367" y="29143"/>
                </a:cubicBezTo>
                <a:cubicBezTo>
                  <a:pt x="1258445" y="23665"/>
                  <a:pt x="1269107" y="24213"/>
                  <a:pt x="1281353" y="30788"/>
                </a:cubicBezTo>
                <a:cubicBezTo>
                  <a:pt x="1293600" y="37363"/>
                  <a:pt x="1298461" y="42755"/>
                  <a:pt x="1295937" y="46964"/>
                </a:cubicBezTo>
                <a:cubicBezTo>
                  <a:pt x="1293413" y="51173"/>
                  <a:pt x="1288531" y="56669"/>
                  <a:pt x="1281289" y="63452"/>
                </a:cubicBezTo>
                <a:cubicBezTo>
                  <a:pt x="1274047" y="70234"/>
                  <a:pt x="1267935" y="76788"/>
                  <a:pt x="1262951" y="83112"/>
                </a:cubicBezTo>
                <a:cubicBezTo>
                  <a:pt x="1257968" y="89436"/>
                  <a:pt x="1251332" y="95782"/>
                  <a:pt x="1243044" y="102149"/>
                </a:cubicBezTo>
                <a:cubicBezTo>
                  <a:pt x="1251705" y="106866"/>
                  <a:pt x="1260029" y="111226"/>
                  <a:pt x="1268017" y="115227"/>
                </a:cubicBezTo>
                <a:cubicBezTo>
                  <a:pt x="1276004" y="119228"/>
                  <a:pt x="1286885" y="123673"/>
                  <a:pt x="1300659" y="128563"/>
                </a:cubicBezTo>
                <a:cubicBezTo>
                  <a:pt x="1314433" y="133453"/>
                  <a:pt x="1327084" y="137228"/>
                  <a:pt x="1338614" y="139888"/>
                </a:cubicBezTo>
                <a:cubicBezTo>
                  <a:pt x="1350143" y="142549"/>
                  <a:pt x="1362741" y="144499"/>
                  <a:pt x="1376408" y="145739"/>
                </a:cubicBezTo>
                <a:cubicBezTo>
                  <a:pt x="1390074" y="146980"/>
                  <a:pt x="1393013" y="149901"/>
                  <a:pt x="1385227" y="154505"/>
                </a:cubicBezTo>
                <a:cubicBezTo>
                  <a:pt x="1377440" y="159108"/>
                  <a:pt x="1365258" y="162768"/>
                  <a:pt x="1348681" y="165486"/>
                </a:cubicBezTo>
                <a:cubicBezTo>
                  <a:pt x="1332103" y="168203"/>
                  <a:pt x="1318355" y="168160"/>
                  <a:pt x="1307435" y="165357"/>
                </a:cubicBezTo>
                <a:cubicBezTo>
                  <a:pt x="1296514" y="162553"/>
                  <a:pt x="1270182" y="146861"/>
                  <a:pt x="1228438" y="118281"/>
                </a:cubicBezTo>
                <a:cubicBezTo>
                  <a:pt x="1200934" y="143104"/>
                  <a:pt x="1176878" y="159635"/>
                  <a:pt x="1156271" y="167873"/>
                </a:cubicBezTo>
                <a:cubicBezTo>
                  <a:pt x="1135664" y="176112"/>
                  <a:pt x="1117051" y="181830"/>
                  <a:pt x="1100430" y="185028"/>
                </a:cubicBezTo>
                <a:cubicBezTo>
                  <a:pt x="1083810" y="188226"/>
                  <a:pt x="1082343" y="186057"/>
                  <a:pt x="1096031" y="178521"/>
                </a:cubicBezTo>
                <a:cubicBezTo>
                  <a:pt x="1109719" y="170985"/>
                  <a:pt x="1127203" y="161230"/>
                  <a:pt x="1148484" y="149256"/>
                </a:cubicBezTo>
                <a:cubicBezTo>
                  <a:pt x="1169765" y="137282"/>
                  <a:pt x="1189985" y="121737"/>
                  <a:pt x="1209143" y="102622"/>
                </a:cubicBezTo>
                <a:cubicBezTo>
                  <a:pt x="1196811" y="91924"/>
                  <a:pt x="1186084" y="83643"/>
                  <a:pt x="1176964" y="77777"/>
                </a:cubicBezTo>
                <a:cubicBezTo>
                  <a:pt x="1169105" y="83843"/>
                  <a:pt x="1160856" y="88285"/>
                  <a:pt x="1152216" y="91103"/>
                </a:cubicBezTo>
                <a:cubicBezTo>
                  <a:pt x="1143576" y="93921"/>
                  <a:pt x="1138306" y="94226"/>
                  <a:pt x="1136406" y="92017"/>
                </a:cubicBezTo>
                <a:cubicBezTo>
                  <a:pt x="1134506" y="89809"/>
                  <a:pt x="1137733" y="85489"/>
                  <a:pt x="1146086" y="79057"/>
                </a:cubicBezTo>
                <a:cubicBezTo>
                  <a:pt x="1154439" y="72626"/>
                  <a:pt x="1163685" y="62792"/>
                  <a:pt x="1173823" y="49556"/>
                </a:cubicBezTo>
                <a:cubicBezTo>
                  <a:pt x="1183962" y="36320"/>
                  <a:pt x="1190132" y="26457"/>
                  <a:pt x="1192333" y="19968"/>
                </a:cubicBezTo>
                <a:cubicBezTo>
                  <a:pt x="1194534" y="13479"/>
                  <a:pt x="1195409" y="7969"/>
                  <a:pt x="1194957" y="3438"/>
                </a:cubicBezTo>
                <a:cubicBezTo>
                  <a:pt x="1194731" y="1172"/>
                  <a:pt x="1196071" y="27"/>
                  <a:pt x="119897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41397" y="4233067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当十位上是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时，组成的数有：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005893" y="2254422"/>
            <a:ext cx="1584176" cy="1456936"/>
            <a:chOff x="5868144" y="1027926"/>
            <a:chExt cx="1584176" cy="1456936"/>
          </a:xfrm>
        </p:grpSpPr>
        <p:sp>
          <p:nvSpPr>
            <p:cNvPr id="8" name="矩形 7"/>
            <p:cNvSpPr/>
            <p:nvPr/>
          </p:nvSpPr>
          <p:spPr>
            <a:xfrm>
              <a:off x="6156176" y="1384517"/>
              <a:ext cx="360040" cy="11003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804248" y="1027926"/>
              <a:ext cx="360040" cy="11003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868144" y="1384517"/>
              <a:ext cx="1584176" cy="395145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440097" y="2627249"/>
            <a:ext cx="360040" cy="1538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68289" y="2621346"/>
            <a:ext cx="360040" cy="154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32085" y="2229718"/>
            <a:ext cx="684076" cy="402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十位</a:t>
            </a:r>
          </a:p>
        </p:txBody>
      </p:sp>
      <p:sp>
        <p:nvSpPr>
          <p:cNvPr id="21" name="矩形 20"/>
          <p:cNvSpPr/>
          <p:nvPr/>
        </p:nvSpPr>
        <p:spPr>
          <a:xfrm>
            <a:off x="6042275" y="2202043"/>
            <a:ext cx="684076" cy="402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个位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837541" y="2980127"/>
            <a:ext cx="1330748" cy="105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18" idx="1"/>
          </p:cNvCxnSpPr>
          <p:nvPr/>
        </p:nvCxnSpPr>
        <p:spPr>
          <a:xfrm>
            <a:off x="4837541" y="3021402"/>
            <a:ext cx="1330748" cy="3719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837541" y="3041592"/>
            <a:ext cx="1330748" cy="8054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448990" y="4243635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41397" y="4686493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当十位上是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时，组成的数有：</a:t>
            </a:r>
          </a:p>
        </p:txBody>
      </p:sp>
      <p:sp>
        <p:nvSpPr>
          <p:cNvPr id="31" name="矩形 30"/>
          <p:cNvSpPr/>
          <p:nvPr/>
        </p:nvSpPr>
        <p:spPr>
          <a:xfrm>
            <a:off x="8448990" y="4697061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4800137" y="3000763"/>
            <a:ext cx="1405556" cy="440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809089" y="3452783"/>
            <a:ext cx="1400506" cy="12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97432" y="3453239"/>
            <a:ext cx="1370859" cy="430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541397" y="511624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当十位上是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时，组成的数有：</a:t>
            </a:r>
          </a:p>
        </p:txBody>
      </p:sp>
      <p:sp>
        <p:nvSpPr>
          <p:cNvPr id="37" name="矩形 36"/>
          <p:cNvSpPr/>
          <p:nvPr/>
        </p:nvSpPr>
        <p:spPr>
          <a:xfrm>
            <a:off x="8448990" y="512681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4806267" y="2997719"/>
            <a:ext cx="1362022" cy="86951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4798301" y="3521585"/>
            <a:ext cx="1398440" cy="35675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796237" y="3838900"/>
            <a:ext cx="1372925" cy="1932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" y="3835975"/>
            <a:ext cx="3190082" cy="319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 animBg="1"/>
      <p:bldP spid="18" grpId="0" animBg="1"/>
      <p:bldP spid="20" grpId="0"/>
      <p:bldP spid="21" grpId="0"/>
      <p:bldP spid="29" grpId="0"/>
      <p:bldP spid="30" grpId="0"/>
      <p:bldP spid="31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/>
          <p:cNvSpPr/>
          <p:nvPr/>
        </p:nvSpPr>
        <p:spPr>
          <a:xfrm>
            <a:off x="1242216" y="1608520"/>
            <a:ext cx="5144234" cy="326246"/>
          </a:xfrm>
          <a:custGeom>
            <a:avLst/>
            <a:gdLst/>
            <a:ahLst/>
            <a:cxnLst/>
            <a:rect l="l" t="t" r="r" b="b"/>
            <a:pathLst>
              <a:path w="5144234" h="326246">
                <a:moveTo>
                  <a:pt x="5050905" y="243775"/>
                </a:moveTo>
                <a:lnTo>
                  <a:pt x="5096958" y="243775"/>
                </a:lnTo>
                <a:lnTo>
                  <a:pt x="5096958" y="289807"/>
                </a:lnTo>
                <a:lnTo>
                  <a:pt x="5050905" y="289807"/>
                </a:lnTo>
                <a:close/>
                <a:moveTo>
                  <a:pt x="4489672" y="225674"/>
                </a:moveTo>
                <a:cubicBezTo>
                  <a:pt x="4483585" y="226111"/>
                  <a:pt x="4464538" y="228008"/>
                  <a:pt x="4432530" y="231364"/>
                </a:cubicBezTo>
                <a:cubicBezTo>
                  <a:pt x="4433376" y="244069"/>
                  <a:pt x="4434187" y="255849"/>
                  <a:pt x="4434961" y="266705"/>
                </a:cubicBezTo>
                <a:cubicBezTo>
                  <a:pt x="4461003" y="265027"/>
                  <a:pt x="4481388" y="263371"/>
                  <a:pt x="4496115" y="261736"/>
                </a:cubicBezTo>
                <a:cubicBezTo>
                  <a:pt x="4498610" y="246951"/>
                  <a:pt x="4499682" y="237135"/>
                  <a:pt x="4499331" y="232288"/>
                </a:cubicBezTo>
                <a:cubicBezTo>
                  <a:pt x="4498979" y="227442"/>
                  <a:pt x="4495760" y="225237"/>
                  <a:pt x="4489672" y="225674"/>
                </a:cubicBezTo>
                <a:close/>
                <a:moveTo>
                  <a:pt x="1621962" y="211770"/>
                </a:moveTo>
                <a:cubicBezTo>
                  <a:pt x="1623354" y="211910"/>
                  <a:pt x="1625015" y="212350"/>
                  <a:pt x="1626945" y="213091"/>
                </a:cubicBezTo>
                <a:cubicBezTo>
                  <a:pt x="1634668" y="216052"/>
                  <a:pt x="1640766" y="220325"/>
                  <a:pt x="1645240" y="225911"/>
                </a:cubicBezTo>
                <a:cubicBezTo>
                  <a:pt x="1649714" y="231496"/>
                  <a:pt x="1649539" y="234949"/>
                  <a:pt x="1644713" y="236268"/>
                </a:cubicBezTo>
                <a:cubicBezTo>
                  <a:pt x="1639888" y="237587"/>
                  <a:pt x="1628354" y="244241"/>
                  <a:pt x="1610114" y="256229"/>
                </a:cubicBezTo>
                <a:cubicBezTo>
                  <a:pt x="1633861" y="260747"/>
                  <a:pt x="1650320" y="265662"/>
                  <a:pt x="1659491" y="270975"/>
                </a:cubicBezTo>
                <a:cubicBezTo>
                  <a:pt x="1668661" y="276288"/>
                  <a:pt x="1674197" y="284128"/>
                  <a:pt x="1676096" y="294496"/>
                </a:cubicBezTo>
                <a:cubicBezTo>
                  <a:pt x="1677997" y="304864"/>
                  <a:pt x="1669902" y="305732"/>
                  <a:pt x="1651811" y="297099"/>
                </a:cubicBezTo>
                <a:cubicBezTo>
                  <a:pt x="1633721" y="288466"/>
                  <a:pt x="1616216" y="280812"/>
                  <a:pt x="1599294" y="274137"/>
                </a:cubicBezTo>
                <a:cubicBezTo>
                  <a:pt x="1582372" y="267461"/>
                  <a:pt x="1567097" y="260055"/>
                  <a:pt x="1553466" y="251917"/>
                </a:cubicBezTo>
                <a:cubicBezTo>
                  <a:pt x="1539836" y="243779"/>
                  <a:pt x="1539485" y="240853"/>
                  <a:pt x="1552412" y="243140"/>
                </a:cubicBezTo>
                <a:cubicBezTo>
                  <a:pt x="1565340" y="245428"/>
                  <a:pt x="1580336" y="248328"/>
                  <a:pt x="1597401" y="251841"/>
                </a:cubicBezTo>
                <a:cubicBezTo>
                  <a:pt x="1611168" y="236325"/>
                  <a:pt x="1617603" y="225247"/>
                  <a:pt x="1616707" y="218608"/>
                </a:cubicBezTo>
                <a:cubicBezTo>
                  <a:pt x="1616034" y="213628"/>
                  <a:pt x="1617786" y="211349"/>
                  <a:pt x="1621962" y="211770"/>
                </a:cubicBezTo>
                <a:close/>
                <a:moveTo>
                  <a:pt x="4507169" y="200701"/>
                </a:moveTo>
                <a:cubicBezTo>
                  <a:pt x="4510146" y="200984"/>
                  <a:pt x="4513209" y="202217"/>
                  <a:pt x="4516356" y="204400"/>
                </a:cubicBezTo>
                <a:cubicBezTo>
                  <a:pt x="4522651" y="208767"/>
                  <a:pt x="4528925" y="213671"/>
                  <a:pt x="4535178" y="219113"/>
                </a:cubicBezTo>
                <a:cubicBezTo>
                  <a:pt x="4541430" y="224556"/>
                  <a:pt x="4541695" y="229184"/>
                  <a:pt x="4535973" y="232998"/>
                </a:cubicBezTo>
                <a:cubicBezTo>
                  <a:pt x="4530252" y="236813"/>
                  <a:pt x="4524114" y="246098"/>
                  <a:pt x="4517561" y="260854"/>
                </a:cubicBezTo>
                <a:cubicBezTo>
                  <a:pt x="4529262" y="272470"/>
                  <a:pt x="4525681" y="279073"/>
                  <a:pt x="4506816" y="280665"/>
                </a:cubicBezTo>
                <a:cubicBezTo>
                  <a:pt x="4487952" y="282257"/>
                  <a:pt x="4463713" y="283899"/>
                  <a:pt x="4434101" y="285591"/>
                </a:cubicBezTo>
                <a:cubicBezTo>
                  <a:pt x="4426945" y="299200"/>
                  <a:pt x="4421266" y="297716"/>
                  <a:pt x="4417064" y="281138"/>
                </a:cubicBezTo>
                <a:cubicBezTo>
                  <a:pt x="4412863" y="264561"/>
                  <a:pt x="4410109" y="251759"/>
                  <a:pt x="4408804" y="242732"/>
                </a:cubicBezTo>
                <a:cubicBezTo>
                  <a:pt x="4407500" y="233705"/>
                  <a:pt x="4405026" y="225545"/>
                  <a:pt x="4401383" y="218253"/>
                </a:cubicBezTo>
                <a:cubicBezTo>
                  <a:pt x="4397741" y="210961"/>
                  <a:pt x="4399447" y="208003"/>
                  <a:pt x="4406503" y="209380"/>
                </a:cubicBezTo>
                <a:cubicBezTo>
                  <a:pt x="4413558" y="210757"/>
                  <a:pt x="4419495" y="211879"/>
                  <a:pt x="4424313" y="212746"/>
                </a:cubicBezTo>
                <a:cubicBezTo>
                  <a:pt x="4429132" y="213614"/>
                  <a:pt x="4436255" y="213843"/>
                  <a:pt x="4445684" y="213435"/>
                </a:cubicBezTo>
                <a:cubicBezTo>
                  <a:pt x="4455113" y="213026"/>
                  <a:pt x="4464868" y="211943"/>
                  <a:pt x="4474949" y="210187"/>
                </a:cubicBezTo>
                <a:cubicBezTo>
                  <a:pt x="4485030" y="208430"/>
                  <a:pt x="4492878" y="205935"/>
                  <a:pt x="4498492" y="202701"/>
                </a:cubicBezTo>
                <a:cubicBezTo>
                  <a:pt x="4501299" y="201084"/>
                  <a:pt x="4504191" y="200417"/>
                  <a:pt x="4507169" y="200701"/>
                </a:cubicBezTo>
                <a:close/>
                <a:moveTo>
                  <a:pt x="4739226" y="193094"/>
                </a:moveTo>
                <a:cubicBezTo>
                  <a:pt x="4743431" y="193465"/>
                  <a:pt x="4746921" y="194947"/>
                  <a:pt x="4749696" y="197539"/>
                </a:cubicBezTo>
                <a:cubicBezTo>
                  <a:pt x="4755245" y="202723"/>
                  <a:pt x="4751908" y="207222"/>
                  <a:pt x="4739683" y="211036"/>
                </a:cubicBezTo>
                <a:cubicBezTo>
                  <a:pt x="4727458" y="214851"/>
                  <a:pt x="4717380" y="217461"/>
                  <a:pt x="4709450" y="218866"/>
                </a:cubicBezTo>
                <a:cubicBezTo>
                  <a:pt x="4701520" y="220271"/>
                  <a:pt x="4694558" y="218300"/>
                  <a:pt x="4688564" y="212951"/>
                </a:cubicBezTo>
                <a:cubicBezTo>
                  <a:pt x="4682569" y="207602"/>
                  <a:pt x="4682365" y="204218"/>
                  <a:pt x="4687950" y="202798"/>
                </a:cubicBezTo>
                <a:cubicBezTo>
                  <a:pt x="4693536" y="201378"/>
                  <a:pt x="4698562" y="200442"/>
                  <a:pt x="4703029" y="199991"/>
                </a:cubicBezTo>
                <a:cubicBezTo>
                  <a:pt x="4707496" y="199539"/>
                  <a:pt x="4714641" y="197980"/>
                  <a:pt x="4724464" y="195312"/>
                </a:cubicBezTo>
                <a:cubicBezTo>
                  <a:pt x="4730100" y="193462"/>
                  <a:pt x="4735021" y="192723"/>
                  <a:pt x="4739226" y="193094"/>
                </a:cubicBezTo>
                <a:close/>
                <a:moveTo>
                  <a:pt x="1591206" y="183170"/>
                </a:moveTo>
                <a:cubicBezTo>
                  <a:pt x="1588611" y="184066"/>
                  <a:pt x="1572750" y="187038"/>
                  <a:pt x="1543625" y="192086"/>
                </a:cubicBezTo>
                <a:lnTo>
                  <a:pt x="1542636" y="199206"/>
                </a:lnTo>
                <a:cubicBezTo>
                  <a:pt x="1550595" y="199306"/>
                  <a:pt x="1557769" y="197757"/>
                  <a:pt x="1564157" y="194559"/>
                </a:cubicBezTo>
                <a:cubicBezTo>
                  <a:pt x="1570545" y="191362"/>
                  <a:pt x="1576877" y="192000"/>
                  <a:pt x="1583151" y="196474"/>
                </a:cubicBezTo>
                <a:cubicBezTo>
                  <a:pt x="1589424" y="200948"/>
                  <a:pt x="1588403" y="205021"/>
                  <a:pt x="1580085" y="208692"/>
                </a:cubicBezTo>
                <a:cubicBezTo>
                  <a:pt x="1571768" y="212363"/>
                  <a:pt x="1559285" y="214593"/>
                  <a:pt x="1542636" y="215381"/>
                </a:cubicBezTo>
                <a:lnTo>
                  <a:pt x="1542636" y="226201"/>
                </a:lnTo>
                <a:cubicBezTo>
                  <a:pt x="1562325" y="223634"/>
                  <a:pt x="1577705" y="220372"/>
                  <a:pt x="1588776" y="216414"/>
                </a:cubicBezTo>
                <a:cubicBezTo>
                  <a:pt x="1592102" y="203981"/>
                  <a:pt x="1593988" y="195108"/>
                  <a:pt x="1594433" y="189795"/>
                </a:cubicBezTo>
                <a:cubicBezTo>
                  <a:pt x="1594877" y="184482"/>
                  <a:pt x="1593802" y="182273"/>
                  <a:pt x="1591206" y="183170"/>
                </a:cubicBezTo>
                <a:close/>
                <a:moveTo>
                  <a:pt x="3722747" y="158487"/>
                </a:moveTo>
                <a:cubicBezTo>
                  <a:pt x="3719628" y="157841"/>
                  <a:pt x="3703700" y="160007"/>
                  <a:pt x="3674962" y="164983"/>
                </a:cubicBezTo>
                <a:lnTo>
                  <a:pt x="3678640" y="201916"/>
                </a:lnTo>
                <a:cubicBezTo>
                  <a:pt x="3696810" y="198317"/>
                  <a:pt x="3711394" y="195843"/>
                  <a:pt x="3722392" y="194495"/>
                </a:cubicBezTo>
                <a:cubicBezTo>
                  <a:pt x="3724859" y="181374"/>
                  <a:pt x="3726315" y="172253"/>
                  <a:pt x="3726759" y="167134"/>
                </a:cubicBezTo>
                <a:cubicBezTo>
                  <a:pt x="3727204" y="162014"/>
                  <a:pt x="3725866" y="159132"/>
                  <a:pt x="3722747" y="158487"/>
                </a:cubicBezTo>
                <a:close/>
                <a:moveTo>
                  <a:pt x="4089910" y="157173"/>
                </a:moveTo>
                <a:cubicBezTo>
                  <a:pt x="4092229" y="157484"/>
                  <a:pt x="4095033" y="158119"/>
                  <a:pt x="4098325" y="159078"/>
                </a:cubicBezTo>
                <a:cubicBezTo>
                  <a:pt x="4111489" y="162914"/>
                  <a:pt x="4120964" y="168726"/>
                  <a:pt x="4126750" y="176512"/>
                </a:cubicBezTo>
                <a:cubicBezTo>
                  <a:pt x="4132537" y="184299"/>
                  <a:pt x="4133964" y="193878"/>
                  <a:pt x="4131031" y="205250"/>
                </a:cubicBezTo>
                <a:cubicBezTo>
                  <a:pt x="4128098" y="216622"/>
                  <a:pt x="4118853" y="213940"/>
                  <a:pt x="4103293" y="197205"/>
                </a:cubicBezTo>
                <a:cubicBezTo>
                  <a:pt x="4091606" y="181015"/>
                  <a:pt x="4084565" y="169654"/>
                  <a:pt x="4082170" y="163122"/>
                </a:cubicBezTo>
                <a:cubicBezTo>
                  <a:pt x="4080374" y="158223"/>
                  <a:pt x="4082954" y="156240"/>
                  <a:pt x="4089910" y="157173"/>
                </a:cubicBezTo>
                <a:close/>
                <a:moveTo>
                  <a:pt x="870460" y="157173"/>
                </a:moveTo>
                <a:cubicBezTo>
                  <a:pt x="872779" y="157484"/>
                  <a:pt x="875583" y="158119"/>
                  <a:pt x="878875" y="159078"/>
                </a:cubicBezTo>
                <a:cubicBezTo>
                  <a:pt x="892039" y="162914"/>
                  <a:pt x="901514" y="168726"/>
                  <a:pt x="907300" y="176512"/>
                </a:cubicBezTo>
                <a:cubicBezTo>
                  <a:pt x="913087" y="184299"/>
                  <a:pt x="914514" y="193878"/>
                  <a:pt x="911581" y="205250"/>
                </a:cubicBezTo>
                <a:cubicBezTo>
                  <a:pt x="908648" y="216622"/>
                  <a:pt x="899403" y="213940"/>
                  <a:pt x="883843" y="197205"/>
                </a:cubicBezTo>
                <a:cubicBezTo>
                  <a:pt x="872156" y="181015"/>
                  <a:pt x="865115" y="169654"/>
                  <a:pt x="862720" y="163122"/>
                </a:cubicBezTo>
                <a:cubicBezTo>
                  <a:pt x="860924" y="158223"/>
                  <a:pt x="863504" y="156240"/>
                  <a:pt x="870460" y="157173"/>
                </a:cubicBezTo>
                <a:close/>
                <a:moveTo>
                  <a:pt x="3401047" y="154271"/>
                </a:moveTo>
                <a:cubicBezTo>
                  <a:pt x="3404831" y="152851"/>
                  <a:pt x="3413698" y="154902"/>
                  <a:pt x="3427647" y="160423"/>
                </a:cubicBezTo>
                <a:cubicBezTo>
                  <a:pt x="3455546" y="171464"/>
                  <a:pt x="3475594" y="181904"/>
                  <a:pt x="3487790" y="191742"/>
                </a:cubicBezTo>
                <a:cubicBezTo>
                  <a:pt x="3499987" y="201579"/>
                  <a:pt x="3505802" y="214084"/>
                  <a:pt x="3505235" y="229256"/>
                </a:cubicBezTo>
                <a:cubicBezTo>
                  <a:pt x="3504669" y="244427"/>
                  <a:pt x="3498119" y="246790"/>
                  <a:pt x="3485585" y="236343"/>
                </a:cubicBezTo>
                <a:cubicBezTo>
                  <a:pt x="3473052" y="225896"/>
                  <a:pt x="3459999" y="215324"/>
                  <a:pt x="3446426" y="204626"/>
                </a:cubicBezTo>
                <a:cubicBezTo>
                  <a:pt x="3432853" y="193928"/>
                  <a:pt x="3419025" y="182033"/>
                  <a:pt x="3404943" y="168941"/>
                </a:cubicBezTo>
                <a:cubicBezTo>
                  <a:pt x="3398562" y="160580"/>
                  <a:pt x="3397263" y="155690"/>
                  <a:pt x="3401047" y="154271"/>
                </a:cubicBezTo>
                <a:close/>
                <a:moveTo>
                  <a:pt x="1550595" y="148076"/>
                </a:moveTo>
                <a:cubicBezTo>
                  <a:pt x="1543511" y="159060"/>
                  <a:pt x="1535007" y="168984"/>
                  <a:pt x="1525083" y="177846"/>
                </a:cubicBezTo>
                <a:cubicBezTo>
                  <a:pt x="1529414" y="179495"/>
                  <a:pt x="1537620" y="179244"/>
                  <a:pt x="1549702" y="177093"/>
                </a:cubicBezTo>
                <a:lnTo>
                  <a:pt x="1572418" y="171546"/>
                </a:lnTo>
                <a:lnTo>
                  <a:pt x="1569884" y="170707"/>
                </a:lnTo>
                <a:cubicBezTo>
                  <a:pt x="1568016" y="169590"/>
                  <a:pt x="1565967" y="167915"/>
                  <a:pt x="1563738" y="165682"/>
                </a:cubicBezTo>
                <a:cubicBezTo>
                  <a:pt x="1559278" y="161215"/>
                  <a:pt x="1554897" y="155346"/>
                  <a:pt x="1550595" y="148076"/>
                </a:cubicBezTo>
                <a:close/>
                <a:moveTo>
                  <a:pt x="450518" y="148076"/>
                </a:moveTo>
                <a:cubicBezTo>
                  <a:pt x="443778" y="148936"/>
                  <a:pt x="431969" y="150549"/>
                  <a:pt x="415091" y="152915"/>
                </a:cubicBezTo>
                <a:cubicBezTo>
                  <a:pt x="417729" y="176218"/>
                  <a:pt x="419504" y="195595"/>
                  <a:pt x="420414" y="211047"/>
                </a:cubicBezTo>
                <a:cubicBezTo>
                  <a:pt x="421325" y="226499"/>
                  <a:pt x="422167" y="239659"/>
                  <a:pt x="422942" y="250529"/>
                </a:cubicBezTo>
                <a:cubicBezTo>
                  <a:pt x="429424" y="250529"/>
                  <a:pt x="441598" y="249748"/>
                  <a:pt x="459467" y="248185"/>
                </a:cubicBezTo>
                <a:cubicBezTo>
                  <a:pt x="459467" y="206168"/>
                  <a:pt x="458584" y="180090"/>
                  <a:pt x="456821" y="169952"/>
                </a:cubicBezTo>
                <a:cubicBezTo>
                  <a:pt x="455057" y="159813"/>
                  <a:pt x="452956" y="152521"/>
                  <a:pt x="450518" y="148076"/>
                </a:cubicBezTo>
                <a:close/>
                <a:moveTo>
                  <a:pt x="517243" y="141321"/>
                </a:moveTo>
                <a:cubicBezTo>
                  <a:pt x="500164" y="143085"/>
                  <a:pt x="485910" y="144598"/>
                  <a:pt x="474481" y="145860"/>
                </a:cubicBezTo>
                <a:cubicBezTo>
                  <a:pt x="477076" y="146821"/>
                  <a:pt x="478625" y="148287"/>
                  <a:pt x="479127" y="150259"/>
                </a:cubicBezTo>
                <a:cubicBezTo>
                  <a:pt x="479629" y="152231"/>
                  <a:pt x="479880" y="156400"/>
                  <a:pt x="479880" y="162767"/>
                </a:cubicBezTo>
                <a:cubicBezTo>
                  <a:pt x="485343" y="162853"/>
                  <a:pt x="491918" y="161523"/>
                  <a:pt x="499605" y="158777"/>
                </a:cubicBezTo>
                <a:cubicBezTo>
                  <a:pt x="507291" y="156031"/>
                  <a:pt x="513350" y="158074"/>
                  <a:pt x="517781" y="164907"/>
                </a:cubicBezTo>
                <a:cubicBezTo>
                  <a:pt x="522212" y="171741"/>
                  <a:pt x="519312" y="176268"/>
                  <a:pt x="509080" y="178491"/>
                </a:cubicBezTo>
                <a:cubicBezTo>
                  <a:pt x="498848" y="180714"/>
                  <a:pt x="489115" y="181825"/>
                  <a:pt x="479880" y="181825"/>
                </a:cubicBezTo>
                <a:lnTo>
                  <a:pt x="479880" y="200561"/>
                </a:lnTo>
                <a:cubicBezTo>
                  <a:pt x="485300" y="200661"/>
                  <a:pt x="491398" y="199561"/>
                  <a:pt x="498174" y="197259"/>
                </a:cubicBezTo>
                <a:cubicBezTo>
                  <a:pt x="504950" y="194957"/>
                  <a:pt x="510568" y="196915"/>
                  <a:pt x="515028" y="203131"/>
                </a:cubicBezTo>
                <a:cubicBezTo>
                  <a:pt x="519488" y="209348"/>
                  <a:pt x="517326" y="213876"/>
                  <a:pt x="508542" y="216715"/>
                </a:cubicBezTo>
                <a:cubicBezTo>
                  <a:pt x="499759" y="219554"/>
                  <a:pt x="490205" y="220974"/>
                  <a:pt x="479880" y="220974"/>
                </a:cubicBezTo>
                <a:lnTo>
                  <a:pt x="479880" y="245109"/>
                </a:lnTo>
                <a:lnTo>
                  <a:pt x="516361" y="241538"/>
                </a:lnTo>
                <a:cubicBezTo>
                  <a:pt x="518025" y="223942"/>
                  <a:pt x="519082" y="204529"/>
                  <a:pt x="519534" y="183299"/>
                </a:cubicBezTo>
                <a:cubicBezTo>
                  <a:pt x="519986" y="162068"/>
                  <a:pt x="519222" y="148076"/>
                  <a:pt x="517243" y="141321"/>
                </a:cubicBezTo>
                <a:close/>
                <a:moveTo>
                  <a:pt x="588270" y="133481"/>
                </a:moveTo>
                <a:cubicBezTo>
                  <a:pt x="584155" y="132413"/>
                  <a:pt x="568717" y="133764"/>
                  <a:pt x="541959" y="137536"/>
                </a:cubicBezTo>
                <a:cubicBezTo>
                  <a:pt x="550964" y="144476"/>
                  <a:pt x="554087" y="150427"/>
                  <a:pt x="551326" y="155389"/>
                </a:cubicBezTo>
                <a:cubicBezTo>
                  <a:pt x="548566" y="160351"/>
                  <a:pt x="546296" y="169285"/>
                  <a:pt x="544518" y="182191"/>
                </a:cubicBezTo>
                <a:cubicBezTo>
                  <a:pt x="542740" y="195097"/>
                  <a:pt x="540990" y="213818"/>
                  <a:pt x="539270" y="238354"/>
                </a:cubicBezTo>
                <a:cubicBezTo>
                  <a:pt x="552950" y="236548"/>
                  <a:pt x="562719" y="236666"/>
                  <a:pt x="568577" y="238709"/>
                </a:cubicBezTo>
                <a:cubicBezTo>
                  <a:pt x="574435" y="240753"/>
                  <a:pt x="577927" y="243678"/>
                  <a:pt x="579053" y="247486"/>
                </a:cubicBezTo>
                <a:cubicBezTo>
                  <a:pt x="580179" y="251293"/>
                  <a:pt x="582351" y="245998"/>
                  <a:pt x="585571" y="231600"/>
                </a:cubicBezTo>
                <a:cubicBezTo>
                  <a:pt x="588790" y="217203"/>
                  <a:pt x="591074" y="202328"/>
                  <a:pt x="592422" y="186977"/>
                </a:cubicBezTo>
                <a:cubicBezTo>
                  <a:pt x="593770" y="171626"/>
                  <a:pt x="594444" y="158630"/>
                  <a:pt x="594444" y="147990"/>
                </a:cubicBezTo>
                <a:cubicBezTo>
                  <a:pt x="594444" y="139385"/>
                  <a:pt x="592386" y="134549"/>
                  <a:pt x="588270" y="133481"/>
                </a:cubicBezTo>
                <a:close/>
                <a:moveTo>
                  <a:pt x="4013778" y="129846"/>
                </a:moveTo>
                <a:cubicBezTo>
                  <a:pt x="4008852" y="130283"/>
                  <a:pt x="3996315" y="132509"/>
                  <a:pt x="3976167" y="136525"/>
                </a:cubicBezTo>
                <a:lnTo>
                  <a:pt x="3977350" y="174920"/>
                </a:lnTo>
                <a:cubicBezTo>
                  <a:pt x="3985280" y="174175"/>
                  <a:pt x="3991881" y="172411"/>
                  <a:pt x="3997151" y="169629"/>
                </a:cubicBezTo>
                <a:cubicBezTo>
                  <a:pt x="4002421" y="166847"/>
                  <a:pt x="4008114" y="168464"/>
                  <a:pt x="4014230" y="174480"/>
                </a:cubicBezTo>
                <a:cubicBezTo>
                  <a:pt x="4020346" y="180495"/>
                  <a:pt x="4018589" y="185471"/>
                  <a:pt x="4008960" y="189408"/>
                </a:cubicBezTo>
                <a:cubicBezTo>
                  <a:pt x="3999330" y="193344"/>
                  <a:pt x="3988851" y="195312"/>
                  <a:pt x="3977523" y="195312"/>
                </a:cubicBezTo>
                <a:lnTo>
                  <a:pt x="3978684" y="230245"/>
                </a:lnTo>
                <a:cubicBezTo>
                  <a:pt x="3983215" y="230374"/>
                  <a:pt x="3989970" y="228607"/>
                  <a:pt x="3998947" y="224943"/>
                </a:cubicBezTo>
                <a:cubicBezTo>
                  <a:pt x="4007924" y="221279"/>
                  <a:pt x="4013943" y="221472"/>
                  <a:pt x="4017005" y="225523"/>
                </a:cubicBezTo>
                <a:cubicBezTo>
                  <a:pt x="4020066" y="229575"/>
                  <a:pt x="4022321" y="229316"/>
                  <a:pt x="4023770" y="224749"/>
                </a:cubicBezTo>
                <a:cubicBezTo>
                  <a:pt x="4025218" y="220182"/>
                  <a:pt x="4026168" y="204666"/>
                  <a:pt x="4026620" y="178201"/>
                </a:cubicBezTo>
                <a:cubicBezTo>
                  <a:pt x="4027072" y="151736"/>
                  <a:pt x="4026276" y="136951"/>
                  <a:pt x="4024232" y="133847"/>
                </a:cubicBezTo>
                <a:cubicBezTo>
                  <a:pt x="4022189" y="130742"/>
                  <a:pt x="4018704" y="129408"/>
                  <a:pt x="4013778" y="129846"/>
                </a:cubicBezTo>
                <a:close/>
                <a:moveTo>
                  <a:pt x="794328" y="129846"/>
                </a:moveTo>
                <a:cubicBezTo>
                  <a:pt x="789402" y="130283"/>
                  <a:pt x="776865" y="132509"/>
                  <a:pt x="756718" y="136525"/>
                </a:cubicBezTo>
                <a:lnTo>
                  <a:pt x="757900" y="174920"/>
                </a:lnTo>
                <a:cubicBezTo>
                  <a:pt x="765831" y="174175"/>
                  <a:pt x="772431" y="172411"/>
                  <a:pt x="777701" y="169629"/>
                </a:cubicBezTo>
                <a:cubicBezTo>
                  <a:pt x="782971" y="166847"/>
                  <a:pt x="788664" y="168464"/>
                  <a:pt x="794780" y="174480"/>
                </a:cubicBezTo>
                <a:cubicBezTo>
                  <a:pt x="800896" y="180495"/>
                  <a:pt x="799139" y="185471"/>
                  <a:pt x="789510" y="189408"/>
                </a:cubicBezTo>
                <a:cubicBezTo>
                  <a:pt x="779880" y="193344"/>
                  <a:pt x="769401" y="195312"/>
                  <a:pt x="758073" y="195312"/>
                </a:cubicBezTo>
                <a:lnTo>
                  <a:pt x="759234" y="230245"/>
                </a:lnTo>
                <a:cubicBezTo>
                  <a:pt x="763766" y="230374"/>
                  <a:pt x="770520" y="228607"/>
                  <a:pt x="779497" y="224943"/>
                </a:cubicBezTo>
                <a:cubicBezTo>
                  <a:pt x="788474" y="221279"/>
                  <a:pt x="794493" y="221472"/>
                  <a:pt x="797555" y="225523"/>
                </a:cubicBezTo>
                <a:cubicBezTo>
                  <a:pt x="800617" y="229575"/>
                  <a:pt x="802871" y="229316"/>
                  <a:pt x="804320" y="224749"/>
                </a:cubicBezTo>
                <a:cubicBezTo>
                  <a:pt x="805768" y="220182"/>
                  <a:pt x="806718" y="204666"/>
                  <a:pt x="807170" y="178201"/>
                </a:cubicBezTo>
                <a:cubicBezTo>
                  <a:pt x="807622" y="151736"/>
                  <a:pt x="806826" y="136951"/>
                  <a:pt x="804782" y="133847"/>
                </a:cubicBezTo>
                <a:cubicBezTo>
                  <a:pt x="802739" y="130742"/>
                  <a:pt x="799254" y="129408"/>
                  <a:pt x="794328" y="129846"/>
                </a:cubicBezTo>
                <a:close/>
                <a:moveTo>
                  <a:pt x="3733527" y="129335"/>
                </a:moveTo>
                <a:cubicBezTo>
                  <a:pt x="3736870" y="129242"/>
                  <a:pt x="3740755" y="130150"/>
                  <a:pt x="3745183" y="132061"/>
                </a:cubicBezTo>
                <a:cubicBezTo>
                  <a:pt x="3754038" y="135883"/>
                  <a:pt x="3761646" y="140755"/>
                  <a:pt x="3768005" y="146677"/>
                </a:cubicBezTo>
                <a:cubicBezTo>
                  <a:pt x="3774365" y="152600"/>
                  <a:pt x="3774258" y="158135"/>
                  <a:pt x="3767682" y="163283"/>
                </a:cubicBezTo>
                <a:cubicBezTo>
                  <a:pt x="3761108" y="168432"/>
                  <a:pt x="3754493" y="179344"/>
                  <a:pt x="3747839" y="196022"/>
                </a:cubicBezTo>
                <a:cubicBezTo>
                  <a:pt x="3759541" y="207910"/>
                  <a:pt x="3758534" y="214137"/>
                  <a:pt x="3744817" y="214704"/>
                </a:cubicBezTo>
                <a:cubicBezTo>
                  <a:pt x="3731101" y="215270"/>
                  <a:pt x="3709802" y="217669"/>
                  <a:pt x="3680921" y="221899"/>
                </a:cubicBezTo>
                <a:cubicBezTo>
                  <a:pt x="3676002" y="237472"/>
                  <a:pt x="3670617" y="240731"/>
                  <a:pt x="3664766" y="231675"/>
                </a:cubicBezTo>
                <a:cubicBezTo>
                  <a:pt x="3658916" y="222620"/>
                  <a:pt x="3654872" y="210491"/>
                  <a:pt x="3652634" y="195291"/>
                </a:cubicBezTo>
                <a:cubicBezTo>
                  <a:pt x="3650397" y="180090"/>
                  <a:pt x="3646784" y="168173"/>
                  <a:pt x="3641793" y="159541"/>
                </a:cubicBezTo>
                <a:cubicBezTo>
                  <a:pt x="3636803" y="150908"/>
                  <a:pt x="3637929" y="146591"/>
                  <a:pt x="3645170" y="146591"/>
                </a:cubicBezTo>
                <a:cubicBezTo>
                  <a:pt x="3650950" y="146591"/>
                  <a:pt x="3656224" y="147036"/>
                  <a:pt x="3660991" y="147925"/>
                </a:cubicBezTo>
                <a:cubicBezTo>
                  <a:pt x="3665760" y="148814"/>
                  <a:pt x="3676511" y="147534"/>
                  <a:pt x="3693246" y="144085"/>
                </a:cubicBezTo>
                <a:cubicBezTo>
                  <a:pt x="3709981" y="140637"/>
                  <a:pt x="3720607" y="136815"/>
                  <a:pt x="3725124" y="132620"/>
                </a:cubicBezTo>
                <a:cubicBezTo>
                  <a:pt x="3727383" y="130523"/>
                  <a:pt x="3730184" y="129428"/>
                  <a:pt x="3733527" y="129335"/>
                </a:cubicBezTo>
                <a:close/>
                <a:moveTo>
                  <a:pt x="4726830" y="126479"/>
                </a:moveTo>
                <a:lnTo>
                  <a:pt x="4715710" y="128759"/>
                </a:lnTo>
                <a:cubicBezTo>
                  <a:pt x="4714161" y="140404"/>
                  <a:pt x="4711730" y="151184"/>
                  <a:pt x="4708418" y="161100"/>
                </a:cubicBezTo>
                <a:cubicBezTo>
                  <a:pt x="4705105" y="171016"/>
                  <a:pt x="4699021" y="179423"/>
                  <a:pt x="4690166" y="186321"/>
                </a:cubicBezTo>
                <a:cubicBezTo>
                  <a:pt x="4681311" y="193219"/>
                  <a:pt x="4678264" y="191993"/>
                  <a:pt x="4681024" y="182643"/>
                </a:cubicBezTo>
                <a:cubicBezTo>
                  <a:pt x="4683785" y="173293"/>
                  <a:pt x="4686484" y="163792"/>
                  <a:pt x="4689123" y="154142"/>
                </a:cubicBezTo>
                <a:cubicBezTo>
                  <a:pt x="4691761" y="144491"/>
                  <a:pt x="4693081" y="136618"/>
                  <a:pt x="4693081" y="130523"/>
                </a:cubicBezTo>
                <a:cubicBezTo>
                  <a:pt x="4689883" y="131427"/>
                  <a:pt x="4685839" y="132179"/>
                  <a:pt x="4680949" y="132782"/>
                </a:cubicBezTo>
                <a:cubicBezTo>
                  <a:pt x="4680103" y="170052"/>
                  <a:pt x="4678798" y="207501"/>
                  <a:pt x="4677034" y="245130"/>
                </a:cubicBezTo>
                <a:cubicBezTo>
                  <a:pt x="4679414" y="245130"/>
                  <a:pt x="4691392" y="242875"/>
                  <a:pt x="4712967" y="238365"/>
                </a:cubicBezTo>
                <a:cubicBezTo>
                  <a:pt x="4734542" y="233855"/>
                  <a:pt x="4747294" y="235651"/>
                  <a:pt x="4751223" y="243753"/>
                </a:cubicBezTo>
                <a:cubicBezTo>
                  <a:pt x="4755152" y="251856"/>
                  <a:pt x="4757690" y="252060"/>
                  <a:pt x="4758837" y="244367"/>
                </a:cubicBezTo>
                <a:cubicBezTo>
                  <a:pt x="4759985" y="236673"/>
                  <a:pt x="4760784" y="226337"/>
                  <a:pt x="4761236" y="213359"/>
                </a:cubicBezTo>
                <a:cubicBezTo>
                  <a:pt x="4761462" y="206870"/>
                  <a:pt x="4761631" y="199191"/>
                  <a:pt x="4761744" y="190322"/>
                </a:cubicBezTo>
                <a:lnTo>
                  <a:pt x="4761815" y="177706"/>
                </a:lnTo>
                <a:lnTo>
                  <a:pt x="4755743" y="181761"/>
                </a:lnTo>
                <a:cubicBezTo>
                  <a:pt x="4752274" y="182585"/>
                  <a:pt x="4747946" y="182492"/>
                  <a:pt x="4742759" y="181481"/>
                </a:cubicBezTo>
                <a:cubicBezTo>
                  <a:pt x="4732384" y="179459"/>
                  <a:pt x="4726683" y="174304"/>
                  <a:pt x="4725658" y="166015"/>
                </a:cubicBezTo>
                <a:cubicBezTo>
                  <a:pt x="4724633" y="157727"/>
                  <a:pt x="4725024" y="144548"/>
                  <a:pt x="4726830" y="126479"/>
                </a:cubicBezTo>
                <a:close/>
                <a:moveTo>
                  <a:pt x="4755627" y="123527"/>
                </a:moveTo>
                <a:cubicBezTo>
                  <a:pt x="4753480" y="123516"/>
                  <a:pt x="4750599" y="123869"/>
                  <a:pt x="4746986" y="124586"/>
                </a:cubicBezTo>
                <a:cubicBezTo>
                  <a:pt x="4746225" y="140117"/>
                  <a:pt x="4746046" y="149900"/>
                  <a:pt x="4746448" y="153937"/>
                </a:cubicBezTo>
                <a:cubicBezTo>
                  <a:pt x="4746849" y="157974"/>
                  <a:pt x="4748258" y="160512"/>
                  <a:pt x="4750675" y="161552"/>
                </a:cubicBezTo>
                <a:cubicBezTo>
                  <a:pt x="4753091" y="162592"/>
                  <a:pt x="4756719" y="164018"/>
                  <a:pt x="4761559" y="165832"/>
                </a:cubicBezTo>
                <a:lnTo>
                  <a:pt x="4761880" y="166146"/>
                </a:lnTo>
                <a:lnTo>
                  <a:pt x="4761913" y="160143"/>
                </a:lnTo>
                <a:cubicBezTo>
                  <a:pt x="4761913" y="137959"/>
                  <a:pt x="4761233" y="126128"/>
                  <a:pt x="4759870" y="124651"/>
                </a:cubicBezTo>
                <a:cubicBezTo>
                  <a:pt x="4759189" y="123912"/>
                  <a:pt x="4757775" y="123538"/>
                  <a:pt x="4755627" y="123527"/>
                </a:cubicBezTo>
                <a:close/>
                <a:moveTo>
                  <a:pt x="3054910" y="121080"/>
                </a:moveTo>
                <a:lnTo>
                  <a:pt x="3018622" y="124737"/>
                </a:lnTo>
                <a:cubicBezTo>
                  <a:pt x="3021275" y="149058"/>
                  <a:pt x="3022932" y="163534"/>
                  <a:pt x="3023591" y="168166"/>
                </a:cubicBezTo>
                <a:lnTo>
                  <a:pt x="3054910" y="164682"/>
                </a:lnTo>
                <a:close/>
                <a:moveTo>
                  <a:pt x="2692984" y="114027"/>
                </a:moveTo>
                <a:cubicBezTo>
                  <a:pt x="2694887" y="114248"/>
                  <a:pt x="2697201" y="114828"/>
                  <a:pt x="2699925" y="115767"/>
                </a:cubicBezTo>
                <a:cubicBezTo>
                  <a:pt x="2708114" y="118836"/>
                  <a:pt x="2714886" y="123540"/>
                  <a:pt x="2720242" y="129878"/>
                </a:cubicBezTo>
                <a:cubicBezTo>
                  <a:pt x="2725598" y="136216"/>
                  <a:pt x="2725656" y="141719"/>
                  <a:pt x="2720414" y="146387"/>
                </a:cubicBezTo>
                <a:cubicBezTo>
                  <a:pt x="2715173" y="151055"/>
                  <a:pt x="2707167" y="163481"/>
                  <a:pt x="2696398" y="183664"/>
                </a:cubicBezTo>
                <a:cubicBezTo>
                  <a:pt x="2685628" y="203848"/>
                  <a:pt x="2672496" y="222376"/>
                  <a:pt x="2657002" y="239247"/>
                </a:cubicBezTo>
                <a:cubicBezTo>
                  <a:pt x="2641507" y="256118"/>
                  <a:pt x="2622983" y="271201"/>
                  <a:pt x="2601430" y="284494"/>
                </a:cubicBezTo>
                <a:cubicBezTo>
                  <a:pt x="2579876" y="297787"/>
                  <a:pt x="2556685" y="307169"/>
                  <a:pt x="2531855" y="312640"/>
                </a:cubicBezTo>
                <a:cubicBezTo>
                  <a:pt x="2507024" y="318111"/>
                  <a:pt x="2505418" y="315315"/>
                  <a:pt x="2527036" y="304251"/>
                </a:cubicBezTo>
                <a:cubicBezTo>
                  <a:pt x="2548654" y="293188"/>
                  <a:pt x="2569716" y="279636"/>
                  <a:pt x="2590223" y="263597"/>
                </a:cubicBezTo>
                <a:cubicBezTo>
                  <a:pt x="2610729" y="247557"/>
                  <a:pt x="2628310" y="231324"/>
                  <a:pt x="2642966" y="214897"/>
                </a:cubicBezTo>
                <a:cubicBezTo>
                  <a:pt x="2657622" y="198471"/>
                  <a:pt x="2669180" y="180775"/>
                  <a:pt x="2677641" y="161810"/>
                </a:cubicBezTo>
                <a:cubicBezTo>
                  <a:pt x="2686102" y="142845"/>
                  <a:pt x="2689206" y="129491"/>
                  <a:pt x="2686955" y="121747"/>
                </a:cubicBezTo>
                <a:cubicBezTo>
                  <a:pt x="2685266" y="115939"/>
                  <a:pt x="2687276" y="113366"/>
                  <a:pt x="2692984" y="114027"/>
                </a:cubicBezTo>
                <a:close/>
                <a:moveTo>
                  <a:pt x="3103158" y="111637"/>
                </a:moveTo>
                <a:cubicBezTo>
                  <a:pt x="3098555" y="112541"/>
                  <a:pt x="3091069" y="114096"/>
                  <a:pt x="3080701" y="116305"/>
                </a:cubicBezTo>
                <a:lnTo>
                  <a:pt x="3080701" y="160057"/>
                </a:lnTo>
                <a:cubicBezTo>
                  <a:pt x="3089908" y="159239"/>
                  <a:pt x="3099372" y="157712"/>
                  <a:pt x="3109095" y="155475"/>
                </a:cubicBezTo>
                <a:cubicBezTo>
                  <a:pt x="3111662" y="131957"/>
                  <a:pt x="3112465" y="118546"/>
                  <a:pt x="3111504" y="115240"/>
                </a:cubicBezTo>
                <a:cubicBezTo>
                  <a:pt x="3110543" y="111935"/>
                  <a:pt x="3107761" y="110734"/>
                  <a:pt x="3103158" y="111637"/>
                </a:cubicBezTo>
                <a:close/>
                <a:moveTo>
                  <a:pt x="2557396" y="85395"/>
                </a:moveTo>
                <a:cubicBezTo>
                  <a:pt x="2559319" y="85169"/>
                  <a:pt x="2561700" y="86599"/>
                  <a:pt x="2564540" y="89686"/>
                </a:cubicBezTo>
                <a:cubicBezTo>
                  <a:pt x="2570218" y="95859"/>
                  <a:pt x="2573058" y="104947"/>
                  <a:pt x="2573058" y="116950"/>
                </a:cubicBezTo>
                <a:cubicBezTo>
                  <a:pt x="2573058" y="128365"/>
                  <a:pt x="2568526" y="142031"/>
                  <a:pt x="2559463" y="157949"/>
                </a:cubicBezTo>
                <a:cubicBezTo>
                  <a:pt x="2550400" y="173866"/>
                  <a:pt x="2542950" y="176684"/>
                  <a:pt x="2537114" y="166402"/>
                </a:cubicBezTo>
                <a:cubicBezTo>
                  <a:pt x="2531277" y="156120"/>
                  <a:pt x="2530166" y="147699"/>
                  <a:pt x="2533780" y="141139"/>
                </a:cubicBezTo>
                <a:cubicBezTo>
                  <a:pt x="2537394" y="134578"/>
                  <a:pt x="2541050" y="126214"/>
                  <a:pt x="2544750" y="116047"/>
                </a:cubicBezTo>
                <a:cubicBezTo>
                  <a:pt x="2548235" y="106453"/>
                  <a:pt x="2550985" y="98118"/>
                  <a:pt x="2552999" y="91041"/>
                </a:cubicBezTo>
                <a:cubicBezTo>
                  <a:pt x="2554007" y="87503"/>
                  <a:pt x="2555472" y="85620"/>
                  <a:pt x="2557396" y="85395"/>
                </a:cubicBezTo>
                <a:close/>
                <a:moveTo>
                  <a:pt x="3745758" y="82655"/>
                </a:moveTo>
                <a:cubicBezTo>
                  <a:pt x="3751240" y="83223"/>
                  <a:pt x="3755698" y="84986"/>
                  <a:pt x="3759132" y="87944"/>
                </a:cubicBezTo>
                <a:cubicBezTo>
                  <a:pt x="3766001" y="93859"/>
                  <a:pt x="3764858" y="98824"/>
                  <a:pt x="3755701" y="102839"/>
                </a:cubicBezTo>
                <a:cubicBezTo>
                  <a:pt x="3746545" y="106855"/>
                  <a:pt x="3730459" y="110450"/>
                  <a:pt x="3707443" y="113627"/>
                </a:cubicBezTo>
                <a:cubicBezTo>
                  <a:pt x="3684427" y="116803"/>
                  <a:pt x="3667384" y="115574"/>
                  <a:pt x="3656313" y="109938"/>
                </a:cubicBezTo>
                <a:cubicBezTo>
                  <a:pt x="3645243" y="104302"/>
                  <a:pt x="3644002" y="100477"/>
                  <a:pt x="3652591" y="98462"/>
                </a:cubicBezTo>
                <a:cubicBezTo>
                  <a:pt x="3661182" y="96447"/>
                  <a:pt x="3671994" y="94508"/>
                  <a:pt x="3685029" y="92644"/>
                </a:cubicBezTo>
                <a:cubicBezTo>
                  <a:pt x="3697448" y="90880"/>
                  <a:pt x="3711186" y="88177"/>
                  <a:pt x="3726243" y="84534"/>
                </a:cubicBezTo>
                <a:cubicBezTo>
                  <a:pt x="3733771" y="82713"/>
                  <a:pt x="3740277" y="82086"/>
                  <a:pt x="3745758" y="82655"/>
                </a:cubicBezTo>
                <a:close/>
                <a:moveTo>
                  <a:pt x="1505939" y="76532"/>
                </a:moveTo>
                <a:cubicBezTo>
                  <a:pt x="1504857" y="79121"/>
                  <a:pt x="1503104" y="82120"/>
                  <a:pt x="1500683" y="85529"/>
                </a:cubicBezTo>
                <a:lnTo>
                  <a:pt x="1497373" y="89618"/>
                </a:lnTo>
                <a:lnTo>
                  <a:pt x="1499873" y="89417"/>
                </a:lnTo>
                <a:cubicBezTo>
                  <a:pt x="1511073" y="90908"/>
                  <a:pt x="1516881" y="95110"/>
                  <a:pt x="1517297" y="102022"/>
                </a:cubicBezTo>
                <a:cubicBezTo>
                  <a:pt x="1519003" y="96860"/>
                  <a:pt x="1522051" y="91321"/>
                  <a:pt x="1526439" y="85405"/>
                </a:cubicBezTo>
                <a:cubicBezTo>
                  <a:pt x="1530827" y="79490"/>
                  <a:pt x="1532010" y="76758"/>
                  <a:pt x="1529988" y="77210"/>
                </a:cubicBezTo>
                <a:cubicBezTo>
                  <a:pt x="1527966" y="77662"/>
                  <a:pt x="1524223" y="78561"/>
                  <a:pt x="1518759" y="79909"/>
                </a:cubicBezTo>
                <a:cubicBezTo>
                  <a:pt x="1513296" y="81257"/>
                  <a:pt x="1509022" y="80132"/>
                  <a:pt x="1505939" y="76532"/>
                </a:cubicBezTo>
                <a:close/>
                <a:moveTo>
                  <a:pt x="2727975" y="69681"/>
                </a:moveTo>
                <a:cubicBezTo>
                  <a:pt x="2732005" y="68742"/>
                  <a:pt x="2740609" y="70595"/>
                  <a:pt x="2753787" y="75242"/>
                </a:cubicBezTo>
                <a:cubicBezTo>
                  <a:pt x="2769074" y="78310"/>
                  <a:pt x="2776968" y="86492"/>
                  <a:pt x="2777470" y="99785"/>
                </a:cubicBezTo>
                <a:cubicBezTo>
                  <a:pt x="2777972" y="113078"/>
                  <a:pt x="2772254" y="117172"/>
                  <a:pt x="2760316" y="112067"/>
                </a:cubicBezTo>
                <a:cubicBezTo>
                  <a:pt x="2748377" y="106962"/>
                  <a:pt x="2735077" y="99197"/>
                  <a:pt x="2720414" y="88772"/>
                </a:cubicBezTo>
                <a:cubicBezTo>
                  <a:pt x="2705751" y="78346"/>
                  <a:pt x="2702338" y="72793"/>
                  <a:pt x="2710175" y="72112"/>
                </a:cubicBezTo>
                <a:cubicBezTo>
                  <a:pt x="2718012" y="71431"/>
                  <a:pt x="2723946" y="70621"/>
                  <a:pt x="2727975" y="69681"/>
                </a:cubicBezTo>
                <a:close/>
                <a:moveTo>
                  <a:pt x="4727712" y="68444"/>
                </a:moveTo>
                <a:lnTo>
                  <a:pt x="4705385" y="70768"/>
                </a:lnTo>
                <a:cubicBezTo>
                  <a:pt x="4713487" y="71857"/>
                  <a:pt x="4717312" y="76765"/>
                  <a:pt x="4716860" y="85491"/>
                </a:cubicBezTo>
                <a:cubicBezTo>
                  <a:pt x="4716409" y="94217"/>
                  <a:pt x="4716183" y="102875"/>
                  <a:pt x="4716183" y="111465"/>
                </a:cubicBezTo>
                <a:cubicBezTo>
                  <a:pt x="4720241" y="111522"/>
                  <a:pt x="4724285" y="111257"/>
                  <a:pt x="4728315" y="110669"/>
                </a:cubicBezTo>
                <a:cubicBezTo>
                  <a:pt x="4729118" y="100273"/>
                  <a:pt x="4729519" y="91116"/>
                  <a:pt x="4729519" y="83200"/>
                </a:cubicBezTo>
                <a:cubicBezTo>
                  <a:pt x="4729519" y="75199"/>
                  <a:pt x="4728917" y="70280"/>
                  <a:pt x="4727712" y="68444"/>
                </a:cubicBezTo>
                <a:close/>
                <a:moveTo>
                  <a:pt x="4876523" y="53565"/>
                </a:moveTo>
                <a:cubicBezTo>
                  <a:pt x="4879960" y="53131"/>
                  <a:pt x="4883654" y="53638"/>
                  <a:pt x="4887609" y="55087"/>
                </a:cubicBezTo>
                <a:cubicBezTo>
                  <a:pt x="4895517" y="57983"/>
                  <a:pt x="4902444" y="62131"/>
                  <a:pt x="4908388" y="67530"/>
                </a:cubicBezTo>
                <a:cubicBezTo>
                  <a:pt x="4914332" y="72929"/>
                  <a:pt x="4914042" y="78655"/>
                  <a:pt x="4907517" y="84706"/>
                </a:cubicBezTo>
                <a:cubicBezTo>
                  <a:pt x="4900992" y="90758"/>
                  <a:pt x="4893005" y="104962"/>
                  <a:pt x="4883554" y="127318"/>
                </a:cubicBezTo>
                <a:cubicBezTo>
                  <a:pt x="4892560" y="136840"/>
                  <a:pt x="4891076" y="142451"/>
                  <a:pt x="4879102" y="144150"/>
                </a:cubicBezTo>
                <a:cubicBezTo>
                  <a:pt x="4867128" y="145849"/>
                  <a:pt x="4851863" y="148714"/>
                  <a:pt x="4833306" y="152743"/>
                </a:cubicBezTo>
                <a:cubicBezTo>
                  <a:pt x="4830797" y="184607"/>
                  <a:pt x="4830417" y="206440"/>
                  <a:pt x="4832166" y="218242"/>
                </a:cubicBezTo>
                <a:cubicBezTo>
                  <a:pt x="4833916" y="230044"/>
                  <a:pt x="4837522" y="237702"/>
                  <a:pt x="4842986" y="241215"/>
                </a:cubicBezTo>
                <a:cubicBezTo>
                  <a:pt x="4848449" y="244729"/>
                  <a:pt x="4859445" y="246270"/>
                  <a:pt x="4875972" y="245840"/>
                </a:cubicBezTo>
                <a:cubicBezTo>
                  <a:pt x="4892499" y="245410"/>
                  <a:pt x="4904405" y="242968"/>
                  <a:pt x="4911690" y="238516"/>
                </a:cubicBezTo>
                <a:cubicBezTo>
                  <a:pt x="4918975" y="234063"/>
                  <a:pt x="4924058" y="222125"/>
                  <a:pt x="4926941" y="202701"/>
                </a:cubicBezTo>
                <a:cubicBezTo>
                  <a:pt x="4929823" y="183277"/>
                  <a:pt x="4933426" y="183621"/>
                  <a:pt x="4937749" y="203734"/>
                </a:cubicBezTo>
                <a:cubicBezTo>
                  <a:pt x="4942073" y="223846"/>
                  <a:pt x="4946271" y="237515"/>
                  <a:pt x="4950344" y="244743"/>
                </a:cubicBezTo>
                <a:cubicBezTo>
                  <a:pt x="4954417" y="251970"/>
                  <a:pt x="4948490" y="258585"/>
                  <a:pt x="4932565" y="264586"/>
                </a:cubicBezTo>
                <a:cubicBezTo>
                  <a:pt x="4916641" y="270588"/>
                  <a:pt x="4899859" y="273818"/>
                  <a:pt x="4882221" y="274277"/>
                </a:cubicBezTo>
                <a:cubicBezTo>
                  <a:pt x="4864582" y="274736"/>
                  <a:pt x="4848726" y="272538"/>
                  <a:pt x="4834651" y="267684"/>
                </a:cubicBezTo>
                <a:cubicBezTo>
                  <a:pt x="4820576" y="262830"/>
                  <a:pt x="4812585" y="252738"/>
                  <a:pt x="4810677" y="237408"/>
                </a:cubicBezTo>
                <a:cubicBezTo>
                  <a:pt x="4808770" y="222078"/>
                  <a:pt x="4808491" y="203934"/>
                  <a:pt x="4809838" y="182976"/>
                </a:cubicBezTo>
                <a:cubicBezTo>
                  <a:pt x="4811187" y="162018"/>
                  <a:pt x="4810287" y="147337"/>
                  <a:pt x="4807139" y="138934"/>
                </a:cubicBezTo>
                <a:cubicBezTo>
                  <a:pt x="4803991" y="130530"/>
                  <a:pt x="4805816" y="127042"/>
                  <a:pt x="4812613" y="128469"/>
                </a:cubicBezTo>
                <a:cubicBezTo>
                  <a:pt x="4819410" y="129896"/>
                  <a:pt x="4824430" y="131018"/>
                  <a:pt x="4827670" y="131835"/>
                </a:cubicBezTo>
                <a:cubicBezTo>
                  <a:pt x="4830912" y="132653"/>
                  <a:pt x="4835379" y="132649"/>
                  <a:pt x="4841071" y="131825"/>
                </a:cubicBezTo>
                <a:cubicBezTo>
                  <a:pt x="4846765" y="131000"/>
                  <a:pt x="4854630" y="129053"/>
                  <a:pt x="4864668" y="125985"/>
                </a:cubicBezTo>
                <a:cubicBezTo>
                  <a:pt x="4867249" y="103513"/>
                  <a:pt x="4868540" y="89704"/>
                  <a:pt x="4868540" y="84556"/>
                </a:cubicBezTo>
                <a:cubicBezTo>
                  <a:pt x="4868540" y="81917"/>
                  <a:pt x="4866038" y="81250"/>
                  <a:pt x="4861033" y="82555"/>
                </a:cubicBezTo>
                <a:cubicBezTo>
                  <a:pt x="4856029" y="83860"/>
                  <a:pt x="4847855" y="86108"/>
                  <a:pt x="4836511" y="89299"/>
                </a:cubicBezTo>
                <a:cubicBezTo>
                  <a:pt x="4825168" y="92489"/>
                  <a:pt x="4815299" y="91027"/>
                  <a:pt x="4806903" y="84911"/>
                </a:cubicBezTo>
                <a:cubicBezTo>
                  <a:pt x="4798506" y="78794"/>
                  <a:pt x="4798876" y="75414"/>
                  <a:pt x="4808010" y="74768"/>
                </a:cubicBezTo>
                <a:cubicBezTo>
                  <a:pt x="4817145" y="74123"/>
                  <a:pt x="4827800" y="72273"/>
                  <a:pt x="4839974" y="69219"/>
                </a:cubicBezTo>
                <a:cubicBezTo>
                  <a:pt x="4852149" y="66164"/>
                  <a:pt x="4861155" y="62321"/>
                  <a:pt x="4866991" y="57689"/>
                </a:cubicBezTo>
                <a:cubicBezTo>
                  <a:pt x="4869910" y="55373"/>
                  <a:pt x="4873087" y="53998"/>
                  <a:pt x="4876523" y="53565"/>
                </a:cubicBezTo>
                <a:close/>
                <a:moveTo>
                  <a:pt x="2287104" y="46848"/>
                </a:moveTo>
                <a:cubicBezTo>
                  <a:pt x="2283210" y="50677"/>
                  <a:pt x="2278416" y="54967"/>
                  <a:pt x="2272721" y="59719"/>
                </a:cubicBezTo>
                <a:lnTo>
                  <a:pt x="2256140" y="72826"/>
                </a:lnTo>
                <a:lnTo>
                  <a:pt x="2266185" y="72499"/>
                </a:lnTo>
                <a:cubicBezTo>
                  <a:pt x="2276919" y="74414"/>
                  <a:pt x="2284820" y="77934"/>
                  <a:pt x="2289889" y="83061"/>
                </a:cubicBezTo>
                <a:cubicBezTo>
                  <a:pt x="2294959" y="88187"/>
                  <a:pt x="2297042" y="92256"/>
                  <a:pt x="2296138" y="95268"/>
                </a:cubicBezTo>
                <a:cubicBezTo>
                  <a:pt x="2298361" y="91582"/>
                  <a:pt x="2303878" y="84889"/>
                  <a:pt x="2312690" y="75188"/>
                </a:cubicBezTo>
                <a:cubicBezTo>
                  <a:pt x="2321502" y="65487"/>
                  <a:pt x="2326769" y="58786"/>
                  <a:pt x="2328489" y="55087"/>
                </a:cubicBezTo>
                <a:cubicBezTo>
                  <a:pt x="2330210" y="51387"/>
                  <a:pt x="2328848" y="49537"/>
                  <a:pt x="2324402" y="49537"/>
                </a:cubicBezTo>
                <a:cubicBezTo>
                  <a:pt x="2318494" y="49537"/>
                  <a:pt x="2312163" y="49989"/>
                  <a:pt x="2305409" y="50892"/>
                </a:cubicBezTo>
                <a:cubicBezTo>
                  <a:pt x="2298655" y="51795"/>
                  <a:pt x="2292553" y="50447"/>
                  <a:pt x="2287104" y="46848"/>
                </a:cubicBezTo>
                <a:close/>
                <a:moveTo>
                  <a:pt x="1249859" y="42511"/>
                </a:moveTo>
                <a:cubicBezTo>
                  <a:pt x="1243277" y="42473"/>
                  <a:pt x="1234508" y="43241"/>
                  <a:pt x="1223552" y="44815"/>
                </a:cubicBezTo>
                <a:cubicBezTo>
                  <a:pt x="1201640" y="47963"/>
                  <a:pt x="1185572" y="50620"/>
                  <a:pt x="1175347" y="52785"/>
                </a:cubicBezTo>
                <a:cubicBezTo>
                  <a:pt x="1176179" y="59998"/>
                  <a:pt x="1177355" y="67864"/>
                  <a:pt x="1178875" y="76382"/>
                </a:cubicBezTo>
                <a:cubicBezTo>
                  <a:pt x="1191896" y="75564"/>
                  <a:pt x="1205727" y="72660"/>
                  <a:pt x="1220368" y="67670"/>
                </a:cubicBezTo>
                <a:cubicBezTo>
                  <a:pt x="1235010" y="62680"/>
                  <a:pt x="1244216" y="64340"/>
                  <a:pt x="1247988" y="72650"/>
                </a:cubicBezTo>
                <a:cubicBezTo>
                  <a:pt x="1251759" y="80960"/>
                  <a:pt x="1243230" y="86836"/>
                  <a:pt x="1222401" y="90277"/>
                </a:cubicBezTo>
                <a:cubicBezTo>
                  <a:pt x="1201572" y="93719"/>
                  <a:pt x="1187242" y="93640"/>
                  <a:pt x="1179413" y="90041"/>
                </a:cubicBezTo>
                <a:lnTo>
                  <a:pt x="1184295" y="115530"/>
                </a:lnTo>
                <a:cubicBezTo>
                  <a:pt x="1215227" y="112031"/>
                  <a:pt x="1238530" y="109450"/>
                  <a:pt x="1254204" y="107787"/>
                </a:cubicBezTo>
                <a:cubicBezTo>
                  <a:pt x="1260915" y="89388"/>
                  <a:pt x="1265171" y="75156"/>
                  <a:pt x="1266970" y="65089"/>
                </a:cubicBezTo>
                <a:cubicBezTo>
                  <a:pt x="1268770" y="55022"/>
                  <a:pt x="1267462" y="48339"/>
                  <a:pt x="1263045" y="45041"/>
                </a:cubicBezTo>
                <a:cubicBezTo>
                  <a:pt x="1260836" y="43392"/>
                  <a:pt x="1256441" y="42549"/>
                  <a:pt x="1249859" y="42511"/>
                </a:cubicBezTo>
                <a:close/>
                <a:moveTo>
                  <a:pt x="4778751" y="37295"/>
                </a:moveTo>
                <a:cubicBezTo>
                  <a:pt x="4785924" y="37540"/>
                  <a:pt x="4791713" y="39155"/>
                  <a:pt x="4796115" y="42137"/>
                </a:cubicBezTo>
                <a:cubicBezTo>
                  <a:pt x="4804920" y="48103"/>
                  <a:pt x="4804045" y="52846"/>
                  <a:pt x="4793491" y="56366"/>
                </a:cubicBezTo>
                <a:cubicBezTo>
                  <a:pt x="4782937" y="59887"/>
                  <a:pt x="4765714" y="62988"/>
                  <a:pt x="4741823" y="65670"/>
                </a:cubicBezTo>
                <a:cubicBezTo>
                  <a:pt x="4752621" y="69599"/>
                  <a:pt x="4756880" y="74783"/>
                  <a:pt x="4754600" y="81222"/>
                </a:cubicBezTo>
                <a:cubicBezTo>
                  <a:pt x="4752320" y="87660"/>
                  <a:pt x="4750312" y="96393"/>
                  <a:pt x="4748577" y="107421"/>
                </a:cubicBezTo>
                <a:cubicBezTo>
                  <a:pt x="4749882" y="107622"/>
                  <a:pt x="4752858" y="106098"/>
                  <a:pt x="4757504" y="102850"/>
                </a:cubicBezTo>
                <a:cubicBezTo>
                  <a:pt x="4762150" y="99602"/>
                  <a:pt x="4767671" y="99914"/>
                  <a:pt x="4774067" y="103786"/>
                </a:cubicBezTo>
                <a:cubicBezTo>
                  <a:pt x="4780463" y="107658"/>
                  <a:pt x="4785912" y="111691"/>
                  <a:pt x="4790415" y="115885"/>
                </a:cubicBezTo>
                <a:cubicBezTo>
                  <a:pt x="4794918" y="120080"/>
                  <a:pt x="4795577" y="125336"/>
                  <a:pt x="4792394" y="131652"/>
                </a:cubicBezTo>
                <a:cubicBezTo>
                  <a:pt x="4789210" y="137969"/>
                  <a:pt x="4787178" y="153740"/>
                  <a:pt x="4786296" y="178964"/>
                </a:cubicBezTo>
                <a:cubicBezTo>
                  <a:pt x="4785414" y="204189"/>
                  <a:pt x="4785657" y="224602"/>
                  <a:pt x="4787027" y="240204"/>
                </a:cubicBezTo>
                <a:cubicBezTo>
                  <a:pt x="4788396" y="255806"/>
                  <a:pt x="4785113" y="270222"/>
                  <a:pt x="4777175" y="283451"/>
                </a:cubicBezTo>
                <a:cubicBezTo>
                  <a:pt x="4769238" y="296680"/>
                  <a:pt x="4763373" y="298956"/>
                  <a:pt x="4759580" y="290280"/>
                </a:cubicBezTo>
                <a:cubicBezTo>
                  <a:pt x="4755786" y="281604"/>
                  <a:pt x="4752349" y="271100"/>
                  <a:pt x="4749266" y="258768"/>
                </a:cubicBezTo>
                <a:cubicBezTo>
                  <a:pt x="4729390" y="258768"/>
                  <a:pt x="4713670" y="259668"/>
                  <a:pt x="4702104" y="261467"/>
                </a:cubicBezTo>
                <a:cubicBezTo>
                  <a:pt x="4690539" y="263267"/>
                  <a:pt x="4681953" y="262812"/>
                  <a:pt x="4676346" y="260101"/>
                </a:cubicBezTo>
                <a:cubicBezTo>
                  <a:pt x="4675829" y="265206"/>
                  <a:pt x="4673897" y="271208"/>
                  <a:pt x="4670549" y="278105"/>
                </a:cubicBezTo>
                <a:cubicBezTo>
                  <a:pt x="4667200" y="285003"/>
                  <a:pt x="4662468" y="284075"/>
                  <a:pt x="4656352" y="275320"/>
                </a:cubicBezTo>
                <a:cubicBezTo>
                  <a:pt x="4650236" y="266565"/>
                  <a:pt x="4648755" y="255236"/>
                  <a:pt x="4651910" y="241334"/>
                </a:cubicBezTo>
                <a:cubicBezTo>
                  <a:pt x="4655065" y="227431"/>
                  <a:pt x="4657090" y="207025"/>
                  <a:pt x="4657987" y="180115"/>
                </a:cubicBezTo>
                <a:cubicBezTo>
                  <a:pt x="4658883" y="153206"/>
                  <a:pt x="4657083" y="135263"/>
                  <a:pt x="4652588" y="126286"/>
                </a:cubicBezTo>
                <a:cubicBezTo>
                  <a:pt x="4648092" y="117309"/>
                  <a:pt x="4649415" y="113297"/>
                  <a:pt x="4656556" y="114251"/>
                </a:cubicBezTo>
                <a:cubicBezTo>
                  <a:pt x="4663698" y="115204"/>
                  <a:pt x="4668914" y="115878"/>
                  <a:pt x="4672205" y="116273"/>
                </a:cubicBezTo>
                <a:cubicBezTo>
                  <a:pt x="4675496" y="116667"/>
                  <a:pt x="4682483" y="116219"/>
                  <a:pt x="4693167" y="114928"/>
                </a:cubicBezTo>
                <a:cubicBezTo>
                  <a:pt x="4694013" y="98609"/>
                  <a:pt x="4692987" y="84914"/>
                  <a:pt x="4690091" y="73844"/>
                </a:cubicBezTo>
                <a:cubicBezTo>
                  <a:pt x="4668982" y="76539"/>
                  <a:pt x="4654753" y="74869"/>
                  <a:pt x="4647404" y="68832"/>
                </a:cubicBezTo>
                <a:cubicBezTo>
                  <a:pt x="4640054" y="62794"/>
                  <a:pt x="4642083" y="59188"/>
                  <a:pt x="4653491" y="58012"/>
                </a:cubicBezTo>
                <a:cubicBezTo>
                  <a:pt x="4664899" y="56836"/>
                  <a:pt x="4679375" y="54897"/>
                  <a:pt x="4696920" y="52193"/>
                </a:cubicBezTo>
                <a:cubicBezTo>
                  <a:pt x="4714465" y="49490"/>
                  <a:pt x="4733183" y="45647"/>
                  <a:pt x="4753073" y="40664"/>
                </a:cubicBezTo>
                <a:cubicBezTo>
                  <a:pt x="4763018" y="38172"/>
                  <a:pt x="4771577" y="37049"/>
                  <a:pt x="4778751" y="37295"/>
                </a:cubicBezTo>
                <a:close/>
                <a:moveTo>
                  <a:pt x="244691" y="35110"/>
                </a:moveTo>
                <a:cubicBezTo>
                  <a:pt x="261610" y="34193"/>
                  <a:pt x="273788" y="36991"/>
                  <a:pt x="281225" y="43503"/>
                </a:cubicBezTo>
                <a:cubicBezTo>
                  <a:pt x="291141" y="52186"/>
                  <a:pt x="294332" y="58514"/>
                  <a:pt x="290797" y="62486"/>
                </a:cubicBezTo>
                <a:cubicBezTo>
                  <a:pt x="287262" y="66458"/>
                  <a:pt x="277364" y="67993"/>
                  <a:pt x="261102" y="67089"/>
                </a:cubicBezTo>
                <a:cubicBezTo>
                  <a:pt x="244841" y="66186"/>
                  <a:pt x="229550" y="66186"/>
                  <a:pt x="215232" y="67089"/>
                </a:cubicBezTo>
                <a:cubicBezTo>
                  <a:pt x="200913" y="67993"/>
                  <a:pt x="179729" y="69592"/>
                  <a:pt x="151680" y="71886"/>
                </a:cubicBezTo>
                <a:cubicBezTo>
                  <a:pt x="159767" y="80605"/>
                  <a:pt x="162689" y="86696"/>
                  <a:pt x="160445" y="90159"/>
                </a:cubicBezTo>
                <a:cubicBezTo>
                  <a:pt x="158201" y="93622"/>
                  <a:pt x="157079" y="107937"/>
                  <a:pt x="157079" y="133104"/>
                </a:cubicBezTo>
                <a:cubicBezTo>
                  <a:pt x="177269" y="133104"/>
                  <a:pt x="194868" y="135524"/>
                  <a:pt x="209875" y="140364"/>
                </a:cubicBezTo>
                <a:cubicBezTo>
                  <a:pt x="224883" y="145204"/>
                  <a:pt x="233555" y="154898"/>
                  <a:pt x="235892" y="169446"/>
                </a:cubicBezTo>
                <a:cubicBezTo>
                  <a:pt x="238230" y="183994"/>
                  <a:pt x="227883" y="185608"/>
                  <a:pt x="204853" y="174286"/>
                </a:cubicBezTo>
                <a:cubicBezTo>
                  <a:pt x="181822" y="162964"/>
                  <a:pt x="165898" y="153776"/>
                  <a:pt x="157079" y="146720"/>
                </a:cubicBezTo>
                <a:cubicBezTo>
                  <a:pt x="157925" y="214507"/>
                  <a:pt x="156924" y="260026"/>
                  <a:pt x="154078" y="283279"/>
                </a:cubicBezTo>
                <a:cubicBezTo>
                  <a:pt x="151231" y="306531"/>
                  <a:pt x="146804" y="318158"/>
                  <a:pt x="140795" y="318158"/>
                </a:cubicBezTo>
                <a:cubicBezTo>
                  <a:pt x="136336" y="318158"/>
                  <a:pt x="131607" y="312830"/>
                  <a:pt x="126609" y="302176"/>
                </a:cubicBezTo>
                <a:cubicBezTo>
                  <a:pt x="121612" y="291521"/>
                  <a:pt x="120038" y="282350"/>
                  <a:pt x="121888" y="274664"/>
                </a:cubicBezTo>
                <a:cubicBezTo>
                  <a:pt x="123737" y="266977"/>
                  <a:pt x="125537" y="258768"/>
                  <a:pt x="127287" y="250034"/>
                </a:cubicBezTo>
                <a:cubicBezTo>
                  <a:pt x="129036" y="241301"/>
                  <a:pt x="130363" y="211610"/>
                  <a:pt x="131266" y="160960"/>
                </a:cubicBezTo>
                <a:cubicBezTo>
                  <a:pt x="132169" y="110311"/>
                  <a:pt x="129452" y="81723"/>
                  <a:pt x="123114" y="75199"/>
                </a:cubicBezTo>
                <a:cubicBezTo>
                  <a:pt x="78487" y="82397"/>
                  <a:pt x="50513" y="87119"/>
                  <a:pt x="39191" y="89363"/>
                </a:cubicBezTo>
                <a:cubicBezTo>
                  <a:pt x="27870" y="91607"/>
                  <a:pt x="17215" y="87531"/>
                  <a:pt x="7227" y="77135"/>
                </a:cubicBezTo>
                <a:cubicBezTo>
                  <a:pt x="-2761" y="66738"/>
                  <a:pt x="-2396" y="61995"/>
                  <a:pt x="8324" y="62906"/>
                </a:cubicBezTo>
                <a:cubicBezTo>
                  <a:pt x="19043" y="63816"/>
                  <a:pt x="37542" y="62938"/>
                  <a:pt x="63820" y="60270"/>
                </a:cubicBezTo>
                <a:cubicBezTo>
                  <a:pt x="90099" y="57603"/>
                  <a:pt x="117037" y="54233"/>
                  <a:pt x="144635" y="50161"/>
                </a:cubicBezTo>
                <a:cubicBezTo>
                  <a:pt x="172232" y="46088"/>
                  <a:pt x="199418" y="41790"/>
                  <a:pt x="226191" y="37265"/>
                </a:cubicBezTo>
                <a:cubicBezTo>
                  <a:pt x="232885" y="36134"/>
                  <a:pt x="239051" y="35416"/>
                  <a:pt x="244691" y="35110"/>
                </a:cubicBezTo>
                <a:close/>
                <a:moveTo>
                  <a:pt x="5079470" y="34695"/>
                </a:moveTo>
                <a:cubicBezTo>
                  <a:pt x="5105455" y="30995"/>
                  <a:pt x="5126083" y="43815"/>
                  <a:pt x="5141355" y="73155"/>
                </a:cubicBezTo>
                <a:cubicBezTo>
                  <a:pt x="5150447" y="105119"/>
                  <a:pt x="5138007" y="136840"/>
                  <a:pt x="5104035" y="168317"/>
                </a:cubicBezTo>
                <a:cubicBezTo>
                  <a:pt x="5093911" y="183517"/>
                  <a:pt x="5088849" y="201514"/>
                  <a:pt x="5088849" y="222308"/>
                </a:cubicBezTo>
                <a:lnTo>
                  <a:pt x="5056411" y="222308"/>
                </a:lnTo>
                <a:cubicBezTo>
                  <a:pt x="5055436" y="185798"/>
                  <a:pt x="5070386" y="152550"/>
                  <a:pt x="5101260" y="122564"/>
                </a:cubicBezTo>
                <a:cubicBezTo>
                  <a:pt x="5108186" y="112211"/>
                  <a:pt x="5111212" y="101205"/>
                  <a:pt x="5110338" y="89546"/>
                </a:cubicBezTo>
                <a:cubicBezTo>
                  <a:pt x="5105620" y="73671"/>
                  <a:pt x="5096665" y="66186"/>
                  <a:pt x="5083471" y="67089"/>
                </a:cubicBezTo>
                <a:lnTo>
                  <a:pt x="5078180" y="67089"/>
                </a:lnTo>
                <a:cubicBezTo>
                  <a:pt x="5061904" y="67864"/>
                  <a:pt x="5054217" y="81809"/>
                  <a:pt x="5055121" y="108927"/>
                </a:cubicBezTo>
                <a:lnTo>
                  <a:pt x="5021306" y="108927"/>
                </a:lnTo>
                <a:cubicBezTo>
                  <a:pt x="5020346" y="71814"/>
                  <a:pt x="5032083" y="49028"/>
                  <a:pt x="5056519" y="40567"/>
                </a:cubicBezTo>
                <a:cubicBezTo>
                  <a:pt x="5060491" y="37584"/>
                  <a:pt x="5068142" y="35627"/>
                  <a:pt x="5079470" y="34695"/>
                </a:cubicBezTo>
                <a:close/>
                <a:moveTo>
                  <a:pt x="3459088" y="34646"/>
                </a:moveTo>
                <a:cubicBezTo>
                  <a:pt x="3464471" y="34704"/>
                  <a:pt x="3469403" y="35699"/>
                  <a:pt x="3473884" y="37631"/>
                </a:cubicBezTo>
                <a:cubicBezTo>
                  <a:pt x="3482847" y="41496"/>
                  <a:pt x="3489780" y="46923"/>
                  <a:pt x="3494684" y="53914"/>
                </a:cubicBezTo>
                <a:cubicBezTo>
                  <a:pt x="3499589" y="60905"/>
                  <a:pt x="3493917" y="64400"/>
                  <a:pt x="3477670" y="64400"/>
                </a:cubicBezTo>
                <a:cubicBezTo>
                  <a:pt x="3465165" y="64400"/>
                  <a:pt x="3452263" y="64619"/>
                  <a:pt x="3438962" y="65057"/>
                </a:cubicBezTo>
                <a:cubicBezTo>
                  <a:pt x="3425661" y="65494"/>
                  <a:pt x="3410249" y="66724"/>
                  <a:pt x="3392725" y="68746"/>
                </a:cubicBezTo>
                <a:cubicBezTo>
                  <a:pt x="3404413" y="77852"/>
                  <a:pt x="3407826" y="84807"/>
                  <a:pt x="3402964" y="89611"/>
                </a:cubicBezTo>
                <a:cubicBezTo>
                  <a:pt x="3398103" y="94415"/>
                  <a:pt x="3387922" y="107579"/>
                  <a:pt x="3372420" y="129104"/>
                </a:cubicBezTo>
                <a:cubicBezTo>
                  <a:pt x="3373309" y="169572"/>
                  <a:pt x="3373983" y="200446"/>
                  <a:pt x="3374442" y="221727"/>
                </a:cubicBezTo>
                <a:cubicBezTo>
                  <a:pt x="3374901" y="243008"/>
                  <a:pt x="3373746" y="263722"/>
                  <a:pt x="3370978" y="283870"/>
                </a:cubicBezTo>
                <a:cubicBezTo>
                  <a:pt x="3368211" y="304018"/>
                  <a:pt x="3362116" y="306994"/>
                  <a:pt x="3352695" y="292797"/>
                </a:cubicBezTo>
                <a:cubicBezTo>
                  <a:pt x="3343273" y="278600"/>
                  <a:pt x="3340136" y="265941"/>
                  <a:pt x="3343284" y="254821"/>
                </a:cubicBezTo>
                <a:cubicBezTo>
                  <a:pt x="3346432" y="243700"/>
                  <a:pt x="3348005" y="231041"/>
                  <a:pt x="3348005" y="216844"/>
                </a:cubicBezTo>
                <a:lnTo>
                  <a:pt x="3348005" y="154830"/>
                </a:lnTo>
                <a:cubicBezTo>
                  <a:pt x="3329306" y="183768"/>
                  <a:pt x="3309689" y="206218"/>
                  <a:pt x="3289153" y="222179"/>
                </a:cubicBezTo>
                <a:cubicBezTo>
                  <a:pt x="3268618" y="238139"/>
                  <a:pt x="3249449" y="249350"/>
                  <a:pt x="3231645" y="255810"/>
                </a:cubicBezTo>
                <a:cubicBezTo>
                  <a:pt x="3213842" y="262270"/>
                  <a:pt x="3213670" y="258434"/>
                  <a:pt x="3231129" y="244302"/>
                </a:cubicBezTo>
                <a:cubicBezTo>
                  <a:pt x="3248589" y="230170"/>
                  <a:pt x="3267339" y="212861"/>
                  <a:pt x="3287379" y="192376"/>
                </a:cubicBezTo>
                <a:cubicBezTo>
                  <a:pt x="3307419" y="171891"/>
                  <a:pt x="3325384" y="149338"/>
                  <a:pt x="3341273" y="124715"/>
                </a:cubicBezTo>
                <a:cubicBezTo>
                  <a:pt x="3340427" y="115954"/>
                  <a:pt x="3338416" y="107955"/>
                  <a:pt x="3335239" y="100721"/>
                </a:cubicBezTo>
                <a:cubicBezTo>
                  <a:pt x="3332063" y="93486"/>
                  <a:pt x="3334454" y="90840"/>
                  <a:pt x="3342413" y="92783"/>
                </a:cubicBezTo>
                <a:cubicBezTo>
                  <a:pt x="3350372" y="94726"/>
                  <a:pt x="3356273" y="97354"/>
                  <a:pt x="3360116" y="100667"/>
                </a:cubicBezTo>
                <a:cubicBezTo>
                  <a:pt x="3370040" y="83559"/>
                  <a:pt x="3374478" y="73270"/>
                  <a:pt x="3373431" y="69800"/>
                </a:cubicBezTo>
                <a:cubicBezTo>
                  <a:pt x="3321878" y="77887"/>
                  <a:pt x="3289989" y="83283"/>
                  <a:pt x="3277763" y="85986"/>
                </a:cubicBezTo>
                <a:cubicBezTo>
                  <a:pt x="3265539" y="88689"/>
                  <a:pt x="3254170" y="85369"/>
                  <a:pt x="3243659" y="76027"/>
                </a:cubicBezTo>
                <a:cubicBezTo>
                  <a:pt x="3233148" y="66684"/>
                  <a:pt x="3233915" y="61719"/>
                  <a:pt x="3245960" y="61131"/>
                </a:cubicBezTo>
                <a:cubicBezTo>
                  <a:pt x="3258006" y="60543"/>
                  <a:pt x="3269059" y="59815"/>
                  <a:pt x="3279119" y="58948"/>
                </a:cubicBezTo>
                <a:cubicBezTo>
                  <a:pt x="3289178" y="58080"/>
                  <a:pt x="3315629" y="55162"/>
                  <a:pt x="3358470" y="50193"/>
                </a:cubicBezTo>
                <a:cubicBezTo>
                  <a:pt x="3401312" y="45224"/>
                  <a:pt x="3429017" y="40922"/>
                  <a:pt x="3441586" y="37287"/>
                </a:cubicBezTo>
                <a:cubicBezTo>
                  <a:pt x="3447871" y="35469"/>
                  <a:pt x="3453705" y="34589"/>
                  <a:pt x="3459088" y="34646"/>
                </a:cubicBezTo>
                <a:close/>
                <a:moveTo>
                  <a:pt x="567556" y="32587"/>
                </a:moveTo>
                <a:cubicBezTo>
                  <a:pt x="574712" y="31181"/>
                  <a:pt x="582133" y="33967"/>
                  <a:pt x="589819" y="40943"/>
                </a:cubicBezTo>
                <a:cubicBezTo>
                  <a:pt x="597505" y="47920"/>
                  <a:pt x="596304" y="53115"/>
                  <a:pt x="586216" y="56528"/>
                </a:cubicBezTo>
                <a:cubicBezTo>
                  <a:pt x="576128" y="59941"/>
                  <a:pt x="550133" y="64465"/>
                  <a:pt x="508230" y="70101"/>
                </a:cubicBezTo>
                <a:cubicBezTo>
                  <a:pt x="517222" y="77801"/>
                  <a:pt x="517885" y="84237"/>
                  <a:pt x="510220" y="89406"/>
                </a:cubicBezTo>
                <a:cubicBezTo>
                  <a:pt x="502555" y="94576"/>
                  <a:pt x="489294" y="107780"/>
                  <a:pt x="470437" y="129017"/>
                </a:cubicBezTo>
                <a:cubicBezTo>
                  <a:pt x="498744" y="125461"/>
                  <a:pt x="523370" y="122123"/>
                  <a:pt x="544314" y="119004"/>
                </a:cubicBezTo>
                <a:cubicBezTo>
                  <a:pt x="565258" y="115885"/>
                  <a:pt x="579322" y="112949"/>
                  <a:pt x="586506" y="110196"/>
                </a:cubicBezTo>
                <a:cubicBezTo>
                  <a:pt x="593691" y="107443"/>
                  <a:pt x="600639" y="107536"/>
                  <a:pt x="607350" y="110476"/>
                </a:cubicBezTo>
                <a:cubicBezTo>
                  <a:pt x="614061" y="113415"/>
                  <a:pt x="622163" y="119116"/>
                  <a:pt x="631656" y="127576"/>
                </a:cubicBezTo>
                <a:cubicBezTo>
                  <a:pt x="641150" y="136037"/>
                  <a:pt x="643355" y="143039"/>
                  <a:pt x="638271" y="148581"/>
                </a:cubicBezTo>
                <a:cubicBezTo>
                  <a:pt x="633187" y="154124"/>
                  <a:pt x="629348" y="163169"/>
                  <a:pt x="626752" y="175716"/>
                </a:cubicBezTo>
                <a:cubicBezTo>
                  <a:pt x="624157" y="188264"/>
                  <a:pt x="621948" y="204078"/>
                  <a:pt x="620127" y="223157"/>
                </a:cubicBezTo>
                <a:cubicBezTo>
                  <a:pt x="618306" y="242237"/>
                  <a:pt x="614574" y="257893"/>
                  <a:pt x="608931" y="270125"/>
                </a:cubicBezTo>
                <a:cubicBezTo>
                  <a:pt x="603288" y="282357"/>
                  <a:pt x="596304" y="290944"/>
                  <a:pt x="587980" y="295884"/>
                </a:cubicBezTo>
                <a:cubicBezTo>
                  <a:pt x="579655" y="300824"/>
                  <a:pt x="574174" y="296945"/>
                  <a:pt x="571535" y="284247"/>
                </a:cubicBezTo>
                <a:cubicBezTo>
                  <a:pt x="568897" y="271548"/>
                  <a:pt x="566581" y="262539"/>
                  <a:pt x="564587" y="257219"/>
                </a:cubicBezTo>
                <a:cubicBezTo>
                  <a:pt x="553976" y="256445"/>
                  <a:pt x="532964" y="257409"/>
                  <a:pt x="501551" y="260112"/>
                </a:cubicBezTo>
                <a:cubicBezTo>
                  <a:pt x="470139" y="262815"/>
                  <a:pt x="443685" y="264991"/>
                  <a:pt x="422189" y="266640"/>
                </a:cubicBezTo>
                <a:cubicBezTo>
                  <a:pt x="415005" y="284781"/>
                  <a:pt x="408853" y="288588"/>
                  <a:pt x="403733" y="278062"/>
                </a:cubicBezTo>
                <a:cubicBezTo>
                  <a:pt x="398614" y="267537"/>
                  <a:pt x="395599" y="252756"/>
                  <a:pt x="394688" y="233719"/>
                </a:cubicBezTo>
                <a:cubicBezTo>
                  <a:pt x="393777" y="214682"/>
                  <a:pt x="392010" y="198141"/>
                  <a:pt x="389386" y="184095"/>
                </a:cubicBezTo>
                <a:cubicBezTo>
                  <a:pt x="386761" y="170048"/>
                  <a:pt x="382940" y="157131"/>
                  <a:pt x="377921" y="145344"/>
                </a:cubicBezTo>
                <a:cubicBezTo>
                  <a:pt x="372902" y="133556"/>
                  <a:pt x="374666" y="128365"/>
                  <a:pt x="383212" y="129770"/>
                </a:cubicBezTo>
                <a:cubicBezTo>
                  <a:pt x="391759" y="131176"/>
                  <a:pt x="398402" y="132527"/>
                  <a:pt x="403142" y="133825"/>
                </a:cubicBezTo>
                <a:cubicBezTo>
                  <a:pt x="407881" y="135123"/>
                  <a:pt x="423931" y="134538"/>
                  <a:pt x="451293" y="132072"/>
                </a:cubicBezTo>
                <a:cubicBezTo>
                  <a:pt x="463998" y="112598"/>
                  <a:pt x="471462" y="99075"/>
                  <a:pt x="473685" y="91503"/>
                </a:cubicBezTo>
                <a:cubicBezTo>
                  <a:pt x="475907" y="83932"/>
                  <a:pt x="477019" y="78045"/>
                  <a:pt x="477019" y="73844"/>
                </a:cubicBezTo>
                <a:cubicBezTo>
                  <a:pt x="472401" y="74690"/>
                  <a:pt x="467006" y="75575"/>
                  <a:pt x="460832" y="76500"/>
                </a:cubicBezTo>
                <a:cubicBezTo>
                  <a:pt x="454659" y="77425"/>
                  <a:pt x="449270" y="77644"/>
                  <a:pt x="444667" y="77156"/>
                </a:cubicBezTo>
                <a:cubicBezTo>
                  <a:pt x="440064" y="76669"/>
                  <a:pt x="433955" y="72822"/>
                  <a:pt x="426341" y="65616"/>
                </a:cubicBezTo>
                <a:cubicBezTo>
                  <a:pt x="418726" y="58410"/>
                  <a:pt x="423494" y="54807"/>
                  <a:pt x="440645" y="54807"/>
                </a:cubicBezTo>
                <a:cubicBezTo>
                  <a:pt x="454741" y="54807"/>
                  <a:pt x="473323" y="52810"/>
                  <a:pt x="496389" y="48816"/>
                </a:cubicBezTo>
                <a:cubicBezTo>
                  <a:pt x="519455" y="44822"/>
                  <a:pt x="535294" y="41470"/>
                  <a:pt x="543905" y="38760"/>
                </a:cubicBezTo>
                <a:cubicBezTo>
                  <a:pt x="552517" y="36050"/>
                  <a:pt x="560400" y="33992"/>
                  <a:pt x="567556" y="32587"/>
                </a:cubicBezTo>
                <a:close/>
                <a:moveTo>
                  <a:pt x="3778545" y="26056"/>
                </a:moveTo>
                <a:cubicBezTo>
                  <a:pt x="3785351" y="25141"/>
                  <a:pt x="3793124" y="26978"/>
                  <a:pt x="3801862" y="31565"/>
                </a:cubicBezTo>
                <a:cubicBezTo>
                  <a:pt x="3813514" y="37681"/>
                  <a:pt x="3822720" y="43543"/>
                  <a:pt x="3829482" y="49150"/>
                </a:cubicBezTo>
                <a:cubicBezTo>
                  <a:pt x="3836243" y="54757"/>
                  <a:pt x="3837803" y="60066"/>
                  <a:pt x="3834160" y="65078"/>
                </a:cubicBezTo>
                <a:cubicBezTo>
                  <a:pt x="3830518" y="70090"/>
                  <a:pt x="3828259" y="80454"/>
                  <a:pt x="3827384" y="96171"/>
                </a:cubicBezTo>
                <a:cubicBezTo>
                  <a:pt x="3826510" y="111888"/>
                  <a:pt x="3826972" y="138600"/>
                  <a:pt x="3828772" y="176308"/>
                </a:cubicBezTo>
                <a:cubicBezTo>
                  <a:pt x="3830572" y="214015"/>
                  <a:pt x="3832156" y="242527"/>
                  <a:pt x="3833525" y="261844"/>
                </a:cubicBezTo>
                <a:cubicBezTo>
                  <a:pt x="3834895" y="281160"/>
                  <a:pt x="3830747" y="297848"/>
                  <a:pt x="3821082" y="311909"/>
                </a:cubicBezTo>
                <a:cubicBezTo>
                  <a:pt x="3811417" y="325970"/>
                  <a:pt x="3803185" y="326443"/>
                  <a:pt x="3796388" y="313329"/>
                </a:cubicBezTo>
                <a:cubicBezTo>
                  <a:pt x="3789591" y="300215"/>
                  <a:pt x="3779549" y="287140"/>
                  <a:pt x="3766263" y="274105"/>
                </a:cubicBezTo>
                <a:cubicBezTo>
                  <a:pt x="3752977" y="261069"/>
                  <a:pt x="3754231" y="256799"/>
                  <a:pt x="3770027" y="261295"/>
                </a:cubicBezTo>
                <a:cubicBezTo>
                  <a:pt x="3785823" y="265791"/>
                  <a:pt x="3794599" y="266178"/>
                  <a:pt x="3796356" y="262457"/>
                </a:cubicBezTo>
                <a:cubicBezTo>
                  <a:pt x="3798113" y="258735"/>
                  <a:pt x="3799213" y="249335"/>
                  <a:pt x="3799657" y="234257"/>
                </a:cubicBezTo>
                <a:cubicBezTo>
                  <a:pt x="3800102" y="219178"/>
                  <a:pt x="3799213" y="187848"/>
                  <a:pt x="3796990" y="140267"/>
                </a:cubicBezTo>
                <a:cubicBezTo>
                  <a:pt x="3794768" y="92687"/>
                  <a:pt x="3791541" y="66781"/>
                  <a:pt x="3787311" y="62551"/>
                </a:cubicBezTo>
                <a:cubicBezTo>
                  <a:pt x="3783081" y="58320"/>
                  <a:pt x="3776383" y="55994"/>
                  <a:pt x="3767220" y="55570"/>
                </a:cubicBezTo>
                <a:cubicBezTo>
                  <a:pt x="3758057" y="55147"/>
                  <a:pt x="3743369" y="56062"/>
                  <a:pt x="3723156" y="58313"/>
                </a:cubicBezTo>
                <a:cubicBezTo>
                  <a:pt x="3702944" y="60564"/>
                  <a:pt x="3672919" y="63813"/>
                  <a:pt x="3633082" y="68057"/>
                </a:cubicBezTo>
                <a:cubicBezTo>
                  <a:pt x="3633957" y="131341"/>
                  <a:pt x="3633946" y="179280"/>
                  <a:pt x="3633049" y="211875"/>
                </a:cubicBezTo>
                <a:cubicBezTo>
                  <a:pt x="3632153" y="244470"/>
                  <a:pt x="3628919" y="269433"/>
                  <a:pt x="3623348" y="286763"/>
                </a:cubicBezTo>
                <a:cubicBezTo>
                  <a:pt x="3617777" y="304094"/>
                  <a:pt x="3611235" y="305614"/>
                  <a:pt x="3603720" y="291324"/>
                </a:cubicBezTo>
                <a:cubicBezTo>
                  <a:pt x="3596206" y="277034"/>
                  <a:pt x="3593801" y="265931"/>
                  <a:pt x="3596503" y="258015"/>
                </a:cubicBezTo>
                <a:cubicBezTo>
                  <a:pt x="3599207" y="250099"/>
                  <a:pt x="3601906" y="233995"/>
                  <a:pt x="3604602" y="209703"/>
                </a:cubicBezTo>
                <a:cubicBezTo>
                  <a:pt x="3607298" y="185410"/>
                  <a:pt x="3608646" y="156293"/>
                  <a:pt x="3608646" y="122349"/>
                </a:cubicBezTo>
                <a:cubicBezTo>
                  <a:pt x="3608646" y="88177"/>
                  <a:pt x="3605946" y="66347"/>
                  <a:pt x="3600547" y="56861"/>
                </a:cubicBezTo>
                <a:cubicBezTo>
                  <a:pt x="3595148" y="47375"/>
                  <a:pt x="3596249" y="43105"/>
                  <a:pt x="3603849" y="44052"/>
                </a:cubicBezTo>
                <a:cubicBezTo>
                  <a:pt x="3611450" y="44998"/>
                  <a:pt x="3617860" y="46124"/>
                  <a:pt x="3623079" y="47429"/>
                </a:cubicBezTo>
                <a:cubicBezTo>
                  <a:pt x="3628299" y="48734"/>
                  <a:pt x="3641661" y="48508"/>
                  <a:pt x="3663164" y="46751"/>
                </a:cubicBezTo>
                <a:cubicBezTo>
                  <a:pt x="3684667" y="44995"/>
                  <a:pt x="3706138" y="42327"/>
                  <a:pt x="3727576" y="38749"/>
                </a:cubicBezTo>
                <a:cubicBezTo>
                  <a:pt x="3749015" y="35172"/>
                  <a:pt x="3763843" y="31551"/>
                  <a:pt x="3772060" y="27887"/>
                </a:cubicBezTo>
                <a:cubicBezTo>
                  <a:pt x="3774114" y="26971"/>
                  <a:pt x="3776275" y="26360"/>
                  <a:pt x="3778545" y="26056"/>
                </a:cubicBezTo>
                <a:close/>
                <a:moveTo>
                  <a:pt x="1645022" y="24534"/>
                </a:moveTo>
                <a:cubicBezTo>
                  <a:pt x="1647763" y="24349"/>
                  <a:pt x="1650646" y="24879"/>
                  <a:pt x="1653672" y="26123"/>
                </a:cubicBezTo>
                <a:cubicBezTo>
                  <a:pt x="1659723" y="28611"/>
                  <a:pt x="1665001" y="32472"/>
                  <a:pt x="1669504" y="37706"/>
                </a:cubicBezTo>
                <a:cubicBezTo>
                  <a:pt x="1674006" y="42940"/>
                  <a:pt x="1673780" y="46974"/>
                  <a:pt x="1668826" y="49806"/>
                </a:cubicBezTo>
                <a:cubicBezTo>
                  <a:pt x="1663872" y="52638"/>
                  <a:pt x="1659218" y="57108"/>
                  <a:pt x="1654866" y="63217"/>
                </a:cubicBezTo>
                <a:cubicBezTo>
                  <a:pt x="1650514" y="69326"/>
                  <a:pt x="1646395" y="73686"/>
                  <a:pt x="1642508" y="76296"/>
                </a:cubicBezTo>
                <a:cubicBezTo>
                  <a:pt x="1651299" y="80397"/>
                  <a:pt x="1660000" y="84362"/>
                  <a:pt x="1668611" y="88191"/>
                </a:cubicBezTo>
                <a:cubicBezTo>
                  <a:pt x="1677222" y="92020"/>
                  <a:pt x="1681775" y="99358"/>
                  <a:pt x="1682270" y="110207"/>
                </a:cubicBezTo>
                <a:cubicBezTo>
                  <a:pt x="1682765" y="121055"/>
                  <a:pt x="1675892" y="122346"/>
                  <a:pt x="1661652" y="114079"/>
                </a:cubicBezTo>
                <a:cubicBezTo>
                  <a:pt x="1647413" y="105811"/>
                  <a:pt x="1634937" y="99147"/>
                  <a:pt x="1624225" y="94085"/>
                </a:cubicBezTo>
                <a:cubicBezTo>
                  <a:pt x="1613398" y="103707"/>
                  <a:pt x="1601789" y="110386"/>
                  <a:pt x="1589399" y="114122"/>
                </a:cubicBezTo>
                <a:cubicBezTo>
                  <a:pt x="1586302" y="115055"/>
                  <a:pt x="1583836" y="115619"/>
                  <a:pt x="1582002" y="115811"/>
                </a:cubicBezTo>
                <a:lnTo>
                  <a:pt x="1579315" y="115414"/>
                </a:lnTo>
                <a:lnTo>
                  <a:pt x="1616107" y="137041"/>
                </a:lnTo>
                <a:cubicBezTo>
                  <a:pt x="1627832" y="143587"/>
                  <a:pt x="1638938" y="149424"/>
                  <a:pt x="1649424" y="154550"/>
                </a:cubicBezTo>
                <a:cubicBezTo>
                  <a:pt x="1670396" y="164803"/>
                  <a:pt x="1691358" y="173160"/>
                  <a:pt x="1712309" y="179620"/>
                </a:cubicBezTo>
                <a:cubicBezTo>
                  <a:pt x="1733260" y="186081"/>
                  <a:pt x="1740502" y="190530"/>
                  <a:pt x="1734035" y="192968"/>
                </a:cubicBezTo>
                <a:cubicBezTo>
                  <a:pt x="1727567" y="195405"/>
                  <a:pt x="1715887" y="197531"/>
                  <a:pt x="1698994" y="199345"/>
                </a:cubicBezTo>
                <a:cubicBezTo>
                  <a:pt x="1682101" y="201160"/>
                  <a:pt x="1666571" y="196900"/>
                  <a:pt x="1652403" y="186568"/>
                </a:cubicBezTo>
                <a:cubicBezTo>
                  <a:pt x="1638235" y="176236"/>
                  <a:pt x="1625250" y="166535"/>
                  <a:pt x="1613448" y="157465"/>
                </a:cubicBezTo>
                <a:cubicBezTo>
                  <a:pt x="1601646" y="148395"/>
                  <a:pt x="1587384" y="137170"/>
                  <a:pt x="1570664" y="123790"/>
                </a:cubicBezTo>
                <a:cubicBezTo>
                  <a:pt x="1567538" y="130028"/>
                  <a:pt x="1563142" y="135334"/>
                  <a:pt x="1557478" y="139708"/>
                </a:cubicBezTo>
                <a:cubicBezTo>
                  <a:pt x="1565982" y="140913"/>
                  <a:pt x="1572607" y="143107"/>
                  <a:pt x="1577354" y="146290"/>
                </a:cubicBezTo>
                <a:cubicBezTo>
                  <a:pt x="1582100" y="149474"/>
                  <a:pt x="1584183" y="154618"/>
                  <a:pt x="1583602" y="161724"/>
                </a:cubicBezTo>
                <a:lnTo>
                  <a:pt x="1581327" y="168718"/>
                </a:lnTo>
                <a:lnTo>
                  <a:pt x="1596304" y="161036"/>
                </a:lnTo>
                <a:cubicBezTo>
                  <a:pt x="1600520" y="157687"/>
                  <a:pt x="1605557" y="157440"/>
                  <a:pt x="1611415" y="160293"/>
                </a:cubicBezTo>
                <a:cubicBezTo>
                  <a:pt x="1617273" y="163147"/>
                  <a:pt x="1622794" y="166302"/>
                  <a:pt x="1627978" y="169758"/>
                </a:cubicBezTo>
                <a:cubicBezTo>
                  <a:pt x="1633162" y="173214"/>
                  <a:pt x="1633646" y="177351"/>
                  <a:pt x="1629430" y="182169"/>
                </a:cubicBezTo>
                <a:cubicBezTo>
                  <a:pt x="1625214" y="186988"/>
                  <a:pt x="1621098" y="195857"/>
                  <a:pt x="1617083" y="208778"/>
                </a:cubicBezTo>
                <a:cubicBezTo>
                  <a:pt x="1613068" y="221698"/>
                  <a:pt x="1608536" y="230783"/>
                  <a:pt x="1603488" y="236031"/>
                </a:cubicBezTo>
                <a:cubicBezTo>
                  <a:pt x="1598441" y="241280"/>
                  <a:pt x="1593594" y="240756"/>
                  <a:pt x="1588948" y="234461"/>
                </a:cubicBezTo>
                <a:cubicBezTo>
                  <a:pt x="1564956" y="238060"/>
                  <a:pt x="1549519" y="240534"/>
                  <a:pt x="1542636" y="241882"/>
                </a:cubicBezTo>
                <a:cubicBezTo>
                  <a:pt x="1542636" y="256552"/>
                  <a:pt x="1542184" y="267730"/>
                  <a:pt x="1541281" y="275417"/>
                </a:cubicBezTo>
                <a:cubicBezTo>
                  <a:pt x="1540377" y="283103"/>
                  <a:pt x="1541309" y="285695"/>
                  <a:pt x="1544077" y="283193"/>
                </a:cubicBezTo>
                <a:cubicBezTo>
                  <a:pt x="1546845" y="280690"/>
                  <a:pt x="1555617" y="276417"/>
                  <a:pt x="1570395" y="270373"/>
                </a:cubicBezTo>
                <a:cubicBezTo>
                  <a:pt x="1585172" y="264328"/>
                  <a:pt x="1583979" y="268842"/>
                  <a:pt x="1566813" y="283913"/>
                </a:cubicBezTo>
                <a:cubicBezTo>
                  <a:pt x="1549648" y="298985"/>
                  <a:pt x="1537011" y="310260"/>
                  <a:pt x="1528902" y="317738"/>
                </a:cubicBezTo>
                <a:cubicBezTo>
                  <a:pt x="1520792" y="325217"/>
                  <a:pt x="1514726" y="324199"/>
                  <a:pt x="1510704" y="314684"/>
                </a:cubicBezTo>
                <a:cubicBezTo>
                  <a:pt x="1506681" y="305169"/>
                  <a:pt x="1506251" y="298293"/>
                  <a:pt x="1509413" y="294055"/>
                </a:cubicBezTo>
                <a:cubicBezTo>
                  <a:pt x="1512575" y="289818"/>
                  <a:pt x="1515501" y="279224"/>
                  <a:pt x="1518189" y="262274"/>
                </a:cubicBezTo>
                <a:cubicBezTo>
                  <a:pt x="1520878" y="245324"/>
                  <a:pt x="1521789" y="229144"/>
                  <a:pt x="1520921" y="213736"/>
                </a:cubicBezTo>
                <a:cubicBezTo>
                  <a:pt x="1520054" y="198327"/>
                  <a:pt x="1518810" y="189490"/>
                  <a:pt x="1517189" y="187224"/>
                </a:cubicBezTo>
                <a:cubicBezTo>
                  <a:pt x="1496138" y="209251"/>
                  <a:pt x="1471243" y="226004"/>
                  <a:pt x="1442505" y="237483"/>
                </a:cubicBezTo>
                <a:cubicBezTo>
                  <a:pt x="1413767" y="248963"/>
                  <a:pt x="1409448" y="247435"/>
                  <a:pt x="1429545" y="232902"/>
                </a:cubicBezTo>
                <a:cubicBezTo>
                  <a:pt x="1449643" y="218368"/>
                  <a:pt x="1467095" y="204598"/>
                  <a:pt x="1481901" y="191591"/>
                </a:cubicBezTo>
                <a:cubicBezTo>
                  <a:pt x="1496708" y="178584"/>
                  <a:pt x="1511177" y="162839"/>
                  <a:pt x="1525309" y="144354"/>
                </a:cubicBezTo>
                <a:cubicBezTo>
                  <a:pt x="1539442" y="125870"/>
                  <a:pt x="1545834" y="112619"/>
                  <a:pt x="1544486" y="104603"/>
                </a:cubicBezTo>
                <a:cubicBezTo>
                  <a:pt x="1543138" y="96587"/>
                  <a:pt x="1550265" y="94938"/>
                  <a:pt x="1565867" y="99656"/>
                </a:cubicBezTo>
                <a:lnTo>
                  <a:pt x="1580897" y="109621"/>
                </a:lnTo>
                <a:lnTo>
                  <a:pt x="1582559" y="107539"/>
                </a:lnTo>
                <a:cubicBezTo>
                  <a:pt x="1590389" y="99416"/>
                  <a:pt x="1599072" y="91762"/>
                  <a:pt x="1608608" y="84577"/>
                </a:cubicBezTo>
                <a:cubicBezTo>
                  <a:pt x="1602485" y="82326"/>
                  <a:pt x="1595329" y="78572"/>
                  <a:pt x="1587141" y="73316"/>
                </a:cubicBezTo>
                <a:cubicBezTo>
                  <a:pt x="1578952" y="68061"/>
                  <a:pt x="1578096" y="64784"/>
                  <a:pt x="1584570" y="63486"/>
                </a:cubicBezTo>
                <a:cubicBezTo>
                  <a:pt x="1591045" y="62189"/>
                  <a:pt x="1602528" y="63784"/>
                  <a:pt x="1619019" y="68272"/>
                </a:cubicBezTo>
                <a:cubicBezTo>
                  <a:pt x="1624167" y="62909"/>
                  <a:pt x="1628666" y="57998"/>
                  <a:pt x="1632517" y="53538"/>
                </a:cubicBezTo>
                <a:cubicBezTo>
                  <a:pt x="1636367" y="49078"/>
                  <a:pt x="1635076" y="47737"/>
                  <a:pt x="1628645" y="49515"/>
                </a:cubicBezTo>
                <a:cubicBezTo>
                  <a:pt x="1622213" y="51294"/>
                  <a:pt x="1615814" y="52867"/>
                  <a:pt x="1609447" y="54237"/>
                </a:cubicBezTo>
                <a:cubicBezTo>
                  <a:pt x="1603080" y="55606"/>
                  <a:pt x="1595949" y="53215"/>
                  <a:pt x="1588055" y="47063"/>
                </a:cubicBezTo>
                <a:cubicBezTo>
                  <a:pt x="1580161" y="40911"/>
                  <a:pt x="1581469" y="37527"/>
                  <a:pt x="1591981" y="36910"/>
                </a:cubicBezTo>
                <a:cubicBezTo>
                  <a:pt x="1602492" y="36294"/>
                  <a:pt x="1611433" y="35333"/>
                  <a:pt x="1618804" y="34028"/>
                </a:cubicBezTo>
                <a:cubicBezTo>
                  <a:pt x="1626175" y="32723"/>
                  <a:pt x="1632316" y="30457"/>
                  <a:pt x="1637227" y="27231"/>
                </a:cubicBezTo>
                <a:cubicBezTo>
                  <a:pt x="1639683" y="25617"/>
                  <a:pt x="1642281" y="24718"/>
                  <a:pt x="1645022" y="24534"/>
                </a:cubicBezTo>
                <a:close/>
                <a:moveTo>
                  <a:pt x="2957702" y="22527"/>
                </a:moveTo>
                <a:cubicBezTo>
                  <a:pt x="2961105" y="20819"/>
                  <a:pt x="2968272" y="24294"/>
                  <a:pt x="2979205" y="32952"/>
                </a:cubicBezTo>
                <a:cubicBezTo>
                  <a:pt x="2993781" y="44496"/>
                  <a:pt x="2996370" y="51677"/>
                  <a:pt x="2986970" y="54495"/>
                </a:cubicBezTo>
                <a:cubicBezTo>
                  <a:pt x="2977570" y="57313"/>
                  <a:pt x="2970006" y="60041"/>
                  <a:pt x="2964277" y="62680"/>
                </a:cubicBezTo>
                <a:cubicBezTo>
                  <a:pt x="2958548" y="65318"/>
                  <a:pt x="2951467" y="68315"/>
                  <a:pt x="2943035" y="71671"/>
                </a:cubicBezTo>
                <a:cubicBezTo>
                  <a:pt x="2954737" y="77178"/>
                  <a:pt x="2959688" y="81584"/>
                  <a:pt x="2957888" y="84889"/>
                </a:cubicBezTo>
                <a:cubicBezTo>
                  <a:pt x="2956088" y="88194"/>
                  <a:pt x="2955188" y="93454"/>
                  <a:pt x="2955188" y="100667"/>
                </a:cubicBezTo>
                <a:cubicBezTo>
                  <a:pt x="2959103" y="99175"/>
                  <a:pt x="2964043" y="97229"/>
                  <a:pt x="2970009" y="94827"/>
                </a:cubicBezTo>
                <a:cubicBezTo>
                  <a:pt x="2975975" y="92425"/>
                  <a:pt x="2981517" y="93744"/>
                  <a:pt x="2986636" y="98785"/>
                </a:cubicBezTo>
                <a:cubicBezTo>
                  <a:pt x="2991756" y="103825"/>
                  <a:pt x="2990469" y="108099"/>
                  <a:pt x="2982776" y="111605"/>
                </a:cubicBezTo>
                <a:cubicBezTo>
                  <a:pt x="2975082" y="115111"/>
                  <a:pt x="2965886" y="118391"/>
                  <a:pt x="2955188" y="121446"/>
                </a:cubicBezTo>
                <a:lnTo>
                  <a:pt x="2955188" y="148312"/>
                </a:lnTo>
                <a:cubicBezTo>
                  <a:pt x="2964180" y="149072"/>
                  <a:pt x="2972949" y="151474"/>
                  <a:pt x="2981496" y="155518"/>
                </a:cubicBezTo>
                <a:cubicBezTo>
                  <a:pt x="2990042" y="159562"/>
                  <a:pt x="2993731" y="166531"/>
                  <a:pt x="2992563" y="176426"/>
                </a:cubicBezTo>
                <a:cubicBezTo>
                  <a:pt x="2991394" y="186321"/>
                  <a:pt x="2986246" y="188666"/>
                  <a:pt x="2977118" y="183460"/>
                </a:cubicBezTo>
                <a:cubicBezTo>
                  <a:pt x="2967991" y="178255"/>
                  <a:pt x="2960681" y="171859"/>
                  <a:pt x="2955188" y="164273"/>
                </a:cubicBezTo>
                <a:lnTo>
                  <a:pt x="2955188" y="253283"/>
                </a:lnTo>
                <a:cubicBezTo>
                  <a:pt x="2955188" y="261815"/>
                  <a:pt x="2952679" y="271383"/>
                  <a:pt x="2947660" y="281988"/>
                </a:cubicBezTo>
                <a:cubicBezTo>
                  <a:pt x="2942641" y="292593"/>
                  <a:pt x="2937213" y="291212"/>
                  <a:pt x="2931376" y="277847"/>
                </a:cubicBezTo>
                <a:cubicBezTo>
                  <a:pt x="2925540" y="264482"/>
                  <a:pt x="2923748" y="253408"/>
                  <a:pt x="2925999" y="244625"/>
                </a:cubicBezTo>
                <a:cubicBezTo>
                  <a:pt x="2928250" y="235841"/>
                  <a:pt x="2929602" y="223828"/>
                  <a:pt x="2930054" y="208584"/>
                </a:cubicBezTo>
                <a:cubicBezTo>
                  <a:pt x="2930506" y="193341"/>
                  <a:pt x="2931176" y="175874"/>
                  <a:pt x="2932065" y="156185"/>
                </a:cubicBezTo>
                <a:cubicBezTo>
                  <a:pt x="2918069" y="191232"/>
                  <a:pt x="2898372" y="217765"/>
                  <a:pt x="2872976" y="235784"/>
                </a:cubicBezTo>
                <a:cubicBezTo>
                  <a:pt x="2847580" y="253802"/>
                  <a:pt x="2842593" y="253612"/>
                  <a:pt x="2858016" y="235214"/>
                </a:cubicBezTo>
                <a:cubicBezTo>
                  <a:pt x="2873439" y="216815"/>
                  <a:pt x="2887632" y="196664"/>
                  <a:pt x="2900595" y="174759"/>
                </a:cubicBezTo>
                <a:cubicBezTo>
                  <a:pt x="2913559" y="152854"/>
                  <a:pt x="2921804" y="137665"/>
                  <a:pt x="2925332" y="129190"/>
                </a:cubicBezTo>
                <a:cubicBezTo>
                  <a:pt x="2902818" y="138181"/>
                  <a:pt x="2888582" y="143802"/>
                  <a:pt x="2882624" y="146054"/>
                </a:cubicBezTo>
                <a:cubicBezTo>
                  <a:pt x="2876665" y="148305"/>
                  <a:pt x="2868570" y="145770"/>
                  <a:pt x="2858339" y="138450"/>
                </a:cubicBezTo>
                <a:cubicBezTo>
                  <a:pt x="2848107" y="131129"/>
                  <a:pt x="2850010" y="126626"/>
                  <a:pt x="2864049" y="124941"/>
                </a:cubicBezTo>
                <a:cubicBezTo>
                  <a:pt x="2878088" y="123256"/>
                  <a:pt x="2900351" y="117330"/>
                  <a:pt x="2930839" y="107163"/>
                </a:cubicBezTo>
                <a:cubicBezTo>
                  <a:pt x="2931656" y="97010"/>
                  <a:pt x="2930767" y="87703"/>
                  <a:pt x="2928171" y="79243"/>
                </a:cubicBezTo>
                <a:cubicBezTo>
                  <a:pt x="2912541" y="85509"/>
                  <a:pt x="2899835" y="88876"/>
                  <a:pt x="2890055" y="89342"/>
                </a:cubicBezTo>
                <a:cubicBezTo>
                  <a:pt x="2880275" y="89808"/>
                  <a:pt x="2879472" y="87205"/>
                  <a:pt x="2887646" y="81533"/>
                </a:cubicBezTo>
                <a:cubicBezTo>
                  <a:pt x="2895820" y="75862"/>
                  <a:pt x="2903904" y="70800"/>
                  <a:pt x="2911899" y="66347"/>
                </a:cubicBezTo>
                <a:cubicBezTo>
                  <a:pt x="2919893" y="61895"/>
                  <a:pt x="2928871" y="55771"/>
                  <a:pt x="2938830" y="47977"/>
                </a:cubicBezTo>
                <a:cubicBezTo>
                  <a:pt x="2948789" y="40183"/>
                  <a:pt x="2954364" y="32845"/>
                  <a:pt x="2955554" y="25962"/>
                </a:cubicBezTo>
                <a:cubicBezTo>
                  <a:pt x="2955852" y="24241"/>
                  <a:pt x="2956568" y="23096"/>
                  <a:pt x="2957702" y="22527"/>
                </a:cubicBezTo>
                <a:close/>
                <a:moveTo>
                  <a:pt x="1270730" y="20350"/>
                </a:moveTo>
                <a:cubicBezTo>
                  <a:pt x="1277459" y="20856"/>
                  <a:pt x="1287545" y="25225"/>
                  <a:pt x="1300989" y="33458"/>
                </a:cubicBezTo>
                <a:cubicBezTo>
                  <a:pt x="1318914" y="44435"/>
                  <a:pt x="1325217" y="51917"/>
                  <a:pt x="1319897" y="55904"/>
                </a:cubicBezTo>
                <a:cubicBezTo>
                  <a:pt x="1314577" y="59890"/>
                  <a:pt x="1308363" y="67652"/>
                  <a:pt x="1301258" y="79189"/>
                </a:cubicBezTo>
                <a:cubicBezTo>
                  <a:pt x="1294152" y="90726"/>
                  <a:pt x="1286297" y="103517"/>
                  <a:pt x="1277693" y="117563"/>
                </a:cubicBezTo>
                <a:cubicBezTo>
                  <a:pt x="1269089" y="131609"/>
                  <a:pt x="1261288" y="135033"/>
                  <a:pt x="1254290" y="127834"/>
                </a:cubicBezTo>
                <a:lnTo>
                  <a:pt x="1233404" y="129856"/>
                </a:lnTo>
                <a:cubicBezTo>
                  <a:pt x="1237892" y="133857"/>
                  <a:pt x="1239014" y="138697"/>
                  <a:pt x="1236770" y="144376"/>
                </a:cubicBezTo>
                <a:cubicBezTo>
                  <a:pt x="1234526" y="150055"/>
                  <a:pt x="1233404" y="155282"/>
                  <a:pt x="1233404" y="160057"/>
                </a:cubicBezTo>
                <a:cubicBezTo>
                  <a:pt x="1278461" y="156572"/>
                  <a:pt x="1306632" y="153901"/>
                  <a:pt x="1317918" y="152044"/>
                </a:cubicBezTo>
                <a:cubicBezTo>
                  <a:pt x="1329204" y="150187"/>
                  <a:pt x="1341242" y="150958"/>
                  <a:pt x="1354033" y="154357"/>
                </a:cubicBezTo>
                <a:cubicBezTo>
                  <a:pt x="1366825" y="157755"/>
                  <a:pt x="1374214" y="163857"/>
                  <a:pt x="1376200" y="172662"/>
                </a:cubicBezTo>
                <a:cubicBezTo>
                  <a:pt x="1378186" y="181467"/>
                  <a:pt x="1365631" y="184295"/>
                  <a:pt x="1338535" y="181148"/>
                </a:cubicBezTo>
                <a:cubicBezTo>
                  <a:pt x="1311440" y="178000"/>
                  <a:pt x="1276353" y="178126"/>
                  <a:pt x="1233275" y="181524"/>
                </a:cubicBezTo>
                <a:cubicBezTo>
                  <a:pt x="1232414" y="230482"/>
                  <a:pt x="1231529" y="261991"/>
                  <a:pt x="1230618" y="276051"/>
                </a:cubicBezTo>
                <a:cubicBezTo>
                  <a:pt x="1229708" y="290112"/>
                  <a:pt x="1227979" y="301993"/>
                  <a:pt x="1225434" y="311694"/>
                </a:cubicBezTo>
                <a:cubicBezTo>
                  <a:pt x="1222889" y="321395"/>
                  <a:pt x="1219214" y="326246"/>
                  <a:pt x="1214410" y="326246"/>
                </a:cubicBezTo>
                <a:cubicBezTo>
                  <a:pt x="1209018" y="326246"/>
                  <a:pt x="1206082" y="314311"/>
                  <a:pt x="1205602" y="290442"/>
                </a:cubicBezTo>
                <a:cubicBezTo>
                  <a:pt x="1205121" y="266572"/>
                  <a:pt x="1204881" y="231263"/>
                  <a:pt x="1204881" y="184514"/>
                </a:cubicBezTo>
                <a:cubicBezTo>
                  <a:pt x="1177132" y="188113"/>
                  <a:pt x="1153364" y="191713"/>
                  <a:pt x="1133574" y="195312"/>
                </a:cubicBezTo>
                <a:lnTo>
                  <a:pt x="1095522" y="201980"/>
                </a:lnTo>
                <a:cubicBezTo>
                  <a:pt x="1085771" y="202941"/>
                  <a:pt x="1076364" y="198894"/>
                  <a:pt x="1067301" y="189838"/>
                </a:cubicBezTo>
                <a:cubicBezTo>
                  <a:pt x="1058238" y="180782"/>
                  <a:pt x="1057948" y="176713"/>
                  <a:pt x="1066430" y="177631"/>
                </a:cubicBezTo>
                <a:cubicBezTo>
                  <a:pt x="1074912" y="178549"/>
                  <a:pt x="1091930" y="177437"/>
                  <a:pt x="1117484" y="174297"/>
                </a:cubicBezTo>
                <a:cubicBezTo>
                  <a:pt x="1143039" y="171156"/>
                  <a:pt x="1172171" y="167485"/>
                  <a:pt x="1204881" y="163283"/>
                </a:cubicBezTo>
                <a:cubicBezTo>
                  <a:pt x="1204881" y="153489"/>
                  <a:pt x="1203798" y="143472"/>
                  <a:pt x="1201633" y="133233"/>
                </a:cubicBezTo>
                <a:lnTo>
                  <a:pt x="1184123" y="134481"/>
                </a:lnTo>
                <a:cubicBezTo>
                  <a:pt x="1175390" y="142641"/>
                  <a:pt x="1168349" y="139185"/>
                  <a:pt x="1163000" y="124113"/>
                </a:cubicBezTo>
                <a:cubicBezTo>
                  <a:pt x="1157651" y="109042"/>
                  <a:pt x="1153435" y="94694"/>
                  <a:pt x="1150352" y="81071"/>
                </a:cubicBezTo>
                <a:cubicBezTo>
                  <a:pt x="1147269" y="67448"/>
                  <a:pt x="1142988" y="56345"/>
                  <a:pt x="1137511" y="47762"/>
                </a:cubicBezTo>
                <a:cubicBezTo>
                  <a:pt x="1132032" y="39180"/>
                  <a:pt x="1131326" y="33931"/>
                  <a:pt x="1135392" y="32017"/>
                </a:cubicBezTo>
                <a:cubicBezTo>
                  <a:pt x="1139457" y="30102"/>
                  <a:pt x="1145172" y="30267"/>
                  <a:pt x="1152536" y="32511"/>
                </a:cubicBezTo>
                <a:cubicBezTo>
                  <a:pt x="1159899" y="34756"/>
                  <a:pt x="1171167" y="35007"/>
                  <a:pt x="1186339" y="33264"/>
                </a:cubicBezTo>
                <a:cubicBezTo>
                  <a:pt x="1201511" y="31522"/>
                  <a:pt x="1216937" y="29755"/>
                  <a:pt x="1232618" y="27962"/>
                </a:cubicBezTo>
                <a:cubicBezTo>
                  <a:pt x="1248299" y="26169"/>
                  <a:pt x="1259134" y="23893"/>
                  <a:pt x="1265121" y="21132"/>
                </a:cubicBezTo>
                <a:cubicBezTo>
                  <a:pt x="1266617" y="20442"/>
                  <a:pt x="1268487" y="20182"/>
                  <a:pt x="1270730" y="20350"/>
                </a:cubicBezTo>
                <a:close/>
                <a:moveTo>
                  <a:pt x="4338220" y="18525"/>
                </a:moveTo>
                <a:cubicBezTo>
                  <a:pt x="4339985" y="18379"/>
                  <a:pt x="4342250" y="18603"/>
                  <a:pt x="4345016" y="19197"/>
                </a:cubicBezTo>
                <a:cubicBezTo>
                  <a:pt x="4356079" y="21570"/>
                  <a:pt x="4364206" y="24635"/>
                  <a:pt x="4369398" y="28392"/>
                </a:cubicBezTo>
                <a:cubicBezTo>
                  <a:pt x="4374589" y="32149"/>
                  <a:pt x="4375815" y="37441"/>
                  <a:pt x="4373076" y="44267"/>
                </a:cubicBezTo>
                <a:cubicBezTo>
                  <a:pt x="4370337" y="51093"/>
                  <a:pt x="4368107" y="70344"/>
                  <a:pt x="4366386" y="102022"/>
                </a:cubicBezTo>
                <a:cubicBezTo>
                  <a:pt x="4368236" y="101219"/>
                  <a:pt x="4372269" y="100344"/>
                  <a:pt x="4378486" y="99398"/>
                </a:cubicBezTo>
                <a:cubicBezTo>
                  <a:pt x="4384702" y="98451"/>
                  <a:pt x="4388965" y="100495"/>
                  <a:pt x="4391274" y="105528"/>
                </a:cubicBezTo>
                <a:cubicBezTo>
                  <a:pt x="4393582" y="110562"/>
                  <a:pt x="4392295" y="114824"/>
                  <a:pt x="4387412" y="118316"/>
                </a:cubicBezTo>
                <a:cubicBezTo>
                  <a:pt x="4382530" y="121808"/>
                  <a:pt x="4375521" y="124694"/>
                  <a:pt x="4366386" y="126974"/>
                </a:cubicBezTo>
                <a:lnTo>
                  <a:pt x="4366386" y="162767"/>
                </a:lnTo>
                <a:cubicBezTo>
                  <a:pt x="4389775" y="152872"/>
                  <a:pt x="4399931" y="151130"/>
                  <a:pt x="4396855" y="157540"/>
                </a:cubicBezTo>
                <a:cubicBezTo>
                  <a:pt x="4393779" y="163950"/>
                  <a:pt x="4383616" y="172762"/>
                  <a:pt x="4366365" y="183976"/>
                </a:cubicBezTo>
                <a:cubicBezTo>
                  <a:pt x="4366587" y="195639"/>
                  <a:pt x="4366738" y="206089"/>
                  <a:pt x="4366817" y="215329"/>
                </a:cubicBezTo>
                <a:lnTo>
                  <a:pt x="4366829" y="217790"/>
                </a:lnTo>
                <a:lnTo>
                  <a:pt x="4376991" y="206922"/>
                </a:lnTo>
                <a:cubicBezTo>
                  <a:pt x="4381640" y="202090"/>
                  <a:pt x="4386993" y="196646"/>
                  <a:pt x="4393048" y="190591"/>
                </a:cubicBezTo>
                <a:cubicBezTo>
                  <a:pt x="4405158" y="178480"/>
                  <a:pt x="4416763" y="162721"/>
                  <a:pt x="4427863" y="143311"/>
                </a:cubicBezTo>
                <a:cubicBezTo>
                  <a:pt x="4438962" y="123902"/>
                  <a:pt x="4443612" y="109920"/>
                  <a:pt x="4441812" y="101366"/>
                </a:cubicBezTo>
                <a:cubicBezTo>
                  <a:pt x="4440012" y="92812"/>
                  <a:pt x="4443060" y="89729"/>
                  <a:pt x="4450954" y="92117"/>
                </a:cubicBezTo>
                <a:cubicBezTo>
                  <a:pt x="4458848" y="94504"/>
                  <a:pt x="4464724" y="96860"/>
                  <a:pt x="4468582" y="99183"/>
                </a:cubicBezTo>
                <a:cubicBezTo>
                  <a:pt x="4472439" y="101506"/>
                  <a:pt x="4473834" y="104255"/>
                  <a:pt x="4472765" y="107432"/>
                </a:cubicBezTo>
                <a:cubicBezTo>
                  <a:pt x="4471697" y="110608"/>
                  <a:pt x="4469528" y="114118"/>
                  <a:pt x="4466259" y="117961"/>
                </a:cubicBezTo>
                <a:cubicBezTo>
                  <a:pt x="4481301" y="127526"/>
                  <a:pt x="4496280" y="137733"/>
                  <a:pt x="4511194" y="148581"/>
                </a:cubicBezTo>
                <a:cubicBezTo>
                  <a:pt x="4526107" y="159429"/>
                  <a:pt x="4540440" y="168403"/>
                  <a:pt x="4554193" y="175501"/>
                </a:cubicBezTo>
                <a:cubicBezTo>
                  <a:pt x="4567945" y="182600"/>
                  <a:pt x="4579223" y="188239"/>
                  <a:pt x="4588028" y="192419"/>
                </a:cubicBezTo>
                <a:cubicBezTo>
                  <a:pt x="4596833" y="196599"/>
                  <a:pt x="4595693" y="199700"/>
                  <a:pt x="4584608" y="201722"/>
                </a:cubicBezTo>
                <a:cubicBezTo>
                  <a:pt x="4573523" y="203744"/>
                  <a:pt x="4561721" y="204981"/>
                  <a:pt x="4549202" y="205433"/>
                </a:cubicBezTo>
                <a:cubicBezTo>
                  <a:pt x="4536683" y="205885"/>
                  <a:pt x="4526391" y="201378"/>
                  <a:pt x="4518324" y="191914"/>
                </a:cubicBezTo>
                <a:cubicBezTo>
                  <a:pt x="4510258" y="182449"/>
                  <a:pt x="4491017" y="161986"/>
                  <a:pt x="4460601" y="130523"/>
                </a:cubicBezTo>
                <a:cubicBezTo>
                  <a:pt x="4455052" y="142526"/>
                  <a:pt x="4448987" y="153548"/>
                  <a:pt x="4442406" y="163590"/>
                </a:cubicBezTo>
                <a:lnTo>
                  <a:pt x="4433629" y="174798"/>
                </a:lnTo>
                <a:lnTo>
                  <a:pt x="4453847" y="169780"/>
                </a:lnTo>
                <a:cubicBezTo>
                  <a:pt x="4461806" y="167127"/>
                  <a:pt x="4469754" y="164621"/>
                  <a:pt x="4477691" y="162262"/>
                </a:cubicBezTo>
                <a:cubicBezTo>
                  <a:pt x="4485629" y="159903"/>
                  <a:pt x="4491784" y="162054"/>
                  <a:pt x="4496158" y="168715"/>
                </a:cubicBezTo>
                <a:cubicBezTo>
                  <a:pt x="4500532" y="175376"/>
                  <a:pt x="4497914" y="180345"/>
                  <a:pt x="4488307" y="183621"/>
                </a:cubicBezTo>
                <a:cubicBezTo>
                  <a:pt x="4478699" y="186898"/>
                  <a:pt x="4468184" y="188992"/>
                  <a:pt x="4456762" y="189902"/>
                </a:cubicBezTo>
                <a:cubicBezTo>
                  <a:pt x="4445340" y="190813"/>
                  <a:pt x="4436391" y="189132"/>
                  <a:pt x="4429917" y="184858"/>
                </a:cubicBezTo>
                <a:lnTo>
                  <a:pt x="4430848" y="178350"/>
                </a:lnTo>
                <a:lnTo>
                  <a:pt x="4421119" y="190774"/>
                </a:lnTo>
                <a:cubicBezTo>
                  <a:pt x="4405897" y="206935"/>
                  <a:pt x="4391141" y="217583"/>
                  <a:pt x="4376851" y="222716"/>
                </a:cubicBezTo>
                <a:cubicBezTo>
                  <a:pt x="4373278" y="224000"/>
                  <a:pt x="4370355" y="224897"/>
                  <a:pt x="4368081" y="225409"/>
                </a:cubicBezTo>
                <a:lnTo>
                  <a:pt x="4366868" y="225502"/>
                </a:lnTo>
                <a:lnTo>
                  <a:pt x="4366882" y="228280"/>
                </a:lnTo>
                <a:cubicBezTo>
                  <a:pt x="4366902" y="248351"/>
                  <a:pt x="4366475" y="260851"/>
                  <a:pt x="4365601" y="265780"/>
                </a:cubicBezTo>
                <a:cubicBezTo>
                  <a:pt x="4364203" y="273667"/>
                  <a:pt x="4360324" y="282569"/>
                  <a:pt x="4353964" y="292485"/>
                </a:cubicBezTo>
                <a:cubicBezTo>
                  <a:pt x="4347604" y="302401"/>
                  <a:pt x="4341663" y="302383"/>
                  <a:pt x="4336143" y="292431"/>
                </a:cubicBezTo>
                <a:cubicBezTo>
                  <a:pt x="4330622" y="282479"/>
                  <a:pt x="4323455" y="272778"/>
                  <a:pt x="4314643" y="263328"/>
                </a:cubicBezTo>
                <a:cubicBezTo>
                  <a:pt x="4305831" y="253878"/>
                  <a:pt x="4306487" y="250508"/>
                  <a:pt x="4316611" y="253218"/>
                </a:cubicBezTo>
                <a:cubicBezTo>
                  <a:pt x="4326735" y="255928"/>
                  <a:pt x="4333404" y="257283"/>
                  <a:pt x="4336616" y="257283"/>
                </a:cubicBezTo>
                <a:cubicBezTo>
                  <a:pt x="4338609" y="257283"/>
                  <a:pt x="4340219" y="253627"/>
                  <a:pt x="4341445" y="246313"/>
                </a:cubicBezTo>
                <a:cubicBezTo>
                  <a:pt x="4342671" y="239000"/>
                  <a:pt x="4343284" y="221555"/>
                  <a:pt x="4343284" y="193979"/>
                </a:cubicBezTo>
                <a:cubicBezTo>
                  <a:pt x="4318949" y="208735"/>
                  <a:pt x="4303874" y="219171"/>
                  <a:pt x="4298059" y="225287"/>
                </a:cubicBezTo>
                <a:cubicBezTo>
                  <a:pt x="4292244" y="231403"/>
                  <a:pt x="4284604" y="228657"/>
                  <a:pt x="4275139" y="217048"/>
                </a:cubicBezTo>
                <a:cubicBezTo>
                  <a:pt x="4265675" y="205440"/>
                  <a:pt x="4265686" y="199360"/>
                  <a:pt x="4275172" y="198808"/>
                </a:cubicBezTo>
                <a:cubicBezTo>
                  <a:pt x="4284658" y="198256"/>
                  <a:pt x="4294212" y="196011"/>
                  <a:pt x="4303834" y="192075"/>
                </a:cubicBezTo>
                <a:cubicBezTo>
                  <a:pt x="4313456" y="188139"/>
                  <a:pt x="4326606" y="181582"/>
                  <a:pt x="4343284" y="172404"/>
                </a:cubicBezTo>
                <a:lnTo>
                  <a:pt x="4343284" y="131878"/>
                </a:lnTo>
                <a:cubicBezTo>
                  <a:pt x="4336343" y="134574"/>
                  <a:pt x="4328904" y="136822"/>
                  <a:pt x="4320967" y="138622"/>
                </a:cubicBezTo>
                <a:cubicBezTo>
                  <a:pt x="4313030" y="140422"/>
                  <a:pt x="4304867" y="138726"/>
                  <a:pt x="4296478" y="133535"/>
                </a:cubicBezTo>
                <a:cubicBezTo>
                  <a:pt x="4288089" y="128343"/>
                  <a:pt x="4289738" y="124307"/>
                  <a:pt x="4301425" y="121424"/>
                </a:cubicBezTo>
                <a:cubicBezTo>
                  <a:pt x="4313112" y="118542"/>
                  <a:pt x="4327065" y="114670"/>
                  <a:pt x="4343284" y="109809"/>
                </a:cubicBezTo>
                <a:lnTo>
                  <a:pt x="4343284" y="64314"/>
                </a:lnTo>
                <a:cubicBezTo>
                  <a:pt x="4343284" y="50763"/>
                  <a:pt x="4340807" y="39262"/>
                  <a:pt x="4335852" y="29812"/>
                </a:cubicBezTo>
                <a:cubicBezTo>
                  <a:pt x="4332136" y="22724"/>
                  <a:pt x="4332925" y="18962"/>
                  <a:pt x="4338220" y="18525"/>
                </a:cubicBezTo>
                <a:close/>
                <a:moveTo>
                  <a:pt x="3047714" y="17996"/>
                </a:moveTo>
                <a:cubicBezTo>
                  <a:pt x="3049115" y="17843"/>
                  <a:pt x="3050901" y="18003"/>
                  <a:pt x="3053071" y="18476"/>
                </a:cubicBezTo>
                <a:cubicBezTo>
                  <a:pt x="3061754" y="20369"/>
                  <a:pt x="3069881" y="23158"/>
                  <a:pt x="3077453" y="26843"/>
                </a:cubicBezTo>
                <a:cubicBezTo>
                  <a:pt x="3085025" y="30529"/>
                  <a:pt x="3087459" y="35387"/>
                  <a:pt x="3084756" y="41417"/>
                </a:cubicBezTo>
                <a:cubicBezTo>
                  <a:pt x="3082053" y="47447"/>
                  <a:pt x="3080701" y="66301"/>
                  <a:pt x="3080701" y="97978"/>
                </a:cubicBezTo>
                <a:cubicBezTo>
                  <a:pt x="3093722" y="95512"/>
                  <a:pt x="3102943" y="92421"/>
                  <a:pt x="3108363" y="88707"/>
                </a:cubicBezTo>
                <a:cubicBezTo>
                  <a:pt x="3113784" y="84993"/>
                  <a:pt x="3120395" y="84821"/>
                  <a:pt x="3128196" y="88191"/>
                </a:cubicBezTo>
                <a:cubicBezTo>
                  <a:pt x="3135997" y="91561"/>
                  <a:pt x="3142855" y="95673"/>
                  <a:pt x="3148771" y="100527"/>
                </a:cubicBezTo>
                <a:cubicBezTo>
                  <a:pt x="3154686" y="105381"/>
                  <a:pt x="3154629" y="110845"/>
                  <a:pt x="3148599" y="116918"/>
                </a:cubicBezTo>
                <a:cubicBezTo>
                  <a:pt x="3142568" y="122991"/>
                  <a:pt x="3136585" y="135463"/>
                  <a:pt x="3130648" y="154335"/>
                </a:cubicBezTo>
                <a:cubicBezTo>
                  <a:pt x="3139654" y="166022"/>
                  <a:pt x="3140009" y="172167"/>
                  <a:pt x="3131713" y="172769"/>
                </a:cubicBezTo>
                <a:cubicBezTo>
                  <a:pt x="3123417" y="173372"/>
                  <a:pt x="3106413" y="175329"/>
                  <a:pt x="3080701" y="178642"/>
                </a:cubicBezTo>
                <a:cubicBezTo>
                  <a:pt x="3080701" y="232647"/>
                  <a:pt x="3080235" y="265275"/>
                  <a:pt x="3079303" y="276524"/>
                </a:cubicBezTo>
                <a:cubicBezTo>
                  <a:pt x="3078371" y="287774"/>
                  <a:pt x="3077170" y="297809"/>
                  <a:pt x="3075700" y="306628"/>
                </a:cubicBezTo>
                <a:cubicBezTo>
                  <a:pt x="3074230" y="315447"/>
                  <a:pt x="3070914" y="320474"/>
                  <a:pt x="3065751" y="321707"/>
                </a:cubicBezTo>
                <a:cubicBezTo>
                  <a:pt x="3060589" y="322940"/>
                  <a:pt x="3057491" y="317290"/>
                  <a:pt x="3056459" y="304757"/>
                </a:cubicBezTo>
                <a:cubicBezTo>
                  <a:pt x="3055426" y="292223"/>
                  <a:pt x="3054910" y="279116"/>
                  <a:pt x="3054910" y="265436"/>
                </a:cubicBezTo>
                <a:lnTo>
                  <a:pt x="3054910" y="181825"/>
                </a:lnTo>
                <a:lnTo>
                  <a:pt x="3022903" y="186880"/>
                </a:lnTo>
                <a:cubicBezTo>
                  <a:pt x="3017783" y="197004"/>
                  <a:pt x="3013080" y="199130"/>
                  <a:pt x="3008792" y="193258"/>
                </a:cubicBezTo>
                <a:cubicBezTo>
                  <a:pt x="3004504" y="187386"/>
                  <a:pt x="3001916" y="181094"/>
                  <a:pt x="3001027" y="174383"/>
                </a:cubicBezTo>
                <a:cubicBezTo>
                  <a:pt x="3000138" y="167672"/>
                  <a:pt x="2998567" y="157354"/>
                  <a:pt x="2996316" y="143429"/>
                </a:cubicBezTo>
                <a:cubicBezTo>
                  <a:pt x="2994065" y="129505"/>
                  <a:pt x="2991118" y="118897"/>
                  <a:pt x="2987475" y="111605"/>
                </a:cubicBezTo>
                <a:cubicBezTo>
                  <a:pt x="2983833" y="104313"/>
                  <a:pt x="2985809" y="101370"/>
                  <a:pt x="2993402" y="102775"/>
                </a:cubicBezTo>
                <a:cubicBezTo>
                  <a:pt x="3000995" y="104180"/>
                  <a:pt x="3006286" y="105309"/>
                  <a:pt x="3009276" y="106163"/>
                </a:cubicBezTo>
                <a:cubicBezTo>
                  <a:pt x="3012266" y="107016"/>
                  <a:pt x="3017604" y="107231"/>
                  <a:pt x="3025291" y="106808"/>
                </a:cubicBezTo>
                <a:cubicBezTo>
                  <a:pt x="3032977" y="106385"/>
                  <a:pt x="3042850" y="105033"/>
                  <a:pt x="3054910" y="102753"/>
                </a:cubicBezTo>
                <a:cubicBezTo>
                  <a:pt x="3054910" y="82863"/>
                  <a:pt x="3054251" y="67437"/>
                  <a:pt x="3052931" y="56474"/>
                </a:cubicBezTo>
                <a:cubicBezTo>
                  <a:pt x="3051612" y="45511"/>
                  <a:pt x="3049135" y="35964"/>
                  <a:pt x="3045500" y="27833"/>
                </a:cubicBezTo>
                <a:cubicBezTo>
                  <a:pt x="3042773" y="21735"/>
                  <a:pt x="3043511" y="18456"/>
                  <a:pt x="3047714" y="17996"/>
                </a:cubicBezTo>
                <a:close/>
                <a:moveTo>
                  <a:pt x="4122006" y="16753"/>
                </a:moveTo>
                <a:cubicBezTo>
                  <a:pt x="4123895" y="16695"/>
                  <a:pt x="4126229" y="17080"/>
                  <a:pt x="4129009" y="17906"/>
                </a:cubicBezTo>
                <a:cubicBezTo>
                  <a:pt x="4140130" y="21211"/>
                  <a:pt x="4148479" y="25058"/>
                  <a:pt x="4154058" y="29446"/>
                </a:cubicBezTo>
                <a:cubicBezTo>
                  <a:pt x="4159636" y="33834"/>
                  <a:pt x="4160292" y="38653"/>
                  <a:pt x="4156026" y="43901"/>
                </a:cubicBezTo>
                <a:cubicBezTo>
                  <a:pt x="4151760" y="49150"/>
                  <a:pt x="4146719" y="57582"/>
                  <a:pt x="4140904" y="69197"/>
                </a:cubicBezTo>
                <a:cubicBezTo>
                  <a:pt x="4135089" y="80813"/>
                  <a:pt x="4126517" y="92658"/>
                  <a:pt x="4115189" y="104732"/>
                </a:cubicBezTo>
                <a:cubicBezTo>
                  <a:pt x="4143539" y="103944"/>
                  <a:pt x="4161067" y="101047"/>
                  <a:pt x="4167771" y="96042"/>
                </a:cubicBezTo>
                <a:cubicBezTo>
                  <a:pt x="4174475" y="91037"/>
                  <a:pt x="4182244" y="90464"/>
                  <a:pt x="4191077" y="94321"/>
                </a:cubicBezTo>
                <a:cubicBezTo>
                  <a:pt x="4199911" y="98179"/>
                  <a:pt x="4207020" y="103001"/>
                  <a:pt x="4212405" y="108787"/>
                </a:cubicBezTo>
                <a:cubicBezTo>
                  <a:pt x="4217789" y="114573"/>
                  <a:pt x="4218194" y="119958"/>
                  <a:pt x="4213620" y="124941"/>
                </a:cubicBezTo>
                <a:cubicBezTo>
                  <a:pt x="4209045" y="129924"/>
                  <a:pt x="4205873" y="141741"/>
                  <a:pt x="4204102" y="160390"/>
                </a:cubicBezTo>
                <a:cubicBezTo>
                  <a:pt x="4202330" y="179040"/>
                  <a:pt x="4200771" y="197797"/>
                  <a:pt x="4199423" y="216661"/>
                </a:cubicBezTo>
                <a:cubicBezTo>
                  <a:pt x="4198075" y="235526"/>
                  <a:pt x="4194096" y="251798"/>
                  <a:pt x="4187485" y="265479"/>
                </a:cubicBezTo>
                <a:cubicBezTo>
                  <a:pt x="4180874" y="279159"/>
                  <a:pt x="4170617" y="289560"/>
                  <a:pt x="4156714" y="296680"/>
                </a:cubicBezTo>
                <a:cubicBezTo>
                  <a:pt x="4142811" y="303800"/>
                  <a:pt x="4135333" y="302011"/>
                  <a:pt x="4134279" y="291313"/>
                </a:cubicBezTo>
                <a:cubicBezTo>
                  <a:pt x="4133225" y="280615"/>
                  <a:pt x="4127503" y="268440"/>
                  <a:pt x="4117114" y="254788"/>
                </a:cubicBezTo>
                <a:cubicBezTo>
                  <a:pt x="4106724" y="241136"/>
                  <a:pt x="4108130" y="237508"/>
                  <a:pt x="4121330" y="243904"/>
                </a:cubicBezTo>
                <a:cubicBezTo>
                  <a:pt x="4134530" y="250300"/>
                  <a:pt x="4143747" y="253899"/>
                  <a:pt x="4148981" y="254702"/>
                </a:cubicBezTo>
                <a:cubicBezTo>
                  <a:pt x="4154216" y="255505"/>
                  <a:pt x="4159088" y="250698"/>
                  <a:pt x="4163598" y="240280"/>
                </a:cubicBezTo>
                <a:cubicBezTo>
                  <a:pt x="4168108" y="229861"/>
                  <a:pt x="4171263" y="214084"/>
                  <a:pt x="4173062" y="192946"/>
                </a:cubicBezTo>
                <a:cubicBezTo>
                  <a:pt x="4174862" y="171809"/>
                  <a:pt x="4175762" y="154127"/>
                  <a:pt x="4175762" y="139902"/>
                </a:cubicBezTo>
                <a:cubicBezTo>
                  <a:pt x="4175762" y="127067"/>
                  <a:pt x="4174525" y="119822"/>
                  <a:pt x="4172051" y="118166"/>
                </a:cubicBezTo>
                <a:cubicBezTo>
                  <a:pt x="4169577" y="116509"/>
                  <a:pt x="4163429" y="116914"/>
                  <a:pt x="4153606" y="119381"/>
                </a:cubicBezTo>
                <a:lnTo>
                  <a:pt x="4125471" y="126436"/>
                </a:lnTo>
                <a:cubicBezTo>
                  <a:pt x="4118645" y="127368"/>
                  <a:pt x="4112579" y="125131"/>
                  <a:pt x="4107273" y="119725"/>
                </a:cubicBezTo>
                <a:cubicBezTo>
                  <a:pt x="4093549" y="135313"/>
                  <a:pt x="4079263" y="147308"/>
                  <a:pt x="4064413" y="155712"/>
                </a:cubicBezTo>
                <a:cubicBezTo>
                  <a:pt x="4060701" y="157813"/>
                  <a:pt x="4057906" y="159091"/>
                  <a:pt x="4056028" y="159547"/>
                </a:cubicBezTo>
                <a:lnTo>
                  <a:pt x="4054366" y="158914"/>
                </a:lnTo>
                <a:lnTo>
                  <a:pt x="4054048" y="164477"/>
                </a:lnTo>
                <a:cubicBezTo>
                  <a:pt x="4053842" y="171809"/>
                  <a:pt x="4053963" y="180872"/>
                  <a:pt x="4054411" y="191666"/>
                </a:cubicBezTo>
                <a:cubicBezTo>
                  <a:pt x="4055307" y="213255"/>
                  <a:pt x="4054597" y="229603"/>
                  <a:pt x="4052282" y="240710"/>
                </a:cubicBezTo>
                <a:cubicBezTo>
                  <a:pt x="4049966" y="251816"/>
                  <a:pt x="4046854" y="260750"/>
                  <a:pt x="4042946" y="267512"/>
                </a:cubicBezTo>
                <a:cubicBezTo>
                  <a:pt x="4039039" y="274273"/>
                  <a:pt x="4034855" y="274373"/>
                  <a:pt x="4030395" y="267813"/>
                </a:cubicBezTo>
                <a:cubicBezTo>
                  <a:pt x="4025935" y="261252"/>
                  <a:pt x="4022522" y="255803"/>
                  <a:pt x="4020156" y="251465"/>
                </a:cubicBezTo>
                <a:cubicBezTo>
                  <a:pt x="4017790" y="247127"/>
                  <a:pt x="4015477" y="244782"/>
                  <a:pt x="4013219" y="244431"/>
                </a:cubicBezTo>
                <a:cubicBezTo>
                  <a:pt x="4010960" y="244080"/>
                  <a:pt x="3999735" y="245553"/>
                  <a:pt x="3979544" y="248851"/>
                </a:cubicBezTo>
                <a:cubicBezTo>
                  <a:pt x="3974841" y="268956"/>
                  <a:pt x="3969474" y="274456"/>
                  <a:pt x="3963444" y="265350"/>
                </a:cubicBezTo>
                <a:cubicBezTo>
                  <a:pt x="3957414" y="256244"/>
                  <a:pt x="3954399" y="244119"/>
                  <a:pt x="3954399" y="228976"/>
                </a:cubicBezTo>
                <a:cubicBezTo>
                  <a:pt x="3954399" y="214707"/>
                  <a:pt x="3953958" y="196979"/>
                  <a:pt x="3953076" y="175792"/>
                </a:cubicBezTo>
                <a:cubicBezTo>
                  <a:pt x="3952194" y="154604"/>
                  <a:pt x="3949046" y="139267"/>
                  <a:pt x="3943633" y="129781"/>
                </a:cubicBezTo>
                <a:cubicBezTo>
                  <a:pt x="3938220" y="120295"/>
                  <a:pt x="3939141" y="115552"/>
                  <a:pt x="3946397" y="115552"/>
                </a:cubicBezTo>
                <a:cubicBezTo>
                  <a:pt x="3951187" y="115552"/>
                  <a:pt x="3956787" y="115989"/>
                  <a:pt x="3963197" y="116864"/>
                </a:cubicBezTo>
                <a:cubicBezTo>
                  <a:pt x="3970080" y="108217"/>
                  <a:pt x="3977759" y="94845"/>
                  <a:pt x="3986234" y="76747"/>
                </a:cubicBezTo>
                <a:cubicBezTo>
                  <a:pt x="3994709" y="58650"/>
                  <a:pt x="3997373" y="44392"/>
                  <a:pt x="3994225" y="33974"/>
                </a:cubicBezTo>
                <a:cubicBezTo>
                  <a:pt x="3991077" y="23556"/>
                  <a:pt x="3999004" y="22470"/>
                  <a:pt x="4018005" y="30715"/>
                </a:cubicBezTo>
                <a:cubicBezTo>
                  <a:pt x="4034209" y="38545"/>
                  <a:pt x="4039218" y="45439"/>
                  <a:pt x="4033030" y="51397"/>
                </a:cubicBezTo>
                <a:cubicBezTo>
                  <a:pt x="4026842" y="57356"/>
                  <a:pt x="4020177" y="65691"/>
                  <a:pt x="4013036" y="76403"/>
                </a:cubicBezTo>
                <a:cubicBezTo>
                  <a:pt x="4005895" y="87115"/>
                  <a:pt x="3994953" y="100602"/>
                  <a:pt x="3980211" y="116864"/>
                </a:cubicBezTo>
                <a:cubicBezTo>
                  <a:pt x="3997563" y="114369"/>
                  <a:pt x="4009623" y="110146"/>
                  <a:pt x="4016392" y="104195"/>
                </a:cubicBezTo>
                <a:cubicBezTo>
                  <a:pt x="4023160" y="98243"/>
                  <a:pt x="4030488" y="97189"/>
                  <a:pt x="4038375" y="101033"/>
                </a:cubicBezTo>
                <a:cubicBezTo>
                  <a:pt x="4046262" y="104876"/>
                  <a:pt x="4053164" y="108877"/>
                  <a:pt x="4059079" y="113035"/>
                </a:cubicBezTo>
                <a:cubicBezTo>
                  <a:pt x="4064994" y="117194"/>
                  <a:pt x="4066331" y="122073"/>
                  <a:pt x="4063091" y="127673"/>
                </a:cubicBezTo>
                <a:cubicBezTo>
                  <a:pt x="4059850" y="133273"/>
                  <a:pt x="4057369" y="139941"/>
                  <a:pt x="4055648" y="147678"/>
                </a:cubicBezTo>
                <a:cubicBezTo>
                  <a:pt x="4055218" y="149612"/>
                  <a:pt x="4054869" y="151979"/>
                  <a:pt x="4054603" y="154779"/>
                </a:cubicBezTo>
                <a:lnTo>
                  <a:pt x="4054581" y="155151"/>
                </a:lnTo>
                <a:lnTo>
                  <a:pt x="4055770" y="152417"/>
                </a:lnTo>
                <a:cubicBezTo>
                  <a:pt x="4057562" y="149584"/>
                  <a:pt x="4060271" y="145928"/>
                  <a:pt x="4063897" y="141450"/>
                </a:cubicBezTo>
                <a:cubicBezTo>
                  <a:pt x="4078403" y="123540"/>
                  <a:pt x="4091674" y="103065"/>
                  <a:pt x="4103713" y="80028"/>
                </a:cubicBezTo>
                <a:cubicBezTo>
                  <a:pt x="4115751" y="56990"/>
                  <a:pt x="4120197" y="40051"/>
                  <a:pt x="4117049" y="29210"/>
                </a:cubicBezTo>
                <a:cubicBezTo>
                  <a:pt x="4114688" y="21079"/>
                  <a:pt x="4116341" y="16927"/>
                  <a:pt x="4122006" y="16753"/>
                </a:cubicBezTo>
                <a:close/>
                <a:moveTo>
                  <a:pt x="902556" y="16753"/>
                </a:moveTo>
                <a:cubicBezTo>
                  <a:pt x="904444" y="16695"/>
                  <a:pt x="906779" y="17080"/>
                  <a:pt x="909559" y="17906"/>
                </a:cubicBezTo>
                <a:cubicBezTo>
                  <a:pt x="920680" y="21211"/>
                  <a:pt x="929029" y="25058"/>
                  <a:pt x="934608" y="29446"/>
                </a:cubicBezTo>
                <a:cubicBezTo>
                  <a:pt x="940186" y="33834"/>
                  <a:pt x="940842" y="38653"/>
                  <a:pt x="936576" y="43901"/>
                </a:cubicBezTo>
                <a:cubicBezTo>
                  <a:pt x="932310" y="49150"/>
                  <a:pt x="927269" y="57582"/>
                  <a:pt x="921454" y="69197"/>
                </a:cubicBezTo>
                <a:cubicBezTo>
                  <a:pt x="915639" y="80813"/>
                  <a:pt x="907067" y="92658"/>
                  <a:pt x="895739" y="104732"/>
                </a:cubicBezTo>
                <a:cubicBezTo>
                  <a:pt x="924089" y="103944"/>
                  <a:pt x="941617" y="101047"/>
                  <a:pt x="948321" y="96042"/>
                </a:cubicBezTo>
                <a:cubicBezTo>
                  <a:pt x="955025" y="91037"/>
                  <a:pt x="962794" y="90464"/>
                  <a:pt x="971627" y="94321"/>
                </a:cubicBezTo>
                <a:cubicBezTo>
                  <a:pt x="980461" y="98179"/>
                  <a:pt x="987570" y="103001"/>
                  <a:pt x="992955" y="108787"/>
                </a:cubicBezTo>
                <a:cubicBezTo>
                  <a:pt x="998339" y="114573"/>
                  <a:pt x="998744" y="119958"/>
                  <a:pt x="994170" y="124941"/>
                </a:cubicBezTo>
                <a:cubicBezTo>
                  <a:pt x="989595" y="129924"/>
                  <a:pt x="986423" y="141741"/>
                  <a:pt x="984651" y="160390"/>
                </a:cubicBezTo>
                <a:cubicBezTo>
                  <a:pt x="982880" y="179040"/>
                  <a:pt x="981321" y="197797"/>
                  <a:pt x="979973" y="216661"/>
                </a:cubicBezTo>
                <a:cubicBezTo>
                  <a:pt x="978625" y="235526"/>
                  <a:pt x="974646" y="251798"/>
                  <a:pt x="968035" y="265479"/>
                </a:cubicBezTo>
                <a:cubicBezTo>
                  <a:pt x="961424" y="279159"/>
                  <a:pt x="951167" y="289560"/>
                  <a:pt x="937264" y="296680"/>
                </a:cubicBezTo>
                <a:cubicBezTo>
                  <a:pt x="923362" y="303800"/>
                  <a:pt x="915883" y="302011"/>
                  <a:pt x="914829" y="291313"/>
                </a:cubicBezTo>
                <a:cubicBezTo>
                  <a:pt x="913775" y="280615"/>
                  <a:pt x="908053" y="268440"/>
                  <a:pt x="897664" y="254788"/>
                </a:cubicBezTo>
                <a:cubicBezTo>
                  <a:pt x="887274" y="241136"/>
                  <a:pt x="888680" y="237508"/>
                  <a:pt x="901880" y="243904"/>
                </a:cubicBezTo>
                <a:cubicBezTo>
                  <a:pt x="915080" y="250300"/>
                  <a:pt x="924297" y="253899"/>
                  <a:pt x="929531" y="254702"/>
                </a:cubicBezTo>
                <a:cubicBezTo>
                  <a:pt x="934766" y="255505"/>
                  <a:pt x="939638" y="250698"/>
                  <a:pt x="944148" y="240280"/>
                </a:cubicBezTo>
                <a:cubicBezTo>
                  <a:pt x="948658" y="229861"/>
                  <a:pt x="951813" y="214084"/>
                  <a:pt x="953612" y="192946"/>
                </a:cubicBezTo>
                <a:cubicBezTo>
                  <a:pt x="955412" y="171809"/>
                  <a:pt x="956312" y="154127"/>
                  <a:pt x="956312" y="139902"/>
                </a:cubicBezTo>
                <a:cubicBezTo>
                  <a:pt x="956312" y="127067"/>
                  <a:pt x="955075" y="119822"/>
                  <a:pt x="952601" y="118166"/>
                </a:cubicBezTo>
                <a:cubicBezTo>
                  <a:pt x="950127" y="116509"/>
                  <a:pt x="943979" y="116914"/>
                  <a:pt x="934156" y="119381"/>
                </a:cubicBezTo>
                <a:lnTo>
                  <a:pt x="906020" y="126436"/>
                </a:lnTo>
                <a:cubicBezTo>
                  <a:pt x="899195" y="127368"/>
                  <a:pt x="893129" y="125131"/>
                  <a:pt x="887823" y="119725"/>
                </a:cubicBezTo>
                <a:cubicBezTo>
                  <a:pt x="874099" y="135313"/>
                  <a:pt x="859813" y="147308"/>
                  <a:pt x="844963" y="155712"/>
                </a:cubicBezTo>
                <a:cubicBezTo>
                  <a:pt x="841251" y="157813"/>
                  <a:pt x="838456" y="159091"/>
                  <a:pt x="836579" y="159547"/>
                </a:cubicBezTo>
                <a:lnTo>
                  <a:pt x="834916" y="158914"/>
                </a:lnTo>
                <a:lnTo>
                  <a:pt x="834598" y="164477"/>
                </a:lnTo>
                <a:cubicBezTo>
                  <a:pt x="834392" y="171809"/>
                  <a:pt x="834513" y="180872"/>
                  <a:pt x="834961" y="191666"/>
                </a:cubicBezTo>
                <a:cubicBezTo>
                  <a:pt x="835857" y="213255"/>
                  <a:pt x="835148" y="229603"/>
                  <a:pt x="832832" y="240710"/>
                </a:cubicBezTo>
                <a:cubicBezTo>
                  <a:pt x="830516" y="251816"/>
                  <a:pt x="827404" y="260750"/>
                  <a:pt x="823496" y="267512"/>
                </a:cubicBezTo>
                <a:cubicBezTo>
                  <a:pt x="819589" y="274273"/>
                  <a:pt x="815405" y="274373"/>
                  <a:pt x="810945" y="267813"/>
                </a:cubicBezTo>
                <a:cubicBezTo>
                  <a:pt x="806485" y="261252"/>
                  <a:pt x="803072" y="255803"/>
                  <a:pt x="800706" y="251465"/>
                </a:cubicBezTo>
                <a:cubicBezTo>
                  <a:pt x="798340" y="247127"/>
                  <a:pt x="796027" y="244782"/>
                  <a:pt x="793769" y="244431"/>
                </a:cubicBezTo>
                <a:cubicBezTo>
                  <a:pt x="791511" y="244080"/>
                  <a:pt x="780286" y="245553"/>
                  <a:pt x="760095" y="248851"/>
                </a:cubicBezTo>
                <a:cubicBezTo>
                  <a:pt x="755391" y="268956"/>
                  <a:pt x="750024" y="274456"/>
                  <a:pt x="743994" y="265350"/>
                </a:cubicBezTo>
                <a:cubicBezTo>
                  <a:pt x="737964" y="256244"/>
                  <a:pt x="734949" y="244119"/>
                  <a:pt x="734949" y="228976"/>
                </a:cubicBezTo>
                <a:cubicBezTo>
                  <a:pt x="734949" y="214707"/>
                  <a:pt x="734508" y="196979"/>
                  <a:pt x="733626" y="175792"/>
                </a:cubicBezTo>
                <a:cubicBezTo>
                  <a:pt x="732744" y="154604"/>
                  <a:pt x="729597" y="139267"/>
                  <a:pt x="724183" y="129781"/>
                </a:cubicBezTo>
                <a:cubicBezTo>
                  <a:pt x="718770" y="120295"/>
                  <a:pt x="719691" y="115552"/>
                  <a:pt x="726947" y="115552"/>
                </a:cubicBezTo>
                <a:cubicBezTo>
                  <a:pt x="731737" y="115552"/>
                  <a:pt x="737337" y="115989"/>
                  <a:pt x="743747" y="116864"/>
                </a:cubicBezTo>
                <a:cubicBezTo>
                  <a:pt x="750630" y="108217"/>
                  <a:pt x="758309" y="94845"/>
                  <a:pt x="766784" y="76747"/>
                </a:cubicBezTo>
                <a:cubicBezTo>
                  <a:pt x="775259" y="58650"/>
                  <a:pt x="777923" y="44392"/>
                  <a:pt x="774775" y="33974"/>
                </a:cubicBezTo>
                <a:cubicBezTo>
                  <a:pt x="771628" y="23556"/>
                  <a:pt x="779554" y="22470"/>
                  <a:pt x="798555" y="30715"/>
                </a:cubicBezTo>
                <a:cubicBezTo>
                  <a:pt x="814760" y="38545"/>
                  <a:pt x="819768" y="45439"/>
                  <a:pt x="813580" y="51397"/>
                </a:cubicBezTo>
                <a:cubicBezTo>
                  <a:pt x="807392" y="57356"/>
                  <a:pt x="800728" y="65691"/>
                  <a:pt x="793586" y="76403"/>
                </a:cubicBezTo>
                <a:cubicBezTo>
                  <a:pt x="786445" y="87115"/>
                  <a:pt x="775503" y="100602"/>
                  <a:pt x="760761" y="116864"/>
                </a:cubicBezTo>
                <a:cubicBezTo>
                  <a:pt x="778113" y="114369"/>
                  <a:pt x="790173" y="110146"/>
                  <a:pt x="796942" y="104195"/>
                </a:cubicBezTo>
                <a:cubicBezTo>
                  <a:pt x="803710" y="98243"/>
                  <a:pt x="811038" y="97189"/>
                  <a:pt x="818925" y="101033"/>
                </a:cubicBezTo>
                <a:cubicBezTo>
                  <a:pt x="826813" y="104876"/>
                  <a:pt x="833714" y="108877"/>
                  <a:pt x="839629" y="113035"/>
                </a:cubicBezTo>
                <a:cubicBezTo>
                  <a:pt x="845544" y="117194"/>
                  <a:pt x="846881" y="122073"/>
                  <a:pt x="843641" y="127673"/>
                </a:cubicBezTo>
                <a:cubicBezTo>
                  <a:pt x="840400" y="133273"/>
                  <a:pt x="837919" y="139941"/>
                  <a:pt x="836198" y="147678"/>
                </a:cubicBezTo>
                <a:cubicBezTo>
                  <a:pt x="835768" y="149612"/>
                  <a:pt x="835420" y="151979"/>
                  <a:pt x="835153" y="154779"/>
                </a:cubicBezTo>
                <a:lnTo>
                  <a:pt x="835132" y="155151"/>
                </a:lnTo>
                <a:lnTo>
                  <a:pt x="836320" y="152417"/>
                </a:lnTo>
                <a:cubicBezTo>
                  <a:pt x="838112" y="149584"/>
                  <a:pt x="840821" y="145928"/>
                  <a:pt x="844447" y="141450"/>
                </a:cubicBezTo>
                <a:cubicBezTo>
                  <a:pt x="858953" y="123540"/>
                  <a:pt x="872224" y="103065"/>
                  <a:pt x="884263" y="80028"/>
                </a:cubicBezTo>
                <a:cubicBezTo>
                  <a:pt x="896302" y="56990"/>
                  <a:pt x="900747" y="40051"/>
                  <a:pt x="897599" y="29210"/>
                </a:cubicBezTo>
                <a:cubicBezTo>
                  <a:pt x="895238" y="21079"/>
                  <a:pt x="896891" y="16927"/>
                  <a:pt x="902556" y="16753"/>
                </a:cubicBezTo>
                <a:close/>
                <a:moveTo>
                  <a:pt x="4489970" y="15711"/>
                </a:moveTo>
                <a:cubicBezTo>
                  <a:pt x="4491485" y="15670"/>
                  <a:pt x="4493347" y="15950"/>
                  <a:pt x="4495556" y="16551"/>
                </a:cubicBezTo>
                <a:cubicBezTo>
                  <a:pt x="4504389" y="18953"/>
                  <a:pt x="4511839" y="22100"/>
                  <a:pt x="4517905" y="25994"/>
                </a:cubicBezTo>
                <a:cubicBezTo>
                  <a:pt x="4523971" y="29887"/>
                  <a:pt x="4525107" y="34035"/>
                  <a:pt x="4521314" y="38438"/>
                </a:cubicBezTo>
                <a:cubicBezTo>
                  <a:pt x="4517521" y="42840"/>
                  <a:pt x="4513567" y="49637"/>
                  <a:pt x="4509451" y="58829"/>
                </a:cubicBezTo>
                <a:cubicBezTo>
                  <a:pt x="4511459" y="58901"/>
                  <a:pt x="4516625" y="57793"/>
                  <a:pt x="4524949" y="55506"/>
                </a:cubicBezTo>
                <a:cubicBezTo>
                  <a:pt x="4533274" y="53219"/>
                  <a:pt x="4541770" y="55951"/>
                  <a:pt x="4550439" y="63701"/>
                </a:cubicBezTo>
                <a:cubicBezTo>
                  <a:pt x="4559108" y="71452"/>
                  <a:pt x="4557760" y="76195"/>
                  <a:pt x="4546395" y="77930"/>
                </a:cubicBezTo>
                <a:cubicBezTo>
                  <a:pt x="4535030" y="79666"/>
                  <a:pt x="4520995" y="81365"/>
                  <a:pt x="4504289" y="83028"/>
                </a:cubicBezTo>
                <a:cubicBezTo>
                  <a:pt x="4499356" y="97010"/>
                  <a:pt x="4493107" y="107747"/>
                  <a:pt x="4485543" y="115240"/>
                </a:cubicBezTo>
                <a:cubicBezTo>
                  <a:pt x="4477978" y="122733"/>
                  <a:pt x="4474651" y="121672"/>
                  <a:pt x="4475562" y="112057"/>
                </a:cubicBezTo>
                <a:cubicBezTo>
                  <a:pt x="4476472" y="102441"/>
                  <a:pt x="4478269" y="93303"/>
                  <a:pt x="4480950" y="84642"/>
                </a:cubicBezTo>
                <a:cubicBezTo>
                  <a:pt x="4463828" y="87338"/>
                  <a:pt x="4449488" y="89783"/>
                  <a:pt x="4437929" y="91977"/>
                </a:cubicBezTo>
                <a:cubicBezTo>
                  <a:pt x="4438819" y="99849"/>
                  <a:pt x="4437725" y="108694"/>
                  <a:pt x="4434649" y="118510"/>
                </a:cubicBezTo>
                <a:cubicBezTo>
                  <a:pt x="4431573" y="128326"/>
                  <a:pt x="4425726" y="120636"/>
                  <a:pt x="4417107" y="95440"/>
                </a:cubicBezTo>
                <a:cubicBezTo>
                  <a:pt x="4411658" y="96329"/>
                  <a:pt x="4406625" y="97451"/>
                  <a:pt x="4402007" y="98806"/>
                </a:cubicBezTo>
                <a:cubicBezTo>
                  <a:pt x="4397390" y="100161"/>
                  <a:pt x="4391621" y="97322"/>
                  <a:pt x="4384702" y="90288"/>
                </a:cubicBezTo>
                <a:cubicBezTo>
                  <a:pt x="4377783" y="83254"/>
                  <a:pt x="4378231" y="79422"/>
                  <a:pt x="4386047" y="78791"/>
                </a:cubicBezTo>
                <a:cubicBezTo>
                  <a:pt x="4393862" y="78160"/>
                  <a:pt x="4403004" y="77113"/>
                  <a:pt x="4413472" y="75650"/>
                </a:cubicBezTo>
                <a:cubicBezTo>
                  <a:pt x="4411794" y="67491"/>
                  <a:pt x="4408224" y="59274"/>
                  <a:pt x="4402760" y="51000"/>
                </a:cubicBezTo>
                <a:cubicBezTo>
                  <a:pt x="4397296" y="42725"/>
                  <a:pt x="4398770" y="39058"/>
                  <a:pt x="4407180" y="39997"/>
                </a:cubicBezTo>
                <a:cubicBezTo>
                  <a:pt x="4415591" y="40936"/>
                  <a:pt x="4423041" y="41969"/>
                  <a:pt x="4429530" y="43095"/>
                </a:cubicBezTo>
                <a:cubicBezTo>
                  <a:pt x="4436018" y="44220"/>
                  <a:pt x="4438589" y="47232"/>
                  <a:pt x="4437241" y="52129"/>
                </a:cubicBezTo>
                <a:cubicBezTo>
                  <a:pt x="4435893" y="57026"/>
                  <a:pt x="4435549" y="63311"/>
                  <a:pt x="4436209" y="70983"/>
                </a:cubicBezTo>
                <a:cubicBezTo>
                  <a:pt x="4450219" y="68358"/>
                  <a:pt x="4466165" y="65827"/>
                  <a:pt x="4484048" y="63389"/>
                </a:cubicBezTo>
                <a:cubicBezTo>
                  <a:pt x="4487389" y="45464"/>
                  <a:pt x="4487934" y="32576"/>
                  <a:pt x="4485682" y="24725"/>
                </a:cubicBezTo>
                <a:cubicBezTo>
                  <a:pt x="4483994" y="18836"/>
                  <a:pt x="4485423" y="15832"/>
                  <a:pt x="4489970" y="15711"/>
                </a:cubicBezTo>
                <a:close/>
                <a:moveTo>
                  <a:pt x="2627024" y="7796"/>
                </a:moveTo>
                <a:cubicBezTo>
                  <a:pt x="2631199" y="8126"/>
                  <a:pt x="2636943" y="9442"/>
                  <a:pt x="2644257" y="11743"/>
                </a:cubicBezTo>
                <a:cubicBezTo>
                  <a:pt x="2658884" y="16117"/>
                  <a:pt x="2664398" y="22516"/>
                  <a:pt x="2660798" y="30941"/>
                </a:cubicBezTo>
                <a:cubicBezTo>
                  <a:pt x="2657199" y="39366"/>
                  <a:pt x="2655399" y="56786"/>
                  <a:pt x="2655399" y="83200"/>
                </a:cubicBezTo>
                <a:cubicBezTo>
                  <a:pt x="2655399" y="110060"/>
                  <a:pt x="2654682" y="130925"/>
                  <a:pt x="2653248" y="145796"/>
                </a:cubicBezTo>
                <a:cubicBezTo>
                  <a:pt x="2651814" y="160666"/>
                  <a:pt x="2648595" y="169263"/>
                  <a:pt x="2643590" y="171586"/>
                </a:cubicBezTo>
                <a:cubicBezTo>
                  <a:pt x="2638585" y="173909"/>
                  <a:pt x="2633426" y="170199"/>
                  <a:pt x="2628113" y="160455"/>
                </a:cubicBezTo>
                <a:cubicBezTo>
                  <a:pt x="2622800" y="150711"/>
                  <a:pt x="2621717" y="140981"/>
                  <a:pt x="2624865" y="131265"/>
                </a:cubicBezTo>
                <a:cubicBezTo>
                  <a:pt x="2628013" y="121550"/>
                  <a:pt x="2629587" y="103284"/>
                  <a:pt x="2629587" y="76468"/>
                </a:cubicBezTo>
                <a:cubicBezTo>
                  <a:pt x="2629587" y="49465"/>
                  <a:pt x="2627339" y="32418"/>
                  <a:pt x="2622843" y="25327"/>
                </a:cubicBezTo>
                <a:cubicBezTo>
                  <a:pt x="2618348" y="18236"/>
                  <a:pt x="2617136" y="13048"/>
                  <a:pt x="2619208" y="9764"/>
                </a:cubicBezTo>
                <a:cubicBezTo>
                  <a:pt x="2620244" y="8122"/>
                  <a:pt x="2622850" y="7466"/>
                  <a:pt x="2627024" y="7796"/>
                </a:cubicBezTo>
                <a:close/>
                <a:moveTo>
                  <a:pt x="1507006" y="5271"/>
                </a:moveTo>
                <a:cubicBezTo>
                  <a:pt x="1509059" y="5363"/>
                  <a:pt x="1511586" y="5771"/>
                  <a:pt x="1514586" y="6495"/>
                </a:cubicBezTo>
                <a:cubicBezTo>
                  <a:pt x="1526976" y="9707"/>
                  <a:pt x="1532691" y="13507"/>
                  <a:pt x="1531730" y="17895"/>
                </a:cubicBezTo>
                <a:lnTo>
                  <a:pt x="1530483" y="25080"/>
                </a:lnTo>
                <a:cubicBezTo>
                  <a:pt x="1535717" y="24348"/>
                  <a:pt x="1541291" y="22817"/>
                  <a:pt x="1547207" y="20487"/>
                </a:cubicBezTo>
                <a:cubicBezTo>
                  <a:pt x="1553122" y="18157"/>
                  <a:pt x="1558457" y="18064"/>
                  <a:pt x="1563210" y="20208"/>
                </a:cubicBezTo>
                <a:cubicBezTo>
                  <a:pt x="1567964" y="22351"/>
                  <a:pt x="1570897" y="25356"/>
                  <a:pt x="1572008" y="29220"/>
                </a:cubicBezTo>
                <a:cubicBezTo>
                  <a:pt x="1573120" y="33085"/>
                  <a:pt x="1568835" y="36082"/>
                  <a:pt x="1559156" y="38212"/>
                </a:cubicBezTo>
                <a:cubicBezTo>
                  <a:pt x="1549476" y="40341"/>
                  <a:pt x="1539832" y="41779"/>
                  <a:pt x="1530224" y="42524"/>
                </a:cubicBezTo>
                <a:lnTo>
                  <a:pt x="1529127" y="61561"/>
                </a:lnTo>
                <a:cubicBezTo>
                  <a:pt x="1529945" y="61561"/>
                  <a:pt x="1532089" y="60432"/>
                  <a:pt x="1535559" y="58173"/>
                </a:cubicBezTo>
                <a:cubicBezTo>
                  <a:pt x="1539029" y="55915"/>
                  <a:pt x="1543618" y="56065"/>
                  <a:pt x="1549326" y="58625"/>
                </a:cubicBezTo>
                <a:cubicBezTo>
                  <a:pt x="1555033" y="61185"/>
                  <a:pt x="1559392" y="65193"/>
                  <a:pt x="1562404" y="70649"/>
                </a:cubicBezTo>
                <a:cubicBezTo>
                  <a:pt x="1565415" y="76106"/>
                  <a:pt x="1564630" y="79701"/>
                  <a:pt x="1560049" y="81437"/>
                </a:cubicBezTo>
                <a:cubicBezTo>
                  <a:pt x="1555467" y="83172"/>
                  <a:pt x="1548540" y="90224"/>
                  <a:pt x="1539270" y="102592"/>
                </a:cubicBezTo>
                <a:cubicBezTo>
                  <a:pt x="1529999" y="114960"/>
                  <a:pt x="1519355" y="126691"/>
                  <a:pt x="1507337" y="137783"/>
                </a:cubicBezTo>
                <a:cubicBezTo>
                  <a:pt x="1495320" y="148875"/>
                  <a:pt x="1481525" y="156289"/>
                  <a:pt x="1465952" y="160025"/>
                </a:cubicBezTo>
                <a:cubicBezTo>
                  <a:pt x="1450378" y="163760"/>
                  <a:pt x="1448374" y="161498"/>
                  <a:pt x="1459939" y="153238"/>
                </a:cubicBezTo>
                <a:cubicBezTo>
                  <a:pt x="1471505" y="144978"/>
                  <a:pt x="1483891" y="134252"/>
                  <a:pt x="1497098" y="121059"/>
                </a:cubicBezTo>
                <a:lnTo>
                  <a:pt x="1506025" y="113422"/>
                </a:lnTo>
                <a:cubicBezTo>
                  <a:pt x="1500992" y="111644"/>
                  <a:pt x="1496890" y="109439"/>
                  <a:pt x="1493719" y="106808"/>
                </a:cubicBezTo>
                <a:lnTo>
                  <a:pt x="1488450" y="99614"/>
                </a:lnTo>
                <a:lnTo>
                  <a:pt x="1479266" y="107763"/>
                </a:lnTo>
                <a:cubicBezTo>
                  <a:pt x="1474932" y="110715"/>
                  <a:pt x="1470311" y="113028"/>
                  <a:pt x="1465403" y="114702"/>
                </a:cubicBezTo>
                <a:cubicBezTo>
                  <a:pt x="1455587" y="118051"/>
                  <a:pt x="1454107" y="115050"/>
                  <a:pt x="1460961" y="105700"/>
                </a:cubicBezTo>
                <a:cubicBezTo>
                  <a:pt x="1467816" y="96350"/>
                  <a:pt x="1473889" y="87094"/>
                  <a:pt x="1479180" y="77930"/>
                </a:cubicBezTo>
                <a:cubicBezTo>
                  <a:pt x="1484472" y="68767"/>
                  <a:pt x="1486670" y="61493"/>
                  <a:pt x="1485773" y="56108"/>
                </a:cubicBezTo>
                <a:cubicBezTo>
                  <a:pt x="1484877" y="50724"/>
                  <a:pt x="1486749" y="48522"/>
                  <a:pt x="1491388" y="49505"/>
                </a:cubicBezTo>
                <a:cubicBezTo>
                  <a:pt x="1496027" y="50487"/>
                  <a:pt x="1501229" y="52720"/>
                  <a:pt x="1506993" y="56205"/>
                </a:cubicBezTo>
                <a:lnTo>
                  <a:pt x="1507191" y="56695"/>
                </a:lnTo>
                <a:lnTo>
                  <a:pt x="1506724" y="38083"/>
                </a:lnTo>
                <a:cubicBezTo>
                  <a:pt x="1506287" y="28568"/>
                  <a:pt x="1504487" y="20200"/>
                  <a:pt x="1501325" y="12980"/>
                </a:cubicBezTo>
                <a:cubicBezTo>
                  <a:pt x="1498954" y="7565"/>
                  <a:pt x="1500847" y="4995"/>
                  <a:pt x="1507006" y="5271"/>
                </a:cubicBezTo>
                <a:close/>
                <a:moveTo>
                  <a:pt x="1920697" y="4860"/>
                </a:moveTo>
                <a:cubicBezTo>
                  <a:pt x="1924870" y="4860"/>
                  <a:pt x="1932675" y="6957"/>
                  <a:pt x="1944111" y="11152"/>
                </a:cubicBezTo>
                <a:cubicBezTo>
                  <a:pt x="1955547" y="15346"/>
                  <a:pt x="1959595" y="19992"/>
                  <a:pt x="1956254" y="25090"/>
                </a:cubicBezTo>
                <a:cubicBezTo>
                  <a:pt x="1952912" y="30188"/>
                  <a:pt x="1949858" y="36423"/>
                  <a:pt x="1947090" y="43794"/>
                </a:cubicBezTo>
                <a:cubicBezTo>
                  <a:pt x="1944323" y="51164"/>
                  <a:pt x="1940953" y="57976"/>
                  <a:pt x="1936980" y="64228"/>
                </a:cubicBezTo>
                <a:cubicBezTo>
                  <a:pt x="1951794" y="62479"/>
                  <a:pt x="1967984" y="60253"/>
                  <a:pt x="1985551" y="57549"/>
                </a:cubicBezTo>
                <a:cubicBezTo>
                  <a:pt x="2003117" y="54846"/>
                  <a:pt x="2017174" y="52584"/>
                  <a:pt x="2027722" y="50763"/>
                </a:cubicBezTo>
                <a:cubicBezTo>
                  <a:pt x="2038269" y="48942"/>
                  <a:pt x="2048694" y="48988"/>
                  <a:pt x="2058998" y="50903"/>
                </a:cubicBezTo>
                <a:cubicBezTo>
                  <a:pt x="2069301" y="52817"/>
                  <a:pt x="2076959" y="57388"/>
                  <a:pt x="2081971" y="64616"/>
                </a:cubicBezTo>
                <a:cubicBezTo>
                  <a:pt x="2086982" y="71843"/>
                  <a:pt x="2086172" y="76088"/>
                  <a:pt x="2079540" y="77350"/>
                </a:cubicBezTo>
                <a:cubicBezTo>
                  <a:pt x="2072908" y="78612"/>
                  <a:pt x="2062310" y="78791"/>
                  <a:pt x="2047748" y="77887"/>
                </a:cubicBezTo>
                <a:cubicBezTo>
                  <a:pt x="2033185" y="76984"/>
                  <a:pt x="2016382" y="77203"/>
                  <a:pt x="1997338" y="78544"/>
                </a:cubicBezTo>
                <a:cubicBezTo>
                  <a:pt x="1978295" y="79884"/>
                  <a:pt x="1956383" y="82261"/>
                  <a:pt x="1931603" y="85674"/>
                </a:cubicBezTo>
                <a:cubicBezTo>
                  <a:pt x="1924074" y="102438"/>
                  <a:pt x="1916416" y="116126"/>
                  <a:pt x="1908630" y="126737"/>
                </a:cubicBezTo>
                <a:cubicBezTo>
                  <a:pt x="1910680" y="128257"/>
                  <a:pt x="1919503" y="127250"/>
                  <a:pt x="1935098" y="123715"/>
                </a:cubicBezTo>
                <a:cubicBezTo>
                  <a:pt x="1950693" y="120180"/>
                  <a:pt x="1961391" y="117255"/>
                  <a:pt x="1967192" y="114939"/>
                </a:cubicBezTo>
                <a:cubicBezTo>
                  <a:pt x="1972992" y="112623"/>
                  <a:pt x="1979402" y="112659"/>
                  <a:pt x="1986422" y="115047"/>
                </a:cubicBezTo>
                <a:cubicBezTo>
                  <a:pt x="1993441" y="117434"/>
                  <a:pt x="1999776" y="120213"/>
                  <a:pt x="2005426" y="123382"/>
                </a:cubicBezTo>
                <a:cubicBezTo>
                  <a:pt x="2011076" y="126551"/>
                  <a:pt x="2012324" y="133334"/>
                  <a:pt x="2009169" y="143731"/>
                </a:cubicBezTo>
                <a:cubicBezTo>
                  <a:pt x="2006014" y="154127"/>
                  <a:pt x="2004881" y="165291"/>
                  <a:pt x="2005770" y="177222"/>
                </a:cubicBezTo>
                <a:cubicBezTo>
                  <a:pt x="2006659" y="189153"/>
                  <a:pt x="2007552" y="203210"/>
                  <a:pt x="2008448" y="219393"/>
                </a:cubicBezTo>
                <a:cubicBezTo>
                  <a:pt x="2009345" y="235576"/>
                  <a:pt x="2010255" y="250332"/>
                  <a:pt x="2011180" y="263661"/>
                </a:cubicBezTo>
                <a:cubicBezTo>
                  <a:pt x="2012105" y="276991"/>
                  <a:pt x="2010635" y="288248"/>
                  <a:pt x="2006770" y="297432"/>
                </a:cubicBezTo>
                <a:cubicBezTo>
                  <a:pt x="2002906" y="306617"/>
                  <a:pt x="1997087" y="314168"/>
                  <a:pt x="1989315" y="320083"/>
                </a:cubicBezTo>
                <a:cubicBezTo>
                  <a:pt x="1981543" y="325998"/>
                  <a:pt x="1976527" y="324790"/>
                  <a:pt x="1974268" y="316458"/>
                </a:cubicBezTo>
                <a:cubicBezTo>
                  <a:pt x="1972010" y="308127"/>
                  <a:pt x="1966328" y="298200"/>
                  <a:pt x="1957222" y="286677"/>
                </a:cubicBezTo>
                <a:cubicBezTo>
                  <a:pt x="1948115" y="275155"/>
                  <a:pt x="1948255" y="270767"/>
                  <a:pt x="1957641" y="273513"/>
                </a:cubicBezTo>
                <a:cubicBezTo>
                  <a:pt x="1967027" y="276259"/>
                  <a:pt x="1973326" y="277611"/>
                  <a:pt x="1976538" y="277568"/>
                </a:cubicBezTo>
                <a:cubicBezTo>
                  <a:pt x="1979750" y="277525"/>
                  <a:pt x="1981356" y="267178"/>
                  <a:pt x="1981356" y="246528"/>
                </a:cubicBezTo>
                <a:cubicBezTo>
                  <a:pt x="1981356" y="222451"/>
                  <a:pt x="1980489" y="198295"/>
                  <a:pt x="1978753" y="174060"/>
                </a:cubicBezTo>
                <a:cubicBezTo>
                  <a:pt x="1977018" y="149825"/>
                  <a:pt x="1973616" y="136962"/>
                  <a:pt x="1968547" y="135471"/>
                </a:cubicBezTo>
                <a:cubicBezTo>
                  <a:pt x="1963477" y="133979"/>
                  <a:pt x="1944853" y="136582"/>
                  <a:pt x="1912674" y="143279"/>
                </a:cubicBezTo>
                <a:lnTo>
                  <a:pt x="1912674" y="170855"/>
                </a:lnTo>
                <a:cubicBezTo>
                  <a:pt x="1919170" y="170941"/>
                  <a:pt x="1928993" y="169163"/>
                  <a:pt x="1942143" y="165520"/>
                </a:cubicBezTo>
                <a:cubicBezTo>
                  <a:pt x="1955293" y="161878"/>
                  <a:pt x="1963793" y="163491"/>
                  <a:pt x="1967643" y="170360"/>
                </a:cubicBezTo>
                <a:cubicBezTo>
                  <a:pt x="1971494" y="177229"/>
                  <a:pt x="1966955" y="181983"/>
                  <a:pt x="1954027" y="184622"/>
                </a:cubicBezTo>
                <a:cubicBezTo>
                  <a:pt x="1941099" y="187260"/>
                  <a:pt x="1927315" y="188580"/>
                  <a:pt x="1912674" y="188580"/>
                </a:cubicBezTo>
                <a:cubicBezTo>
                  <a:pt x="1912674" y="197643"/>
                  <a:pt x="1911777" y="207035"/>
                  <a:pt x="1909985" y="216758"/>
                </a:cubicBezTo>
                <a:cubicBezTo>
                  <a:pt x="1922676" y="216830"/>
                  <a:pt x="1934184" y="215048"/>
                  <a:pt x="1944509" y="211413"/>
                </a:cubicBezTo>
                <a:cubicBezTo>
                  <a:pt x="1954834" y="207777"/>
                  <a:pt x="1962682" y="209620"/>
                  <a:pt x="1968052" y="216941"/>
                </a:cubicBezTo>
                <a:cubicBezTo>
                  <a:pt x="1973423" y="224262"/>
                  <a:pt x="1967274" y="229463"/>
                  <a:pt x="1949607" y="232547"/>
                </a:cubicBezTo>
                <a:cubicBezTo>
                  <a:pt x="1931940" y="235630"/>
                  <a:pt x="1918589" y="235372"/>
                  <a:pt x="1909555" y="231772"/>
                </a:cubicBezTo>
                <a:cubicBezTo>
                  <a:pt x="1907948" y="255018"/>
                  <a:pt x="1903571" y="273427"/>
                  <a:pt x="1896423" y="287000"/>
                </a:cubicBezTo>
                <a:cubicBezTo>
                  <a:pt x="1889274" y="300573"/>
                  <a:pt x="1882971" y="302685"/>
                  <a:pt x="1877515" y="293335"/>
                </a:cubicBezTo>
                <a:cubicBezTo>
                  <a:pt x="1872059" y="283985"/>
                  <a:pt x="1871367" y="274646"/>
                  <a:pt x="1875439" y="265318"/>
                </a:cubicBezTo>
                <a:cubicBezTo>
                  <a:pt x="1879512" y="255989"/>
                  <a:pt x="1882660" y="245550"/>
                  <a:pt x="1884882" y="233999"/>
                </a:cubicBezTo>
                <a:cubicBezTo>
                  <a:pt x="1887105" y="222448"/>
                  <a:pt x="1888890" y="206157"/>
                  <a:pt x="1890238" y="185127"/>
                </a:cubicBezTo>
                <a:cubicBezTo>
                  <a:pt x="1891586" y="164097"/>
                  <a:pt x="1892203" y="150850"/>
                  <a:pt x="1892088" y="145387"/>
                </a:cubicBezTo>
                <a:cubicBezTo>
                  <a:pt x="1881763" y="164216"/>
                  <a:pt x="1869477" y="180517"/>
                  <a:pt x="1855230" y="194291"/>
                </a:cubicBezTo>
                <a:cubicBezTo>
                  <a:pt x="1840983" y="208064"/>
                  <a:pt x="1823797" y="219554"/>
                  <a:pt x="1803670" y="228761"/>
                </a:cubicBezTo>
                <a:cubicBezTo>
                  <a:pt x="1783544" y="237967"/>
                  <a:pt x="1782149" y="234884"/>
                  <a:pt x="1799486" y="219511"/>
                </a:cubicBezTo>
                <a:cubicBezTo>
                  <a:pt x="1816824" y="204139"/>
                  <a:pt x="1834864" y="185070"/>
                  <a:pt x="1853606" y="162305"/>
                </a:cubicBezTo>
                <a:cubicBezTo>
                  <a:pt x="1872349" y="139540"/>
                  <a:pt x="1889285" y="114548"/>
                  <a:pt x="1904414" y="87330"/>
                </a:cubicBezTo>
                <a:cubicBezTo>
                  <a:pt x="1869983" y="91790"/>
                  <a:pt x="1847756" y="95157"/>
                  <a:pt x="1837732" y="97430"/>
                </a:cubicBezTo>
                <a:cubicBezTo>
                  <a:pt x="1827708" y="99702"/>
                  <a:pt x="1818093" y="97175"/>
                  <a:pt x="1808886" y="89847"/>
                </a:cubicBezTo>
                <a:cubicBezTo>
                  <a:pt x="1799680" y="82519"/>
                  <a:pt x="1797669" y="78457"/>
                  <a:pt x="1802853" y="77662"/>
                </a:cubicBezTo>
                <a:cubicBezTo>
                  <a:pt x="1808037" y="76866"/>
                  <a:pt x="1817820" y="76242"/>
                  <a:pt x="1832204" y="75790"/>
                </a:cubicBezTo>
                <a:cubicBezTo>
                  <a:pt x="1846587" y="75338"/>
                  <a:pt x="1872270" y="72539"/>
                  <a:pt x="1909254" y="67390"/>
                </a:cubicBezTo>
                <a:cubicBezTo>
                  <a:pt x="1919521" y="42281"/>
                  <a:pt x="1922633" y="25582"/>
                  <a:pt x="1918589" y="17293"/>
                </a:cubicBezTo>
                <a:cubicBezTo>
                  <a:pt x="1914545" y="9004"/>
                  <a:pt x="1915248" y="4860"/>
                  <a:pt x="1920697" y="4860"/>
                </a:cubicBezTo>
                <a:close/>
                <a:moveTo>
                  <a:pt x="2283333" y="3"/>
                </a:moveTo>
                <a:cubicBezTo>
                  <a:pt x="2284699" y="34"/>
                  <a:pt x="2286272" y="416"/>
                  <a:pt x="2288050" y="1149"/>
                </a:cubicBezTo>
                <a:cubicBezTo>
                  <a:pt x="2295163" y="4082"/>
                  <a:pt x="2301666" y="8291"/>
                  <a:pt x="2307560" y="13776"/>
                </a:cubicBezTo>
                <a:cubicBezTo>
                  <a:pt x="2313454" y="19261"/>
                  <a:pt x="2314748" y="23330"/>
                  <a:pt x="2311443" y="25983"/>
                </a:cubicBezTo>
                <a:cubicBezTo>
                  <a:pt x="2308137" y="28636"/>
                  <a:pt x="2303036" y="31045"/>
                  <a:pt x="2296138" y="33211"/>
                </a:cubicBezTo>
                <a:cubicBezTo>
                  <a:pt x="2315956" y="33211"/>
                  <a:pt x="2329432" y="31407"/>
                  <a:pt x="2336567" y="27801"/>
                </a:cubicBezTo>
                <a:cubicBezTo>
                  <a:pt x="2343701" y="24194"/>
                  <a:pt x="2350649" y="24083"/>
                  <a:pt x="2357410" y="27467"/>
                </a:cubicBezTo>
                <a:cubicBezTo>
                  <a:pt x="2364172" y="30852"/>
                  <a:pt x="2370273" y="35189"/>
                  <a:pt x="2375715" y="40481"/>
                </a:cubicBezTo>
                <a:cubicBezTo>
                  <a:pt x="2381157" y="45773"/>
                  <a:pt x="2380680" y="49845"/>
                  <a:pt x="2374285" y="52699"/>
                </a:cubicBezTo>
                <a:cubicBezTo>
                  <a:pt x="2367889" y="55553"/>
                  <a:pt x="2361827" y="60507"/>
                  <a:pt x="2356098" y="67562"/>
                </a:cubicBezTo>
                <a:cubicBezTo>
                  <a:pt x="2350369" y="74618"/>
                  <a:pt x="2342281" y="83136"/>
                  <a:pt x="2331834" y="93117"/>
                </a:cubicBezTo>
                <a:cubicBezTo>
                  <a:pt x="2321388" y="103098"/>
                  <a:pt x="2310693" y="111963"/>
                  <a:pt x="2299752" y="119714"/>
                </a:cubicBezTo>
                <a:lnTo>
                  <a:pt x="2295203" y="122226"/>
                </a:lnTo>
                <a:lnTo>
                  <a:pt x="2299233" y="121797"/>
                </a:lnTo>
                <a:cubicBezTo>
                  <a:pt x="2300853" y="121988"/>
                  <a:pt x="2302743" y="122512"/>
                  <a:pt x="2304903" y="123371"/>
                </a:cubicBezTo>
                <a:cubicBezTo>
                  <a:pt x="2313543" y="126805"/>
                  <a:pt x="2319867" y="131079"/>
                  <a:pt x="2323875" y="136191"/>
                </a:cubicBezTo>
                <a:cubicBezTo>
                  <a:pt x="2327884" y="141303"/>
                  <a:pt x="2327844" y="145308"/>
                  <a:pt x="2323757" y="148205"/>
                </a:cubicBezTo>
                <a:cubicBezTo>
                  <a:pt x="2319670" y="151101"/>
                  <a:pt x="2315418" y="153267"/>
                  <a:pt x="2311002" y="154701"/>
                </a:cubicBezTo>
                <a:cubicBezTo>
                  <a:pt x="2319591" y="154701"/>
                  <a:pt x="2328826" y="153625"/>
                  <a:pt x="2338707" y="151474"/>
                </a:cubicBezTo>
                <a:cubicBezTo>
                  <a:pt x="2348587" y="149323"/>
                  <a:pt x="2356274" y="146617"/>
                  <a:pt x="2361766" y="143354"/>
                </a:cubicBezTo>
                <a:cubicBezTo>
                  <a:pt x="2367258" y="140092"/>
                  <a:pt x="2374102" y="140389"/>
                  <a:pt x="2382297" y="144247"/>
                </a:cubicBezTo>
                <a:cubicBezTo>
                  <a:pt x="2390493" y="148104"/>
                  <a:pt x="2397979" y="153292"/>
                  <a:pt x="2404754" y="159809"/>
                </a:cubicBezTo>
                <a:cubicBezTo>
                  <a:pt x="2411530" y="166327"/>
                  <a:pt x="2411505" y="171500"/>
                  <a:pt x="2404679" y="175329"/>
                </a:cubicBezTo>
                <a:cubicBezTo>
                  <a:pt x="2397853" y="179158"/>
                  <a:pt x="2389529" y="186873"/>
                  <a:pt x="2379706" y="198474"/>
                </a:cubicBezTo>
                <a:cubicBezTo>
                  <a:pt x="2369882" y="210075"/>
                  <a:pt x="2354341" y="225602"/>
                  <a:pt x="2333082" y="245055"/>
                </a:cubicBezTo>
                <a:cubicBezTo>
                  <a:pt x="2311823" y="264507"/>
                  <a:pt x="2287469" y="280862"/>
                  <a:pt x="2260022" y="294120"/>
                </a:cubicBezTo>
                <a:cubicBezTo>
                  <a:pt x="2232575" y="307377"/>
                  <a:pt x="2205612" y="315372"/>
                  <a:pt x="2179133" y="318104"/>
                </a:cubicBezTo>
                <a:cubicBezTo>
                  <a:pt x="2152653" y="320836"/>
                  <a:pt x="2151456" y="317520"/>
                  <a:pt x="2175540" y="308155"/>
                </a:cubicBezTo>
                <a:cubicBezTo>
                  <a:pt x="2199625" y="298791"/>
                  <a:pt x="2223637" y="287455"/>
                  <a:pt x="2247579" y="274148"/>
                </a:cubicBezTo>
                <a:cubicBezTo>
                  <a:pt x="2271520" y="260840"/>
                  <a:pt x="2288552" y="249683"/>
                  <a:pt x="2298676" y="240678"/>
                </a:cubicBezTo>
                <a:cubicBezTo>
                  <a:pt x="2292352" y="236777"/>
                  <a:pt x="2284024" y="228897"/>
                  <a:pt x="2273692" y="217038"/>
                </a:cubicBezTo>
                <a:cubicBezTo>
                  <a:pt x="2263360" y="205178"/>
                  <a:pt x="2261202" y="198342"/>
                  <a:pt x="2267217" y="196528"/>
                </a:cubicBezTo>
                <a:cubicBezTo>
                  <a:pt x="2273233" y="194714"/>
                  <a:pt x="2282458" y="196248"/>
                  <a:pt x="2294890" y="201131"/>
                </a:cubicBezTo>
                <a:cubicBezTo>
                  <a:pt x="2307323" y="206014"/>
                  <a:pt x="2313891" y="215718"/>
                  <a:pt x="2314594" y="230245"/>
                </a:cubicBezTo>
                <a:cubicBezTo>
                  <a:pt x="2324230" y="220350"/>
                  <a:pt x="2334336" y="208570"/>
                  <a:pt x="2344913" y="194904"/>
                </a:cubicBezTo>
                <a:cubicBezTo>
                  <a:pt x="2355488" y="181237"/>
                  <a:pt x="2360776" y="172354"/>
                  <a:pt x="2360776" y="168252"/>
                </a:cubicBezTo>
                <a:cubicBezTo>
                  <a:pt x="2360776" y="166503"/>
                  <a:pt x="2356618" y="166528"/>
                  <a:pt x="2348300" y="168328"/>
                </a:cubicBezTo>
                <a:cubicBezTo>
                  <a:pt x="2339983" y="170127"/>
                  <a:pt x="2331486" y="171701"/>
                  <a:pt x="2322811" y="173049"/>
                </a:cubicBezTo>
                <a:cubicBezTo>
                  <a:pt x="2314135" y="174397"/>
                  <a:pt x="2306693" y="172375"/>
                  <a:pt x="2300483" y="166983"/>
                </a:cubicBezTo>
                <a:cubicBezTo>
                  <a:pt x="2287548" y="180836"/>
                  <a:pt x="2271910" y="192573"/>
                  <a:pt x="2253569" y="202196"/>
                </a:cubicBezTo>
                <a:cubicBezTo>
                  <a:pt x="2235228" y="211818"/>
                  <a:pt x="2218142" y="218475"/>
                  <a:pt x="2202310" y="222168"/>
                </a:cubicBezTo>
                <a:cubicBezTo>
                  <a:pt x="2186478" y="225861"/>
                  <a:pt x="2186435" y="222645"/>
                  <a:pt x="2202181" y="212521"/>
                </a:cubicBezTo>
                <a:cubicBezTo>
                  <a:pt x="2217927" y="202396"/>
                  <a:pt x="2233991" y="191358"/>
                  <a:pt x="2250375" y="179405"/>
                </a:cubicBezTo>
                <a:cubicBezTo>
                  <a:pt x="2266759" y="167453"/>
                  <a:pt x="2277783" y="156898"/>
                  <a:pt x="2283447" y="147742"/>
                </a:cubicBezTo>
                <a:cubicBezTo>
                  <a:pt x="2289111" y="138586"/>
                  <a:pt x="2291944" y="132373"/>
                  <a:pt x="2291944" y="129104"/>
                </a:cubicBezTo>
                <a:cubicBezTo>
                  <a:pt x="2291944" y="127289"/>
                  <a:pt x="2292213" y="125810"/>
                  <a:pt x="2292754" y="124664"/>
                </a:cubicBezTo>
                <a:lnTo>
                  <a:pt x="2295164" y="122247"/>
                </a:lnTo>
                <a:lnTo>
                  <a:pt x="2253806" y="145086"/>
                </a:lnTo>
                <a:cubicBezTo>
                  <a:pt x="2234117" y="154249"/>
                  <a:pt x="2215528" y="159290"/>
                  <a:pt x="2198040" y="160207"/>
                </a:cubicBezTo>
                <a:cubicBezTo>
                  <a:pt x="2180552" y="161125"/>
                  <a:pt x="2178943" y="158010"/>
                  <a:pt x="2193211" y="150861"/>
                </a:cubicBezTo>
                <a:cubicBezTo>
                  <a:pt x="2207480" y="143713"/>
                  <a:pt x="2221426" y="136847"/>
                  <a:pt x="2235049" y="130265"/>
                </a:cubicBezTo>
                <a:cubicBezTo>
                  <a:pt x="2248672" y="123683"/>
                  <a:pt x="2263134" y="115746"/>
                  <a:pt x="2278435" y="106453"/>
                </a:cubicBezTo>
                <a:cubicBezTo>
                  <a:pt x="2263564" y="95354"/>
                  <a:pt x="2255122" y="86441"/>
                  <a:pt x="2253107" y="79716"/>
                </a:cubicBezTo>
                <a:lnTo>
                  <a:pt x="2254554" y="74080"/>
                </a:lnTo>
                <a:lnTo>
                  <a:pt x="2252934" y="75360"/>
                </a:lnTo>
                <a:cubicBezTo>
                  <a:pt x="2237942" y="86710"/>
                  <a:pt x="2221121" y="94920"/>
                  <a:pt x="2202471" y="99989"/>
                </a:cubicBezTo>
                <a:cubicBezTo>
                  <a:pt x="2183822" y="105059"/>
                  <a:pt x="2182764" y="101882"/>
                  <a:pt x="2199299" y="90460"/>
                </a:cubicBezTo>
                <a:cubicBezTo>
                  <a:pt x="2215833" y="79038"/>
                  <a:pt x="2232715" y="64716"/>
                  <a:pt x="2249945" y="47493"/>
                </a:cubicBezTo>
                <a:cubicBezTo>
                  <a:pt x="2267174" y="30271"/>
                  <a:pt x="2276055" y="17508"/>
                  <a:pt x="2276585" y="9205"/>
                </a:cubicBezTo>
                <a:cubicBezTo>
                  <a:pt x="2276983" y="2978"/>
                  <a:pt x="2279232" y="-89"/>
                  <a:pt x="2283333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1081" y="4429773"/>
            <a:ext cx="7877819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豆浆可以分别和下面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种点心搭配，牛奶也可以和下面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种点心搭配，则一共有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（种）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571084" y="2417240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豆浆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754757" y="2931545"/>
            <a:ext cx="1263743" cy="5823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4097747" y="2415119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牛奶</a:t>
            </a:r>
          </a:p>
        </p:txBody>
      </p:sp>
      <p:sp>
        <p:nvSpPr>
          <p:cNvPr id="44" name="矩形 43"/>
          <p:cNvSpPr/>
          <p:nvPr/>
        </p:nvSpPr>
        <p:spPr>
          <a:xfrm>
            <a:off x="1074991" y="3557643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蛋糕</a:t>
            </a:r>
          </a:p>
        </p:txBody>
      </p:sp>
      <p:sp>
        <p:nvSpPr>
          <p:cNvPr id="45" name="矩形 44"/>
          <p:cNvSpPr/>
          <p:nvPr/>
        </p:nvSpPr>
        <p:spPr>
          <a:xfrm>
            <a:off x="2598818" y="3562927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油条</a:t>
            </a:r>
          </a:p>
        </p:txBody>
      </p:sp>
      <p:sp>
        <p:nvSpPr>
          <p:cNvPr id="46" name="矩形 45"/>
          <p:cNvSpPr/>
          <p:nvPr/>
        </p:nvSpPr>
        <p:spPr>
          <a:xfrm>
            <a:off x="4131847" y="3554199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饼干</a:t>
            </a:r>
          </a:p>
        </p:txBody>
      </p:sp>
      <p:sp>
        <p:nvSpPr>
          <p:cNvPr id="47" name="矩形 46"/>
          <p:cNvSpPr/>
          <p:nvPr/>
        </p:nvSpPr>
        <p:spPr>
          <a:xfrm>
            <a:off x="5574042" y="3562926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面包</a:t>
            </a: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3018498" y="2931545"/>
            <a:ext cx="32746" cy="6014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46" idx="0"/>
          </p:cNvCxnSpPr>
          <p:nvPr/>
        </p:nvCxnSpPr>
        <p:spPr>
          <a:xfrm flipH="1" flipV="1">
            <a:off x="3174260" y="2943875"/>
            <a:ext cx="1463321" cy="6103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 flipV="1">
            <a:off x="3202955" y="2943878"/>
            <a:ext cx="2840588" cy="5689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1813073" y="2895570"/>
            <a:ext cx="2736982" cy="615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5" idx="0"/>
          </p:cNvCxnSpPr>
          <p:nvPr/>
        </p:nvCxnSpPr>
        <p:spPr>
          <a:xfrm flipV="1">
            <a:off x="3104552" y="2901139"/>
            <a:ext cx="1432839" cy="661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 flipV="1">
            <a:off x="4663181" y="2905959"/>
            <a:ext cx="1445" cy="627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47" idx="0"/>
          </p:cNvCxnSpPr>
          <p:nvPr/>
        </p:nvCxnSpPr>
        <p:spPr>
          <a:xfrm flipH="1" flipV="1">
            <a:off x="4779194" y="2932823"/>
            <a:ext cx="1300580" cy="630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/>
          <p:cNvSpPr/>
          <p:nvPr/>
        </p:nvSpPr>
        <p:spPr>
          <a:xfrm>
            <a:off x="3511661" y="1506104"/>
            <a:ext cx="7093130" cy="733946"/>
          </a:xfrm>
          <a:custGeom>
            <a:avLst/>
            <a:gdLst/>
            <a:ahLst/>
            <a:cxnLst/>
            <a:rect l="l" t="t" r="r" b="b"/>
            <a:pathLst>
              <a:path w="7093130" h="733946">
                <a:moveTo>
                  <a:pt x="783514" y="664310"/>
                </a:moveTo>
                <a:lnTo>
                  <a:pt x="829567" y="664310"/>
                </a:lnTo>
                <a:lnTo>
                  <a:pt x="829567" y="710342"/>
                </a:lnTo>
                <a:lnTo>
                  <a:pt x="783514" y="710342"/>
                </a:lnTo>
                <a:close/>
                <a:moveTo>
                  <a:pt x="233854" y="647295"/>
                </a:moveTo>
                <a:cubicBezTo>
                  <a:pt x="232083" y="647037"/>
                  <a:pt x="225444" y="647808"/>
                  <a:pt x="213935" y="649608"/>
                </a:cubicBezTo>
                <a:cubicBezTo>
                  <a:pt x="202427" y="651407"/>
                  <a:pt x="189310" y="653447"/>
                  <a:pt x="174582" y="655727"/>
                </a:cubicBezTo>
                <a:cubicBezTo>
                  <a:pt x="176360" y="670512"/>
                  <a:pt x="178397" y="683712"/>
                  <a:pt x="180691" y="695328"/>
                </a:cubicBezTo>
                <a:cubicBezTo>
                  <a:pt x="191848" y="694554"/>
                  <a:pt x="208346" y="692481"/>
                  <a:pt x="230187" y="689112"/>
                </a:cubicBezTo>
                <a:cubicBezTo>
                  <a:pt x="232596" y="677840"/>
                  <a:pt x="234252" y="668117"/>
                  <a:pt x="235155" y="659944"/>
                </a:cubicBezTo>
                <a:cubicBezTo>
                  <a:pt x="236059" y="651770"/>
                  <a:pt x="235625" y="647554"/>
                  <a:pt x="233854" y="647295"/>
                </a:cubicBezTo>
                <a:close/>
                <a:moveTo>
                  <a:pt x="511779" y="638717"/>
                </a:moveTo>
                <a:cubicBezTo>
                  <a:pt x="515526" y="639015"/>
                  <a:pt x="513108" y="642391"/>
                  <a:pt x="504525" y="648844"/>
                </a:cubicBezTo>
                <a:cubicBezTo>
                  <a:pt x="493082" y="657448"/>
                  <a:pt x="480215" y="665669"/>
                  <a:pt x="465925" y="673506"/>
                </a:cubicBezTo>
                <a:cubicBezTo>
                  <a:pt x="451635" y="681343"/>
                  <a:pt x="440715" y="688767"/>
                  <a:pt x="433165" y="695780"/>
                </a:cubicBezTo>
                <a:cubicBezTo>
                  <a:pt x="425614" y="702792"/>
                  <a:pt x="416408" y="701078"/>
                  <a:pt x="405545" y="690639"/>
                </a:cubicBezTo>
                <a:cubicBezTo>
                  <a:pt x="394683" y="680199"/>
                  <a:pt x="391180" y="674560"/>
                  <a:pt x="395038" y="673721"/>
                </a:cubicBezTo>
                <a:cubicBezTo>
                  <a:pt x="398895" y="672882"/>
                  <a:pt x="405398" y="671806"/>
                  <a:pt x="414547" y="670494"/>
                </a:cubicBezTo>
                <a:cubicBezTo>
                  <a:pt x="423696" y="669182"/>
                  <a:pt x="432928" y="666311"/>
                  <a:pt x="442242" y="661879"/>
                </a:cubicBezTo>
                <a:cubicBezTo>
                  <a:pt x="451556" y="657448"/>
                  <a:pt x="461612" y="653433"/>
                  <a:pt x="472410" y="649834"/>
                </a:cubicBezTo>
                <a:cubicBezTo>
                  <a:pt x="484312" y="645245"/>
                  <a:pt x="495501" y="641782"/>
                  <a:pt x="505977" y="639444"/>
                </a:cubicBezTo>
                <a:cubicBezTo>
                  <a:pt x="508596" y="638860"/>
                  <a:pt x="510530" y="638617"/>
                  <a:pt x="511779" y="638717"/>
                </a:cubicBezTo>
                <a:close/>
                <a:moveTo>
                  <a:pt x="196803" y="505177"/>
                </a:moveTo>
                <a:cubicBezTo>
                  <a:pt x="191611" y="517165"/>
                  <a:pt x="185553" y="526859"/>
                  <a:pt x="178626" y="534259"/>
                </a:cubicBezTo>
                <a:cubicBezTo>
                  <a:pt x="183517" y="534732"/>
                  <a:pt x="187904" y="536424"/>
                  <a:pt x="191790" y="539335"/>
                </a:cubicBezTo>
                <a:lnTo>
                  <a:pt x="204417" y="549553"/>
                </a:lnTo>
                <a:cubicBezTo>
                  <a:pt x="210627" y="540088"/>
                  <a:pt x="215502" y="531373"/>
                  <a:pt x="219044" y="523407"/>
                </a:cubicBezTo>
                <a:cubicBezTo>
                  <a:pt x="222586" y="515441"/>
                  <a:pt x="224583" y="510637"/>
                  <a:pt x="225035" y="508995"/>
                </a:cubicBezTo>
                <a:cubicBezTo>
                  <a:pt x="225487" y="507353"/>
                  <a:pt x="223855" y="506747"/>
                  <a:pt x="220142" y="507177"/>
                </a:cubicBezTo>
                <a:cubicBezTo>
                  <a:pt x="216427" y="507607"/>
                  <a:pt x="212752" y="508056"/>
                  <a:pt x="209117" y="508522"/>
                </a:cubicBezTo>
                <a:cubicBezTo>
                  <a:pt x="205482" y="508988"/>
                  <a:pt x="201377" y="507873"/>
                  <a:pt x="196803" y="505177"/>
                </a:cubicBezTo>
                <a:close/>
                <a:moveTo>
                  <a:pt x="105674" y="492892"/>
                </a:moveTo>
                <a:cubicBezTo>
                  <a:pt x="103860" y="493180"/>
                  <a:pt x="101426" y="493877"/>
                  <a:pt x="98372" y="494981"/>
                </a:cubicBezTo>
                <a:cubicBezTo>
                  <a:pt x="92263" y="497189"/>
                  <a:pt x="82124" y="500201"/>
                  <a:pt x="67956" y="504015"/>
                </a:cubicBezTo>
                <a:cubicBezTo>
                  <a:pt x="70565" y="514283"/>
                  <a:pt x="73462" y="527210"/>
                  <a:pt x="76646" y="542798"/>
                </a:cubicBezTo>
                <a:cubicBezTo>
                  <a:pt x="85064" y="541164"/>
                  <a:pt x="95647" y="538346"/>
                  <a:pt x="108395" y="534345"/>
                </a:cubicBezTo>
                <a:cubicBezTo>
                  <a:pt x="109213" y="521940"/>
                  <a:pt x="109847" y="512254"/>
                  <a:pt x="110299" y="505284"/>
                </a:cubicBezTo>
                <a:cubicBezTo>
                  <a:pt x="110750" y="498315"/>
                  <a:pt x="110403" y="494303"/>
                  <a:pt x="109256" y="493249"/>
                </a:cubicBezTo>
                <a:cubicBezTo>
                  <a:pt x="108682" y="492722"/>
                  <a:pt x="107488" y="492603"/>
                  <a:pt x="105674" y="492892"/>
                </a:cubicBezTo>
                <a:close/>
                <a:moveTo>
                  <a:pt x="116416" y="468539"/>
                </a:moveTo>
                <a:cubicBezTo>
                  <a:pt x="119508" y="468202"/>
                  <a:pt x="122900" y="468753"/>
                  <a:pt x="126593" y="470190"/>
                </a:cubicBezTo>
                <a:cubicBezTo>
                  <a:pt x="133978" y="473065"/>
                  <a:pt x="140897" y="476952"/>
                  <a:pt x="147350" y="481849"/>
                </a:cubicBezTo>
                <a:cubicBezTo>
                  <a:pt x="153803" y="486746"/>
                  <a:pt x="153796" y="492235"/>
                  <a:pt x="147329" y="498315"/>
                </a:cubicBezTo>
                <a:cubicBezTo>
                  <a:pt x="140861" y="504395"/>
                  <a:pt x="135548" y="514584"/>
                  <a:pt x="131390" y="528881"/>
                </a:cubicBezTo>
                <a:cubicBezTo>
                  <a:pt x="139492" y="537944"/>
                  <a:pt x="138743" y="543892"/>
                  <a:pt x="129142" y="546724"/>
                </a:cubicBezTo>
                <a:cubicBezTo>
                  <a:pt x="119541" y="549556"/>
                  <a:pt x="108589" y="552220"/>
                  <a:pt x="96285" y="554715"/>
                </a:cubicBezTo>
                <a:cubicBezTo>
                  <a:pt x="104387" y="560164"/>
                  <a:pt x="107764" y="564438"/>
                  <a:pt x="106416" y="567535"/>
                </a:cubicBezTo>
                <a:cubicBezTo>
                  <a:pt x="105068" y="570633"/>
                  <a:pt x="104394" y="575888"/>
                  <a:pt x="104394" y="583302"/>
                </a:cubicBezTo>
                <a:cubicBezTo>
                  <a:pt x="107119" y="583403"/>
                  <a:pt x="111575" y="582528"/>
                  <a:pt x="117763" y="580678"/>
                </a:cubicBezTo>
                <a:cubicBezTo>
                  <a:pt x="123951" y="578828"/>
                  <a:pt x="129794" y="580746"/>
                  <a:pt x="135294" y="586432"/>
                </a:cubicBezTo>
                <a:cubicBezTo>
                  <a:pt x="140793" y="592118"/>
                  <a:pt x="138907" y="596420"/>
                  <a:pt x="129636" y="599338"/>
                </a:cubicBezTo>
                <a:cubicBezTo>
                  <a:pt x="120366" y="602256"/>
                  <a:pt x="111443" y="603716"/>
                  <a:pt x="102867" y="603716"/>
                </a:cubicBezTo>
                <a:lnTo>
                  <a:pt x="101684" y="641337"/>
                </a:lnTo>
                <a:cubicBezTo>
                  <a:pt x="112711" y="636863"/>
                  <a:pt x="120785" y="634626"/>
                  <a:pt x="125905" y="634626"/>
                </a:cubicBezTo>
                <a:cubicBezTo>
                  <a:pt x="133161" y="634626"/>
                  <a:pt x="130701" y="638666"/>
                  <a:pt x="118527" y="646747"/>
                </a:cubicBezTo>
                <a:cubicBezTo>
                  <a:pt x="106352" y="654828"/>
                  <a:pt x="90538" y="663288"/>
                  <a:pt x="71085" y="672129"/>
                </a:cubicBezTo>
                <a:cubicBezTo>
                  <a:pt x="51633" y="680970"/>
                  <a:pt x="39042" y="687975"/>
                  <a:pt x="33313" y="693145"/>
                </a:cubicBezTo>
                <a:cubicBezTo>
                  <a:pt x="27585" y="698314"/>
                  <a:pt x="19299" y="695328"/>
                  <a:pt x="8458" y="684186"/>
                </a:cubicBezTo>
                <a:cubicBezTo>
                  <a:pt x="-2383" y="673043"/>
                  <a:pt x="-2802" y="667185"/>
                  <a:pt x="7200" y="666612"/>
                </a:cubicBezTo>
                <a:cubicBezTo>
                  <a:pt x="17202" y="666038"/>
                  <a:pt x="26599" y="664289"/>
                  <a:pt x="35389" y="661363"/>
                </a:cubicBezTo>
                <a:cubicBezTo>
                  <a:pt x="35389" y="651110"/>
                  <a:pt x="34726" y="640007"/>
                  <a:pt x="33399" y="628054"/>
                </a:cubicBezTo>
                <a:cubicBezTo>
                  <a:pt x="32073" y="616102"/>
                  <a:pt x="29599" y="605203"/>
                  <a:pt x="25978" y="595359"/>
                </a:cubicBezTo>
                <a:cubicBezTo>
                  <a:pt x="22357" y="585514"/>
                  <a:pt x="24473" y="581549"/>
                  <a:pt x="32324" y="583464"/>
                </a:cubicBezTo>
                <a:cubicBezTo>
                  <a:pt x="40175" y="585378"/>
                  <a:pt x="47851" y="588440"/>
                  <a:pt x="55351" y="592648"/>
                </a:cubicBezTo>
                <a:cubicBezTo>
                  <a:pt x="62850" y="596857"/>
                  <a:pt x="65023" y="601737"/>
                  <a:pt x="61868" y="607286"/>
                </a:cubicBezTo>
                <a:cubicBezTo>
                  <a:pt x="58713" y="612836"/>
                  <a:pt x="57523" y="628689"/>
                  <a:pt x="58298" y="654846"/>
                </a:cubicBezTo>
                <a:lnTo>
                  <a:pt x="79937" y="647833"/>
                </a:lnTo>
                <a:lnTo>
                  <a:pt x="79937" y="583388"/>
                </a:lnTo>
                <a:cubicBezTo>
                  <a:pt x="79937" y="571084"/>
                  <a:pt x="79285" y="563463"/>
                  <a:pt x="77980" y="560523"/>
                </a:cubicBezTo>
                <a:cubicBezTo>
                  <a:pt x="70265" y="570418"/>
                  <a:pt x="64421" y="569514"/>
                  <a:pt x="60448" y="557813"/>
                </a:cubicBezTo>
                <a:cubicBezTo>
                  <a:pt x="56476" y="546111"/>
                  <a:pt x="52733" y="535420"/>
                  <a:pt x="49220" y="525741"/>
                </a:cubicBezTo>
                <a:cubicBezTo>
                  <a:pt x="45707" y="516061"/>
                  <a:pt x="41398" y="507611"/>
                  <a:pt x="36292" y="500391"/>
                </a:cubicBezTo>
                <a:cubicBezTo>
                  <a:pt x="31187" y="493170"/>
                  <a:pt x="31553" y="489216"/>
                  <a:pt x="37390" y="488528"/>
                </a:cubicBezTo>
                <a:cubicBezTo>
                  <a:pt x="43226" y="487839"/>
                  <a:pt x="48571" y="487492"/>
                  <a:pt x="53425" y="487485"/>
                </a:cubicBezTo>
                <a:cubicBezTo>
                  <a:pt x="58280" y="487477"/>
                  <a:pt x="67350" y="485986"/>
                  <a:pt x="80636" y="483010"/>
                </a:cubicBezTo>
                <a:cubicBezTo>
                  <a:pt x="93922" y="480035"/>
                  <a:pt x="103057" y="476435"/>
                  <a:pt x="108040" y="472212"/>
                </a:cubicBezTo>
                <a:cubicBezTo>
                  <a:pt x="110532" y="470101"/>
                  <a:pt x="113324" y="468876"/>
                  <a:pt x="116416" y="468539"/>
                </a:cubicBezTo>
                <a:close/>
                <a:moveTo>
                  <a:pt x="812080" y="455230"/>
                </a:moveTo>
                <a:cubicBezTo>
                  <a:pt x="838064" y="451530"/>
                  <a:pt x="858692" y="464350"/>
                  <a:pt x="873965" y="493690"/>
                </a:cubicBezTo>
                <a:cubicBezTo>
                  <a:pt x="883056" y="525655"/>
                  <a:pt x="870616" y="557375"/>
                  <a:pt x="836644" y="588852"/>
                </a:cubicBezTo>
                <a:cubicBezTo>
                  <a:pt x="826520" y="604053"/>
                  <a:pt x="821458" y="622049"/>
                  <a:pt x="821458" y="642843"/>
                </a:cubicBezTo>
                <a:lnTo>
                  <a:pt x="789020" y="642843"/>
                </a:lnTo>
                <a:cubicBezTo>
                  <a:pt x="788045" y="606333"/>
                  <a:pt x="802995" y="573085"/>
                  <a:pt x="833870" y="543099"/>
                </a:cubicBezTo>
                <a:cubicBezTo>
                  <a:pt x="840796" y="532746"/>
                  <a:pt x="843822" y="521740"/>
                  <a:pt x="842947" y="510081"/>
                </a:cubicBezTo>
                <a:cubicBezTo>
                  <a:pt x="838229" y="494207"/>
                  <a:pt x="829273" y="486721"/>
                  <a:pt x="816080" y="487624"/>
                </a:cubicBezTo>
                <a:lnTo>
                  <a:pt x="810789" y="487624"/>
                </a:lnTo>
                <a:cubicBezTo>
                  <a:pt x="794513" y="488399"/>
                  <a:pt x="786826" y="502345"/>
                  <a:pt x="787730" y="529462"/>
                </a:cubicBezTo>
                <a:lnTo>
                  <a:pt x="753916" y="529462"/>
                </a:lnTo>
                <a:cubicBezTo>
                  <a:pt x="752955" y="492349"/>
                  <a:pt x="764692" y="469563"/>
                  <a:pt x="789128" y="461102"/>
                </a:cubicBezTo>
                <a:cubicBezTo>
                  <a:pt x="793100" y="458119"/>
                  <a:pt x="800751" y="456162"/>
                  <a:pt x="812080" y="455230"/>
                </a:cubicBezTo>
                <a:close/>
                <a:moveTo>
                  <a:pt x="440817" y="450917"/>
                </a:moveTo>
                <a:cubicBezTo>
                  <a:pt x="442577" y="450157"/>
                  <a:pt x="445329" y="450261"/>
                  <a:pt x="449071" y="451229"/>
                </a:cubicBezTo>
                <a:cubicBezTo>
                  <a:pt x="456557" y="453165"/>
                  <a:pt x="462881" y="456058"/>
                  <a:pt x="468044" y="459908"/>
                </a:cubicBezTo>
                <a:cubicBezTo>
                  <a:pt x="473206" y="463759"/>
                  <a:pt x="473891" y="468781"/>
                  <a:pt x="470098" y="474976"/>
                </a:cubicBezTo>
                <a:cubicBezTo>
                  <a:pt x="466305" y="481171"/>
                  <a:pt x="459533" y="492468"/>
                  <a:pt x="449781" y="508866"/>
                </a:cubicBezTo>
                <a:cubicBezTo>
                  <a:pt x="440030" y="525264"/>
                  <a:pt x="433154" y="535926"/>
                  <a:pt x="429153" y="540852"/>
                </a:cubicBezTo>
                <a:cubicBezTo>
                  <a:pt x="425152" y="545778"/>
                  <a:pt x="423574" y="548240"/>
                  <a:pt x="424420" y="548240"/>
                </a:cubicBezTo>
                <a:lnTo>
                  <a:pt x="433864" y="548240"/>
                </a:lnTo>
                <a:cubicBezTo>
                  <a:pt x="437649" y="548240"/>
                  <a:pt x="444791" y="547868"/>
                  <a:pt x="455288" y="547122"/>
                </a:cubicBezTo>
                <a:cubicBezTo>
                  <a:pt x="467047" y="528637"/>
                  <a:pt x="472926" y="515975"/>
                  <a:pt x="472926" y="509135"/>
                </a:cubicBezTo>
                <a:cubicBezTo>
                  <a:pt x="472926" y="498294"/>
                  <a:pt x="476508" y="494558"/>
                  <a:pt x="483671" y="497928"/>
                </a:cubicBezTo>
                <a:cubicBezTo>
                  <a:pt x="490834" y="501298"/>
                  <a:pt x="497161" y="505266"/>
                  <a:pt x="502654" y="509834"/>
                </a:cubicBezTo>
                <a:cubicBezTo>
                  <a:pt x="508146" y="514401"/>
                  <a:pt x="508895" y="518183"/>
                  <a:pt x="504901" y="521180"/>
                </a:cubicBezTo>
                <a:cubicBezTo>
                  <a:pt x="500908" y="524178"/>
                  <a:pt x="496856" y="527856"/>
                  <a:pt x="492748" y="532215"/>
                </a:cubicBezTo>
                <a:cubicBezTo>
                  <a:pt x="488639" y="536575"/>
                  <a:pt x="481735" y="546803"/>
                  <a:pt x="472034" y="562900"/>
                </a:cubicBezTo>
                <a:cubicBezTo>
                  <a:pt x="462332" y="578997"/>
                  <a:pt x="456137" y="589074"/>
                  <a:pt x="453449" y="593132"/>
                </a:cubicBezTo>
                <a:cubicBezTo>
                  <a:pt x="450760" y="597191"/>
                  <a:pt x="447064" y="601066"/>
                  <a:pt x="442360" y="604759"/>
                </a:cubicBezTo>
                <a:cubicBezTo>
                  <a:pt x="437657" y="608451"/>
                  <a:pt x="439044" y="609448"/>
                  <a:pt x="446522" y="607749"/>
                </a:cubicBezTo>
                <a:cubicBezTo>
                  <a:pt x="454001" y="606049"/>
                  <a:pt x="461056" y="604490"/>
                  <a:pt x="467689" y="603070"/>
                </a:cubicBezTo>
                <a:cubicBezTo>
                  <a:pt x="474321" y="601651"/>
                  <a:pt x="482954" y="600475"/>
                  <a:pt x="493587" y="599543"/>
                </a:cubicBezTo>
                <a:cubicBezTo>
                  <a:pt x="504220" y="598610"/>
                  <a:pt x="499517" y="603038"/>
                  <a:pt x="479476" y="612825"/>
                </a:cubicBezTo>
                <a:cubicBezTo>
                  <a:pt x="459436" y="622612"/>
                  <a:pt x="445433" y="630159"/>
                  <a:pt x="437467" y="635465"/>
                </a:cubicBezTo>
                <a:cubicBezTo>
                  <a:pt x="429501" y="640771"/>
                  <a:pt x="423227" y="644452"/>
                  <a:pt x="418645" y="646510"/>
                </a:cubicBezTo>
                <a:cubicBezTo>
                  <a:pt x="414063" y="648568"/>
                  <a:pt x="409593" y="645005"/>
                  <a:pt x="405234" y="635820"/>
                </a:cubicBezTo>
                <a:cubicBezTo>
                  <a:pt x="400874" y="626635"/>
                  <a:pt x="401297" y="620063"/>
                  <a:pt x="406502" y="616105"/>
                </a:cubicBezTo>
                <a:cubicBezTo>
                  <a:pt x="411708" y="612148"/>
                  <a:pt x="417824" y="605999"/>
                  <a:pt x="424851" y="597660"/>
                </a:cubicBezTo>
                <a:cubicBezTo>
                  <a:pt x="431878" y="589322"/>
                  <a:pt x="440252" y="577839"/>
                  <a:pt x="449975" y="563212"/>
                </a:cubicBezTo>
                <a:cubicBezTo>
                  <a:pt x="427117" y="568403"/>
                  <a:pt x="413561" y="572626"/>
                  <a:pt x="409310" y="575881"/>
                </a:cubicBezTo>
                <a:cubicBezTo>
                  <a:pt x="405058" y="579136"/>
                  <a:pt x="400652" y="576146"/>
                  <a:pt x="396092" y="566911"/>
                </a:cubicBezTo>
                <a:cubicBezTo>
                  <a:pt x="391531" y="557676"/>
                  <a:pt x="391832" y="551338"/>
                  <a:pt x="396995" y="547896"/>
                </a:cubicBezTo>
                <a:cubicBezTo>
                  <a:pt x="402157" y="544455"/>
                  <a:pt x="406933" y="539436"/>
                  <a:pt x="411321" y="532839"/>
                </a:cubicBezTo>
                <a:cubicBezTo>
                  <a:pt x="415709" y="526243"/>
                  <a:pt x="420774" y="516993"/>
                  <a:pt x="426518" y="505091"/>
                </a:cubicBezTo>
                <a:cubicBezTo>
                  <a:pt x="432261" y="493188"/>
                  <a:pt x="435807" y="483240"/>
                  <a:pt x="437155" y="475245"/>
                </a:cubicBezTo>
                <a:cubicBezTo>
                  <a:pt x="438503" y="467250"/>
                  <a:pt x="438954" y="460765"/>
                  <a:pt x="438510" y="455789"/>
                </a:cubicBezTo>
                <a:cubicBezTo>
                  <a:pt x="438288" y="453301"/>
                  <a:pt x="439057" y="451677"/>
                  <a:pt x="440817" y="450917"/>
                </a:cubicBezTo>
                <a:close/>
                <a:moveTo>
                  <a:pt x="583662" y="448118"/>
                </a:moveTo>
                <a:cubicBezTo>
                  <a:pt x="588265" y="447826"/>
                  <a:pt x="594281" y="448368"/>
                  <a:pt x="601708" y="449745"/>
                </a:cubicBezTo>
                <a:cubicBezTo>
                  <a:pt x="618544" y="451853"/>
                  <a:pt x="626675" y="459593"/>
                  <a:pt x="626101" y="472965"/>
                </a:cubicBezTo>
                <a:cubicBezTo>
                  <a:pt x="625528" y="486337"/>
                  <a:pt x="615827" y="487083"/>
                  <a:pt x="596998" y="475202"/>
                </a:cubicBezTo>
                <a:cubicBezTo>
                  <a:pt x="578170" y="463321"/>
                  <a:pt x="570533" y="455420"/>
                  <a:pt x="574089" y="451498"/>
                </a:cubicBezTo>
                <a:cubicBezTo>
                  <a:pt x="575868" y="449537"/>
                  <a:pt x="579058" y="448410"/>
                  <a:pt x="583662" y="448118"/>
                </a:cubicBezTo>
                <a:close/>
                <a:moveTo>
                  <a:pt x="516781" y="442789"/>
                </a:moveTo>
                <a:cubicBezTo>
                  <a:pt x="520505" y="442816"/>
                  <a:pt x="525741" y="443700"/>
                  <a:pt x="532488" y="445443"/>
                </a:cubicBezTo>
                <a:cubicBezTo>
                  <a:pt x="545983" y="448927"/>
                  <a:pt x="552056" y="454380"/>
                  <a:pt x="550708" y="461801"/>
                </a:cubicBezTo>
                <a:cubicBezTo>
                  <a:pt x="549360" y="469222"/>
                  <a:pt x="550299" y="486327"/>
                  <a:pt x="553526" y="513114"/>
                </a:cubicBezTo>
                <a:cubicBezTo>
                  <a:pt x="570361" y="507120"/>
                  <a:pt x="581801" y="502248"/>
                  <a:pt x="587845" y="498498"/>
                </a:cubicBezTo>
                <a:cubicBezTo>
                  <a:pt x="593890" y="494748"/>
                  <a:pt x="601020" y="495264"/>
                  <a:pt x="609237" y="500047"/>
                </a:cubicBezTo>
                <a:cubicBezTo>
                  <a:pt x="617454" y="504829"/>
                  <a:pt x="614504" y="510253"/>
                  <a:pt x="600386" y="516319"/>
                </a:cubicBezTo>
                <a:cubicBezTo>
                  <a:pt x="586268" y="522385"/>
                  <a:pt x="571731" y="528960"/>
                  <a:pt x="556773" y="536044"/>
                </a:cubicBezTo>
                <a:cubicBezTo>
                  <a:pt x="558509" y="543042"/>
                  <a:pt x="560366" y="550248"/>
                  <a:pt x="562345" y="557662"/>
                </a:cubicBezTo>
                <a:cubicBezTo>
                  <a:pt x="567966" y="555267"/>
                  <a:pt x="577140" y="550617"/>
                  <a:pt x="589868" y="543713"/>
                </a:cubicBezTo>
                <a:cubicBezTo>
                  <a:pt x="602594" y="536808"/>
                  <a:pt x="613310" y="535413"/>
                  <a:pt x="622014" y="539529"/>
                </a:cubicBezTo>
                <a:cubicBezTo>
                  <a:pt x="630719" y="543644"/>
                  <a:pt x="630199" y="548778"/>
                  <a:pt x="620455" y="554930"/>
                </a:cubicBezTo>
                <a:cubicBezTo>
                  <a:pt x="610711" y="561082"/>
                  <a:pt x="593535" y="569615"/>
                  <a:pt x="568927" y="580527"/>
                </a:cubicBezTo>
                <a:cubicBezTo>
                  <a:pt x="570633" y="588415"/>
                  <a:pt x="574699" y="600589"/>
                  <a:pt x="581123" y="617052"/>
                </a:cubicBezTo>
                <a:cubicBezTo>
                  <a:pt x="584952" y="611717"/>
                  <a:pt x="589699" y="604694"/>
                  <a:pt x="595363" y="595983"/>
                </a:cubicBezTo>
                <a:cubicBezTo>
                  <a:pt x="601027" y="587271"/>
                  <a:pt x="603860" y="580821"/>
                  <a:pt x="603860" y="576634"/>
                </a:cubicBezTo>
                <a:cubicBezTo>
                  <a:pt x="603860" y="568474"/>
                  <a:pt x="609961" y="568550"/>
                  <a:pt x="622165" y="576860"/>
                </a:cubicBezTo>
                <a:cubicBezTo>
                  <a:pt x="634368" y="585170"/>
                  <a:pt x="637788" y="591530"/>
                  <a:pt x="632425" y="595940"/>
                </a:cubicBezTo>
                <a:cubicBezTo>
                  <a:pt x="627062" y="600349"/>
                  <a:pt x="621695" y="605454"/>
                  <a:pt x="616325" y="611255"/>
                </a:cubicBezTo>
                <a:cubicBezTo>
                  <a:pt x="610954" y="617056"/>
                  <a:pt x="602805" y="625584"/>
                  <a:pt x="591878" y="636841"/>
                </a:cubicBezTo>
                <a:cubicBezTo>
                  <a:pt x="603193" y="654336"/>
                  <a:pt x="613937" y="667784"/>
                  <a:pt x="624111" y="677184"/>
                </a:cubicBezTo>
                <a:cubicBezTo>
                  <a:pt x="634286" y="686584"/>
                  <a:pt x="640266" y="690628"/>
                  <a:pt x="642051" y="689316"/>
                </a:cubicBezTo>
                <a:cubicBezTo>
                  <a:pt x="643837" y="688004"/>
                  <a:pt x="648967" y="679453"/>
                  <a:pt x="657442" y="663665"/>
                </a:cubicBezTo>
                <a:cubicBezTo>
                  <a:pt x="665917" y="647876"/>
                  <a:pt x="669029" y="650339"/>
                  <a:pt x="666777" y="671054"/>
                </a:cubicBezTo>
                <a:cubicBezTo>
                  <a:pt x="664526" y="691768"/>
                  <a:pt x="664752" y="707542"/>
                  <a:pt x="667455" y="718376"/>
                </a:cubicBezTo>
                <a:cubicBezTo>
                  <a:pt x="670158" y="729210"/>
                  <a:pt x="668340" y="734391"/>
                  <a:pt x="662002" y="733917"/>
                </a:cubicBezTo>
                <a:cubicBezTo>
                  <a:pt x="655664" y="733444"/>
                  <a:pt x="646629" y="729450"/>
                  <a:pt x="634899" y="721936"/>
                </a:cubicBezTo>
                <a:cubicBezTo>
                  <a:pt x="623169" y="714422"/>
                  <a:pt x="611578" y="703796"/>
                  <a:pt x="600127" y="690058"/>
                </a:cubicBezTo>
                <a:cubicBezTo>
                  <a:pt x="588677" y="676320"/>
                  <a:pt x="579639" y="662833"/>
                  <a:pt x="573014" y="649597"/>
                </a:cubicBezTo>
                <a:cubicBezTo>
                  <a:pt x="565485" y="657226"/>
                  <a:pt x="555988" y="664249"/>
                  <a:pt x="544523" y="670666"/>
                </a:cubicBezTo>
                <a:cubicBezTo>
                  <a:pt x="533059" y="677084"/>
                  <a:pt x="519385" y="682601"/>
                  <a:pt x="503503" y="687219"/>
                </a:cubicBezTo>
                <a:cubicBezTo>
                  <a:pt x="487621" y="691836"/>
                  <a:pt x="487980" y="688416"/>
                  <a:pt x="504579" y="676958"/>
                </a:cubicBezTo>
                <a:cubicBezTo>
                  <a:pt x="521178" y="665500"/>
                  <a:pt x="540770" y="649941"/>
                  <a:pt x="563356" y="630281"/>
                </a:cubicBezTo>
                <a:cubicBezTo>
                  <a:pt x="558078" y="618780"/>
                  <a:pt x="553117" y="604526"/>
                  <a:pt x="548471" y="587518"/>
                </a:cubicBezTo>
                <a:cubicBezTo>
                  <a:pt x="536956" y="591863"/>
                  <a:pt x="527792" y="594749"/>
                  <a:pt x="520980" y="596176"/>
                </a:cubicBezTo>
                <a:cubicBezTo>
                  <a:pt x="514169" y="597603"/>
                  <a:pt x="505808" y="596882"/>
                  <a:pt x="495899" y="594014"/>
                </a:cubicBezTo>
                <a:cubicBezTo>
                  <a:pt x="485990" y="591146"/>
                  <a:pt x="487958" y="587565"/>
                  <a:pt x="501804" y="583270"/>
                </a:cubicBezTo>
                <a:cubicBezTo>
                  <a:pt x="515649" y="578975"/>
                  <a:pt x="529419" y="573737"/>
                  <a:pt x="543114" y="567557"/>
                </a:cubicBezTo>
                <a:cubicBezTo>
                  <a:pt x="538741" y="558365"/>
                  <a:pt x="535873" y="550169"/>
                  <a:pt x="534510" y="542970"/>
                </a:cubicBezTo>
                <a:cubicBezTo>
                  <a:pt x="529764" y="543874"/>
                  <a:pt x="525010" y="544548"/>
                  <a:pt x="520249" y="544992"/>
                </a:cubicBezTo>
                <a:cubicBezTo>
                  <a:pt x="515488" y="545437"/>
                  <a:pt x="509562" y="544480"/>
                  <a:pt x="502471" y="542121"/>
                </a:cubicBezTo>
                <a:cubicBezTo>
                  <a:pt x="495379" y="539762"/>
                  <a:pt x="496014" y="536872"/>
                  <a:pt x="504374" y="533452"/>
                </a:cubicBezTo>
                <a:cubicBezTo>
                  <a:pt x="512735" y="530032"/>
                  <a:pt x="521597" y="526027"/>
                  <a:pt x="530962" y="521439"/>
                </a:cubicBezTo>
                <a:cubicBezTo>
                  <a:pt x="529169" y="510913"/>
                  <a:pt x="526960" y="499545"/>
                  <a:pt x="524336" y="487334"/>
                </a:cubicBezTo>
                <a:cubicBezTo>
                  <a:pt x="521712" y="475123"/>
                  <a:pt x="518338" y="465906"/>
                  <a:pt x="514215" y="459682"/>
                </a:cubicBezTo>
                <a:cubicBezTo>
                  <a:pt x="510093" y="453459"/>
                  <a:pt x="508734" y="448658"/>
                  <a:pt x="510139" y="445281"/>
                </a:cubicBezTo>
                <a:cubicBezTo>
                  <a:pt x="510842" y="443593"/>
                  <a:pt x="513056" y="442762"/>
                  <a:pt x="516781" y="442789"/>
                </a:cubicBezTo>
                <a:close/>
                <a:moveTo>
                  <a:pt x="190856" y="441221"/>
                </a:moveTo>
                <a:cubicBezTo>
                  <a:pt x="192332" y="441328"/>
                  <a:pt x="194092" y="441811"/>
                  <a:pt x="196136" y="442668"/>
                </a:cubicBezTo>
                <a:cubicBezTo>
                  <a:pt x="204310" y="446095"/>
                  <a:pt x="211308" y="450791"/>
                  <a:pt x="217130" y="456757"/>
                </a:cubicBezTo>
                <a:cubicBezTo>
                  <a:pt x="222952" y="462722"/>
                  <a:pt x="223447" y="467358"/>
                  <a:pt x="218614" y="470663"/>
                </a:cubicBezTo>
                <a:cubicBezTo>
                  <a:pt x="213781" y="473969"/>
                  <a:pt x="208103" y="480017"/>
                  <a:pt x="201578" y="488807"/>
                </a:cubicBezTo>
                <a:cubicBezTo>
                  <a:pt x="214843" y="488922"/>
                  <a:pt x="223973" y="487377"/>
                  <a:pt x="228971" y="484172"/>
                </a:cubicBezTo>
                <a:cubicBezTo>
                  <a:pt x="233969" y="480967"/>
                  <a:pt x="239909" y="481318"/>
                  <a:pt x="246793" y="485226"/>
                </a:cubicBezTo>
                <a:cubicBezTo>
                  <a:pt x="253676" y="489134"/>
                  <a:pt x="259333" y="493973"/>
                  <a:pt x="263764" y="499745"/>
                </a:cubicBezTo>
                <a:cubicBezTo>
                  <a:pt x="268196" y="505517"/>
                  <a:pt x="267281" y="509755"/>
                  <a:pt x="261022" y="512458"/>
                </a:cubicBezTo>
                <a:cubicBezTo>
                  <a:pt x="254762" y="515161"/>
                  <a:pt x="249263" y="521030"/>
                  <a:pt x="244523" y="530064"/>
                </a:cubicBezTo>
                <a:cubicBezTo>
                  <a:pt x="239784" y="539099"/>
                  <a:pt x="232667" y="550542"/>
                  <a:pt x="223174" y="564395"/>
                </a:cubicBezTo>
                <a:cubicBezTo>
                  <a:pt x="237686" y="576699"/>
                  <a:pt x="253099" y="587264"/>
                  <a:pt x="269410" y="596090"/>
                </a:cubicBezTo>
                <a:cubicBezTo>
                  <a:pt x="285723" y="604916"/>
                  <a:pt x="300991" y="612040"/>
                  <a:pt x="315217" y="617461"/>
                </a:cubicBezTo>
                <a:cubicBezTo>
                  <a:pt x="329442" y="622881"/>
                  <a:pt x="330353" y="626893"/>
                  <a:pt x="317948" y="629496"/>
                </a:cubicBezTo>
                <a:cubicBezTo>
                  <a:pt x="305544" y="632098"/>
                  <a:pt x="293269" y="633400"/>
                  <a:pt x="281123" y="633400"/>
                </a:cubicBezTo>
                <a:cubicBezTo>
                  <a:pt x="268317" y="633400"/>
                  <a:pt x="258154" y="630109"/>
                  <a:pt x="250632" y="623527"/>
                </a:cubicBezTo>
                <a:cubicBezTo>
                  <a:pt x="243111" y="616944"/>
                  <a:pt x="229075" y="603142"/>
                  <a:pt x="208526" y="582119"/>
                </a:cubicBezTo>
                <a:cubicBezTo>
                  <a:pt x="196810" y="597478"/>
                  <a:pt x="184982" y="610434"/>
                  <a:pt x="173045" y="620988"/>
                </a:cubicBezTo>
                <a:cubicBezTo>
                  <a:pt x="167075" y="626265"/>
                  <a:pt x="160758" y="631094"/>
                  <a:pt x="154094" y="635473"/>
                </a:cubicBezTo>
                <a:lnTo>
                  <a:pt x="152530" y="636349"/>
                </a:lnTo>
                <a:lnTo>
                  <a:pt x="168119" y="638025"/>
                </a:lnTo>
                <a:cubicBezTo>
                  <a:pt x="172342" y="638440"/>
                  <a:pt x="183104" y="637135"/>
                  <a:pt x="200406" y="634110"/>
                </a:cubicBezTo>
                <a:cubicBezTo>
                  <a:pt x="217707" y="631084"/>
                  <a:pt x="228616" y="627933"/>
                  <a:pt x="233134" y="624656"/>
                </a:cubicBezTo>
                <a:cubicBezTo>
                  <a:pt x="237651" y="621379"/>
                  <a:pt x="242892" y="620956"/>
                  <a:pt x="248858" y="623387"/>
                </a:cubicBezTo>
                <a:cubicBezTo>
                  <a:pt x="254823" y="625817"/>
                  <a:pt x="261706" y="629908"/>
                  <a:pt x="269508" y="635658"/>
                </a:cubicBezTo>
                <a:cubicBezTo>
                  <a:pt x="277309" y="641409"/>
                  <a:pt x="277993" y="647539"/>
                  <a:pt x="271561" y="654050"/>
                </a:cubicBezTo>
                <a:cubicBezTo>
                  <a:pt x="265130" y="660560"/>
                  <a:pt x="259799" y="672255"/>
                  <a:pt x="255569" y="689133"/>
                </a:cubicBezTo>
                <a:cubicBezTo>
                  <a:pt x="262768" y="693507"/>
                  <a:pt x="266367" y="697400"/>
                  <a:pt x="266367" y="700813"/>
                </a:cubicBezTo>
                <a:cubicBezTo>
                  <a:pt x="266367" y="705259"/>
                  <a:pt x="259498" y="707729"/>
                  <a:pt x="245760" y="708223"/>
                </a:cubicBezTo>
                <a:cubicBezTo>
                  <a:pt x="232022" y="708718"/>
                  <a:pt x="210806" y="710650"/>
                  <a:pt x="182111" y="714020"/>
                </a:cubicBezTo>
                <a:cubicBezTo>
                  <a:pt x="177880" y="731358"/>
                  <a:pt x="173099" y="733738"/>
                  <a:pt x="167763" y="721162"/>
                </a:cubicBezTo>
                <a:cubicBezTo>
                  <a:pt x="162429" y="708585"/>
                  <a:pt x="158421" y="695798"/>
                  <a:pt x="155739" y="682798"/>
                </a:cubicBezTo>
                <a:cubicBezTo>
                  <a:pt x="153058" y="669799"/>
                  <a:pt x="149200" y="658513"/>
                  <a:pt x="144167" y="648941"/>
                </a:cubicBezTo>
                <a:cubicBezTo>
                  <a:pt x="142908" y="646548"/>
                  <a:pt x="142070" y="644483"/>
                  <a:pt x="141650" y="642747"/>
                </a:cubicBezTo>
                <a:lnTo>
                  <a:pt x="141650" y="642447"/>
                </a:lnTo>
                <a:lnTo>
                  <a:pt x="133057" y="647263"/>
                </a:lnTo>
                <a:cubicBezTo>
                  <a:pt x="118337" y="654225"/>
                  <a:pt x="117609" y="650934"/>
                  <a:pt x="130873" y="637390"/>
                </a:cubicBezTo>
                <a:cubicBezTo>
                  <a:pt x="144138" y="623846"/>
                  <a:pt x="154786" y="612384"/>
                  <a:pt x="162817" y="603006"/>
                </a:cubicBezTo>
                <a:cubicBezTo>
                  <a:pt x="170847" y="593627"/>
                  <a:pt x="180562" y="580993"/>
                  <a:pt x="191963" y="565105"/>
                </a:cubicBezTo>
                <a:cubicBezTo>
                  <a:pt x="184807" y="556988"/>
                  <a:pt x="177465" y="550506"/>
                  <a:pt x="169936" y="545659"/>
                </a:cubicBezTo>
                <a:cubicBezTo>
                  <a:pt x="163885" y="553202"/>
                  <a:pt x="156144" y="559139"/>
                  <a:pt x="146716" y="563470"/>
                </a:cubicBezTo>
                <a:cubicBezTo>
                  <a:pt x="137287" y="567800"/>
                  <a:pt x="137097" y="563527"/>
                  <a:pt x="146146" y="550650"/>
                </a:cubicBezTo>
                <a:cubicBezTo>
                  <a:pt x="155194" y="537772"/>
                  <a:pt x="163296" y="523514"/>
                  <a:pt x="170453" y="507876"/>
                </a:cubicBezTo>
                <a:cubicBezTo>
                  <a:pt x="177608" y="492238"/>
                  <a:pt x="182082" y="480881"/>
                  <a:pt x="183875" y="473804"/>
                </a:cubicBezTo>
                <a:cubicBezTo>
                  <a:pt x="185667" y="466727"/>
                  <a:pt x="186115" y="458912"/>
                  <a:pt x="185219" y="450358"/>
                </a:cubicBezTo>
                <a:cubicBezTo>
                  <a:pt x="184547" y="443942"/>
                  <a:pt x="186426" y="440897"/>
                  <a:pt x="190856" y="441221"/>
                </a:cubicBezTo>
                <a:close/>
                <a:moveTo>
                  <a:pt x="1133386" y="239905"/>
                </a:moveTo>
                <a:cubicBezTo>
                  <a:pt x="1137369" y="239262"/>
                  <a:pt x="1141771" y="239560"/>
                  <a:pt x="1146593" y="240800"/>
                </a:cubicBezTo>
                <a:cubicBezTo>
                  <a:pt x="1156237" y="243281"/>
                  <a:pt x="1162536" y="248498"/>
                  <a:pt x="1165490" y="256449"/>
                </a:cubicBezTo>
                <a:cubicBezTo>
                  <a:pt x="1168444" y="264401"/>
                  <a:pt x="1168028" y="274349"/>
                  <a:pt x="1164242" y="286295"/>
                </a:cubicBezTo>
                <a:cubicBezTo>
                  <a:pt x="1160457" y="298240"/>
                  <a:pt x="1153580" y="309666"/>
                  <a:pt x="1143614" y="320571"/>
                </a:cubicBezTo>
                <a:cubicBezTo>
                  <a:pt x="1133647" y="331477"/>
                  <a:pt x="1124040" y="337414"/>
                  <a:pt x="1114790" y="338382"/>
                </a:cubicBezTo>
                <a:cubicBezTo>
                  <a:pt x="1105541" y="339350"/>
                  <a:pt x="1103734" y="336865"/>
                  <a:pt x="1109369" y="330929"/>
                </a:cubicBezTo>
                <a:cubicBezTo>
                  <a:pt x="1115006" y="324992"/>
                  <a:pt x="1120200" y="319001"/>
                  <a:pt x="1124954" y="312957"/>
                </a:cubicBezTo>
                <a:cubicBezTo>
                  <a:pt x="1129708" y="306912"/>
                  <a:pt x="1133841" y="299674"/>
                  <a:pt x="1137354" y="291242"/>
                </a:cubicBezTo>
                <a:cubicBezTo>
                  <a:pt x="1131030" y="291242"/>
                  <a:pt x="1125714" y="289625"/>
                  <a:pt x="1121405" y="286391"/>
                </a:cubicBezTo>
                <a:cubicBezTo>
                  <a:pt x="1117096" y="283158"/>
                  <a:pt x="1114177" y="278927"/>
                  <a:pt x="1112650" y="273700"/>
                </a:cubicBezTo>
                <a:cubicBezTo>
                  <a:pt x="1111123" y="268473"/>
                  <a:pt x="1110843" y="263591"/>
                  <a:pt x="1111811" y="259052"/>
                </a:cubicBezTo>
                <a:cubicBezTo>
                  <a:pt x="1112779" y="254513"/>
                  <a:pt x="1116407" y="249716"/>
                  <a:pt x="1122695" y="244661"/>
                </a:cubicBezTo>
                <a:cubicBezTo>
                  <a:pt x="1125839" y="242134"/>
                  <a:pt x="1129403" y="240549"/>
                  <a:pt x="1133386" y="239905"/>
                </a:cubicBezTo>
                <a:close/>
                <a:moveTo>
                  <a:pt x="4476385" y="221531"/>
                </a:moveTo>
                <a:cubicBezTo>
                  <a:pt x="4477544" y="220865"/>
                  <a:pt x="4479613" y="220943"/>
                  <a:pt x="4482590" y="221764"/>
                </a:cubicBezTo>
                <a:cubicBezTo>
                  <a:pt x="4494499" y="225048"/>
                  <a:pt x="4505474" y="228963"/>
                  <a:pt x="4515512" y="233508"/>
                </a:cubicBezTo>
                <a:cubicBezTo>
                  <a:pt x="4526826" y="238241"/>
                  <a:pt x="4536739" y="245095"/>
                  <a:pt x="4545250" y="254072"/>
                </a:cubicBezTo>
                <a:cubicBezTo>
                  <a:pt x="4553760" y="263049"/>
                  <a:pt x="4557449" y="274636"/>
                  <a:pt x="4556317" y="288833"/>
                </a:cubicBezTo>
                <a:cubicBezTo>
                  <a:pt x="4555184" y="303030"/>
                  <a:pt x="4548225" y="304833"/>
                  <a:pt x="4535441" y="294243"/>
                </a:cubicBezTo>
                <a:cubicBezTo>
                  <a:pt x="4522656" y="283653"/>
                  <a:pt x="4507675" y="268104"/>
                  <a:pt x="4490495" y="247598"/>
                </a:cubicBezTo>
                <a:cubicBezTo>
                  <a:pt x="4477610" y="232218"/>
                  <a:pt x="4472907" y="223529"/>
                  <a:pt x="4476385" y="221531"/>
                </a:cubicBezTo>
                <a:close/>
                <a:moveTo>
                  <a:pt x="4406632" y="217688"/>
                </a:moveTo>
                <a:cubicBezTo>
                  <a:pt x="4410873" y="217659"/>
                  <a:pt x="4417346" y="219713"/>
                  <a:pt x="4426050" y="223850"/>
                </a:cubicBezTo>
                <a:cubicBezTo>
                  <a:pt x="4441136" y="234319"/>
                  <a:pt x="4445460" y="241309"/>
                  <a:pt x="4439021" y="244823"/>
                </a:cubicBezTo>
                <a:cubicBezTo>
                  <a:pt x="4432582" y="248336"/>
                  <a:pt x="4426265" y="253416"/>
                  <a:pt x="4420070" y="260063"/>
                </a:cubicBezTo>
                <a:cubicBezTo>
                  <a:pt x="4413875" y="266710"/>
                  <a:pt x="4404622" y="275048"/>
                  <a:pt x="4392311" y="285079"/>
                </a:cubicBezTo>
                <a:cubicBezTo>
                  <a:pt x="4380000" y="295110"/>
                  <a:pt x="4366495" y="302919"/>
                  <a:pt x="4351797" y="308504"/>
                </a:cubicBezTo>
                <a:cubicBezTo>
                  <a:pt x="4337098" y="314090"/>
                  <a:pt x="4335918" y="310573"/>
                  <a:pt x="4348258" y="297953"/>
                </a:cubicBezTo>
                <a:cubicBezTo>
                  <a:pt x="4360598" y="285334"/>
                  <a:pt x="4372518" y="271955"/>
                  <a:pt x="4384019" y="257815"/>
                </a:cubicBezTo>
                <a:cubicBezTo>
                  <a:pt x="4395520" y="243676"/>
                  <a:pt x="4401048" y="232411"/>
                  <a:pt x="4400603" y="224022"/>
                </a:cubicBezTo>
                <a:cubicBezTo>
                  <a:pt x="4400381" y="219828"/>
                  <a:pt x="4402391" y="217716"/>
                  <a:pt x="4406632" y="217688"/>
                </a:cubicBezTo>
                <a:close/>
                <a:moveTo>
                  <a:pt x="855245" y="207466"/>
                </a:moveTo>
                <a:cubicBezTo>
                  <a:pt x="857569" y="207336"/>
                  <a:pt x="860639" y="207857"/>
                  <a:pt x="864457" y="209030"/>
                </a:cubicBezTo>
                <a:cubicBezTo>
                  <a:pt x="879730" y="213719"/>
                  <a:pt x="890779" y="219261"/>
                  <a:pt x="897605" y="225657"/>
                </a:cubicBezTo>
                <a:cubicBezTo>
                  <a:pt x="904430" y="232053"/>
                  <a:pt x="906693" y="240309"/>
                  <a:pt x="904391" y="250426"/>
                </a:cubicBezTo>
                <a:cubicBezTo>
                  <a:pt x="902089" y="260543"/>
                  <a:pt x="895489" y="261787"/>
                  <a:pt x="884591" y="254158"/>
                </a:cubicBezTo>
                <a:cubicBezTo>
                  <a:pt x="873692" y="246529"/>
                  <a:pt x="863669" y="237215"/>
                  <a:pt x="854519" y="226216"/>
                </a:cubicBezTo>
                <a:cubicBezTo>
                  <a:pt x="848034" y="214106"/>
                  <a:pt x="848276" y="207856"/>
                  <a:pt x="855245" y="207466"/>
                </a:cubicBezTo>
                <a:close/>
                <a:moveTo>
                  <a:pt x="862782" y="172113"/>
                </a:moveTo>
                <a:cubicBezTo>
                  <a:pt x="865982" y="171299"/>
                  <a:pt x="871756" y="172225"/>
                  <a:pt x="880106" y="174893"/>
                </a:cubicBezTo>
                <a:cubicBezTo>
                  <a:pt x="896805" y="180227"/>
                  <a:pt x="905155" y="188839"/>
                  <a:pt x="905155" y="200727"/>
                </a:cubicBezTo>
                <a:cubicBezTo>
                  <a:pt x="905155" y="213375"/>
                  <a:pt x="897475" y="215347"/>
                  <a:pt x="882117" y="206642"/>
                </a:cubicBezTo>
                <a:cubicBezTo>
                  <a:pt x="871878" y="197321"/>
                  <a:pt x="864808" y="188365"/>
                  <a:pt x="860908" y="179776"/>
                </a:cubicBezTo>
                <a:cubicBezTo>
                  <a:pt x="858958" y="175481"/>
                  <a:pt x="859582" y="172926"/>
                  <a:pt x="862782" y="172113"/>
                </a:cubicBezTo>
                <a:close/>
                <a:moveTo>
                  <a:pt x="6599107" y="159922"/>
                </a:moveTo>
                <a:cubicBezTo>
                  <a:pt x="6595987" y="159276"/>
                  <a:pt x="6580059" y="161442"/>
                  <a:pt x="6551321" y="166418"/>
                </a:cubicBezTo>
                <a:lnTo>
                  <a:pt x="6555000" y="203351"/>
                </a:lnTo>
                <a:cubicBezTo>
                  <a:pt x="6573169" y="199752"/>
                  <a:pt x="6587753" y="197278"/>
                  <a:pt x="6598752" y="195930"/>
                </a:cubicBezTo>
                <a:cubicBezTo>
                  <a:pt x="6601218" y="182809"/>
                  <a:pt x="6602673" y="173688"/>
                  <a:pt x="6603119" y="168569"/>
                </a:cubicBezTo>
                <a:cubicBezTo>
                  <a:pt x="6603563" y="163449"/>
                  <a:pt x="6602225" y="160567"/>
                  <a:pt x="6599107" y="159922"/>
                </a:cubicBezTo>
                <a:close/>
                <a:moveTo>
                  <a:pt x="6966268" y="158608"/>
                </a:moveTo>
                <a:cubicBezTo>
                  <a:pt x="6968587" y="158919"/>
                  <a:pt x="6971391" y="159554"/>
                  <a:pt x="6974683" y="160513"/>
                </a:cubicBezTo>
                <a:cubicBezTo>
                  <a:pt x="6987847" y="164349"/>
                  <a:pt x="6997323" y="170161"/>
                  <a:pt x="7003109" y="177947"/>
                </a:cubicBezTo>
                <a:cubicBezTo>
                  <a:pt x="7008895" y="185734"/>
                  <a:pt x="7010322" y="195313"/>
                  <a:pt x="7007389" y="206685"/>
                </a:cubicBezTo>
                <a:cubicBezTo>
                  <a:pt x="7004457" y="218057"/>
                  <a:pt x="6995211" y="215375"/>
                  <a:pt x="6979651" y="198640"/>
                </a:cubicBezTo>
                <a:cubicBezTo>
                  <a:pt x="6967965" y="182450"/>
                  <a:pt x="6960923" y="171089"/>
                  <a:pt x="6958528" y="164557"/>
                </a:cubicBezTo>
                <a:cubicBezTo>
                  <a:pt x="6956733" y="159658"/>
                  <a:pt x="6959313" y="157675"/>
                  <a:pt x="6966268" y="158608"/>
                </a:cubicBezTo>
                <a:close/>
                <a:moveTo>
                  <a:pt x="6277407" y="155706"/>
                </a:moveTo>
                <a:cubicBezTo>
                  <a:pt x="6281191" y="154286"/>
                  <a:pt x="6290057" y="156337"/>
                  <a:pt x="6304007" y="161858"/>
                </a:cubicBezTo>
                <a:cubicBezTo>
                  <a:pt x="6331905" y="172899"/>
                  <a:pt x="6351953" y="183339"/>
                  <a:pt x="6364149" y="193177"/>
                </a:cubicBezTo>
                <a:cubicBezTo>
                  <a:pt x="6376345" y="203014"/>
                  <a:pt x="6382161" y="215519"/>
                  <a:pt x="6381594" y="230691"/>
                </a:cubicBezTo>
                <a:cubicBezTo>
                  <a:pt x="6381027" y="245862"/>
                  <a:pt x="6374478" y="248225"/>
                  <a:pt x="6361945" y="237778"/>
                </a:cubicBezTo>
                <a:cubicBezTo>
                  <a:pt x="6349411" y="227331"/>
                  <a:pt x="6336358" y="216759"/>
                  <a:pt x="6322785" y="206061"/>
                </a:cubicBezTo>
                <a:cubicBezTo>
                  <a:pt x="6309212" y="195363"/>
                  <a:pt x="6295385" y="183468"/>
                  <a:pt x="6281303" y="170376"/>
                </a:cubicBezTo>
                <a:cubicBezTo>
                  <a:pt x="6274921" y="162015"/>
                  <a:pt x="6273623" y="157125"/>
                  <a:pt x="6277407" y="155706"/>
                </a:cubicBezTo>
                <a:close/>
                <a:moveTo>
                  <a:pt x="3779793" y="152705"/>
                </a:moveTo>
                <a:cubicBezTo>
                  <a:pt x="3781428" y="151669"/>
                  <a:pt x="3784330" y="151748"/>
                  <a:pt x="3788499" y="152942"/>
                </a:cubicBezTo>
                <a:cubicBezTo>
                  <a:pt x="3796838" y="155329"/>
                  <a:pt x="3803614" y="158208"/>
                  <a:pt x="3808826" y="161578"/>
                </a:cubicBezTo>
                <a:cubicBezTo>
                  <a:pt x="3814039" y="164948"/>
                  <a:pt x="3815441" y="168601"/>
                  <a:pt x="3813031" y="172537"/>
                </a:cubicBezTo>
                <a:cubicBezTo>
                  <a:pt x="3810622" y="176474"/>
                  <a:pt x="3808092" y="182425"/>
                  <a:pt x="3805438" y="190391"/>
                </a:cubicBezTo>
                <a:cubicBezTo>
                  <a:pt x="3802785" y="198357"/>
                  <a:pt x="3797522" y="209352"/>
                  <a:pt x="3789650" y="223377"/>
                </a:cubicBezTo>
                <a:cubicBezTo>
                  <a:pt x="3816567" y="245576"/>
                  <a:pt x="3836800" y="259303"/>
                  <a:pt x="3850352" y="264559"/>
                </a:cubicBezTo>
                <a:cubicBezTo>
                  <a:pt x="3863903" y="269814"/>
                  <a:pt x="3876745" y="274543"/>
                  <a:pt x="3888877" y="278745"/>
                </a:cubicBezTo>
                <a:cubicBezTo>
                  <a:pt x="3901009" y="282946"/>
                  <a:pt x="3896000" y="286528"/>
                  <a:pt x="3873852" y="289489"/>
                </a:cubicBezTo>
                <a:cubicBezTo>
                  <a:pt x="3851704" y="292450"/>
                  <a:pt x="3837611" y="293443"/>
                  <a:pt x="3831573" y="292468"/>
                </a:cubicBezTo>
                <a:cubicBezTo>
                  <a:pt x="3825536" y="291493"/>
                  <a:pt x="3819739" y="287761"/>
                  <a:pt x="3814182" y="281272"/>
                </a:cubicBezTo>
                <a:cubicBezTo>
                  <a:pt x="3808626" y="274783"/>
                  <a:pt x="3796490" y="261006"/>
                  <a:pt x="3777776" y="239940"/>
                </a:cubicBezTo>
                <a:cubicBezTo>
                  <a:pt x="3766691" y="256546"/>
                  <a:pt x="3754101" y="267896"/>
                  <a:pt x="3740004" y="273991"/>
                </a:cubicBezTo>
                <a:cubicBezTo>
                  <a:pt x="3725908" y="280085"/>
                  <a:pt x="3711833" y="283133"/>
                  <a:pt x="3697779" y="283133"/>
                </a:cubicBezTo>
                <a:cubicBezTo>
                  <a:pt x="3682435" y="283133"/>
                  <a:pt x="3681385" y="280257"/>
                  <a:pt x="3694628" y="274507"/>
                </a:cubicBezTo>
                <a:cubicBezTo>
                  <a:pt x="3707871" y="268757"/>
                  <a:pt x="3719677" y="262641"/>
                  <a:pt x="3730045" y="256159"/>
                </a:cubicBezTo>
                <a:cubicBezTo>
                  <a:pt x="3740413" y="249677"/>
                  <a:pt x="3750329" y="239115"/>
                  <a:pt x="3759793" y="224474"/>
                </a:cubicBezTo>
                <a:cubicBezTo>
                  <a:pt x="3741854" y="204570"/>
                  <a:pt x="3728371" y="191983"/>
                  <a:pt x="3719343" y="186713"/>
                </a:cubicBezTo>
                <a:cubicBezTo>
                  <a:pt x="3710316" y="181443"/>
                  <a:pt x="3709391" y="177499"/>
                  <a:pt x="3716568" y="174882"/>
                </a:cubicBezTo>
                <a:cubicBezTo>
                  <a:pt x="3723746" y="172265"/>
                  <a:pt x="3731421" y="174473"/>
                  <a:pt x="3739595" y="181507"/>
                </a:cubicBezTo>
                <a:cubicBezTo>
                  <a:pt x="3747769" y="188541"/>
                  <a:pt x="3758059" y="197622"/>
                  <a:pt x="3770462" y="208750"/>
                </a:cubicBezTo>
                <a:cubicBezTo>
                  <a:pt x="3775955" y="196790"/>
                  <a:pt x="3779149" y="187168"/>
                  <a:pt x="3780045" y="179883"/>
                </a:cubicBezTo>
                <a:cubicBezTo>
                  <a:pt x="3780942" y="172598"/>
                  <a:pt x="3780490" y="165690"/>
                  <a:pt x="3778690" y="159158"/>
                </a:cubicBezTo>
                <a:cubicBezTo>
                  <a:pt x="3777790" y="155892"/>
                  <a:pt x="3778158" y="153741"/>
                  <a:pt x="3779793" y="152705"/>
                </a:cubicBezTo>
                <a:close/>
                <a:moveTo>
                  <a:pt x="140682" y="150866"/>
                </a:moveTo>
                <a:cubicBezTo>
                  <a:pt x="125926" y="154436"/>
                  <a:pt x="114468" y="157326"/>
                  <a:pt x="106309" y="159534"/>
                </a:cubicBezTo>
                <a:cubicBezTo>
                  <a:pt x="101433" y="178205"/>
                  <a:pt x="98995" y="189233"/>
                  <a:pt x="98995" y="192617"/>
                </a:cubicBezTo>
                <a:cubicBezTo>
                  <a:pt x="98995" y="194639"/>
                  <a:pt x="100946" y="196948"/>
                  <a:pt x="104846" y="199544"/>
                </a:cubicBezTo>
                <a:cubicBezTo>
                  <a:pt x="108746" y="202139"/>
                  <a:pt x="113866" y="205653"/>
                  <a:pt x="120204" y="210084"/>
                </a:cubicBezTo>
                <a:cubicBezTo>
                  <a:pt x="128507" y="195328"/>
                  <a:pt x="135333" y="175588"/>
                  <a:pt x="140682" y="150866"/>
                </a:cubicBezTo>
                <a:close/>
                <a:moveTo>
                  <a:pt x="260745" y="150514"/>
                </a:moveTo>
                <a:cubicBezTo>
                  <a:pt x="258596" y="150505"/>
                  <a:pt x="255619" y="150830"/>
                  <a:pt x="251815" y="151490"/>
                </a:cubicBezTo>
                <a:cubicBezTo>
                  <a:pt x="244208" y="152809"/>
                  <a:pt x="230610" y="154695"/>
                  <a:pt x="211021" y="157147"/>
                </a:cubicBezTo>
                <a:cubicBezTo>
                  <a:pt x="211882" y="175344"/>
                  <a:pt x="212727" y="195693"/>
                  <a:pt x="213559" y="218193"/>
                </a:cubicBezTo>
                <a:cubicBezTo>
                  <a:pt x="224802" y="217361"/>
                  <a:pt x="241501" y="214902"/>
                  <a:pt x="263656" y="210815"/>
                </a:cubicBezTo>
                <a:cubicBezTo>
                  <a:pt x="265349" y="187699"/>
                  <a:pt x="266195" y="172190"/>
                  <a:pt x="266195" y="164288"/>
                </a:cubicBezTo>
                <a:cubicBezTo>
                  <a:pt x="266195" y="157147"/>
                  <a:pt x="265700" y="152898"/>
                  <a:pt x="264711" y="151543"/>
                </a:cubicBezTo>
                <a:cubicBezTo>
                  <a:pt x="264216" y="150866"/>
                  <a:pt x="262894" y="150522"/>
                  <a:pt x="260745" y="150514"/>
                </a:cubicBezTo>
                <a:close/>
                <a:moveTo>
                  <a:pt x="4192891" y="132304"/>
                </a:moveTo>
                <a:cubicBezTo>
                  <a:pt x="4209071" y="131220"/>
                  <a:pt x="4222643" y="133593"/>
                  <a:pt x="4233608" y="139422"/>
                </a:cubicBezTo>
                <a:cubicBezTo>
                  <a:pt x="4248228" y="147195"/>
                  <a:pt x="4254667" y="154193"/>
                  <a:pt x="4252924" y="160416"/>
                </a:cubicBezTo>
                <a:cubicBezTo>
                  <a:pt x="4251182" y="166640"/>
                  <a:pt x="4244148" y="169304"/>
                  <a:pt x="4231823" y="168407"/>
                </a:cubicBezTo>
                <a:cubicBezTo>
                  <a:pt x="4219497" y="167511"/>
                  <a:pt x="4202178" y="167063"/>
                  <a:pt x="4179865" y="167063"/>
                </a:cubicBezTo>
                <a:cubicBezTo>
                  <a:pt x="4157580" y="167063"/>
                  <a:pt x="4133639" y="168185"/>
                  <a:pt x="4108042" y="170429"/>
                </a:cubicBezTo>
                <a:cubicBezTo>
                  <a:pt x="4082444" y="172674"/>
                  <a:pt x="4061020" y="175344"/>
                  <a:pt x="4043769" y="178442"/>
                </a:cubicBezTo>
                <a:cubicBezTo>
                  <a:pt x="4026517" y="181539"/>
                  <a:pt x="4011460" y="184465"/>
                  <a:pt x="3998597" y="187218"/>
                </a:cubicBezTo>
                <a:cubicBezTo>
                  <a:pt x="3985734" y="189972"/>
                  <a:pt x="3972347" y="186982"/>
                  <a:pt x="3958437" y="178248"/>
                </a:cubicBezTo>
                <a:cubicBezTo>
                  <a:pt x="3945832" y="164381"/>
                  <a:pt x="3944936" y="158133"/>
                  <a:pt x="3955749" y="159502"/>
                </a:cubicBezTo>
                <a:cubicBezTo>
                  <a:pt x="3966561" y="160872"/>
                  <a:pt x="3985085" y="160441"/>
                  <a:pt x="4011320" y="158212"/>
                </a:cubicBezTo>
                <a:cubicBezTo>
                  <a:pt x="4037556" y="155982"/>
                  <a:pt x="4065562" y="152608"/>
                  <a:pt x="4095340" y="148091"/>
                </a:cubicBezTo>
                <a:cubicBezTo>
                  <a:pt x="4125117" y="143574"/>
                  <a:pt x="4151952" y="139057"/>
                  <a:pt x="4175842" y="134539"/>
                </a:cubicBezTo>
                <a:cubicBezTo>
                  <a:pt x="4181815" y="133410"/>
                  <a:pt x="4187498" y="132665"/>
                  <a:pt x="4192891" y="132304"/>
                </a:cubicBezTo>
                <a:close/>
                <a:moveTo>
                  <a:pt x="6890137" y="131281"/>
                </a:moveTo>
                <a:cubicBezTo>
                  <a:pt x="6885211" y="131718"/>
                  <a:pt x="6872674" y="133944"/>
                  <a:pt x="6852525" y="137960"/>
                </a:cubicBezTo>
                <a:lnTo>
                  <a:pt x="6853709" y="176355"/>
                </a:lnTo>
                <a:cubicBezTo>
                  <a:pt x="6861639" y="175610"/>
                  <a:pt x="6868239" y="173846"/>
                  <a:pt x="6873509" y="171064"/>
                </a:cubicBezTo>
                <a:cubicBezTo>
                  <a:pt x="6878779" y="168282"/>
                  <a:pt x="6884473" y="169899"/>
                  <a:pt x="6890588" y="175915"/>
                </a:cubicBezTo>
                <a:cubicBezTo>
                  <a:pt x="6896705" y="181930"/>
                  <a:pt x="6894948" y="186906"/>
                  <a:pt x="6885318" y="190843"/>
                </a:cubicBezTo>
                <a:cubicBezTo>
                  <a:pt x="6875689" y="194779"/>
                  <a:pt x="6865210" y="196747"/>
                  <a:pt x="6853881" y="196747"/>
                </a:cubicBezTo>
                <a:lnTo>
                  <a:pt x="6855042" y="231680"/>
                </a:lnTo>
                <a:cubicBezTo>
                  <a:pt x="6859575" y="231809"/>
                  <a:pt x="6866329" y="230042"/>
                  <a:pt x="6875305" y="226378"/>
                </a:cubicBezTo>
                <a:cubicBezTo>
                  <a:pt x="6884282" y="222714"/>
                  <a:pt x="6890301" y="222907"/>
                  <a:pt x="6893363" y="226958"/>
                </a:cubicBezTo>
                <a:cubicBezTo>
                  <a:pt x="6896425" y="231010"/>
                  <a:pt x="6898680" y="230751"/>
                  <a:pt x="6900127" y="226184"/>
                </a:cubicBezTo>
                <a:cubicBezTo>
                  <a:pt x="6901577" y="221617"/>
                  <a:pt x="6902527" y="206101"/>
                  <a:pt x="6902978" y="179636"/>
                </a:cubicBezTo>
                <a:cubicBezTo>
                  <a:pt x="6903430" y="153171"/>
                  <a:pt x="6902634" y="138386"/>
                  <a:pt x="6900591" y="135282"/>
                </a:cubicBezTo>
                <a:cubicBezTo>
                  <a:pt x="6898547" y="132177"/>
                  <a:pt x="6895063" y="130843"/>
                  <a:pt x="6890137" y="131281"/>
                </a:cubicBezTo>
                <a:close/>
                <a:moveTo>
                  <a:pt x="6609886" y="130770"/>
                </a:moveTo>
                <a:cubicBezTo>
                  <a:pt x="6613229" y="130677"/>
                  <a:pt x="6617114" y="131585"/>
                  <a:pt x="6621542" y="133496"/>
                </a:cubicBezTo>
                <a:cubicBezTo>
                  <a:pt x="6630397" y="137318"/>
                  <a:pt x="6638004" y="142190"/>
                  <a:pt x="6644364" y="148112"/>
                </a:cubicBezTo>
                <a:cubicBezTo>
                  <a:pt x="6650723" y="154035"/>
                  <a:pt x="6650616" y="159570"/>
                  <a:pt x="6644041" y="164718"/>
                </a:cubicBezTo>
                <a:cubicBezTo>
                  <a:pt x="6637467" y="169867"/>
                  <a:pt x="6630851" y="180779"/>
                  <a:pt x="6624199" y="197457"/>
                </a:cubicBezTo>
                <a:cubicBezTo>
                  <a:pt x="6635900" y="209345"/>
                  <a:pt x="6634892" y="215572"/>
                  <a:pt x="6621176" y="216139"/>
                </a:cubicBezTo>
                <a:cubicBezTo>
                  <a:pt x="6607459" y="216705"/>
                  <a:pt x="6586161" y="219104"/>
                  <a:pt x="6557280" y="223334"/>
                </a:cubicBezTo>
                <a:cubicBezTo>
                  <a:pt x="6552361" y="238907"/>
                  <a:pt x="6546977" y="242166"/>
                  <a:pt x="6541126" y="233110"/>
                </a:cubicBezTo>
                <a:cubicBezTo>
                  <a:pt x="6535275" y="224055"/>
                  <a:pt x="6531231" y="211926"/>
                  <a:pt x="6528994" y="196726"/>
                </a:cubicBezTo>
                <a:cubicBezTo>
                  <a:pt x="6526757" y="181525"/>
                  <a:pt x="6523143" y="169608"/>
                  <a:pt x="6518153" y="160976"/>
                </a:cubicBezTo>
                <a:cubicBezTo>
                  <a:pt x="6513163" y="152343"/>
                  <a:pt x="6514287" y="148026"/>
                  <a:pt x="6521530" y="148026"/>
                </a:cubicBezTo>
                <a:cubicBezTo>
                  <a:pt x="6527309" y="148026"/>
                  <a:pt x="6532582" y="148471"/>
                  <a:pt x="6537351" y="149360"/>
                </a:cubicBezTo>
                <a:cubicBezTo>
                  <a:pt x="6542118" y="150249"/>
                  <a:pt x="6552871" y="148969"/>
                  <a:pt x="6569605" y="145520"/>
                </a:cubicBezTo>
                <a:cubicBezTo>
                  <a:pt x="6586341" y="142072"/>
                  <a:pt x="6596967" y="138250"/>
                  <a:pt x="6601483" y="134055"/>
                </a:cubicBezTo>
                <a:cubicBezTo>
                  <a:pt x="6603743" y="131958"/>
                  <a:pt x="6606543" y="130863"/>
                  <a:pt x="6609886" y="130770"/>
                </a:cubicBezTo>
                <a:close/>
                <a:moveTo>
                  <a:pt x="1503974" y="129581"/>
                </a:moveTo>
                <a:cubicBezTo>
                  <a:pt x="1507616" y="127106"/>
                  <a:pt x="1510123" y="133437"/>
                  <a:pt x="1511494" y="148575"/>
                </a:cubicBezTo>
                <a:cubicBezTo>
                  <a:pt x="1513323" y="168759"/>
                  <a:pt x="1507866" y="189032"/>
                  <a:pt x="1495125" y="209395"/>
                </a:cubicBezTo>
                <a:cubicBezTo>
                  <a:pt x="1482384" y="229758"/>
                  <a:pt x="1472908" y="234089"/>
                  <a:pt x="1466699" y="222388"/>
                </a:cubicBezTo>
                <a:cubicBezTo>
                  <a:pt x="1460490" y="210686"/>
                  <a:pt x="1460561" y="200426"/>
                  <a:pt x="1466914" y="191606"/>
                </a:cubicBezTo>
                <a:cubicBezTo>
                  <a:pt x="1473267" y="182787"/>
                  <a:pt x="1478644" y="174032"/>
                  <a:pt x="1483047" y="165342"/>
                </a:cubicBezTo>
                <a:cubicBezTo>
                  <a:pt x="1488453" y="156236"/>
                  <a:pt x="1494089" y="146119"/>
                  <a:pt x="1499954" y="134991"/>
                </a:cubicBezTo>
                <a:cubicBezTo>
                  <a:pt x="1501420" y="132209"/>
                  <a:pt x="1502760" y="130406"/>
                  <a:pt x="1503974" y="129581"/>
                </a:cubicBezTo>
                <a:close/>
                <a:moveTo>
                  <a:pt x="3738520" y="122666"/>
                </a:moveTo>
                <a:cubicBezTo>
                  <a:pt x="3743109" y="121562"/>
                  <a:pt x="3748573" y="124516"/>
                  <a:pt x="3754910" y="131528"/>
                </a:cubicBezTo>
                <a:cubicBezTo>
                  <a:pt x="3761866" y="137264"/>
                  <a:pt x="3763974" y="141770"/>
                  <a:pt x="3761235" y="145047"/>
                </a:cubicBezTo>
                <a:cubicBezTo>
                  <a:pt x="3758496" y="148324"/>
                  <a:pt x="3750472" y="154089"/>
                  <a:pt x="3737164" y="162342"/>
                </a:cubicBezTo>
                <a:cubicBezTo>
                  <a:pt x="3723857" y="170594"/>
                  <a:pt x="3714403" y="175470"/>
                  <a:pt x="3708803" y="176969"/>
                </a:cubicBezTo>
                <a:cubicBezTo>
                  <a:pt x="3703203" y="178467"/>
                  <a:pt x="3703081" y="175484"/>
                  <a:pt x="3708437" y="168020"/>
                </a:cubicBezTo>
                <a:cubicBezTo>
                  <a:pt x="3713794" y="160556"/>
                  <a:pt x="3718748" y="154132"/>
                  <a:pt x="3723301" y="148747"/>
                </a:cubicBezTo>
                <a:cubicBezTo>
                  <a:pt x="3727854" y="143362"/>
                  <a:pt x="3730382" y="137945"/>
                  <a:pt x="3730883" y="132496"/>
                </a:cubicBezTo>
                <a:cubicBezTo>
                  <a:pt x="3731386" y="127047"/>
                  <a:pt x="3733931" y="123770"/>
                  <a:pt x="3738520" y="122666"/>
                </a:cubicBezTo>
                <a:close/>
                <a:moveTo>
                  <a:pt x="5931269" y="122515"/>
                </a:moveTo>
                <a:lnTo>
                  <a:pt x="5894981" y="126172"/>
                </a:lnTo>
                <a:cubicBezTo>
                  <a:pt x="5897633" y="150493"/>
                  <a:pt x="5899290" y="164969"/>
                  <a:pt x="5899950" y="169601"/>
                </a:cubicBezTo>
                <a:lnTo>
                  <a:pt x="5931269" y="166117"/>
                </a:lnTo>
                <a:close/>
                <a:moveTo>
                  <a:pt x="275140" y="122313"/>
                </a:moveTo>
                <a:cubicBezTo>
                  <a:pt x="278692" y="122226"/>
                  <a:pt x="282787" y="123024"/>
                  <a:pt x="287426" y="124709"/>
                </a:cubicBezTo>
                <a:cubicBezTo>
                  <a:pt x="296704" y="128079"/>
                  <a:pt x="304512" y="132901"/>
                  <a:pt x="310850" y="139175"/>
                </a:cubicBezTo>
                <a:cubicBezTo>
                  <a:pt x="317188" y="145449"/>
                  <a:pt x="316902" y="152024"/>
                  <a:pt x="309990" y="158900"/>
                </a:cubicBezTo>
                <a:cubicBezTo>
                  <a:pt x="303078" y="165776"/>
                  <a:pt x="295284" y="182773"/>
                  <a:pt x="286608" y="209890"/>
                </a:cubicBezTo>
                <a:cubicBezTo>
                  <a:pt x="298310" y="225435"/>
                  <a:pt x="299184" y="232981"/>
                  <a:pt x="289232" y="232530"/>
                </a:cubicBezTo>
                <a:cubicBezTo>
                  <a:pt x="279280" y="232078"/>
                  <a:pt x="269411" y="232078"/>
                  <a:pt x="259623" y="232530"/>
                </a:cubicBezTo>
                <a:cubicBezTo>
                  <a:pt x="249836" y="232981"/>
                  <a:pt x="234367" y="234017"/>
                  <a:pt x="213215" y="235638"/>
                </a:cubicBezTo>
                <a:cubicBezTo>
                  <a:pt x="211164" y="248415"/>
                  <a:pt x="207604" y="253893"/>
                  <a:pt x="202535" y="252072"/>
                </a:cubicBezTo>
                <a:cubicBezTo>
                  <a:pt x="197466" y="250251"/>
                  <a:pt x="194218" y="243425"/>
                  <a:pt x="192791" y="231594"/>
                </a:cubicBezTo>
                <a:cubicBezTo>
                  <a:pt x="191364" y="219763"/>
                  <a:pt x="189984" y="205796"/>
                  <a:pt x="188650" y="189692"/>
                </a:cubicBezTo>
                <a:cubicBezTo>
                  <a:pt x="187316" y="173588"/>
                  <a:pt x="184162" y="159689"/>
                  <a:pt x="179186" y="147994"/>
                </a:cubicBezTo>
                <a:cubicBezTo>
                  <a:pt x="174209" y="136300"/>
                  <a:pt x="176257" y="131618"/>
                  <a:pt x="185327" y="133948"/>
                </a:cubicBezTo>
                <a:cubicBezTo>
                  <a:pt x="194397" y="136278"/>
                  <a:pt x="200990" y="138078"/>
                  <a:pt x="205106" y="139347"/>
                </a:cubicBezTo>
                <a:cubicBezTo>
                  <a:pt x="209221" y="140616"/>
                  <a:pt x="219188" y="139512"/>
                  <a:pt x="235005" y="136034"/>
                </a:cubicBezTo>
                <a:cubicBezTo>
                  <a:pt x="250822" y="132557"/>
                  <a:pt x="261194" y="128957"/>
                  <a:pt x="266120" y="125236"/>
                </a:cubicBezTo>
                <a:cubicBezTo>
                  <a:pt x="268583" y="123376"/>
                  <a:pt x="271589" y="122401"/>
                  <a:pt x="275140" y="122313"/>
                </a:cubicBezTo>
                <a:close/>
                <a:moveTo>
                  <a:pt x="1660034" y="121795"/>
                </a:moveTo>
                <a:cubicBezTo>
                  <a:pt x="1667347" y="123221"/>
                  <a:pt x="1677493" y="127190"/>
                  <a:pt x="1690471" y="133701"/>
                </a:cubicBezTo>
                <a:cubicBezTo>
                  <a:pt x="1703778" y="139379"/>
                  <a:pt x="1714405" y="148833"/>
                  <a:pt x="1722349" y="162062"/>
                </a:cubicBezTo>
                <a:cubicBezTo>
                  <a:pt x="1730293" y="175291"/>
                  <a:pt x="1731466" y="188656"/>
                  <a:pt x="1725866" y="202157"/>
                </a:cubicBezTo>
                <a:cubicBezTo>
                  <a:pt x="1720266" y="215658"/>
                  <a:pt x="1711558" y="213317"/>
                  <a:pt x="1699742" y="195134"/>
                </a:cubicBezTo>
                <a:cubicBezTo>
                  <a:pt x="1687925" y="176951"/>
                  <a:pt x="1676525" y="159825"/>
                  <a:pt x="1665540" y="143757"/>
                </a:cubicBezTo>
                <a:cubicBezTo>
                  <a:pt x="1654556" y="127688"/>
                  <a:pt x="1652720" y="120368"/>
                  <a:pt x="1660034" y="121795"/>
                </a:cubicBezTo>
                <a:close/>
                <a:moveTo>
                  <a:pt x="4466059" y="121160"/>
                </a:moveTo>
                <a:cubicBezTo>
                  <a:pt x="4451303" y="124716"/>
                  <a:pt x="4437795" y="127649"/>
                  <a:pt x="4425534" y="129958"/>
                </a:cubicBezTo>
                <a:cubicBezTo>
                  <a:pt x="4424774" y="149905"/>
                  <a:pt x="4424394" y="167171"/>
                  <a:pt x="4424394" y="181755"/>
                </a:cubicBezTo>
                <a:cubicBezTo>
                  <a:pt x="4438992" y="180019"/>
                  <a:pt x="4451160" y="178026"/>
                  <a:pt x="4460897" y="175775"/>
                </a:cubicBezTo>
                <a:cubicBezTo>
                  <a:pt x="4463464" y="158796"/>
                  <a:pt x="4465185" y="140591"/>
                  <a:pt x="4466059" y="121160"/>
                </a:cubicBezTo>
                <a:close/>
                <a:moveTo>
                  <a:pt x="3400039" y="120009"/>
                </a:moveTo>
                <a:cubicBezTo>
                  <a:pt x="3403599" y="120418"/>
                  <a:pt x="3407311" y="121841"/>
                  <a:pt x="3411176" y="124279"/>
                </a:cubicBezTo>
                <a:cubicBezTo>
                  <a:pt x="3418905" y="129155"/>
                  <a:pt x="3425405" y="134468"/>
                  <a:pt x="3430675" y="140218"/>
                </a:cubicBezTo>
                <a:cubicBezTo>
                  <a:pt x="3435945" y="145969"/>
                  <a:pt x="3434576" y="150260"/>
                  <a:pt x="3426566" y="153092"/>
                </a:cubicBezTo>
                <a:cubicBezTo>
                  <a:pt x="3418557" y="155924"/>
                  <a:pt x="3411076" y="159732"/>
                  <a:pt x="3404120" y="164514"/>
                </a:cubicBezTo>
                <a:cubicBezTo>
                  <a:pt x="3397165" y="169297"/>
                  <a:pt x="3391551" y="173064"/>
                  <a:pt x="3387278" y="175818"/>
                </a:cubicBezTo>
                <a:cubicBezTo>
                  <a:pt x="3390605" y="178184"/>
                  <a:pt x="3393279" y="181059"/>
                  <a:pt x="3395301" y="184443"/>
                </a:cubicBezTo>
                <a:cubicBezTo>
                  <a:pt x="3433575" y="180012"/>
                  <a:pt x="3460184" y="177331"/>
                  <a:pt x="3475126" y="176398"/>
                </a:cubicBezTo>
                <a:cubicBezTo>
                  <a:pt x="3490069" y="175466"/>
                  <a:pt x="3500985" y="180425"/>
                  <a:pt x="3507875" y="191273"/>
                </a:cubicBezTo>
                <a:cubicBezTo>
                  <a:pt x="3514766" y="202121"/>
                  <a:pt x="3511113" y="206868"/>
                  <a:pt x="3496916" y="205513"/>
                </a:cubicBezTo>
                <a:cubicBezTo>
                  <a:pt x="3482719" y="204158"/>
                  <a:pt x="3467257" y="203258"/>
                  <a:pt x="3450529" y="202813"/>
                </a:cubicBezTo>
                <a:cubicBezTo>
                  <a:pt x="3433801" y="202369"/>
                  <a:pt x="3417220" y="203258"/>
                  <a:pt x="3400786" y="205480"/>
                </a:cubicBezTo>
                <a:cubicBezTo>
                  <a:pt x="3404343" y="211044"/>
                  <a:pt x="3406347" y="227019"/>
                  <a:pt x="3406799" y="253405"/>
                </a:cubicBezTo>
                <a:cubicBezTo>
                  <a:pt x="3407250" y="279791"/>
                  <a:pt x="3400205" y="299441"/>
                  <a:pt x="3385664" y="312354"/>
                </a:cubicBezTo>
                <a:cubicBezTo>
                  <a:pt x="3371123" y="325268"/>
                  <a:pt x="3361989" y="327215"/>
                  <a:pt x="3358260" y="318194"/>
                </a:cubicBezTo>
                <a:cubicBezTo>
                  <a:pt x="3354532" y="309175"/>
                  <a:pt x="3347835" y="300377"/>
                  <a:pt x="3338170" y="291801"/>
                </a:cubicBezTo>
                <a:cubicBezTo>
                  <a:pt x="3328505" y="283226"/>
                  <a:pt x="3326687" y="279397"/>
                  <a:pt x="3332717" y="280315"/>
                </a:cubicBezTo>
                <a:cubicBezTo>
                  <a:pt x="3338747" y="281233"/>
                  <a:pt x="3346545" y="282132"/>
                  <a:pt x="3356109" y="283014"/>
                </a:cubicBezTo>
                <a:cubicBezTo>
                  <a:pt x="3365674" y="283896"/>
                  <a:pt x="3371658" y="280681"/>
                  <a:pt x="3374060" y="273367"/>
                </a:cubicBezTo>
                <a:cubicBezTo>
                  <a:pt x="3376462" y="266053"/>
                  <a:pt x="3377663" y="254890"/>
                  <a:pt x="3377663" y="239875"/>
                </a:cubicBezTo>
                <a:cubicBezTo>
                  <a:pt x="3377663" y="225091"/>
                  <a:pt x="3376745" y="214766"/>
                  <a:pt x="3374909" y="208901"/>
                </a:cubicBezTo>
                <a:cubicBezTo>
                  <a:pt x="3328246" y="216099"/>
                  <a:pt x="3298250" y="221050"/>
                  <a:pt x="3284921" y="223753"/>
                </a:cubicBezTo>
                <a:cubicBezTo>
                  <a:pt x="3271592" y="226457"/>
                  <a:pt x="3260546" y="225166"/>
                  <a:pt x="3251784" y="219882"/>
                </a:cubicBezTo>
                <a:cubicBezTo>
                  <a:pt x="3243023" y="214597"/>
                  <a:pt x="3239287" y="210299"/>
                  <a:pt x="3240577" y="206986"/>
                </a:cubicBezTo>
                <a:cubicBezTo>
                  <a:pt x="3241868" y="203674"/>
                  <a:pt x="3248450" y="202017"/>
                  <a:pt x="3260324" y="202017"/>
                </a:cubicBezTo>
                <a:cubicBezTo>
                  <a:pt x="3270119" y="202017"/>
                  <a:pt x="3284405" y="200899"/>
                  <a:pt x="3303183" y="198662"/>
                </a:cubicBezTo>
                <a:cubicBezTo>
                  <a:pt x="3321962" y="196425"/>
                  <a:pt x="3344544" y="193714"/>
                  <a:pt x="3370930" y="190531"/>
                </a:cubicBezTo>
                <a:cubicBezTo>
                  <a:pt x="3367776" y="185526"/>
                  <a:pt x="3363609" y="179661"/>
                  <a:pt x="3358432" y="172935"/>
                </a:cubicBezTo>
                <a:cubicBezTo>
                  <a:pt x="3353256" y="166210"/>
                  <a:pt x="3359150" y="164647"/>
                  <a:pt x="3376114" y="168246"/>
                </a:cubicBezTo>
                <a:cubicBezTo>
                  <a:pt x="3376501" y="168447"/>
                  <a:pt x="3378011" y="166124"/>
                  <a:pt x="3380642" y="161277"/>
                </a:cubicBezTo>
                <a:cubicBezTo>
                  <a:pt x="3383274" y="156430"/>
                  <a:pt x="3385912" y="152303"/>
                  <a:pt x="3388558" y="148898"/>
                </a:cubicBezTo>
                <a:cubicBezTo>
                  <a:pt x="3391203" y="145492"/>
                  <a:pt x="3391706" y="143169"/>
                  <a:pt x="3390063" y="141928"/>
                </a:cubicBezTo>
                <a:cubicBezTo>
                  <a:pt x="3388422" y="140688"/>
                  <a:pt x="3379549" y="142541"/>
                  <a:pt x="3363444" y="147489"/>
                </a:cubicBezTo>
                <a:cubicBezTo>
                  <a:pt x="3347341" y="152436"/>
                  <a:pt x="3336345" y="155810"/>
                  <a:pt x="3330458" y="157609"/>
                </a:cubicBezTo>
                <a:cubicBezTo>
                  <a:pt x="3324572" y="159409"/>
                  <a:pt x="3317248" y="156236"/>
                  <a:pt x="3308485" y="148091"/>
                </a:cubicBezTo>
                <a:cubicBezTo>
                  <a:pt x="3299724" y="139946"/>
                  <a:pt x="3301667" y="135873"/>
                  <a:pt x="3314315" y="135873"/>
                </a:cubicBezTo>
                <a:cubicBezTo>
                  <a:pt x="3324912" y="135873"/>
                  <a:pt x="3338518" y="134342"/>
                  <a:pt x="3355131" y="131281"/>
                </a:cubicBezTo>
                <a:cubicBezTo>
                  <a:pt x="3371744" y="128219"/>
                  <a:pt x="3383306" y="125068"/>
                  <a:pt x="3389816" y="121827"/>
                </a:cubicBezTo>
                <a:cubicBezTo>
                  <a:pt x="3393071" y="120206"/>
                  <a:pt x="3396479" y="119601"/>
                  <a:pt x="3400039" y="120009"/>
                </a:cubicBezTo>
                <a:close/>
                <a:moveTo>
                  <a:pt x="3798371" y="115595"/>
                </a:moveTo>
                <a:cubicBezTo>
                  <a:pt x="3801043" y="115641"/>
                  <a:pt x="3804560" y="116119"/>
                  <a:pt x="3808923" y="117030"/>
                </a:cubicBezTo>
                <a:cubicBezTo>
                  <a:pt x="3824339" y="118952"/>
                  <a:pt x="3835553" y="122433"/>
                  <a:pt x="3842565" y="127473"/>
                </a:cubicBezTo>
                <a:cubicBezTo>
                  <a:pt x="3849577" y="132514"/>
                  <a:pt x="3852496" y="139472"/>
                  <a:pt x="3851320" y="148349"/>
                </a:cubicBezTo>
                <a:cubicBezTo>
                  <a:pt x="3850144" y="157226"/>
                  <a:pt x="3843225" y="158409"/>
                  <a:pt x="3830562" y="151898"/>
                </a:cubicBezTo>
                <a:cubicBezTo>
                  <a:pt x="3817900" y="145388"/>
                  <a:pt x="3806765" y="137038"/>
                  <a:pt x="3797157" y="126849"/>
                </a:cubicBezTo>
                <a:cubicBezTo>
                  <a:pt x="3789951" y="119208"/>
                  <a:pt x="3790356" y="115456"/>
                  <a:pt x="3798371" y="115595"/>
                </a:cubicBezTo>
                <a:close/>
                <a:moveTo>
                  <a:pt x="5569343" y="115462"/>
                </a:moveTo>
                <a:cubicBezTo>
                  <a:pt x="5571246" y="115683"/>
                  <a:pt x="5573559" y="116263"/>
                  <a:pt x="5576284" y="117202"/>
                </a:cubicBezTo>
                <a:cubicBezTo>
                  <a:pt x="5584473" y="120271"/>
                  <a:pt x="5591244" y="124975"/>
                  <a:pt x="5596601" y="131313"/>
                </a:cubicBezTo>
                <a:cubicBezTo>
                  <a:pt x="5601957" y="137651"/>
                  <a:pt x="5602014" y="143154"/>
                  <a:pt x="5596773" y="147822"/>
                </a:cubicBezTo>
                <a:cubicBezTo>
                  <a:pt x="5591532" y="152490"/>
                  <a:pt x="5583526" y="164916"/>
                  <a:pt x="5572757" y="185099"/>
                </a:cubicBezTo>
                <a:cubicBezTo>
                  <a:pt x="5561987" y="205283"/>
                  <a:pt x="5548855" y="223811"/>
                  <a:pt x="5533360" y="240682"/>
                </a:cubicBezTo>
                <a:cubicBezTo>
                  <a:pt x="5517866" y="257553"/>
                  <a:pt x="5499342" y="272636"/>
                  <a:pt x="5477789" y="285929"/>
                </a:cubicBezTo>
                <a:cubicBezTo>
                  <a:pt x="5456235" y="299222"/>
                  <a:pt x="5433044" y="308604"/>
                  <a:pt x="5408213" y="314075"/>
                </a:cubicBezTo>
                <a:cubicBezTo>
                  <a:pt x="5383383" y="319546"/>
                  <a:pt x="5381777" y="316750"/>
                  <a:pt x="5403395" y="305686"/>
                </a:cubicBezTo>
                <a:cubicBezTo>
                  <a:pt x="5425013" y="294623"/>
                  <a:pt x="5446075" y="281071"/>
                  <a:pt x="5466582" y="265032"/>
                </a:cubicBezTo>
                <a:cubicBezTo>
                  <a:pt x="5487088" y="248992"/>
                  <a:pt x="5504670" y="232759"/>
                  <a:pt x="5519325" y="216332"/>
                </a:cubicBezTo>
                <a:cubicBezTo>
                  <a:pt x="5533981" y="199906"/>
                  <a:pt x="5545539" y="182210"/>
                  <a:pt x="5554000" y="163245"/>
                </a:cubicBezTo>
                <a:cubicBezTo>
                  <a:pt x="5562460" y="144280"/>
                  <a:pt x="5565565" y="130926"/>
                  <a:pt x="5563314" y="123182"/>
                </a:cubicBezTo>
                <a:cubicBezTo>
                  <a:pt x="5561625" y="117374"/>
                  <a:pt x="5563635" y="114801"/>
                  <a:pt x="5569343" y="115462"/>
                </a:cubicBezTo>
                <a:close/>
                <a:moveTo>
                  <a:pt x="5979517" y="113072"/>
                </a:moveTo>
                <a:cubicBezTo>
                  <a:pt x="5974914" y="113976"/>
                  <a:pt x="5967428" y="115531"/>
                  <a:pt x="5957061" y="117740"/>
                </a:cubicBezTo>
                <a:lnTo>
                  <a:pt x="5957061" y="161492"/>
                </a:lnTo>
                <a:cubicBezTo>
                  <a:pt x="5966267" y="160674"/>
                  <a:pt x="5975731" y="159147"/>
                  <a:pt x="5985454" y="156910"/>
                </a:cubicBezTo>
                <a:cubicBezTo>
                  <a:pt x="5988020" y="133392"/>
                  <a:pt x="5988823" y="119981"/>
                  <a:pt x="5987863" y="116675"/>
                </a:cubicBezTo>
                <a:cubicBezTo>
                  <a:pt x="5986901" y="113370"/>
                  <a:pt x="5984120" y="112169"/>
                  <a:pt x="5979517" y="113072"/>
                </a:cubicBezTo>
                <a:close/>
                <a:moveTo>
                  <a:pt x="854907" y="100919"/>
                </a:moveTo>
                <a:lnTo>
                  <a:pt x="847120" y="111093"/>
                </a:lnTo>
                <a:cubicBezTo>
                  <a:pt x="852010" y="111581"/>
                  <a:pt x="856416" y="113294"/>
                  <a:pt x="860338" y="116234"/>
                </a:cubicBezTo>
                <a:cubicBezTo>
                  <a:pt x="864260" y="119174"/>
                  <a:pt x="868451" y="122114"/>
                  <a:pt x="872911" y="125053"/>
                </a:cubicBezTo>
                <a:cubicBezTo>
                  <a:pt x="878173" y="118328"/>
                  <a:pt x="881687" y="112850"/>
                  <a:pt x="883451" y="108619"/>
                </a:cubicBezTo>
                <a:cubicBezTo>
                  <a:pt x="885215" y="104389"/>
                  <a:pt x="884770" y="102274"/>
                  <a:pt x="882117" y="102274"/>
                </a:cubicBezTo>
                <a:cubicBezTo>
                  <a:pt x="878116" y="102274"/>
                  <a:pt x="873621" y="102948"/>
                  <a:pt x="868630" y="104296"/>
                </a:cubicBezTo>
                <a:cubicBezTo>
                  <a:pt x="863640" y="105644"/>
                  <a:pt x="859065" y="104518"/>
                  <a:pt x="854907" y="100919"/>
                </a:cubicBezTo>
                <a:close/>
                <a:moveTo>
                  <a:pt x="5433754" y="86830"/>
                </a:moveTo>
                <a:cubicBezTo>
                  <a:pt x="5435678" y="86604"/>
                  <a:pt x="5438059" y="88034"/>
                  <a:pt x="5440898" y="91121"/>
                </a:cubicBezTo>
                <a:cubicBezTo>
                  <a:pt x="5446577" y="97294"/>
                  <a:pt x="5449416" y="106382"/>
                  <a:pt x="5449416" y="118385"/>
                </a:cubicBezTo>
                <a:cubicBezTo>
                  <a:pt x="5449416" y="129800"/>
                  <a:pt x="5444885" y="143466"/>
                  <a:pt x="5435822" y="159384"/>
                </a:cubicBezTo>
                <a:cubicBezTo>
                  <a:pt x="5426759" y="175301"/>
                  <a:pt x="5419309" y="178119"/>
                  <a:pt x="5413473" y="167837"/>
                </a:cubicBezTo>
                <a:cubicBezTo>
                  <a:pt x="5407636" y="157555"/>
                  <a:pt x="5406525" y="149134"/>
                  <a:pt x="5410139" y="142574"/>
                </a:cubicBezTo>
                <a:cubicBezTo>
                  <a:pt x="5413752" y="136013"/>
                  <a:pt x="5417409" y="127649"/>
                  <a:pt x="5421109" y="117482"/>
                </a:cubicBezTo>
                <a:cubicBezTo>
                  <a:pt x="5424594" y="107888"/>
                  <a:pt x="5427343" y="99553"/>
                  <a:pt x="5429358" y="92476"/>
                </a:cubicBezTo>
                <a:cubicBezTo>
                  <a:pt x="5430365" y="88938"/>
                  <a:pt x="5431831" y="87055"/>
                  <a:pt x="5433754" y="86830"/>
                </a:cubicBezTo>
                <a:close/>
                <a:moveTo>
                  <a:pt x="2696230" y="86009"/>
                </a:moveTo>
                <a:cubicBezTo>
                  <a:pt x="2705756" y="85126"/>
                  <a:pt x="2713052" y="87507"/>
                  <a:pt x="2718118" y="93154"/>
                </a:cubicBezTo>
                <a:cubicBezTo>
                  <a:pt x="2724872" y="100682"/>
                  <a:pt x="2720236" y="106780"/>
                  <a:pt x="2704211" y="111448"/>
                </a:cubicBezTo>
                <a:cubicBezTo>
                  <a:pt x="2688186" y="116116"/>
                  <a:pt x="2674151" y="119074"/>
                  <a:pt x="2662105" y="120321"/>
                </a:cubicBezTo>
                <a:cubicBezTo>
                  <a:pt x="2669304" y="128638"/>
                  <a:pt x="2669799" y="133955"/>
                  <a:pt x="2663589" y="136271"/>
                </a:cubicBezTo>
                <a:cubicBezTo>
                  <a:pt x="2657380" y="138587"/>
                  <a:pt x="2648790" y="142613"/>
                  <a:pt x="2637820" y="148349"/>
                </a:cubicBezTo>
                <a:cubicBezTo>
                  <a:pt x="2647915" y="152350"/>
                  <a:pt x="2657451" y="159742"/>
                  <a:pt x="2666428" y="170526"/>
                </a:cubicBezTo>
                <a:lnTo>
                  <a:pt x="2674215" y="173645"/>
                </a:lnTo>
                <a:cubicBezTo>
                  <a:pt x="2697532" y="148177"/>
                  <a:pt x="2708739" y="131463"/>
                  <a:pt x="2707836" y="123505"/>
                </a:cubicBezTo>
                <a:cubicBezTo>
                  <a:pt x="2706932" y="115546"/>
                  <a:pt x="2710797" y="113036"/>
                  <a:pt x="2719430" y="115976"/>
                </a:cubicBezTo>
                <a:cubicBezTo>
                  <a:pt x="2728063" y="118916"/>
                  <a:pt x="2735290" y="123992"/>
                  <a:pt x="2741112" y="131205"/>
                </a:cubicBezTo>
                <a:cubicBezTo>
                  <a:pt x="2746935" y="138418"/>
                  <a:pt x="2746332" y="143430"/>
                  <a:pt x="2739305" y="146241"/>
                </a:cubicBezTo>
                <a:cubicBezTo>
                  <a:pt x="2732279" y="149052"/>
                  <a:pt x="2715092" y="160983"/>
                  <a:pt x="2687745" y="182034"/>
                </a:cubicBezTo>
                <a:cubicBezTo>
                  <a:pt x="2718892" y="200203"/>
                  <a:pt x="2741324" y="211941"/>
                  <a:pt x="2755040" y="217247"/>
                </a:cubicBezTo>
                <a:cubicBezTo>
                  <a:pt x="2768757" y="222552"/>
                  <a:pt x="2784818" y="227256"/>
                  <a:pt x="2803223" y="231357"/>
                </a:cubicBezTo>
                <a:cubicBezTo>
                  <a:pt x="2821629" y="235459"/>
                  <a:pt x="2824156" y="239492"/>
                  <a:pt x="2810806" y="243457"/>
                </a:cubicBezTo>
                <a:cubicBezTo>
                  <a:pt x="2797455" y="247422"/>
                  <a:pt x="2782337" y="250527"/>
                  <a:pt x="2765451" y="252771"/>
                </a:cubicBezTo>
                <a:cubicBezTo>
                  <a:pt x="2748566" y="255015"/>
                  <a:pt x="2732505" y="248110"/>
                  <a:pt x="2717268" y="232056"/>
                </a:cubicBezTo>
                <a:cubicBezTo>
                  <a:pt x="2702032" y="216003"/>
                  <a:pt x="2686347" y="201085"/>
                  <a:pt x="2670214" y="187304"/>
                </a:cubicBezTo>
                <a:cubicBezTo>
                  <a:pt x="2680109" y="208671"/>
                  <a:pt x="2685057" y="228439"/>
                  <a:pt x="2685057" y="246608"/>
                </a:cubicBezTo>
                <a:cubicBezTo>
                  <a:pt x="2685057" y="264103"/>
                  <a:pt x="2683397" y="278304"/>
                  <a:pt x="2680077" y="289209"/>
                </a:cubicBezTo>
                <a:cubicBezTo>
                  <a:pt x="2676757" y="300115"/>
                  <a:pt x="2670942" y="309253"/>
                  <a:pt x="2662632" y="316624"/>
                </a:cubicBezTo>
                <a:cubicBezTo>
                  <a:pt x="2654322" y="323995"/>
                  <a:pt x="2647800" y="323662"/>
                  <a:pt x="2643068" y="315624"/>
                </a:cubicBezTo>
                <a:cubicBezTo>
                  <a:pt x="2638336" y="307586"/>
                  <a:pt x="2630402" y="299011"/>
                  <a:pt x="2619267" y="289898"/>
                </a:cubicBezTo>
                <a:cubicBezTo>
                  <a:pt x="2608132" y="280784"/>
                  <a:pt x="2609537" y="277579"/>
                  <a:pt x="2623483" y="280283"/>
                </a:cubicBezTo>
                <a:cubicBezTo>
                  <a:pt x="2637429" y="282986"/>
                  <a:pt x="2646653" y="282627"/>
                  <a:pt x="2651156" y="279207"/>
                </a:cubicBezTo>
                <a:cubicBezTo>
                  <a:pt x="2655659" y="275787"/>
                  <a:pt x="2658133" y="266215"/>
                  <a:pt x="2658577" y="250491"/>
                </a:cubicBezTo>
                <a:cubicBezTo>
                  <a:pt x="2659022" y="234767"/>
                  <a:pt x="2658462" y="221807"/>
                  <a:pt x="2656899" y="211611"/>
                </a:cubicBezTo>
                <a:cubicBezTo>
                  <a:pt x="2644940" y="227213"/>
                  <a:pt x="2632059" y="239847"/>
                  <a:pt x="2618256" y="249512"/>
                </a:cubicBezTo>
                <a:cubicBezTo>
                  <a:pt x="2604454" y="259177"/>
                  <a:pt x="2588489" y="265849"/>
                  <a:pt x="2570363" y="269527"/>
                </a:cubicBezTo>
                <a:cubicBezTo>
                  <a:pt x="2552238" y="273206"/>
                  <a:pt x="2549047" y="271313"/>
                  <a:pt x="2560792" y="263849"/>
                </a:cubicBezTo>
                <a:cubicBezTo>
                  <a:pt x="2572536" y="256385"/>
                  <a:pt x="2586611" y="246666"/>
                  <a:pt x="2603016" y="234691"/>
                </a:cubicBezTo>
                <a:cubicBezTo>
                  <a:pt x="2619421" y="222717"/>
                  <a:pt x="2634564" y="207746"/>
                  <a:pt x="2648446" y="189778"/>
                </a:cubicBezTo>
                <a:cubicBezTo>
                  <a:pt x="2646883" y="185677"/>
                  <a:pt x="2645735" y="182156"/>
                  <a:pt x="2645004" y="179216"/>
                </a:cubicBezTo>
                <a:cubicBezTo>
                  <a:pt x="2640229" y="185698"/>
                  <a:pt x="2632510" y="193108"/>
                  <a:pt x="2621848" y="201447"/>
                </a:cubicBezTo>
                <a:cubicBezTo>
                  <a:pt x="2611186" y="209786"/>
                  <a:pt x="2597208" y="216264"/>
                  <a:pt x="2579914" y="220882"/>
                </a:cubicBezTo>
                <a:cubicBezTo>
                  <a:pt x="2562620" y="225499"/>
                  <a:pt x="2562673" y="221878"/>
                  <a:pt x="2580076" y="210019"/>
                </a:cubicBezTo>
                <a:cubicBezTo>
                  <a:pt x="2597477" y="198160"/>
                  <a:pt x="2614416" y="181597"/>
                  <a:pt x="2630894" y="160330"/>
                </a:cubicBezTo>
                <a:cubicBezTo>
                  <a:pt x="2629560" y="158323"/>
                  <a:pt x="2628434" y="156516"/>
                  <a:pt x="2627516" y="154910"/>
                </a:cubicBezTo>
                <a:cubicBezTo>
                  <a:pt x="2607282" y="166554"/>
                  <a:pt x="2589966" y="173064"/>
                  <a:pt x="2575569" y="174441"/>
                </a:cubicBezTo>
                <a:cubicBezTo>
                  <a:pt x="2561171" y="175818"/>
                  <a:pt x="2559841" y="173000"/>
                  <a:pt x="2571579" y="165988"/>
                </a:cubicBezTo>
                <a:cubicBezTo>
                  <a:pt x="2583316" y="158975"/>
                  <a:pt x="2595566" y="151070"/>
                  <a:pt x="2608329" y="142272"/>
                </a:cubicBezTo>
                <a:cubicBezTo>
                  <a:pt x="2621092" y="133475"/>
                  <a:pt x="2629969" y="126889"/>
                  <a:pt x="2634959" y="122515"/>
                </a:cubicBezTo>
                <a:cubicBezTo>
                  <a:pt x="2623372" y="122515"/>
                  <a:pt x="2613950" y="119529"/>
                  <a:pt x="2606694" y="113556"/>
                </a:cubicBezTo>
                <a:cubicBezTo>
                  <a:pt x="2599438" y="107583"/>
                  <a:pt x="2600363" y="103980"/>
                  <a:pt x="2609469" y="102747"/>
                </a:cubicBezTo>
                <a:cubicBezTo>
                  <a:pt x="2618575" y="101514"/>
                  <a:pt x="2629929" y="99764"/>
                  <a:pt x="2643531" y="97499"/>
                </a:cubicBezTo>
                <a:cubicBezTo>
                  <a:pt x="2657132" y="95233"/>
                  <a:pt x="2671275" y="92060"/>
                  <a:pt x="2685960" y="87980"/>
                </a:cubicBezTo>
                <a:cubicBezTo>
                  <a:pt x="2689631" y="86960"/>
                  <a:pt x="2693054" y="86303"/>
                  <a:pt x="2696230" y="86009"/>
                </a:cubicBezTo>
                <a:close/>
                <a:moveTo>
                  <a:pt x="6622117" y="84090"/>
                </a:moveTo>
                <a:cubicBezTo>
                  <a:pt x="6627599" y="84658"/>
                  <a:pt x="6632057" y="86421"/>
                  <a:pt x="6635491" y="89379"/>
                </a:cubicBezTo>
                <a:cubicBezTo>
                  <a:pt x="6642359" y="95294"/>
                  <a:pt x="6641216" y="100259"/>
                  <a:pt x="6632061" y="104274"/>
                </a:cubicBezTo>
                <a:cubicBezTo>
                  <a:pt x="6622904" y="108290"/>
                  <a:pt x="6606819" y="111885"/>
                  <a:pt x="6583802" y="115062"/>
                </a:cubicBezTo>
                <a:cubicBezTo>
                  <a:pt x="6560786" y="118238"/>
                  <a:pt x="6543743" y="117009"/>
                  <a:pt x="6532672" y="111373"/>
                </a:cubicBezTo>
                <a:cubicBezTo>
                  <a:pt x="6521601" y="105737"/>
                  <a:pt x="6520361" y="101912"/>
                  <a:pt x="6528951" y="99897"/>
                </a:cubicBezTo>
                <a:cubicBezTo>
                  <a:pt x="6537540" y="97882"/>
                  <a:pt x="6548353" y="95943"/>
                  <a:pt x="6561389" y="94079"/>
                </a:cubicBezTo>
                <a:cubicBezTo>
                  <a:pt x="6573807" y="92315"/>
                  <a:pt x="6587545" y="89612"/>
                  <a:pt x="6602602" y="85969"/>
                </a:cubicBezTo>
                <a:cubicBezTo>
                  <a:pt x="6610131" y="84148"/>
                  <a:pt x="6616635" y="83521"/>
                  <a:pt x="6622117" y="84090"/>
                </a:cubicBezTo>
                <a:close/>
                <a:moveTo>
                  <a:pt x="3052980" y="78371"/>
                </a:moveTo>
                <a:cubicBezTo>
                  <a:pt x="3056672" y="77664"/>
                  <a:pt x="3063337" y="79394"/>
                  <a:pt x="3072974" y="83560"/>
                </a:cubicBezTo>
                <a:cubicBezTo>
                  <a:pt x="3086209" y="87891"/>
                  <a:pt x="3091028" y="93828"/>
                  <a:pt x="3087428" y="101371"/>
                </a:cubicBezTo>
                <a:cubicBezTo>
                  <a:pt x="3083829" y="108913"/>
                  <a:pt x="3082703" y="125957"/>
                  <a:pt x="3084051" y="152501"/>
                </a:cubicBezTo>
                <a:cubicBezTo>
                  <a:pt x="3085399" y="179044"/>
                  <a:pt x="3082979" y="196880"/>
                  <a:pt x="3076792" y="206007"/>
                </a:cubicBezTo>
                <a:cubicBezTo>
                  <a:pt x="3070604" y="215135"/>
                  <a:pt x="3065176" y="213905"/>
                  <a:pt x="3060508" y="202318"/>
                </a:cubicBezTo>
                <a:cubicBezTo>
                  <a:pt x="3055841" y="190732"/>
                  <a:pt x="3054184" y="181898"/>
                  <a:pt x="3055540" y="175818"/>
                </a:cubicBezTo>
                <a:cubicBezTo>
                  <a:pt x="3056895" y="169737"/>
                  <a:pt x="3057572" y="156444"/>
                  <a:pt x="3057572" y="135938"/>
                </a:cubicBezTo>
                <a:cubicBezTo>
                  <a:pt x="3057572" y="115001"/>
                  <a:pt x="3055321" y="98954"/>
                  <a:pt x="3050818" y="87798"/>
                </a:cubicBezTo>
                <a:cubicBezTo>
                  <a:pt x="3048566" y="82219"/>
                  <a:pt x="3049287" y="79077"/>
                  <a:pt x="3052980" y="78371"/>
                </a:cubicBezTo>
                <a:close/>
                <a:moveTo>
                  <a:pt x="1886404" y="75295"/>
                </a:moveTo>
                <a:cubicBezTo>
                  <a:pt x="1879384" y="75979"/>
                  <a:pt x="1869232" y="77573"/>
                  <a:pt x="1855946" y="80075"/>
                </a:cubicBezTo>
                <a:lnTo>
                  <a:pt x="1855946" y="118299"/>
                </a:lnTo>
                <a:cubicBezTo>
                  <a:pt x="1860463" y="118414"/>
                  <a:pt x="1866030" y="117095"/>
                  <a:pt x="1872648" y="114341"/>
                </a:cubicBezTo>
                <a:cubicBezTo>
                  <a:pt x="1879266" y="111588"/>
                  <a:pt x="1885336" y="113345"/>
                  <a:pt x="1890857" y="119611"/>
                </a:cubicBezTo>
                <a:cubicBezTo>
                  <a:pt x="1896378" y="125878"/>
                  <a:pt x="1893614" y="130402"/>
                  <a:pt x="1882565" y="133184"/>
                </a:cubicBezTo>
                <a:cubicBezTo>
                  <a:pt x="1871515" y="135966"/>
                  <a:pt x="1862564" y="137357"/>
                  <a:pt x="1855709" y="137357"/>
                </a:cubicBezTo>
                <a:cubicBezTo>
                  <a:pt x="1854920" y="154666"/>
                  <a:pt x="1854103" y="166762"/>
                  <a:pt x="1853257" y="173645"/>
                </a:cubicBezTo>
                <a:cubicBezTo>
                  <a:pt x="1859724" y="173731"/>
                  <a:pt x="1867672" y="172853"/>
                  <a:pt x="1877101" y="171010"/>
                </a:cubicBezTo>
                <a:cubicBezTo>
                  <a:pt x="1886530" y="169167"/>
                  <a:pt x="1893452" y="169150"/>
                  <a:pt x="1897869" y="170956"/>
                </a:cubicBezTo>
                <a:cubicBezTo>
                  <a:pt x="1899504" y="146492"/>
                  <a:pt x="1900321" y="124917"/>
                  <a:pt x="1900321" y="106232"/>
                </a:cubicBezTo>
                <a:cubicBezTo>
                  <a:pt x="1900321" y="88321"/>
                  <a:pt x="1899568" y="78233"/>
                  <a:pt x="1898063" y="75967"/>
                </a:cubicBezTo>
                <a:cubicBezTo>
                  <a:pt x="1897310" y="74834"/>
                  <a:pt x="1893424" y="74610"/>
                  <a:pt x="1886404" y="75295"/>
                </a:cubicBezTo>
                <a:close/>
                <a:moveTo>
                  <a:pt x="3831076" y="71810"/>
                </a:moveTo>
                <a:cubicBezTo>
                  <a:pt x="3838443" y="71487"/>
                  <a:pt x="3844851" y="74278"/>
                  <a:pt x="3850298" y="80183"/>
                </a:cubicBezTo>
                <a:cubicBezTo>
                  <a:pt x="3857561" y="88056"/>
                  <a:pt x="3856127" y="92576"/>
                  <a:pt x="3845996" y="93745"/>
                </a:cubicBezTo>
                <a:cubicBezTo>
                  <a:pt x="3835865" y="94914"/>
                  <a:pt x="3820148" y="97936"/>
                  <a:pt x="3798845" y="102812"/>
                </a:cubicBezTo>
                <a:cubicBezTo>
                  <a:pt x="3777543" y="107687"/>
                  <a:pt x="3761500" y="111065"/>
                  <a:pt x="3750716" y="112943"/>
                </a:cubicBezTo>
                <a:cubicBezTo>
                  <a:pt x="3739932" y="114822"/>
                  <a:pt x="3730199" y="112000"/>
                  <a:pt x="3721516" y="104479"/>
                </a:cubicBezTo>
                <a:cubicBezTo>
                  <a:pt x="3712833" y="96957"/>
                  <a:pt x="3713790" y="92899"/>
                  <a:pt x="3724387" y="92304"/>
                </a:cubicBezTo>
                <a:cubicBezTo>
                  <a:pt x="3734985" y="91709"/>
                  <a:pt x="3751483" y="89167"/>
                  <a:pt x="3773883" y="84679"/>
                </a:cubicBezTo>
                <a:cubicBezTo>
                  <a:pt x="3796210" y="80204"/>
                  <a:pt x="3812712" y="76368"/>
                  <a:pt x="3823389" y="73170"/>
                </a:cubicBezTo>
                <a:cubicBezTo>
                  <a:pt x="3826058" y="72371"/>
                  <a:pt x="3828620" y="71918"/>
                  <a:pt x="3831076" y="71810"/>
                </a:cubicBezTo>
                <a:close/>
                <a:moveTo>
                  <a:pt x="5604334" y="71116"/>
                </a:moveTo>
                <a:cubicBezTo>
                  <a:pt x="5608363" y="70177"/>
                  <a:pt x="5616967" y="72030"/>
                  <a:pt x="5630147" y="76677"/>
                </a:cubicBezTo>
                <a:cubicBezTo>
                  <a:pt x="5645433" y="79745"/>
                  <a:pt x="5653327" y="87927"/>
                  <a:pt x="5653829" y="101220"/>
                </a:cubicBezTo>
                <a:cubicBezTo>
                  <a:pt x="5654331" y="114513"/>
                  <a:pt x="5648613" y="118607"/>
                  <a:pt x="5636675" y="113502"/>
                </a:cubicBezTo>
                <a:cubicBezTo>
                  <a:pt x="5624736" y="108397"/>
                  <a:pt x="5611436" y="100632"/>
                  <a:pt x="5596773" y="90207"/>
                </a:cubicBezTo>
                <a:cubicBezTo>
                  <a:pt x="5582110" y="79781"/>
                  <a:pt x="5578697" y="74228"/>
                  <a:pt x="5586534" y="73547"/>
                </a:cubicBezTo>
                <a:cubicBezTo>
                  <a:pt x="5594371" y="72866"/>
                  <a:pt x="5600304" y="72056"/>
                  <a:pt x="5604334" y="71116"/>
                </a:cubicBezTo>
                <a:close/>
                <a:moveTo>
                  <a:pt x="840888" y="55432"/>
                </a:moveTo>
                <a:lnTo>
                  <a:pt x="797173" y="60049"/>
                </a:lnTo>
                <a:cubicBezTo>
                  <a:pt x="797173" y="92723"/>
                  <a:pt x="796610" y="126401"/>
                  <a:pt x="795484" y="161083"/>
                </a:cubicBezTo>
                <a:lnTo>
                  <a:pt x="793518" y="202631"/>
                </a:lnTo>
                <a:lnTo>
                  <a:pt x="797614" y="199135"/>
                </a:lnTo>
                <a:cubicBezTo>
                  <a:pt x="808821" y="190818"/>
                  <a:pt x="820382" y="181145"/>
                  <a:pt x="832299" y="170117"/>
                </a:cubicBezTo>
                <a:cubicBezTo>
                  <a:pt x="844216" y="159090"/>
                  <a:pt x="854498" y="148930"/>
                  <a:pt x="863145" y="139637"/>
                </a:cubicBezTo>
                <a:cubicBezTo>
                  <a:pt x="851659" y="131320"/>
                  <a:pt x="843778" y="125613"/>
                  <a:pt x="839506" y="122515"/>
                </a:cubicBezTo>
                <a:cubicBezTo>
                  <a:pt x="829926" y="131937"/>
                  <a:pt x="820673" y="138343"/>
                  <a:pt x="811746" y="141735"/>
                </a:cubicBezTo>
                <a:cubicBezTo>
                  <a:pt x="802819" y="145126"/>
                  <a:pt x="802457" y="141903"/>
                  <a:pt x="810660" y="132066"/>
                </a:cubicBezTo>
                <a:cubicBezTo>
                  <a:pt x="818863" y="122228"/>
                  <a:pt x="826287" y="110043"/>
                  <a:pt x="832934" y="95509"/>
                </a:cubicBezTo>
                <a:cubicBezTo>
                  <a:pt x="839581" y="80975"/>
                  <a:pt x="842230" y="68994"/>
                  <a:pt x="840882" y="59565"/>
                </a:cubicBezTo>
                <a:close/>
                <a:moveTo>
                  <a:pt x="1902795" y="50754"/>
                </a:moveTo>
                <a:cubicBezTo>
                  <a:pt x="1906086" y="50455"/>
                  <a:pt x="1909456" y="51036"/>
                  <a:pt x="1912905" y="52499"/>
                </a:cubicBezTo>
                <a:cubicBezTo>
                  <a:pt x="1919803" y="55424"/>
                  <a:pt x="1926431" y="59719"/>
                  <a:pt x="1932791" y="65384"/>
                </a:cubicBezTo>
                <a:cubicBezTo>
                  <a:pt x="1939151" y="71048"/>
                  <a:pt x="1940270" y="76852"/>
                  <a:pt x="1936147" y="82796"/>
                </a:cubicBezTo>
                <a:cubicBezTo>
                  <a:pt x="1932024" y="88740"/>
                  <a:pt x="1929317" y="96226"/>
                  <a:pt x="1928027" y="105253"/>
                </a:cubicBezTo>
                <a:cubicBezTo>
                  <a:pt x="1926736" y="114280"/>
                  <a:pt x="1926772" y="131051"/>
                  <a:pt x="1928134" y="155566"/>
                </a:cubicBezTo>
                <a:cubicBezTo>
                  <a:pt x="1929496" y="180080"/>
                  <a:pt x="1926170" y="198698"/>
                  <a:pt x="1918153" y="211417"/>
                </a:cubicBezTo>
                <a:cubicBezTo>
                  <a:pt x="1910137" y="224137"/>
                  <a:pt x="1904272" y="225711"/>
                  <a:pt x="1900558" y="216139"/>
                </a:cubicBezTo>
                <a:cubicBezTo>
                  <a:pt x="1896844" y="206567"/>
                  <a:pt x="1894650" y="198303"/>
                  <a:pt x="1893976" y="191348"/>
                </a:cubicBezTo>
                <a:cubicBezTo>
                  <a:pt x="1878962" y="192223"/>
                  <a:pt x="1865152" y="193449"/>
                  <a:pt x="1852547" y="195026"/>
                </a:cubicBezTo>
                <a:cubicBezTo>
                  <a:pt x="1846954" y="217770"/>
                  <a:pt x="1840698" y="224073"/>
                  <a:pt x="1833779" y="213934"/>
                </a:cubicBezTo>
                <a:cubicBezTo>
                  <a:pt x="1826860" y="203795"/>
                  <a:pt x="1824526" y="194037"/>
                  <a:pt x="1826777" y="184658"/>
                </a:cubicBezTo>
                <a:cubicBezTo>
                  <a:pt x="1829029" y="175280"/>
                  <a:pt x="1830603" y="156211"/>
                  <a:pt x="1831499" y="127452"/>
                </a:cubicBezTo>
                <a:cubicBezTo>
                  <a:pt x="1832395" y="98692"/>
                  <a:pt x="1830818" y="79631"/>
                  <a:pt x="1826767" y="70267"/>
                </a:cubicBezTo>
                <a:cubicBezTo>
                  <a:pt x="1822716" y="60902"/>
                  <a:pt x="1824153" y="56704"/>
                  <a:pt x="1831080" y="57672"/>
                </a:cubicBezTo>
                <a:cubicBezTo>
                  <a:pt x="1838006" y="58640"/>
                  <a:pt x="1842738" y="59766"/>
                  <a:pt x="1845276" y="61049"/>
                </a:cubicBezTo>
                <a:cubicBezTo>
                  <a:pt x="1847815" y="62333"/>
                  <a:pt x="1850808" y="62985"/>
                  <a:pt x="1854257" y="63007"/>
                </a:cubicBezTo>
                <a:cubicBezTo>
                  <a:pt x="1857706" y="63028"/>
                  <a:pt x="1863485" y="62613"/>
                  <a:pt x="1871594" y="61759"/>
                </a:cubicBezTo>
                <a:cubicBezTo>
                  <a:pt x="1879704" y="60906"/>
                  <a:pt x="1886892" y="58418"/>
                  <a:pt x="1893158" y="54295"/>
                </a:cubicBezTo>
                <a:cubicBezTo>
                  <a:pt x="1896292" y="52234"/>
                  <a:pt x="1899504" y="51053"/>
                  <a:pt x="1902795" y="50754"/>
                </a:cubicBezTo>
                <a:close/>
                <a:moveTo>
                  <a:pt x="5163462" y="48283"/>
                </a:moveTo>
                <a:cubicBezTo>
                  <a:pt x="5159569" y="52112"/>
                  <a:pt x="5154775" y="56402"/>
                  <a:pt x="5149080" y="61154"/>
                </a:cubicBezTo>
                <a:lnTo>
                  <a:pt x="5132499" y="74261"/>
                </a:lnTo>
                <a:lnTo>
                  <a:pt x="5142543" y="73934"/>
                </a:lnTo>
                <a:cubicBezTo>
                  <a:pt x="5153277" y="75849"/>
                  <a:pt x="5161179" y="79369"/>
                  <a:pt x="5166248" y="84496"/>
                </a:cubicBezTo>
                <a:cubicBezTo>
                  <a:pt x="5171317" y="89622"/>
                  <a:pt x="5173400" y="93691"/>
                  <a:pt x="5172497" y="96703"/>
                </a:cubicBezTo>
                <a:cubicBezTo>
                  <a:pt x="5174720" y="93017"/>
                  <a:pt x="5180237" y="86324"/>
                  <a:pt x="5189049" y="76623"/>
                </a:cubicBezTo>
                <a:cubicBezTo>
                  <a:pt x="5197861" y="66922"/>
                  <a:pt x="5203127" y="60221"/>
                  <a:pt x="5204848" y="56522"/>
                </a:cubicBezTo>
                <a:cubicBezTo>
                  <a:pt x="5206569" y="52822"/>
                  <a:pt x="5205207" y="50972"/>
                  <a:pt x="5200761" y="50972"/>
                </a:cubicBezTo>
                <a:cubicBezTo>
                  <a:pt x="5194854" y="50972"/>
                  <a:pt x="5188522" y="51424"/>
                  <a:pt x="5181768" y="52327"/>
                </a:cubicBezTo>
                <a:cubicBezTo>
                  <a:pt x="5175013" y="53230"/>
                  <a:pt x="5168912" y="51882"/>
                  <a:pt x="5163462" y="48283"/>
                </a:cubicBezTo>
                <a:close/>
                <a:moveTo>
                  <a:pt x="928526" y="46261"/>
                </a:moveTo>
                <a:cubicBezTo>
                  <a:pt x="921739" y="46935"/>
                  <a:pt x="907400" y="48421"/>
                  <a:pt x="885508" y="50719"/>
                </a:cubicBezTo>
                <a:lnTo>
                  <a:pt x="858151" y="53609"/>
                </a:lnTo>
                <a:lnTo>
                  <a:pt x="873481" y="63050"/>
                </a:lnTo>
                <a:cubicBezTo>
                  <a:pt x="877504" y="67990"/>
                  <a:pt x="877765" y="72385"/>
                  <a:pt x="874266" y="76236"/>
                </a:cubicBezTo>
                <a:cubicBezTo>
                  <a:pt x="870767" y="80086"/>
                  <a:pt x="866666" y="84040"/>
                  <a:pt x="861962" y="88099"/>
                </a:cubicBezTo>
                <a:cubicBezTo>
                  <a:pt x="866149" y="87539"/>
                  <a:pt x="871280" y="86668"/>
                  <a:pt x="877353" y="85485"/>
                </a:cubicBezTo>
                <a:cubicBezTo>
                  <a:pt x="883426" y="84302"/>
                  <a:pt x="888283" y="82277"/>
                  <a:pt x="891926" y="79408"/>
                </a:cubicBezTo>
                <a:cubicBezTo>
                  <a:pt x="895568" y="76540"/>
                  <a:pt x="900641" y="76325"/>
                  <a:pt x="907144" y="78763"/>
                </a:cubicBezTo>
                <a:cubicBezTo>
                  <a:pt x="913648" y="81201"/>
                  <a:pt x="919441" y="84736"/>
                  <a:pt x="924525" y="89368"/>
                </a:cubicBezTo>
                <a:cubicBezTo>
                  <a:pt x="929608" y="94000"/>
                  <a:pt x="929486" y="98244"/>
                  <a:pt x="924159" y="102102"/>
                </a:cubicBezTo>
                <a:cubicBezTo>
                  <a:pt x="918832" y="105959"/>
                  <a:pt x="914010" y="111337"/>
                  <a:pt x="909693" y="118235"/>
                </a:cubicBezTo>
                <a:cubicBezTo>
                  <a:pt x="905377" y="125132"/>
                  <a:pt x="899813" y="132374"/>
                  <a:pt x="893001" y="139960"/>
                </a:cubicBezTo>
                <a:cubicBezTo>
                  <a:pt x="907227" y="150271"/>
                  <a:pt x="919233" y="157645"/>
                  <a:pt x="929020" y="162083"/>
                </a:cubicBezTo>
                <a:cubicBezTo>
                  <a:pt x="938808" y="166522"/>
                  <a:pt x="949649" y="171154"/>
                  <a:pt x="961544" y="175979"/>
                </a:cubicBezTo>
                <a:cubicBezTo>
                  <a:pt x="973439" y="180805"/>
                  <a:pt x="973410" y="184795"/>
                  <a:pt x="961458" y="187950"/>
                </a:cubicBezTo>
                <a:cubicBezTo>
                  <a:pt x="949505" y="191104"/>
                  <a:pt x="938126" y="192911"/>
                  <a:pt x="927321" y="193370"/>
                </a:cubicBezTo>
                <a:cubicBezTo>
                  <a:pt x="916516" y="193829"/>
                  <a:pt x="908467" y="190473"/>
                  <a:pt x="903176" y="183303"/>
                </a:cubicBezTo>
                <a:cubicBezTo>
                  <a:pt x="897884" y="176133"/>
                  <a:pt x="889624" y="167120"/>
                  <a:pt x="878396" y="156265"/>
                </a:cubicBezTo>
                <a:cubicBezTo>
                  <a:pt x="870982" y="165543"/>
                  <a:pt x="860169" y="175226"/>
                  <a:pt x="845958" y="185315"/>
                </a:cubicBezTo>
                <a:cubicBezTo>
                  <a:pt x="831747" y="195403"/>
                  <a:pt x="817335" y="202308"/>
                  <a:pt x="802723" y="206029"/>
                </a:cubicBezTo>
                <a:cubicBezTo>
                  <a:pt x="799069" y="206959"/>
                  <a:pt x="796223" y="207513"/>
                  <a:pt x="794184" y="207691"/>
                </a:cubicBezTo>
                <a:lnTo>
                  <a:pt x="793286" y="207547"/>
                </a:lnTo>
                <a:lnTo>
                  <a:pt x="790419" y="268140"/>
                </a:lnTo>
                <a:cubicBezTo>
                  <a:pt x="843162" y="265487"/>
                  <a:pt x="878267" y="263264"/>
                  <a:pt x="895733" y="261472"/>
                </a:cubicBezTo>
                <a:cubicBezTo>
                  <a:pt x="913200" y="259679"/>
                  <a:pt x="926586" y="258317"/>
                  <a:pt x="935893" y="257385"/>
                </a:cubicBezTo>
                <a:cubicBezTo>
                  <a:pt x="945200" y="256453"/>
                  <a:pt x="952083" y="258234"/>
                  <a:pt x="956543" y="262730"/>
                </a:cubicBezTo>
                <a:cubicBezTo>
                  <a:pt x="961003" y="267226"/>
                  <a:pt x="964100" y="265860"/>
                  <a:pt x="965835" y="258632"/>
                </a:cubicBezTo>
                <a:cubicBezTo>
                  <a:pt x="967570" y="251405"/>
                  <a:pt x="968212" y="232770"/>
                  <a:pt x="967760" y="202727"/>
                </a:cubicBezTo>
                <a:cubicBezTo>
                  <a:pt x="967309" y="172684"/>
                  <a:pt x="966638" y="142577"/>
                  <a:pt x="965750" y="112405"/>
                </a:cubicBezTo>
                <a:cubicBezTo>
                  <a:pt x="964860" y="82233"/>
                  <a:pt x="961827" y="63330"/>
                  <a:pt x="956650" y="55693"/>
                </a:cubicBezTo>
                <a:cubicBezTo>
                  <a:pt x="951473" y="48057"/>
                  <a:pt x="942098" y="44913"/>
                  <a:pt x="928526" y="46261"/>
                </a:cubicBezTo>
                <a:close/>
                <a:moveTo>
                  <a:pt x="2238351" y="41911"/>
                </a:moveTo>
                <a:cubicBezTo>
                  <a:pt x="2240023" y="41905"/>
                  <a:pt x="2242086" y="42262"/>
                  <a:pt x="2244540" y="42981"/>
                </a:cubicBezTo>
                <a:cubicBezTo>
                  <a:pt x="2254356" y="45856"/>
                  <a:pt x="2262706" y="50140"/>
                  <a:pt x="2269589" y="55833"/>
                </a:cubicBezTo>
                <a:cubicBezTo>
                  <a:pt x="2276472" y="61526"/>
                  <a:pt x="2277565" y="67660"/>
                  <a:pt x="2272869" y="74235"/>
                </a:cubicBezTo>
                <a:cubicBezTo>
                  <a:pt x="2268173" y="80810"/>
                  <a:pt x="2262967" y="91580"/>
                  <a:pt x="2257253" y="106544"/>
                </a:cubicBezTo>
                <a:cubicBezTo>
                  <a:pt x="2251538" y="121508"/>
                  <a:pt x="2246042" y="137565"/>
                  <a:pt x="2240765" y="154716"/>
                </a:cubicBezTo>
                <a:cubicBezTo>
                  <a:pt x="2262691" y="161614"/>
                  <a:pt x="2276723" y="171053"/>
                  <a:pt x="2282861" y="183034"/>
                </a:cubicBezTo>
                <a:cubicBezTo>
                  <a:pt x="2288998" y="195016"/>
                  <a:pt x="2289457" y="206147"/>
                  <a:pt x="2284237" y="216429"/>
                </a:cubicBezTo>
                <a:cubicBezTo>
                  <a:pt x="2279017" y="226711"/>
                  <a:pt x="2270446" y="223277"/>
                  <a:pt x="2258522" y="206126"/>
                </a:cubicBezTo>
                <a:cubicBezTo>
                  <a:pt x="2246598" y="188975"/>
                  <a:pt x="2238635" y="175502"/>
                  <a:pt x="2234635" y="165708"/>
                </a:cubicBezTo>
                <a:cubicBezTo>
                  <a:pt x="2227622" y="185827"/>
                  <a:pt x="2217663" y="204645"/>
                  <a:pt x="2204757" y="222162"/>
                </a:cubicBezTo>
                <a:cubicBezTo>
                  <a:pt x="2191851" y="239678"/>
                  <a:pt x="2177951" y="252420"/>
                  <a:pt x="2163059" y="260386"/>
                </a:cubicBezTo>
                <a:cubicBezTo>
                  <a:pt x="2148167" y="268352"/>
                  <a:pt x="2146406" y="264949"/>
                  <a:pt x="2157778" y="250179"/>
                </a:cubicBezTo>
                <a:cubicBezTo>
                  <a:pt x="2169150" y="235408"/>
                  <a:pt x="2180177" y="218448"/>
                  <a:pt x="2190861" y="199296"/>
                </a:cubicBezTo>
                <a:cubicBezTo>
                  <a:pt x="2201544" y="180145"/>
                  <a:pt x="2210267" y="161331"/>
                  <a:pt x="2217028" y="142853"/>
                </a:cubicBezTo>
                <a:cubicBezTo>
                  <a:pt x="2223790" y="124376"/>
                  <a:pt x="2228959" y="106748"/>
                  <a:pt x="2232537" y="89970"/>
                </a:cubicBezTo>
                <a:cubicBezTo>
                  <a:pt x="2236115" y="73192"/>
                  <a:pt x="2236556" y="60447"/>
                  <a:pt x="2233860" y="51735"/>
                </a:cubicBezTo>
                <a:cubicBezTo>
                  <a:pt x="2231838" y="45202"/>
                  <a:pt x="2233335" y="41927"/>
                  <a:pt x="2238351" y="41911"/>
                </a:cubicBezTo>
                <a:close/>
                <a:moveTo>
                  <a:pt x="3018923" y="41905"/>
                </a:moveTo>
                <a:cubicBezTo>
                  <a:pt x="3022655" y="42672"/>
                  <a:pt x="3026260" y="44519"/>
                  <a:pt x="3029738" y="47444"/>
                </a:cubicBezTo>
                <a:cubicBezTo>
                  <a:pt x="3036693" y="53295"/>
                  <a:pt x="3035628" y="58483"/>
                  <a:pt x="3026544" y="63007"/>
                </a:cubicBezTo>
                <a:cubicBezTo>
                  <a:pt x="3017459" y="67531"/>
                  <a:pt x="3001760" y="71213"/>
                  <a:pt x="2979446" y="74052"/>
                </a:cubicBezTo>
                <a:cubicBezTo>
                  <a:pt x="2988438" y="79817"/>
                  <a:pt x="2989779" y="85119"/>
                  <a:pt x="2983469" y="89959"/>
                </a:cubicBezTo>
                <a:cubicBezTo>
                  <a:pt x="2977159" y="94799"/>
                  <a:pt x="2970473" y="101414"/>
                  <a:pt x="2963411" y="109803"/>
                </a:cubicBezTo>
                <a:cubicBezTo>
                  <a:pt x="2956348" y="118192"/>
                  <a:pt x="2950956" y="123730"/>
                  <a:pt x="2947235" y="126419"/>
                </a:cubicBezTo>
                <a:cubicBezTo>
                  <a:pt x="2943514" y="129108"/>
                  <a:pt x="2944525" y="130037"/>
                  <a:pt x="2950268" y="129205"/>
                </a:cubicBezTo>
                <a:cubicBezTo>
                  <a:pt x="2956011" y="128373"/>
                  <a:pt x="2971531" y="126308"/>
                  <a:pt x="2996827" y="123010"/>
                </a:cubicBezTo>
                <a:cubicBezTo>
                  <a:pt x="2995106" y="118034"/>
                  <a:pt x="2992876" y="110831"/>
                  <a:pt x="2990137" y="101403"/>
                </a:cubicBezTo>
                <a:cubicBezTo>
                  <a:pt x="2987398" y="91974"/>
                  <a:pt x="2990822" y="89439"/>
                  <a:pt x="3000409" y="93799"/>
                </a:cubicBezTo>
                <a:cubicBezTo>
                  <a:pt x="3009995" y="98158"/>
                  <a:pt x="3017652" y="103686"/>
                  <a:pt x="3023382" y="110383"/>
                </a:cubicBezTo>
                <a:cubicBezTo>
                  <a:pt x="3029110" y="117080"/>
                  <a:pt x="3032219" y="124164"/>
                  <a:pt x="3032706" y="131636"/>
                </a:cubicBezTo>
                <a:cubicBezTo>
                  <a:pt x="3033194" y="139107"/>
                  <a:pt x="3030552" y="145528"/>
                  <a:pt x="3024780" y="150898"/>
                </a:cubicBezTo>
                <a:cubicBezTo>
                  <a:pt x="3019007" y="156268"/>
                  <a:pt x="3012092" y="151755"/>
                  <a:pt x="3004033" y="137357"/>
                </a:cubicBezTo>
                <a:cubicBezTo>
                  <a:pt x="2988789" y="140770"/>
                  <a:pt x="2978342" y="142785"/>
                  <a:pt x="2972692" y="143402"/>
                </a:cubicBezTo>
                <a:cubicBezTo>
                  <a:pt x="2982587" y="147862"/>
                  <a:pt x="2986634" y="152583"/>
                  <a:pt x="2984835" y="157566"/>
                </a:cubicBezTo>
                <a:cubicBezTo>
                  <a:pt x="2983035" y="162549"/>
                  <a:pt x="2982135" y="170161"/>
                  <a:pt x="2982135" y="180399"/>
                </a:cubicBezTo>
                <a:cubicBezTo>
                  <a:pt x="2983154" y="180500"/>
                  <a:pt x="2988323" y="179173"/>
                  <a:pt x="2997644" y="176420"/>
                </a:cubicBezTo>
                <a:cubicBezTo>
                  <a:pt x="3006965" y="173667"/>
                  <a:pt x="3014809" y="175617"/>
                  <a:pt x="3021177" y="182271"/>
                </a:cubicBezTo>
                <a:cubicBezTo>
                  <a:pt x="3027544" y="188925"/>
                  <a:pt x="3024794" y="193890"/>
                  <a:pt x="3012928" y="197167"/>
                </a:cubicBezTo>
                <a:cubicBezTo>
                  <a:pt x="3001061" y="200443"/>
                  <a:pt x="2990259" y="203208"/>
                  <a:pt x="2980522" y="205459"/>
                </a:cubicBezTo>
                <a:cubicBezTo>
                  <a:pt x="2979805" y="217146"/>
                  <a:pt x="2979446" y="225442"/>
                  <a:pt x="2979446" y="230346"/>
                </a:cubicBezTo>
                <a:cubicBezTo>
                  <a:pt x="2983447" y="229672"/>
                  <a:pt x="2994795" y="227252"/>
                  <a:pt x="3013487" y="223087"/>
                </a:cubicBezTo>
                <a:cubicBezTo>
                  <a:pt x="3032179" y="218921"/>
                  <a:pt x="3043551" y="219254"/>
                  <a:pt x="3047603" y="224087"/>
                </a:cubicBezTo>
                <a:cubicBezTo>
                  <a:pt x="3051653" y="228920"/>
                  <a:pt x="3039514" y="235204"/>
                  <a:pt x="3011185" y="242941"/>
                </a:cubicBezTo>
                <a:cubicBezTo>
                  <a:pt x="2982856" y="250677"/>
                  <a:pt x="2960646" y="257672"/>
                  <a:pt x="2944557" y="263924"/>
                </a:cubicBezTo>
                <a:cubicBezTo>
                  <a:pt x="2928467" y="270176"/>
                  <a:pt x="2917579" y="274719"/>
                  <a:pt x="2911894" y="277551"/>
                </a:cubicBezTo>
                <a:cubicBezTo>
                  <a:pt x="2906207" y="280383"/>
                  <a:pt x="2900640" y="279759"/>
                  <a:pt x="2895191" y="275679"/>
                </a:cubicBezTo>
                <a:cubicBezTo>
                  <a:pt x="2889741" y="271600"/>
                  <a:pt x="2885070" y="265272"/>
                  <a:pt x="2881177" y="256697"/>
                </a:cubicBezTo>
                <a:cubicBezTo>
                  <a:pt x="2877284" y="248121"/>
                  <a:pt x="2881324" y="244292"/>
                  <a:pt x="2893298" y="245210"/>
                </a:cubicBezTo>
                <a:cubicBezTo>
                  <a:pt x="2905272" y="246128"/>
                  <a:pt x="2925836" y="242837"/>
                  <a:pt x="2954989" y="235337"/>
                </a:cubicBezTo>
                <a:lnTo>
                  <a:pt x="2954989" y="210256"/>
                </a:lnTo>
                <a:cubicBezTo>
                  <a:pt x="2947389" y="212034"/>
                  <a:pt x="2940810" y="213378"/>
                  <a:pt x="2935254" y="214289"/>
                </a:cubicBezTo>
                <a:cubicBezTo>
                  <a:pt x="2929697" y="215200"/>
                  <a:pt x="2923498" y="212360"/>
                  <a:pt x="2916658" y="205771"/>
                </a:cubicBezTo>
                <a:cubicBezTo>
                  <a:pt x="2909818" y="199182"/>
                  <a:pt x="2910513" y="195575"/>
                  <a:pt x="2918744" y="194951"/>
                </a:cubicBezTo>
                <a:cubicBezTo>
                  <a:pt x="2926976" y="194327"/>
                  <a:pt x="2939057" y="192022"/>
                  <a:pt x="2954989" y="188036"/>
                </a:cubicBezTo>
                <a:cubicBezTo>
                  <a:pt x="2954989" y="171057"/>
                  <a:pt x="2953326" y="158215"/>
                  <a:pt x="2949999" y="149511"/>
                </a:cubicBezTo>
                <a:cubicBezTo>
                  <a:pt x="2937351" y="154716"/>
                  <a:pt x="2927528" y="159169"/>
                  <a:pt x="2920530" y="162869"/>
                </a:cubicBezTo>
                <a:cubicBezTo>
                  <a:pt x="2913532" y="166568"/>
                  <a:pt x="2908115" y="166970"/>
                  <a:pt x="2904279" y="164073"/>
                </a:cubicBezTo>
                <a:cubicBezTo>
                  <a:pt x="2900443" y="161176"/>
                  <a:pt x="2898037" y="156204"/>
                  <a:pt x="2897062" y="149156"/>
                </a:cubicBezTo>
                <a:cubicBezTo>
                  <a:pt x="2896087" y="142107"/>
                  <a:pt x="2900482" y="136698"/>
                  <a:pt x="2910248" y="132926"/>
                </a:cubicBezTo>
                <a:cubicBezTo>
                  <a:pt x="2920013" y="129155"/>
                  <a:pt x="2929468" y="121178"/>
                  <a:pt x="2938609" y="108996"/>
                </a:cubicBezTo>
                <a:cubicBezTo>
                  <a:pt x="2947751" y="96814"/>
                  <a:pt x="2952759" y="86923"/>
                  <a:pt x="2953634" y="79322"/>
                </a:cubicBezTo>
                <a:cubicBezTo>
                  <a:pt x="2946622" y="81129"/>
                  <a:pt x="2939480" y="81796"/>
                  <a:pt x="2932210" y="81323"/>
                </a:cubicBezTo>
                <a:cubicBezTo>
                  <a:pt x="2924939" y="80850"/>
                  <a:pt x="2918368" y="78100"/>
                  <a:pt x="2912496" y="73074"/>
                </a:cubicBezTo>
                <a:cubicBezTo>
                  <a:pt x="2906624" y="68047"/>
                  <a:pt x="2908040" y="64900"/>
                  <a:pt x="2916744" y="63631"/>
                </a:cubicBezTo>
                <a:cubicBezTo>
                  <a:pt x="2925448" y="62362"/>
                  <a:pt x="2940731" y="59275"/>
                  <a:pt x="2962593" y="54370"/>
                </a:cubicBezTo>
                <a:cubicBezTo>
                  <a:pt x="2984455" y="49466"/>
                  <a:pt x="2999373" y="45623"/>
                  <a:pt x="3007345" y="42841"/>
                </a:cubicBezTo>
                <a:cubicBezTo>
                  <a:pt x="3011332" y="41450"/>
                  <a:pt x="3015191" y="41138"/>
                  <a:pt x="3018923" y="41905"/>
                </a:cubicBezTo>
                <a:close/>
                <a:moveTo>
                  <a:pt x="625500" y="36545"/>
                </a:moveTo>
                <a:cubicBezTo>
                  <a:pt x="642419" y="35628"/>
                  <a:pt x="654597" y="38426"/>
                  <a:pt x="662034" y="44938"/>
                </a:cubicBezTo>
                <a:cubicBezTo>
                  <a:pt x="671951" y="53621"/>
                  <a:pt x="675141" y="59949"/>
                  <a:pt x="671606" y="63921"/>
                </a:cubicBezTo>
                <a:cubicBezTo>
                  <a:pt x="668072" y="67893"/>
                  <a:pt x="658173" y="69428"/>
                  <a:pt x="641911" y="68524"/>
                </a:cubicBezTo>
                <a:cubicBezTo>
                  <a:pt x="625650" y="67621"/>
                  <a:pt x="610359" y="67621"/>
                  <a:pt x="596041" y="68524"/>
                </a:cubicBezTo>
                <a:cubicBezTo>
                  <a:pt x="581722" y="69428"/>
                  <a:pt x="560538" y="71027"/>
                  <a:pt x="532489" y="73321"/>
                </a:cubicBezTo>
                <a:cubicBezTo>
                  <a:pt x="540576" y="82040"/>
                  <a:pt x="543499" y="88131"/>
                  <a:pt x="541254" y="91594"/>
                </a:cubicBezTo>
                <a:cubicBezTo>
                  <a:pt x="539010" y="95057"/>
                  <a:pt x="537888" y="109372"/>
                  <a:pt x="537888" y="134539"/>
                </a:cubicBezTo>
                <a:cubicBezTo>
                  <a:pt x="558078" y="134539"/>
                  <a:pt x="575678" y="136959"/>
                  <a:pt x="590685" y="141799"/>
                </a:cubicBezTo>
                <a:cubicBezTo>
                  <a:pt x="605692" y="146639"/>
                  <a:pt x="614364" y="156333"/>
                  <a:pt x="616701" y="170881"/>
                </a:cubicBezTo>
                <a:cubicBezTo>
                  <a:pt x="619039" y="185429"/>
                  <a:pt x="608692" y="187043"/>
                  <a:pt x="585662" y="175721"/>
                </a:cubicBezTo>
                <a:cubicBezTo>
                  <a:pt x="562631" y="164399"/>
                  <a:pt x="546707" y="155211"/>
                  <a:pt x="537888" y="148155"/>
                </a:cubicBezTo>
                <a:cubicBezTo>
                  <a:pt x="538734" y="215942"/>
                  <a:pt x="537734" y="261461"/>
                  <a:pt x="534887" y="284714"/>
                </a:cubicBezTo>
                <a:cubicBezTo>
                  <a:pt x="532040" y="307966"/>
                  <a:pt x="527613" y="319593"/>
                  <a:pt x="521604" y="319593"/>
                </a:cubicBezTo>
                <a:cubicBezTo>
                  <a:pt x="517144" y="319593"/>
                  <a:pt x="512416" y="314265"/>
                  <a:pt x="507418" y="303611"/>
                </a:cubicBezTo>
                <a:cubicBezTo>
                  <a:pt x="502421" y="292956"/>
                  <a:pt x="500847" y="283785"/>
                  <a:pt x="502697" y="276099"/>
                </a:cubicBezTo>
                <a:cubicBezTo>
                  <a:pt x="504546" y="268412"/>
                  <a:pt x="506346" y="260203"/>
                  <a:pt x="508096" y="251469"/>
                </a:cubicBezTo>
                <a:cubicBezTo>
                  <a:pt x="509845" y="242736"/>
                  <a:pt x="511172" y="213045"/>
                  <a:pt x="512075" y="162395"/>
                </a:cubicBezTo>
                <a:cubicBezTo>
                  <a:pt x="512978" y="111746"/>
                  <a:pt x="510261" y="83158"/>
                  <a:pt x="503923" y="76634"/>
                </a:cubicBezTo>
                <a:cubicBezTo>
                  <a:pt x="459296" y="83832"/>
                  <a:pt x="431322" y="88554"/>
                  <a:pt x="420000" y="90798"/>
                </a:cubicBezTo>
                <a:cubicBezTo>
                  <a:pt x="408679" y="93042"/>
                  <a:pt x="398024" y="88966"/>
                  <a:pt x="388036" y="78570"/>
                </a:cubicBezTo>
                <a:cubicBezTo>
                  <a:pt x="378048" y="68173"/>
                  <a:pt x="378414" y="63430"/>
                  <a:pt x="389133" y="64341"/>
                </a:cubicBezTo>
                <a:cubicBezTo>
                  <a:pt x="399852" y="65251"/>
                  <a:pt x="418352" y="64373"/>
                  <a:pt x="444629" y="61705"/>
                </a:cubicBezTo>
                <a:cubicBezTo>
                  <a:pt x="470908" y="59038"/>
                  <a:pt x="497846" y="55668"/>
                  <a:pt x="525444" y="51596"/>
                </a:cubicBezTo>
                <a:cubicBezTo>
                  <a:pt x="553042" y="47523"/>
                  <a:pt x="580227" y="43225"/>
                  <a:pt x="607000" y="38700"/>
                </a:cubicBezTo>
                <a:cubicBezTo>
                  <a:pt x="613693" y="37569"/>
                  <a:pt x="619860" y="36851"/>
                  <a:pt x="625500" y="36545"/>
                </a:cubicBezTo>
                <a:close/>
                <a:moveTo>
                  <a:pt x="6335447" y="36081"/>
                </a:moveTo>
                <a:cubicBezTo>
                  <a:pt x="6340829" y="36139"/>
                  <a:pt x="6345761" y="37134"/>
                  <a:pt x="6350243" y="39066"/>
                </a:cubicBezTo>
                <a:cubicBezTo>
                  <a:pt x="6359205" y="42931"/>
                  <a:pt x="6366139" y="48358"/>
                  <a:pt x="6371043" y="55349"/>
                </a:cubicBezTo>
                <a:cubicBezTo>
                  <a:pt x="6375948" y="62340"/>
                  <a:pt x="6370275" y="65835"/>
                  <a:pt x="6354029" y="65835"/>
                </a:cubicBezTo>
                <a:cubicBezTo>
                  <a:pt x="6341524" y="65835"/>
                  <a:pt x="6328621" y="66054"/>
                  <a:pt x="6315321" y="66492"/>
                </a:cubicBezTo>
                <a:cubicBezTo>
                  <a:pt x="6302020" y="66929"/>
                  <a:pt x="6286608" y="68159"/>
                  <a:pt x="6269085" y="70181"/>
                </a:cubicBezTo>
                <a:cubicBezTo>
                  <a:pt x="6280771" y="79287"/>
                  <a:pt x="6284185" y="86242"/>
                  <a:pt x="6279323" y="91046"/>
                </a:cubicBezTo>
                <a:cubicBezTo>
                  <a:pt x="6274463" y="95850"/>
                  <a:pt x="6264281" y="109014"/>
                  <a:pt x="6248779" y="130539"/>
                </a:cubicBezTo>
                <a:cubicBezTo>
                  <a:pt x="6249667" y="171007"/>
                  <a:pt x="6250342" y="201881"/>
                  <a:pt x="6250801" y="223162"/>
                </a:cubicBezTo>
                <a:cubicBezTo>
                  <a:pt x="6251259" y="244443"/>
                  <a:pt x="6250105" y="265157"/>
                  <a:pt x="6247338" y="285305"/>
                </a:cubicBezTo>
                <a:cubicBezTo>
                  <a:pt x="6244569" y="305453"/>
                  <a:pt x="6238475" y="308429"/>
                  <a:pt x="6229054" y="294232"/>
                </a:cubicBezTo>
                <a:cubicBezTo>
                  <a:pt x="6219633" y="280035"/>
                  <a:pt x="6216495" y="267376"/>
                  <a:pt x="6219643" y="256256"/>
                </a:cubicBezTo>
                <a:cubicBezTo>
                  <a:pt x="6222791" y="245135"/>
                  <a:pt x="6224365" y="232476"/>
                  <a:pt x="6224365" y="218279"/>
                </a:cubicBezTo>
                <a:lnTo>
                  <a:pt x="6224365" y="156265"/>
                </a:lnTo>
                <a:cubicBezTo>
                  <a:pt x="6205665" y="185203"/>
                  <a:pt x="6186047" y="207653"/>
                  <a:pt x="6165513" y="223614"/>
                </a:cubicBezTo>
                <a:cubicBezTo>
                  <a:pt x="6144977" y="239574"/>
                  <a:pt x="6125807" y="250785"/>
                  <a:pt x="6108005" y="257245"/>
                </a:cubicBezTo>
                <a:cubicBezTo>
                  <a:pt x="6090201" y="263705"/>
                  <a:pt x="6090029" y="259869"/>
                  <a:pt x="6107489" y="245737"/>
                </a:cubicBezTo>
                <a:cubicBezTo>
                  <a:pt x="6124947" y="231605"/>
                  <a:pt x="6143697" y="214296"/>
                  <a:pt x="6163738" y="193811"/>
                </a:cubicBezTo>
                <a:cubicBezTo>
                  <a:pt x="6183778" y="173326"/>
                  <a:pt x="6201743" y="150773"/>
                  <a:pt x="6217632" y="126150"/>
                </a:cubicBezTo>
                <a:cubicBezTo>
                  <a:pt x="6216785" y="117389"/>
                  <a:pt x="6214774" y="109390"/>
                  <a:pt x="6211598" y="102156"/>
                </a:cubicBezTo>
                <a:cubicBezTo>
                  <a:pt x="6208421" y="94921"/>
                  <a:pt x="6210813" y="92275"/>
                  <a:pt x="6218772" y="94218"/>
                </a:cubicBezTo>
                <a:cubicBezTo>
                  <a:pt x="6226731" y="96161"/>
                  <a:pt x="6232631" y="98789"/>
                  <a:pt x="6236475" y="102102"/>
                </a:cubicBezTo>
                <a:cubicBezTo>
                  <a:pt x="6246398" y="84994"/>
                  <a:pt x="6250837" y="74705"/>
                  <a:pt x="6249790" y="71235"/>
                </a:cubicBezTo>
                <a:cubicBezTo>
                  <a:pt x="6198236" y="79322"/>
                  <a:pt x="6166347" y="84718"/>
                  <a:pt x="6154123" y="87421"/>
                </a:cubicBezTo>
                <a:cubicBezTo>
                  <a:pt x="6141897" y="90124"/>
                  <a:pt x="6130529" y="86804"/>
                  <a:pt x="6120019" y="77462"/>
                </a:cubicBezTo>
                <a:cubicBezTo>
                  <a:pt x="6109506" y="68119"/>
                  <a:pt x="6110274" y="63154"/>
                  <a:pt x="6122320" y="62566"/>
                </a:cubicBezTo>
                <a:cubicBezTo>
                  <a:pt x="6134365" y="61978"/>
                  <a:pt x="6145418" y="61250"/>
                  <a:pt x="6155478" y="60383"/>
                </a:cubicBezTo>
                <a:cubicBezTo>
                  <a:pt x="6165537" y="59515"/>
                  <a:pt x="6191988" y="56597"/>
                  <a:pt x="6234829" y="51628"/>
                </a:cubicBezTo>
                <a:cubicBezTo>
                  <a:pt x="6277671" y="46659"/>
                  <a:pt x="6305375" y="42357"/>
                  <a:pt x="6317945" y="38722"/>
                </a:cubicBezTo>
                <a:cubicBezTo>
                  <a:pt x="6324229" y="36904"/>
                  <a:pt x="6330063" y="36024"/>
                  <a:pt x="6335447" y="36081"/>
                </a:cubicBezTo>
                <a:close/>
                <a:moveTo>
                  <a:pt x="2332861" y="28623"/>
                </a:moveTo>
                <a:cubicBezTo>
                  <a:pt x="2334503" y="28474"/>
                  <a:pt x="2336550" y="28757"/>
                  <a:pt x="2339002" y="29472"/>
                </a:cubicBezTo>
                <a:cubicBezTo>
                  <a:pt x="2348811" y="32333"/>
                  <a:pt x="2357161" y="36585"/>
                  <a:pt x="2364051" y="42228"/>
                </a:cubicBezTo>
                <a:cubicBezTo>
                  <a:pt x="2370942" y="47871"/>
                  <a:pt x="2372770" y="53463"/>
                  <a:pt x="2369536" y="59006"/>
                </a:cubicBezTo>
                <a:cubicBezTo>
                  <a:pt x="2366303" y="64548"/>
                  <a:pt x="2362886" y="75870"/>
                  <a:pt x="2359287" y="92971"/>
                </a:cubicBezTo>
                <a:cubicBezTo>
                  <a:pt x="2355687" y="110071"/>
                  <a:pt x="2351278" y="128832"/>
                  <a:pt x="2346058" y="149252"/>
                </a:cubicBezTo>
                <a:cubicBezTo>
                  <a:pt x="2368142" y="182680"/>
                  <a:pt x="2386483" y="206022"/>
                  <a:pt x="2401081" y="219279"/>
                </a:cubicBezTo>
                <a:cubicBezTo>
                  <a:pt x="2415680" y="232537"/>
                  <a:pt x="2432429" y="243618"/>
                  <a:pt x="2451329" y="252524"/>
                </a:cubicBezTo>
                <a:cubicBezTo>
                  <a:pt x="2470230" y="261429"/>
                  <a:pt x="2472245" y="266509"/>
                  <a:pt x="2457374" y="267764"/>
                </a:cubicBezTo>
                <a:cubicBezTo>
                  <a:pt x="2442503" y="269018"/>
                  <a:pt x="2427449" y="269409"/>
                  <a:pt x="2412213" y="268936"/>
                </a:cubicBezTo>
                <a:cubicBezTo>
                  <a:pt x="2396977" y="268463"/>
                  <a:pt x="2384429" y="259769"/>
                  <a:pt x="2374570" y="242855"/>
                </a:cubicBezTo>
                <a:cubicBezTo>
                  <a:pt x="2364711" y="225940"/>
                  <a:pt x="2353027" y="200225"/>
                  <a:pt x="2339519" y="165708"/>
                </a:cubicBezTo>
                <a:cubicBezTo>
                  <a:pt x="2328190" y="200383"/>
                  <a:pt x="2315184" y="227131"/>
                  <a:pt x="2300499" y="245952"/>
                </a:cubicBezTo>
                <a:cubicBezTo>
                  <a:pt x="2285815" y="264774"/>
                  <a:pt x="2269012" y="278827"/>
                  <a:pt x="2250090" y="288112"/>
                </a:cubicBezTo>
                <a:cubicBezTo>
                  <a:pt x="2231168" y="297398"/>
                  <a:pt x="2230074" y="293088"/>
                  <a:pt x="2246809" y="275185"/>
                </a:cubicBezTo>
                <a:cubicBezTo>
                  <a:pt x="2263544" y="257281"/>
                  <a:pt x="2278193" y="235993"/>
                  <a:pt x="2290755" y="211320"/>
                </a:cubicBezTo>
                <a:cubicBezTo>
                  <a:pt x="2303317" y="186648"/>
                  <a:pt x="2312498" y="163191"/>
                  <a:pt x="2318299" y="140950"/>
                </a:cubicBezTo>
                <a:cubicBezTo>
                  <a:pt x="2324100" y="118708"/>
                  <a:pt x="2328122" y="99334"/>
                  <a:pt x="2330366" y="82829"/>
                </a:cubicBezTo>
                <a:cubicBezTo>
                  <a:pt x="2332610" y="66323"/>
                  <a:pt x="2332159" y="52589"/>
                  <a:pt x="2329011" y="41626"/>
                </a:cubicBezTo>
                <a:cubicBezTo>
                  <a:pt x="2326650" y="33403"/>
                  <a:pt x="2327933" y="29069"/>
                  <a:pt x="2332861" y="28623"/>
                </a:cubicBezTo>
                <a:close/>
                <a:moveTo>
                  <a:pt x="6654903" y="27491"/>
                </a:moveTo>
                <a:cubicBezTo>
                  <a:pt x="6661711" y="26576"/>
                  <a:pt x="6669483" y="28413"/>
                  <a:pt x="6678221" y="33000"/>
                </a:cubicBezTo>
                <a:cubicBezTo>
                  <a:pt x="6689873" y="39116"/>
                  <a:pt x="6699079" y="44978"/>
                  <a:pt x="6705841" y="50585"/>
                </a:cubicBezTo>
                <a:cubicBezTo>
                  <a:pt x="6712602" y="56192"/>
                  <a:pt x="6714161" y="61501"/>
                  <a:pt x="6710519" y="66513"/>
                </a:cubicBezTo>
                <a:cubicBezTo>
                  <a:pt x="6706877" y="71525"/>
                  <a:pt x="6704618" y="81889"/>
                  <a:pt x="6703743" y="97606"/>
                </a:cubicBezTo>
                <a:cubicBezTo>
                  <a:pt x="6702868" y="113323"/>
                  <a:pt x="6703331" y="140035"/>
                  <a:pt x="6705131" y="177743"/>
                </a:cubicBezTo>
                <a:cubicBezTo>
                  <a:pt x="6706930" y="215450"/>
                  <a:pt x="6708515" y="243962"/>
                  <a:pt x="6709885" y="263279"/>
                </a:cubicBezTo>
                <a:cubicBezTo>
                  <a:pt x="6711254" y="282595"/>
                  <a:pt x="6707106" y="299283"/>
                  <a:pt x="6697441" y="313344"/>
                </a:cubicBezTo>
                <a:cubicBezTo>
                  <a:pt x="6687775" y="327405"/>
                  <a:pt x="6679545" y="327878"/>
                  <a:pt x="6672747" y="314764"/>
                </a:cubicBezTo>
                <a:cubicBezTo>
                  <a:pt x="6665950" y="301649"/>
                  <a:pt x="6655907" y="288575"/>
                  <a:pt x="6642622" y="275540"/>
                </a:cubicBezTo>
                <a:cubicBezTo>
                  <a:pt x="6629335" y="262504"/>
                  <a:pt x="6630590" y="258234"/>
                  <a:pt x="6646386" y="262730"/>
                </a:cubicBezTo>
                <a:cubicBezTo>
                  <a:pt x="6662182" y="267226"/>
                  <a:pt x="6670958" y="267613"/>
                  <a:pt x="6672715" y="263892"/>
                </a:cubicBezTo>
                <a:cubicBezTo>
                  <a:pt x="6674471" y="260170"/>
                  <a:pt x="6675571" y="250770"/>
                  <a:pt x="6676017" y="235692"/>
                </a:cubicBezTo>
                <a:cubicBezTo>
                  <a:pt x="6676461" y="220613"/>
                  <a:pt x="6675571" y="189283"/>
                  <a:pt x="6673349" y="141702"/>
                </a:cubicBezTo>
                <a:cubicBezTo>
                  <a:pt x="6671127" y="94122"/>
                  <a:pt x="6667900" y="68216"/>
                  <a:pt x="6663670" y="63986"/>
                </a:cubicBezTo>
                <a:cubicBezTo>
                  <a:pt x="6659439" y="59755"/>
                  <a:pt x="6652743" y="57429"/>
                  <a:pt x="6643579" y="57005"/>
                </a:cubicBezTo>
                <a:cubicBezTo>
                  <a:pt x="6634416" y="56582"/>
                  <a:pt x="6619727" y="57497"/>
                  <a:pt x="6599515" y="59748"/>
                </a:cubicBezTo>
                <a:cubicBezTo>
                  <a:pt x="6579303" y="61999"/>
                  <a:pt x="6549278" y="65248"/>
                  <a:pt x="6509441" y="69492"/>
                </a:cubicBezTo>
                <a:cubicBezTo>
                  <a:pt x="6510315" y="132776"/>
                  <a:pt x="6510305" y="180715"/>
                  <a:pt x="6509409" y="213310"/>
                </a:cubicBezTo>
                <a:cubicBezTo>
                  <a:pt x="6508512" y="245905"/>
                  <a:pt x="6505279" y="270868"/>
                  <a:pt x="6499707" y="288198"/>
                </a:cubicBezTo>
                <a:cubicBezTo>
                  <a:pt x="6494136" y="305529"/>
                  <a:pt x="6487593" y="307049"/>
                  <a:pt x="6480079" y="292759"/>
                </a:cubicBezTo>
                <a:cubicBezTo>
                  <a:pt x="6472565" y="278469"/>
                  <a:pt x="6470159" y="267366"/>
                  <a:pt x="6472863" y="259450"/>
                </a:cubicBezTo>
                <a:cubicBezTo>
                  <a:pt x="6475565" y="251534"/>
                  <a:pt x="6478265" y="235430"/>
                  <a:pt x="6480961" y="211138"/>
                </a:cubicBezTo>
                <a:cubicBezTo>
                  <a:pt x="6483657" y="186845"/>
                  <a:pt x="6485005" y="157728"/>
                  <a:pt x="6485005" y="123784"/>
                </a:cubicBezTo>
                <a:cubicBezTo>
                  <a:pt x="6485005" y="89612"/>
                  <a:pt x="6482305" y="67782"/>
                  <a:pt x="6476907" y="58296"/>
                </a:cubicBezTo>
                <a:cubicBezTo>
                  <a:pt x="6471507" y="48810"/>
                  <a:pt x="6472608" y="44540"/>
                  <a:pt x="6480209" y="45487"/>
                </a:cubicBezTo>
                <a:cubicBezTo>
                  <a:pt x="6487808" y="46433"/>
                  <a:pt x="6494218" y="47559"/>
                  <a:pt x="6499439" y="48864"/>
                </a:cubicBezTo>
                <a:cubicBezTo>
                  <a:pt x="6504658" y="50169"/>
                  <a:pt x="6518019" y="49943"/>
                  <a:pt x="6539523" y="48186"/>
                </a:cubicBezTo>
                <a:cubicBezTo>
                  <a:pt x="6561025" y="46430"/>
                  <a:pt x="6582497" y="43762"/>
                  <a:pt x="6603936" y="40184"/>
                </a:cubicBezTo>
                <a:cubicBezTo>
                  <a:pt x="6625374" y="36607"/>
                  <a:pt x="6640203" y="32986"/>
                  <a:pt x="6648419" y="29322"/>
                </a:cubicBezTo>
                <a:cubicBezTo>
                  <a:pt x="6650473" y="28406"/>
                  <a:pt x="6652635" y="27795"/>
                  <a:pt x="6654903" y="27491"/>
                </a:cubicBezTo>
                <a:close/>
                <a:moveTo>
                  <a:pt x="3773657" y="27483"/>
                </a:moveTo>
                <a:cubicBezTo>
                  <a:pt x="3778353" y="27798"/>
                  <a:pt x="3783591" y="28881"/>
                  <a:pt x="3789370" y="30731"/>
                </a:cubicBezTo>
                <a:cubicBezTo>
                  <a:pt x="3802147" y="32853"/>
                  <a:pt x="3808249" y="39908"/>
                  <a:pt x="3807675" y="51897"/>
                </a:cubicBezTo>
                <a:cubicBezTo>
                  <a:pt x="3807102" y="63885"/>
                  <a:pt x="3797404" y="63649"/>
                  <a:pt x="3778583" y="51187"/>
                </a:cubicBezTo>
                <a:cubicBezTo>
                  <a:pt x="3759761" y="38725"/>
                  <a:pt x="3753964" y="31276"/>
                  <a:pt x="3761192" y="28838"/>
                </a:cubicBezTo>
                <a:cubicBezTo>
                  <a:pt x="3764805" y="27619"/>
                  <a:pt x="3768961" y="27167"/>
                  <a:pt x="3773657" y="27483"/>
                </a:cubicBezTo>
                <a:close/>
                <a:moveTo>
                  <a:pt x="3307644" y="27388"/>
                </a:moveTo>
                <a:cubicBezTo>
                  <a:pt x="3310640" y="27250"/>
                  <a:pt x="3315491" y="28752"/>
                  <a:pt x="3322198" y="31892"/>
                </a:cubicBezTo>
                <a:cubicBezTo>
                  <a:pt x="3335614" y="38173"/>
                  <a:pt x="3343515" y="45483"/>
                  <a:pt x="3345903" y="53822"/>
                </a:cubicBezTo>
                <a:cubicBezTo>
                  <a:pt x="3348290" y="62161"/>
                  <a:pt x="3347326" y="70069"/>
                  <a:pt x="3343009" y="77548"/>
                </a:cubicBezTo>
                <a:cubicBezTo>
                  <a:pt x="3338693" y="85026"/>
                  <a:pt x="3332897" y="84370"/>
                  <a:pt x="3325618" y="75580"/>
                </a:cubicBezTo>
                <a:cubicBezTo>
                  <a:pt x="3318341" y="66789"/>
                  <a:pt x="3313304" y="59124"/>
                  <a:pt x="3310507" y="52585"/>
                </a:cubicBezTo>
                <a:cubicBezTo>
                  <a:pt x="3307754" y="46175"/>
                  <a:pt x="3305661" y="39553"/>
                  <a:pt x="3304226" y="32720"/>
                </a:cubicBezTo>
                <a:cubicBezTo>
                  <a:pt x="3303510" y="29304"/>
                  <a:pt x="3304649" y="27526"/>
                  <a:pt x="3307644" y="27388"/>
                </a:cubicBezTo>
                <a:close/>
                <a:moveTo>
                  <a:pt x="1572218" y="27300"/>
                </a:moveTo>
                <a:cubicBezTo>
                  <a:pt x="1580385" y="28712"/>
                  <a:pt x="1589487" y="31699"/>
                  <a:pt x="1599525" y="36259"/>
                </a:cubicBezTo>
                <a:cubicBezTo>
                  <a:pt x="1611054" y="41722"/>
                  <a:pt x="1615450" y="48179"/>
                  <a:pt x="1612711" y="55629"/>
                </a:cubicBezTo>
                <a:cubicBezTo>
                  <a:pt x="1609972" y="63079"/>
                  <a:pt x="1608172" y="72604"/>
                  <a:pt x="1607312" y="84205"/>
                </a:cubicBezTo>
                <a:cubicBezTo>
                  <a:pt x="1606451" y="95806"/>
                  <a:pt x="1606021" y="113051"/>
                  <a:pt x="1606021" y="135938"/>
                </a:cubicBezTo>
                <a:cubicBezTo>
                  <a:pt x="1606021" y="157806"/>
                  <a:pt x="1606914" y="178127"/>
                  <a:pt x="1608699" y="196898"/>
                </a:cubicBezTo>
                <a:cubicBezTo>
                  <a:pt x="1610485" y="215669"/>
                  <a:pt x="1610685" y="232931"/>
                  <a:pt x="1609302" y="248684"/>
                </a:cubicBezTo>
                <a:cubicBezTo>
                  <a:pt x="1607918" y="264437"/>
                  <a:pt x="1602942" y="278393"/>
                  <a:pt x="1594373" y="290554"/>
                </a:cubicBezTo>
                <a:cubicBezTo>
                  <a:pt x="1585805" y="302714"/>
                  <a:pt x="1578503" y="304460"/>
                  <a:pt x="1572466" y="295792"/>
                </a:cubicBezTo>
                <a:cubicBezTo>
                  <a:pt x="1566428" y="287123"/>
                  <a:pt x="1561011" y="279953"/>
                  <a:pt x="1556214" y="274281"/>
                </a:cubicBezTo>
                <a:cubicBezTo>
                  <a:pt x="1551417" y="268610"/>
                  <a:pt x="1545896" y="262343"/>
                  <a:pt x="1539652" y="255481"/>
                </a:cubicBezTo>
                <a:cubicBezTo>
                  <a:pt x="1533406" y="248619"/>
                  <a:pt x="1534872" y="246142"/>
                  <a:pt x="1544050" y="248049"/>
                </a:cubicBezTo>
                <a:cubicBezTo>
                  <a:pt x="1553228" y="249957"/>
                  <a:pt x="1560807" y="251530"/>
                  <a:pt x="1566787" y="252771"/>
                </a:cubicBezTo>
                <a:cubicBezTo>
                  <a:pt x="1572766" y="254011"/>
                  <a:pt x="1576277" y="252810"/>
                  <a:pt x="1577316" y="249168"/>
                </a:cubicBezTo>
                <a:cubicBezTo>
                  <a:pt x="1578355" y="245525"/>
                  <a:pt x="1579323" y="238087"/>
                  <a:pt x="1580220" y="226851"/>
                </a:cubicBezTo>
                <a:cubicBezTo>
                  <a:pt x="1581116" y="215615"/>
                  <a:pt x="1581345" y="184852"/>
                  <a:pt x="1580908" y="134561"/>
                </a:cubicBezTo>
                <a:cubicBezTo>
                  <a:pt x="1580470" y="84270"/>
                  <a:pt x="1576871" y="53467"/>
                  <a:pt x="1570110" y="42153"/>
                </a:cubicBezTo>
                <a:cubicBezTo>
                  <a:pt x="1563349" y="30838"/>
                  <a:pt x="1564051" y="25887"/>
                  <a:pt x="1572218" y="27300"/>
                </a:cubicBezTo>
                <a:close/>
                <a:moveTo>
                  <a:pt x="100129" y="26724"/>
                </a:moveTo>
                <a:cubicBezTo>
                  <a:pt x="101992" y="26755"/>
                  <a:pt x="104278" y="27248"/>
                  <a:pt x="106986" y="28203"/>
                </a:cubicBezTo>
                <a:cubicBezTo>
                  <a:pt x="117821" y="32025"/>
                  <a:pt x="125722" y="36556"/>
                  <a:pt x="130691" y="41798"/>
                </a:cubicBezTo>
                <a:cubicBezTo>
                  <a:pt x="135660" y="47039"/>
                  <a:pt x="136516" y="52173"/>
                  <a:pt x="133261" y="57199"/>
                </a:cubicBezTo>
                <a:cubicBezTo>
                  <a:pt x="130006" y="62225"/>
                  <a:pt x="126339" y="73583"/>
                  <a:pt x="122258" y="91271"/>
                </a:cubicBezTo>
                <a:cubicBezTo>
                  <a:pt x="118179" y="108960"/>
                  <a:pt x="114024" y="124724"/>
                  <a:pt x="109793" y="138562"/>
                </a:cubicBezTo>
                <a:cubicBezTo>
                  <a:pt x="119932" y="137730"/>
                  <a:pt x="130400" y="136160"/>
                  <a:pt x="141199" y="133851"/>
                </a:cubicBezTo>
                <a:cubicBezTo>
                  <a:pt x="143550" y="126351"/>
                  <a:pt x="143826" y="118737"/>
                  <a:pt x="142027" y="111007"/>
                </a:cubicBezTo>
                <a:cubicBezTo>
                  <a:pt x="140227" y="103278"/>
                  <a:pt x="145651" y="102901"/>
                  <a:pt x="158299" y="109878"/>
                </a:cubicBezTo>
                <a:cubicBezTo>
                  <a:pt x="170947" y="116854"/>
                  <a:pt x="176113" y="123386"/>
                  <a:pt x="173797" y="129474"/>
                </a:cubicBezTo>
                <a:cubicBezTo>
                  <a:pt x="171481" y="135561"/>
                  <a:pt x="169202" y="143556"/>
                  <a:pt x="166957" y="153458"/>
                </a:cubicBezTo>
                <a:cubicBezTo>
                  <a:pt x="164713" y="163360"/>
                  <a:pt x="161095" y="175111"/>
                  <a:pt x="156105" y="188713"/>
                </a:cubicBezTo>
                <a:cubicBezTo>
                  <a:pt x="151115" y="202315"/>
                  <a:pt x="145572" y="214293"/>
                  <a:pt x="139478" y="224646"/>
                </a:cubicBezTo>
                <a:cubicBezTo>
                  <a:pt x="153646" y="234899"/>
                  <a:pt x="162365" y="244554"/>
                  <a:pt x="165634" y="253610"/>
                </a:cubicBezTo>
                <a:cubicBezTo>
                  <a:pt x="168904" y="262666"/>
                  <a:pt x="168373" y="271650"/>
                  <a:pt x="164043" y="280562"/>
                </a:cubicBezTo>
                <a:cubicBezTo>
                  <a:pt x="159712" y="289475"/>
                  <a:pt x="153513" y="287815"/>
                  <a:pt x="145447" y="275583"/>
                </a:cubicBezTo>
                <a:cubicBezTo>
                  <a:pt x="137380" y="263350"/>
                  <a:pt x="130192" y="252373"/>
                  <a:pt x="123882" y="242650"/>
                </a:cubicBezTo>
                <a:cubicBezTo>
                  <a:pt x="108625" y="257636"/>
                  <a:pt x="94306" y="267896"/>
                  <a:pt x="80927" y="273432"/>
                </a:cubicBezTo>
                <a:cubicBezTo>
                  <a:pt x="67547" y="278967"/>
                  <a:pt x="54587" y="282193"/>
                  <a:pt x="42047" y="283111"/>
                </a:cubicBezTo>
                <a:cubicBezTo>
                  <a:pt x="29506" y="284029"/>
                  <a:pt x="28050" y="281623"/>
                  <a:pt x="37680" y="275894"/>
                </a:cubicBezTo>
                <a:cubicBezTo>
                  <a:pt x="47309" y="270166"/>
                  <a:pt x="58710" y="263350"/>
                  <a:pt x="71881" y="255449"/>
                </a:cubicBezTo>
                <a:cubicBezTo>
                  <a:pt x="85053" y="247547"/>
                  <a:pt x="97633" y="238026"/>
                  <a:pt x="109621" y="226883"/>
                </a:cubicBezTo>
                <a:cubicBezTo>
                  <a:pt x="96171" y="214293"/>
                  <a:pt x="87186" y="206423"/>
                  <a:pt x="82669" y="203276"/>
                </a:cubicBezTo>
                <a:cubicBezTo>
                  <a:pt x="78152" y="200128"/>
                  <a:pt x="76793" y="195048"/>
                  <a:pt x="78593" y="188036"/>
                </a:cubicBezTo>
                <a:cubicBezTo>
                  <a:pt x="80392" y="181023"/>
                  <a:pt x="82640" y="172684"/>
                  <a:pt x="85336" y="163019"/>
                </a:cubicBezTo>
                <a:cubicBezTo>
                  <a:pt x="59352" y="169185"/>
                  <a:pt x="42391" y="174100"/>
                  <a:pt x="34454" y="177764"/>
                </a:cubicBezTo>
                <a:cubicBezTo>
                  <a:pt x="26516" y="181428"/>
                  <a:pt x="17715" y="177833"/>
                  <a:pt x="8050" y="166977"/>
                </a:cubicBezTo>
                <a:cubicBezTo>
                  <a:pt x="-1616" y="156121"/>
                  <a:pt x="-422" y="151145"/>
                  <a:pt x="11631" y="152049"/>
                </a:cubicBezTo>
                <a:cubicBezTo>
                  <a:pt x="23684" y="152952"/>
                  <a:pt x="49228" y="150464"/>
                  <a:pt x="88262" y="144585"/>
                </a:cubicBezTo>
                <a:cubicBezTo>
                  <a:pt x="91775" y="117281"/>
                  <a:pt x="94413" y="95591"/>
                  <a:pt x="96177" y="79516"/>
                </a:cubicBezTo>
                <a:cubicBezTo>
                  <a:pt x="97941" y="63441"/>
                  <a:pt x="97475" y="49914"/>
                  <a:pt x="94779" y="38937"/>
                </a:cubicBezTo>
                <a:cubicBezTo>
                  <a:pt x="92757" y="30704"/>
                  <a:pt x="94540" y="26633"/>
                  <a:pt x="100129" y="26724"/>
                </a:cubicBezTo>
                <a:close/>
                <a:moveTo>
                  <a:pt x="5834061" y="23962"/>
                </a:moveTo>
                <a:cubicBezTo>
                  <a:pt x="5837463" y="22254"/>
                  <a:pt x="5844631" y="25729"/>
                  <a:pt x="5855563" y="34387"/>
                </a:cubicBezTo>
                <a:cubicBezTo>
                  <a:pt x="5870140" y="45931"/>
                  <a:pt x="5872729" y="53112"/>
                  <a:pt x="5863329" y="55930"/>
                </a:cubicBezTo>
                <a:cubicBezTo>
                  <a:pt x="5853929" y="58748"/>
                  <a:pt x="5846364" y="61476"/>
                  <a:pt x="5840635" y="64115"/>
                </a:cubicBezTo>
                <a:cubicBezTo>
                  <a:pt x="5834906" y="66753"/>
                  <a:pt x="5827827" y="69750"/>
                  <a:pt x="5819394" y="73106"/>
                </a:cubicBezTo>
                <a:cubicBezTo>
                  <a:pt x="5831096" y="78613"/>
                  <a:pt x="5836046" y="83019"/>
                  <a:pt x="5834247" y="86324"/>
                </a:cubicBezTo>
                <a:cubicBezTo>
                  <a:pt x="5832447" y="89629"/>
                  <a:pt x="5831547" y="94889"/>
                  <a:pt x="5831547" y="102102"/>
                </a:cubicBezTo>
                <a:cubicBezTo>
                  <a:pt x="5835462" y="100610"/>
                  <a:pt x="5840403" y="98664"/>
                  <a:pt x="5846368" y="96262"/>
                </a:cubicBezTo>
                <a:cubicBezTo>
                  <a:pt x="5852333" y="93860"/>
                  <a:pt x="5857875" y="95179"/>
                  <a:pt x="5862995" y="100220"/>
                </a:cubicBezTo>
                <a:cubicBezTo>
                  <a:pt x="5868115" y="105260"/>
                  <a:pt x="5866827" y="109534"/>
                  <a:pt x="5859135" y="113040"/>
                </a:cubicBezTo>
                <a:cubicBezTo>
                  <a:pt x="5851441" y="116546"/>
                  <a:pt x="5842245" y="119826"/>
                  <a:pt x="5831547" y="122881"/>
                </a:cubicBezTo>
                <a:lnTo>
                  <a:pt x="5831547" y="149747"/>
                </a:lnTo>
                <a:cubicBezTo>
                  <a:pt x="5840539" y="150507"/>
                  <a:pt x="5849307" y="152909"/>
                  <a:pt x="5857855" y="156953"/>
                </a:cubicBezTo>
                <a:cubicBezTo>
                  <a:pt x="5866401" y="160997"/>
                  <a:pt x="5870090" y="167966"/>
                  <a:pt x="5868921" y="177861"/>
                </a:cubicBezTo>
                <a:cubicBezTo>
                  <a:pt x="5867753" y="187756"/>
                  <a:pt x="5862605" y="190101"/>
                  <a:pt x="5853477" y="184895"/>
                </a:cubicBezTo>
                <a:cubicBezTo>
                  <a:pt x="5844349" y="179690"/>
                  <a:pt x="5837039" y="173294"/>
                  <a:pt x="5831547" y="165708"/>
                </a:cubicBezTo>
                <a:lnTo>
                  <a:pt x="5831547" y="254718"/>
                </a:lnTo>
                <a:cubicBezTo>
                  <a:pt x="5831547" y="263250"/>
                  <a:pt x="5829037" y="272818"/>
                  <a:pt x="5824019" y="283423"/>
                </a:cubicBezTo>
                <a:cubicBezTo>
                  <a:pt x="5818999" y="294028"/>
                  <a:pt x="5813571" y="292647"/>
                  <a:pt x="5807735" y="279282"/>
                </a:cubicBezTo>
                <a:cubicBezTo>
                  <a:pt x="5801899" y="265917"/>
                  <a:pt x="5800106" y="254843"/>
                  <a:pt x="5802358" y="246060"/>
                </a:cubicBezTo>
                <a:cubicBezTo>
                  <a:pt x="5804609" y="237276"/>
                  <a:pt x="5805961" y="225263"/>
                  <a:pt x="5806413" y="210019"/>
                </a:cubicBezTo>
                <a:cubicBezTo>
                  <a:pt x="5806864" y="194776"/>
                  <a:pt x="5807535" y="177309"/>
                  <a:pt x="5808424" y="157620"/>
                </a:cubicBezTo>
                <a:cubicBezTo>
                  <a:pt x="5794427" y="192667"/>
                  <a:pt x="5774732" y="219200"/>
                  <a:pt x="5749335" y="237219"/>
                </a:cubicBezTo>
                <a:cubicBezTo>
                  <a:pt x="5723938" y="255237"/>
                  <a:pt x="5718952" y="255047"/>
                  <a:pt x="5734375" y="236649"/>
                </a:cubicBezTo>
                <a:cubicBezTo>
                  <a:pt x="5749798" y="218250"/>
                  <a:pt x="5763990" y="198099"/>
                  <a:pt x="5776954" y="176194"/>
                </a:cubicBezTo>
                <a:cubicBezTo>
                  <a:pt x="5789918" y="154289"/>
                  <a:pt x="5798163" y="139100"/>
                  <a:pt x="5801691" y="130625"/>
                </a:cubicBezTo>
                <a:cubicBezTo>
                  <a:pt x="5779177" y="139616"/>
                  <a:pt x="5764941" y="145237"/>
                  <a:pt x="5758982" y="147489"/>
                </a:cubicBezTo>
                <a:cubicBezTo>
                  <a:pt x="5753024" y="149740"/>
                  <a:pt x="5744929" y="147205"/>
                  <a:pt x="5734697" y="139885"/>
                </a:cubicBezTo>
                <a:cubicBezTo>
                  <a:pt x="5724465" y="132564"/>
                  <a:pt x="5726369" y="128061"/>
                  <a:pt x="5740409" y="126376"/>
                </a:cubicBezTo>
                <a:cubicBezTo>
                  <a:pt x="5754447" y="124691"/>
                  <a:pt x="5776710" y="118765"/>
                  <a:pt x="5807197" y="108598"/>
                </a:cubicBezTo>
                <a:cubicBezTo>
                  <a:pt x="5808015" y="98445"/>
                  <a:pt x="5807126" y="89138"/>
                  <a:pt x="5804530" y="80678"/>
                </a:cubicBezTo>
                <a:cubicBezTo>
                  <a:pt x="5788899" y="86944"/>
                  <a:pt x="5776194" y="90311"/>
                  <a:pt x="5766414" y="90777"/>
                </a:cubicBezTo>
                <a:cubicBezTo>
                  <a:pt x="5756634" y="91243"/>
                  <a:pt x="5755831" y="88640"/>
                  <a:pt x="5764005" y="82968"/>
                </a:cubicBezTo>
                <a:cubicBezTo>
                  <a:pt x="5772179" y="77297"/>
                  <a:pt x="5780263" y="72235"/>
                  <a:pt x="5788258" y="67782"/>
                </a:cubicBezTo>
                <a:cubicBezTo>
                  <a:pt x="5796252" y="63330"/>
                  <a:pt x="5805229" y="57206"/>
                  <a:pt x="5815189" y="49412"/>
                </a:cubicBezTo>
                <a:cubicBezTo>
                  <a:pt x="5825148" y="41618"/>
                  <a:pt x="5830723" y="34280"/>
                  <a:pt x="5831913" y="27397"/>
                </a:cubicBezTo>
                <a:cubicBezTo>
                  <a:pt x="5832211" y="25676"/>
                  <a:pt x="5832927" y="24531"/>
                  <a:pt x="5834061" y="23962"/>
                </a:cubicBezTo>
                <a:close/>
                <a:moveTo>
                  <a:pt x="2051872" y="23259"/>
                </a:moveTo>
                <a:cubicBezTo>
                  <a:pt x="2054923" y="23300"/>
                  <a:pt x="2058150" y="24055"/>
                  <a:pt x="2061552" y="25525"/>
                </a:cubicBezTo>
                <a:cubicBezTo>
                  <a:pt x="2068356" y="28465"/>
                  <a:pt x="2075157" y="32814"/>
                  <a:pt x="2081954" y="38571"/>
                </a:cubicBezTo>
                <a:cubicBezTo>
                  <a:pt x="2088752" y="44329"/>
                  <a:pt x="2089444" y="49939"/>
                  <a:pt x="2084030" y="55403"/>
                </a:cubicBezTo>
                <a:cubicBezTo>
                  <a:pt x="2078617" y="60867"/>
                  <a:pt x="2076132" y="80581"/>
                  <a:pt x="2076577" y="114546"/>
                </a:cubicBezTo>
                <a:cubicBezTo>
                  <a:pt x="2077021" y="148510"/>
                  <a:pt x="2078154" y="183465"/>
                  <a:pt x="2079975" y="219408"/>
                </a:cubicBezTo>
                <a:cubicBezTo>
                  <a:pt x="2081796" y="255352"/>
                  <a:pt x="2078082" y="280584"/>
                  <a:pt x="2068833" y="295103"/>
                </a:cubicBezTo>
                <a:cubicBezTo>
                  <a:pt x="2059584" y="309623"/>
                  <a:pt x="2052019" y="310562"/>
                  <a:pt x="2046140" y="297921"/>
                </a:cubicBezTo>
                <a:cubicBezTo>
                  <a:pt x="2040260" y="285280"/>
                  <a:pt x="2030910" y="273557"/>
                  <a:pt x="2018090" y="262752"/>
                </a:cubicBezTo>
                <a:cubicBezTo>
                  <a:pt x="2005270" y="251946"/>
                  <a:pt x="2005457" y="247895"/>
                  <a:pt x="2018649" y="250598"/>
                </a:cubicBezTo>
                <a:cubicBezTo>
                  <a:pt x="2031842" y="253301"/>
                  <a:pt x="2040568" y="254653"/>
                  <a:pt x="2044828" y="254653"/>
                </a:cubicBezTo>
                <a:cubicBezTo>
                  <a:pt x="2046806" y="254653"/>
                  <a:pt x="2048194" y="251871"/>
                  <a:pt x="2048990" y="246307"/>
                </a:cubicBezTo>
                <a:cubicBezTo>
                  <a:pt x="2049786" y="240743"/>
                  <a:pt x="2050628" y="232415"/>
                  <a:pt x="2051517" y="221323"/>
                </a:cubicBezTo>
                <a:cubicBezTo>
                  <a:pt x="2052406" y="210231"/>
                  <a:pt x="2052403" y="185641"/>
                  <a:pt x="2051506" y="147553"/>
                </a:cubicBezTo>
                <a:cubicBezTo>
                  <a:pt x="2050610" y="109466"/>
                  <a:pt x="2049542" y="83399"/>
                  <a:pt x="2048301" y="69352"/>
                </a:cubicBezTo>
                <a:cubicBezTo>
                  <a:pt x="2047061" y="55306"/>
                  <a:pt x="2043838" y="48502"/>
                  <a:pt x="2038632" y="48939"/>
                </a:cubicBezTo>
                <a:cubicBezTo>
                  <a:pt x="2033427" y="49376"/>
                  <a:pt x="2017072" y="51259"/>
                  <a:pt x="1989567" y="54586"/>
                </a:cubicBezTo>
                <a:lnTo>
                  <a:pt x="1989567" y="98058"/>
                </a:lnTo>
                <a:cubicBezTo>
                  <a:pt x="1997713" y="98144"/>
                  <a:pt x="2005836" y="96817"/>
                  <a:pt x="2013939" y="94079"/>
                </a:cubicBezTo>
                <a:cubicBezTo>
                  <a:pt x="2022041" y="91340"/>
                  <a:pt x="2028555" y="93340"/>
                  <a:pt x="2033481" y="100080"/>
                </a:cubicBezTo>
                <a:cubicBezTo>
                  <a:pt x="2038407" y="106820"/>
                  <a:pt x="2034628" y="111796"/>
                  <a:pt x="2022145" y="115008"/>
                </a:cubicBezTo>
                <a:cubicBezTo>
                  <a:pt x="2009662" y="118220"/>
                  <a:pt x="1998803" y="119375"/>
                  <a:pt x="1989567" y="118471"/>
                </a:cubicBezTo>
                <a:cubicBezTo>
                  <a:pt x="1989567" y="130001"/>
                  <a:pt x="1988671" y="142993"/>
                  <a:pt x="1986879" y="157448"/>
                </a:cubicBezTo>
                <a:cubicBezTo>
                  <a:pt x="1995970" y="157534"/>
                  <a:pt x="2004790" y="156208"/>
                  <a:pt x="2013336" y="153469"/>
                </a:cubicBezTo>
                <a:cubicBezTo>
                  <a:pt x="2021883" y="150730"/>
                  <a:pt x="2028835" y="153017"/>
                  <a:pt x="2034191" y="160330"/>
                </a:cubicBezTo>
                <a:cubicBezTo>
                  <a:pt x="2039547" y="167644"/>
                  <a:pt x="2035015" y="172620"/>
                  <a:pt x="2020596" y="175258"/>
                </a:cubicBezTo>
                <a:cubicBezTo>
                  <a:pt x="2006177" y="177897"/>
                  <a:pt x="1994178" y="178313"/>
                  <a:pt x="1984599" y="176506"/>
                </a:cubicBezTo>
                <a:cubicBezTo>
                  <a:pt x="1977801" y="210062"/>
                  <a:pt x="1965867" y="238370"/>
                  <a:pt x="1948795" y="261429"/>
                </a:cubicBezTo>
                <a:cubicBezTo>
                  <a:pt x="1931723" y="284488"/>
                  <a:pt x="1914428" y="298821"/>
                  <a:pt x="1896912" y="304428"/>
                </a:cubicBezTo>
                <a:cubicBezTo>
                  <a:pt x="1879395" y="310035"/>
                  <a:pt x="1876147" y="307852"/>
                  <a:pt x="1887168" y="297878"/>
                </a:cubicBezTo>
                <a:cubicBezTo>
                  <a:pt x="1898188" y="287904"/>
                  <a:pt x="1910141" y="274256"/>
                  <a:pt x="1923025" y="256933"/>
                </a:cubicBezTo>
                <a:cubicBezTo>
                  <a:pt x="1935910" y="239610"/>
                  <a:pt x="1945471" y="219573"/>
                  <a:pt x="1951709" y="196823"/>
                </a:cubicBezTo>
                <a:cubicBezTo>
                  <a:pt x="1957947" y="174072"/>
                  <a:pt x="1961292" y="145800"/>
                  <a:pt x="1961744" y="112007"/>
                </a:cubicBezTo>
                <a:cubicBezTo>
                  <a:pt x="1962196" y="78215"/>
                  <a:pt x="1960170" y="55744"/>
                  <a:pt x="1955667" y="44594"/>
                </a:cubicBezTo>
                <a:cubicBezTo>
                  <a:pt x="1951164" y="33445"/>
                  <a:pt x="1952570" y="28583"/>
                  <a:pt x="1959883" y="30010"/>
                </a:cubicBezTo>
                <a:cubicBezTo>
                  <a:pt x="1967197" y="31437"/>
                  <a:pt x="1972969" y="33011"/>
                  <a:pt x="1977199" y="34732"/>
                </a:cubicBezTo>
                <a:cubicBezTo>
                  <a:pt x="1981429" y="36452"/>
                  <a:pt x="1988141" y="36413"/>
                  <a:pt x="1997333" y="34613"/>
                </a:cubicBezTo>
                <a:cubicBezTo>
                  <a:pt x="2006525" y="32814"/>
                  <a:pt x="2015125" y="31501"/>
                  <a:pt x="2023134" y="30677"/>
                </a:cubicBezTo>
                <a:cubicBezTo>
                  <a:pt x="2031143" y="29852"/>
                  <a:pt x="2037847" y="28053"/>
                  <a:pt x="2043246" y="25278"/>
                </a:cubicBezTo>
                <a:cubicBezTo>
                  <a:pt x="2045946" y="23890"/>
                  <a:pt x="2048821" y="23217"/>
                  <a:pt x="2051872" y="23259"/>
                </a:cubicBezTo>
                <a:close/>
                <a:moveTo>
                  <a:pt x="3107006" y="21958"/>
                </a:moveTo>
                <a:cubicBezTo>
                  <a:pt x="3108809" y="21733"/>
                  <a:pt x="3111156" y="21976"/>
                  <a:pt x="3114048" y="22686"/>
                </a:cubicBezTo>
                <a:cubicBezTo>
                  <a:pt x="3125613" y="25525"/>
                  <a:pt x="3134823" y="29390"/>
                  <a:pt x="3141677" y="34280"/>
                </a:cubicBezTo>
                <a:cubicBezTo>
                  <a:pt x="3148704" y="38740"/>
                  <a:pt x="3150400" y="43985"/>
                  <a:pt x="3146765" y="50015"/>
                </a:cubicBezTo>
                <a:cubicBezTo>
                  <a:pt x="3143130" y="56045"/>
                  <a:pt x="3140867" y="71640"/>
                  <a:pt x="3139978" y="96800"/>
                </a:cubicBezTo>
                <a:cubicBezTo>
                  <a:pt x="3139089" y="121959"/>
                  <a:pt x="3138870" y="147797"/>
                  <a:pt x="3139322" y="174312"/>
                </a:cubicBezTo>
                <a:cubicBezTo>
                  <a:pt x="3139774" y="200827"/>
                  <a:pt x="3140451" y="223187"/>
                  <a:pt x="3141355" y="241392"/>
                </a:cubicBezTo>
                <a:cubicBezTo>
                  <a:pt x="3142258" y="259597"/>
                  <a:pt x="3141541" y="274328"/>
                  <a:pt x="3139204" y="285585"/>
                </a:cubicBezTo>
                <a:cubicBezTo>
                  <a:pt x="3136866" y="296842"/>
                  <a:pt x="3132148" y="305998"/>
                  <a:pt x="3125050" y="313054"/>
                </a:cubicBezTo>
                <a:cubicBezTo>
                  <a:pt x="3117951" y="320109"/>
                  <a:pt x="3111781" y="317965"/>
                  <a:pt x="3106540" y="306622"/>
                </a:cubicBezTo>
                <a:cubicBezTo>
                  <a:pt x="3101299" y="295279"/>
                  <a:pt x="3092949" y="283330"/>
                  <a:pt x="3081491" y="270775"/>
                </a:cubicBezTo>
                <a:cubicBezTo>
                  <a:pt x="3070034" y="258220"/>
                  <a:pt x="3070912" y="253742"/>
                  <a:pt x="3084127" y="257342"/>
                </a:cubicBezTo>
                <a:cubicBezTo>
                  <a:pt x="3097341" y="260941"/>
                  <a:pt x="3104838" y="262827"/>
                  <a:pt x="3106615" y="262999"/>
                </a:cubicBezTo>
                <a:cubicBezTo>
                  <a:pt x="3108394" y="263171"/>
                  <a:pt x="3109885" y="260439"/>
                  <a:pt x="3111090" y="254804"/>
                </a:cubicBezTo>
                <a:cubicBezTo>
                  <a:pt x="3112294" y="249168"/>
                  <a:pt x="3113123" y="232895"/>
                  <a:pt x="3113575" y="205986"/>
                </a:cubicBezTo>
                <a:cubicBezTo>
                  <a:pt x="3114026" y="179077"/>
                  <a:pt x="3114252" y="147180"/>
                  <a:pt x="3114252" y="110297"/>
                </a:cubicBezTo>
                <a:cubicBezTo>
                  <a:pt x="3114252" y="73271"/>
                  <a:pt x="3111326" y="48703"/>
                  <a:pt x="3105476" y="36592"/>
                </a:cubicBezTo>
                <a:cubicBezTo>
                  <a:pt x="3101087" y="27509"/>
                  <a:pt x="3101598" y="22631"/>
                  <a:pt x="3107006" y="21958"/>
                </a:cubicBezTo>
                <a:close/>
                <a:moveTo>
                  <a:pt x="3362988" y="19682"/>
                </a:moveTo>
                <a:cubicBezTo>
                  <a:pt x="3365798" y="19548"/>
                  <a:pt x="3370464" y="21180"/>
                  <a:pt x="3376985" y="24579"/>
                </a:cubicBezTo>
                <a:cubicBezTo>
                  <a:pt x="3390028" y="31376"/>
                  <a:pt x="3397029" y="39697"/>
                  <a:pt x="3397990" y="49541"/>
                </a:cubicBezTo>
                <a:cubicBezTo>
                  <a:pt x="3398951" y="59386"/>
                  <a:pt x="3396821" y="67036"/>
                  <a:pt x="3391601" y="72493"/>
                </a:cubicBezTo>
                <a:cubicBezTo>
                  <a:pt x="3386382" y="77949"/>
                  <a:pt x="3381707" y="77401"/>
                  <a:pt x="3377577" y="70847"/>
                </a:cubicBezTo>
                <a:cubicBezTo>
                  <a:pt x="3373447" y="64294"/>
                  <a:pt x="3369883" y="57031"/>
                  <a:pt x="3366886" y="49057"/>
                </a:cubicBezTo>
                <a:cubicBezTo>
                  <a:pt x="3364176" y="40611"/>
                  <a:pt x="3361921" y="32720"/>
                  <a:pt x="3360121" y="25385"/>
                </a:cubicBezTo>
                <a:cubicBezTo>
                  <a:pt x="3359221" y="21718"/>
                  <a:pt x="3360177" y="19817"/>
                  <a:pt x="3362988" y="19682"/>
                </a:cubicBezTo>
                <a:close/>
                <a:moveTo>
                  <a:pt x="5924073" y="19431"/>
                </a:moveTo>
                <a:cubicBezTo>
                  <a:pt x="5925473" y="19278"/>
                  <a:pt x="5927259" y="19438"/>
                  <a:pt x="5929430" y="19911"/>
                </a:cubicBezTo>
                <a:cubicBezTo>
                  <a:pt x="5938113" y="21804"/>
                  <a:pt x="5946240" y="24593"/>
                  <a:pt x="5953811" y="28278"/>
                </a:cubicBezTo>
                <a:cubicBezTo>
                  <a:pt x="5961383" y="31964"/>
                  <a:pt x="5963817" y="36822"/>
                  <a:pt x="5961115" y="42852"/>
                </a:cubicBezTo>
                <a:cubicBezTo>
                  <a:pt x="5958411" y="48882"/>
                  <a:pt x="5957061" y="67736"/>
                  <a:pt x="5957061" y="99413"/>
                </a:cubicBezTo>
                <a:cubicBezTo>
                  <a:pt x="5970081" y="96947"/>
                  <a:pt x="5979302" y="93856"/>
                  <a:pt x="5984723" y="90142"/>
                </a:cubicBezTo>
                <a:cubicBezTo>
                  <a:pt x="5990143" y="86428"/>
                  <a:pt x="5996753" y="86256"/>
                  <a:pt x="6004555" y="89626"/>
                </a:cubicBezTo>
                <a:cubicBezTo>
                  <a:pt x="6012355" y="92996"/>
                  <a:pt x="6019214" y="97108"/>
                  <a:pt x="6025129" y="101962"/>
                </a:cubicBezTo>
                <a:cubicBezTo>
                  <a:pt x="6031045" y="106816"/>
                  <a:pt x="6030987" y="112280"/>
                  <a:pt x="6024957" y="118353"/>
                </a:cubicBezTo>
                <a:cubicBezTo>
                  <a:pt x="6018927" y="124426"/>
                  <a:pt x="6012944" y="136898"/>
                  <a:pt x="6007007" y="155770"/>
                </a:cubicBezTo>
                <a:cubicBezTo>
                  <a:pt x="6016013" y="167457"/>
                  <a:pt x="6016367" y="173602"/>
                  <a:pt x="6008071" y="174204"/>
                </a:cubicBezTo>
                <a:cubicBezTo>
                  <a:pt x="5999775" y="174807"/>
                  <a:pt x="5982771" y="176764"/>
                  <a:pt x="5957061" y="180077"/>
                </a:cubicBezTo>
                <a:cubicBezTo>
                  <a:pt x="5957061" y="234082"/>
                  <a:pt x="5956593" y="266710"/>
                  <a:pt x="5955661" y="277959"/>
                </a:cubicBezTo>
                <a:cubicBezTo>
                  <a:pt x="5954729" y="289209"/>
                  <a:pt x="5953529" y="299244"/>
                  <a:pt x="5952059" y="308063"/>
                </a:cubicBezTo>
                <a:cubicBezTo>
                  <a:pt x="5950589" y="316882"/>
                  <a:pt x="5947273" y="321909"/>
                  <a:pt x="5942110" y="323142"/>
                </a:cubicBezTo>
                <a:cubicBezTo>
                  <a:pt x="5936947" y="324375"/>
                  <a:pt x="5933850" y="318725"/>
                  <a:pt x="5932817" y="306192"/>
                </a:cubicBezTo>
                <a:cubicBezTo>
                  <a:pt x="5931785" y="293658"/>
                  <a:pt x="5931269" y="280551"/>
                  <a:pt x="5931269" y="266871"/>
                </a:cubicBezTo>
                <a:lnTo>
                  <a:pt x="5931269" y="183260"/>
                </a:lnTo>
                <a:lnTo>
                  <a:pt x="5899261" y="188315"/>
                </a:lnTo>
                <a:cubicBezTo>
                  <a:pt x="5894142" y="198439"/>
                  <a:pt x="5889438" y="200565"/>
                  <a:pt x="5885151" y="194693"/>
                </a:cubicBezTo>
                <a:cubicBezTo>
                  <a:pt x="5880863" y="188821"/>
                  <a:pt x="5878275" y="182529"/>
                  <a:pt x="5877386" y="175818"/>
                </a:cubicBezTo>
                <a:cubicBezTo>
                  <a:pt x="5876497" y="169107"/>
                  <a:pt x="5874927" y="158789"/>
                  <a:pt x="5872675" y="144864"/>
                </a:cubicBezTo>
                <a:cubicBezTo>
                  <a:pt x="5870423" y="130940"/>
                  <a:pt x="5867476" y="120332"/>
                  <a:pt x="5863835" y="113040"/>
                </a:cubicBezTo>
                <a:cubicBezTo>
                  <a:pt x="5860192" y="105748"/>
                  <a:pt x="5862167" y="102805"/>
                  <a:pt x="5869761" y="104210"/>
                </a:cubicBezTo>
                <a:cubicBezTo>
                  <a:pt x="5877353" y="105615"/>
                  <a:pt x="5882645" y="106744"/>
                  <a:pt x="5885635" y="107598"/>
                </a:cubicBezTo>
                <a:cubicBezTo>
                  <a:pt x="5888625" y="108451"/>
                  <a:pt x="5893963" y="108666"/>
                  <a:pt x="5901649" y="108243"/>
                </a:cubicBezTo>
                <a:cubicBezTo>
                  <a:pt x="5909335" y="107820"/>
                  <a:pt x="5919209" y="106468"/>
                  <a:pt x="5931269" y="104188"/>
                </a:cubicBezTo>
                <a:cubicBezTo>
                  <a:pt x="5931269" y="84298"/>
                  <a:pt x="5930609" y="68872"/>
                  <a:pt x="5929290" y="57909"/>
                </a:cubicBezTo>
                <a:cubicBezTo>
                  <a:pt x="5927971" y="46946"/>
                  <a:pt x="5925493" y="37399"/>
                  <a:pt x="5921859" y="29268"/>
                </a:cubicBezTo>
                <a:cubicBezTo>
                  <a:pt x="5919132" y="23170"/>
                  <a:pt x="5919870" y="19891"/>
                  <a:pt x="5924073" y="19431"/>
                </a:cubicBezTo>
                <a:close/>
                <a:moveTo>
                  <a:pt x="951838" y="18884"/>
                </a:moveTo>
                <a:cubicBezTo>
                  <a:pt x="956247" y="19160"/>
                  <a:pt x="960938" y="20492"/>
                  <a:pt x="965911" y="22879"/>
                </a:cubicBezTo>
                <a:cubicBezTo>
                  <a:pt x="975855" y="27655"/>
                  <a:pt x="983961" y="33513"/>
                  <a:pt x="990228" y="40453"/>
                </a:cubicBezTo>
                <a:cubicBezTo>
                  <a:pt x="996495" y="47394"/>
                  <a:pt x="998047" y="54188"/>
                  <a:pt x="994885" y="60834"/>
                </a:cubicBezTo>
                <a:cubicBezTo>
                  <a:pt x="991723" y="67481"/>
                  <a:pt x="990812" y="92641"/>
                  <a:pt x="992154" y="136314"/>
                </a:cubicBezTo>
                <a:cubicBezTo>
                  <a:pt x="993494" y="179987"/>
                  <a:pt x="995301" y="212937"/>
                  <a:pt x="997574" y="235165"/>
                </a:cubicBezTo>
                <a:cubicBezTo>
                  <a:pt x="999847" y="257392"/>
                  <a:pt x="999807" y="275547"/>
                  <a:pt x="997456" y="289629"/>
                </a:cubicBezTo>
                <a:cubicBezTo>
                  <a:pt x="995104" y="303711"/>
                  <a:pt x="990888" y="313125"/>
                  <a:pt x="984807" y="317872"/>
                </a:cubicBezTo>
                <a:cubicBezTo>
                  <a:pt x="978728" y="322618"/>
                  <a:pt x="974508" y="320948"/>
                  <a:pt x="972149" y="312860"/>
                </a:cubicBezTo>
                <a:cubicBezTo>
                  <a:pt x="969790" y="304772"/>
                  <a:pt x="965469" y="294834"/>
                  <a:pt x="959189" y="283047"/>
                </a:cubicBezTo>
                <a:cubicBezTo>
                  <a:pt x="933864" y="282215"/>
                  <a:pt x="877069" y="283979"/>
                  <a:pt x="788805" y="288338"/>
                </a:cubicBezTo>
                <a:cubicBezTo>
                  <a:pt x="787572" y="305575"/>
                  <a:pt x="782109" y="307565"/>
                  <a:pt x="772414" y="294307"/>
                </a:cubicBezTo>
                <a:cubicBezTo>
                  <a:pt x="762720" y="281050"/>
                  <a:pt x="759673" y="267498"/>
                  <a:pt x="763272" y="253653"/>
                </a:cubicBezTo>
                <a:cubicBezTo>
                  <a:pt x="766872" y="239807"/>
                  <a:pt x="769346" y="219874"/>
                  <a:pt x="770694" y="193854"/>
                </a:cubicBezTo>
                <a:cubicBezTo>
                  <a:pt x="772042" y="167834"/>
                  <a:pt x="772716" y="139530"/>
                  <a:pt x="772716" y="108942"/>
                </a:cubicBezTo>
                <a:cubicBezTo>
                  <a:pt x="772716" y="79258"/>
                  <a:pt x="770016" y="59906"/>
                  <a:pt x="764617" y="50886"/>
                </a:cubicBezTo>
                <a:cubicBezTo>
                  <a:pt x="759218" y="41866"/>
                  <a:pt x="759695" y="37356"/>
                  <a:pt x="766047" y="37356"/>
                </a:cubicBezTo>
                <a:cubicBezTo>
                  <a:pt x="771052" y="37356"/>
                  <a:pt x="776466" y="38026"/>
                  <a:pt x="782288" y="39367"/>
                </a:cubicBezTo>
                <a:cubicBezTo>
                  <a:pt x="788110" y="40708"/>
                  <a:pt x="798407" y="41170"/>
                  <a:pt x="813176" y="40754"/>
                </a:cubicBezTo>
                <a:cubicBezTo>
                  <a:pt x="827947" y="40339"/>
                  <a:pt x="850762" y="37897"/>
                  <a:pt x="881622" y="33430"/>
                </a:cubicBezTo>
                <a:cubicBezTo>
                  <a:pt x="912482" y="28963"/>
                  <a:pt x="931759" y="24894"/>
                  <a:pt x="939453" y="21223"/>
                </a:cubicBezTo>
                <a:cubicBezTo>
                  <a:pt x="943300" y="19388"/>
                  <a:pt x="947428" y="18608"/>
                  <a:pt x="951838" y="18884"/>
                </a:cubicBezTo>
                <a:close/>
                <a:moveTo>
                  <a:pt x="6998364" y="18188"/>
                </a:moveTo>
                <a:cubicBezTo>
                  <a:pt x="7000253" y="18130"/>
                  <a:pt x="7002587" y="18515"/>
                  <a:pt x="7005367" y="19341"/>
                </a:cubicBezTo>
                <a:cubicBezTo>
                  <a:pt x="7016488" y="22646"/>
                  <a:pt x="7024838" y="26493"/>
                  <a:pt x="7030415" y="30881"/>
                </a:cubicBezTo>
                <a:cubicBezTo>
                  <a:pt x="7035995" y="35269"/>
                  <a:pt x="7036651" y="40088"/>
                  <a:pt x="7032384" y="45336"/>
                </a:cubicBezTo>
                <a:cubicBezTo>
                  <a:pt x="7028118" y="50585"/>
                  <a:pt x="7023077" y="59017"/>
                  <a:pt x="7017263" y="70632"/>
                </a:cubicBezTo>
                <a:cubicBezTo>
                  <a:pt x="7011447" y="82248"/>
                  <a:pt x="7002876" y="94093"/>
                  <a:pt x="6991547" y="106167"/>
                </a:cubicBezTo>
                <a:cubicBezTo>
                  <a:pt x="7019897" y="105379"/>
                  <a:pt x="7037425" y="102482"/>
                  <a:pt x="7044129" y="97477"/>
                </a:cubicBezTo>
                <a:cubicBezTo>
                  <a:pt x="7050833" y="92472"/>
                  <a:pt x="7058601" y="91899"/>
                  <a:pt x="7067435" y="95756"/>
                </a:cubicBezTo>
                <a:cubicBezTo>
                  <a:pt x="7076269" y="99614"/>
                  <a:pt x="7083378" y="104436"/>
                  <a:pt x="7088763" y="110222"/>
                </a:cubicBezTo>
                <a:cubicBezTo>
                  <a:pt x="7094148" y="116008"/>
                  <a:pt x="7094553" y="121393"/>
                  <a:pt x="7089977" y="126376"/>
                </a:cubicBezTo>
                <a:cubicBezTo>
                  <a:pt x="7085403" y="131359"/>
                  <a:pt x="7082231" y="143176"/>
                  <a:pt x="7080459" y="161825"/>
                </a:cubicBezTo>
                <a:cubicBezTo>
                  <a:pt x="7078689" y="180475"/>
                  <a:pt x="7077129" y="199232"/>
                  <a:pt x="7075781" y="218096"/>
                </a:cubicBezTo>
                <a:cubicBezTo>
                  <a:pt x="7074433" y="236961"/>
                  <a:pt x="7070454" y="253233"/>
                  <a:pt x="7063843" y="266914"/>
                </a:cubicBezTo>
                <a:cubicBezTo>
                  <a:pt x="7057233" y="280594"/>
                  <a:pt x="7046975" y="290995"/>
                  <a:pt x="7033073" y="298115"/>
                </a:cubicBezTo>
                <a:cubicBezTo>
                  <a:pt x="7019170" y="305235"/>
                  <a:pt x="7011691" y="303446"/>
                  <a:pt x="7010637" y="292748"/>
                </a:cubicBezTo>
                <a:cubicBezTo>
                  <a:pt x="7009583" y="282050"/>
                  <a:pt x="7003861" y="269875"/>
                  <a:pt x="6993472" y="256223"/>
                </a:cubicBezTo>
                <a:cubicBezTo>
                  <a:pt x="6983083" y="242571"/>
                  <a:pt x="6984488" y="238943"/>
                  <a:pt x="6997688" y="245339"/>
                </a:cubicBezTo>
                <a:cubicBezTo>
                  <a:pt x="7010889" y="251735"/>
                  <a:pt x="7020106" y="255334"/>
                  <a:pt x="7025339" y="256137"/>
                </a:cubicBezTo>
                <a:cubicBezTo>
                  <a:pt x="7030574" y="256940"/>
                  <a:pt x="7035446" y="252133"/>
                  <a:pt x="7039956" y="241715"/>
                </a:cubicBezTo>
                <a:cubicBezTo>
                  <a:pt x="7044466" y="231296"/>
                  <a:pt x="7047621" y="215519"/>
                  <a:pt x="7049421" y="194381"/>
                </a:cubicBezTo>
                <a:cubicBezTo>
                  <a:pt x="7051220" y="173244"/>
                  <a:pt x="7052119" y="155562"/>
                  <a:pt x="7052119" y="141337"/>
                </a:cubicBezTo>
                <a:cubicBezTo>
                  <a:pt x="7052119" y="128502"/>
                  <a:pt x="7050883" y="121257"/>
                  <a:pt x="7048409" y="119601"/>
                </a:cubicBezTo>
                <a:cubicBezTo>
                  <a:pt x="7045935" y="117944"/>
                  <a:pt x="7039788" y="118349"/>
                  <a:pt x="7029964" y="120816"/>
                </a:cubicBezTo>
                <a:lnTo>
                  <a:pt x="7001829" y="127871"/>
                </a:lnTo>
                <a:cubicBezTo>
                  <a:pt x="6995003" y="128803"/>
                  <a:pt x="6988937" y="126566"/>
                  <a:pt x="6983631" y="121160"/>
                </a:cubicBezTo>
                <a:cubicBezTo>
                  <a:pt x="6969907" y="136748"/>
                  <a:pt x="6955621" y="148743"/>
                  <a:pt x="6940771" y="157147"/>
                </a:cubicBezTo>
                <a:cubicBezTo>
                  <a:pt x="6937059" y="159248"/>
                  <a:pt x="6934265" y="160526"/>
                  <a:pt x="6932387" y="160982"/>
                </a:cubicBezTo>
                <a:lnTo>
                  <a:pt x="6930725" y="160349"/>
                </a:lnTo>
                <a:lnTo>
                  <a:pt x="6930407" y="165912"/>
                </a:lnTo>
                <a:cubicBezTo>
                  <a:pt x="6930201" y="173244"/>
                  <a:pt x="6930322" y="182307"/>
                  <a:pt x="6930769" y="193101"/>
                </a:cubicBezTo>
                <a:cubicBezTo>
                  <a:pt x="6931666" y="214690"/>
                  <a:pt x="6930956" y="231038"/>
                  <a:pt x="6928640" y="242145"/>
                </a:cubicBezTo>
                <a:cubicBezTo>
                  <a:pt x="6926325" y="253251"/>
                  <a:pt x="6923213" y="262185"/>
                  <a:pt x="6919305" y="268947"/>
                </a:cubicBezTo>
                <a:cubicBezTo>
                  <a:pt x="6915397" y="275708"/>
                  <a:pt x="6911213" y="275808"/>
                  <a:pt x="6906753" y="269248"/>
                </a:cubicBezTo>
                <a:cubicBezTo>
                  <a:pt x="6902294" y="262687"/>
                  <a:pt x="6898880" y="257238"/>
                  <a:pt x="6896514" y="252900"/>
                </a:cubicBezTo>
                <a:cubicBezTo>
                  <a:pt x="6894148" y="248562"/>
                  <a:pt x="6891836" y="246217"/>
                  <a:pt x="6889577" y="245866"/>
                </a:cubicBezTo>
                <a:cubicBezTo>
                  <a:pt x="6887319" y="245515"/>
                  <a:pt x="6876095" y="246988"/>
                  <a:pt x="6855903" y="250286"/>
                </a:cubicBezTo>
                <a:cubicBezTo>
                  <a:pt x="6851199" y="270391"/>
                  <a:pt x="6845833" y="275891"/>
                  <a:pt x="6839803" y="266785"/>
                </a:cubicBezTo>
                <a:cubicBezTo>
                  <a:pt x="6833773" y="257679"/>
                  <a:pt x="6830757" y="245554"/>
                  <a:pt x="6830757" y="230411"/>
                </a:cubicBezTo>
                <a:cubicBezTo>
                  <a:pt x="6830757" y="216142"/>
                  <a:pt x="6830317" y="198414"/>
                  <a:pt x="6829435" y="177227"/>
                </a:cubicBezTo>
                <a:cubicBezTo>
                  <a:pt x="6828553" y="156039"/>
                  <a:pt x="6825405" y="140702"/>
                  <a:pt x="6819991" y="131216"/>
                </a:cubicBezTo>
                <a:cubicBezTo>
                  <a:pt x="6814579" y="121730"/>
                  <a:pt x="6815499" y="116987"/>
                  <a:pt x="6822755" y="116987"/>
                </a:cubicBezTo>
                <a:cubicBezTo>
                  <a:pt x="6827545" y="116987"/>
                  <a:pt x="6833145" y="117424"/>
                  <a:pt x="6839555" y="118299"/>
                </a:cubicBezTo>
                <a:cubicBezTo>
                  <a:pt x="6846438" y="109652"/>
                  <a:pt x="6854117" y="96280"/>
                  <a:pt x="6862592" y="78182"/>
                </a:cubicBezTo>
                <a:cubicBezTo>
                  <a:pt x="6871067" y="60085"/>
                  <a:pt x="6873731" y="45827"/>
                  <a:pt x="6870583" y="35409"/>
                </a:cubicBezTo>
                <a:cubicBezTo>
                  <a:pt x="6867436" y="24991"/>
                  <a:pt x="6875363" y="23905"/>
                  <a:pt x="6894363" y="32150"/>
                </a:cubicBezTo>
                <a:cubicBezTo>
                  <a:pt x="6910568" y="39980"/>
                  <a:pt x="6915576" y="46874"/>
                  <a:pt x="6909388" y="52832"/>
                </a:cubicBezTo>
                <a:cubicBezTo>
                  <a:pt x="6903201" y="58791"/>
                  <a:pt x="6896535" y="67126"/>
                  <a:pt x="6889394" y="77838"/>
                </a:cubicBezTo>
                <a:cubicBezTo>
                  <a:pt x="6882253" y="88550"/>
                  <a:pt x="6871311" y="102037"/>
                  <a:pt x="6856569" y="118299"/>
                </a:cubicBezTo>
                <a:cubicBezTo>
                  <a:pt x="6873921" y="115804"/>
                  <a:pt x="6885981" y="111581"/>
                  <a:pt x="6892749" y="105630"/>
                </a:cubicBezTo>
                <a:cubicBezTo>
                  <a:pt x="6899519" y="99678"/>
                  <a:pt x="6906847" y="98624"/>
                  <a:pt x="6914733" y="102468"/>
                </a:cubicBezTo>
                <a:cubicBezTo>
                  <a:pt x="6922621" y="106311"/>
                  <a:pt x="6929522" y="110312"/>
                  <a:pt x="6935437" y="114470"/>
                </a:cubicBezTo>
                <a:cubicBezTo>
                  <a:pt x="6941353" y="118629"/>
                  <a:pt x="6942690" y="123508"/>
                  <a:pt x="6939449" y="129108"/>
                </a:cubicBezTo>
                <a:cubicBezTo>
                  <a:pt x="6936208" y="134708"/>
                  <a:pt x="6933727" y="141376"/>
                  <a:pt x="6932006" y="149113"/>
                </a:cubicBezTo>
                <a:cubicBezTo>
                  <a:pt x="6931576" y="151047"/>
                  <a:pt x="6931227" y="153414"/>
                  <a:pt x="6930961" y="156214"/>
                </a:cubicBezTo>
                <a:lnTo>
                  <a:pt x="6930940" y="156587"/>
                </a:lnTo>
                <a:lnTo>
                  <a:pt x="6932129" y="153852"/>
                </a:lnTo>
                <a:cubicBezTo>
                  <a:pt x="6933921" y="151019"/>
                  <a:pt x="6936629" y="147363"/>
                  <a:pt x="6940255" y="142885"/>
                </a:cubicBezTo>
                <a:cubicBezTo>
                  <a:pt x="6954761" y="124975"/>
                  <a:pt x="6968033" y="104500"/>
                  <a:pt x="6980071" y="81463"/>
                </a:cubicBezTo>
                <a:cubicBezTo>
                  <a:pt x="6992110" y="58425"/>
                  <a:pt x="6996555" y="41486"/>
                  <a:pt x="6993407" y="30645"/>
                </a:cubicBezTo>
                <a:cubicBezTo>
                  <a:pt x="6991047" y="22514"/>
                  <a:pt x="6992699" y="18362"/>
                  <a:pt x="6998364" y="18188"/>
                </a:cubicBezTo>
                <a:close/>
                <a:moveTo>
                  <a:pt x="4464458" y="16775"/>
                </a:moveTo>
                <a:cubicBezTo>
                  <a:pt x="4466424" y="16750"/>
                  <a:pt x="4468904" y="17150"/>
                  <a:pt x="4471899" y="17975"/>
                </a:cubicBezTo>
                <a:cubicBezTo>
                  <a:pt x="4483881" y="21273"/>
                  <a:pt x="4492678" y="24801"/>
                  <a:pt x="4498293" y="28558"/>
                </a:cubicBezTo>
                <a:cubicBezTo>
                  <a:pt x="4503907" y="32315"/>
                  <a:pt x="4505115" y="37424"/>
                  <a:pt x="4501917" y="43884"/>
                </a:cubicBezTo>
                <a:cubicBezTo>
                  <a:pt x="4498719" y="50344"/>
                  <a:pt x="4495822" y="65706"/>
                  <a:pt x="4493227" y="89970"/>
                </a:cubicBezTo>
                <a:cubicBezTo>
                  <a:pt x="4502405" y="88235"/>
                  <a:pt x="4510335" y="86675"/>
                  <a:pt x="4517017" y="85292"/>
                </a:cubicBezTo>
                <a:cubicBezTo>
                  <a:pt x="4523700" y="83908"/>
                  <a:pt x="4530404" y="86819"/>
                  <a:pt x="4537129" y="94025"/>
                </a:cubicBezTo>
                <a:cubicBezTo>
                  <a:pt x="4543855" y="101231"/>
                  <a:pt x="4541926" y="105970"/>
                  <a:pt x="4531343" y="108243"/>
                </a:cubicBezTo>
                <a:cubicBezTo>
                  <a:pt x="4520760" y="110516"/>
                  <a:pt x="4507502" y="113244"/>
                  <a:pt x="4491571" y="116428"/>
                </a:cubicBezTo>
                <a:cubicBezTo>
                  <a:pt x="4489936" y="136891"/>
                  <a:pt x="4488236" y="155512"/>
                  <a:pt x="4486473" y="172290"/>
                </a:cubicBezTo>
                <a:cubicBezTo>
                  <a:pt x="4520803" y="169680"/>
                  <a:pt x="4544877" y="167228"/>
                  <a:pt x="4558694" y="164934"/>
                </a:cubicBezTo>
                <a:cubicBezTo>
                  <a:pt x="4572510" y="162639"/>
                  <a:pt x="4584624" y="165199"/>
                  <a:pt x="4595035" y="172613"/>
                </a:cubicBezTo>
                <a:cubicBezTo>
                  <a:pt x="4605446" y="180027"/>
                  <a:pt x="4610021" y="186128"/>
                  <a:pt x="4608759" y="190918"/>
                </a:cubicBezTo>
                <a:cubicBezTo>
                  <a:pt x="4607497" y="195708"/>
                  <a:pt x="4598420" y="197654"/>
                  <a:pt x="4581527" y="196758"/>
                </a:cubicBezTo>
                <a:cubicBezTo>
                  <a:pt x="4564634" y="195862"/>
                  <a:pt x="4545518" y="195414"/>
                  <a:pt x="4524180" y="195414"/>
                </a:cubicBezTo>
                <a:cubicBezTo>
                  <a:pt x="4503831" y="195414"/>
                  <a:pt x="4476546" y="197661"/>
                  <a:pt x="4442323" y="202157"/>
                </a:cubicBezTo>
                <a:cubicBezTo>
                  <a:pt x="4408100" y="206653"/>
                  <a:pt x="4383008" y="210449"/>
                  <a:pt x="4367047" y="213547"/>
                </a:cubicBezTo>
                <a:cubicBezTo>
                  <a:pt x="4351087" y="216644"/>
                  <a:pt x="4338754" y="219570"/>
                  <a:pt x="4330050" y="222323"/>
                </a:cubicBezTo>
                <a:cubicBezTo>
                  <a:pt x="4321345" y="225076"/>
                  <a:pt x="4311242" y="221767"/>
                  <a:pt x="4299742" y="212396"/>
                </a:cubicBezTo>
                <a:cubicBezTo>
                  <a:pt x="4288241" y="203025"/>
                  <a:pt x="4290686" y="198063"/>
                  <a:pt x="4307077" y="197511"/>
                </a:cubicBezTo>
                <a:cubicBezTo>
                  <a:pt x="4323467" y="196959"/>
                  <a:pt x="4354457" y="192811"/>
                  <a:pt x="4400044" y="185067"/>
                </a:cubicBezTo>
                <a:cubicBezTo>
                  <a:pt x="4400862" y="168504"/>
                  <a:pt x="4401270" y="151705"/>
                  <a:pt x="4401270" y="134668"/>
                </a:cubicBezTo>
                <a:cubicBezTo>
                  <a:pt x="4389354" y="138268"/>
                  <a:pt x="4377376" y="136748"/>
                  <a:pt x="4365337" y="130108"/>
                </a:cubicBezTo>
                <a:cubicBezTo>
                  <a:pt x="4353299" y="123469"/>
                  <a:pt x="4353668" y="118962"/>
                  <a:pt x="4366445" y="116589"/>
                </a:cubicBezTo>
                <a:cubicBezTo>
                  <a:pt x="4379222" y="114216"/>
                  <a:pt x="4390831" y="111903"/>
                  <a:pt x="4401270" y="109652"/>
                </a:cubicBezTo>
                <a:cubicBezTo>
                  <a:pt x="4401270" y="102496"/>
                  <a:pt x="4400621" y="95226"/>
                  <a:pt x="4399324" y="87841"/>
                </a:cubicBezTo>
                <a:cubicBezTo>
                  <a:pt x="4398026" y="80455"/>
                  <a:pt x="4395104" y="72439"/>
                  <a:pt x="4390558" y="63792"/>
                </a:cubicBezTo>
                <a:cubicBezTo>
                  <a:pt x="4386012" y="55145"/>
                  <a:pt x="4388264" y="51524"/>
                  <a:pt x="4397312" y="52929"/>
                </a:cubicBezTo>
                <a:cubicBezTo>
                  <a:pt x="4406361" y="54335"/>
                  <a:pt x="4414711" y="56869"/>
                  <a:pt x="4422361" y="60533"/>
                </a:cubicBezTo>
                <a:cubicBezTo>
                  <a:pt x="4430012" y="64197"/>
                  <a:pt x="4432919" y="69055"/>
                  <a:pt x="4431084" y="75106"/>
                </a:cubicBezTo>
                <a:cubicBezTo>
                  <a:pt x="4429248" y="81158"/>
                  <a:pt x="4427914" y="90608"/>
                  <a:pt x="4427083" y="103457"/>
                </a:cubicBezTo>
                <a:cubicBezTo>
                  <a:pt x="4435816" y="101851"/>
                  <a:pt x="4448865" y="99392"/>
                  <a:pt x="4466231" y="96079"/>
                </a:cubicBezTo>
                <a:cubicBezTo>
                  <a:pt x="4467020" y="88307"/>
                  <a:pt x="4467415" y="77745"/>
                  <a:pt x="4467415" y="64394"/>
                </a:cubicBezTo>
                <a:cubicBezTo>
                  <a:pt x="4467415" y="50714"/>
                  <a:pt x="4465167" y="38732"/>
                  <a:pt x="4460671" y="28451"/>
                </a:cubicBezTo>
                <a:cubicBezTo>
                  <a:pt x="4457299" y="20739"/>
                  <a:pt x="4458562" y="16847"/>
                  <a:pt x="4464458" y="16775"/>
                </a:cubicBezTo>
                <a:close/>
                <a:moveTo>
                  <a:pt x="3644073" y="13733"/>
                </a:moveTo>
                <a:cubicBezTo>
                  <a:pt x="3645056" y="13446"/>
                  <a:pt x="3646351" y="13483"/>
                  <a:pt x="3647961" y="13845"/>
                </a:cubicBezTo>
                <a:cubicBezTo>
                  <a:pt x="3654400" y="15293"/>
                  <a:pt x="3662527" y="18334"/>
                  <a:pt x="3672343" y="22965"/>
                </a:cubicBezTo>
                <a:cubicBezTo>
                  <a:pt x="3682159" y="27597"/>
                  <a:pt x="3684801" y="33437"/>
                  <a:pt x="3680270" y="40486"/>
                </a:cubicBezTo>
                <a:cubicBezTo>
                  <a:pt x="3675739" y="47534"/>
                  <a:pt x="3673057" y="69428"/>
                  <a:pt x="3672225" y="106167"/>
                </a:cubicBezTo>
                <a:cubicBezTo>
                  <a:pt x="3681073" y="104518"/>
                  <a:pt x="3687702" y="102754"/>
                  <a:pt x="3692111" y="100876"/>
                </a:cubicBezTo>
                <a:cubicBezTo>
                  <a:pt x="3696521" y="98997"/>
                  <a:pt x="3701730" y="101051"/>
                  <a:pt x="3707738" y="107038"/>
                </a:cubicBezTo>
                <a:cubicBezTo>
                  <a:pt x="3713747" y="113026"/>
                  <a:pt x="3713349" y="117528"/>
                  <a:pt x="3706545" y="120547"/>
                </a:cubicBezTo>
                <a:cubicBezTo>
                  <a:pt x="3699740" y="123566"/>
                  <a:pt x="3688207" y="126695"/>
                  <a:pt x="3671945" y="129936"/>
                </a:cubicBezTo>
                <a:cubicBezTo>
                  <a:pt x="3671228" y="140706"/>
                  <a:pt x="3670870" y="150909"/>
                  <a:pt x="3670870" y="160545"/>
                </a:cubicBezTo>
                <a:cubicBezTo>
                  <a:pt x="3680033" y="161305"/>
                  <a:pt x="3687723" y="163510"/>
                  <a:pt x="3693940" y="167160"/>
                </a:cubicBezTo>
                <a:cubicBezTo>
                  <a:pt x="3700156" y="170809"/>
                  <a:pt x="3702669" y="177553"/>
                  <a:pt x="3701479" y="187390"/>
                </a:cubicBezTo>
                <a:cubicBezTo>
                  <a:pt x="3700289" y="197228"/>
                  <a:pt x="3695273" y="199476"/>
                  <a:pt x="3686432" y="194134"/>
                </a:cubicBezTo>
                <a:cubicBezTo>
                  <a:pt x="3677592" y="188792"/>
                  <a:pt x="3672404" y="182916"/>
                  <a:pt x="3670870" y="176506"/>
                </a:cubicBezTo>
                <a:lnTo>
                  <a:pt x="3670870" y="246608"/>
                </a:lnTo>
                <a:cubicBezTo>
                  <a:pt x="3670870" y="267574"/>
                  <a:pt x="3668758" y="284527"/>
                  <a:pt x="3664535" y="297469"/>
                </a:cubicBezTo>
                <a:cubicBezTo>
                  <a:pt x="3660312" y="310411"/>
                  <a:pt x="3654884" y="310648"/>
                  <a:pt x="3648252" y="298179"/>
                </a:cubicBezTo>
                <a:cubicBezTo>
                  <a:pt x="3641619" y="285710"/>
                  <a:pt x="3638984" y="276619"/>
                  <a:pt x="3640347" y="270904"/>
                </a:cubicBezTo>
                <a:cubicBezTo>
                  <a:pt x="3641709" y="265190"/>
                  <a:pt x="3643286" y="254718"/>
                  <a:pt x="3645079" y="239488"/>
                </a:cubicBezTo>
                <a:cubicBezTo>
                  <a:pt x="3646872" y="224259"/>
                  <a:pt x="3648212" y="198769"/>
                  <a:pt x="3649101" y="163019"/>
                </a:cubicBezTo>
                <a:cubicBezTo>
                  <a:pt x="3639666" y="188043"/>
                  <a:pt x="3628763" y="206968"/>
                  <a:pt x="3616395" y="219796"/>
                </a:cubicBezTo>
                <a:cubicBezTo>
                  <a:pt x="3604026" y="232623"/>
                  <a:pt x="3592666" y="241664"/>
                  <a:pt x="3582312" y="246920"/>
                </a:cubicBezTo>
                <a:cubicBezTo>
                  <a:pt x="3571958" y="252176"/>
                  <a:pt x="3571320" y="248784"/>
                  <a:pt x="3580397" y="236746"/>
                </a:cubicBezTo>
                <a:cubicBezTo>
                  <a:pt x="3589475" y="224707"/>
                  <a:pt x="3600079" y="209026"/>
                  <a:pt x="3612211" y="189703"/>
                </a:cubicBezTo>
                <a:cubicBezTo>
                  <a:pt x="3624343" y="170379"/>
                  <a:pt x="3633492" y="152931"/>
                  <a:pt x="3639658" y="137357"/>
                </a:cubicBezTo>
                <a:cubicBezTo>
                  <a:pt x="3630696" y="141745"/>
                  <a:pt x="3622439" y="144642"/>
                  <a:pt x="3614889" y="146047"/>
                </a:cubicBezTo>
                <a:cubicBezTo>
                  <a:pt x="3607339" y="147453"/>
                  <a:pt x="3599455" y="144502"/>
                  <a:pt x="3591239" y="137196"/>
                </a:cubicBezTo>
                <a:cubicBezTo>
                  <a:pt x="3583022" y="129890"/>
                  <a:pt x="3584574" y="125390"/>
                  <a:pt x="3595895" y="123698"/>
                </a:cubicBezTo>
                <a:cubicBezTo>
                  <a:pt x="3607217" y="122006"/>
                  <a:pt x="3624953" y="118249"/>
                  <a:pt x="3649101" y="112427"/>
                </a:cubicBezTo>
                <a:lnTo>
                  <a:pt x="3649101" y="65749"/>
                </a:lnTo>
                <a:cubicBezTo>
                  <a:pt x="3649101" y="47580"/>
                  <a:pt x="3647302" y="34025"/>
                  <a:pt x="3643702" y="25084"/>
                </a:cubicBezTo>
                <a:cubicBezTo>
                  <a:pt x="3641003" y="18378"/>
                  <a:pt x="3641126" y="14595"/>
                  <a:pt x="3644073" y="13733"/>
                </a:cubicBezTo>
                <a:close/>
                <a:moveTo>
                  <a:pt x="2641778" y="11694"/>
                </a:moveTo>
                <a:cubicBezTo>
                  <a:pt x="2651285" y="11694"/>
                  <a:pt x="2659312" y="12705"/>
                  <a:pt x="2665858" y="14727"/>
                </a:cubicBezTo>
                <a:cubicBezTo>
                  <a:pt x="2672405" y="16749"/>
                  <a:pt x="2677915" y="20571"/>
                  <a:pt x="2682389" y="26192"/>
                </a:cubicBezTo>
                <a:cubicBezTo>
                  <a:pt x="2686863" y="31813"/>
                  <a:pt x="2686849" y="38675"/>
                  <a:pt x="2682346" y="46777"/>
                </a:cubicBezTo>
                <a:cubicBezTo>
                  <a:pt x="2716390" y="43293"/>
                  <a:pt x="2737506" y="39496"/>
                  <a:pt x="2745694" y="35388"/>
                </a:cubicBezTo>
                <a:cubicBezTo>
                  <a:pt x="2753882" y="31279"/>
                  <a:pt x="2763186" y="32086"/>
                  <a:pt x="2773604" y="37808"/>
                </a:cubicBezTo>
                <a:cubicBezTo>
                  <a:pt x="2784022" y="43529"/>
                  <a:pt x="2792565" y="50373"/>
                  <a:pt x="2799233" y="58339"/>
                </a:cubicBezTo>
                <a:cubicBezTo>
                  <a:pt x="2805901" y="66305"/>
                  <a:pt x="2803392" y="71098"/>
                  <a:pt x="2791704" y="72719"/>
                </a:cubicBezTo>
                <a:cubicBezTo>
                  <a:pt x="2780017" y="74339"/>
                  <a:pt x="2767168" y="78996"/>
                  <a:pt x="2753158" y="86690"/>
                </a:cubicBezTo>
                <a:cubicBezTo>
                  <a:pt x="2739148" y="94383"/>
                  <a:pt x="2734168" y="92974"/>
                  <a:pt x="2738219" y="82463"/>
                </a:cubicBezTo>
                <a:cubicBezTo>
                  <a:pt x="2742270" y="71952"/>
                  <a:pt x="2745192" y="64975"/>
                  <a:pt x="2746985" y="61533"/>
                </a:cubicBezTo>
                <a:cubicBezTo>
                  <a:pt x="2748777" y="58092"/>
                  <a:pt x="2747902" y="56371"/>
                  <a:pt x="2744360" y="56371"/>
                </a:cubicBezTo>
                <a:cubicBezTo>
                  <a:pt x="2738496" y="56371"/>
                  <a:pt x="2721671" y="58612"/>
                  <a:pt x="2693886" y="63093"/>
                </a:cubicBezTo>
                <a:cubicBezTo>
                  <a:pt x="2666102" y="67574"/>
                  <a:pt x="2642814" y="70951"/>
                  <a:pt x="2624021" y="73224"/>
                </a:cubicBezTo>
                <a:cubicBezTo>
                  <a:pt x="2605228" y="75497"/>
                  <a:pt x="2592741" y="76182"/>
                  <a:pt x="2586561" y="75279"/>
                </a:cubicBezTo>
                <a:cubicBezTo>
                  <a:pt x="2580796" y="92845"/>
                  <a:pt x="2573203" y="106235"/>
                  <a:pt x="2563781" y="115449"/>
                </a:cubicBezTo>
                <a:cubicBezTo>
                  <a:pt x="2554360" y="124663"/>
                  <a:pt x="2547892" y="124508"/>
                  <a:pt x="2544379" y="114987"/>
                </a:cubicBezTo>
                <a:cubicBezTo>
                  <a:pt x="2540865" y="105465"/>
                  <a:pt x="2541640" y="97190"/>
                  <a:pt x="2546702" y="90164"/>
                </a:cubicBezTo>
                <a:cubicBezTo>
                  <a:pt x="2551764" y="83137"/>
                  <a:pt x="2556489" y="75845"/>
                  <a:pt x="2560877" y="68288"/>
                </a:cubicBezTo>
                <a:cubicBezTo>
                  <a:pt x="2565265" y="60730"/>
                  <a:pt x="2570324" y="52779"/>
                  <a:pt x="2576053" y="44433"/>
                </a:cubicBezTo>
                <a:cubicBezTo>
                  <a:pt x="2581782" y="36087"/>
                  <a:pt x="2586475" y="40912"/>
                  <a:pt x="2590132" y="58909"/>
                </a:cubicBezTo>
                <a:cubicBezTo>
                  <a:pt x="2603296" y="58995"/>
                  <a:pt x="2629481" y="56271"/>
                  <a:pt x="2668687" y="50735"/>
                </a:cubicBezTo>
                <a:cubicBezTo>
                  <a:pt x="2655953" y="42862"/>
                  <a:pt x="2645571" y="34387"/>
                  <a:pt x="2637540" y="25310"/>
                </a:cubicBezTo>
                <a:cubicBezTo>
                  <a:pt x="2629509" y="16233"/>
                  <a:pt x="2630922" y="11694"/>
                  <a:pt x="2641778" y="11694"/>
                </a:cubicBezTo>
                <a:close/>
                <a:moveTo>
                  <a:pt x="5503383" y="9231"/>
                </a:moveTo>
                <a:cubicBezTo>
                  <a:pt x="5507558" y="9561"/>
                  <a:pt x="5513302" y="10877"/>
                  <a:pt x="5520616" y="13178"/>
                </a:cubicBezTo>
                <a:cubicBezTo>
                  <a:pt x="5535243" y="17552"/>
                  <a:pt x="5540756" y="23951"/>
                  <a:pt x="5537157" y="32376"/>
                </a:cubicBezTo>
                <a:cubicBezTo>
                  <a:pt x="5533558" y="40801"/>
                  <a:pt x="5531758" y="58221"/>
                  <a:pt x="5531758" y="84635"/>
                </a:cubicBezTo>
                <a:cubicBezTo>
                  <a:pt x="5531758" y="111495"/>
                  <a:pt x="5531041" y="132360"/>
                  <a:pt x="5529607" y="147231"/>
                </a:cubicBezTo>
                <a:cubicBezTo>
                  <a:pt x="5528173" y="162101"/>
                  <a:pt x="5524954" y="170698"/>
                  <a:pt x="5519949" y="173021"/>
                </a:cubicBezTo>
                <a:cubicBezTo>
                  <a:pt x="5514944" y="175344"/>
                  <a:pt x="5509785" y="171634"/>
                  <a:pt x="5504472" y="161890"/>
                </a:cubicBezTo>
                <a:cubicBezTo>
                  <a:pt x="5499159" y="152146"/>
                  <a:pt x="5498076" y="142416"/>
                  <a:pt x="5501224" y="132700"/>
                </a:cubicBezTo>
                <a:cubicBezTo>
                  <a:pt x="5504372" y="122985"/>
                  <a:pt x="5505946" y="104719"/>
                  <a:pt x="5505946" y="77903"/>
                </a:cubicBezTo>
                <a:cubicBezTo>
                  <a:pt x="5505946" y="50900"/>
                  <a:pt x="5503697" y="33853"/>
                  <a:pt x="5499202" y="26762"/>
                </a:cubicBezTo>
                <a:cubicBezTo>
                  <a:pt x="5494706" y="19671"/>
                  <a:pt x="5493495" y="14483"/>
                  <a:pt x="5495567" y="11199"/>
                </a:cubicBezTo>
                <a:cubicBezTo>
                  <a:pt x="5496603" y="9557"/>
                  <a:pt x="5499208" y="8901"/>
                  <a:pt x="5503383" y="9231"/>
                </a:cubicBezTo>
                <a:close/>
                <a:moveTo>
                  <a:pt x="4797056" y="6295"/>
                </a:moveTo>
                <a:cubicBezTo>
                  <a:pt x="4801229" y="6295"/>
                  <a:pt x="4809033" y="8392"/>
                  <a:pt x="4820470" y="12587"/>
                </a:cubicBezTo>
                <a:cubicBezTo>
                  <a:pt x="4831906" y="16781"/>
                  <a:pt x="4835954" y="21427"/>
                  <a:pt x="4832612" y="26525"/>
                </a:cubicBezTo>
                <a:cubicBezTo>
                  <a:pt x="4829271" y="31623"/>
                  <a:pt x="4826217" y="37858"/>
                  <a:pt x="4823449" y="45229"/>
                </a:cubicBezTo>
                <a:cubicBezTo>
                  <a:pt x="4820682" y="52599"/>
                  <a:pt x="4817311" y="59411"/>
                  <a:pt x="4813339" y="65663"/>
                </a:cubicBezTo>
                <a:cubicBezTo>
                  <a:pt x="4828153" y="63914"/>
                  <a:pt x="4844343" y="61688"/>
                  <a:pt x="4861909" y="58984"/>
                </a:cubicBezTo>
                <a:cubicBezTo>
                  <a:pt x="4879476" y="56281"/>
                  <a:pt x="4893533" y="54019"/>
                  <a:pt x="4904080" y="52198"/>
                </a:cubicBezTo>
                <a:cubicBezTo>
                  <a:pt x="4914628" y="50377"/>
                  <a:pt x="4925053" y="50423"/>
                  <a:pt x="4935356" y="52338"/>
                </a:cubicBezTo>
                <a:cubicBezTo>
                  <a:pt x="4945659" y="54252"/>
                  <a:pt x="4953317" y="58823"/>
                  <a:pt x="4958329" y="66051"/>
                </a:cubicBezTo>
                <a:cubicBezTo>
                  <a:pt x="4963341" y="73278"/>
                  <a:pt x="4962531" y="77523"/>
                  <a:pt x="4955898" y="78785"/>
                </a:cubicBezTo>
                <a:cubicBezTo>
                  <a:pt x="4949266" y="80047"/>
                  <a:pt x="4938669" y="80226"/>
                  <a:pt x="4924106" y="79322"/>
                </a:cubicBezTo>
                <a:cubicBezTo>
                  <a:pt x="4909544" y="78419"/>
                  <a:pt x="4892741" y="78638"/>
                  <a:pt x="4873697" y="79979"/>
                </a:cubicBezTo>
                <a:cubicBezTo>
                  <a:pt x="4854653" y="81319"/>
                  <a:pt x="4832741" y="83696"/>
                  <a:pt x="4807961" y="87109"/>
                </a:cubicBezTo>
                <a:cubicBezTo>
                  <a:pt x="4800433" y="103873"/>
                  <a:pt x="4792775" y="117561"/>
                  <a:pt x="4784988" y="128172"/>
                </a:cubicBezTo>
                <a:cubicBezTo>
                  <a:pt x="4787039" y="129692"/>
                  <a:pt x="4795862" y="128685"/>
                  <a:pt x="4811457" y="125150"/>
                </a:cubicBezTo>
                <a:cubicBezTo>
                  <a:pt x="4827052" y="121615"/>
                  <a:pt x="4837750" y="118690"/>
                  <a:pt x="4843551" y="116374"/>
                </a:cubicBezTo>
                <a:cubicBezTo>
                  <a:pt x="4849351" y="114058"/>
                  <a:pt x="4855761" y="114094"/>
                  <a:pt x="4862781" y="116482"/>
                </a:cubicBezTo>
                <a:cubicBezTo>
                  <a:pt x="4869800" y="118869"/>
                  <a:pt x="4876135" y="121648"/>
                  <a:pt x="4881785" y="124817"/>
                </a:cubicBezTo>
                <a:cubicBezTo>
                  <a:pt x="4887435" y="127986"/>
                  <a:pt x="4888683" y="134769"/>
                  <a:pt x="4885528" y="145166"/>
                </a:cubicBezTo>
                <a:cubicBezTo>
                  <a:pt x="4882373" y="155562"/>
                  <a:pt x="4881240" y="166726"/>
                  <a:pt x="4882129" y="178657"/>
                </a:cubicBezTo>
                <a:cubicBezTo>
                  <a:pt x="4883019" y="190588"/>
                  <a:pt x="4883911" y="204645"/>
                  <a:pt x="4884807" y="220828"/>
                </a:cubicBezTo>
                <a:cubicBezTo>
                  <a:pt x="4885703" y="237011"/>
                  <a:pt x="4886614" y="251767"/>
                  <a:pt x="4887539" y="265096"/>
                </a:cubicBezTo>
                <a:cubicBezTo>
                  <a:pt x="4888464" y="278426"/>
                  <a:pt x="4886994" y="289683"/>
                  <a:pt x="4883129" y="298867"/>
                </a:cubicBezTo>
                <a:cubicBezTo>
                  <a:pt x="4879265" y="308052"/>
                  <a:pt x="4873446" y="315603"/>
                  <a:pt x="4865674" y="321518"/>
                </a:cubicBezTo>
                <a:cubicBezTo>
                  <a:pt x="4857901" y="327433"/>
                  <a:pt x="4852886" y="326225"/>
                  <a:pt x="4850627" y="317893"/>
                </a:cubicBezTo>
                <a:cubicBezTo>
                  <a:pt x="4848369" y="309562"/>
                  <a:pt x="4842687" y="299635"/>
                  <a:pt x="4833580" y="288112"/>
                </a:cubicBezTo>
                <a:cubicBezTo>
                  <a:pt x="4824474" y="276590"/>
                  <a:pt x="4824614" y="272202"/>
                  <a:pt x="4834000" y="274948"/>
                </a:cubicBezTo>
                <a:cubicBezTo>
                  <a:pt x="4843385" y="277694"/>
                  <a:pt x="4849684" y="279046"/>
                  <a:pt x="4852897" y="279003"/>
                </a:cubicBezTo>
                <a:cubicBezTo>
                  <a:pt x="4856109" y="278960"/>
                  <a:pt x="4857715" y="268613"/>
                  <a:pt x="4857715" y="247963"/>
                </a:cubicBezTo>
                <a:cubicBezTo>
                  <a:pt x="4857715" y="223886"/>
                  <a:pt x="4856847" y="199730"/>
                  <a:pt x="4855112" y="175495"/>
                </a:cubicBezTo>
                <a:cubicBezTo>
                  <a:pt x="4853377" y="151260"/>
                  <a:pt x="4849975" y="138397"/>
                  <a:pt x="4844906" y="136906"/>
                </a:cubicBezTo>
                <a:cubicBezTo>
                  <a:pt x="4839836" y="135414"/>
                  <a:pt x="4821212" y="138017"/>
                  <a:pt x="4789032" y="144714"/>
                </a:cubicBezTo>
                <a:lnTo>
                  <a:pt x="4789032" y="172290"/>
                </a:lnTo>
                <a:cubicBezTo>
                  <a:pt x="4795528" y="172376"/>
                  <a:pt x="4805352" y="170598"/>
                  <a:pt x="4818502" y="166955"/>
                </a:cubicBezTo>
                <a:cubicBezTo>
                  <a:pt x="4831652" y="163313"/>
                  <a:pt x="4840152" y="164926"/>
                  <a:pt x="4844002" y="171795"/>
                </a:cubicBezTo>
                <a:cubicBezTo>
                  <a:pt x="4847853" y="178664"/>
                  <a:pt x="4843314" y="183418"/>
                  <a:pt x="4830386" y="186057"/>
                </a:cubicBezTo>
                <a:cubicBezTo>
                  <a:pt x="4817459" y="188695"/>
                  <a:pt x="4803674" y="190015"/>
                  <a:pt x="4789032" y="190015"/>
                </a:cubicBezTo>
                <a:cubicBezTo>
                  <a:pt x="4789032" y="199078"/>
                  <a:pt x="4788137" y="208470"/>
                  <a:pt x="4786344" y="218193"/>
                </a:cubicBezTo>
                <a:cubicBezTo>
                  <a:pt x="4799035" y="218265"/>
                  <a:pt x="4810543" y="216483"/>
                  <a:pt x="4820868" y="212848"/>
                </a:cubicBezTo>
                <a:cubicBezTo>
                  <a:pt x="4831193" y="209212"/>
                  <a:pt x="4839040" y="211055"/>
                  <a:pt x="4844411" y="218376"/>
                </a:cubicBezTo>
                <a:cubicBezTo>
                  <a:pt x="4849781" y="225697"/>
                  <a:pt x="4843633" y="230898"/>
                  <a:pt x="4825966" y="233982"/>
                </a:cubicBezTo>
                <a:cubicBezTo>
                  <a:pt x="4808299" y="237065"/>
                  <a:pt x="4794948" y="236807"/>
                  <a:pt x="4785913" y="233207"/>
                </a:cubicBezTo>
                <a:cubicBezTo>
                  <a:pt x="4784308" y="256453"/>
                  <a:pt x="4779930" y="274862"/>
                  <a:pt x="4772782" y="288435"/>
                </a:cubicBezTo>
                <a:cubicBezTo>
                  <a:pt x="4765633" y="302008"/>
                  <a:pt x="4759330" y="304120"/>
                  <a:pt x="4753874" y="294770"/>
                </a:cubicBezTo>
                <a:cubicBezTo>
                  <a:pt x="4748418" y="285420"/>
                  <a:pt x="4747726" y="276081"/>
                  <a:pt x="4751798" y="266753"/>
                </a:cubicBezTo>
                <a:cubicBezTo>
                  <a:pt x="4755871" y="257424"/>
                  <a:pt x="4759019" y="246985"/>
                  <a:pt x="4761241" y="235434"/>
                </a:cubicBezTo>
                <a:cubicBezTo>
                  <a:pt x="4763464" y="223883"/>
                  <a:pt x="4765250" y="207592"/>
                  <a:pt x="4766597" y="186562"/>
                </a:cubicBezTo>
                <a:cubicBezTo>
                  <a:pt x="4767945" y="165532"/>
                  <a:pt x="4768562" y="152285"/>
                  <a:pt x="4768447" y="146822"/>
                </a:cubicBezTo>
                <a:cubicBezTo>
                  <a:pt x="4758122" y="165651"/>
                  <a:pt x="4745836" y="181952"/>
                  <a:pt x="4731589" y="195726"/>
                </a:cubicBezTo>
                <a:cubicBezTo>
                  <a:pt x="4717342" y="209499"/>
                  <a:pt x="4700156" y="220989"/>
                  <a:pt x="4680029" y="230196"/>
                </a:cubicBezTo>
                <a:cubicBezTo>
                  <a:pt x="4659903" y="239402"/>
                  <a:pt x="4658508" y="236319"/>
                  <a:pt x="4675845" y="220946"/>
                </a:cubicBezTo>
                <a:cubicBezTo>
                  <a:pt x="4693183" y="205574"/>
                  <a:pt x="4711223" y="186505"/>
                  <a:pt x="4729965" y="163740"/>
                </a:cubicBezTo>
                <a:cubicBezTo>
                  <a:pt x="4748708" y="140975"/>
                  <a:pt x="4765644" y="115983"/>
                  <a:pt x="4780772" y="88765"/>
                </a:cubicBezTo>
                <a:cubicBezTo>
                  <a:pt x="4746342" y="93225"/>
                  <a:pt x="4724115" y="96592"/>
                  <a:pt x="4714091" y="98865"/>
                </a:cubicBezTo>
                <a:cubicBezTo>
                  <a:pt x="4704067" y="101137"/>
                  <a:pt x="4694452" y="98610"/>
                  <a:pt x="4685245" y="91282"/>
                </a:cubicBezTo>
                <a:cubicBezTo>
                  <a:pt x="4676039" y="83954"/>
                  <a:pt x="4674028" y="79892"/>
                  <a:pt x="4679212" y="79097"/>
                </a:cubicBezTo>
                <a:cubicBezTo>
                  <a:pt x="4684396" y="78301"/>
                  <a:pt x="4694179" y="77677"/>
                  <a:pt x="4708563" y="77225"/>
                </a:cubicBezTo>
                <a:cubicBezTo>
                  <a:pt x="4722946" y="76773"/>
                  <a:pt x="4748629" y="73974"/>
                  <a:pt x="4785612" y="68825"/>
                </a:cubicBezTo>
                <a:cubicBezTo>
                  <a:pt x="4795880" y="43716"/>
                  <a:pt x="4798992" y="27017"/>
                  <a:pt x="4794948" y="18728"/>
                </a:cubicBezTo>
                <a:cubicBezTo>
                  <a:pt x="4790904" y="10439"/>
                  <a:pt x="4791607" y="6295"/>
                  <a:pt x="4797056" y="6295"/>
                </a:cubicBezTo>
                <a:close/>
                <a:moveTo>
                  <a:pt x="5159692" y="1438"/>
                </a:moveTo>
                <a:cubicBezTo>
                  <a:pt x="5161059" y="1469"/>
                  <a:pt x="5162631" y="1851"/>
                  <a:pt x="5164409" y="2584"/>
                </a:cubicBezTo>
                <a:cubicBezTo>
                  <a:pt x="5171522" y="5517"/>
                  <a:pt x="5178025" y="9726"/>
                  <a:pt x="5183919" y="15211"/>
                </a:cubicBezTo>
                <a:cubicBezTo>
                  <a:pt x="5189813" y="20696"/>
                  <a:pt x="5191107" y="24765"/>
                  <a:pt x="5187801" y="27418"/>
                </a:cubicBezTo>
                <a:cubicBezTo>
                  <a:pt x="5184496" y="30071"/>
                  <a:pt x="5179395" y="32480"/>
                  <a:pt x="5172497" y="34646"/>
                </a:cubicBezTo>
                <a:cubicBezTo>
                  <a:pt x="5192315" y="34646"/>
                  <a:pt x="5205791" y="32842"/>
                  <a:pt x="5212925" y="29236"/>
                </a:cubicBezTo>
                <a:cubicBezTo>
                  <a:pt x="5220060" y="25629"/>
                  <a:pt x="5227007" y="25518"/>
                  <a:pt x="5233769" y="28902"/>
                </a:cubicBezTo>
                <a:cubicBezTo>
                  <a:pt x="5240530" y="32287"/>
                  <a:pt x="5246632" y="36624"/>
                  <a:pt x="5252074" y="41916"/>
                </a:cubicBezTo>
                <a:cubicBezTo>
                  <a:pt x="5257516" y="47208"/>
                  <a:pt x="5257040" y="51280"/>
                  <a:pt x="5250644" y="54134"/>
                </a:cubicBezTo>
                <a:cubicBezTo>
                  <a:pt x="5244248" y="56988"/>
                  <a:pt x="5238186" y="61942"/>
                  <a:pt x="5232456" y="68997"/>
                </a:cubicBezTo>
                <a:cubicBezTo>
                  <a:pt x="5226728" y="76053"/>
                  <a:pt x="5218640" y="84571"/>
                  <a:pt x="5208193" y="94552"/>
                </a:cubicBezTo>
                <a:cubicBezTo>
                  <a:pt x="5197746" y="104533"/>
                  <a:pt x="5187052" y="113398"/>
                  <a:pt x="5176111" y="121149"/>
                </a:cubicBezTo>
                <a:lnTo>
                  <a:pt x="5171561" y="123661"/>
                </a:lnTo>
                <a:lnTo>
                  <a:pt x="5175592" y="123232"/>
                </a:lnTo>
                <a:cubicBezTo>
                  <a:pt x="5177212" y="123423"/>
                  <a:pt x="5179102" y="123947"/>
                  <a:pt x="5181262" y="124806"/>
                </a:cubicBezTo>
                <a:cubicBezTo>
                  <a:pt x="5189902" y="128240"/>
                  <a:pt x="5196226" y="132514"/>
                  <a:pt x="5200234" y="137626"/>
                </a:cubicBezTo>
                <a:cubicBezTo>
                  <a:pt x="5204243" y="142738"/>
                  <a:pt x="5204203" y="146743"/>
                  <a:pt x="5200116" y="149640"/>
                </a:cubicBezTo>
                <a:cubicBezTo>
                  <a:pt x="5196029" y="152536"/>
                  <a:pt x="5191778" y="154702"/>
                  <a:pt x="5187360" y="156136"/>
                </a:cubicBezTo>
                <a:cubicBezTo>
                  <a:pt x="5195951" y="156136"/>
                  <a:pt x="5205185" y="155060"/>
                  <a:pt x="5215066" y="152909"/>
                </a:cubicBezTo>
                <a:cubicBezTo>
                  <a:pt x="5224946" y="150758"/>
                  <a:pt x="5232633" y="148052"/>
                  <a:pt x="5238125" y="144789"/>
                </a:cubicBezTo>
                <a:cubicBezTo>
                  <a:pt x="5243617" y="141527"/>
                  <a:pt x="5250461" y="141824"/>
                  <a:pt x="5258656" y="145682"/>
                </a:cubicBezTo>
                <a:cubicBezTo>
                  <a:pt x="5266851" y="149539"/>
                  <a:pt x="5274337" y="154727"/>
                  <a:pt x="5281113" y="161245"/>
                </a:cubicBezTo>
                <a:cubicBezTo>
                  <a:pt x="5287889" y="167762"/>
                  <a:pt x="5287864" y="172935"/>
                  <a:pt x="5281038" y="176764"/>
                </a:cubicBezTo>
                <a:cubicBezTo>
                  <a:pt x="5274212" y="180593"/>
                  <a:pt x="5265888" y="188308"/>
                  <a:pt x="5256064" y="199909"/>
                </a:cubicBezTo>
                <a:cubicBezTo>
                  <a:pt x="5246242" y="211510"/>
                  <a:pt x="5230700" y="227037"/>
                  <a:pt x="5209440" y="246490"/>
                </a:cubicBezTo>
                <a:cubicBezTo>
                  <a:pt x="5188181" y="265942"/>
                  <a:pt x="5163828" y="282297"/>
                  <a:pt x="5136381" y="295555"/>
                </a:cubicBezTo>
                <a:cubicBezTo>
                  <a:pt x="5108934" y="308812"/>
                  <a:pt x="5081970" y="316807"/>
                  <a:pt x="5055491" y="319539"/>
                </a:cubicBezTo>
                <a:cubicBezTo>
                  <a:pt x="5029012" y="322271"/>
                  <a:pt x="5027815" y="318955"/>
                  <a:pt x="5051899" y="309590"/>
                </a:cubicBezTo>
                <a:cubicBezTo>
                  <a:pt x="5075983" y="300226"/>
                  <a:pt x="5099996" y="288890"/>
                  <a:pt x="5123937" y="275583"/>
                </a:cubicBezTo>
                <a:cubicBezTo>
                  <a:pt x="5147878" y="262275"/>
                  <a:pt x="5164911" y="251118"/>
                  <a:pt x="5175035" y="242113"/>
                </a:cubicBezTo>
                <a:cubicBezTo>
                  <a:pt x="5168711" y="238212"/>
                  <a:pt x="5160383" y="230332"/>
                  <a:pt x="5150050" y="218473"/>
                </a:cubicBezTo>
                <a:cubicBezTo>
                  <a:pt x="5139719" y="206613"/>
                  <a:pt x="5137561" y="199777"/>
                  <a:pt x="5143576" y="197963"/>
                </a:cubicBezTo>
                <a:cubicBezTo>
                  <a:pt x="5149592" y="196149"/>
                  <a:pt x="5158816" y="197683"/>
                  <a:pt x="5171249" y="202566"/>
                </a:cubicBezTo>
                <a:cubicBezTo>
                  <a:pt x="5183682" y="207449"/>
                  <a:pt x="5190250" y="217153"/>
                  <a:pt x="5190953" y="231680"/>
                </a:cubicBezTo>
                <a:cubicBezTo>
                  <a:pt x="5200589" y="221785"/>
                  <a:pt x="5210696" y="210005"/>
                  <a:pt x="5221271" y="196339"/>
                </a:cubicBezTo>
                <a:cubicBezTo>
                  <a:pt x="5231847" y="182672"/>
                  <a:pt x="5237135" y="173789"/>
                  <a:pt x="5237135" y="169687"/>
                </a:cubicBezTo>
                <a:cubicBezTo>
                  <a:pt x="5237135" y="167938"/>
                  <a:pt x="5232977" y="167963"/>
                  <a:pt x="5224659" y="169763"/>
                </a:cubicBezTo>
                <a:cubicBezTo>
                  <a:pt x="5216342" y="171562"/>
                  <a:pt x="5207846" y="173136"/>
                  <a:pt x="5199170" y="174484"/>
                </a:cubicBezTo>
                <a:cubicBezTo>
                  <a:pt x="5190494" y="175832"/>
                  <a:pt x="5183051" y="173810"/>
                  <a:pt x="5176842" y="168418"/>
                </a:cubicBezTo>
                <a:cubicBezTo>
                  <a:pt x="5163907" y="182271"/>
                  <a:pt x="5148269" y="194008"/>
                  <a:pt x="5129928" y="203631"/>
                </a:cubicBezTo>
                <a:cubicBezTo>
                  <a:pt x="5111587" y="213253"/>
                  <a:pt x="5094500" y="219910"/>
                  <a:pt x="5078669" y="223603"/>
                </a:cubicBezTo>
                <a:cubicBezTo>
                  <a:pt x="5062837" y="227296"/>
                  <a:pt x="5062794" y="224080"/>
                  <a:pt x="5078540" y="213956"/>
                </a:cubicBezTo>
                <a:cubicBezTo>
                  <a:pt x="5094285" y="203831"/>
                  <a:pt x="5110350" y="192793"/>
                  <a:pt x="5126733" y="180840"/>
                </a:cubicBezTo>
                <a:cubicBezTo>
                  <a:pt x="5143117" y="168888"/>
                  <a:pt x="5154141" y="158333"/>
                  <a:pt x="5159806" y="149177"/>
                </a:cubicBezTo>
                <a:cubicBezTo>
                  <a:pt x="5165470" y="140021"/>
                  <a:pt x="5168302" y="133808"/>
                  <a:pt x="5168302" y="130539"/>
                </a:cubicBezTo>
                <a:cubicBezTo>
                  <a:pt x="5168302" y="128724"/>
                  <a:pt x="5168572" y="127245"/>
                  <a:pt x="5169112" y="126099"/>
                </a:cubicBezTo>
                <a:lnTo>
                  <a:pt x="5171524" y="123682"/>
                </a:lnTo>
                <a:lnTo>
                  <a:pt x="5130164" y="146521"/>
                </a:lnTo>
                <a:cubicBezTo>
                  <a:pt x="5110476" y="155684"/>
                  <a:pt x="5091887" y="160725"/>
                  <a:pt x="5074399" y="161642"/>
                </a:cubicBezTo>
                <a:cubicBezTo>
                  <a:pt x="5056911" y="162560"/>
                  <a:pt x="5055302" y="159445"/>
                  <a:pt x="5069570" y="152296"/>
                </a:cubicBezTo>
                <a:cubicBezTo>
                  <a:pt x="5083839" y="145148"/>
                  <a:pt x="5097784" y="138282"/>
                  <a:pt x="5111407" y="131700"/>
                </a:cubicBezTo>
                <a:cubicBezTo>
                  <a:pt x="5125031" y="125118"/>
                  <a:pt x="5139493" y="117181"/>
                  <a:pt x="5154794" y="107888"/>
                </a:cubicBezTo>
                <a:cubicBezTo>
                  <a:pt x="5139923" y="96789"/>
                  <a:pt x="5131480" y="87876"/>
                  <a:pt x="5129465" y="81151"/>
                </a:cubicBezTo>
                <a:lnTo>
                  <a:pt x="5130912" y="75515"/>
                </a:lnTo>
                <a:lnTo>
                  <a:pt x="5129293" y="76795"/>
                </a:lnTo>
                <a:cubicBezTo>
                  <a:pt x="5114300" y="88145"/>
                  <a:pt x="5097479" y="96355"/>
                  <a:pt x="5078830" y="101424"/>
                </a:cubicBezTo>
                <a:cubicBezTo>
                  <a:pt x="5060180" y="106494"/>
                  <a:pt x="5059123" y="103317"/>
                  <a:pt x="5075657" y="91895"/>
                </a:cubicBezTo>
                <a:cubicBezTo>
                  <a:pt x="5092192" y="80473"/>
                  <a:pt x="5109073" y="66151"/>
                  <a:pt x="5126303" y="48928"/>
                </a:cubicBezTo>
                <a:cubicBezTo>
                  <a:pt x="5143533" y="31706"/>
                  <a:pt x="5152414" y="18943"/>
                  <a:pt x="5152944" y="10640"/>
                </a:cubicBezTo>
                <a:cubicBezTo>
                  <a:pt x="5153342" y="4413"/>
                  <a:pt x="5155591" y="1346"/>
                  <a:pt x="5159692" y="1438"/>
                </a:cubicBezTo>
                <a:close/>
                <a:moveTo>
                  <a:pt x="3432600" y="358"/>
                </a:moveTo>
                <a:cubicBezTo>
                  <a:pt x="3439526" y="1806"/>
                  <a:pt x="3447876" y="5797"/>
                  <a:pt x="3457649" y="12329"/>
                </a:cubicBezTo>
                <a:cubicBezTo>
                  <a:pt x="3467422" y="18861"/>
                  <a:pt x="3470731" y="23191"/>
                  <a:pt x="3467576" y="25321"/>
                </a:cubicBezTo>
                <a:cubicBezTo>
                  <a:pt x="3464421" y="27450"/>
                  <a:pt x="3460402" y="32294"/>
                  <a:pt x="3455519" y="39851"/>
                </a:cubicBezTo>
                <a:cubicBezTo>
                  <a:pt x="3450636" y="47408"/>
                  <a:pt x="3444901" y="56016"/>
                  <a:pt x="3438311" y="65674"/>
                </a:cubicBezTo>
                <a:cubicBezTo>
                  <a:pt x="3431722" y="75332"/>
                  <a:pt x="3426857" y="81179"/>
                  <a:pt x="3423716" y="83216"/>
                </a:cubicBezTo>
                <a:cubicBezTo>
                  <a:pt x="3448166" y="81495"/>
                  <a:pt x="3465422" y="79039"/>
                  <a:pt x="3475481" y="75849"/>
                </a:cubicBezTo>
                <a:cubicBezTo>
                  <a:pt x="3485541" y="72658"/>
                  <a:pt x="3494816" y="73966"/>
                  <a:pt x="3503304" y="79774"/>
                </a:cubicBezTo>
                <a:cubicBezTo>
                  <a:pt x="3511794" y="85582"/>
                  <a:pt x="3519326" y="92878"/>
                  <a:pt x="3525901" y="101661"/>
                </a:cubicBezTo>
                <a:cubicBezTo>
                  <a:pt x="3532476" y="110444"/>
                  <a:pt x="3530128" y="115650"/>
                  <a:pt x="3518856" y="117277"/>
                </a:cubicBezTo>
                <a:cubicBezTo>
                  <a:pt x="3507585" y="118905"/>
                  <a:pt x="3494059" y="124010"/>
                  <a:pt x="3478277" y="132593"/>
                </a:cubicBezTo>
                <a:cubicBezTo>
                  <a:pt x="3462496" y="141175"/>
                  <a:pt x="3456222" y="141695"/>
                  <a:pt x="3459456" y="134152"/>
                </a:cubicBezTo>
                <a:cubicBezTo>
                  <a:pt x="3462690" y="126609"/>
                  <a:pt x="3466515" y="119210"/>
                  <a:pt x="3470931" y="111954"/>
                </a:cubicBezTo>
                <a:cubicBezTo>
                  <a:pt x="3475348" y="104697"/>
                  <a:pt x="3477152" y="100370"/>
                  <a:pt x="3476341" y="98972"/>
                </a:cubicBezTo>
                <a:cubicBezTo>
                  <a:pt x="3475531" y="97574"/>
                  <a:pt x="3467371" y="97542"/>
                  <a:pt x="3451862" y="98875"/>
                </a:cubicBezTo>
                <a:cubicBezTo>
                  <a:pt x="3436353" y="100209"/>
                  <a:pt x="3417073" y="102457"/>
                  <a:pt x="3394021" y="105619"/>
                </a:cubicBezTo>
                <a:cubicBezTo>
                  <a:pt x="3370970" y="108781"/>
                  <a:pt x="3348997" y="111939"/>
                  <a:pt x="3328103" y="115094"/>
                </a:cubicBezTo>
                <a:cubicBezTo>
                  <a:pt x="3307209" y="118249"/>
                  <a:pt x="3294647" y="119375"/>
                  <a:pt x="3290417" y="118471"/>
                </a:cubicBezTo>
                <a:cubicBezTo>
                  <a:pt x="3286387" y="134862"/>
                  <a:pt x="3279913" y="148406"/>
                  <a:pt x="3270993" y="159104"/>
                </a:cubicBezTo>
                <a:cubicBezTo>
                  <a:pt x="3262074" y="169802"/>
                  <a:pt x="3255578" y="169953"/>
                  <a:pt x="3251505" y="159556"/>
                </a:cubicBezTo>
                <a:cubicBezTo>
                  <a:pt x="3247432" y="149159"/>
                  <a:pt x="3247898" y="140243"/>
                  <a:pt x="3252903" y="132808"/>
                </a:cubicBezTo>
                <a:cubicBezTo>
                  <a:pt x="3257908" y="125372"/>
                  <a:pt x="3261955" y="117708"/>
                  <a:pt x="3265046" y="109813"/>
                </a:cubicBezTo>
                <a:cubicBezTo>
                  <a:pt x="3268136" y="101919"/>
                  <a:pt x="3270448" y="95513"/>
                  <a:pt x="3271982" y="90594"/>
                </a:cubicBezTo>
                <a:cubicBezTo>
                  <a:pt x="3273517" y="85675"/>
                  <a:pt x="3276919" y="85600"/>
                  <a:pt x="3282189" y="90368"/>
                </a:cubicBezTo>
                <a:cubicBezTo>
                  <a:pt x="3287459" y="95136"/>
                  <a:pt x="3290094" y="98603"/>
                  <a:pt x="3290094" y="100768"/>
                </a:cubicBezTo>
                <a:cubicBezTo>
                  <a:pt x="3300233" y="100840"/>
                  <a:pt x="3313680" y="99743"/>
                  <a:pt x="3330437" y="97477"/>
                </a:cubicBezTo>
                <a:cubicBezTo>
                  <a:pt x="3347194" y="95211"/>
                  <a:pt x="3371841" y="91935"/>
                  <a:pt x="3404378" y="87647"/>
                </a:cubicBezTo>
                <a:cubicBezTo>
                  <a:pt x="3411821" y="73579"/>
                  <a:pt x="3417780" y="58827"/>
                  <a:pt x="3422253" y="43389"/>
                </a:cubicBezTo>
                <a:cubicBezTo>
                  <a:pt x="3426728" y="27952"/>
                  <a:pt x="3427839" y="16559"/>
                  <a:pt x="3425588" y="9210"/>
                </a:cubicBezTo>
                <a:cubicBezTo>
                  <a:pt x="3423337" y="1860"/>
                  <a:pt x="3425674" y="-1090"/>
                  <a:pt x="3432600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34014" y="5100300"/>
            <a:ext cx="7167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答：小明从家到学校一共有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种不同的路线。</a:t>
            </a:r>
          </a:p>
        </p:txBody>
      </p:sp>
      <p:sp>
        <p:nvSpPr>
          <p:cNvPr id="31" name="矩形 30"/>
          <p:cNvSpPr/>
          <p:nvPr/>
        </p:nvSpPr>
        <p:spPr>
          <a:xfrm>
            <a:off x="4654653" y="3542831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路线一：①③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731792" y="2001416"/>
            <a:ext cx="4266159" cy="1551072"/>
            <a:chOff x="3530797" y="2014743"/>
            <a:chExt cx="4266159" cy="1551072"/>
          </a:xfrm>
        </p:grpSpPr>
        <p:sp>
          <p:nvSpPr>
            <p:cNvPr id="30" name="矩形 29"/>
            <p:cNvSpPr/>
            <p:nvPr/>
          </p:nvSpPr>
          <p:spPr>
            <a:xfrm>
              <a:off x="3530797" y="2536197"/>
              <a:ext cx="1132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小明家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5292080" y="2561315"/>
              <a:ext cx="1132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图书馆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980707" y="2543775"/>
              <a:ext cx="816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学校</a:t>
              </a: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4667977" y="2790265"/>
              <a:ext cx="751188" cy="134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266679" y="2775978"/>
              <a:ext cx="751188" cy="134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弧形 9"/>
            <p:cNvSpPr/>
            <p:nvPr/>
          </p:nvSpPr>
          <p:spPr>
            <a:xfrm rot="19104006">
              <a:off x="4489088" y="2472673"/>
              <a:ext cx="1060202" cy="1093142"/>
            </a:xfrm>
            <a:prstGeom prst="arc">
              <a:avLst>
                <a:gd name="adj1" fmla="val 15666502"/>
                <a:gd name="adj2" fmla="val 0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8336164">
              <a:off x="6093591" y="2014743"/>
              <a:ext cx="1060202" cy="1093142"/>
            </a:xfrm>
            <a:prstGeom prst="arc">
              <a:avLst>
                <a:gd name="adj1" fmla="val 15666502"/>
                <a:gd name="adj2" fmla="val 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971272" y="2156789"/>
            <a:ext cx="32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004063" y="2561226"/>
            <a:ext cx="32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618915" y="2390306"/>
            <a:ext cx="32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598167" y="3039239"/>
            <a:ext cx="32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④</a:t>
            </a:r>
          </a:p>
        </p:txBody>
      </p:sp>
      <p:sp>
        <p:nvSpPr>
          <p:cNvPr id="39" name="矩形 38"/>
          <p:cNvSpPr/>
          <p:nvPr/>
        </p:nvSpPr>
        <p:spPr>
          <a:xfrm>
            <a:off x="6883336" y="3522145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路线二：①④</a:t>
            </a:r>
          </a:p>
        </p:txBody>
      </p:sp>
      <p:sp>
        <p:nvSpPr>
          <p:cNvPr id="40" name="矩形 39"/>
          <p:cNvSpPr/>
          <p:nvPr/>
        </p:nvSpPr>
        <p:spPr>
          <a:xfrm>
            <a:off x="4689242" y="4093442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路线三：②③</a:t>
            </a:r>
          </a:p>
        </p:txBody>
      </p:sp>
      <p:sp>
        <p:nvSpPr>
          <p:cNvPr id="42" name="矩形 41"/>
          <p:cNvSpPr/>
          <p:nvPr/>
        </p:nvSpPr>
        <p:spPr>
          <a:xfrm>
            <a:off x="6911704" y="4064575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路线四：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②④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" y="3835975"/>
            <a:ext cx="3190082" cy="319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12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347500" y="1860952"/>
            <a:ext cx="4049772" cy="327320"/>
          </a:xfrm>
          <a:custGeom>
            <a:avLst/>
            <a:gdLst/>
            <a:ahLst/>
            <a:cxnLst/>
            <a:rect l="l" t="t" r="r" b="b"/>
            <a:pathLst>
              <a:path w="4049772" h="327320">
                <a:moveTo>
                  <a:pt x="3956443" y="243775"/>
                </a:moveTo>
                <a:lnTo>
                  <a:pt x="4002496" y="243775"/>
                </a:lnTo>
                <a:lnTo>
                  <a:pt x="4002496" y="289807"/>
                </a:lnTo>
                <a:lnTo>
                  <a:pt x="3956443" y="289807"/>
                </a:lnTo>
                <a:close/>
                <a:moveTo>
                  <a:pt x="1219939" y="220096"/>
                </a:moveTo>
                <a:cubicBezTo>
                  <a:pt x="1221098" y="219430"/>
                  <a:pt x="1223167" y="219508"/>
                  <a:pt x="1226144" y="220329"/>
                </a:cubicBezTo>
                <a:cubicBezTo>
                  <a:pt x="1238054" y="223613"/>
                  <a:pt x="1249027" y="227528"/>
                  <a:pt x="1259066" y="232073"/>
                </a:cubicBezTo>
                <a:cubicBezTo>
                  <a:pt x="1270380" y="236806"/>
                  <a:pt x="1280293" y="243660"/>
                  <a:pt x="1288804" y="252637"/>
                </a:cubicBezTo>
                <a:cubicBezTo>
                  <a:pt x="1297314" y="261614"/>
                  <a:pt x="1301004" y="273201"/>
                  <a:pt x="1299871" y="287398"/>
                </a:cubicBezTo>
                <a:cubicBezTo>
                  <a:pt x="1298738" y="301595"/>
                  <a:pt x="1291779" y="303398"/>
                  <a:pt x="1278995" y="292808"/>
                </a:cubicBezTo>
                <a:cubicBezTo>
                  <a:pt x="1266211" y="282218"/>
                  <a:pt x="1251229" y="266669"/>
                  <a:pt x="1234049" y="246163"/>
                </a:cubicBezTo>
                <a:cubicBezTo>
                  <a:pt x="1221164" y="230783"/>
                  <a:pt x="1216461" y="222094"/>
                  <a:pt x="1219939" y="220096"/>
                </a:cubicBezTo>
                <a:close/>
                <a:moveTo>
                  <a:pt x="1150186" y="216253"/>
                </a:moveTo>
                <a:cubicBezTo>
                  <a:pt x="1154427" y="216224"/>
                  <a:pt x="1160900" y="218278"/>
                  <a:pt x="1169604" y="222415"/>
                </a:cubicBezTo>
                <a:cubicBezTo>
                  <a:pt x="1184690" y="232884"/>
                  <a:pt x="1189014" y="239874"/>
                  <a:pt x="1182575" y="243388"/>
                </a:cubicBezTo>
                <a:cubicBezTo>
                  <a:pt x="1176136" y="246901"/>
                  <a:pt x="1169819" y="251981"/>
                  <a:pt x="1163624" y="258628"/>
                </a:cubicBezTo>
                <a:cubicBezTo>
                  <a:pt x="1157429" y="265275"/>
                  <a:pt x="1148176" y="273613"/>
                  <a:pt x="1135865" y="283644"/>
                </a:cubicBezTo>
                <a:cubicBezTo>
                  <a:pt x="1123554" y="293675"/>
                  <a:pt x="1110049" y="301484"/>
                  <a:pt x="1095351" y="307069"/>
                </a:cubicBezTo>
                <a:cubicBezTo>
                  <a:pt x="1080652" y="312655"/>
                  <a:pt x="1079472" y="309138"/>
                  <a:pt x="1091812" y="296518"/>
                </a:cubicBezTo>
                <a:cubicBezTo>
                  <a:pt x="1104152" y="283899"/>
                  <a:pt x="1116072" y="270520"/>
                  <a:pt x="1127573" y="256380"/>
                </a:cubicBezTo>
                <a:cubicBezTo>
                  <a:pt x="1139074" y="242241"/>
                  <a:pt x="1144602" y="230976"/>
                  <a:pt x="1144157" y="222587"/>
                </a:cubicBezTo>
                <a:cubicBezTo>
                  <a:pt x="1143935" y="218393"/>
                  <a:pt x="1145945" y="216281"/>
                  <a:pt x="1150186" y="216253"/>
                </a:cubicBezTo>
                <a:close/>
                <a:moveTo>
                  <a:pt x="94349" y="206031"/>
                </a:moveTo>
                <a:cubicBezTo>
                  <a:pt x="96672" y="205901"/>
                  <a:pt x="99743" y="206422"/>
                  <a:pt x="103561" y="207595"/>
                </a:cubicBezTo>
                <a:cubicBezTo>
                  <a:pt x="118833" y="212284"/>
                  <a:pt x="129882" y="217826"/>
                  <a:pt x="136708" y="224222"/>
                </a:cubicBezTo>
                <a:cubicBezTo>
                  <a:pt x="143534" y="230618"/>
                  <a:pt x="145797" y="238874"/>
                  <a:pt x="143495" y="248991"/>
                </a:cubicBezTo>
                <a:cubicBezTo>
                  <a:pt x="141193" y="259108"/>
                  <a:pt x="134593" y="260352"/>
                  <a:pt x="123695" y="252723"/>
                </a:cubicBezTo>
                <a:cubicBezTo>
                  <a:pt x="112796" y="245094"/>
                  <a:pt x="102772" y="235780"/>
                  <a:pt x="93623" y="224781"/>
                </a:cubicBezTo>
                <a:cubicBezTo>
                  <a:pt x="87138" y="212671"/>
                  <a:pt x="87380" y="206421"/>
                  <a:pt x="94349" y="206031"/>
                </a:cubicBezTo>
                <a:close/>
                <a:moveTo>
                  <a:pt x="3791065" y="170866"/>
                </a:moveTo>
                <a:cubicBezTo>
                  <a:pt x="3795230" y="171289"/>
                  <a:pt x="3801479" y="174863"/>
                  <a:pt x="3809811" y="181589"/>
                </a:cubicBezTo>
                <a:cubicBezTo>
                  <a:pt x="3822043" y="194724"/>
                  <a:pt x="3825230" y="202432"/>
                  <a:pt x="3819372" y="204712"/>
                </a:cubicBezTo>
                <a:cubicBezTo>
                  <a:pt x="3813514" y="206992"/>
                  <a:pt x="3806158" y="215887"/>
                  <a:pt x="3797302" y="231396"/>
                </a:cubicBezTo>
                <a:cubicBezTo>
                  <a:pt x="3788448" y="246905"/>
                  <a:pt x="3776029" y="261962"/>
                  <a:pt x="3760047" y="276567"/>
                </a:cubicBezTo>
                <a:cubicBezTo>
                  <a:pt x="3744064" y="291173"/>
                  <a:pt x="3730732" y="301265"/>
                  <a:pt x="3720048" y="306843"/>
                </a:cubicBezTo>
                <a:cubicBezTo>
                  <a:pt x="3709365" y="312422"/>
                  <a:pt x="3697466" y="316824"/>
                  <a:pt x="3684352" y="320051"/>
                </a:cubicBezTo>
                <a:cubicBezTo>
                  <a:pt x="3671238" y="323277"/>
                  <a:pt x="3671840" y="319846"/>
                  <a:pt x="3686159" y="309758"/>
                </a:cubicBezTo>
                <a:cubicBezTo>
                  <a:pt x="3700477" y="299670"/>
                  <a:pt x="3716284" y="285760"/>
                  <a:pt x="3733578" y="268028"/>
                </a:cubicBezTo>
                <a:cubicBezTo>
                  <a:pt x="3750872" y="250296"/>
                  <a:pt x="3763736" y="233217"/>
                  <a:pt x="3772168" y="216790"/>
                </a:cubicBezTo>
                <a:cubicBezTo>
                  <a:pt x="3780600" y="200364"/>
                  <a:pt x="3784816" y="187784"/>
                  <a:pt x="3784816" y="179050"/>
                </a:cubicBezTo>
                <a:cubicBezTo>
                  <a:pt x="3784816" y="173171"/>
                  <a:pt x="3786899" y="170443"/>
                  <a:pt x="3791065" y="170866"/>
                </a:cubicBezTo>
                <a:close/>
                <a:moveTo>
                  <a:pt x="101886" y="170678"/>
                </a:moveTo>
                <a:cubicBezTo>
                  <a:pt x="105086" y="169864"/>
                  <a:pt x="110860" y="170790"/>
                  <a:pt x="119210" y="173458"/>
                </a:cubicBezTo>
                <a:cubicBezTo>
                  <a:pt x="135909" y="178792"/>
                  <a:pt x="144259" y="187404"/>
                  <a:pt x="144259" y="199292"/>
                </a:cubicBezTo>
                <a:cubicBezTo>
                  <a:pt x="144259" y="211940"/>
                  <a:pt x="136579" y="213912"/>
                  <a:pt x="121221" y="205207"/>
                </a:cubicBezTo>
                <a:cubicBezTo>
                  <a:pt x="110982" y="195886"/>
                  <a:pt x="103912" y="186930"/>
                  <a:pt x="100012" y="178341"/>
                </a:cubicBezTo>
                <a:cubicBezTo>
                  <a:pt x="98062" y="174046"/>
                  <a:pt x="98686" y="171491"/>
                  <a:pt x="101886" y="170678"/>
                </a:cubicBezTo>
                <a:close/>
                <a:moveTo>
                  <a:pt x="926920" y="130869"/>
                </a:moveTo>
                <a:cubicBezTo>
                  <a:pt x="943100" y="129785"/>
                  <a:pt x="956672" y="132158"/>
                  <a:pt x="967637" y="137987"/>
                </a:cubicBezTo>
                <a:cubicBezTo>
                  <a:pt x="982257" y="145760"/>
                  <a:pt x="988696" y="152758"/>
                  <a:pt x="986953" y="158981"/>
                </a:cubicBezTo>
                <a:cubicBezTo>
                  <a:pt x="985211" y="165205"/>
                  <a:pt x="978177" y="167869"/>
                  <a:pt x="965852" y="166972"/>
                </a:cubicBezTo>
                <a:cubicBezTo>
                  <a:pt x="953526" y="166076"/>
                  <a:pt x="936207" y="165628"/>
                  <a:pt x="913893" y="165628"/>
                </a:cubicBezTo>
                <a:cubicBezTo>
                  <a:pt x="891609" y="165628"/>
                  <a:pt x="867668" y="166750"/>
                  <a:pt x="842071" y="168994"/>
                </a:cubicBezTo>
                <a:cubicBezTo>
                  <a:pt x="816473" y="171239"/>
                  <a:pt x="795049" y="173909"/>
                  <a:pt x="777798" y="177007"/>
                </a:cubicBezTo>
                <a:cubicBezTo>
                  <a:pt x="760546" y="180104"/>
                  <a:pt x="745489" y="183030"/>
                  <a:pt x="732626" y="185783"/>
                </a:cubicBezTo>
                <a:cubicBezTo>
                  <a:pt x="719763" y="188537"/>
                  <a:pt x="706376" y="185547"/>
                  <a:pt x="692466" y="176813"/>
                </a:cubicBezTo>
                <a:cubicBezTo>
                  <a:pt x="679861" y="162946"/>
                  <a:pt x="678965" y="156698"/>
                  <a:pt x="689778" y="158067"/>
                </a:cubicBezTo>
                <a:cubicBezTo>
                  <a:pt x="700590" y="159437"/>
                  <a:pt x="719114" y="159006"/>
                  <a:pt x="745349" y="156777"/>
                </a:cubicBezTo>
                <a:cubicBezTo>
                  <a:pt x="771585" y="154547"/>
                  <a:pt x="799591" y="151173"/>
                  <a:pt x="829369" y="146656"/>
                </a:cubicBezTo>
                <a:cubicBezTo>
                  <a:pt x="859146" y="142139"/>
                  <a:pt x="885980" y="137622"/>
                  <a:pt x="909871" y="133104"/>
                </a:cubicBezTo>
                <a:cubicBezTo>
                  <a:pt x="915844" y="131975"/>
                  <a:pt x="921527" y="131230"/>
                  <a:pt x="926920" y="130869"/>
                </a:cubicBezTo>
                <a:close/>
                <a:moveTo>
                  <a:pt x="2600086" y="120349"/>
                </a:moveTo>
                <a:cubicBezTo>
                  <a:pt x="2610561" y="121768"/>
                  <a:pt x="2619126" y="124386"/>
                  <a:pt x="2625780" y="128200"/>
                </a:cubicBezTo>
                <a:cubicBezTo>
                  <a:pt x="2634284" y="131699"/>
                  <a:pt x="2636954" y="136525"/>
                  <a:pt x="2633792" y="142677"/>
                </a:cubicBezTo>
                <a:cubicBezTo>
                  <a:pt x="2630630" y="148828"/>
                  <a:pt x="2629498" y="173838"/>
                  <a:pt x="2630394" y="217704"/>
                </a:cubicBezTo>
                <a:cubicBezTo>
                  <a:pt x="2631290" y="261571"/>
                  <a:pt x="2629745" y="291302"/>
                  <a:pt x="2625758" y="306897"/>
                </a:cubicBezTo>
                <a:cubicBezTo>
                  <a:pt x="2621772" y="322492"/>
                  <a:pt x="2615903" y="324098"/>
                  <a:pt x="2608152" y="311715"/>
                </a:cubicBezTo>
                <a:cubicBezTo>
                  <a:pt x="2600401" y="299333"/>
                  <a:pt x="2597200" y="289610"/>
                  <a:pt x="2598548" y="282547"/>
                </a:cubicBezTo>
                <a:cubicBezTo>
                  <a:pt x="2599896" y="275485"/>
                  <a:pt x="2601470" y="261209"/>
                  <a:pt x="2603269" y="239720"/>
                </a:cubicBezTo>
                <a:cubicBezTo>
                  <a:pt x="2605069" y="218231"/>
                  <a:pt x="2604864" y="196506"/>
                  <a:pt x="2602656" y="174544"/>
                </a:cubicBezTo>
                <a:cubicBezTo>
                  <a:pt x="2600448" y="152582"/>
                  <a:pt x="2596848" y="137704"/>
                  <a:pt x="2591858" y="129910"/>
                </a:cubicBezTo>
                <a:cubicBezTo>
                  <a:pt x="2586868" y="122116"/>
                  <a:pt x="2589610" y="118929"/>
                  <a:pt x="2600086" y="120349"/>
                </a:cubicBezTo>
                <a:close/>
                <a:moveTo>
                  <a:pt x="1209613" y="119725"/>
                </a:moveTo>
                <a:cubicBezTo>
                  <a:pt x="1194857" y="123281"/>
                  <a:pt x="1181349" y="126214"/>
                  <a:pt x="1169088" y="128523"/>
                </a:cubicBezTo>
                <a:cubicBezTo>
                  <a:pt x="1168328" y="148470"/>
                  <a:pt x="1167948" y="165736"/>
                  <a:pt x="1167948" y="180320"/>
                </a:cubicBezTo>
                <a:cubicBezTo>
                  <a:pt x="1182546" y="178584"/>
                  <a:pt x="1194714" y="176591"/>
                  <a:pt x="1204451" y="174340"/>
                </a:cubicBezTo>
                <a:cubicBezTo>
                  <a:pt x="1207018" y="157361"/>
                  <a:pt x="1208739" y="139156"/>
                  <a:pt x="1209613" y="119725"/>
                </a:cubicBezTo>
                <a:close/>
                <a:moveTo>
                  <a:pt x="2303372" y="114027"/>
                </a:moveTo>
                <a:cubicBezTo>
                  <a:pt x="2305275" y="114248"/>
                  <a:pt x="2307589" y="114828"/>
                  <a:pt x="2310313" y="115767"/>
                </a:cubicBezTo>
                <a:cubicBezTo>
                  <a:pt x="2318502" y="118836"/>
                  <a:pt x="2325274" y="123540"/>
                  <a:pt x="2330630" y="129878"/>
                </a:cubicBezTo>
                <a:cubicBezTo>
                  <a:pt x="2335986" y="136216"/>
                  <a:pt x="2336043" y="141719"/>
                  <a:pt x="2330802" y="146387"/>
                </a:cubicBezTo>
                <a:cubicBezTo>
                  <a:pt x="2325561" y="151055"/>
                  <a:pt x="2317555" y="163481"/>
                  <a:pt x="2306786" y="183664"/>
                </a:cubicBezTo>
                <a:cubicBezTo>
                  <a:pt x="2296016" y="203848"/>
                  <a:pt x="2282884" y="222376"/>
                  <a:pt x="2267390" y="239247"/>
                </a:cubicBezTo>
                <a:cubicBezTo>
                  <a:pt x="2251895" y="256118"/>
                  <a:pt x="2233371" y="271201"/>
                  <a:pt x="2211818" y="284494"/>
                </a:cubicBezTo>
                <a:cubicBezTo>
                  <a:pt x="2190264" y="297787"/>
                  <a:pt x="2167073" y="307169"/>
                  <a:pt x="2142243" y="312640"/>
                </a:cubicBezTo>
                <a:cubicBezTo>
                  <a:pt x="2117413" y="318111"/>
                  <a:pt x="2115806" y="315315"/>
                  <a:pt x="2137424" y="304251"/>
                </a:cubicBezTo>
                <a:cubicBezTo>
                  <a:pt x="2159042" y="293188"/>
                  <a:pt x="2180104" y="279636"/>
                  <a:pt x="2200611" y="263597"/>
                </a:cubicBezTo>
                <a:cubicBezTo>
                  <a:pt x="2221117" y="247557"/>
                  <a:pt x="2238699" y="231324"/>
                  <a:pt x="2253354" y="214897"/>
                </a:cubicBezTo>
                <a:cubicBezTo>
                  <a:pt x="2268010" y="198471"/>
                  <a:pt x="2279568" y="180775"/>
                  <a:pt x="2288029" y="161810"/>
                </a:cubicBezTo>
                <a:cubicBezTo>
                  <a:pt x="2296489" y="142845"/>
                  <a:pt x="2299594" y="129491"/>
                  <a:pt x="2297343" y="121747"/>
                </a:cubicBezTo>
                <a:cubicBezTo>
                  <a:pt x="2295654" y="115939"/>
                  <a:pt x="2297664" y="113366"/>
                  <a:pt x="2303372" y="114027"/>
                </a:cubicBezTo>
                <a:close/>
                <a:moveTo>
                  <a:pt x="462844" y="104883"/>
                </a:moveTo>
                <a:cubicBezTo>
                  <a:pt x="433102" y="108425"/>
                  <a:pt x="412911" y="110949"/>
                  <a:pt x="402271" y="112455"/>
                </a:cubicBezTo>
                <a:cubicBezTo>
                  <a:pt x="404035" y="131455"/>
                  <a:pt x="406143" y="150478"/>
                  <a:pt x="408595" y="169521"/>
                </a:cubicBezTo>
                <a:cubicBezTo>
                  <a:pt x="422447" y="168704"/>
                  <a:pt x="440530" y="166646"/>
                  <a:pt x="462844" y="163348"/>
                </a:cubicBezTo>
                <a:close/>
                <a:moveTo>
                  <a:pt x="3784385" y="100258"/>
                </a:moveTo>
                <a:cubicBezTo>
                  <a:pt x="3790079" y="101778"/>
                  <a:pt x="3796675" y="106761"/>
                  <a:pt x="3804175" y="115208"/>
                </a:cubicBezTo>
                <a:cubicBezTo>
                  <a:pt x="3812062" y="124414"/>
                  <a:pt x="3813048" y="130932"/>
                  <a:pt x="3807133" y="134761"/>
                </a:cubicBezTo>
                <a:cubicBezTo>
                  <a:pt x="3801217" y="138590"/>
                  <a:pt x="3794707" y="144946"/>
                  <a:pt x="3787601" y="153830"/>
                </a:cubicBezTo>
                <a:cubicBezTo>
                  <a:pt x="3780496" y="162713"/>
                  <a:pt x="3772537" y="171099"/>
                  <a:pt x="3763725" y="178986"/>
                </a:cubicBezTo>
                <a:cubicBezTo>
                  <a:pt x="3754913" y="186873"/>
                  <a:pt x="3744749" y="192466"/>
                  <a:pt x="3733234" y="195764"/>
                </a:cubicBezTo>
                <a:cubicBezTo>
                  <a:pt x="3721719" y="199062"/>
                  <a:pt x="3720338" y="195979"/>
                  <a:pt x="3729093" y="186515"/>
                </a:cubicBezTo>
                <a:cubicBezTo>
                  <a:pt x="3737848" y="177050"/>
                  <a:pt x="3746417" y="166578"/>
                  <a:pt x="3754798" y="155099"/>
                </a:cubicBezTo>
                <a:cubicBezTo>
                  <a:pt x="3763180" y="143619"/>
                  <a:pt x="3768253" y="135001"/>
                  <a:pt x="3770017" y="129243"/>
                </a:cubicBezTo>
                <a:cubicBezTo>
                  <a:pt x="3771780" y="123486"/>
                  <a:pt x="3773193" y="116835"/>
                  <a:pt x="3774254" y="109293"/>
                </a:cubicBezTo>
                <a:cubicBezTo>
                  <a:pt x="3775316" y="101750"/>
                  <a:pt x="3778693" y="98738"/>
                  <a:pt x="3784385" y="100258"/>
                </a:cubicBezTo>
                <a:close/>
                <a:moveTo>
                  <a:pt x="94010" y="99484"/>
                </a:moveTo>
                <a:lnTo>
                  <a:pt x="86224" y="109658"/>
                </a:lnTo>
                <a:cubicBezTo>
                  <a:pt x="91114" y="110146"/>
                  <a:pt x="95520" y="111859"/>
                  <a:pt x="99442" y="114799"/>
                </a:cubicBezTo>
                <a:cubicBezTo>
                  <a:pt x="103364" y="117739"/>
                  <a:pt x="107555" y="120679"/>
                  <a:pt x="112015" y="123618"/>
                </a:cubicBezTo>
                <a:cubicBezTo>
                  <a:pt x="117277" y="116893"/>
                  <a:pt x="120791" y="111415"/>
                  <a:pt x="122555" y="107184"/>
                </a:cubicBezTo>
                <a:cubicBezTo>
                  <a:pt x="124318" y="102954"/>
                  <a:pt x="123874" y="100839"/>
                  <a:pt x="121221" y="100839"/>
                </a:cubicBezTo>
                <a:cubicBezTo>
                  <a:pt x="117220" y="100839"/>
                  <a:pt x="112724" y="101513"/>
                  <a:pt x="107734" y="102861"/>
                </a:cubicBezTo>
                <a:cubicBezTo>
                  <a:pt x="102744" y="104209"/>
                  <a:pt x="98169" y="103083"/>
                  <a:pt x="94010" y="99484"/>
                </a:cubicBezTo>
                <a:close/>
                <a:moveTo>
                  <a:pt x="543376" y="95596"/>
                </a:moveTo>
                <a:cubicBezTo>
                  <a:pt x="540613" y="95262"/>
                  <a:pt x="536961" y="95433"/>
                  <a:pt x="532419" y="96107"/>
                </a:cubicBezTo>
                <a:cubicBezTo>
                  <a:pt x="523334" y="97455"/>
                  <a:pt x="509586" y="99333"/>
                  <a:pt x="491173" y="101742"/>
                </a:cubicBezTo>
                <a:cubicBezTo>
                  <a:pt x="490398" y="123281"/>
                  <a:pt x="490011" y="142275"/>
                  <a:pt x="490011" y="158723"/>
                </a:cubicBezTo>
                <a:cubicBezTo>
                  <a:pt x="506388" y="157891"/>
                  <a:pt x="525331" y="155827"/>
                  <a:pt x="546842" y="152528"/>
                </a:cubicBezTo>
                <a:cubicBezTo>
                  <a:pt x="549351" y="137399"/>
                  <a:pt x="550828" y="125217"/>
                  <a:pt x="551273" y="115982"/>
                </a:cubicBezTo>
                <a:cubicBezTo>
                  <a:pt x="551717" y="106747"/>
                  <a:pt x="550957" y="100789"/>
                  <a:pt x="548993" y="98107"/>
                </a:cubicBezTo>
                <a:cubicBezTo>
                  <a:pt x="548010" y="96766"/>
                  <a:pt x="546138" y="95929"/>
                  <a:pt x="543376" y="95596"/>
                </a:cubicBezTo>
                <a:close/>
                <a:moveTo>
                  <a:pt x="2167784" y="85395"/>
                </a:moveTo>
                <a:cubicBezTo>
                  <a:pt x="2169707" y="85169"/>
                  <a:pt x="2172088" y="86599"/>
                  <a:pt x="2174928" y="89686"/>
                </a:cubicBezTo>
                <a:cubicBezTo>
                  <a:pt x="2180606" y="95859"/>
                  <a:pt x="2183446" y="104947"/>
                  <a:pt x="2183446" y="116950"/>
                </a:cubicBezTo>
                <a:cubicBezTo>
                  <a:pt x="2183446" y="128365"/>
                  <a:pt x="2178914" y="142031"/>
                  <a:pt x="2169851" y="157949"/>
                </a:cubicBezTo>
                <a:cubicBezTo>
                  <a:pt x="2160788" y="173866"/>
                  <a:pt x="2153338" y="176684"/>
                  <a:pt x="2147502" y="166402"/>
                </a:cubicBezTo>
                <a:cubicBezTo>
                  <a:pt x="2141666" y="156120"/>
                  <a:pt x="2140554" y="147699"/>
                  <a:pt x="2144168" y="141139"/>
                </a:cubicBezTo>
                <a:cubicBezTo>
                  <a:pt x="2147782" y="134578"/>
                  <a:pt x="2151438" y="126214"/>
                  <a:pt x="2155138" y="116047"/>
                </a:cubicBezTo>
                <a:cubicBezTo>
                  <a:pt x="2158623" y="106453"/>
                  <a:pt x="2161372" y="98118"/>
                  <a:pt x="2163387" y="91041"/>
                </a:cubicBezTo>
                <a:cubicBezTo>
                  <a:pt x="2164395" y="87503"/>
                  <a:pt x="2165860" y="85620"/>
                  <a:pt x="2167784" y="85395"/>
                </a:cubicBezTo>
                <a:close/>
                <a:moveTo>
                  <a:pt x="3452950" y="73003"/>
                </a:moveTo>
                <a:cubicBezTo>
                  <a:pt x="3465408" y="72251"/>
                  <a:pt x="3476078" y="75478"/>
                  <a:pt x="3484962" y="82684"/>
                </a:cubicBezTo>
                <a:cubicBezTo>
                  <a:pt x="3496807" y="92292"/>
                  <a:pt x="3495596" y="97942"/>
                  <a:pt x="3481327" y="99634"/>
                </a:cubicBezTo>
                <a:cubicBezTo>
                  <a:pt x="3467058" y="101327"/>
                  <a:pt x="3448735" y="102621"/>
                  <a:pt x="3426357" y="103517"/>
                </a:cubicBezTo>
                <a:cubicBezTo>
                  <a:pt x="3403979" y="104413"/>
                  <a:pt x="3377697" y="106998"/>
                  <a:pt x="3347511" y="111271"/>
                </a:cubicBezTo>
                <a:cubicBezTo>
                  <a:pt x="3359213" y="115660"/>
                  <a:pt x="3363400" y="120302"/>
                  <a:pt x="3360073" y="125199"/>
                </a:cubicBezTo>
                <a:cubicBezTo>
                  <a:pt x="3356746" y="130097"/>
                  <a:pt x="3353011" y="136804"/>
                  <a:pt x="3348866" y="145322"/>
                </a:cubicBezTo>
                <a:cubicBezTo>
                  <a:pt x="3351892" y="145251"/>
                  <a:pt x="3357334" y="145021"/>
                  <a:pt x="3365192" y="144634"/>
                </a:cubicBezTo>
                <a:cubicBezTo>
                  <a:pt x="3373051" y="144247"/>
                  <a:pt x="3379913" y="142673"/>
                  <a:pt x="3385778" y="139912"/>
                </a:cubicBezTo>
                <a:cubicBezTo>
                  <a:pt x="3391643" y="137152"/>
                  <a:pt x="3398347" y="137439"/>
                  <a:pt x="3405890" y="140773"/>
                </a:cubicBezTo>
                <a:cubicBezTo>
                  <a:pt x="3413433" y="144107"/>
                  <a:pt x="3420661" y="148154"/>
                  <a:pt x="3427572" y="152915"/>
                </a:cubicBezTo>
                <a:cubicBezTo>
                  <a:pt x="3434485" y="157676"/>
                  <a:pt x="3435840" y="162663"/>
                  <a:pt x="3431638" y="167876"/>
                </a:cubicBezTo>
                <a:cubicBezTo>
                  <a:pt x="3427436" y="173089"/>
                  <a:pt x="3422883" y="184844"/>
                  <a:pt x="3417979" y="203142"/>
                </a:cubicBezTo>
                <a:cubicBezTo>
                  <a:pt x="3413074" y="221440"/>
                  <a:pt x="3408346" y="236064"/>
                  <a:pt x="3403793" y="247012"/>
                </a:cubicBezTo>
                <a:cubicBezTo>
                  <a:pt x="3399240" y="257961"/>
                  <a:pt x="3393400" y="268178"/>
                  <a:pt x="3386273" y="277664"/>
                </a:cubicBezTo>
                <a:cubicBezTo>
                  <a:pt x="3379146" y="287151"/>
                  <a:pt x="3370333" y="293571"/>
                  <a:pt x="3359836" y="296927"/>
                </a:cubicBezTo>
                <a:cubicBezTo>
                  <a:pt x="3349339" y="300283"/>
                  <a:pt x="3343324" y="297343"/>
                  <a:pt x="3341789" y="288108"/>
                </a:cubicBezTo>
                <a:cubicBezTo>
                  <a:pt x="3340255" y="278873"/>
                  <a:pt x="3333375" y="267820"/>
                  <a:pt x="3321150" y="254950"/>
                </a:cubicBezTo>
                <a:cubicBezTo>
                  <a:pt x="3308925" y="242079"/>
                  <a:pt x="3310883" y="239251"/>
                  <a:pt x="3327022" y="246464"/>
                </a:cubicBezTo>
                <a:cubicBezTo>
                  <a:pt x="3343163" y="253677"/>
                  <a:pt x="3353563" y="257283"/>
                  <a:pt x="3358223" y="257283"/>
                </a:cubicBezTo>
                <a:cubicBezTo>
                  <a:pt x="3362597" y="257283"/>
                  <a:pt x="3367053" y="252967"/>
                  <a:pt x="3371592" y="244334"/>
                </a:cubicBezTo>
                <a:cubicBezTo>
                  <a:pt x="3376130" y="235701"/>
                  <a:pt x="3380873" y="223494"/>
                  <a:pt x="3385821" y="207713"/>
                </a:cubicBezTo>
                <a:cubicBezTo>
                  <a:pt x="3390768" y="191932"/>
                  <a:pt x="3393242" y="180578"/>
                  <a:pt x="3393242" y="173651"/>
                </a:cubicBezTo>
                <a:cubicBezTo>
                  <a:pt x="3393242" y="168102"/>
                  <a:pt x="3391747" y="164477"/>
                  <a:pt x="3388757" y="162778"/>
                </a:cubicBezTo>
                <a:cubicBezTo>
                  <a:pt x="3385767" y="161079"/>
                  <a:pt x="3381774" y="160455"/>
                  <a:pt x="3376776" y="160907"/>
                </a:cubicBezTo>
                <a:cubicBezTo>
                  <a:pt x="3371778" y="161358"/>
                  <a:pt x="3366046" y="161584"/>
                  <a:pt x="3359578" y="161584"/>
                </a:cubicBezTo>
                <a:cubicBezTo>
                  <a:pt x="3353641" y="161584"/>
                  <a:pt x="3348078" y="160229"/>
                  <a:pt x="3342886" y="157519"/>
                </a:cubicBezTo>
                <a:cubicBezTo>
                  <a:pt x="3335716" y="175014"/>
                  <a:pt x="3326406" y="191552"/>
                  <a:pt x="3314955" y="207132"/>
                </a:cubicBezTo>
                <a:cubicBezTo>
                  <a:pt x="3303505" y="222713"/>
                  <a:pt x="3289996" y="237139"/>
                  <a:pt x="3274430" y="250411"/>
                </a:cubicBezTo>
                <a:cubicBezTo>
                  <a:pt x="3258864" y="263683"/>
                  <a:pt x="3240354" y="274693"/>
                  <a:pt x="3218901" y="283440"/>
                </a:cubicBezTo>
                <a:cubicBezTo>
                  <a:pt x="3197448" y="292188"/>
                  <a:pt x="3195383" y="289334"/>
                  <a:pt x="3212706" y="274879"/>
                </a:cubicBezTo>
                <a:cubicBezTo>
                  <a:pt x="3230029" y="260424"/>
                  <a:pt x="3244724" y="247159"/>
                  <a:pt x="3256791" y="235085"/>
                </a:cubicBezTo>
                <a:cubicBezTo>
                  <a:pt x="3268858" y="223010"/>
                  <a:pt x="3280489" y="209143"/>
                  <a:pt x="3291681" y="193484"/>
                </a:cubicBezTo>
                <a:cubicBezTo>
                  <a:pt x="3302874" y="177824"/>
                  <a:pt x="3311349" y="162459"/>
                  <a:pt x="3317106" y="147387"/>
                </a:cubicBezTo>
                <a:cubicBezTo>
                  <a:pt x="3322864" y="132316"/>
                  <a:pt x="3326194" y="121295"/>
                  <a:pt x="3327098" y="114326"/>
                </a:cubicBezTo>
                <a:cubicBezTo>
                  <a:pt x="3305086" y="117022"/>
                  <a:pt x="3285755" y="120170"/>
                  <a:pt x="3269106" y="123769"/>
                </a:cubicBezTo>
                <a:cubicBezTo>
                  <a:pt x="3252457" y="127368"/>
                  <a:pt x="3241182" y="129394"/>
                  <a:pt x="3235281" y="129846"/>
                </a:cubicBezTo>
                <a:cubicBezTo>
                  <a:pt x="3229380" y="130297"/>
                  <a:pt x="3220711" y="126676"/>
                  <a:pt x="3209275" y="118983"/>
                </a:cubicBezTo>
                <a:cubicBezTo>
                  <a:pt x="3197839" y="111289"/>
                  <a:pt x="3199348" y="107443"/>
                  <a:pt x="3213803" y="107443"/>
                </a:cubicBezTo>
                <a:cubicBezTo>
                  <a:pt x="3226150" y="107443"/>
                  <a:pt x="3241064" y="106102"/>
                  <a:pt x="3258544" y="103420"/>
                </a:cubicBezTo>
                <a:cubicBezTo>
                  <a:pt x="3276025" y="100739"/>
                  <a:pt x="3306071" y="96480"/>
                  <a:pt x="3348683" y="90643"/>
                </a:cubicBezTo>
                <a:cubicBezTo>
                  <a:pt x="3391295" y="84807"/>
                  <a:pt x="3421700" y="79619"/>
                  <a:pt x="3439898" y="75080"/>
                </a:cubicBezTo>
                <a:cubicBezTo>
                  <a:pt x="3444447" y="73946"/>
                  <a:pt x="3448798" y="73253"/>
                  <a:pt x="3452950" y="73003"/>
                </a:cubicBezTo>
                <a:close/>
                <a:moveTo>
                  <a:pt x="3642310" y="71133"/>
                </a:moveTo>
                <a:cubicBezTo>
                  <a:pt x="3625002" y="74733"/>
                  <a:pt x="3613615" y="76582"/>
                  <a:pt x="3608151" y="76683"/>
                </a:cubicBezTo>
                <a:cubicBezTo>
                  <a:pt x="3620743" y="81257"/>
                  <a:pt x="3626575" y="86076"/>
                  <a:pt x="3625650" y="91138"/>
                </a:cubicBezTo>
                <a:cubicBezTo>
                  <a:pt x="3624725" y="96200"/>
                  <a:pt x="3623388" y="110189"/>
                  <a:pt x="3621638" y="133104"/>
                </a:cubicBezTo>
                <a:cubicBezTo>
                  <a:pt x="3623905" y="133104"/>
                  <a:pt x="3633749" y="131118"/>
                  <a:pt x="3651172" y="127146"/>
                </a:cubicBezTo>
                <a:cubicBezTo>
                  <a:pt x="3651172" y="108991"/>
                  <a:pt x="3650527" y="96698"/>
                  <a:pt x="3649236" y="90267"/>
                </a:cubicBezTo>
                <a:cubicBezTo>
                  <a:pt x="3647946" y="83835"/>
                  <a:pt x="3645637" y="77457"/>
                  <a:pt x="3642310" y="71133"/>
                </a:cubicBezTo>
                <a:close/>
                <a:moveTo>
                  <a:pt x="2338363" y="69681"/>
                </a:moveTo>
                <a:cubicBezTo>
                  <a:pt x="2342392" y="68742"/>
                  <a:pt x="2350996" y="70595"/>
                  <a:pt x="2364175" y="75242"/>
                </a:cubicBezTo>
                <a:cubicBezTo>
                  <a:pt x="2379462" y="78310"/>
                  <a:pt x="2387356" y="86492"/>
                  <a:pt x="2387858" y="99785"/>
                </a:cubicBezTo>
                <a:cubicBezTo>
                  <a:pt x="2388360" y="113078"/>
                  <a:pt x="2382642" y="117172"/>
                  <a:pt x="2370704" y="112067"/>
                </a:cubicBezTo>
                <a:cubicBezTo>
                  <a:pt x="2358765" y="106962"/>
                  <a:pt x="2345465" y="99197"/>
                  <a:pt x="2330802" y="88772"/>
                </a:cubicBezTo>
                <a:cubicBezTo>
                  <a:pt x="2316139" y="78346"/>
                  <a:pt x="2312726" y="72793"/>
                  <a:pt x="2320563" y="72112"/>
                </a:cubicBezTo>
                <a:cubicBezTo>
                  <a:pt x="2328400" y="71431"/>
                  <a:pt x="2334333" y="70621"/>
                  <a:pt x="2338363" y="69681"/>
                </a:cubicBezTo>
                <a:close/>
                <a:moveTo>
                  <a:pt x="79992" y="53997"/>
                </a:moveTo>
                <a:lnTo>
                  <a:pt x="36277" y="58614"/>
                </a:lnTo>
                <a:cubicBezTo>
                  <a:pt x="36277" y="91288"/>
                  <a:pt x="35714" y="124966"/>
                  <a:pt x="34588" y="159648"/>
                </a:cubicBezTo>
                <a:lnTo>
                  <a:pt x="32622" y="201196"/>
                </a:lnTo>
                <a:lnTo>
                  <a:pt x="36718" y="197700"/>
                </a:lnTo>
                <a:cubicBezTo>
                  <a:pt x="47925" y="189383"/>
                  <a:pt x="59486" y="179710"/>
                  <a:pt x="71403" y="168682"/>
                </a:cubicBezTo>
                <a:cubicBezTo>
                  <a:pt x="83320" y="157655"/>
                  <a:pt x="93602" y="147495"/>
                  <a:pt x="102249" y="138202"/>
                </a:cubicBezTo>
                <a:cubicBezTo>
                  <a:pt x="90762" y="129885"/>
                  <a:pt x="82882" y="124178"/>
                  <a:pt x="78609" y="121080"/>
                </a:cubicBezTo>
                <a:cubicBezTo>
                  <a:pt x="69030" y="130502"/>
                  <a:pt x="59777" y="136908"/>
                  <a:pt x="50850" y="140300"/>
                </a:cubicBezTo>
                <a:cubicBezTo>
                  <a:pt x="41923" y="143691"/>
                  <a:pt x="41561" y="140468"/>
                  <a:pt x="49764" y="130631"/>
                </a:cubicBezTo>
                <a:cubicBezTo>
                  <a:pt x="57966" y="120793"/>
                  <a:pt x="65391" y="108608"/>
                  <a:pt x="72038" y="94074"/>
                </a:cubicBezTo>
                <a:cubicBezTo>
                  <a:pt x="78684" y="79540"/>
                  <a:pt x="81334" y="67559"/>
                  <a:pt x="79986" y="58130"/>
                </a:cubicBezTo>
                <a:close/>
                <a:moveTo>
                  <a:pt x="1907017" y="46848"/>
                </a:moveTo>
                <a:cubicBezTo>
                  <a:pt x="1903123" y="50677"/>
                  <a:pt x="1898329" y="54967"/>
                  <a:pt x="1892634" y="59719"/>
                </a:cubicBezTo>
                <a:lnTo>
                  <a:pt x="1876053" y="72826"/>
                </a:lnTo>
                <a:lnTo>
                  <a:pt x="1886098" y="72499"/>
                </a:lnTo>
                <a:cubicBezTo>
                  <a:pt x="1896832" y="74414"/>
                  <a:pt x="1904733" y="77934"/>
                  <a:pt x="1909802" y="83061"/>
                </a:cubicBezTo>
                <a:cubicBezTo>
                  <a:pt x="1914872" y="88187"/>
                  <a:pt x="1916955" y="92256"/>
                  <a:pt x="1916051" y="95268"/>
                </a:cubicBezTo>
                <a:cubicBezTo>
                  <a:pt x="1918274" y="91582"/>
                  <a:pt x="1923791" y="84889"/>
                  <a:pt x="1932603" y="75188"/>
                </a:cubicBezTo>
                <a:cubicBezTo>
                  <a:pt x="1941415" y="65487"/>
                  <a:pt x="1946682" y="58786"/>
                  <a:pt x="1948402" y="55087"/>
                </a:cubicBezTo>
                <a:cubicBezTo>
                  <a:pt x="1950123" y="51387"/>
                  <a:pt x="1948761" y="49537"/>
                  <a:pt x="1944316" y="49537"/>
                </a:cubicBezTo>
                <a:cubicBezTo>
                  <a:pt x="1938407" y="49537"/>
                  <a:pt x="1932076" y="49989"/>
                  <a:pt x="1925322" y="50892"/>
                </a:cubicBezTo>
                <a:cubicBezTo>
                  <a:pt x="1918568" y="51795"/>
                  <a:pt x="1912466" y="50447"/>
                  <a:pt x="1907017" y="46848"/>
                </a:cubicBezTo>
                <a:close/>
                <a:moveTo>
                  <a:pt x="167629" y="44826"/>
                </a:moveTo>
                <a:cubicBezTo>
                  <a:pt x="160843" y="45500"/>
                  <a:pt x="146504" y="46986"/>
                  <a:pt x="124612" y="49284"/>
                </a:cubicBezTo>
                <a:lnTo>
                  <a:pt x="97255" y="52174"/>
                </a:lnTo>
                <a:lnTo>
                  <a:pt x="112585" y="61615"/>
                </a:lnTo>
                <a:cubicBezTo>
                  <a:pt x="116607" y="66555"/>
                  <a:pt x="116869" y="70950"/>
                  <a:pt x="113370" y="74801"/>
                </a:cubicBezTo>
                <a:cubicBezTo>
                  <a:pt x="109871" y="78651"/>
                  <a:pt x="105769" y="82605"/>
                  <a:pt x="101066" y="86664"/>
                </a:cubicBezTo>
                <a:cubicBezTo>
                  <a:pt x="105253" y="86104"/>
                  <a:pt x="110383" y="85233"/>
                  <a:pt x="116456" y="84050"/>
                </a:cubicBezTo>
                <a:cubicBezTo>
                  <a:pt x="122530" y="82867"/>
                  <a:pt x="127387" y="80842"/>
                  <a:pt x="131030" y="77973"/>
                </a:cubicBezTo>
                <a:cubicBezTo>
                  <a:pt x="134672" y="75105"/>
                  <a:pt x="139745" y="74890"/>
                  <a:pt x="146248" y="77328"/>
                </a:cubicBezTo>
                <a:cubicBezTo>
                  <a:pt x="152751" y="79766"/>
                  <a:pt x="158545" y="83301"/>
                  <a:pt x="163629" y="87933"/>
                </a:cubicBezTo>
                <a:cubicBezTo>
                  <a:pt x="168712" y="92565"/>
                  <a:pt x="168590" y="96809"/>
                  <a:pt x="163263" y="100667"/>
                </a:cubicBezTo>
                <a:cubicBezTo>
                  <a:pt x="157935" y="104524"/>
                  <a:pt x="153114" y="109902"/>
                  <a:pt x="148797" y="116800"/>
                </a:cubicBezTo>
                <a:cubicBezTo>
                  <a:pt x="144481" y="123697"/>
                  <a:pt x="138917" y="130939"/>
                  <a:pt x="132105" y="138525"/>
                </a:cubicBezTo>
                <a:cubicBezTo>
                  <a:pt x="146331" y="148836"/>
                  <a:pt x="158337" y="156210"/>
                  <a:pt x="168124" y="160648"/>
                </a:cubicBezTo>
                <a:cubicBezTo>
                  <a:pt x="177911" y="165087"/>
                  <a:pt x="188753" y="169719"/>
                  <a:pt x="200648" y="174544"/>
                </a:cubicBezTo>
                <a:cubicBezTo>
                  <a:pt x="212543" y="179370"/>
                  <a:pt x="212514" y="183360"/>
                  <a:pt x="200562" y="186515"/>
                </a:cubicBezTo>
                <a:cubicBezTo>
                  <a:pt x="188609" y="189669"/>
                  <a:pt x="177230" y="191476"/>
                  <a:pt x="166425" y="191935"/>
                </a:cubicBezTo>
                <a:cubicBezTo>
                  <a:pt x="155620" y="192394"/>
                  <a:pt x="147571" y="189038"/>
                  <a:pt x="142280" y="181868"/>
                </a:cubicBezTo>
                <a:cubicBezTo>
                  <a:pt x="136988" y="174698"/>
                  <a:pt x="128728" y="165685"/>
                  <a:pt x="117500" y="154830"/>
                </a:cubicBezTo>
                <a:cubicBezTo>
                  <a:pt x="110086" y="164108"/>
                  <a:pt x="99273" y="173791"/>
                  <a:pt x="85062" y="183880"/>
                </a:cubicBezTo>
                <a:cubicBezTo>
                  <a:pt x="70851" y="193968"/>
                  <a:pt x="56439" y="200873"/>
                  <a:pt x="41826" y="204594"/>
                </a:cubicBezTo>
                <a:cubicBezTo>
                  <a:pt x="38173" y="205524"/>
                  <a:pt x="35327" y="206078"/>
                  <a:pt x="33287" y="206256"/>
                </a:cubicBezTo>
                <a:lnTo>
                  <a:pt x="32390" y="206112"/>
                </a:lnTo>
                <a:lnTo>
                  <a:pt x="29522" y="266705"/>
                </a:lnTo>
                <a:cubicBezTo>
                  <a:pt x="82266" y="264052"/>
                  <a:pt x="117371" y="261829"/>
                  <a:pt x="134837" y="260037"/>
                </a:cubicBezTo>
                <a:cubicBezTo>
                  <a:pt x="152303" y="258244"/>
                  <a:pt x="165690" y="256882"/>
                  <a:pt x="174997" y="255950"/>
                </a:cubicBezTo>
                <a:cubicBezTo>
                  <a:pt x="184304" y="255018"/>
                  <a:pt x="191187" y="256799"/>
                  <a:pt x="195647" y="261295"/>
                </a:cubicBezTo>
                <a:cubicBezTo>
                  <a:pt x="200106" y="265791"/>
                  <a:pt x="203204" y="264425"/>
                  <a:pt x="204939" y="257197"/>
                </a:cubicBezTo>
                <a:cubicBezTo>
                  <a:pt x="206674" y="249970"/>
                  <a:pt x="207316" y="231335"/>
                  <a:pt x="206864" y="201292"/>
                </a:cubicBezTo>
                <a:cubicBezTo>
                  <a:pt x="206413" y="171249"/>
                  <a:pt x="205742" y="141142"/>
                  <a:pt x="204853" y="110970"/>
                </a:cubicBezTo>
                <a:cubicBezTo>
                  <a:pt x="203964" y="80798"/>
                  <a:pt x="200931" y="61895"/>
                  <a:pt x="195754" y="54258"/>
                </a:cubicBezTo>
                <a:cubicBezTo>
                  <a:pt x="190577" y="46622"/>
                  <a:pt x="181202" y="43478"/>
                  <a:pt x="167629" y="44826"/>
                </a:cubicBezTo>
                <a:close/>
                <a:moveTo>
                  <a:pt x="3685972" y="35257"/>
                </a:moveTo>
                <a:cubicBezTo>
                  <a:pt x="3692428" y="34861"/>
                  <a:pt x="3698581" y="37491"/>
                  <a:pt x="3704432" y="43148"/>
                </a:cubicBezTo>
                <a:cubicBezTo>
                  <a:pt x="3712233" y="50691"/>
                  <a:pt x="3710222" y="56108"/>
                  <a:pt x="3698398" y="59399"/>
                </a:cubicBezTo>
                <a:cubicBezTo>
                  <a:pt x="3686575" y="62690"/>
                  <a:pt x="3673142" y="65053"/>
                  <a:pt x="3658098" y="66487"/>
                </a:cubicBezTo>
                <a:cubicBezTo>
                  <a:pt x="3673385" y="70531"/>
                  <a:pt x="3679907" y="76027"/>
                  <a:pt x="3677662" y="82975"/>
                </a:cubicBezTo>
                <a:cubicBezTo>
                  <a:pt x="3675418" y="89922"/>
                  <a:pt x="3674296" y="102574"/>
                  <a:pt x="3674296" y="120930"/>
                </a:cubicBezTo>
                <a:cubicBezTo>
                  <a:pt x="3679258" y="120241"/>
                  <a:pt x="3684932" y="118943"/>
                  <a:pt x="3691321" y="117036"/>
                </a:cubicBezTo>
                <a:cubicBezTo>
                  <a:pt x="3697710" y="115129"/>
                  <a:pt x="3704568" y="117560"/>
                  <a:pt x="3711896" y="124328"/>
                </a:cubicBezTo>
                <a:cubicBezTo>
                  <a:pt x="3719224" y="131097"/>
                  <a:pt x="3716327" y="135865"/>
                  <a:pt x="3703206" y="138633"/>
                </a:cubicBezTo>
                <a:lnTo>
                  <a:pt x="3674296" y="143451"/>
                </a:lnTo>
                <a:cubicBezTo>
                  <a:pt x="3674296" y="173967"/>
                  <a:pt x="3674740" y="195463"/>
                  <a:pt x="3675629" y="207939"/>
                </a:cubicBezTo>
                <a:cubicBezTo>
                  <a:pt x="3676519" y="220415"/>
                  <a:pt x="3676049" y="232611"/>
                  <a:pt x="3674220" y="244528"/>
                </a:cubicBezTo>
                <a:cubicBezTo>
                  <a:pt x="3672392" y="256445"/>
                  <a:pt x="3669445" y="266296"/>
                  <a:pt x="3665380" y="274083"/>
                </a:cubicBezTo>
                <a:cubicBezTo>
                  <a:pt x="3661314" y="281870"/>
                  <a:pt x="3656356" y="279274"/>
                  <a:pt x="3650505" y="266296"/>
                </a:cubicBezTo>
                <a:cubicBezTo>
                  <a:pt x="3644654" y="253318"/>
                  <a:pt x="3642858" y="242893"/>
                  <a:pt x="3645117" y="235020"/>
                </a:cubicBezTo>
                <a:cubicBezTo>
                  <a:pt x="3647375" y="227148"/>
                  <a:pt x="3648950" y="216471"/>
                  <a:pt x="3649838" y="202991"/>
                </a:cubicBezTo>
                <a:cubicBezTo>
                  <a:pt x="3650728" y="189512"/>
                  <a:pt x="3651172" y="170755"/>
                  <a:pt x="3651172" y="146720"/>
                </a:cubicBezTo>
                <a:cubicBezTo>
                  <a:pt x="3634064" y="151109"/>
                  <a:pt x="3624120" y="153862"/>
                  <a:pt x="3621337" y="154980"/>
                </a:cubicBezTo>
                <a:cubicBezTo>
                  <a:pt x="3617824" y="191849"/>
                  <a:pt x="3610475" y="218210"/>
                  <a:pt x="3599289" y="234063"/>
                </a:cubicBezTo>
                <a:cubicBezTo>
                  <a:pt x="3588104" y="249916"/>
                  <a:pt x="3575735" y="260919"/>
                  <a:pt x="3562184" y="267071"/>
                </a:cubicBezTo>
                <a:cubicBezTo>
                  <a:pt x="3548632" y="273223"/>
                  <a:pt x="3543291" y="273595"/>
                  <a:pt x="3546159" y="268189"/>
                </a:cubicBezTo>
                <a:cubicBezTo>
                  <a:pt x="3549027" y="262783"/>
                  <a:pt x="3555129" y="254749"/>
                  <a:pt x="3564464" y="244087"/>
                </a:cubicBezTo>
                <a:cubicBezTo>
                  <a:pt x="3573799" y="233425"/>
                  <a:pt x="3580912" y="220096"/>
                  <a:pt x="3585802" y="204099"/>
                </a:cubicBezTo>
                <a:cubicBezTo>
                  <a:pt x="3590693" y="188103"/>
                  <a:pt x="3594485" y="173479"/>
                  <a:pt x="3597181" y="160229"/>
                </a:cubicBezTo>
                <a:cubicBezTo>
                  <a:pt x="3579844" y="164689"/>
                  <a:pt x="3569125" y="167378"/>
                  <a:pt x="3565023" y="168295"/>
                </a:cubicBezTo>
                <a:cubicBezTo>
                  <a:pt x="3560922" y="169213"/>
                  <a:pt x="3553784" y="165961"/>
                  <a:pt x="3543610" y="158540"/>
                </a:cubicBezTo>
                <a:cubicBezTo>
                  <a:pt x="3533435" y="151119"/>
                  <a:pt x="3535185" y="146839"/>
                  <a:pt x="3548858" y="145699"/>
                </a:cubicBezTo>
                <a:cubicBezTo>
                  <a:pt x="3562532" y="144559"/>
                  <a:pt x="3579142" y="141952"/>
                  <a:pt x="3598687" y="137880"/>
                </a:cubicBezTo>
                <a:cubicBezTo>
                  <a:pt x="3599490" y="127540"/>
                  <a:pt x="3599669" y="117334"/>
                  <a:pt x="3599225" y="107260"/>
                </a:cubicBezTo>
                <a:cubicBezTo>
                  <a:pt x="3598780" y="97186"/>
                  <a:pt x="3597024" y="87553"/>
                  <a:pt x="3593955" y="78361"/>
                </a:cubicBezTo>
                <a:cubicBezTo>
                  <a:pt x="3573620" y="68523"/>
                  <a:pt x="3571581" y="62160"/>
                  <a:pt x="3587835" y="59270"/>
                </a:cubicBezTo>
                <a:cubicBezTo>
                  <a:pt x="3604090" y="56381"/>
                  <a:pt x="3621197" y="52695"/>
                  <a:pt x="3639159" y="48214"/>
                </a:cubicBezTo>
                <a:cubicBezTo>
                  <a:pt x="3657120" y="43733"/>
                  <a:pt x="3670539" y="39882"/>
                  <a:pt x="3679415" y="36663"/>
                </a:cubicBezTo>
                <a:cubicBezTo>
                  <a:pt x="3681634" y="35858"/>
                  <a:pt x="3683820" y="35390"/>
                  <a:pt x="3685972" y="35257"/>
                </a:cubicBezTo>
                <a:close/>
                <a:moveTo>
                  <a:pt x="3985008" y="34695"/>
                </a:moveTo>
                <a:cubicBezTo>
                  <a:pt x="4010993" y="30995"/>
                  <a:pt x="4031621" y="43815"/>
                  <a:pt x="4046894" y="73155"/>
                </a:cubicBezTo>
                <a:cubicBezTo>
                  <a:pt x="4055985" y="105119"/>
                  <a:pt x="4043545" y="136840"/>
                  <a:pt x="4009573" y="168317"/>
                </a:cubicBezTo>
                <a:cubicBezTo>
                  <a:pt x="3999449" y="183517"/>
                  <a:pt x="3994387" y="201514"/>
                  <a:pt x="3994387" y="222308"/>
                </a:cubicBezTo>
                <a:lnTo>
                  <a:pt x="3961949" y="222308"/>
                </a:lnTo>
                <a:cubicBezTo>
                  <a:pt x="3960974" y="185798"/>
                  <a:pt x="3975924" y="152550"/>
                  <a:pt x="4006798" y="122564"/>
                </a:cubicBezTo>
                <a:cubicBezTo>
                  <a:pt x="4013725" y="112211"/>
                  <a:pt x="4016750" y="101205"/>
                  <a:pt x="4015876" y="89546"/>
                </a:cubicBezTo>
                <a:cubicBezTo>
                  <a:pt x="4011158" y="73671"/>
                  <a:pt x="4002202" y="66186"/>
                  <a:pt x="3989009" y="67089"/>
                </a:cubicBezTo>
                <a:lnTo>
                  <a:pt x="3983718" y="67089"/>
                </a:lnTo>
                <a:cubicBezTo>
                  <a:pt x="3967442" y="67864"/>
                  <a:pt x="3959755" y="81809"/>
                  <a:pt x="3960659" y="108927"/>
                </a:cubicBezTo>
                <a:lnTo>
                  <a:pt x="3926844" y="108927"/>
                </a:lnTo>
                <a:cubicBezTo>
                  <a:pt x="3925884" y="71814"/>
                  <a:pt x="3937621" y="49028"/>
                  <a:pt x="3962057" y="40567"/>
                </a:cubicBezTo>
                <a:cubicBezTo>
                  <a:pt x="3966029" y="37584"/>
                  <a:pt x="3973680" y="35627"/>
                  <a:pt x="3985008" y="34695"/>
                </a:cubicBezTo>
                <a:close/>
                <a:moveTo>
                  <a:pt x="2905753" y="18960"/>
                </a:moveTo>
                <a:cubicBezTo>
                  <a:pt x="2907167" y="18707"/>
                  <a:pt x="2909008" y="18757"/>
                  <a:pt x="2911276" y="19111"/>
                </a:cubicBezTo>
                <a:cubicBezTo>
                  <a:pt x="2920345" y="20523"/>
                  <a:pt x="2929369" y="23319"/>
                  <a:pt x="2938346" y="27500"/>
                </a:cubicBezTo>
                <a:cubicBezTo>
                  <a:pt x="2947323" y="31680"/>
                  <a:pt x="2950238" y="36595"/>
                  <a:pt x="2947090" y="42245"/>
                </a:cubicBezTo>
                <a:cubicBezTo>
                  <a:pt x="2943942" y="47895"/>
                  <a:pt x="2942369" y="72768"/>
                  <a:pt x="2942369" y="116864"/>
                </a:cubicBezTo>
                <a:cubicBezTo>
                  <a:pt x="2957082" y="99785"/>
                  <a:pt x="2970855" y="83079"/>
                  <a:pt x="2983690" y="66745"/>
                </a:cubicBezTo>
                <a:cubicBezTo>
                  <a:pt x="2996524" y="50412"/>
                  <a:pt x="3002493" y="37810"/>
                  <a:pt x="3001597" y="28941"/>
                </a:cubicBezTo>
                <a:cubicBezTo>
                  <a:pt x="3000701" y="20071"/>
                  <a:pt x="3004720" y="17314"/>
                  <a:pt x="3013654" y="20670"/>
                </a:cubicBezTo>
                <a:cubicBezTo>
                  <a:pt x="3022588" y="24026"/>
                  <a:pt x="3031385" y="28987"/>
                  <a:pt x="3040047" y="35555"/>
                </a:cubicBezTo>
                <a:cubicBezTo>
                  <a:pt x="3048708" y="42123"/>
                  <a:pt x="3048909" y="47354"/>
                  <a:pt x="3040649" y="51247"/>
                </a:cubicBezTo>
                <a:cubicBezTo>
                  <a:pt x="3032389" y="55140"/>
                  <a:pt x="3019357" y="65541"/>
                  <a:pt x="3001554" y="82448"/>
                </a:cubicBezTo>
                <a:cubicBezTo>
                  <a:pt x="2983751" y="99355"/>
                  <a:pt x="2964022" y="115609"/>
                  <a:pt x="2942369" y="131212"/>
                </a:cubicBezTo>
                <a:lnTo>
                  <a:pt x="2942369" y="135772"/>
                </a:lnTo>
                <a:cubicBezTo>
                  <a:pt x="2970504" y="131341"/>
                  <a:pt x="2992570" y="127347"/>
                  <a:pt x="3008567" y="123790"/>
                </a:cubicBezTo>
                <a:cubicBezTo>
                  <a:pt x="3024563" y="120234"/>
                  <a:pt x="3037426" y="116843"/>
                  <a:pt x="3047156" y="113616"/>
                </a:cubicBezTo>
                <a:cubicBezTo>
                  <a:pt x="3056886" y="110390"/>
                  <a:pt x="3067498" y="113128"/>
                  <a:pt x="3078992" y="121833"/>
                </a:cubicBezTo>
                <a:cubicBezTo>
                  <a:pt x="3090485" y="130538"/>
                  <a:pt x="3088732" y="135729"/>
                  <a:pt x="3073732" y="137406"/>
                </a:cubicBezTo>
                <a:cubicBezTo>
                  <a:pt x="3058732" y="139084"/>
                  <a:pt x="3043904" y="141031"/>
                  <a:pt x="3029249" y="143247"/>
                </a:cubicBezTo>
                <a:cubicBezTo>
                  <a:pt x="3014593" y="145462"/>
                  <a:pt x="2992832" y="148872"/>
                  <a:pt x="2963965" y="153475"/>
                </a:cubicBezTo>
                <a:cubicBezTo>
                  <a:pt x="2980069" y="164646"/>
                  <a:pt x="2994915" y="176114"/>
                  <a:pt x="3008502" y="187880"/>
                </a:cubicBezTo>
                <a:cubicBezTo>
                  <a:pt x="3022089" y="199647"/>
                  <a:pt x="3034605" y="209054"/>
                  <a:pt x="3046048" y="216102"/>
                </a:cubicBezTo>
                <a:cubicBezTo>
                  <a:pt x="3057492" y="223150"/>
                  <a:pt x="3068272" y="228435"/>
                  <a:pt x="3078389" y="231955"/>
                </a:cubicBezTo>
                <a:cubicBezTo>
                  <a:pt x="3088506" y="235476"/>
                  <a:pt x="3099860" y="239010"/>
                  <a:pt x="3112451" y="242560"/>
                </a:cubicBezTo>
                <a:cubicBezTo>
                  <a:pt x="3125041" y="246109"/>
                  <a:pt x="3127655" y="249690"/>
                  <a:pt x="3120291" y="253304"/>
                </a:cubicBezTo>
                <a:cubicBezTo>
                  <a:pt x="3112927" y="256918"/>
                  <a:pt x="3098039" y="259632"/>
                  <a:pt x="3075625" y="261446"/>
                </a:cubicBezTo>
                <a:cubicBezTo>
                  <a:pt x="3053211" y="263260"/>
                  <a:pt x="3038165" y="260829"/>
                  <a:pt x="3030486" y="254154"/>
                </a:cubicBezTo>
                <a:cubicBezTo>
                  <a:pt x="3022807" y="247478"/>
                  <a:pt x="3012797" y="236372"/>
                  <a:pt x="3000457" y="220834"/>
                </a:cubicBezTo>
                <a:cubicBezTo>
                  <a:pt x="2988117" y="205297"/>
                  <a:pt x="2970404" y="183747"/>
                  <a:pt x="2947316" y="156185"/>
                </a:cubicBezTo>
                <a:lnTo>
                  <a:pt x="2942239" y="157067"/>
                </a:lnTo>
                <a:cubicBezTo>
                  <a:pt x="2941379" y="198926"/>
                  <a:pt x="2940511" y="224964"/>
                  <a:pt x="2939637" y="235182"/>
                </a:cubicBezTo>
                <a:cubicBezTo>
                  <a:pt x="2938762" y="245399"/>
                  <a:pt x="2938844" y="250357"/>
                  <a:pt x="2939884" y="250056"/>
                </a:cubicBezTo>
                <a:cubicBezTo>
                  <a:pt x="2940924" y="249755"/>
                  <a:pt x="2946828" y="246464"/>
                  <a:pt x="2957598" y="240183"/>
                </a:cubicBezTo>
                <a:cubicBezTo>
                  <a:pt x="2968367" y="233902"/>
                  <a:pt x="2977968" y="229327"/>
                  <a:pt x="2986400" y="226459"/>
                </a:cubicBezTo>
                <a:cubicBezTo>
                  <a:pt x="2994832" y="223591"/>
                  <a:pt x="2989208" y="232073"/>
                  <a:pt x="2969526" y="251906"/>
                </a:cubicBezTo>
                <a:cubicBezTo>
                  <a:pt x="2949844" y="271738"/>
                  <a:pt x="2935482" y="286839"/>
                  <a:pt x="2926440" y="297207"/>
                </a:cubicBezTo>
                <a:cubicBezTo>
                  <a:pt x="2917399" y="307575"/>
                  <a:pt x="2910343" y="307359"/>
                  <a:pt x="2905274" y="296561"/>
                </a:cubicBezTo>
                <a:cubicBezTo>
                  <a:pt x="2900205" y="285763"/>
                  <a:pt x="2899255" y="277783"/>
                  <a:pt x="2902424" y="272620"/>
                </a:cubicBezTo>
                <a:cubicBezTo>
                  <a:pt x="2905593" y="267458"/>
                  <a:pt x="2908515" y="257972"/>
                  <a:pt x="2911190" y="244162"/>
                </a:cubicBezTo>
                <a:cubicBezTo>
                  <a:pt x="2913864" y="230353"/>
                  <a:pt x="2916556" y="202375"/>
                  <a:pt x="2919266" y="160229"/>
                </a:cubicBezTo>
                <a:cubicBezTo>
                  <a:pt x="2885796" y="166481"/>
                  <a:pt x="2866455" y="169844"/>
                  <a:pt x="2861243" y="170317"/>
                </a:cubicBezTo>
                <a:cubicBezTo>
                  <a:pt x="2856030" y="170790"/>
                  <a:pt x="2848648" y="167180"/>
                  <a:pt x="2839097" y="159487"/>
                </a:cubicBezTo>
                <a:cubicBezTo>
                  <a:pt x="2829547" y="151793"/>
                  <a:pt x="2832895" y="147947"/>
                  <a:pt x="2849143" y="147947"/>
                </a:cubicBezTo>
                <a:cubicBezTo>
                  <a:pt x="2862293" y="147947"/>
                  <a:pt x="2885667" y="145007"/>
                  <a:pt x="2919266" y="139127"/>
                </a:cubicBezTo>
                <a:cubicBezTo>
                  <a:pt x="2919266" y="117273"/>
                  <a:pt x="2919041" y="101007"/>
                  <a:pt x="2918589" y="90331"/>
                </a:cubicBezTo>
                <a:cubicBezTo>
                  <a:pt x="2918137" y="79655"/>
                  <a:pt x="2916829" y="68903"/>
                  <a:pt x="2914663" y="58076"/>
                </a:cubicBezTo>
                <a:cubicBezTo>
                  <a:pt x="2912498" y="47250"/>
                  <a:pt x="2909125" y="37695"/>
                  <a:pt x="2904543" y="29414"/>
                </a:cubicBezTo>
                <a:cubicBezTo>
                  <a:pt x="2901107" y="23203"/>
                  <a:pt x="2901510" y="19718"/>
                  <a:pt x="2905753" y="18960"/>
                </a:cubicBezTo>
                <a:close/>
                <a:moveTo>
                  <a:pt x="3335981" y="18118"/>
                </a:moveTo>
                <a:cubicBezTo>
                  <a:pt x="3339882" y="18321"/>
                  <a:pt x="3343897" y="18899"/>
                  <a:pt x="3348027" y="19853"/>
                </a:cubicBezTo>
                <a:cubicBezTo>
                  <a:pt x="3356287" y="21760"/>
                  <a:pt x="3363665" y="25481"/>
                  <a:pt x="3370161" y="31016"/>
                </a:cubicBezTo>
                <a:cubicBezTo>
                  <a:pt x="3376657" y="36552"/>
                  <a:pt x="3379070" y="44848"/>
                  <a:pt x="3377400" y="55904"/>
                </a:cubicBezTo>
                <a:cubicBezTo>
                  <a:pt x="3375729" y="66960"/>
                  <a:pt x="3368717" y="68943"/>
                  <a:pt x="3356362" y="61852"/>
                </a:cubicBezTo>
                <a:cubicBezTo>
                  <a:pt x="3344009" y="54760"/>
                  <a:pt x="3333830" y="47207"/>
                  <a:pt x="3325829" y="39190"/>
                </a:cubicBezTo>
                <a:cubicBezTo>
                  <a:pt x="3317684" y="26585"/>
                  <a:pt x="3317282" y="19734"/>
                  <a:pt x="3324624" y="18637"/>
                </a:cubicBezTo>
                <a:cubicBezTo>
                  <a:pt x="3328295" y="18089"/>
                  <a:pt x="3332081" y="17916"/>
                  <a:pt x="3335981" y="18118"/>
                </a:cubicBezTo>
                <a:close/>
                <a:moveTo>
                  <a:pt x="190941" y="17449"/>
                </a:moveTo>
                <a:cubicBezTo>
                  <a:pt x="195351" y="17725"/>
                  <a:pt x="200042" y="19057"/>
                  <a:pt x="205014" y="21444"/>
                </a:cubicBezTo>
                <a:cubicBezTo>
                  <a:pt x="214959" y="26220"/>
                  <a:pt x="223065" y="32078"/>
                  <a:pt x="229332" y="39018"/>
                </a:cubicBezTo>
                <a:cubicBezTo>
                  <a:pt x="235598" y="45959"/>
                  <a:pt x="237151" y="52753"/>
                  <a:pt x="233989" y="59399"/>
                </a:cubicBezTo>
                <a:cubicBezTo>
                  <a:pt x="230827" y="66046"/>
                  <a:pt x="229916" y="91206"/>
                  <a:pt x="231257" y="134879"/>
                </a:cubicBezTo>
                <a:cubicBezTo>
                  <a:pt x="232598" y="178552"/>
                  <a:pt x="234405" y="211502"/>
                  <a:pt x="236678" y="233730"/>
                </a:cubicBezTo>
                <a:cubicBezTo>
                  <a:pt x="238950" y="255957"/>
                  <a:pt x="238911" y="274112"/>
                  <a:pt x="236559" y="288194"/>
                </a:cubicBezTo>
                <a:cubicBezTo>
                  <a:pt x="234208" y="302276"/>
                  <a:pt x="229991" y="311690"/>
                  <a:pt x="223911" y="316437"/>
                </a:cubicBezTo>
                <a:cubicBezTo>
                  <a:pt x="217831" y="321183"/>
                  <a:pt x="213611" y="319513"/>
                  <a:pt x="211252" y="311425"/>
                </a:cubicBezTo>
                <a:cubicBezTo>
                  <a:pt x="208893" y="303337"/>
                  <a:pt x="204573" y="293399"/>
                  <a:pt x="198292" y="281612"/>
                </a:cubicBezTo>
                <a:cubicBezTo>
                  <a:pt x="172968" y="280780"/>
                  <a:pt x="116173" y="282544"/>
                  <a:pt x="27909" y="286903"/>
                </a:cubicBezTo>
                <a:cubicBezTo>
                  <a:pt x="26676" y="304140"/>
                  <a:pt x="21212" y="306130"/>
                  <a:pt x="11518" y="292872"/>
                </a:cubicBezTo>
                <a:cubicBezTo>
                  <a:pt x="1824" y="279615"/>
                  <a:pt x="-1223" y="266063"/>
                  <a:pt x="2376" y="252218"/>
                </a:cubicBezTo>
                <a:cubicBezTo>
                  <a:pt x="5976" y="238372"/>
                  <a:pt x="8450" y="218439"/>
                  <a:pt x="9798" y="192419"/>
                </a:cubicBezTo>
                <a:cubicBezTo>
                  <a:pt x="11146" y="166399"/>
                  <a:pt x="11820" y="138095"/>
                  <a:pt x="11820" y="107507"/>
                </a:cubicBezTo>
                <a:cubicBezTo>
                  <a:pt x="11820" y="77823"/>
                  <a:pt x="9120" y="58471"/>
                  <a:pt x="3721" y="49451"/>
                </a:cubicBezTo>
                <a:cubicBezTo>
                  <a:pt x="-1678" y="40431"/>
                  <a:pt x="-1201" y="35921"/>
                  <a:pt x="5151" y="35921"/>
                </a:cubicBezTo>
                <a:cubicBezTo>
                  <a:pt x="10156" y="35921"/>
                  <a:pt x="15569" y="36591"/>
                  <a:pt x="21392" y="37932"/>
                </a:cubicBezTo>
                <a:cubicBezTo>
                  <a:pt x="27214" y="39273"/>
                  <a:pt x="37510" y="39735"/>
                  <a:pt x="52280" y="39319"/>
                </a:cubicBezTo>
                <a:cubicBezTo>
                  <a:pt x="67051" y="38904"/>
                  <a:pt x="89866" y="36462"/>
                  <a:pt x="120726" y="31995"/>
                </a:cubicBezTo>
                <a:cubicBezTo>
                  <a:pt x="151586" y="27528"/>
                  <a:pt x="170863" y="23459"/>
                  <a:pt x="178557" y="19788"/>
                </a:cubicBezTo>
                <a:cubicBezTo>
                  <a:pt x="182403" y="17953"/>
                  <a:pt x="186532" y="17173"/>
                  <a:pt x="190941" y="17449"/>
                </a:cubicBezTo>
                <a:close/>
                <a:moveTo>
                  <a:pt x="3788537" y="16411"/>
                </a:moveTo>
                <a:cubicBezTo>
                  <a:pt x="3792767" y="17659"/>
                  <a:pt x="3798955" y="21416"/>
                  <a:pt x="3807100" y="27682"/>
                </a:cubicBezTo>
                <a:cubicBezTo>
                  <a:pt x="3820236" y="39499"/>
                  <a:pt x="3823147" y="47328"/>
                  <a:pt x="3815834" y="51172"/>
                </a:cubicBezTo>
                <a:cubicBezTo>
                  <a:pt x="3808520" y="55015"/>
                  <a:pt x="3797457" y="64791"/>
                  <a:pt x="3782643" y="80501"/>
                </a:cubicBezTo>
                <a:cubicBezTo>
                  <a:pt x="3767830" y="96211"/>
                  <a:pt x="3754139" y="107353"/>
                  <a:pt x="3741569" y="113928"/>
                </a:cubicBezTo>
                <a:cubicBezTo>
                  <a:pt x="3729000" y="120503"/>
                  <a:pt x="3723210" y="121578"/>
                  <a:pt x="3724200" y="117155"/>
                </a:cubicBezTo>
                <a:cubicBezTo>
                  <a:pt x="3725189" y="112731"/>
                  <a:pt x="3729556" y="106643"/>
                  <a:pt x="3737299" y="98892"/>
                </a:cubicBezTo>
                <a:cubicBezTo>
                  <a:pt x="3745043" y="91141"/>
                  <a:pt x="3753554" y="80641"/>
                  <a:pt x="3762832" y="67390"/>
                </a:cubicBezTo>
                <a:cubicBezTo>
                  <a:pt x="3772111" y="54140"/>
                  <a:pt x="3777420" y="44848"/>
                  <a:pt x="3778760" y="39513"/>
                </a:cubicBezTo>
                <a:cubicBezTo>
                  <a:pt x="3780102" y="34178"/>
                  <a:pt x="3781087" y="27740"/>
                  <a:pt x="3781718" y="20197"/>
                </a:cubicBezTo>
                <a:cubicBezTo>
                  <a:pt x="3782034" y="16425"/>
                  <a:pt x="3784307" y="15163"/>
                  <a:pt x="3788537" y="16411"/>
                </a:cubicBezTo>
                <a:close/>
                <a:moveTo>
                  <a:pt x="1208012" y="15340"/>
                </a:moveTo>
                <a:cubicBezTo>
                  <a:pt x="1209978" y="15315"/>
                  <a:pt x="1212458" y="15715"/>
                  <a:pt x="1215453" y="16540"/>
                </a:cubicBezTo>
                <a:cubicBezTo>
                  <a:pt x="1227435" y="19838"/>
                  <a:pt x="1236232" y="23366"/>
                  <a:pt x="1241847" y="27123"/>
                </a:cubicBezTo>
                <a:cubicBezTo>
                  <a:pt x="1247461" y="30880"/>
                  <a:pt x="1248669" y="35989"/>
                  <a:pt x="1245471" y="42449"/>
                </a:cubicBezTo>
                <a:cubicBezTo>
                  <a:pt x="1242273" y="48909"/>
                  <a:pt x="1239376" y="64271"/>
                  <a:pt x="1236781" y="88535"/>
                </a:cubicBezTo>
                <a:cubicBezTo>
                  <a:pt x="1245959" y="86800"/>
                  <a:pt x="1253889" y="85240"/>
                  <a:pt x="1260571" y="83857"/>
                </a:cubicBezTo>
                <a:cubicBezTo>
                  <a:pt x="1267254" y="82473"/>
                  <a:pt x="1273958" y="85384"/>
                  <a:pt x="1280683" y="92590"/>
                </a:cubicBezTo>
                <a:cubicBezTo>
                  <a:pt x="1287409" y="99796"/>
                  <a:pt x="1285480" y="104535"/>
                  <a:pt x="1274897" y="106808"/>
                </a:cubicBezTo>
                <a:cubicBezTo>
                  <a:pt x="1264314" y="109081"/>
                  <a:pt x="1251057" y="111809"/>
                  <a:pt x="1235125" y="114993"/>
                </a:cubicBezTo>
                <a:cubicBezTo>
                  <a:pt x="1233490" y="135456"/>
                  <a:pt x="1231790" y="154077"/>
                  <a:pt x="1230027" y="170855"/>
                </a:cubicBezTo>
                <a:cubicBezTo>
                  <a:pt x="1264357" y="168245"/>
                  <a:pt x="1288431" y="165793"/>
                  <a:pt x="1302247" y="163499"/>
                </a:cubicBezTo>
                <a:cubicBezTo>
                  <a:pt x="1316064" y="161204"/>
                  <a:pt x="1328178" y="163764"/>
                  <a:pt x="1338589" y="171178"/>
                </a:cubicBezTo>
                <a:cubicBezTo>
                  <a:pt x="1349000" y="178592"/>
                  <a:pt x="1353575" y="184693"/>
                  <a:pt x="1352313" y="189483"/>
                </a:cubicBezTo>
                <a:cubicBezTo>
                  <a:pt x="1351051" y="194273"/>
                  <a:pt x="1341973" y="196219"/>
                  <a:pt x="1325081" y="195323"/>
                </a:cubicBezTo>
                <a:cubicBezTo>
                  <a:pt x="1308188" y="194427"/>
                  <a:pt x="1289073" y="193979"/>
                  <a:pt x="1267734" y="193979"/>
                </a:cubicBezTo>
                <a:cubicBezTo>
                  <a:pt x="1247386" y="193979"/>
                  <a:pt x="1220100" y="196226"/>
                  <a:pt x="1185877" y="200722"/>
                </a:cubicBezTo>
                <a:cubicBezTo>
                  <a:pt x="1151654" y="205218"/>
                  <a:pt x="1126562" y="209014"/>
                  <a:pt x="1110601" y="212112"/>
                </a:cubicBezTo>
                <a:cubicBezTo>
                  <a:pt x="1094641" y="215209"/>
                  <a:pt x="1082308" y="218135"/>
                  <a:pt x="1073604" y="220888"/>
                </a:cubicBezTo>
                <a:cubicBezTo>
                  <a:pt x="1064899" y="223641"/>
                  <a:pt x="1054796" y="220332"/>
                  <a:pt x="1043296" y="210961"/>
                </a:cubicBezTo>
                <a:cubicBezTo>
                  <a:pt x="1031795" y="201590"/>
                  <a:pt x="1034240" y="196628"/>
                  <a:pt x="1050631" y="196076"/>
                </a:cubicBezTo>
                <a:cubicBezTo>
                  <a:pt x="1067021" y="195524"/>
                  <a:pt x="1098011" y="191376"/>
                  <a:pt x="1143598" y="183632"/>
                </a:cubicBezTo>
                <a:cubicBezTo>
                  <a:pt x="1144416" y="167069"/>
                  <a:pt x="1144824" y="150270"/>
                  <a:pt x="1144824" y="133233"/>
                </a:cubicBezTo>
                <a:cubicBezTo>
                  <a:pt x="1132908" y="136833"/>
                  <a:pt x="1120930" y="135313"/>
                  <a:pt x="1108891" y="128673"/>
                </a:cubicBezTo>
                <a:cubicBezTo>
                  <a:pt x="1096853" y="122034"/>
                  <a:pt x="1097222" y="117527"/>
                  <a:pt x="1109999" y="115154"/>
                </a:cubicBezTo>
                <a:cubicBezTo>
                  <a:pt x="1122776" y="112781"/>
                  <a:pt x="1134385" y="110468"/>
                  <a:pt x="1144824" y="108217"/>
                </a:cubicBezTo>
                <a:cubicBezTo>
                  <a:pt x="1144824" y="101061"/>
                  <a:pt x="1144175" y="93791"/>
                  <a:pt x="1142878" y="86406"/>
                </a:cubicBezTo>
                <a:cubicBezTo>
                  <a:pt x="1141580" y="79020"/>
                  <a:pt x="1138658" y="71004"/>
                  <a:pt x="1134112" y="62357"/>
                </a:cubicBezTo>
                <a:cubicBezTo>
                  <a:pt x="1129566" y="53710"/>
                  <a:pt x="1131818" y="50089"/>
                  <a:pt x="1140866" y="51494"/>
                </a:cubicBezTo>
                <a:cubicBezTo>
                  <a:pt x="1149915" y="52900"/>
                  <a:pt x="1158265" y="55434"/>
                  <a:pt x="1165915" y="59098"/>
                </a:cubicBezTo>
                <a:cubicBezTo>
                  <a:pt x="1173566" y="62762"/>
                  <a:pt x="1176473" y="67620"/>
                  <a:pt x="1174638" y="73671"/>
                </a:cubicBezTo>
                <a:cubicBezTo>
                  <a:pt x="1172802" y="79723"/>
                  <a:pt x="1171468" y="89173"/>
                  <a:pt x="1170637" y="102022"/>
                </a:cubicBezTo>
                <a:cubicBezTo>
                  <a:pt x="1179370" y="100416"/>
                  <a:pt x="1192419" y="97957"/>
                  <a:pt x="1209785" y="94644"/>
                </a:cubicBezTo>
                <a:cubicBezTo>
                  <a:pt x="1210574" y="86872"/>
                  <a:pt x="1210968" y="76310"/>
                  <a:pt x="1210968" y="62959"/>
                </a:cubicBezTo>
                <a:cubicBezTo>
                  <a:pt x="1210968" y="49279"/>
                  <a:pt x="1208721" y="37297"/>
                  <a:pt x="1204225" y="27016"/>
                </a:cubicBezTo>
                <a:cubicBezTo>
                  <a:pt x="1200853" y="19304"/>
                  <a:pt x="1202116" y="15412"/>
                  <a:pt x="1208012" y="15340"/>
                </a:cubicBezTo>
                <a:close/>
                <a:moveTo>
                  <a:pt x="455068" y="8710"/>
                </a:moveTo>
                <a:cubicBezTo>
                  <a:pt x="456749" y="8441"/>
                  <a:pt x="458954" y="8542"/>
                  <a:pt x="461682" y="9011"/>
                </a:cubicBezTo>
                <a:cubicBezTo>
                  <a:pt x="472595" y="10890"/>
                  <a:pt x="482518" y="14199"/>
                  <a:pt x="491452" y="18938"/>
                </a:cubicBezTo>
                <a:cubicBezTo>
                  <a:pt x="500386" y="23678"/>
                  <a:pt x="502810" y="28865"/>
                  <a:pt x="498723" y="34501"/>
                </a:cubicBezTo>
                <a:cubicBezTo>
                  <a:pt x="494636" y="40137"/>
                  <a:pt x="492184" y="56793"/>
                  <a:pt x="491366" y="84470"/>
                </a:cubicBezTo>
                <a:cubicBezTo>
                  <a:pt x="520807" y="80125"/>
                  <a:pt x="539636" y="75665"/>
                  <a:pt x="547853" y="71090"/>
                </a:cubicBezTo>
                <a:cubicBezTo>
                  <a:pt x="556069" y="66516"/>
                  <a:pt x="563799" y="66408"/>
                  <a:pt x="571041" y="70768"/>
                </a:cubicBezTo>
                <a:cubicBezTo>
                  <a:pt x="578282" y="75127"/>
                  <a:pt x="585711" y="80182"/>
                  <a:pt x="593325" y="85932"/>
                </a:cubicBezTo>
                <a:cubicBezTo>
                  <a:pt x="600940" y="91683"/>
                  <a:pt x="601478" y="97164"/>
                  <a:pt x="594939" y="102377"/>
                </a:cubicBezTo>
                <a:cubicBezTo>
                  <a:pt x="588399" y="107590"/>
                  <a:pt x="580419" y="123991"/>
                  <a:pt x="570998" y="151582"/>
                </a:cubicBezTo>
                <a:cubicBezTo>
                  <a:pt x="584492" y="166022"/>
                  <a:pt x="582068" y="173773"/>
                  <a:pt x="563727" y="174834"/>
                </a:cubicBezTo>
                <a:cubicBezTo>
                  <a:pt x="545386" y="175896"/>
                  <a:pt x="520814" y="178090"/>
                  <a:pt x="490011" y="181417"/>
                </a:cubicBezTo>
                <a:cubicBezTo>
                  <a:pt x="490011" y="247382"/>
                  <a:pt x="489040" y="287885"/>
                  <a:pt x="487097" y="302928"/>
                </a:cubicBezTo>
                <a:cubicBezTo>
                  <a:pt x="485153" y="317971"/>
                  <a:pt x="481117" y="326070"/>
                  <a:pt x="474986" y="327224"/>
                </a:cubicBezTo>
                <a:cubicBezTo>
                  <a:pt x="468856" y="328379"/>
                  <a:pt x="465299" y="319115"/>
                  <a:pt x="464317" y="299433"/>
                </a:cubicBezTo>
                <a:cubicBezTo>
                  <a:pt x="463335" y="279751"/>
                  <a:pt x="462844" y="241000"/>
                  <a:pt x="462844" y="183180"/>
                </a:cubicBezTo>
                <a:cubicBezTo>
                  <a:pt x="449034" y="184041"/>
                  <a:pt x="430965" y="186127"/>
                  <a:pt x="408638" y="189440"/>
                </a:cubicBezTo>
                <a:cubicBezTo>
                  <a:pt x="407892" y="196854"/>
                  <a:pt x="406415" y="202386"/>
                  <a:pt x="404207" y="206035"/>
                </a:cubicBezTo>
                <a:cubicBezTo>
                  <a:pt x="401998" y="209685"/>
                  <a:pt x="398904" y="210301"/>
                  <a:pt x="394925" y="207885"/>
                </a:cubicBezTo>
                <a:cubicBezTo>
                  <a:pt x="390946" y="205469"/>
                  <a:pt x="388042" y="199460"/>
                  <a:pt x="386213" y="189859"/>
                </a:cubicBezTo>
                <a:cubicBezTo>
                  <a:pt x="384385" y="180259"/>
                  <a:pt x="381442" y="165976"/>
                  <a:pt x="377383" y="147011"/>
                </a:cubicBezTo>
                <a:cubicBezTo>
                  <a:pt x="373325" y="128046"/>
                  <a:pt x="368783" y="114010"/>
                  <a:pt x="363756" y="104904"/>
                </a:cubicBezTo>
                <a:cubicBezTo>
                  <a:pt x="358730" y="95798"/>
                  <a:pt x="360297" y="91245"/>
                  <a:pt x="368456" y="91245"/>
                </a:cubicBezTo>
                <a:cubicBezTo>
                  <a:pt x="374336" y="91245"/>
                  <a:pt x="380162" y="91916"/>
                  <a:pt x="385934" y="93257"/>
                </a:cubicBezTo>
                <a:cubicBezTo>
                  <a:pt x="391706" y="94597"/>
                  <a:pt x="402192" y="94619"/>
                  <a:pt x="417392" y="93321"/>
                </a:cubicBezTo>
                <a:cubicBezTo>
                  <a:pt x="432593" y="92023"/>
                  <a:pt x="447743" y="90184"/>
                  <a:pt x="462844" y="87804"/>
                </a:cubicBezTo>
                <a:cubicBezTo>
                  <a:pt x="462844" y="53258"/>
                  <a:pt x="459922" y="31020"/>
                  <a:pt x="454078" y="21089"/>
                </a:cubicBezTo>
                <a:cubicBezTo>
                  <a:pt x="449696" y="13642"/>
                  <a:pt x="450026" y="9515"/>
                  <a:pt x="455068" y="8710"/>
                </a:cubicBezTo>
                <a:close/>
                <a:moveTo>
                  <a:pt x="2237412" y="7796"/>
                </a:moveTo>
                <a:cubicBezTo>
                  <a:pt x="2241587" y="8126"/>
                  <a:pt x="2247331" y="9442"/>
                  <a:pt x="2254645" y="11743"/>
                </a:cubicBezTo>
                <a:cubicBezTo>
                  <a:pt x="2269272" y="16117"/>
                  <a:pt x="2274786" y="22516"/>
                  <a:pt x="2271186" y="30941"/>
                </a:cubicBezTo>
                <a:cubicBezTo>
                  <a:pt x="2267587" y="39366"/>
                  <a:pt x="2265787" y="56786"/>
                  <a:pt x="2265787" y="83200"/>
                </a:cubicBezTo>
                <a:cubicBezTo>
                  <a:pt x="2265787" y="110060"/>
                  <a:pt x="2265070" y="130925"/>
                  <a:pt x="2263636" y="145796"/>
                </a:cubicBezTo>
                <a:cubicBezTo>
                  <a:pt x="2262202" y="160666"/>
                  <a:pt x="2258983" y="169263"/>
                  <a:pt x="2253978" y="171586"/>
                </a:cubicBezTo>
                <a:cubicBezTo>
                  <a:pt x="2248973" y="173909"/>
                  <a:pt x="2243814" y="170199"/>
                  <a:pt x="2238501" y="160455"/>
                </a:cubicBezTo>
                <a:cubicBezTo>
                  <a:pt x="2233188" y="150711"/>
                  <a:pt x="2232106" y="140981"/>
                  <a:pt x="2235253" y="131265"/>
                </a:cubicBezTo>
                <a:cubicBezTo>
                  <a:pt x="2238401" y="121550"/>
                  <a:pt x="2239975" y="103284"/>
                  <a:pt x="2239975" y="76468"/>
                </a:cubicBezTo>
                <a:cubicBezTo>
                  <a:pt x="2239975" y="49465"/>
                  <a:pt x="2237727" y="32418"/>
                  <a:pt x="2233231" y="25327"/>
                </a:cubicBezTo>
                <a:cubicBezTo>
                  <a:pt x="2228736" y="18236"/>
                  <a:pt x="2227524" y="13048"/>
                  <a:pt x="2229596" y="9764"/>
                </a:cubicBezTo>
                <a:cubicBezTo>
                  <a:pt x="2230632" y="8122"/>
                  <a:pt x="2233238" y="7466"/>
                  <a:pt x="2237412" y="7796"/>
                </a:cubicBezTo>
                <a:close/>
                <a:moveTo>
                  <a:pt x="2598295" y="5780"/>
                </a:moveTo>
                <a:cubicBezTo>
                  <a:pt x="2600001" y="5866"/>
                  <a:pt x="2602086" y="6326"/>
                  <a:pt x="2604549" y="7162"/>
                </a:cubicBezTo>
                <a:cubicBezTo>
                  <a:pt x="2614401" y="10503"/>
                  <a:pt x="2622754" y="15056"/>
                  <a:pt x="2629609" y="20821"/>
                </a:cubicBezTo>
                <a:cubicBezTo>
                  <a:pt x="2636463" y="26585"/>
                  <a:pt x="2638152" y="31454"/>
                  <a:pt x="2634674" y="35426"/>
                </a:cubicBezTo>
                <a:cubicBezTo>
                  <a:pt x="2631197" y="39398"/>
                  <a:pt x="2627981" y="43234"/>
                  <a:pt x="2625027" y="46934"/>
                </a:cubicBezTo>
                <a:cubicBezTo>
                  <a:pt x="2656002" y="79128"/>
                  <a:pt x="2677713" y="100559"/>
                  <a:pt x="2690160" y="111228"/>
                </a:cubicBezTo>
                <a:cubicBezTo>
                  <a:pt x="2702608" y="121898"/>
                  <a:pt x="2715428" y="130975"/>
                  <a:pt x="2728621" y="138461"/>
                </a:cubicBezTo>
                <a:cubicBezTo>
                  <a:pt x="2741814" y="145946"/>
                  <a:pt x="2756867" y="152829"/>
                  <a:pt x="2773782" y="159110"/>
                </a:cubicBezTo>
                <a:cubicBezTo>
                  <a:pt x="2790696" y="165391"/>
                  <a:pt x="2792008" y="170073"/>
                  <a:pt x="2777718" y="173157"/>
                </a:cubicBezTo>
                <a:cubicBezTo>
                  <a:pt x="2763428" y="176240"/>
                  <a:pt x="2747754" y="177312"/>
                  <a:pt x="2730696" y="176372"/>
                </a:cubicBezTo>
                <a:cubicBezTo>
                  <a:pt x="2713639" y="175433"/>
                  <a:pt x="2701636" y="170497"/>
                  <a:pt x="2694688" y="161563"/>
                </a:cubicBezTo>
                <a:cubicBezTo>
                  <a:pt x="2687740" y="152629"/>
                  <a:pt x="2678154" y="140081"/>
                  <a:pt x="2665929" y="123920"/>
                </a:cubicBezTo>
                <a:cubicBezTo>
                  <a:pt x="2653704" y="107758"/>
                  <a:pt x="2637123" y="86119"/>
                  <a:pt x="2616186" y="59001"/>
                </a:cubicBezTo>
                <a:cubicBezTo>
                  <a:pt x="2606334" y="79393"/>
                  <a:pt x="2595748" y="97512"/>
                  <a:pt x="2584426" y="113358"/>
                </a:cubicBezTo>
                <a:cubicBezTo>
                  <a:pt x="2573104" y="129204"/>
                  <a:pt x="2559223" y="145803"/>
                  <a:pt x="2542782" y="163154"/>
                </a:cubicBezTo>
                <a:cubicBezTo>
                  <a:pt x="2526341" y="180506"/>
                  <a:pt x="2507118" y="194255"/>
                  <a:pt x="2485113" y="204400"/>
                </a:cubicBezTo>
                <a:cubicBezTo>
                  <a:pt x="2463108" y="214546"/>
                  <a:pt x="2460537" y="211940"/>
                  <a:pt x="2477402" y="196581"/>
                </a:cubicBezTo>
                <a:cubicBezTo>
                  <a:pt x="2494266" y="181223"/>
                  <a:pt x="2510334" y="164782"/>
                  <a:pt x="2525606" y="147258"/>
                </a:cubicBezTo>
                <a:cubicBezTo>
                  <a:pt x="2540878" y="129734"/>
                  <a:pt x="2553831" y="112777"/>
                  <a:pt x="2564465" y="96386"/>
                </a:cubicBezTo>
                <a:cubicBezTo>
                  <a:pt x="2575098" y="79995"/>
                  <a:pt x="2583100" y="64515"/>
                  <a:pt x="2588470" y="49946"/>
                </a:cubicBezTo>
                <a:cubicBezTo>
                  <a:pt x="2593840" y="35376"/>
                  <a:pt x="2595400" y="23767"/>
                  <a:pt x="2593149" y="15120"/>
                </a:cubicBezTo>
                <a:cubicBezTo>
                  <a:pt x="2591460" y="8635"/>
                  <a:pt x="2593176" y="5521"/>
                  <a:pt x="2598295" y="5780"/>
                </a:cubicBezTo>
                <a:close/>
                <a:moveTo>
                  <a:pt x="1531085" y="4860"/>
                </a:moveTo>
                <a:cubicBezTo>
                  <a:pt x="1535258" y="4860"/>
                  <a:pt x="1543063" y="6957"/>
                  <a:pt x="1554499" y="11152"/>
                </a:cubicBezTo>
                <a:cubicBezTo>
                  <a:pt x="1565935" y="15346"/>
                  <a:pt x="1569983" y="19992"/>
                  <a:pt x="1566642" y="25090"/>
                </a:cubicBezTo>
                <a:cubicBezTo>
                  <a:pt x="1563300" y="30188"/>
                  <a:pt x="1560246" y="36423"/>
                  <a:pt x="1557478" y="43794"/>
                </a:cubicBezTo>
                <a:cubicBezTo>
                  <a:pt x="1554710" y="51164"/>
                  <a:pt x="1551341" y="57976"/>
                  <a:pt x="1547368" y="64228"/>
                </a:cubicBezTo>
                <a:cubicBezTo>
                  <a:pt x="1562182" y="62479"/>
                  <a:pt x="1578372" y="60253"/>
                  <a:pt x="1595939" y="57549"/>
                </a:cubicBezTo>
                <a:cubicBezTo>
                  <a:pt x="1613505" y="54846"/>
                  <a:pt x="1627562" y="52584"/>
                  <a:pt x="1638110" y="50763"/>
                </a:cubicBezTo>
                <a:cubicBezTo>
                  <a:pt x="1648657" y="48942"/>
                  <a:pt x="1659082" y="48988"/>
                  <a:pt x="1669386" y="50903"/>
                </a:cubicBezTo>
                <a:cubicBezTo>
                  <a:pt x="1679689" y="52817"/>
                  <a:pt x="1687347" y="57388"/>
                  <a:pt x="1692359" y="64616"/>
                </a:cubicBezTo>
                <a:cubicBezTo>
                  <a:pt x="1697370" y="71843"/>
                  <a:pt x="1696560" y="76088"/>
                  <a:pt x="1689928" y="77350"/>
                </a:cubicBezTo>
                <a:cubicBezTo>
                  <a:pt x="1683296" y="78612"/>
                  <a:pt x="1672698" y="78791"/>
                  <a:pt x="1658136" y="77887"/>
                </a:cubicBezTo>
                <a:cubicBezTo>
                  <a:pt x="1643573" y="76984"/>
                  <a:pt x="1626770" y="77203"/>
                  <a:pt x="1607726" y="78544"/>
                </a:cubicBezTo>
                <a:cubicBezTo>
                  <a:pt x="1588682" y="79884"/>
                  <a:pt x="1566771" y="82261"/>
                  <a:pt x="1541991" y="85674"/>
                </a:cubicBezTo>
                <a:cubicBezTo>
                  <a:pt x="1534462" y="102438"/>
                  <a:pt x="1526805" y="116126"/>
                  <a:pt x="1519018" y="126737"/>
                </a:cubicBezTo>
                <a:cubicBezTo>
                  <a:pt x="1521068" y="128257"/>
                  <a:pt x="1529891" y="127250"/>
                  <a:pt x="1545486" y="123715"/>
                </a:cubicBezTo>
                <a:cubicBezTo>
                  <a:pt x="1561081" y="120180"/>
                  <a:pt x="1571779" y="117255"/>
                  <a:pt x="1577580" y="114939"/>
                </a:cubicBezTo>
                <a:cubicBezTo>
                  <a:pt x="1583380" y="112623"/>
                  <a:pt x="1589790" y="112659"/>
                  <a:pt x="1596810" y="115047"/>
                </a:cubicBezTo>
                <a:cubicBezTo>
                  <a:pt x="1603829" y="117434"/>
                  <a:pt x="1610164" y="120213"/>
                  <a:pt x="1615814" y="123382"/>
                </a:cubicBezTo>
                <a:cubicBezTo>
                  <a:pt x="1621464" y="126551"/>
                  <a:pt x="1622712" y="133334"/>
                  <a:pt x="1619557" y="143731"/>
                </a:cubicBezTo>
                <a:cubicBezTo>
                  <a:pt x="1616402" y="154127"/>
                  <a:pt x="1615269" y="165291"/>
                  <a:pt x="1616158" y="177222"/>
                </a:cubicBezTo>
                <a:cubicBezTo>
                  <a:pt x="1617047" y="189153"/>
                  <a:pt x="1617940" y="203210"/>
                  <a:pt x="1618836" y="219393"/>
                </a:cubicBezTo>
                <a:cubicBezTo>
                  <a:pt x="1619733" y="235576"/>
                  <a:pt x="1620643" y="250332"/>
                  <a:pt x="1621568" y="263661"/>
                </a:cubicBezTo>
                <a:cubicBezTo>
                  <a:pt x="1622493" y="276991"/>
                  <a:pt x="1621023" y="288248"/>
                  <a:pt x="1617158" y="297432"/>
                </a:cubicBezTo>
                <a:cubicBezTo>
                  <a:pt x="1613294" y="306617"/>
                  <a:pt x="1607475" y="314168"/>
                  <a:pt x="1599703" y="320083"/>
                </a:cubicBezTo>
                <a:cubicBezTo>
                  <a:pt x="1591931" y="325998"/>
                  <a:pt x="1586915" y="324790"/>
                  <a:pt x="1584656" y="316458"/>
                </a:cubicBezTo>
                <a:cubicBezTo>
                  <a:pt x="1582398" y="308127"/>
                  <a:pt x="1576716" y="298200"/>
                  <a:pt x="1567609" y="286677"/>
                </a:cubicBezTo>
                <a:cubicBezTo>
                  <a:pt x="1558504" y="275155"/>
                  <a:pt x="1558643" y="270767"/>
                  <a:pt x="1568029" y="273513"/>
                </a:cubicBezTo>
                <a:cubicBezTo>
                  <a:pt x="1577415" y="276259"/>
                  <a:pt x="1583714" y="277611"/>
                  <a:pt x="1586926" y="277568"/>
                </a:cubicBezTo>
                <a:cubicBezTo>
                  <a:pt x="1590138" y="277525"/>
                  <a:pt x="1591744" y="267178"/>
                  <a:pt x="1591744" y="246528"/>
                </a:cubicBezTo>
                <a:cubicBezTo>
                  <a:pt x="1591744" y="222451"/>
                  <a:pt x="1590877" y="198295"/>
                  <a:pt x="1589141" y="174060"/>
                </a:cubicBezTo>
                <a:cubicBezTo>
                  <a:pt x="1587406" y="149825"/>
                  <a:pt x="1584004" y="136962"/>
                  <a:pt x="1578935" y="135471"/>
                </a:cubicBezTo>
                <a:cubicBezTo>
                  <a:pt x="1573865" y="133979"/>
                  <a:pt x="1555241" y="136582"/>
                  <a:pt x="1523062" y="143279"/>
                </a:cubicBezTo>
                <a:lnTo>
                  <a:pt x="1523062" y="170855"/>
                </a:lnTo>
                <a:cubicBezTo>
                  <a:pt x="1529558" y="170941"/>
                  <a:pt x="1539381" y="169163"/>
                  <a:pt x="1552531" y="165520"/>
                </a:cubicBezTo>
                <a:cubicBezTo>
                  <a:pt x="1565681" y="161878"/>
                  <a:pt x="1574181" y="163491"/>
                  <a:pt x="1578031" y="170360"/>
                </a:cubicBezTo>
                <a:cubicBezTo>
                  <a:pt x="1581882" y="177229"/>
                  <a:pt x="1577343" y="181983"/>
                  <a:pt x="1564415" y="184622"/>
                </a:cubicBezTo>
                <a:cubicBezTo>
                  <a:pt x="1551487" y="187260"/>
                  <a:pt x="1537703" y="188580"/>
                  <a:pt x="1523062" y="188580"/>
                </a:cubicBezTo>
                <a:cubicBezTo>
                  <a:pt x="1523062" y="197643"/>
                  <a:pt x="1522165" y="207035"/>
                  <a:pt x="1520373" y="216758"/>
                </a:cubicBezTo>
                <a:cubicBezTo>
                  <a:pt x="1533064" y="216830"/>
                  <a:pt x="1544572" y="215048"/>
                  <a:pt x="1554897" y="211413"/>
                </a:cubicBezTo>
                <a:cubicBezTo>
                  <a:pt x="1565222" y="207777"/>
                  <a:pt x="1573070" y="209620"/>
                  <a:pt x="1578440" y="216941"/>
                </a:cubicBezTo>
                <a:cubicBezTo>
                  <a:pt x="1583811" y="224262"/>
                  <a:pt x="1577662" y="229463"/>
                  <a:pt x="1559995" y="232547"/>
                </a:cubicBezTo>
                <a:cubicBezTo>
                  <a:pt x="1542328" y="235630"/>
                  <a:pt x="1528977" y="235372"/>
                  <a:pt x="1519943" y="231772"/>
                </a:cubicBezTo>
                <a:cubicBezTo>
                  <a:pt x="1518336" y="255018"/>
                  <a:pt x="1513959" y="273427"/>
                  <a:pt x="1506811" y="287000"/>
                </a:cubicBezTo>
                <a:cubicBezTo>
                  <a:pt x="1499662" y="300573"/>
                  <a:pt x="1493359" y="302685"/>
                  <a:pt x="1487903" y="293335"/>
                </a:cubicBezTo>
                <a:cubicBezTo>
                  <a:pt x="1482447" y="283985"/>
                  <a:pt x="1481755" y="274646"/>
                  <a:pt x="1485827" y="265318"/>
                </a:cubicBezTo>
                <a:cubicBezTo>
                  <a:pt x="1489900" y="255989"/>
                  <a:pt x="1493048" y="245550"/>
                  <a:pt x="1495270" y="233999"/>
                </a:cubicBezTo>
                <a:cubicBezTo>
                  <a:pt x="1497493" y="222448"/>
                  <a:pt x="1499278" y="206157"/>
                  <a:pt x="1500626" y="185127"/>
                </a:cubicBezTo>
                <a:cubicBezTo>
                  <a:pt x="1501975" y="164097"/>
                  <a:pt x="1502591" y="150850"/>
                  <a:pt x="1502476" y="145387"/>
                </a:cubicBezTo>
                <a:cubicBezTo>
                  <a:pt x="1492151" y="164216"/>
                  <a:pt x="1479865" y="180517"/>
                  <a:pt x="1465618" y="194291"/>
                </a:cubicBezTo>
                <a:cubicBezTo>
                  <a:pt x="1451371" y="208064"/>
                  <a:pt x="1434185" y="219554"/>
                  <a:pt x="1414058" y="228761"/>
                </a:cubicBezTo>
                <a:cubicBezTo>
                  <a:pt x="1393932" y="237967"/>
                  <a:pt x="1392537" y="234884"/>
                  <a:pt x="1409874" y="219511"/>
                </a:cubicBezTo>
                <a:cubicBezTo>
                  <a:pt x="1427212" y="204139"/>
                  <a:pt x="1445252" y="185070"/>
                  <a:pt x="1463994" y="162305"/>
                </a:cubicBezTo>
                <a:cubicBezTo>
                  <a:pt x="1482737" y="139540"/>
                  <a:pt x="1499673" y="114548"/>
                  <a:pt x="1514802" y="87330"/>
                </a:cubicBezTo>
                <a:cubicBezTo>
                  <a:pt x="1480371" y="91790"/>
                  <a:pt x="1458143" y="95157"/>
                  <a:pt x="1448120" y="97430"/>
                </a:cubicBezTo>
                <a:cubicBezTo>
                  <a:pt x="1438096" y="99702"/>
                  <a:pt x="1428481" y="97175"/>
                  <a:pt x="1419274" y="89847"/>
                </a:cubicBezTo>
                <a:cubicBezTo>
                  <a:pt x="1410068" y="82519"/>
                  <a:pt x="1408057" y="78457"/>
                  <a:pt x="1413241" y="77662"/>
                </a:cubicBezTo>
                <a:cubicBezTo>
                  <a:pt x="1418425" y="76866"/>
                  <a:pt x="1428208" y="76242"/>
                  <a:pt x="1442592" y="75790"/>
                </a:cubicBezTo>
                <a:cubicBezTo>
                  <a:pt x="1456975" y="75338"/>
                  <a:pt x="1482658" y="72539"/>
                  <a:pt x="1519641" y="67390"/>
                </a:cubicBezTo>
                <a:cubicBezTo>
                  <a:pt x="1529909" y="42281"/>
                  <a:pt x="1533021" y="25582"/>
                  <a:pt x="1528977" y="17293"/>
                </a:cubicBezTo>
                <a:cubicBezTo>
                  <a:pt x="1524933" y="9004"/>
                  <a:pt x="1525636" y="4860"/>
                  <a:pt x="1531085" y="4860"/>
                </a:cubicBezTo>
                <a:close/>
                <a:moveTo>
                  <a:pt x="1903246" y="3"/>
                </a:moveTo>
                <a:cubicBezTo>
                  <a:pt x="1904612" y="34"/>
                  <a:pt x="1906185" y="416"/>
                  <a:pt x="1907963" y="1149"/>
                </a:cubicBezTo>
                <a:cubicBezTo>
                  <a:pt x="1915076" y="4082"/>
                  <a:pt x="1921579" y="8291"/>
                  <a:pt x="1927473" y="13776"/>
                </a:cubicBezTo>
                <a:cubicBezTo>
                  <a:pt x="1933367" y="19261"/>
                  <a:pt x="1934661" y="23330"/>
                  <a:pt x="1931356" y="25983"/>
                </a:cubicBezTo>
                <a:cubicBezTo>
                  <a:pt x="1928050" y="28636"/>
                  <a:pt x="1922949" y="31045"/>
                  <a:pt x="1916051" y="33211"/>
                </a:cubicBezTo>
                <a:cubicBezTo>
                  <a:pt x="1935869" y="33211"/>
                  <a:pt x="1949345" y="31407"/>
                  <a:pt x="1956480" y="27801"/>
                </a:cubicBezTo>
                <a:cubicBezTo>
                  <a:pt x="1963614" y="24194"/>
                  <a:pt x="1970562" y="24083"/>
                  <a:pt x="1977323" y="27467"/>
                </a:cubicBezTo>
                <a:cubicBezTo>
                  <a:pt x="1984084" y="30852"/>
                  <a:pt x="1990186" y="35189"/>
                  <a:pt x="1995628" y="40481"/>
                </a:cubicBezTo>
                <a:cubicBezTo>
                  <a:pt x="2001070" y="45773"/>
                  <a:pt x="2000594" y="49845"/>
                  <a:pt x="1994198" y="52699"/>
                </a:cubicBezTo>
                <a:cubicBezTo>
                  <a:pt x="1987802" y="55553"/>
                  <a:pt x="1981740" y="60507"/>
                  <a:pt x="1976011" y="67562"/>
                </a:cubicBezTo>
                <a:cubicBezTo>
                  <a:pt x="1970282" y="74618"/>
                  <a:pt x="1962194" y="83136"/>
                  <a:pt x="1951747" y="93117"/>
                </a:cubicBezTo>
                <a:cubicBezTo>
                  <a:pt x="1941300" y="103098"/>
                  <a:pt x="1930606" y="111963"/>
                  <a:pt x="1919665" y="119714"/>
                </a:cubicBezTo>
                <a:lnTo>
                  <a:pt x="1915116" y="122226"/>
                </a:lnTo>
                <a:lnTo>
                  <a:pt x="1919146" y="121797"/>
                </a:lnTo>
                <a:cubicBezTo>
                  <a:pt x="1920767" y="121988"/>
                  <a:pt x="1922657" y="122512"/>
                  <a:pt x="1924816" y="123371"/>
                </a:cubicBezTo>
                <a:cubicBezTo>
                  <a:pt x="1933456" y="126805"/>
                  <a:pt x="1939781" y="131079"/>
                  <a:pt x="1943789" y="136191"/>
                </a:cubicBezTo>
                <a:cubicBezTo>
                  <a:pt x="1947797" y="141303"/>
                  <a:pt x="1947757" y="145308"/>
                  <a:pt x="1943670" y="148205"/>
                </a:cubicBezTo>
                <a:cubicBezTo>
                  <a:pt x="1939583" y="151101"/>
                  <a:pt x="1935331" y="153267"/>
                  <a:pt x="1930915" y="154701"/>
                </a:cubicBezTo>
                <a:cubicBezTo>
                  <a:pt x="1939504" y="154701"/>
                  <a:pt x="1948739" y="153625"/>
                  <a:pt x="1958620" y="151474"/>
                </a:cubicBezTo>
                <a:cubicBezTo>
                  <a:pt x="1968500" y="149323"/>
                  <a:pt x="1976187" y="146617"/>
                  <a:pt x="1981679" y="143354"/>
                </a:cubicBezTo>
                <a:cubicBezTo>
                  <a:pt x="1987171" y="140092"/>
                  <a:pt x="1994015" y="140389"/>
                  <a:pt x="2002211" y="144247"/>
                </a:cubicBezTo>
                <a:cubicBezTo>
                  <a:pt x="2010406" y="148104"/>
                  <a:pt x="2017892" y="153292"/>
                  <a:pt x="2024667" y="159809"/>
                </a:cubicBezTo>
                <a:cubicBezTo>
                  <a:pt x="2031443" y="166327"/>
                  <a:pt x="2031418" y="171500"/>
                  <a:pt x="2024592" y="175329"/>
                </a:cubicBezTo>
                <a:cubicBezTo>
                  <a:pt x="2017766" y="179158"/>
                  <a:pt x="2009442" y="186873"/>
                  <a:pt x="1999619" y="198474"/>
                </a:cubicBezTo>
                <a:cubicBezTo>
                  <a:pt x="1989795" y="210075"/>
                  <a:pt x="1974254" y="225602"/>
                  <a:pt x="1952995" y="245055"/>
                </a:cubicBezTo>
                <a:cubicBezTo>
                  <a:pt x="1931736" y="264507"/>
                  <a:pt x="1907382" y="280862"/>
                  <a:pt x="1879935" y="294120"/>
                </a:cubicBezTo>
                <a:cubicBezTo>
                  <a:pt x="1852488" y="307377"/>
                  <a:pt x="1825525" y="315372"/>
                  <a:pt x="1799046" y="318104"/>
                </a:cubicBezTo>
                <a:cubicBezTo>
                  <a:pt x="1772566" y="320836"/>
                  <a:pt x="1771369" y="317520"/>
                  <a:pt x="1795454" y="308155"/>
                </a:cubicBezTo>
                <a:cubicBezTo>
                  <a:pt x="1819538" y="298791"/>
                  <a:pt x="1843550" y="287455"/>
                  <a:pt x="1867492" y="274148"/>
                </a:cubicBezTo>
                <a:cubicBezTo>
                  <a:pt x="1891432" y="260840"/>
                  <a:pt x="1908465" y="249683"/>
                  <a:pt x="1918589" y="240678"/>
                </a:cubicBezTo>
                <a:cubicBezTo>
                  <a:pt x="1912265" y="236777"/>
                  <a:pt x="1903937" y="228897"/>
                  <a:pt x="1893605" y="217038"/>
                </a:cubicBezTo>
                <a:cubicBezTo>
                  <a:pt x="1883273" y="205178"/>
                  <a:pt x="1881115" y="198342"/>
                  <a:pt x="1887131" y="196528"/>
                </a:cubicBezTo>
                <a:cubicBezTo>
                  <a:pt x="1893146" y="194714"/>
                  <a:pt x="1902370" y="196248"/>
                  <a:pt x="1914804" y="201131"/>
                </a:cubicBezTo>
                <a:cubicBezTo>
                  <a:pt x="1927237" y="206014"/>
                  <a:pt x="1933804" y="215718"/>
                  <a:pt x="1934507" y="230245"/>
                </a:cubicBezTo>
                <a:cubicBezTo>
                  <a:pt x="1944144" y="220350"/>
                  <a:pt x="1954250" y="208570"/>
                  <a:pt x="1964826" y="194904"/>
                </a:cubicBezTo>
                <a:cubicBezTo>
                  <a:pt x="1975402" y="181237"/>
                  <a:pt x="1980690" y="172354"/>
                  <a:pt x="1980690" y="168252"/>
                </a:cubicBezTo>
                <a:cubicBezTo>
                  <a:pt x="1980690" y="166503"/>
                  <a:pt x="1976531" y="166528"/>
                  <a:pt x="1968213" y="168328"/>
                </a:cubicBezTo>
                <a:cubicBezTo>
                  <a:pt x="1959896" y="170127"/>
                  <a:pt x="1951400" y="171701"/>
                  <a:pt x="1942724" y="173049"/>
                </a:cubicBezTo>
                <a:cubicBezTo>
                  <a:pt x="1934048" y="174397"/>
                  <a:pt x="1926606" y="172375"/>
                  <a:pt x="1920396" y="166983"/>
                </a:cubicBezTo>
                <a:cubicBezTo>
                  <a:pt x="1907461" y="180836"/>
                  <a:pt x="1891823" y="192573"/>
                  <a:pt x="1873482" y="202196"/>
                </a:cubicBezTo>
                <a:cubicBezTo>
                  <a:pt x="1855141" y="211818"/>
                  <a:pt x="1838055" y="218475"/>
                  <a:pt x="1822223" y="222168"/>
                </a:cubicBezTo>
                <a:cubicBezTo>
                  <a:pt x="1806392" y="225861"/>
                  <a:pt x="1806349" y="222645"/>
                  <a:pt x="1822094" y="212521"/>
                </a:cubicBezTo>
                <a:cubicBezTo>
                  <a:pt x="1837839" y="202396"/>
                  <a:pt x="1853904" y="191358"/>
                  <a:pt x="1870288" y="179405"/>
                </a:cubicBezTo>
                <a:cubicBezTo>
                  <a:pt x="1886672" y="167453"/>
                  <a:pt x="1897696" y="156898"/>
                  <a:pt x="1903360" y="147742"/>
                </a:cubicBezTo>
                <a:cubicBezTo>
                  <a:pt x="1909024" y="138586"/>
                  <a:pt x="1911856" y="132373"/>
                  <a:pt x="1911856" y="129104"/>
                </a:cubicBezTo>
                <a:cubicBezTo>
                  <a:pt x="1911856" y="127289"/>
                  <a:pt x="1912127" y="125810"/>
                  <a:pt x="1912666" y="124664"/>
                </a:cubicBezTo>
                <a:lnTo>
                  <a:pt x="1915078" y="122247"/>
                </a:lnTo>
                <a:lnTo>
                  <a:pt x="1873719" y="145086"/>
                </a:lnTo>
                <a:cubicBezTo>
                  <a:pt x="1854030" y="154249"/>
                  <a:pt x="1835441" y="159290"/>
                  <a:pt x="1817953" y="160207"/>
                </a:cubicBezTo>
                <a:cubicBezTo>
                  <a:pt x="1800465" y="161125"/>
                  <a:pt x="1798856" y="158010"/>
                  <a:pt x="1813124" y="150861"/>
                </a:cubicBezTo>
                <a:cubicBezTo>
                  <a:pt x="1827393" y="143713"/>
                  <a:pt x="1841339" y="136847"/>
                  <a:pt x="1854962" y="130265"/>
                </a:cubicBezTo>
                <a:cubicBezTo>
                  <a:pt x="1868585" y="123683"/>
                  <a:pt x="1883047" y="115746"/>
                  <a:pt x="1898348" y="106453"/>
                </a:cubicBezTo>
                <a:cubicBezTo>
                  <a:pt x="1883477" y="95354"/>
                  <a:pt x="1875034" y="86441"/>
                  <a:pt x="1873020" y="79716"/>
                </a:cubicBezTo>
                <a:lnTo>
                  <a:pt x="1874467" y="74080"/>
                </a:lnTo>
                <a:lnTo>
                  <a:pt x="1872848" y="75360"/>
                </a:lnTo>
                <a:cubicBezTo>
                  <a:pt x="1857855" y="86710"/>
                  <a:pt x="1841034" y="94920"/>
                  <a:pt x="1822384" y="99989"/>
                </a:cubicBezTo>
                <a:cubicBezTo>
                  <a:pt x="1803735" y="105059"/>
                  <a:pt x="1802677" y="101882"/>
                  <a:pt x="1819212" y="90460"/>
                </a:cubicBezTo>
                <a:cubicBezTo>
                  <a:pt x="1835746" y="79038"/>
                  <a:pt x="1852628" y="64716"/>
                  <a:pt x="1869858" y="47493"/>
                </a:cubicBezTo>
                <a:cubicBezTo>
                  <a:pt x="1887088" y="30271"/>
                  <a:pt x="1895967" y="17508"/>
                  <a:pt x="1896498" y="9205"/>
                </a:cubicBezTo>
                <a:cubicBezTo>
                  <a:pt x="1896896" y="2978"/>
                  <a:pt x="1899145" y="-89"/>
                  <a:pt x="1903246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42885" y="2992192"/>
            <a:ext cx="3467100" cy="1447800"/>
          </a:xfrm>
          <a:prstGeom prst="rect">
            <a:avLst/>
          </a:prstGeom>
          <a:solidFill>
            <a:srgbClr val="F0E5D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576497" y="2992194"/>
            <a:ext cx="0" cy="1446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341297" y="3830392"/>
            <a:ext cx="3468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56"/>
          <p:cNvSpPr/>
          <p:nvPr/>
        </p:nvSpPr>
        <p:spPr>
          <a:xfrm>
            <a:off x="302327" y="2778944"/>
            <a:ext cx="4822825" cy="500062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①由一个长方形组成的：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71077" y="2737671"/>
            <a:ext cx="67999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</a:p>
        </p:txBody>
      </p:sp>
      <p:sp>
        <p:nvSpPr>
          <p:cNvPr id="7" name="矩形 56"/>
          <p:cNvSpPr/>
          <p:nvPr/>
        </p:nvSpPr>
        <p:spPr>
          <a:xfrm>
            <a:off x="302327" y="3467919"/>
            <a:ext cx="4822825" cy="500062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②由两个长方形组成的：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71077" y="3426646"/>
            <a:ext cx="67999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</a:p>
        </p:txBody>
      </p:sp>
      <p:sp>
        <p:nvSpPr>
          <p:cNvPr id="17" name="矩形 16"/>
          <p:cNvSpPr/>
          <p:nvPr/>
        </p:nvSpPr>
        <p:spPr>
          <a:xfrm>
            <a:off x="5344474" y="2990604"/>
            <a:ext cx="2232025" cy="838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44474" y="3828804"/>
            <a:ext cx="2232025" cy="609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76497" y="2990604"/>
            <a:ext cx="1233488" cy="838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76497" y="3828804"/>
            <a:ext cx="1233488" cy="609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44474" y="2992192"/>
            <a:ext cx="2232025" cy="144780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4474" y="2992194"/>
            <a:ext cx="3465513" cy="836613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76497" y="2992192"/>
            <a:ext cx="1233488" cy="144780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44474" y="3830392"/>
            <a:ext cx="3465513" cy="60960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56"/>
          <p:cNvSpPr/>
          <p:nvPr/>
        </p:nvSpPr>
        <p:spPr>
          <a:xfrm>
            <a:off x="302327" y="4075931"/>
            <a:ext cx="4822825" cy="50165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③由四个长方形组成的：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271077" y="4075933"/>
            <a:ext cx="67999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</a:p>
        </p:txBody>
      </p:sp>
      <p:sp>
        <p:nvSpPr>
          <p:cNvPr id="49" name="矩形 48"/>
          <p:cNvSpPr/>
          <p:nvPr/>
        </p:nvSpPr>
        <p:spPr>
          <a:xfrm>
            <a:off x="5341299" y="3003304"/>
            <a:ext cx="3465513" cy="14351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526461" y="5023395"/>
            <a:ext cx="274947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4+4+1=9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190757" y="5102589"/>
            <a:ext cx="407996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个长方形。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17" grpId="0" bldLvl="0" animBg="1"/>
      <p:bldP spid="8" grpId="0" bldLvl="0" animBg="1"/>
      <p:bldP spid="23" grpId="0" bldLvl="0" animBg="1"/>
      <p:bldP spid="24" grpId="0" bldLvl="0" animBg="1"/>
      <p:bldP spid="25" grpId="0" bldLvl="0" animBg="1"/>
      <p:bldP spid="13" grpId="0" bldLvl="0" animBg="1"/>
      <p:bldP spid="15" grpId="0" bldLvl="0" animBg="1"/>
      <p:bldP spid="29" grpId="0" bldLvl="0" animBg="1"/>
      <p:bldP spid="16" grpId="0"/>
      <p:bldP spid="18" grpId="0"/>
      <p:bldP spid="49" grpId="0" bldLvl="0" animBg="1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236302" y="18020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236302" y="275613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236302" y="3710219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236302" y="466589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MH_Text_1"/>
          <p:cNvSpPr/>
          <p:nvPr>
            <p:custDataLst>
              <p:tags r:id="rId5"/>
            </p:custDataLst>
          </p:nvPr>
        </p:nvSpPr>
        <p:spPr>
          <a:xfrm>
            <a:off x="4344384" y="190523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6"/>
            </p:custDataLst>
          </p:nvPr>
        </p:nvSpPr>
        <p:spPr>
          <a:xfrm>
            <a:off x="4344384" y="2859319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7"/>
            </p:custDataLst>
          </p:nvPr>
        </p:nvSpPr>
        <p:spPr>
          <a:xfrm>
            <a:off x="4344384" y="38149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8"/>
            </p:custDataLst>
          </p:nvPr>
        </p:nvSpPr>
        <p:spPr>
          <a:xfrm>
            <a:off x="4344384" y="476908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9"/>
            </p:custDataLst>
          </p:nvPr>
        </p:nvSpPr>
        <p:spPr>
          <a:xfrm>
            <a:off x="816952" y="1516063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10"/>
            </p:custDataLst>
          </p:nvPr>
        </p:nvSpPr>
        <p:spPr>
          <a:xfrm>
            <a:off x="1407394" y="2451332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/>
          <p:cNvSpPr/>
          <p:nvPr/>
        </p:nvSpPr>
        <p:spPr>
          <a:xfrm>
            <a:off x="4947046" y="2059211"/>
            <a:ext cx="1399747" cy="298547"/>
          </a:xfrm>
          <a:custGeom>
            <a:avLst/>
            <a:gdLst/>
            <a:ahLst/>
            <a:cxnLst/>
            <a:rect l="l" t="t" r="r" b="b"/>
            <a:pathLst>
              <a:path w="1399747" h="298547">
                <a:moveTo>
                  <a:pt x="221623" y="209967"/>
                </a:moveTo>
                <a:cubicBezTo>
                  <a:pt x="215536" y="210404"/>
                  <a:pt x="196489" y="212301"/>
                  <a:pt x="164481" y="215657"/>
                </a:cubicBezTo>
                <a:cubicBezTo>
                  <a:pt x="165327" y="228362"/>
                  <a:pt x="166138" y="240142"/>
                  <a:pt x="166912" y="250998"/>
                </a:cubicBezTo>
                <a:cubicBezTo>
                  <a:pt x="192954" y="249320"/>
                  <a:pt x="213338" y="247664"/>
                  <a:pt x="228066" y="246029"/>
                </a:cubicBezTo>
                <a:cubicBezTo>
                  <a:pt x="230561" y="231244"/>
                  <a:pt x="231633" y="221428"/>
                  <a:pt x="231282" y="216581"/>
                </a:cubicBezTo>
                <a:cubicBezTo>
                  <a:pt x="230930" y="211735"/>
                  <a:pt x="227711" y="209530"/>
                  <a:pt x="221623" y="209967"/>
                </a:cubicBezTo>
                <a:close/>
                <a:moveTo>
                  <a:pt x="239119" y="184994"/>
                </a:moveTo>
                <a:cubicBezTo>
                  <a:pt x="242097" y="185277"/>
                  <a:pt x="245159" y="186510"/>
                  <a:pt x="248307" y="188693"/>
                </a:cubicBezTo>
                <a:cubicBezTo>
                  <a:pt x="254602" y="193060"/>
                  <a:pt x="260876" y="197964"/>
                  <a:pt x="267128" y="203406"/>
                </a:cubicBezTo>
                <a:cubicBezTo>
                  <a:pt x="273381" y="208849"/>
                  <a:pt x="273646" y="213477"/>
                  <a:pt x="267924" y="217291"/>
                </a:cubicBezTo>
                <a:cubicBezTo>
                  <a:pt x="262203" y="221106"/>
                  <a:pt x="256065" y="230391"/>
                  <a:pt x="249512" y="245147"/>
                </a:cubicBezTo>
                <a:cubicBezTo>
                  <a:pt x="261213" y="256763"/>
                  <a:pt x="257632" y="263366"/>
                  <a:pt x="238767" y="264958"/>
                </a:cubicBezTo>
                <a:cubicBezTo>
                  <a:pt x="219903" y="266550"/>
                  <a:pt x="195664" y="268192"/>
                  <a:pt x="166052" y="269884"/>
                </a:cubicBezTo>
                <a:cubicBezTo>
                  <a:pt x="158896" y="283493"/>
                  <a:pt x="153217" y="282009"/>
                  <a:pt x="149015" y="265431"/>
                </a:cubicBezTo>
                <a:cubicBezTo>
                  <a:pt x="144814" y="248854"/>
                  <a:pt x="142060" y="236052"/>
                  <a:pt x="140755" y="227025"/>
                </a:cubicBezTo>
                <a:cubicBezTo>
                  <a:pt x="139450" y="217998"/>
                  <a:pt x="136977" y="209838"/>
                  <a:pt x="133334" y="202546"/>
                </a:cubicBezTo>
                <a:cubicBezTo>
                  <a:pt x="129692" y="195254"/>
                  <a:pt x="131398" y="192296"/>
                  <a:pt x="138454" y="193673"/>
                </a:cubicBezTo>
                <a:cubicBezTo>
                  <a:pt x="145509" y="195050"/>
                  <a:pt x="151446" y="196172"/>
                  <a:pt x="156264" y="197039"/>
                </a:cubicBezTo>
                <a:cubicBezTo>
                  <a:pt x="161083" y="197907"/>
                  <a:pt x="168206" y="198136"/>
                  <a:pt x="177635" y="197728"/>
                </a:cubicBezTo>
                <a:cubicBezTo>
                  <a:pt x="187064" y="197319"/>
                  <a:pt x="196818" y="196236"/>
                  <a:pt x="206900" y="194480"/>
                </a:cubicBezTo>
                <a:cubicBezTo>
                  <a:pt x="216981" y="192723"/>
                  <a:pt x="224828" y="190228"/>
                  <a:pt x="230443" y="186994"/>
                </a:cubicBezTo>
                <a:cubicBezTo>
                  <a:pt x="233250" y="185377"/>
                  <a:pt x="236142" y="184710"/>
                  <a:pt x="239119" y="184994"/>
                </a:cubicBezTo>
                <a:close/>
                <a:moveTo>
                  <a:pt x="1309070" y="184512"/>
                </a:moveTo>
                <a:cubicBezTo>
                  <a:pt x="1311282" y="184453"/>
                  <a:pt x="1314361" y="185126"/>
                  <a:pt x="1318308" y="186532"/>
                </a:cubicBezTo>
                <a:cubicBezTo>
                  <a:pt x="1334096" y="192153"/>
                  <a:pt x="1345146" y="198147"/>
                  <a:pt x="1351455" y="204514"/>
                </a:cubicBezTo>
                <a:cubicBezTo>
                  <a:pt x="1357765" y="210881"/>
                  <a:pt x="1360023" y="218897"/>
                  <a:pt x="1358231" y="228563"/>
                </a:cubicBezTo>
                <a:cubicBezTo>
                  <a:pt x="1356439" y="238228"/>
                  <a:pt x="1350910" y="239415"/>
                  <a:pt x="1341647" y="232123"/>
                </a:cubicBezTo>
                <a:cubicBezTo>
                  <a:pt x="1332383" y="224831"/>
                  <a:pt x="1322703" y="215728"/>
                  <a:pt x="1312608" y="204815"/>
                </a:cubicBezTo>
                <a:cubicBezTo>
                  <a:pt x="1303616" y="191457"/>
                  <a:pt x="1302437" y="184690"/>
                  <a:pt x="1309070" y="184512"/>
                </a:cubicBezTo>
                <a:close/>
                <a:moveTo>
                  <a:pt x="471177" y="177387"/>
                </a:moveTo>
                <a:cubicBezTo>
                  <a:pt x="475382" y="177758"/>
                  <a:pt x="478872" y="179240"/>
                  <a:pt x="481647" y="181832"/>
                </a:cubicBezTo>
                <a:cubicBezTo>
                  <a:pt x="487196" y="187016"/>
                  <a:pt x="483859" y="191515"/>
                  <a:pt x="471634" y="195329"/>
                </a:cubicBezTo>
                <a:cubicBezTo>
                  <a:pt x="459409" y="199144"/>
                  <a:pt x="449331" y="201754"/>
                  <a:pt x="441401" y="203159"/>
                </a:cubicBezTo>
                <a:cubicBezTo>
                  <a:pt x="433471" y="204564"/>
                  <a:pt x="426509" y="202593"/>
                  <a:pt x="420515" y="197244"/>
                </a:cubicBezTo>
                <a:cubicBezTo>
                  <a:pt x="414520" y="191895"/>
                  <a:pt x="414316" y="188511"/>
                  <a:pt x="419901" y="187091"/>
                </a:cubicBezTo>
                <a:cubicBezTo>
                  <a:pt x="425487" y="185671"/>
                  <a:pt x="430513" y="184735"/>
                  <a:pt x="434980" y="184284"/>
                </a:cubicBezTo>
                <a:cubicBezTo>
                  <a:pt x="439447" y="183832"/>
                  <a:pt x="446592" y="182273"/>
                  <a:pt x="456415" y="179605"/>
                </a:cubicBezTo>
                <a:cubicBezTo>
                  <a:pt x="462051" y="177755"/>
                  <a:pt x="466971" y="177016"/>
                  <a:pt x="471177" y="177387"/>
                </a:cubicBezTo>
                <a:close/>
                <a:moveTo>
                  <a:pt x="893343" y="122227"/>
                </a:moveTo>
                <a:cubicBezTo>
                  <a:pt x="888719" y="122664"/>
                  <a:pt x="878849" y="124094"/>
                  <a:pt x="863734" y="126518"/>
                </a:cubicBezTo>
                <a:cubicBezTo>
                  <a:pt x="848620" y="128941"/>
                  <a:pt x="841496" y="130429"/>
                  <a:pt x="842364" y="130981"/>
                </a:cubicBezTo>
                <a:cubicBezTo>
                  <a:pt x="843232" y="131533"/>
                  <a:pt x="844913" y="144988"/>
                  <a:pt x="847408" y="171345"/>
                </a:cubicBezTo>
                <a:cubicBezTo>
                  <a:pt x="869062" y="167015"/>
                  <a:pt x="884083" y="163329"/>
                  <a:pt x="892472" y="160289"/>
                </a:cubicBezTo>
                <a:cubicBezTo>
                  <a:pt x="897678" y="134477"/>
                  <a:pt x="897968" y="121789"/>
                  <a:pt x="893343" y="122227"/>
                </a:cubicBezTo>
                <a:close/>
                <a:moveTo>
                  <a:pt x="1230549" y="117712"/>
                </a:moveTo>
                <a:cubicBezTo>
                  <a:pt x="1234189" y="118345"/>
                  <a:pt x="1237142" y="119993"/>
                  <a:pt x="1239408" y="122657"/>
                </a:cubicBezTo>
                <a:cubicBezTo>
                  <a:pt x="1243940" y="127984"/>
                  <a:pt x="1241036" y="132028"/>
                  <a:pt x="1230696" y="134789"/>
                </a:cubicBezTo>
                <a:cubicBezTo>
                  <a:pt x="1220357" y="137549"/>
                  <a:pt x="1206175" y="140263"/>
                  <a:pt x="1188149" y="142930"/>
                </a:cubicBezTo>
                <a:cubicBezTo>
                  <a:pt x="1194459" y="145081"/>
                  <a:pt x="1197613" y="148731"/>
                  <a:pt x="1197613" y="153879"/>
                </a:cubicBezTo>
                <a:lnTo>
                  <a:pt x="1197613" y="165946"/>
                </a:lnTo>
                <a:cubicBezTo>
                  <a:pt x="1200123" y="166090"/>
                  <a:pt x="1205099" y="164326"/>
                  <a:pt x="1212542" y="160655"/>
                </a:cubicBezTo>
                <a:cubicBezTo>
                  <a:pt x="1219984" y="156984"/>
                  <a:pt x="1226778" y="157973"/>
                  <a:pt x="1232923" y="163623"/>
                </a:cubicBezTo>
                <a:cubicBezTo>
                  <a:pt x="1239067" y="169273"/>
                  <a:pt x="1237508" y="173575"/>
                  <a:pt x="1228244" y="176529"/>
                </a:cubicBezTo>
                <a:cubicBezTo>
                  <a:pt x="1218980" y="179483"/>
                  <a:pt x="1208648" y="180960"/>
                  <a:pt x="1197248" y="180960"/>
                </a:cubicBezTo>
                <a:lnTo>
                  <a:pt x="1194903" y="209203"/>
                </a:lnTo>
                <a:lnTo>
                  <a:pt x="1238685" y="226880"/>
                </a:lnTo>
                <a:lnTo>
                  <a:pt x="1238623" y="226947"/>
                </a:lnTo>
                <a:lnTo>
                  <a:pt x="1238808" y="226930"/>
                </a:lnTo>
                <a:lnTo>
                  <a:pt x="1270289" y="239641"/>
                </a:lnTo>
                <a:cubicBezTo>
                  <a:pt x="1290424" y="246846"/>
                  <a:pt x="1305567" y="251113"/>
                  <a:pt x="1315716" y="252439"/>
                </a:cubicBezTo>
                <a:cubicBezTo>
                  <a:pt x="1336014" y="255092"/>
                  <a:pt x="1355105" y="256419"/>
                  <a:pt x="1372987" y="256419"/>
                </a:cubicBezTo>
                <a:cubicBezTo>
                  <a:pt x="1393737" y="256419"/>
                  <a:pt x="1402420" y="258623"/>
                  <a:pt x="1399036" y="263033"/>
                </a:cubicBezTo>
                <a:cubicBezTo>
                  <a:pt x="1395652" y="267443"/>
                  <a:pt x="1384294" y="272637"/>
                  <a:pt x="1364964" y="278617"/>
                </a:cubicBezTo>
                <a:cubicBezTo>
                  <a:pt x="1345633" y="284597"/>
                  <a:pt x="1330311" y="287587"/>
                  <a:pt x="1318996" y="287587"/>
                </a:cubicBezTo>
                <a:cubicBezTo>
                  <a:pt x="1307481" y="287587"/>
                  <a:pt x="1291875" y="282779"/>
                  <a:pt x="1272179" y="273164"/>
                </a:cubicBezTo>
                <a:cubicBezTo>
                  <a:pt x="1252483" y="263549"/>
                  <a:pt x="1230338" y="251586"/>
                  <a:pt x="1205744" y="237274"/>
                </a:cubicBezTo>
                <a:cubicBezTo>
                  <a:pt x="1181151" y="222963"/>
                  <a:pt x="1161476" y="212738"/>
                  <a:pt x="1146720" y="206601"/>
                </a:cubicBezTo>
                <a:cubicBezTo>
                  <a:pt x="1143149" y="213699"/>
                  <a:pt x="1136564" y="222966"/>
                  <a:pt x="1126963" y="234403"/>
                </a:cubicBezTo>
                <a:cubicBezTo>
                  <a:pt x="1117362" y="245839"/>
                  <a:pt x="1105338" y="255089"/>
                  <a:pt x="1090890" y="262151"/>
                </a:cubicBezTo>
                <a:cubicBezTo>
                  <a:pt x="1076442" y="269214"/>
                  <a:pt x="1076460" y="264686"/>
                  <a:pt x="1090944" y="248567"/>
                </a:cubicBezTo>
                <a:cubicBezTo>
                  <a:pt x="1105427" y="232449"/>
                  <a:pt x="1116000" y="216245"/>
                  <a:pt x="1122661" y="199954"/>
                </a:cubicBezTo>
                <a:cubicBezTo>
                  <a:pt x="1129322" y="183664"/>
                  <a:pt x="1132204" y="173023"/>
                  <a:pt x="1131308" y="168033"/>
                </a:cubicBezTo>
                <a:cubicBezTo>
                  <a:pt x="1130412" y="163042"/>
                  <a:pt x="1135614" y="162591"/>
                  <a:pt x="1146914" y="166678"/>
                </a:cubicBezTo>
                <a:cubicBezTo>
                  <a:pt x="1158214" y="170765"/>
                  <a:pt x="1163330" y="174719"/>
                  <a:pt x="1162261" y="178540"/>
                </a:cubicBezTo>
                <a:cubicBezTo>
                  <a:pt x="1161193" y="182362"/>
                  <a:pt x="1157676" y="187413"/>
                  <a:pt x="1151710" y="193695"/>
                </a:cubicBezTo>
                <a:cubicBezTo>
                  <a:pt x="1164631" y="198871"/>
                  <a:pt x="1171780" y="201775"/>
                  <a:pt x="1173156" y="202406"/>
                </a:cubicBezTo>
                <a:cubicBezTo>
                  <a:pt x="1173156" y="180394"/>
                  <a:pt x="1172726" y="166405"/>
                  <a:pt x="1171866" y="160440"/>
                </a:cubicBezTo>
                <a:cubicBezTo>
                  <a:pt x="1171005" y="154474"/>
                  <a:pt x="1169994" y="150516"/>
                  <a:pt x="1168833" y="148566"/>
                </a:cubicBezTo>
                <a:cubicBezTo>
                  <a:pt x="1140052" y="156582"/>
                  <a:pt x="1121994" y="161512"/>
                  <a:pt x="1114659" y="163354"/>
                </a:cubicBezTo>
                <a:cubicBezTo>
                  <a:pt x="1107324" y="165197"/>
                  <a:pt x="1099265" y="162583"/>
                  <a:pt x="1090481" y="155514"/>
                </a:cubicBezTo>
                <a:cubicBezTo>
                  <a:pt x="1081698" y="148444"/>
                  <a:pt x="1083042" y="144608"/>
                  <a:pt x="1094515" y="144006"/>
                </a:cubicBezTo>
                <a:cubicBezTo>
                  <a:pt x="1105987" y="143403"/>
                  <a:pt x="1126855" y="139761"/>
                  <a:pt x="1157120" y="133078"/>
                </a:cubicBezTo>
                <a:cubicBezTo>
                  <a:pt x="1187385" y="126396"/>
                  <a:pt x="1207533" y="121656"/>
                  <a:pt x="1217564" y="118860"/>
                </a:cubicBezTo>
                <a:cubicBezTo>
                  <a:pt x="1222580" y="117462"/>
                  <a:pt x="1226908" y="117079"/>
                  <a:pt x="1230549" y="117712"/>
                </a:cubicBezTo>
                <a:close/>
                <a:moveTo>
                  <a:pt x="458781" y="110772"/>
                </a:moveTo>
                <a:lnTo>
                  <a:pt x="447661" y="113052"/>
                </a:lnTo>
                <a:cubicBezTo>
                  <a:pt x="446112" y="124697"/>
                  <a:pt x="443681" y="135477"/>
                  <a:pt x="440368" y="145393"/>
                </a:cubicBezTo>
                <a:cubicBezTo>
                  <a:pt x="437056" y="155309"/>
                  <a:pt x="430972" y="163716"/>
                  <a:pt x="422117" y="170614"/>
                </a:cubicBezTo>
                <a:cubicBezTo>
                  <a:pt x="413262" y="177512"/>
                  <a:pt x="410215" y="176286"/>
                  <a:pt x="412975" y="166936"/>
                </a:cubicBezTo>
                <a:cubicBezTo>
                  <a:pt x="415736" y="157586"/>
                  <a:pt x="418435" y="148085"/>
                  <a:pt x="421074" y="138435"/>
                </a:cubicBezTo>
                <a:cubicBezTo>
                  <a:pt x="423712" y="128784"/>
                  <a:pt x="425032" y="120911"/>
                  <a:pt x="425032" y="114816"/>
                </a:cubicBezTo>
                <a:cubicBezTo>
                  <a:pt x="421834" y="115720"/>
                  <a:pt x="417790" y="116472"/>
                  <a:pt x="412900" y="117075"/>
                </a:cubicBezTo>
                <a:cubicBezTo>
                  <a:pt x="412054" y="154345"/>
                  <a:pt x="410749" y="191794"/>
                  <a:pt x="408985" y="229423"/>
                </a:cubicBezTo>
                <a:cubicBezTo>
                  <a:pt x="411365" y="229423"/>
                  <a:pt x="423343" y="227168"/>
                  <a:pt x="444918" y="222658"/>
                </a:cubicBezTo>
                <a:cubicBezTo>
                  <a:pt x="466493" y="218148"/>
                  <a:pt x="479245" y="219944"/>
                  <a:pt x="483174" y="228046"/>
                </a:cubicBezTo>
                <a:cubicBezTo>
                  <a:pt x="487103" y="236149"/>
                  <a:pt x="489641" y="236353"/>
                  <a:pt x="490789" y="228660"/>
                </a:cubicBezTo>
                <a:cubicBezTo>
                  <a:pt x="491936" y="220966"/>
                  <a:pt x="492735" y="210630"/>
                  <a:pt x="493187" y="197652"/>
                </a:cubicBezTo>
                <a:cubicBezTo>
                  <a:pt x="493413" y="191163"/>
                  <a:pt x="493582" y="183484"/>
                  <a:pt x="493695" y="174615"/>
                </a:cubicBezTo>
                <a:lnTo>
                  <a:pt x="493766" y="161999"/>
                </a:lnTo>
                <a:lnTo>
                  <a:pt x="487694" y="166054"/>
                </a:lnTo>
                <a:cubicBezTo>
                  <a:pt x="484225" y="166878"/>
                  <a:pt x="479897" y="166785"/>
                  <a:pt x="474710" y="165774"/>
                </a:cubicBezTo>
                <a:cubicBezTo>
                  <a:pt x="464335" y="163752"/>
                  <a:pt x="458634" y="158597"/>
                  <a:pt x="457609" y="150308"/>
                </a:cubicBezTo>
                <a:cubicBezTo>
                  <a:pt x="456584" y="142020"/>
                  <a:pt x="456974" y="128841"/>
                  <a:pt x="458781" y="110772"/>
                </a:cubicBezTo>
                <a:close/>
                <a:moveTo>
                  <a:pt x="487578" y="107820"/>
                </a:moveTo>
                <a:cubicBezTo>
                  <a:pt x="485431" y="107809"/>
                  <a:pt x="482550" y="108162"/>
                  <a:pt x="478936" y="108879"/>
                </a:cubicBezTo>
                <a:cubicBezTo>
                  <a:pt x="478176" y="124410"/>
                  <a:pt x="477997" y="134193"/>
                  <a:pt x="478399" y="138230"/>
                </a:cubicBezTo>
                <a:cubicBezTo>
                  <a:pt x="478800" y="142267"/>
                  <a:pt x="480209" y="144805"/>
                  <a:pt x="482626" y="145845"/>
                </a:cubicBezTo>
                <a:cubicBezTo>
                  <a:pt x="485042" y="146885"/>
                  <a:pt x="488670" y="148311"/>
                  <a:pt x="493510" y="150125"/>
                </a:cubicBezTo>
                <a:lnTo>
                  <a:pt x="493831" y="150439"/>
                </a:lnTo>
                <a:lnTo>
                  <a:pt x="493865" y="144436"/>
                </a:lnTo>
                <a:cubicBezTo>
                  <a:pt x="493865" y="122252"/>
                  <a:pt x="493184" y="110421"/>
                  <a:pt x="491821" y="108944"/>
                </a:cubicBezTo>
                <a:cubicBezTo>
                  <a:pt x="491140" y="108205"/>
                  <a:pt x="489726" y="107831"/>
                  <a:pt x="487578" y="107820"/>
                </a:cubicBezTo>
                <a:close/>
                <a:moveTo>
                  <a:pt x="1296711" y="106642"/>
                </a:moveTo>
                <a:cubicBezTo>
                  <a:pt x="1302591" y="107603"/>
                  <a:pt x="1308015" y="109270"/>
                  <a:pt x="1312984" y="111643"/>
                </a:cubicBezTo>
                <a:cubicBezTo>
                  <a:pt x="1317953" y="114017"/>
                  <a:pt x="1319509" y="117150"/>
                  <a:pt x="1317652" y="121043"/>
                </a:cubicBezTo>
                <a:cubicBezTo>
                  <a:pt x="1315795" y="124937"/>
                  <a:pt x="1314203" y="132433"/>
                  <a:pt x="1312876" y="143532"/>
                </a:cubicBezTo>
                <a:cubicBezTo>
                  <a:pt x="1311550" y="154632"/>
                  <a:pt x="1308764" y="165842"/>
                  <a:pt x="1304520" y="177164"/>
                </a:cubicBezTo>
                <a:cubicBezTo>
                  <a:pt x="1300275" y="188485"/>
                  <a:pt x="1293671" y="198391"/>
                  <a:pt x="1284709" y="206880"/>
                </a:cubicBezTo>
                <a:cubicBezTo>
                  <a:pt x="1275746" y="215370"/>
                  <a:pt x="1264134" y="221722"/>
                  <a:pt x="1249873" y="225938"/>
                </a:cubicBezTo>
                <a:lnTo>
                  <a:pt x="1238808" y="226930"/>
                </a:lnTo>
                <a:lnTo>
                  <a:pt x="1238685" y="226880"/>
                </a:lnTo>
                <a:lnTo>
                  <a:pt x="1247657" y="217324"/>
                </a:lnTo>
                <a:cubicBezTo>
                  <a:pt x="1260441" y="207364"/>
                  <a:pt x="1269892" y="196487"/>
                  <a:pt x="1276008" y="184692"/>
                </a:cubicBezTo>
                <a:cubicBezTo>
                  <a:pt x="1282124" y="172898"/>
                  <a:pt x="1286308" y="159991"/>
                  <a:pt x="1288559" y="145974"/>
                </a:cubicBezTo>
                <a:cubicBezTo>
                  <a:pt x="1290811" y="131956"/>
                  <a:pt x="1290585" y="121434"/>
                  <a:pt x="1287882" y="114407"/>
                </a:cubicBezTo>
                <a:cubicBezTo>
                  <a:pt x="1285178" y="107381"/>
                  <a:pt x="1288122" y="104792"/>
                  <a:pt x="1296711" y="106642"/>
                </a:cubicBezTo>
                <a:close/>
                <a:moveTo>
                  <a:pt x="903805" y="96371"/>
                </a:moveTo>
                <a:cubicBezTo>
                  <a:pt x="906715" y="96041"/>
                  <a:pt x="909623" y="96360"/>
                  <a:pt x="912531" y="97328"/>
                </a:cubicBezTo>
                <a:cubicBezTo>
                  <a:pt x="918346" y="99264"/>
                  <a:pt x="926107" y="103423"/>
                  <a:pt x="935816" y="109804"/>
                </a:cubicBezTo>
                <a:cubicBezTo>
                  <a:pt x="945524" y="116186"/>
                  <a:pt x="946617" y="122011"/>
                  <a:pt x="939096" y="127281"/>
                </a:cubicBezTo>
                <a:cubicBezTo>
                  <a:pt x="931574" y="132551"/>
                  <a:pt x="924437" y="142371"/>
                  <a:pt x="917682" y="156740"/>
                </a:cubicBezTo>
                <a:lnTo>
                  <a:pt x="916650" y="158891"/>
                </a:lnTo>
                <a:cubicBezTo>
                  <a:pt x="926545" y="171309"/>
                  <a:pt x="926236" y="178082"/>
                  <a:pt x="915725" y="179207"/>
                </a:cubicBezTo>
                <a:cubicBezTo>
                  <a:pt x="905214" y="180333"/>
                  <a:pt x="894050" y="181806"/>
                  <a:pt x="882233" y="183628"/>
                </a:cubicBezTo>
                <a:cubicBezTo>
                  <a:pt x="870417" y="185449"/>
                  <a:pt x="859038" y="187141"/>
                  <a:pt x="848096" y="188704"/>
                </a:cubicBezTo>
                <a:lnTo>
                  <a:pt x="843923" y="201202"/>
                </a:lnTo>
                <a:cubicBezTo>
                  <a:pt x="835219" y="201202"/>
                  <a:pt x="828522" y="190425"/>
                  <a:pt x="823833" y="168872"/>
                </a:cubicBezTo>
                <a:cubicBezTo>
                  <a:pt x="819144" y="147318"/>
                  <a:pt x="815415" y="134007"/>
                  <a:pt x="812647" y="128938"/>
                </a:cubicBezTo>
                <a:cubicBezTo>
                  <a:pt x="809880" y="123868"/>
                  <a:pt x="808496" y="119584"/>
                  <a:pt x="808496" y="116085"/>
                </a:cubicBezTo>
                <a:cubicBezTo>
                  <a:pt x="808496" y="110636"/>
                  <a:pt x="813250" y="109037"/>
                  <a:pt x="822757" y="111289"/>
                </a:cubicBezTo>
                <a:cubicBezTo>
                  <a:pt x="832265" y="113540"/>
                  <a:pt x="845239" y="112920"/>
                  <a:pt x="861680" y="109428"/>
                </a:cubicBezTo>
                <a:cubicBezTo>
                  <a:pt x="878121" y="105936"/>
                  <a:pt x="889253" y="102562"/>
                  <a:pt x="895075" y="99307"/>
                </a:cubicBezTo>
                <a:cubicBezTo>
                  <a:pt x="897986" y="97680"/>
                  <a:pt x="900896" y="96701"/>
                  <a:pt x="903805" y="96371"/>
                </a:cubicBezTo>
                <a:close/>
                <a:moveTo>
                  <a:pt x="459663" y="52737"/>
                </a:moveTo>
                <a:lnTo>
                  <a:pt x="437336" y="55061"/>
                </a:lnTo>
                <a:cubicBezTo>
                  <a:pt x="445438" y="56150"/>
                  <a:pt x="449263" y="61058"/>
                  <a:pt x="448811" y="69784"/>
                </a:cubicBezTo>
                <a:cubicBezTo>
                  <a:pt x="448360" y="78510"/>
                  <a:pt x="448134" y="87168"/>
                  <a:pt x="448134" y="95758"/>
                </a:cubicBezTo>
                <a:cubicBezTo>
                  <a:pt x="452192" y="95815"/>
                  <a:pt x="456236" y="95550"/>
                  <a:pt x="460266" y="94962"/>
                </a:cubicBezTo>
                <a:cubicBezTo>
                  <a:pt x="461069" y="84566"/>
                  <a:pt x="461470" y="75409"/>
                  <a:pt x="461470" y="67493"/>
                </a:cubicBezTo>
                <a:cubicBezTo>
                  <a:pt x="461470" y="59492"/>
                  <a:pt x="460868" y="54573"/>
                  <a:pt x="459663" y="52737"/>
                </a:cubicBezTo>
                <a:close/>
                <a:moveTo>
                  <a:pt x="758635" y="51253"/>
                </a:moveTo>
                <a:cubicBezTo>
                  <a:pt x="763195" y="51253"/>
                  <a:pt x="769369" y="53691"/>
                  <a:pt x="777155" y="58567"/>
                </a:cubicBezTo>
                <a:cubicBezTo>
                  <a:pt x="785559" y="62854"/>
                  <a:pt x="789298" y="67551"/>
                  <a:pt x="788373" y="72656"/>
                </a:cubicBezTo>
                <a:cubicBezTo>
                  <a:pt x="787448" y="77761"/>
                  <a:pt x="786548" y="85960"/>
                  <a:pt x="785674" y="97253"/>
                </a:cubicBezTo>
                <a:cubicBezTo>
                  <a:pt x="784799" y="108546"/>
                  <a:pt x="784361" y="135072"/>
                  <a:pt x="784361" y="176830"/>
                </a:cubicBezTo>
                <a:cubicBezTo>
                  <a:pt x="784361" y="217600"/>
                  <a:pt x="783196" y="244502"/>
                  <a:pt x="780866" y="257537"/>
                </a:cubicBezTo>
                <a:cubicBezTo>
                  <a:pt x="778536" y="270572"/>
                  <a:pt x="774840" y="279517"/>
                  <a:pt x="769777" y="284371"/>
                </a:cubicBezTo>
                <a:cubicBezTo>
                  <a:pt x="764715" y="289225"/>
                  <a:pt x="760230" y="285131"/>
                  <a:pt x="756323" y="272089"/>
                </a:cubicBezTo>
                <a:cubicBezTo>
                  <a:pt x="752415" y="259046"/>
                  <a:pt x="751590" y="248621"/>
                  <a:pt x="753849" y="240813"/>
                </a:cubicBezTo>
                <a:cubicBezTo>
                  <a:pt x="756108" y="233005"/>
                  <a:pt x="758133" y="216564"/>
                  <a:pt x="759926" y="191490"/>
                </a:cubicBezTo>
                <a:cubicBezTo>
                  <a:pt x="761718" y="166416"/>
                  <a:pt x="762166" y="140998"/>
                  <a:pt x="761270" y="115236"/>
                </a:cubicBezTo>
                <a:cubicBezTo>
                  <a:pt x="760374" y="89473"/>
                  <a:pt x="758348" y="72369"/>
                  <a:pt x="755193" y="63923"/>
                </a:cubicBezTo>
                <a:cubicBezTo>
                  <a:pt x="752039" y="55476"/>
                  <a:pt x="753186" y="51253"/>
                  <a:pt x="758635" y="51253"/>
                </a:cubicBezTo>
                <a:close/>
                <a:moveTo>
                  <a:pt x="608474" y="37858"/>
                </a:moveTo>
                <a:cubicBezTo>
                  <a:pt x="611911" y="37424"/>
                  <a:pt x="615606" y="37931"/>
                  <a:pt x="619560" y="39380"/>
                </a:cubicBezTo>
                <a:cubicBezTo>
                  <a:pt x="627469" y="42276"/>
                  <a:pt x="634395" y="46424"/>
                  <a:pt x="640339" y="51823"/>
                </a:cubicBezTo>
                <a:cubicBezTo>
                  <a:pt x="646283" y="57222"/>
                  <a:pt x="645993" y="62948"/>
                  <a:pt x="639468" y="68999"/>
                </a:cubicBezTo>
                <a:cubicBezTo>
                  <a:pt x="632943" y="75051"/>
                  <a:pt x="624956" y="89255"/>
                  <a:pt x="615505" y="111611"/>
                </a:cubicBezTo>
                <a:cubicBezTo>
                  <a:pt x="624511" y="121133"/>
                  <a:pt x="623027" y="126744"/>
                  <a:pt x="611053" y="128443"/>
                </a:cubicBezTo>
                <a:cubicBezTo>
                  <a:pt x="599079" y="130142"/>
                  <a:pt x="583814" y="133007"/>
                  <a:pt x="565257" y="137036"/>
                </a:cubicBezTo>
                <a:cubicBezTo>
                  <a:pt x="562748" y="168900"/>
                  <a:pt x="562368" y="190733"/>
                  <a:pt x="564117" y="202535"/>
                </a:cubicBezTo>
                <a:cubicBezTo>
                  <a:pt x="565867" y="214337"/>
                  <a:pt x="569473" y="221995"/>
                  <a:pt x="574937" y="225508"/>
                </a:cubicBezTo>
                <a:cubicBezTo>
                  <a:pt x="580401" y="229022"/>
                  <a:pt x="591396" y="230563"/>
                  <a:pt x="607923" y="230133"/>
                </a:cubicBezTo>
                <a:cubicBezTo>
                  <a:pt x="624450" y="229703"/>
                  <a:pt x="636356" y="227261"/>
                  <a:pt x="643641" y="222809"/>
                </a:cubicBezTo>
                <a:cubicBezTo>
                  <a:pt x="650926" y="218356"/>
                  <a:pt x="656009" y="206418"/>
                  <a:pt x="658892" y="186994"/>
                </a:cubicBezTo>
                <a:cubicBezTo>
                  <a:pt x="661774" y="167570"/>
                  <a:pt x="665377" y="167914"/>
                  <a:pt x="669701" y="188027"/>
                </a:cubicBezTo>
                <a:cubicBezTo>
                  <a:pt x="674024" y="208139"/>
                  <a:pt x="678222" y="221808"/>
                  <a:pt x="682295" y="229036"/>
                </a:cubicBezTo>
                <a:cubicBezTo>
                  <a:pt x="686368" y="236263"/>
                  <a:pt x="680442" y="242878"/>
                  <a:pt x="664517" y="248879"/>
                </a:cubicBezTo>
                <a:cubicBezTo>
                  <a:pt x="648592" y="254881"/>
                  <a:pt x="631810" y="258111"/>
                  <a:pt x="614172" y="258570"/>
                </a:cubicBezTo>
                <a:cubicBezTo>
                  <a:pt x="596533" y="259029"/>
                  <a:pt x="580677" y="256831"/>
                  <a:pt x="566602" y="251977"/>
                </a:cubicBezTo>
                <a:cubicBezTo>
                  <a:pt x="552527" y="247123"/>
                  <a:pt x="544536" y="237031"/>
                  <a:pt x="542629" y="221701"/>
                </a:cubicBezTo>
                <a:cubicBezTo>
                  <a:pt x="540721" y="206371"/>
                  <a:pt x="540442" y="188227"/>
                  <a:pt x="541790" y="167269"/>
                </a:cubicBezTo>
                <a:cubicBezTo>
                  <a:pt x="543138" y="146311"/>
                  <a:pt x="542238" y="131630"/>
                  <a:pt x="539090" y="123227"/>
                </a:cubicBezTo>
                <a:cubicBezTo>
                  <a:pt x="535942" y="114823"/>
                  <a:pt x="537767" y="111335"/>
                  <a:pt x="544564" y="112762"/>
                </a:cubicBezTo>
                <a:cubicBezTo>
                  <a:pt x="551362" y="114189"/>
                  <a:pt x="556381" y="115311"/>
                  <a:pt x="559622" y="116128"/>
                </a:cubicBezTo>
                <a:cubicBezTo>
                  <a:pt x="562863" y="116946"/>
                  <a:pt x="567330" y="116942"/>
                  <a:pt x="573023" y="116118"/>
                </a:cubicBezTo>
                <a:cubicBezTo>
                  <a:pt x="578716" y="115293"/>
                  <a:pt x="586581" y="113346"/>
                  <a:pt x="596619" y="110278"/>
                </a:cubicBezTo>
                <a:cubicBezTo>
                  <a:pt x="599201" y="87806"/>
                  <a:pt x="600491" y="73997"/>
                  <a:pt x="600491" y="68849"/>
                </a:cubicBezTo>
                <a:cubicBezTo>
                  <a:pt x="600491" y="66210"/>
                  <a:pt x="597989" y="65543"/>
                  <a:pt x="592984" y="66848"/>
                </a:cubicBezTo>
                <a:cubicBezTo>
                  <a:pt x="587979" y="68153"/>
                  <a:pt x="579805" y="70401"/>
                  <a:pt x="568462" y="73592"/>
                </a:cubicBezTo>
                <a:cubicBezTo>
                  <a:pt x="557119" y="76782"/>
                  <a:pt x="547250" y="75320"/>
                  <a:pt x="538853" y="69204"/>
                </a:cubicBezTo>
                <a:cubicBezTo>
                  <a:pt x="530457" y="63087"/>
                  <a:pt x="530827" y="59707"/>
                  <a:pt x="539961" y="59061"/>
                </a:cubicBezTo>
                <a:cubicBezTo>
                  <a:pt x="549096" y="58416"/>
                  <a:pt x="559751" y="56566"/>
                  <a:pt x="571926" y="53512"/>
                </a:cubicBezTo>
                <a:cubicBezTo>
                  <a:pt x="584100" y="50457"/>
                  <a:pt x="593106" y="46614"/>
                  <a:pt x="598942" y="41982"/>
                </a:cubicBezTo>
                <a:cubicBezTo>
                  <a:pt x="601861" y="39666"/>
                  <a:pt x="605038" y="38291"/>
                  <a:pt x="608474" y="37858"/>
                </a:cubicBezTo>
                <a:close/>
                <a:moveTo>
                  <a:pt x="1198393" y="33421"/>
                </a:moveTo>
                <a:cubicBezTo>
                  <a:pt x="1196084" y="33479"/>
                  <a:pt x="1193032" y="33844"/>
                  <a:pt x="1189235" y="34518"/>
                </a:cubicBezTo>
                <a:cubicBezTo>
                  <a:pt x="1181642" y="35866"/>
                  <a:pt x="1172733" y="37931"/>
                  <a:pt x="1162509" y="40713"/>
                </a:cubicBezTo>
                <a:cubicBezTo>
                  <a:pt x="1163355" y="42061"/>
                  <a:pt x="1164552" y="48715"/>
                  <a:pt x="1166101" y="60675"/>
                </a:cubicBezTo>
                <a:cubicBezTo>
                  <a:pt x="1168926" y="60804"/>
                  <a:pt x="1173658" y="59262"/>
                  <a:pt x="1180298" y="56050"/>
                </a:cubicBezTo>
                <a:cubicBezTo>
                  <a:pt x="1186937" y="52838"/>
                  <a:pt x="1192831" y="54100"/>
                  <a:pt x="1197979" y="59836"/>
                </a:cubicBezTo>
                <a:cubicBezTo>
                  <a:pt x="1203127" y="65572"/>
                  <a:pt x="1200837" y="69870"/>
                  <a:pt x="1191107" y="72731"/>
                </a:cubicBezTo>
                <a:cubicBezTo>
                  <a:pt x="1181377" y="75592"/>
                  <a:pt x="1173644" y="77023"/>
                  <a:pt x="1167908" y="77023"/>
                </a:cubicBezTo>
                <a:lnTo>
                  <a:pt x="1170252" y="98468"/>
                </a:lnTo>
                <a:cubicBezTo>
                  <a:pt x="1187360" y="96074"/>
                  <a:pt x="1196398" y="94066"/>
                  <a:pt x="1197366" y="92445"/>
                </a:cubicBezTo>
                <a:cubicBezTo>
                  <a:pt x="1198334" y="90825"/>
                  <a:pt x="1199940" y="80988"/>
                  <a:pt x="1202184" y="62933"/>
                </a:cubicBezTo>
                <a:cubicBezTo>
                  <a:pt x="1204429" y="44879"/>
                  <a:pt x="1204730" y="35293"/>
                  <a:pt x="1203088" y="34174"/>
                </a:cubicBezTo>
                <a:cubicBezTo>
                  <a:pt x="1202267" y="33615"/>
                  <a:pt x="1200702" y="33364"/>
                  <a:pt x="1198393" y="33421"/>
                </a:cubicBezTo>
                <a:close/>
                <a:moveTo>
                  <a:pt x="510702" y="21588"/>
                </a:moveTo>
                <a:cubicBezTo>
                  <a:pt x="517876" y="21833"/>
                  <a:pt x="523664" y="23448"/>
                  <a:pt x="528066" y="26430"/>
                </a:cubicBezTo>
                <a:cubicBezTo>
                  <a:pt x="536871" y="32396"/>
                  <a:pt x="535996" y="37139"/>
                  <a:pt x="525442" y="40659"/>
                </a:cubicBezTo>
                <a:cubicBezTo>
                  <a:pt x="514887" y="44180"/>
                  <a:pt x="497665" y="47281"/>
                  <a:pt x="473774" y="49963"/>
                </a:cubicBezTo>
                <a:cubicBezTo>
                  <a:pt x="484572" y="53892"/>
                  <a:pt x="488831" y="59076"/>
                  <a:pt x="486551" y="65515"/>
                </a:cubicBezTo>
                <a:cubicBezTo>
                  <a:pt x="484271" y="71953"/>
                  <a:pt x="482263" y="80686"/>
                  <a:pt x="480528" y="91714"/>
                </a:cubicBezTo>
                <a:cubicBezTo>
                  <a:pt x="481833" y="91915"/>
                  <a:pt x="484809" y="90391"/>
                  <a:pt x="489455" y="87143"/>
                </a:cubicBezTo>
                <a:cubicBezTo>
                  <a:pt x="494101" y="83895"/>
                  <a:pt x="499622" y="84207"/>
                  <a:pt x="506018" y="88079"/>
                </a:cubicBezTo>
                <a:cubicBezTo>
                  <a:pt x="512414" y="91951"/>
                  <a:pt x="517863" y="95984"/>
                  <a:pt x="522366" y="100178"/>
                </a:cubicBezTo>
                <a:cubicBezTo>
                  <a:pt x="526869" y="104373"/>
                  <a:pt x="527528" y="109629"/>
                  <a:pt x="524345" y="115945"/>
                </a:cubicBezTo>
                <a:cubicBezTo>
                  <a:pt x="521161" y="122262"/>
                  <a:pt x="519129" y="138033"/>
                  <a:pt x="518247" y="163257"/>
                </a:cubicBezTo>
                <a:cubicBezTo>
                  <a:pt x="517365" y="188482"/>
                  <a:pt x="517608" y="208895"/>
                  <a:pt x="518978" y="224497"/>
                </a:cubicBezTo>
                <a:cubicBezTo>
                  <a:pt x="520347" y="240099"/>
                  <a:pt x="517064" y="254515"/>
                  <a:pt x="509126" y="267744"/>
                </a:cubicBezTo>
                <a:cubicBezTo>
                  <a:pt x="501189" y="280973"/>
                  <a:pt x="495324" y="283249"/>
                  <a:pt x="491531" y="274573"/>
                </a:cubicBezTo>
                <a:cubicBezTo>
                  <a:pt x="487738" y="265897"/>
                  <a:pt x="484300" y="255393"/>
                  <a:pt x="481217" y="243061"/>
                </a:cubicBezTo>
                <a:cubicBezTo>
                  <a:pt x="461341" y="243061"/>
                  <a:pt x="445621" y="243961"/>
                  <a:pt x="434055" y="245760"/>
                </a:cubicBezTo>
                <a:cubicBezTo>
                  <a:pt x="422490" y="247560"/>
                  <a:pt x="413904" y="247105"/>
                  <a:pt x="408297" y="244394"/>
                </a:cubicBezTo>
                <a:cubicBezTo>
                  <a:pt x="407780" y="249499"/>
                  <a:pt x="405848" y="255501"/>
                  <a:pt x="402500" y="262398"/>
                </a:cubicBezTo>
                <a:cubicBezTo>
                  <a:pt x="399151" y="269296"/>
                  <a:pt x="394419" y="268368"/>
                  <a:pt x="388303" y="259613"/>
                </a:cubicBezTo>
                <a:cubicBezTo>
                  <a:pt x="382187" y="250858"/>
                  <a:pt x="380706" y="239529"/>
                  <a:pt x="383861" y="225627"/>
                </a:cubicBezTo>
                <a:cubicBezTo>
                  <a:pt x="387016" y="211724"/>
                  <a:pt x="389041" y="191318"/>
                  <a:pt x="389938" y="164408"/>
                </a:cubicBezTo>
                <a:cubicBezTo>
                  <a:pt x="390834" y="137499"/>
                  <a:pt x="389034" y="119556"/>
                  <a:pt x="384539" y="110579"/>
                </a:cubicBezTo>
                <a:cubicBezTo>
                  <a:pt x="380043" y="101602"/>
                  <a:pt x="381366" y="97590"/>
                  <a:pt x="388507" y="98544"/>
                </a:cubicBezTo>
                <a:cubicBezTo>
                  <a:pt x="395649" y="99497"/>
                  <a:pt x="400865" y="100171"/>
                  <a:pt x="404156" y="100566"/>
                </a:cubicBezTo>
                <a:cubicBezTo>
                  <a:pt x="407447" y="100960"/>
                  <a:pt x="414434" y="100512"/>
                  <a:pt x="425118" y="99221"/>
                </a:cubicBezTo>
                <a:cubicBezTo>
                  <a:pt x="425964" y="82902"/>
                  <a:pt x="424938" y="69207"/>
                  <a:pt x="422042" y="58137"/>
                </a:cubicBezTo>
                <a:cubicBezTo>
                  <a:pt x="400933" y="60832"/>
                  <a:pt x="386704" y="59162"/>
                  <a:pt x="379354" y="53125"/>
                </a:cubicBezTo>
                <a:cubicBezTo>
                  <a:pt x="372005" y="47087"/>
                  <a:pt x="374034" y="43481"/>
                  <a:pt x="385442" y="42305"/>
                </a:cubicBezTo>
                <a:cubicBezTo>
                  <a:pt x="396850" y="41129"/>
                  <a:pt x="411326" y="39190"/>
                  <a:pt x="428871" y="36486"/>
                </a:cubicBezTo>
                <a:cubicBezTo>
                  <a:pt x="446416" y="33783"/>
                  <a:pt x="465134" y="29940"/>
                  <a:pt x="485024" y="24957"/>
                </a:cubicBezTo>
                <a:cubicBezTo>
                  <a:pt x="494969" y="22465"/>
                  <a:pt x="503528" y="21342"/>
                  <a:pt x="510702" y="21588"/>
                </a:cubicBezTo>
                <a:close/>
                <a:moveTo>
                  <a:pt x="962545" y="13876"/>
                </a:moveTo>
                <a:cubicBezTo>
                  <a:pt x="967791" y="14581"/>
                  <a:pt x="974190" y="16787"/>
                  <a:pt x="981740" y="20493"/>
                </a:cubicBezTo>
                <a:cubicBezTo>
                  <a:pt x="996826" y="28022"/>
                  <a:pt x="1002569" y="34368"/>
                  <a:pt x="998970" y="39530"/>
                </a:cubicBezTo>
                <a:cubicBezTo>
                  <a:pt x="995370" y="44693"/>
                  <a:pt x="993571" y="61664"/>
                  <a:pt x="993571" y="90445"/>
                </a:cubicBezTo>
                <a:cubicBezTo>
                  <a:pt x="993571" y="120932"/>
                  <a:pt x="993786" y="144708"/>
                  <a:pt x="994216" y="161773"/>
                </a:cubicBezTo>
                <a:cubicBezTo>
                  <a:pt x="994646" y="178838"/>
                  <a:pt x="995998" y="198534"/>
                  <a:pt x="998271" y="220862"/>
                </a:cubicBezTo>
                <a:cubicBezTo>
                  <a:pt x="1000544" y="243190"/>
                  <a:pt x="997919" y="263270"/>
                  <a:pt x="990398" y="281102"/>
                </a:cubicBezTo>
                <a:cubicBezTo>
                  <a:pt x="982877" y="298934"/>
                  <a:pt x="976226" y="303096"/>
                  <a:pt x="970447" y="293588"/>
                </a:cubicBezTo>
                <a:cubicBezTo>
                  <a:pt x="964668" y="284081"/>
                  <a:pt x="954902" y="272580"/>
                  <a:pt x="941150" y="259086"/>
                </a:cubicBezTo>
                <a:cubicBezTo>
                  <a:pt x="927398" y="245592"/>
                  <a:pt x="924838" y="239788"/>
                  <a:pt x="933471" y="241673"/>
                </a:cubicBezTo>
                <a:cubicBezTo>
                  <a:pt x="942104" y="243559"/>
                  <a:pt x="949428" y="245133"/>
                  <a:pt x="955444" y="246395"/>
                </a:cubicBezTo>
                <a:cubicBezTo>
                  <a:pt x="961459" y="247657"/>
                  <a:pt x="965242" y="244882"/>
                  <a:pt x="966790" y="238070"/>
                </a:cubicBezTo>
                <a:cubicBezTo>
                  <a:pt x="968339" y="231259"/>
                  <a:pt x="969113" y="215348"/>
                  <a:pt x="969113" y="190339"/>
                </a:cubicBezTo>
                <a:cubicBezTo>
                  <a:pt x="969113" y="164369"/>
                  <a:pt x="968669" y="138381"/>
                  <a:pt x="967780" y="112375"/>
                </a:cubicBezTo>
                <a:cubicBezTo>
                  <a:pt x="966891" y="86369"/>
                  <a:pt x="965586" y="68644"/>
                  <a:pt x="963865" y="59201"/>
                </a:cubicBezTo>
                <a:cubicBezTo>
                  <a:pt x="962144" y="49758"/>
                  <a:pt x="960273" y="43621"/>
                  <a:pt x="958251" y="40788"/>
                </a:cubicBezTo>
                <a:cubicBezTo>
                  <a:pt x="956229" y="37956"/>
                  <a:pt x="946302" y="38308"/>
                  <a:pt x="928470" y="41842"/>
                </a:cubicBezTo>
                <a:cubicBezTo>
                  <a:pt x="910638" y="45377"/>
                  <a:pt x="896893" y="48525"/>
                  <a:pt x="887234" y="51285"/>
                </a:cubicBezTo>
                <a:cubicBezTo>
                  <a:pt x="877576" y="54046"/>
                  <a:pt x="868338" y="51805"/>
                  <a:pt x="859518" y="44564"/>
                </a:cubicBezTo>
                <a:cubicBezTo>
                  <a:pt x="850699" y="37322"/>
                  <a:pt x="851266" y="33701"/>
                  <a:pt x="861218" y="33701"/>
                </a:cubicBezTo>
                <a:cubicBezTo>
                  <a:pt x="868173" y="33701"/>
                  <a:pt x="883280" y="31944"/>
                  <a:pt x="906540" y="28431"/>
                </a:cubicBezTo>
                <a:cubicBezTo>
                  <a:pt x="929800" y="24917"/>
                  <a:pt x="944373" y="20863"/>
                  <a:pt x="950260" y="16267"/>
                </a:cubicBezTo>
                <a:cubicBezTo>
                  <a:pt x="953203" y="13969"/>
                  <a:pt x="957298" y="13172"/>
                  <a:pt x="962545" y="13876"/>
                </a:cubicBezTo>
                <a:close/>
                <a:moveTo>
                  <a:pt x="1343658" y="13481"/>
                </a:moveTo>
                <a:cubicBezTo>
                  <a:pt x="1352671" y="11646"/>
                  <a:pt x="1359601" y="13879"/>
                  <a:pt x="1364447" y="20182"/>
                </a:cubicBezTo>
                <a:cubicBezTo>
                  <a:pt x="1369294" y="26484"/>
                  <a:pt x="1366312" y="30933"/>
                  <a:pt x="1355499" y="33529"/>
                </a:cubicBezTo>
                <a:cubicBezTo>
                  <a:pt x="1344687" y="36124"/>
                  <a:pt x="1326697" y="39645"/>
                  <a:pt x="1301530" y="44090"/>
                </a:cubicBezTo>
                <a:cubicBezTo>
                  <a:pt x="1310535" y="47804"/>
                  <a:pt x="1313332" y="52142"/>
                  <a:pt x="1309919" y="57104"/>
                </a:cubicBezTo>
                <a:cubicBezTo>
                  <a:pt x="1306506" y="62066"/>
                  <a:pt x="1300110" y="70455"/>
                  <a:pt x="1290732" y="82271"/>
                </a:cubicBezTo>
                <a:cubicBezTo>
                  <a:pt x="1305631" y="78887"/>
                  <a:pt x="1316089" y="75567"/>
                  <a:pt x="1322104" y="72312"/>
                </a:cubicBezTo>
                <a:cubicBezTo>
                  <a:pt x="1328120" y="69057"/>
                  <a:pt x="1336319" y="70215"/>
                  <a:pt x="1346701" y="75786"/>
                </a:cubicBezTo>
                <a:cubicBezTo>
                  <a:pt x="1357084" y="81357"/>
                  <a:pt x="1361321" y="86577"/>
                  <a:pt x="1359414" y="91445"/>
                </a:cubicBezTo>
                <a:cubicBezTo>
                  <a:pt x="1357507" y="96314"/>
                  <a:pt x="1355929" y="100623"/>
                  <a:pt x="1354682" y="104373"/>
                </a:cubicBezTo>
                <a:cubicBezTo>
                  <a:pt x="1353434" y="108123"/>
                  <a:pt x="1353255" y="116924"/>
                  <a:pt x="1354144" y="130777"/>
                </a:cubicBezTo>
                <a:cubicBezTo>
                  <a:pt x="1355033" y="144629"/>
                  <a:pt x="1354359" y="158930"/>
                  <a:pt x="1352122" y="173679"/>
                </a:cubicBezTo>
                <a:cubicBezTo>
                  <a:pt x="1349885" y="188428"/>
                  <a:pt x="1345142" y="192153"/>
                  <a:pt x="1337893" y="184854"/>
                </a:cubicBezTo>
                <a:cubicBezTo>
                  <a:pt x="1330644" y="177555"/>
                  <a:pt x="1327471" y="171650"/>
                  <a:pt x="1328375" y="167140"/>
                </a:cubicBezTo>
                <a:cubicBezTo>
                  <a:pt x="1329278" y="162630"/>
                  <a:pt x="1329952" y="151516"/>
                  <a:pt x="1330397" y="133799"/>
                </a:cubicBezTo>
                <a:cubicBezTo>
                  <a:pt x="1330841" y="116082"/>
                  <a:pt x="1330357" y="104441"/>
                  <a:pt x="1328945" y="98877"/>
                </a:cubicBezTo>
                <a:cubicBezTo>
                  <a:pt x="1327532" y="93313"/>
                  <a:pt x="1322545" y="91793"/>
                  <a:pt x="1313984" y="94317"/>
                </a:cubicBezTo>
                <a:lnTo>
                  <a:pt x="1273201" y="101975"/>
                </a:lnTo>
                <a:cubicBezTo>
                  <a:pt x="1273201" y="115024"/>
                  <a:pt x="1272670" y="132802"/>
                  <a:pt x="1271609" y="155309"/>
                </a:cubicBezTo>
                <a:cubicBezTo>
                  <a:pt x="1270548" y="177816"/>
                  <a:pt x="1266020" y="185936"/>
                  <a:pt x="1258025" y="179670"/>
                </a:cubicBezTo>
                <a:cubicBezTo>
                  <a:pt x="1250030" y="173403"/>
                  <a:pt x="1246489" y="166756"/>
                  <a:pt x="1247399" y="159730"/>
                </a:cubicBezTo>
                <a:cubicBezTo>
                  <a:pt x="1248310" y="152703"/>
                  <a:pt x="1249210" y="142077"/>
                  <a:pt x="1250099" y="127851"/>
                </a:cubicBezTo>
                <a:cubicBezTo>
                  <a:pt x="1250988" y="113626"/>
                  <a:pt x="1249633" y="103150"/>
                  <a:pt x="1246033" y="96425"/>
                </a:cubicBezTo>
                <a:cubicBezTo>
                  <a:pt x="1242434" y="89699"/>
                  <a:pt x="1244262" y="86337"/>
                  <a:pt x="1251518" y="86337"/>
                </a:cubicBezTo>
                <a:cubicBezTo>
                  <a:pt x="1256451" y="86337"/>
                  <a:pt x="1260341" y="86559"/>
                  <a:pt x="1263188" y="87003"/>
                </a:cubicBezTo>
                <a:cubicBezTo>
                  <a:pt x="1266034" y="87448"/>
                  <a:pt x="1269895" y="87132"/>
                  <a:pt x="1274771" y="86057"/>
                </a:cubicBezTo>
                <a:cubicBezTo>
                  <a:pt x="1280808" y="64833"/>
                  <a:pt x="1283325" y="52379"/>
                  <a:pt x="1282321" y="48693"/>
                </a:cubicBezTo>
                <a:cubicBezTo>
                  <a:pt x="1276685" y="50457"/>
                  <a:pt x="1271340" y="51572"/>
                  <a:pt x="1266285" y="52038"/>
                </a:cubicBezTo>
                <a:cubicBezTo>
                  <a:pt x="1261230" y="52504"/>
                  <a:pt x="1254792" y="50024"/>
                  <a:pt x="1246969" y="44596"/>
                </a:cubicBezTo>
                <a:cubicBezTo>
                  <a:pt x="1239146" y="39168"/>
                  <a:pt x="1241165" y="35561"/>
                  <a:pt x="1253024" y="33776"/>
                </a:cubicBezTo>
                <a:cubicBezTo>
                  <a:pt x="1264883" y="31991"/>
                  <a:pt x="1275983" y="29746"/>
                  <a:pt x="1286322" y="27043"/>
                </a:cubicBezTo>
                <a:cubicBezTo>
                  <a:pt x="1296661" y="24340"/>
                  <a:pt x="1306549" y="21863"/>
                  <a:pt x="1315985" y="19612"/>
                </a:cubicBezTo>
                <a:cubicBezTo>
                  <a:pt x="1325421" y="17360"/>
                  <a:pt x="1334645" y="15317"/>
                  <a:pt x="1343658" y="13481"/>
                </a:cubicBezTo>
                <a:close/>
                <a:moveTo>
                  <a:pt x="786609" y="11147"/>
                </a:moveTo>
                <a:cubicBezTo>
                  <a:pt x="791808" y="9964"/>
                  <a:pt x="799175" y="11703"/>
                  <a:pt x="808711" y="16363"/>
                </a:cubicBezTo>
                <a:cubicBezTo>
                  <a:pt x="818721" y="20364"/>
                  <a:pt x="826837" y="26308"/>
                  <a:pt x="833061" y="34196"/>
                </a:cubicBezTo>
                <a:cubicBezTo>
                  <a:pt x="839284" y="42083"/>
                  <a:pt x="840105" y="49844"/>
                  <a:pt x="835524" y="57480"/>
                </a:cubicBezTo>
                <a:cubicBezTo>
                  <a:pt x="830942" y="65117"/>
                  <a:pt x="825023" y="66483"/>
                  <a:pt x="817767" y="61578"/>
                </a:cubicBezTo>
                <a:cubicBezTo>
                  <a:pt x="810511" y="56674"/>
                  <a:pt x="802204" y="47338"/>
                  <a:pt x="792847" y="33572"/>
                </a:cubicBezTo>
                <a:cubicBezTo>
                  <a:pt x="783490" y="19805"/>
                  <a:pt x="781411" y="12330"/>
                  <a:pt x="786609" y="11147"/>
                </a:cubicBezTo>
                <a:close/>
                <a:moveTo>
                  <a:pt x="1206126" y="10986"/>
                </a:moveTo>
                <a:cubicBezTo>
                  <a:pt x="1208693" y="10642"/>
                  <a:pt x="1211194" y="10835"/>
                  <a:pt x="1213628" y="11567"/>
                </a:cubicBezTo>
                <a:cubicBezTo>
                  <a:pt x="1218496" y="13029"/>
                  <a:pt x="1224917" y="15923"/>
                  <a:pt x="1232890" y="20246"/>
                </a:cubicBezTo>
                <a:cubicBezTo>
                  <a:pt x="1240864" y="24570"/>
                  <a:pt x="1243194" y="28725"/>
                  <a:pt x="1239881" y="32711"/>
                </a:cubicBezTo>
                <a:cubicBezTo>
                  <a:pt x="1236569" y="36698"/>
                  <a:pt x="1233869" y="42438"/>
                  <a:pt x="1231783" y="49930"/>
                </a:cubicBezTo>
                <a:cubicBezTo>
                  <a:pt x="1229696" y="57423"/>
                  <a:pt x="1227036" y="68107"/>
                  <a:pt x="1223802" y="81981"/>
                </a:cubicBezTo>
                <a:cubicBezTo>
                  <a:pt x="1220569" y="95855"/>
                  <a:pt x="1216611" y="105696"/>
                  <a:pt x="1211929" y="111504"/>
                </a:cubicBezTo>
                <a:cubicBezTo>
                  <a:pt x="1207247" y="117311"/>
                  <a:pt x="1202511" y="116171"/>
                  <a:pt x="1197721" y="108083"/>
                </a:cubicBezTo>
                <a:lnTo>
                  <a:pt x="1170080" y="114171"/>
                </a:lnTo>
                <a:cubicBezTo>
                  <a:pt x="1169105" y="120007"/>
                  <a:pt x="1166108" y="122926"/>
                  <a:pt x="1161089" y="122926"/>
                </a:cubicBezTo>
                <a:cubicBezTo>
                  <a:pt x="1156916" y="122926"/>
                  <a:pt x="1153833" y="116967"/>
                  <a:pt x="1151840" y="105051"/>
                </a:cubicBezTo>
                <a:cubicBezTo>
                  <a:pt x="1149846" y="93134"/>
                  <a:pt x="1147089" y="80134"/>
                  <a:pt x="1143569" y="66052"/>
                </a:cubicBezTo>
                <a:cubicBezTo>
                  <a:pt x="1140048" y="51970"/>
                  <a:pt x="1136675" y="41932"/>
                  <a:pt x="1133448" y="35938"/>
                </a:cubicBezTo>
                <a:cubicBezTo>
                  <a:pt x="1130222" y="29944"/>
                  <a:pt x="1132681" y="26947"/>
                  <a:pt x="1140826" y="26947"/>
                </a:cubicBezTo>
                <a:lnTo>
                  <a:pt x="1154335" y="26947"/>
                </a:lnTo>
                <a:cubicBezTo>
                  <a:pt x="1157461" y="26947"/>
                  <a:pt x="1164208" y="25437"/>
                  <a:pt x="1174576" y="22419"/>
                </a:cubicBezTo>
                <a:cubicBezTo>
                  <a:pt x="1184944" y="19400"/>
                  <a:pt x="1192827" y="16471"/>
                  <a:pt x="1198227" y="13632"/>
                </a:cubicBezTo>
                <a:cubicBezTo>
                  <a:pt x="1200926" y="12212"/>
                  <a:pt x="1203559" y="11330"/>
                  <a:pt x="1206126" y="10986"/>
                </a:cubicBezTo>
                <a:close/>
                <a:moveTo>
                  <a:pt x="70171" y="2818"/>
                </a:moveTo>
                <a:cubicBezTo>
                  <a:pt x="71935" y="2672"/>
                  <a:pt x="74201" y="2896"/>
                  <a:pt x="76967" y="3490"/>
                </a:cubicBezTo>
                <a:cubicBezTo>
                  <a:pt x="88030" y="5863"/>
                  <a:pt x="96157" y="8928"/>
                  <a:pt x="101349" y="12685"/>
                </a:cubicBezTo>
                <a:cubicBezTo>
                  <a:pt x="106540" y="16442"/>
                  <a:pt x="107766" y="21734"/>
                  <a:pt x="105027" y="28560"/>
                </a:cubicBezTo>
                <a:cubicBezTo>
                  <a:pt x="102288" y="35386"/>
                  <a:pt x="100058" y="54637"/>
                  <a:pt x="98337" y="86315"/>
                </a:cubicBezTo>
                <a:cubicBezTo>
                  <a:pt x="100187" y="85512"/>
                  <a:pt x="104220" y="84637"/>
                  <a:pt x="110437" y="83691"/>
                </a:cubicBezTo>
                <a:cubicBezTo>
                  <a:pt x="116653" y="82744"/>
                  <a:pt x="120916" y="84788"/>
                  <a:pt x="123224" y="89821"/>
                </a:cubicBezTo>
                <a:cubicBezTo>
                  <a:pt x="125533" y="94855"/>
                  <a:pt x="124246" y="99117"/>
                  <a:pt x="119363" y="102609"/>
                </a:cubicBezTo>
                <a:cubicBezTo>
                  <a:pt x="114481" y="106101"/>
                  <a:pt x="107472" y="108987"/>
                  <a:pt x="98337" y="111267"/>
                </a:cubicBezTo>
                <a:lnTo>
                  <a:pt x="98337" y="147060"/>
                </a:lnTo>
                <a:cubicBezTo>
                  <a:pt x="121726" y="137165"/>
                  <a:pt x="131882" y="135423"/>
                  <a:pt x="128806" y="141833"/>
                </a:cubicBezTo>
                <a:cubicBezTo>
                  <a:pt x="125730" y="148243"/>
                  <a:pt x="115567" y="157055"/>
                  <a:pt x="98316" y="168269"/>
                </a:cubicBezTo>
                <a:cubicBezTo>
                  <a:pt x="98538" y="179932"/>
                  <a:pt x="98689" y="190382"/>
                  <a:pt x="98768" y="199622"/>
                </a:cubicBezTo>
                <a:lnTo>
                  <a:pt x="98780" y="202083"/>
                </a:lnTo>
                <a:lnTo>
                  <a:pt x="108942" y="191215"/>
                </a:lnTo>
                <a:cubicBezTo>
                  <a:pt x="113591" y="186383"/>
                  <a:pt x="118944" y="180939"/>
                  <a:pt x="124999" y="174884"/>
                </a:cubicBezTo>
                <a:cubicBezTo>
                  <a:pt x="137109" y="162773"/>
                  <a:pt x="148714" y="147014"/>
                  <a:pt x="159814" y="127604"/>
                </a:cubicBezTo>
                <a:cubicBezTo>
                  <a:pt x="170913" y="108195"/>
                  <a:pt x="175563" y="94213"/>
                  <a:pt x="173763" y="85659"/>
                </a:cubicBezTo>
                <a:cubicBezTo>
                  <a:pt x="171963" y="77105"/>
                  <a:pt x="175011" y="74022"/>
                  <a:pt x="182905" y="76410"/>
                </a:cubicBezTo>
                <a:cubicBezTo>
                  <a:pt x="190799" y="78797"/>
                  <a:pt x="196675" y="81153"/>
                  <a:pt x="200533" y="83476"/>
                </a:cubicBezTo>
                <a:cubicBezTo>
                  <a:pt x="204390" y="85799"/>
                  <a:pt x="205785" y="88549"/>
                  <a:pt x="204716" y="91725"/>
                </a:cubicBezTo>
                <a:cubicBezTo>
                  <a:pt x="203648" y="94901"/>
                  <a:pt x="201479" y="98411"/>
                  <a:pt x="198209" y="102254"/>
                </a:cubicBezTo>
                <a:cubicBezTo>
                  <a:pt x="213252" y="111819"/>
                  <a:pt x="228231" y="122026"/>
                  <a:pt x="243144" y="132874"/>
                </a:cubicBezTo>
                <a:cubicBezTo>
                  <a:pt x="258058" y="143722"/>
                  <a:pt x="272391" y="152696"/>
                  <a:pt x="286144" y="159794"/>
                </a:cubicBezTo>
                <a:cubicBezTo>
                  <a:pt x="299896" y="166893"/>
                  <a:pt x="311174" y="172532"/>
                  <a:pt x="319979" y="176712"/>
                </a:cubicBezTo>
                <a:cubicBezTo>
                  <a:pt x="328784" y="180892"/>
                  <a:pt x="327644" y="183993"/>
                  <a:pt x="316559" y="186015"/>
                </a:cubicBezTo>
                <a:cubicBezTo>
                  <a:pt x="305474" y="188037"/>
                  <a:pt x="293672" y="189274"/>
                  <a:pt x="281153" y="189726"/>
                </a:cubicBezTo>
                <a:cubicBezTo>
                  <a:pt x="268634" y="190178"/>
                  <a:pt x="258342" y="185671"/>
                  <a:pt x="250275" y="176207"/>
                </a:cubicBezTo>
                <a:cubicBezTo>
                  <a:pt x="242209" y="166742"/>
                  <a:pt x="222968" y="146279"/>
                  <a:pt x="192552" y="114816"/>
                </a:cubicBezTo>
                <a:cubicBezTo>
                  <a:pt x="187003" y="126819"/>
                  <a:pt x="180938" y="137841"/>
                  <a:pt x="174357" y="147883"/>
                </a:cubicBezTo>
                <a:lnTo>
                  <a:pt x="165581" y="159091"/>
                </a:lnTo>
                <a:lnTo>
                  <a:pt x="185798" y="154073"/>
                </a:lnTo>
                <a:cubicBezTo>
                  <a:pt x="193757" y="151420"/>
                  <a:pt x="201705" y="148914"/>
                  <a:pt x="209642" y="146555"/>
                </a:cubicBezTo>
                <a:cubicBezTo>
                  <a:pt x="217579" y="144196"/>
                  <a:pt x="223735" y="146347"/>
                  <a:pt x="228109" y="153008"/>
                </a:cubicBezTo>
                <a:cubicBezTo>
                  <a:pt x="232483" y="159669"/>
                  <a:pt x="229865" y="164638"/>
                  <a:pt x="220258" y="167914"/>
                </a:cubicBezTo>
                <a:cubicBezTo>
                  <a:pt x="210650" y="171191"/>
                  <a:pt x="200135" y="173285"/>
                  <a:pt x="188713" y="174195"/>
                </a:cubicBezTo>
                <a:cubicBezTo>
                  <a:pt x="177291" y="175106"/>
                  <a:pt x="168342" y="173425"/>
                  <a:pt x="161868" y="169151"/>
                </a:cubicBezTo>
                <a:lnTo>
                  <a:pt x="159749" y="166537"/>
                </a:lnTo>
                <a:lnTo>
                  <a:pt x="153070" y="175067"/>
                </a:lnTo>
                <a:cubicBezTo>
                  <a:pt x="137848" y="191228"/>
                  <a:pt x="123092" y="201876"/>
                  <a:pt x="108802" y="207009"/>
                </a:cubicBezTo>
                <a:cubicBezTo>
                  <a:pt x="105229" y="208293"/>
                  <a:pt x="102306" y="209190"/>
                  <a:pt x="100032" y="209702"/>
                </a:cubicBezTo>
                <a:lnTo>
                  <a:pt x="98819" y="209795"/>
                </a:lnTo>
                <a:lnTo>
                  <a:pt x="98833" y="212573"/>
                </a:lnTo>
                <a:cubicBezTo>
                  <a:pt x="98853" y="232644"/>
                  <a:pt x="98426" y="245144"/>
                  <a:pt x="97552" y="250073"/>
                </a:cubicBezTo>
                <a:cubicBezTo>
                  <a:pt x="96154" y="257960"/>
                  <a:pt x="92275" y="266862"/>
                  <a:pt x="85915" y="276778"/>
                </a:cubicBezTo>
                <a:cubicBezTo>
                  <a:pt x="79555" y="286694"/>
                  <a:pt x="73615" y="286676"/>
                  <a:pt x="68094" y="276724"/>
                </a:cubicBezTo>
                <a:cubicBezTo>
                  <a:pt x="62573" y="266772"/>
                  <a:pt x="55406" y="257071"/>
                  <a:pt x="46594" y="247621"/>
                </a:cubicBezTo>
                <a:cubicBezTo>
                  <a:pt x="37782" y="238171"/>
                  <a:pt x="38438" y="234801"/>
                  <a:pt x="48562" y="237511"/>
                </a:cubicBezTo>
                <a:cubicBezTo>
                  <a:pt x="58686" y="240221"/>
                  <a:pt x="65355" y="241576"/>
                  <a:pt x="68567" y="241576"/>
                </a:cubicBezTo>
                <a:cubicBezTo>
                  <a:pt x="70560" y="241576"/>
                  <a:pt x="72170" y="237920"/>
                  <a:pt x="73396" y="230606"/>
                </a:cubicBezTo>
                <a:cubicBezTo>
                  <a:pt x="74622" y="223293"/>
                  <a:pt x="75235" y="205848"/>
                  <a:pt x="75235" y="178272"/>
                </a:cubicBezTo>
                <a:cubicBezTo>
                  <a:pt x="50900" y="193028"/>
                  <a:pt x="35825" y="203464"/>
                  <a:pt x="30010" y="209580"/>
                </a:cubicBezTo>
                <a:cubicBezTo>
                  <a:pt x="24195" y="215696"/>
                  <a:pt x="16555" y="212950"/>
                  <a:pt x="7090" y="201341"/>
                </a:cubicBezTo>
                <a:cubicBezTo>
                  <a:pt x="-2374" y="189733"/>
                  <a:pt x="-2363" y="183653"/>
                  <a:pt x="7123" y="183101"/>
                </a:cubicBezTo>
                <a:cubicBezTo>
                  <a:pt x="16609" y="182549"/>
                  <a:pt x="26163" y="180304"/>
                  <a:pt x="35785" y="176368"/>
                </a:cubicBezTo>
                <a:cubicBezTo>
                  <a:pt x="45407" y="172432"/>
                  <a:pt x="58557" y="165875"/>
                  <a:pt x="75235" y="156697"/>
                </a:cubicBezTo>
                <a:lnTo>
                  <a:pt x="75235" y="116171"/>
                </a:lnTo>
                <a:cubicBezTo>
                  <a:pt x="68294" y="118867"/>
                  <a:pt x="60855" y="121115"/>
                  <a:pt x="52918" y="122915"/>
                </a:cubicBezTo>
                <a:cubicBezTo>
                  <a:pt x="44981" y="124715"/>
                  <a:pt x="36818" y="123019"/>
                  <a:pt x="28429" y="117828"/>
                </a:cubicBezTo>
                <a:cubicBezTo>
                  <a:pt x="20040" y="112636"/>
                  <a:pt x="21689" y="108600"/>
                  <a:pt x="33376" y="105717"/>
                </a:cubicBezTo>
                <a:cubicBezTo>
                  <a:pt x="45063" y="102835"/>
                  <a:pt x="59016" y="98963"/>
                  <a:pt x="75235" y="94102"/>
                </a:cubicBezTo>
                <a:lnTo>
                  <a:pt x="75235" y="48607"/>
                </a:lnTo>
                <a:cubicBezTo>
                  <a:pt x="75235" y="35056"/>
                  <a:pt x="72758" y="23555"/>
                  <a:pt x="67803" y="14105"/>
                </a:cubicBezTo>
                <a:cubicBezTo>
                  <a:pt x="64087" y="7017"/>
                  <a:pt x="64876" y="3255"/>
                  <a:pt x="70171" y="2818"/>
                </a:cubicBezTo>
                <a:close/>
                <a:moveTo>
                  <a:pt x="221921" y="4"/>
                </a:moveTo>
                <a:cubicBezTo>
                  <a:pt x="223436" y="-37"/>
                  <a:pt x="225298" y="243"/>
                  <a:pt x="227506" y="844"/>
                </a:cubicBezTo>
                <a:cubicBezTo>
                  <a:pt x="236340" y="3246"/>
                  <a:pt x="243790" y="6393"/>
                  <a:pt x="249856" y="10287"/>
                </a:cubicBezTo>
                <a:cubicBezTo>
                  <a:pt x="255922" y="14180"/>
                  <a:pt x="257058" y="18328"/>
                  <a:pt x="253265" y="22731"/>
                </a:cubicBezTo>
                <a:cubicBezTo>
                  <a:pt x="249472" y="27133"/>
                  <a:pt x="245518" y="33930"/>
                  <a:pt x="241402" y="43122"/>
                </a:cubicBezTo>
                <a:cubicBezTo>
                  <a:pt x="243410" y="43194"/>
                  <a:pt x="248576" y="42086"/>
                  <a:pt x="256900" y="39799"/>
                </a:cubicBezTo>
                <a:cubicBezTo>
                  <a:pt x="265225" y="37512"/>
                  <a:pt x="273721" y="40244"/>
                  <a:pt x="282390" y="47994"/>
                </a:cubicBezTo>
                <a:cubicBezTo>
                  <a:pt x="291059" y="55745"/>
                  <a:pt x="289711" y="60488"/>
                  <a:pt x="278346" y="62223"/>
                </a:cubicBezTo>
                <a:cubicBezTo>
                  <a:pt x="266982" y="63959"/>
                  <a:pt x="252946" y="65658"/>
                  <a:pt x="236240" y="67321"/>
                </a:cubicBezTo>
                <a:cubicBezTo>
                  <a:pt x="231307" y="81303"/>
                  <a:pt x="225058" y="92040"/>
                  <a:pt x="217493" y="99533"/>
                </a:cubicBezTo>
                <a:cubicBezTo>
                  <a:pt x="209929" y="107026"/>
                  <a:pt x="206602" y="105965"/>
                  <a:pt x="207513" y="96350"/>
                </a:cubicBezTo>
                <a:cubicBezTo>
                  <a:pt x="208423" y="86734"/>
                  <a:pt x="210219" y="77596"/>
                  <a:pt x="212901" y="68935"/>
                </a:cubicBezTo>
                <a:cubicBezTo>
                  <a:pt x="195779" y="71631"/>
                  <a:pt x="181439" y="74076"/>
                  <a:pt x="169880" y="76270"/>
                </a:cubicBezTo>
                <a:cubicBezTo>
                  <a:pt x="170769" y="84142"/>
                  <a:pt x="169676" y="92987"/>
                  <a:pt x="166600" y="102803"/>
                </a:cubicBezTo>
                <a:cubicBezTo>
                  <a:pt x="163524" y="112619"/>
                  <a:pt x="157677" y="104929"/>
                  <a:pt x="149058" y="79733"/>
                </a:cubicBezTo>
                <a:cubicBezTo>
                  <a:pt x="143609" y="80622"/>
                  <a:pt x="138576" y="81744"/>
                  <a:pt x="133958" y="83099"/>
                </a:cubicBezTo>
                <a:cubicBezTo>
                  <a:pt x="129341" y="84454"/>
                  <a:pt x="123572" y="81615"/>
                  <a:pt x="116653" y="74581"/>
                </a:cubicBezTo>
                <a:cubicBezTo>
                  <a:pt x="109734" y="67547"/>
                  <a:pt x="110182" y="63715"/>
                  <a:pt x="117997" y="63084"/>
                </a:cubicBezTo>
                <a:cubicBezTo>
                  <a:pt x="125813" y="62453"/>
                  <a:pt x="134955" y="61406"/>
                  <a:pt x="145423" y="59943"/>
                </a:cubicBezTo>
                <a:cubicBezTo>
                  <a:pt x="143745" y="51784"/>
                  <a:pt x="140175" y="43567"/>
                  <a:pt x="134711" y="35293"/>
                </a:cubicBezTo>
                <a:cubicBezTo>
                  <a:pt x="129247" y="27018"/>
                  <a:pt x="130721" y="23351"/>
                  <a:pt x="139131" y="24290"/>
                </a:cubicBezTo>
                <a:cubicBezTo>
                  <a:pt x="147542" y="25229"/>
                  <a:pt x="154992" y="26262"/>
                  <a:pt x="161481" y="27388"/>
                </a:cubicBezTo>
                <a:cubicBezTo>
                  <a:pt x="167970" y="28513"/>
                  <a:pt x="170540" y="31525"/>
                  <a:pt x="169192" y="36422"/>
                </a:cubicBezTo>
                <a:cubicBezTo>
                  <a:pt x="167844" y="41319"/>
                  <a:pt x="167500" y="47604"/>
                  <a:pt x="168160" y="55276"/>
                </a:cubicBezTo>
                <a:cubicBezTo>
                  <a:pt x="182170" y="52651"/>
                  <a:pt x="198116" y="50120"/>
                  <a:pt x="215998" y="47682"/>
                </a:cubicBezTo>
                <a:cubicBezTo>
                  <a:pt x="219340" y="29757"/>
                  <a:pt x="219885" y="16869"/>
                  <a:pt x="217633" y="9018"/>
                </a:cubicBezTo>
                <a:cubicBezTo>
                  <a:pt x="215945" y="3129"/>
                  <a:pt x="217374" y="125"/>
                  <a:pt x="221921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203508" y="1709410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46920" y="3335030"/>
            <a:ext cx="4829176" cy="1438275"/>
            <a:chOff x="4827905" y="2627630"/>
            <a:chExt cx="4829176" cy="1438275"/>
          </a:xfrm>
        </p:grpSpPr>
        <p:grpSp>
          <p:nvGrpSpPr>
            <p:cNvPr id="50" name="Group 22"/>
            <p:cNvGrpSpPr/>
            <p:nvPr/>
          </p:nvGrpSpPr>
          <p:grpSpPr bwMode="auto">
            <a:xfrm>
              <a:off x="4827905" y="2627630"/>
              <a:ext cx="1760220" cy="1407160"/>
              <a:chOff x="2971" y="1750"/>
              <a:chExt cx="1368" cy="1153"/>
            </a:xfrm>
          </p:grpSpPr>
          <p:grpSp>
            <p:nvGrpSpPr>
              <p:cNvPr id="51" name="Group 21"/>
              <p:cNvGrpSpPr/>
              <p:nvPr/>
            </p:nvGrpSpPr>
            <p:grpSpPr bwMode="auto">
              <a:xfrm>
                <a:off x="2971" y="1750"/>
                <a:ext cx="1094" cy="1153"/>
                <a:chOff x="2971" y="1750"/>
                <a:chExt cx="1094" cy="1153"/>
              </a:xfrm>
            </p:grpSpPr>
            <p:sp>
              <p:nvSpPr>
                <p:cNvPr id="53" name="椭圆 1"/>
                <p:cNvSpPr>
                  <a:spLocks noChangeArrowheads="1"/>
                </p:cNvSpPr>
                <p:nvPr/>
              </p:nvSpPr>
              <p:spPr bwMode="auto">
                <a:xfrm>
                  <a:off x="3245" y="1750"/>
                  <a:ext cx="272" cy="272"/>
                </a:xfrm>
                <a:prstGeom prst="ellipse">
                  <a:avLst/>
                </a:prstGeom>
                <a:solidFill>
                  <a:srgbClr val="CCCC00"/>
                </a:solidFill>
                <a:ln w="1905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矩形 2"/>
                <p:cNvSpPr>
                  <a:spLocks noChangeArrowheads="1"/>
                </p:cNvSpPr>
                <p:nvPr/>
              </p:nvSpPr>
              <p:spPr bwMode="auto">
                <a:xfrm>
                  <a:off x="2971" y="2631"/>
                  <a:ext cx="272" cy="272"/>
                </a:xfrm>
                <a:prstGeom prst="rect">
                  <a:avLst/>
                </a:prstGeom>
                <a:solidFill>
                  <a:srgbClr val="EB695B"/>
                </a:solidFill>
                <a:ln w="1905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19"/>
                <p:cNvSpPr>
                  <a:spLocks noChangeArrowheads="1"/>
                </p:cNvSpPr>
                <p:nvPr/>
              </p:nvSpPr>
              <p:spPr bwMode="auto">
                <a:xfrm>
                  <a:off x="3793" y="1750"/>
                  <a:ext cx="272" cy="272"/>
                </a:xfrm>
                <a:prstGeom prst="ellipse">
                  <a:avLst/>
                </a:prstGeom>
                <a:solidFill>
                  <a:srgbClr val="9F70DE"/>
                </a:solidFill>
                <a:ln w="1905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矩形 20"/>
                <p:cNvSpPr>
                  <a:spLocks noChangeArrowheads="1"/>
                </p:cNvSpPr>
                <p:nvPr/>
              </p:nvSpPr>
              <p:spPr bwMode="auto">
                <a:xfrm>
                  <a:off x="3519" y="2631"/>
                  <a:ext cx="272" cy="272"/>
                </a:xfrm>
                <a:prstGeom prst="rect">
                  <a:avLst/>
                </a:prstGeom>
                <a:solidFill>
                  <a:srgbClr val="3FA3A3"/>
                </a:solidFill>
                <a:ln w="1905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矩形 21"/>
              <p:cNvSpPr>
                <a:spLocks noChangeArrowheads="1"/>
              </p:cNvSpPr>
              <p:nvPr/>
            </p:nvSpPr>
            <p:spPr bwMode="auto">
              <a:xfrm>
                <a:off x="4067" y="2631"/>
                <a:ext cx="272" cy="272"/>
              </a:xfrm>
              <a:prstGeom prst="rect">
                <a:avLst/>
              </a:prstGeom>
              <a:solidFill>
                <a:srgbClr val="FFCD3F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 flipH="1">
              <a:off x="5004435" y="2959735"/>
              <a:ext cx="360680" cy="6921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5371337" y="2934027"/>
              <a:ext cx="352425" cy="7429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5362914" y="2955390"/>
              <a:ext cx="1032510" cy="7219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5003165" y="2959735"/>
              <a:ext cx="1032510" cy="74295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5723890" y="2959735"/>
              <a:ext cx="311785" cy="69215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6035723" y="2959739"/>
              <a:ext cx="372745" cy="74041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7341870" y="2882265"/>
              <a:ext cx="37465" cy="7696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379335" y="2934335"/>
              <a:ext cx="842010" cy="7823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379335" y="2884805"/>
              <a:ext cx="1584325" cy="8394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8221345" y="2934335"/>
              <a:ext cx="140970" cy="7823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371840" y="2934335"/>
              <a:ext cx="591820" cy="7899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7379335" y="2934335"/>
              <a:ext cx="982980" cy="7899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 bwMode="auto">
            <a:xfrm>
              <a:off x="6641687" y="2643505"/>
              <a:ext cx="3015394" cy="1422400"/>
              <a:chOff x="4959351" y="3409532"/>
              <a:chExt cx="3780076" cy="2037181"/>
            </a:xfrm>
          </p:grpSpPr>
          <p:sp>
            <p:nvSpPr>
              <p:cNvPr id="12" name="矩形 56"/>
              <p:cNvSpPr>
                <a:spLocks noChangeArrowheads="1"/>
              </p:cNvSpPr>
              <p:nvPr/>
            </p:nvSpPr>
            <p:spPr bwMode="auto">
              <a:xfrm>
                <a:off x="4959351" y="3409532"/>
                <a:ext cx="3240087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        A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14" name="矩形 56"/>
              <p:cNvSpPr>
                <a:spLocks noChangeArrowheads="1"/>
              </p:cNvSpPr>
              <p:nvPr/>
            </p:nvSpPr>
            <p:spPr bwMode="auto">
              <a:xfrm>
                <a:off x="5138977" y="4946650"/>
                <a:ext cx="3600450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B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     B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     B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       </a:t>
                </a: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1351860" y="2509204"/>
            <a:ext cx="4046687" cy="26198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图示法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表示简单事物的组合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要按一定的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顺序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把要组合的事物两两相连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数一数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连了几条线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就可以得出结果。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74707" y="981499"/>
            <a:ext cx="11047494" cy="5876501"/>
            <a:chOff x="1516344" y="1196751"/>
            <a:chExt cx="11047494" cy="5876501"/>
          </a:xfrm>
        </p:grpSpPr>
        <p:grpSp>
          <p:nvGrpSpPr>
            <p:cNvPr id="33" name="组合 32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36" name="矩形: 圆角 35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1506255" y="4567276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01277" y="1837988"/>
            <a:ext cx="3325834" cy="329169"/>
          </a:xfrm>
          <a:custGeom>
            <a:avLst/>
            <a:gdLst/>
            <a:ahLst/>
            <a:cxnLst/>
            <a:rect l="l" t="t" r="r" b="b"/>
            <a:pathLst>
              <a:path w="3325834" h="329169">
                <a:moveTo>
                  <a:pt x="3064527" y="237703"/>
                </a:moveTo>
                <a:cubicBezTo>
                  <a:pt x="3067896" y="237477"/>
                  <a:pt x="3073898" y="239243"/>
                  <a:pt x="3082534" y="243000"/>
                </a:cubicBezTo>
                <a:cubicBezTo>
                  <a:pt x="3099807" y="250514"/>
                  <a:pt x="3111308" y="258118"/>
                  <a:pt x="3117037" y="265812"/>
                </a:cubicBezTo>
                <a:cubicBezTo>
                  <a:pt x="3122766" y="273505"/>
                  <a:pt x="3124189" y="283271"/>
                  <a:pt x="3121306" y="295109"/>
                </a:cubicBezTo>
                <a:cubicBezTo>
                  <a:pt x="3118424" y="306947"/>
                  <a:pt x="3112362" y="308251"/>
                  <a:pt x="3103120" y="299024"/>
                </a:cubicBezTo>
                <a:cubicBezTo>
                  <a:pt x="3093877" y="289796"/>
                  <a:pt x="3085262" y="280191"/>
                  <a:pt x="3077275" y="270211"/>
                </a:cubicBezTo>
                <a:cubicBezTo>
                  <a:pt x="3071109" y="261391"/>
                  <a:pt x="3066125" y="252773"/>
                  <a:pt x="3062325" y="244355"/>
                </a:cubicBezTo>
                <a:cubicBezTo>
                  <a:pt x="3060425" y="240146"/>
                  <a:pt x="3061159" y="237929"/>
                  <a:pt x="3064527" y="237703"/>
                </a:cubicBezTo>
                <a:close/>
                <a:moveTo>
                  <a:pt x="2350152" y="237703"/>
                </a:moveTo>
                <a:cubicBezTo>
                  <a:pt x="2353520" y="237477"/>
                  <a:pt x="2359523" y="239243"/>
                  <a:pt x="2368159" y="243000"/>
                </a:cubicBezTo>
                <a:cubicBezTo>
                  <a:pt x="2385432" y="250514"/>
                  <a:pt x="2396933" y="258118"/>
                  <a:pt x="2402662" y="265812"/>
                </a:cubicBezTo>
                <a:cubicBezTo>
                  <a:pt x="2408390" y="273505"/>
                  <a:pt x="2409814" y="283271"/>
                  <a:pt x="2406931" y="295109"/>
                </a:cubicBezTo>
                <a:cubicBezTo>
                  <a:pt x="2404049" y="306947"/>
                  <a:pt x="2397987" y="308251"/>
                  <a:pt x="2388744" y="299024"/>
                </a:cubicBezTo>
                <a:cubicBezTo>
                  <a:pt x="2379502" y="289796"/>
                  <a:pt x="2370887" y="280191"/>
                  <a:pt x="2362900" y="270211"/>
                </a:cubicBezTo>
                <a:cubicBezTo>
                  <a:pt x="2356733" y="261391"/>
                  <a:pt x="2351750" y="252773"/>
                  <a:pt x="2347950" y="244355"/>
                </a:cubicBezTo>
                <a:cubicBezTo>
                  <a:pt x="2346050" y="240146"/>
                  <a:pt x="2346784" y="237929"/>
                  <a:pt x="2350152" y="237703"/>
                </a:cubicBezTo>
                <a:close/>
                <a:moveTo>
                  <a:pt x="1833327" y="230489"/>
                </a:moveTo>
                <a:cubicBezTo>
                  <a:pt x="1837310" y="229846"/>
                  <a:pt x="1841712" y="230144"/>
                  <a:pt x="1846534" y="231384"/>
                </a:cubicBezTo>
                <a:cubicBezTo>
                  <a:pt x="1856178" y="233865"/>
                  <a:pt x="1862477" y="239082"/>
                  <a:pt x="1865431" y="247033"/>
                </a:cubicBezTo>
                <a:cubicBezTo>
                  <a:pt x="1868385" y="254985"/>
                  <a:pt x="1867969" y="264933"/>
                  <a:pt x="1864183" y="276879"/>
                </a:cubicBezTo>
                <a:cubicBezTo>
                  <a:pt x="1860397" y="288824"/>
                  <a:pt x="1853521" y="300250"/>
                  <a:pt x="1843555" y="311155"/>
                </a:cubicBezTo>
                <a:cubicBezTo>
                  <a:pt x="1833588" y="322061"/>
                  <a:pt x="1823980" y="327998"/>
                  <a:pt x="1814731" y="328966"/>
                </a:cubicBezTo>
                <a:cubicBezTo>
                  <a:pt x="1805482" y="329934"/>
                  <a:pt x="1803675" y="327449"/>
                  <a:pt x="1809310" y="321513"/>
                </a:cubicBezTo>
                <a:cubicBezTo>
                  <a:pt x="1814946" y="315576"/>
                  <a:pt x="1820141" y="309585"/>
                  <a:pt x="1824895" y="303541"/>
                </a:cubicBezTo>
                <a:cubicBezTo>
                  <a:pt x="1829648" y="297496"/>
                  <a:pt x="1833782" y="290258"/>
                  <a:pt x="1837295" y="281826"/>
                </a:cubicBezTo>
                <a:cubicBezTo>
                  <a:pt x="1830971" y="281826"/>
                  <a:pt x="1825655" y="280209"/>
                  <a:pt x="1821345" y="276975"/>
                </a:cubicBezTo>
                <a:cubicBezTo>
                  <a:pt x="1817036" y="273742"/>
                  <a:pt x="1814118" y="269511"/>
                  <a:pt x="1812591" y="264284"/>
                </a:cubicBezTo>
                <a:cubicBezTo>
                  <a:pt x="1811064" y="259057"/>
                  <a:pt x="1810784" y="254175"/>
                  <a:pt x="1811752" y="249636"/>
                </a:cubicBezTo>
                <a:cubicBezTo>
                  <a:pt x="1812720" y="245097"/>
                  <a:pt x="1816348" y="240300"/>
                  <a:pt x="1822636" y="235245"/>
                </a:cubicBezTo>
                <a:cubicBezTo>
                  <a:pt x="1825780" y="232718"/>
                  <a:pt x="1829344" y="231133"/>
                  <a:pt x="1833327" y="230489"/>
                </a:cubicBezTo>
                <a:close/>
                <a:moveTo>
                  <a:pt x="3280218" y="220307"/>
                </a:moveTo>
                <a:cubicBezTo>
                  <a:pt x="3276846" y="220497"/>
                  <a:pt x="3273567" y="221776"/>
                  <a:pt x="3270379" y="224146"/>
                </a:cubicBezTo>
                <a:cubicBezTo>
                  <a:pt x="3264005" y="228886"/>
                  <a:pt x="3260818" y="235202"/>
                  <a:pt x="3260818" y="243097"/>
                </a:cubicBezTo>
                <a:cubicBezTo>
                  <a:pt x="3260818" y="250991"/>
                  <a:pt x="3264367" y="256917"/>
                  <a:pt x="3271466" y="260875"/>
                </a:cubicBezTo>
                <a:cubicBezTo>
                  <a:pt x="3278564" y="264833"/>
                  <a:pt x="3285512" y="264632"/>
                  <a:pt x="3292309" y="260273"/>
                </a:cubicBezTo>
                <a:cubicBezTo>
                  <a:pt x="3299106" y="255899"/>
                  <a:pt x="3302301" y="249589"/>
                  <a:pt x="3301892" y="241344"/>
                </a:cubicBezTo>
                <a:cubicBezTo>
                  <a:pt x="3301483" y="233098"/>
                  <a:pt x="3297723" y="226986"/>
                  <a:pt x="3290610" y="223006"/>
                </a:cubicBezTo>
                <a:cubicBezTo>
                  <a:pt x="3287054" y="221016"/>
                  <a:pt x="3283590" y="220117"/>
                  <a:pt x="3280218" y="220307"/>
                </a:cubicBezTo>
                <a:close/>
                <a:moveTo>
                  <a:pt x="1509872" y="212606"/>
                </a:moveTo>
                <a:cubicBezTo>
                  <a:pt x="1512738" y="212423"/>
                  <a:pt x="1517871" y="217241"/>
                  <a:pt x="1525271" y="227061"/>
                </a:cubicBezTo>
                <a:cubicBezTo>
                  <a:pt x="1532097" y="236439"/>
                  <a:pt x="1540665" y="245212"/>
                  <a:pt x="1550976" y="253379"/>
                </a:cubicBezTo>
                <a:cubicBezTo>
                  <a:pt x="1561286" y="261545"/>
                  <a:pt x="1576584" y="266059"/>
                  <a:pt x="1596868" y="266919"/>
                </a:cubicBezTo>
                <a:cubicBezTo>
                  <a:pt x="1617152" y="267780"/>
                  <a:pt x="1631442" y="267271"/>
                  <a:pt x="1639738" y="265392"/>
                </a:cubicBezTo>
                <a:cubicBezTo>
                  <a:pt x="1648034" y="263514"/>
                  <a:pt x="1650436" y="259301"/>
                  <a:pt x="1646944" y="252755"/>
                </a:cubicBezTo>
                <a:cubicBezTo>
                  <a:pt x="1643452" y="246209"/>
                  <a:pt x="1640075" y="238368"/>
                  <a:pt x="1636813" y="229233"/>
                </a:cubicBezTo>
                <a:cubicBezTo>
                  <a:pt x="1633550" y="220099"/>
                  <a:pt x="1636945" y="219977"/>
                  <a:pt x="1646998" y="228868"/>
                </a:cubicBezTo>
                <a:cubicBezTo>
                  <a:pt x="1657050" y="237759"/>
                  <a:pt x="1667651" y="245750"/>
                  <a:pt x="1678801" y="252841"/>
                </a:cubicBezTo>
                <a:cubicBezTo>
                  <a:pt x="1689950" y="259932"/>
                  <a:pt x="1694446" y="266418"/>
                  <a:pt x="1692288" y="272297"/>
                </a:cubicBezTo>
                <a:cubicBezTo>
                  <a:pt x="1690129" y="278177"/>
                  <a:pt x="1682149" y="283257"/>
                  <a:pt x="1668347" y="287537"/>
                </a:cubicBezTo>
                <a:cubicBezTo>
                  <a:pt x="1654544" y="291818"/>
                  <a:pt x="1634712" y="294184"/>
                  <a:pt x="1608849" y="294635"/>
                </a:cubicBezTo>
                <a:cubicBezTo>
                  <a:pt x="1582987" y="295087"/>
                  <a:pt x="1562269" y="290362"/>
                  <a:pt x="1546695" y="280460"/>
                </a:cubicBezTo>
                <a:cubicBezTo>
                  <a:pt x="1531122" y="270558"/>
                  <a:pt x="1520288" y="258254"/>
                  <a:pt x="1514193" y="243548"/>
                </a:cubicBezTo>
                <a:cubicBezTo>
                  <a:pt x="1508098" y="228843"/>
                  <a:pt x="1505955" y="219145"/>
                  <a:pt x="1507762" y="214456"/>
                </a:cubicBezTo>
                <a:cubicBezTo>
                  <a:pt x="1508213" y="213283"/>
                  <a:pt x="1508917" y="212667"/>
                  <a:pt x="1509872" y="212606"/>
                </a:cubicBezTo>
                <a:close/>
                <a:moveTo>
                  <a:pt x="795497" y="212606"/>
                </a:moveTo>
                <a:cubicBezTo>
                  <a:pt x="798363" y="212423"/>
                  <a:pt x="803496" y="217241"/>
                  <a:pt x="810896" y="227061"/>
                </a:cubicBezTo>
                <a:cubicBezTo>
                  <a:pt x="817722" y="236439"/>
                  <a:pt x="826290" y="245212"/>
                  <a:pt x="836601" y="253379"/>
                </a:cubicBezTo>
                <a:cubicBezTo>
                  <a:pt x="846911" y="261545"/>
                  <a:pt x="862209" y="266059"/>
                  <a:pt x="882493" y="266919"/>
                </a:cubicBezTo>
                <a:cubicBezTo>
                  <a:pt x="902777" y="267780"/>
                  <a:pt x="917067" y="267271"/>
                  <a:pt x="925363" y="265392"/>
                </a:cubicBezTo>
                <a:cubicBezTo>
                  <a:pt x="933659" y="263514"/>
                  <a:pt x="936061" y="259301"/>
                  <a:pt x="932569" y="252755"/>
                </a:cubicBezTo>
                <a:cubicBezTo>
                  <a:pt x="929077" y="246209"/>
                  <a:pt x="925700" y="238368"/>
                  <a:pt x="922437" y="229233"/>
                </a:cubicBezTo>
                <a:cubicBezTo>
                  <a:pt x="919175" y="220099"/>
                  <a:pt x="922570" y="219977"/>
                  <a:pt x="932623" y="228868"/>
                </a:cubicBezTo>
                <a:cubicBezTo>
                  <a:pt x="942675" y="237759"/>
                  <a:pt x="953276" y="245750"/>
                  <a:pt x="964426" y="252841"/>
                </a:cubicBezTo>
                <a:cubicBezTo>
                  <a:pt x="975575" y="259932"/>
                  <a:pt x="980071" y="266418"/>
                  <a:pt x="977913" y="272297"/>
                </a:cubicBezTo>
                <a:cubicBezTo>
                  <a:pt x="975754" y="278177"/>
                  <a:pt x="967774" y="283257"/>
                  <a:pt x="953972" y="287537"/>
                </a:cubicBezTo>
                <a:cubicBezTo>
                  <a:pt x="940169" y="291818"/>
                  <a:pt x="920337" y="294184"/>
                  <a:pt x="894474" y="294635"/>
                </a:cubicBezTo>
                <a:cubicBezTo>
                  <a:pt x="868611" y="295087"/>
                  <a:pt x="847893" y="290362"/>
                  <a:pt x="832320" y="280460"/>
                </a:cubicBezTo>
                <a:cubicBezTo>
                  <a:pt x="816747" y="270558"/>
                  <a:pt x="805913" y="258254"/>
                  <a:pt x="799818" y="243548"/>
                </a:cubicBezTo>
                <a:cubicBezTo>
                  <a:pt x="793723" y="228843"/>
                  <a:pt x="791579" y="219145"/>
                  <a:pt x="793386" y="214456"/>
                </a:cubicBezTo>
                <a:cubicBezTo>
                  <a:pt x="793838" y="213283"/>
                  <a:pt x="794542" y="212667"/>
                  <a:pt x="795497" y="212606"/>
                </a:cubicBezTo>
                <a:close/>
                <a:moveTo>
                  <a:pt x="374537" y="206067"/>
                </a:moveTo>
                <a:cubicBezTo>
                  <a:pt x="398500" y="211688"/>
                  <a:pt x="416339" y="218012"/>
                  <a:pt x="428055" y="225039"/>
                </a:cubicBezTo>
                <a:cubicBezTo>
                  <a:pt x="439771" y="232066"/>
                  <a:pt x="448228" y="238418"/>
                  <a:pt x="453427" y="244097"/>
                </a:cubicBezTo>
                <a:cubicBezTo>
                  <a:pt x="458625" y="249776"/>
                  <a:pt x="461920" y="257534"/>
                  <a:pt x="463311" y="267371"/>
                </a:cubicBezTo>
                <a:cubicBezTo>
                  <a:pt x="464702" y="277209"/>
                  <a:pt x="461041" y="285225"/>
                  <a:pt x="452330" y="291420"/>
                </a:cubicBezTo>
                <a:cubicBezTo>
                  <a:pt x="443618" y="297615"/>
                  <a:pt x="434949" y="290821"/>
                  <a:pt x="426324" y="271039"/>
                </a:cubicBezTo>
                <a:cubicBezTo>
                  <a:pt x="417698" y="251256"/>
                  <a:pt x="399626" y="232969"/>
                  <a:pt x="372107" y="216177"/>
                </a:cubicBezTo>
                <a:close/>
                <a:moveTo>
                  <a:pt x="1666357" y="200442"/>
                </a:moveTo>
                <a:cubicBezTo>
                  <a:pt x="1673111" y="199718"/>
                  <a:pt x="1682002" y="199822"/>
                  <a:pt x="1693030" y="200754"/>
                </a:cubicBezTo>
                <a:cubicBezTo>
                  <a:pt x="1706165" y="201758"/>
                  <a:pt x="1715938" y="206042"/>
                  <a:pt x="1722348" y="213606"/>
                </a:cubicBezTo>
                <a:cubicBezTo>
                  <a:pt x="1728758" y="221171"/>
                  <a:pt x="1730522" y="228359"/>
                  <a:pt x="1727640" y="235170"/>
                </a:cubicBezTo>
                <a:cubicBezTo>
                  <a:pt x="1724757" y="241982"/>
                  <a:pt x="1718778" y="243738"/>
                  <a:pt x="1709700" y="240440"/>
                </a:cubicBezTo>
                <a:cubicBezTo>
                  <a:pt x="1700623" y="237142"/>
                  <a:pt x="1689441" y="229832"/>
                  <a:pt x="1676155" y="218510"/>
                </a:cubicBezTo>
                <a:cubicBezTo>
                  <a:pt x="1662869" y="207189"/>
                  <a:pt x="1659603" y="201166"/>
                  <a:pt x="1666357" y="200442"/>
                </a:cubicBezTo>
                <a:close/>
                <a:moveTo>
                  <a:pt x="951982" y="200442"/>
                </a:moveTo>
                <a:cubicBezTo>
                  <a:pt x="958736" y="199718"/>
                  <a:pt x="967627" y="199822"/>
                  <a:pt x="978655" y="200754"/>
                </a:cubicBezTo>
                <a:cubicBezTo>
                  <a:pt x="991790" y="201758"/>
                  <a:pt x="1001563" y="206042"/>
                  <a:pt x="1007973" y="213606"/>
                </a:cubicBezTo>
                <a:cubicBezTo>
                  <a:pt x="1014383" y="221171"/>
                  <a:pt x="1016147" y="228359"/>
                  <a:pt x="1013265" y="235170"/>
                </a:cubicBezTo>
                <a:cubicBezTo>
                  <a:pt x="1010382" y="241982"/>
                  <a:pt x="1004403" y="243738"/>
                  <a:pt x="995325" y="240440"/>
                </a:cubicBezTo>
                <a:cubicBezTo>
                  <a:pt x="986248" y="237142"/>
                  <a:pt x="975066" y="229832"/>
                  <a:pt x="961780" y="218510"/>
                </a:cubicBezTo>
                <a:cubicBezTo>
                  <a:pt x="948494" y="207189"/>
                  <a:pt x="945228" y="201166"/>
                  <a:pt x="951982" y="200442"/>
                </a:cubicBezTo>
                <a:close/>
                <a:moveTo>
                  <a:pt x="1491024" y="199114"/>
                </a:moveTo>
                <a:cubicBezTo>
                  <a:pt x="1492922" y="199590"/>
                  <a:pt x="1494382" y="202697"/>
                  <a:pt x="1495404" y="208433"/>
                </a:cubicBezTo>
                <a:cubicBezTo>
                  <a:pt x="1497447" y="219905"/>
                  <a:pt x="1496544" y="230230"/>
                  <a:pt x="1492693" y="239408"/>
                </a:cubicBezTo>
                <a:cubicBezTo>
                  <a:pt x="1488843" y="248585"/>
                  <a:pt x="1482763" y="256598"/>
                  <a:pt x="1474453" y="263446"/>
                </a:cubicBezTo>
                <a:cubicBezTo>
                  <a:pt x="1466143" y="270293"/>
                  <a:pt x="1460392" y="270870"/>
                  <a:pt x="1457201" y="265177"/>
                </a:cubicBezTo>
                <a:cubicBezTo>
                  <a:pt x="1454011" y="259484"/>
                  <a:pt x="1453114" y="254149"/>
                  <a:pt x="1454513" y="249173"/>
                </a:cubicBezTo>
                <a:cubicBezTo>
                  <a:pt x="1455911" y="244197"/>
                  <a:pt x="1460030" y="237802"/>
                  <a:pt x="1466870" y="229986"/>
                </a:cubicBezTo>
                <a:cubicBezTo>
                  <a:pt x="1472750" y="223275"/>
                  <a:pt x="1478464" y="215137"/>
                  <a:pt x="1484014" y="205572"/>
                </a:cubicBezTo>
                <a:cubicBezTo>
                  <a:pt x="1486789" y="200790"/>
                  <a:pt x="1489125" y="198637"/>
                  <a:pt x="1491024" y="199114"/>
                </a:cubicBezTo>
                <a:close/>
                <a:moveTo>
                  <a:pt x="776649" y="199114"/>
                </a:moveTo>
                <a:cubicBezTo>
                  <a:pt x="778547" y="199590"/>
                  <a:pt x="780007" y="202697"/>
                  <a:pt x="781029" y="208433"/>
                </a:cubicBezTo>
                <a:cubicBezTo>
                  <a:pt x="783072" y="219905"/>
                  <a:pt x="782169" y="230230"/>
                  <a:pt x="778318" y="239408"/>
                </a:cubicBezTo>
                <a:cubicBezTo>
                  <a:pt x="774468" y="248585"/>
                  <a:pt x="768388" y="256598"/>
                  <a:pt x="760078" y="263446"/>
                </a:cubicBezTo>
                <a:cubicBezTo>
                  <a:pt x="751767" y="270293"/>
                  <a:pt x="746017" y="270870"/>
                  <a:pt x="742826" y="265177"/>
                </a:cubicBezTo>
                <a:cubicBezTo>
                  <a:pt x="739636" y="259484"/>
                  <a:pt x="738739" y="254149"/>
                  <a:pt x="740137" y="249173"/>
                </a:cubicBezTo>
                <a:cubicBezTo>
                  <a:pt x="741536" y="244197"/>
                  <a:pt x="745655" y="237802"/>
                  <a:pt x="752495" y="229986"/>
                </a:cubicBezTo>
                <a:cubicBezTo>
                  <a:pt x="758375" y="223275"/>
                  <a:pt x="764089" y="215137"/>
                  <a:pt x="769639" y="205572"/>
                </a:cubicBezTo>
                <a:cubicBezTo>
                  <a:pt x="772414" y="200790"/>
                  <a:pt x="774750" y="198637"/>
                  <a:pt x="776649" y="199114"/>
                </a:cubicBezTo>
                <a:close/>
                <a:moveTo>
                  <a:pt x="3282699" y="197387"/>
                </a:moveTo>
                <a:cubicBezTo>
                  <a:pt x="3288220" y="197509"/>
                  <a:pt x="3293865" y="198782"/>
                  <a:pt x="3299633" y="201205"/>
                </a:cubicBezTo>
                <a:cubicBezTo>
                  <a:pt x="3311170" y="206052"/>
                  <a:pt x="3318831" y="213732"/>
                  <a:pt x="3322617" y="224243"/>
                </a:cubicBezTo>
                <a:cubicBezTo>
                  <a:pt x="3326403" y="234754"/>
                  <a:pt x="3326848" y="245151"/>
                  <a:pt x="3323951" y="255433"/>
                </a:cubicBezTo>
                <a:cubicBezTo>
                  <a:pt x="3321054" y="265715"/>
                  <a:pt x="3315634" y="273584"/>
                  <a:pt x="3307689" y="279040"/>
                </a:cubicBezTo>
                <a:cubicBezTo>
                  <a:pt x="3299745" y="284497"/>
                  <a:pt x="3290305" y="287225"/>
                  <a:pt x="3279371" y="287225"/>
                </a:cubicBezTo>
                <a:cubicBezTo>
                  <a:pt x="3268436" y="287225"/>
                  <a:pt x="3258535" y="282787"/>
                  <a:pt x="3249665" y="273910"/>
                </a:cubicBezTo>
                <a:cubicBezTo>
                  <a:pt x="3240796" y="265034"/>
                  <a:pt x="3236361" y="255490"/>
                  <a:pt x="3236361" y="245280"/>
                </a:cubicBezTo>
                <a:cubicBezTo>
                  <a:pt x="3236361" y="235070"/>
                  <a:pt x="3238748" y="226139"/>
                  <a:pt x="3243524" y="218489"/>
                </a:cubicBezTo>
                <a:cubicBezTo>
                  <a:pt x="3248299" y="210838"/>
                  <a:pt x="3255960" y="204833"/>
                  <a:pt x="3266507" y="200474"/>
                </a:cubicBezTo>
                <a:cubicBezTo>
                  <a:pt x="3271781" y="198294"/>
                  <a:pt x="3277179" y="197265"/>
                  <a:pt x="3282699" y="197387"/>
                </a:cubicBezTo>
                <a:close/>
                <a:moveTo>
                  <a:pt x="1566452" y="186137"/>
                </a:moveTo>
                <a:cubicBezTo>
                  <a:pt x="1573199" y="185026"/>
                  <a:pt x="1582409" y="188314"/>
                  <a:pt x="1594082" y="196000"/>
                </a:cubicBezTo>
                <a:cubicBezTo>
                  <a:pt x="1605927" y="202152"/>
                  <a:pt x="1609061" y="211469"/>
                  <a:pt x="1603482" y="223953"/>
                </a:cubicBezTo>
                <a:cubicBezTo>
                  <a:pt x="1597904" y="236436"/>
                  <a:pt x="1588651" y="233532"/>
                  <a:pt x="1575723" y="215241"/>
                </a:cubicBezTo>
                <a:cubicBezTo>
                  <a:pt x="1562796" y="196950"/>
                  <a:pt x="1559705" y="187249"/>
                  <a:pt x="1566452" y="186137"/>
                </a:cubicBezTo>
                <a:close/>
                <a:moveTo>
                  <a:pt x="852077" y="186137"/>
                </a:moveTo>
                <a:cubicBezTo>
                  <a:pt x="858824" y="185026"/>
                  <a:pt x="868034" y="188314"/>
                  <a:pt x="879707" y="196000"/>
                </a:cubicBezTo>
                <a:cubicBezTo>
                  <a:pt x="891552" y="202152"/>
                  <a:pt x="894686" y="211469"/>
                  <a:pt x="889107" y="223953"/>
                </a:cubicBezTo>
                <a:cubicBezTo>
                  <a:pt x="883529" y="236436"/>
                  <a:pt x="874276" y="233532"/>
                  <a:pt x="861348" y="215241"/>
                </a:cubicBezTo>
                <a:cubicBezTo>
                  <a:pt x="848420" y="196950"/>
                  <a:pt x="845330" y="187249"/>
                  <a:pt x="852077" y="186137"/>
                </a:cubicBezTo>
                <a:close/>
                <a:moveTo>
                  <a:pt x="2749707" y="122888"/>
                </a:moveTo>
                <a:cubicBezTo>
                  <a:pt x="2765887" y="121804"/>
                  <a:pt x="2779459" y="124177"/>
                  <a:pt x="2790424" y="130006"/>
                </a:cubicBezTo>
                <a:cubicBezTo>
                  <a:pt x="2805044" y="137779"/>
                  <a:pt x="2811483" y="144777"/>
                  <a:pt x="2809741" y="151000"/>
                </a:cubicBezTo>
                <a:cubicBezTo>
                  <a:pt x="2807998" y="157224"/>
                  <a:pt x="2800964" y="159888"/>
                  <a:pt x="2788639" y="158991"/>
                </a:cubicBezTo>
                <a:cubicBezTo>
                  <a:pt x="2776313" y="158095"/>
                  <a:pt x="2758994" y="157647"/>
                  <a:pt x="2736680" y="157647"/>
                </a:cubicBezTo>
                <a:cubicBezTo>
                  <a:pt x="2714396" y="157647"/>
                  <a:pt x="2690455" y="158769"/>
                  <a:pt x="2664858" y="161013"/>
                </a:cubicBezTo>
                <a:cubicBezTo>
                  <a:pt x="2639260" y="163258"/>
                  <a:pt x="2617836" y="165928"/>
                  <a:pt x="2600585" y="169026"/>
                </a:cubicBezTo>
                <a:cubicBezTo>
                  <a:pt x="2583333" y="172123"/>
                  <a:pt x="2568276" y="175049"/>
                  <a:pt x="2555413" y="177802"/>
                </a:cubicBezTo>
                <a:cubicBezTo>
                  <a:pt x="2542550" y="180556"/>
                  <a:pt x="2529163" y="177566"/>
                  <a:pt x="2515253" y="168832"/>
                </a:cubicBezTo>
                <a:cubicBezTo>
                  <a:pt x="2502648" y="154965"/>
                  <a:pt x="2501752" y="148717"/>
                  <a:pt x="2512565" y="150086"/>
                </a:cubicBezTo>
                <a:cubicBezTo>
                  <a:pt x="2523377" y="151456"/>
                  <a:pt x="2541901" y="151025"/>
                  <a:pt x="2568136" y="148796"/>
                </a:cubicBezTo>
                <a:cubicBezTo>
                  <a:pt x="2594372" y="146566"/>
                  <a:pt x="2622378" y="143192"/>
                  <a:pt x="2652156" y="138675"/>
                </a:cubicBezTo>
                <a:cubicBezTo>
                  <a:pt x="2681933" y="134158"/>
                  <a:pt x="2708767" y="129641"/>
                  <a:pt x="2732658" y="125123"/>
                </a:cubicBezTo>
                <a:cubicBezTo>
                  <a:pt x="2738631" y="123994"/>
                  <a:pt x="2744314" y="123249"/>
                  <a:pt x="2749707" y="122888"/>
                </a:cubicBezTo>
                <a:close/>
                <a:moveTo>
                  <a:pt x="1320957" y="122888"/>
                </a:moveTo>
                <a:cubicBezTo>
                  <a:pt x="1337137" y="121804"/>
                  <a:pt x="1350709" y="124177"/>
                  <a:pt x="1361674" y="130006"/>
                </a:cubicBezTo>
                <a:cubicBezTo>
                  <a:pt x="1376294" y="137779"/>
                  <a:pt x="1382733" y="144777"/>
                  <a:pt x="1380990" y="151000"/>
                </a:cubicBezTo>
                <a:cubicBezTo>
                  <a:pt x="1379248" y="157224"/>
                  <a:pt x="1372214" y="159888"/>
                  <a:pt x="1359889" y="158991"/>
                </a:cubicBezTo>
                <a:cubicBezTo>
                  <a:pt x="1347563" y="158095"/>
                  <a:pt x="1330244" y="157647"/>
                  <a:pt x="1307931" y="157647"/>
                </a:cubicBezTo>
                <a:cubicBezTo>
                  <a:pt x="1285646" y="157647"/>
                  <a:pt x="1261705" y="158769"/>
                  <a:pt x="1236108" y="161013"/>
                </a:cubicBezTo>
                <a:cubicBezTo>
                  <a:pt x="1210510" y="163258"/>
                  <a:pt x="1189086" y="165928"/>
                  <a:pt x="1171835" y="169026"/>
                </a:cubicBezTo>
                <a:cubicBezTo>
                  <a:pt x="1154584" y="172123"/>
                  <a:pt x="1139526" y="175049"/>
                  <a:pt x="1126663" y="177802"/>
                </a:cubicBezTo>
                <a:cubicBezTo>
                  <a:pt x="1113800" y="180556"/>
                  <a:pt x="1100413" y="177566"/>
                  <a:pt x="1086503" y="168832"/>
                </a:cubicBezTo>
                <a:cubicBezTo>
                  <a:pt x="1073898" y="154965"/>
                  <a:pt x="1073002" y="148717"/>
                  <a:pt x="1083815" y="150086"/>
                </a:cubicBezTo>
                <a:cubicBezTo>
                  <a:pt x="1094627" y="151456"/>
                  <a:pt x="1113151" y="151025"/>
                  <a:pt x="1139386" y="148796"/>
                </a:cubicBezTo>
                <a:cubicBezTo>
                  <a:pt x="1165622" y="146566"/>
                  <a:pt x="1193628" y="143192"/>
                  <a:pt x="1223406" y="138675"/>
                </a:cubicBezTo>
                <a:cubicBezTo>
                  <a:pt x="1253183" y="134158"/>
                  <a:pt x="1280017" y="129641"/>
                  <a:pt x="1303908" y="125123"/>
                </a:cubicBezTo>
                <a:cubicBezTo>
                  <a:pt x="1309881" y="123994"/>
                  <a:pt x="1315564" y="123249"/>
                  <a:pt x="1320957" y="122888"/>
                </a:cubicBezTo>
                <a:close/>
                <a:moveTo>
                  <a:pt x="244632" y="122888"/>
                </a:moveTo>
                <a:cubicBezTo>
                  <a:pt x="260812" y="121804"/>
                  <a:pt x="274384" y="124177"/>
                  <a:pt x="285349" y="130006"/>
                </a:cubicBezTo>
                <a:cubicBezTo>
                  <a:pt x="299969" y="137779"/>
                  <a:pt x="306408" y="144777"/>
                  <a:pt x="304665" y="151000"/>
                </a:cubicBezTo>
                <a:cubicBezTo>
                  <a:pt x="302923" y="157224"/>
                  <a:pt x="295889" y="159888"/>
                  <a:pt x="283564" y="158991"/>
                </a:cubicBezTo>
                <a:cubicBezTo>
                  <a:pt x="271238" y="158095"/>
                  <a:pt x="253919" y="157647"/>
                  <a:pt x="231606" y="157647"/>
                </a:cubicBezTo>
                <a:cubicBezTo>
                  <a:pt x="209321" y="157647"/>
                  <a:pt x="185380" y="158769"/>
                  <a:pt x="159783" y="161013"/>
                </a:cubicBezTo>
                <a:cubicBezTo>
                  <a:pt x="134185" y="163258"/>
                  <a:pt x="112761" y="165928"/>
                  <a:pt x="95510" y="169026"/>
                </a:cubicBezTo>
                <a:cubicBezTo>
                  <a:pt x="78258" y="172123"/>
                  <a:pt x="63201" y="175049"/>
                  <a:pt x="50338" y="177802"/>
                </a:cubicBezTo>
                <a:cubicBezTo>
                  <a:pt x="37475" y="180556"/>
                  <a:pt x="24088" y="177566"/>
                  <a:pt x="10178" y="168832"/>
                </a:cubicBezTo>
                <a:cubicBezTo>
                  <a:pt x="-2427" y="154965"/>
                  <a:pt x="-3323" y="148717"/>
                  <a:pt x="7490" y="150086"/>
                </a:cubicBezTo>
                <a:cubicBezTo>
                  <a:pt x="18302" y="151456"/>
                  <a:pt x="36826" y="151025"/>
                  <a:pt x="63061" y="148796"/>
                </a:cubicBezTo>
                <a:cubicBezTo>
                  <a:pt x="89297" y="146566"/>
                  <a:pt x="117303" y="143192"/>
                  <a:pt x="147081" y="138675"/>
                </a:cubicBezTo>
                <a:cubicBezTo>
                  <a:pt x="176858" y="134158"/>
                  <a:pt x="203692" y="129641"/>
                  <a:pt x="227583" y="125123"/>
                </a:cubicBezTo>
                <a:cubicBezTo>
                  <a:pt x="233556" y="123994"/>
                  <a:pt x="239239" y="123249"/>
                  <a:pt x="244632" y="122888"/>
                </a:cubicBezTo>
                <a:close/>
                <a:moveTo>
                  <a:pt x="3061390" y="107022"/>
                </a:moveTo>
                <a:cubicBezTo>
                  <a:pt x="3052448" y="108363"/>
                  <a:pt x="3037868" y="111457"/>
                  <a:pt x="3017648" y="116304"/>
                </a:cubicBezTo>
                <a:lnTo>
                  <a:pt x="3017648" y="129146"/>
                </a:lnTo>
                <a:cubicBezTo>
                  <a:pt x="3027500" y="128343"/>
                  <a:pt x="3035882" y="126565"/>
                  <a:pt x="3042794" y="123811"/>
                </a:cubicBezTo>
                <a:cubicBezTo>
                  <a:pt x="3049706" y="121058"/>
                  <a:pt x="3056015" y="121804"/>
                  <a:pt x="3061723" y="126048"/>
                </a:cubicBezTo>
                <a:cubicBezTo>
                  <a:pt x="3067430" y="130293"/>
                  <a:pt x="3067821" y="134348"/>
                  <a:pt x="3062895" y="138212"/>
                </a:cubicBezTo>
                <a:cubicBezTo>
                  <a:pt x="3057970" y="142077"/>
                  <a:pt x="3050781" y="144709"/>
                  <a:pt x="3041331" y="146107"/>
                </a:cubicBezTo>
                <a:cubicBezTo>
                  <a:pt x="3031881" y="147505"/>
                  <a:pt x="3023987" y="147752"/>
                  <a:pt x="3017648" y="146849"/>
                </a:cubicBezTo>
                <a:lnTo>
                  <a:pt x="3017648" y="157475"/>
                </a:lnTo>
                <a:cubicBezTo>
                  <a:pt x="3023929" y="157590"/>
                  <a:pt x="3031694" y="156045"/>
                  <a:pt x="3040944" y="152839"/>
                </a:cubicBezTo>
                <a:cubicBezTo>
                  <a:pt x="3050193" y="149634"/>
                  <a:pt x="3057622" y="150541"/>
                  <a:pt x="3063229" y="155561"/>
                </a:cubicBezTo>
                <a:cubicBezTo>
                  <a:pt x="3068836" y="160580"/>
                  <a:pt x="3068162" y="164652"/>
                  <a:pt x="3061207" y="167778"/>
                </a:cubicBezTo>
                <a:cubicBezTo>
                  <a:pt x="3054252" y="170905"/>
                  <a:pt x="3046773" y="173145"/>
                  <a:pt x="3038771" y="174500"/>
                </a:cubicBezTo>
                <a:cubicBezTo>
                  <a:pt x="3030770" y="175856"/>
                  <a:pt x="3023728" y="175185"/>
                  <a:pt x="3017648" y="172489"/>
                </a:cubicBezTo>
                <a:lnTo>
                  <a:pt x="3017648" y="187181"/>
                </a:lnTo>
                <a:cubicBezTo>
                  <a:pt x="3025793" y="187267"/>
                  <a:pt x="3034477" y="185714"/>
                  <a:pt x="3043697" y="182524"/>
                </a:cubicBezTo>
                <a:cubicBezTo>
                  <a:pt x="3052918" y="179333"/>
                  <a:pt x="3060328" y="180233"/>
                  <a:pt x="3065928" y="185223"/>
                </a:cubicBezTo>
                <a:cubicBezTo>
                  <a:pt x="3071528" y="190214"/>
                  <a:pt x="3071126" y="194279"/>
                  <a:pt x="3064724" y="197420"/>
                </a:cubicBezTo>
                <a:cubicBezTo>
                  <a:pt x="3058321" y="200560"/>
                  <a:pt x="3050193" y="202589"/>
                  <a:pt x="3040342" y="203507"/>
                </a:cubicBezTo>
                <a:cubicBezTo>
                  <a:pt x="3030490" y="204425"/>
                  <a:pt x="3022811" y="204432"/>
                  <a:pt x="3017304" y="203529"/>
                </a:cubicBezTo>
                <a:cubicBezTo>
                  <a:pt x="3016601" y="214398"/>
                  <a:pt x="3016264" y="219296"/>
                  <a:pt x="3016293" y="218220"/>
                </a:cubicBezTo>
                <a:cubicBezTo>
                  <a:pt x="3041001" y="215567"/>
                  <a:pt x="3060769" y="213079"/>
                  <a:pt x="3075597" y="210756"/>
                </a:cubicBezTo>
                <a:cubicBezTo>
                  <a:pt x="3076443" y="181588"/>
                  <a:pt x="3076866" y="158909"/>
                  <a:pt x="3076866" y="142719"/>
                </a:cubicBezTo>
                <a:cubicBezTo>
                  <a:pt x="3076866" y="126945"/>
                  <a:pt x="3076522" y="116716"/>
                  <a:pt x="3075834" y="112034"/>
                </a:cubicBezTo>
                <a:cubicBezTo>
                  <a:pt x="3075145" y="107352"/>
                  <a:pt x="3070330" y="105682"/>
                  <a:pt x="3061390" y="107022"/>
                </a:cubicBezTo>
                <a:close/>
                <a:moveTo>
                  <a:pt x="2347014" y="107022"/>
                </a:moveTo>
                <a:cubicBezTo>
                  <a:pt x="2338073" y="108363"/>
                  <a:pt x="2323493" y="111457"/>
                  <a:pt x="2303273" y="116304"/>
                </a:cubicBezTo>
                <a:lnTo>
                  <a:pt x="2303273" y="129146"/>
                </a:lnTo>
                <a:cubicBezTo>
                  <a:pt x="2313125" y="128343"/>
                  <a:pt x="2321507" y="126565"/>
                  <a:pt x="2328419" y="123811"/>
                </a:cubicBezTo>
                <a:cubicBezTo>
                  <a:pt x="2335331" y="121058"/>
                  <a:pt x="2341640" y="121804"/>
                  <a:pt x="2347348" y="126048"/>
                </a:cubicBezTo>
                <a:cubicBezTo>
                  <a:pt x="2353055" y="130293"/>
                  <a:pt x="2353446" y="134348"/>
                  <a:pt x="2348520" y="138212"/>
                </a:cubicBezTo>
                <a:cubicBezTo>
                  <a:pt x="2343594" y="142077"/>
                  <a:pt x="2336406" y="144709"/>
                  <a:pt x="2326956" y="146107"/>
                </a:cubicBezTo>
                <a:cubicBezTo>
                  <a:pt x="2317506" y="147505"/>
                  <a:pt x="2309612" y="147752"/>
                  <a:pt x="2303273" y="146849"/>
                </a:cubicBezTo>
                <a:lnTo>
                  <a:pt x="2303273" y="157475"/>
                </a:lnTo>
                <a:cubicBezTo>
                  <a:pt x="2309554" y="157590"/>
                  <a:pt x="2317319" y="156045"/>
                  <a:pt x="2326569" y="152839"/>
                </a:cubicBezTo>
                <a:cubicBezTo>
                  <a:pt x="2335818" y="149634"/>
                  <a:pt x="2343246" y="150541"/>
                  <a:pt x="2348854" y="155561"/>
                </a:cubicBezTo>
                <a:cubicBezTo>
                  <a:pt x="2354461" y="160580"/>
                  <a:pt x="2353786" y="164652"/>
                  <a:pt x="2346832" y="167778"/>
                </a:cubicBezTo>
                <a:cubicBezTo>
                  <a:pt x="2339877" y="170905"/>
                  <a:pt x="2332398" y="173145"/>
                  <a:pt x="2324396" y="174500"/>
                </a:cubicBezTo>
                <a:cubicBezTo>
                  <a:pt x="2316395" y="175856"/>
                  <a:pt x="2309354" y="175185"/>
                  <a:pt x="2303273" y="172489"/>
                </a:cubicBezTo>
                <a:lnTo>
                  <a:pt x="2303273" y="187181"/>
                </a:lnTo>
                <a:cubicBezTo>
                  <a:pt x="2311419" y="187267"/>
                  <a:pt x="2320101" y="185714"/>
                  <a:pt x="2329322" y="182524"/>
                </a:cubicBezTo>
                <a:cubicBezTo>
                  <a:pt x="2338543" y="179333"/>
                  <a:pt x="2345953" y="180233"/>
                  <a:pt x="2351553" y="185223"/>
                </a:cubicBezTo>
                <a:cubicBezTo>
                  <a:pt x="2357153" y="190214"/>
                  <a:pt x="2356751" y="194279"/>
                  <a:pt x="2350349" y="197420"/>
                </a:cubicBezTo>
                <a:cubicBezTo>
                  <a:pt x="2343945" y="200560"/>
                  <a:pt x="2335818" y="202589"/>
                  <a:pt x="2325967" y="203507"/>
                </a:cubicBezTo>
                <a:cubicBezTo>
                  <a:pt x="2316115" y="204425"/>
                  <a:pt x="2308436" y="204432"/>
                  <a:pt x="2302929" y="203529"/>
                </a:cubicBezTo>
                <a:cubicBezTo>
                  <a:pt x="2302226" y="214398"/>
                  <a:pt x="2301889" y="219296"/>
                  <a:pt x="2301918" y="218220"/>
                </a:cubicBezTo>
                <a:cubicBezTo>
                  <a:pt x="2326626" y="215567"/>
                  <a:pt x="2346394" y="213079"/>
                  <a:pt x="2361222" y="210756"/>
                </a:cubicBezTo>
                <a:cubicBezTo>
                  <a:pt x="2362068" y="181588"/>
                  <a:pt x="2362491" y="158909"/>
                  <a:pt x="2362491" y="142719"/>
                </a:cubicBezTo>
                <a:cubicBezTo>
                  <a:pt x="2362491" y="126945"/>
                  <a:pt x="2362147" y="116716"/>
                  <a:pt x="2361459" y="112034"/>
                </a:cubicBezTo>
                <a:cubicBezTo>
                  <a:pt x="2360770" y="107352"/>
                  <a:pt x="2355955" y="105682"/>
                  <a:pt x="2347014" y="107022"/>
                </a:cubicBezTo>
                <a:close/>
                <a:moveTo>
                  <a:pt x="1650130" y="50628"/>
                </a:moveTo>
                <a:cubicBezTo>
                  <a:pt x="1647924" y="50610"/>
                  <a:pt x="1645241" y="50913"/>
                  <a:pt x="1642083" y="51537"/>
                </a:cubicBezTo>
                <a:cubicBezTo>
                  <a:pt x="1635766" y="52784"/>
                  <a:pt x="1623437" y="55495"/>
                  <a:pt x="1605096" y="59668"/>
                </a:cubicBezTo>
                <a:lnTo>
                  <a:pt x="1605096" y="81888"/>
                </a:lnTo>
                <a:cubicBezTo>
                  <a:pt x="1611463" y="82002"/>
                  <a:pt x="1618597" y="80909"/>
                  <a:pt x="1626498" y="78607"/>
                </a:cubicBezTo>
                <a:cubicBezTo>
                  <a:pt x="1634400" y="76306"/>
                  <a:pt x="1640907" y="77578"/>
                  <a:pt x="1646019" y="82425"/>
                </a:cubicBezTo>
                <a:cubicBezTo>
                  <a:pt x="1651131" y="87272"/>
                  <a:pt x="1647686" y="91123"/>
                  <a:pt x="1635683" y="93976"/>
                </a:cubicBezTo>
                <a:cubicBezTo>
                  <a:pt x="1623680" y="96830"/>
                  <a:pt x="1613485" y="98257"/>
                  <a:pt x="1605096" y="98257"/>
                </a:cubicBezTo>
                <a:lnTo>
                  <a:pt x="1605096" y="121036"/>
                </a:lnTo>
                <a:cubicBezTo>
                  <a:pt x="1611377" y="121137"/>
                  <a:pt x="1618479" y="119814"/>
                  <a:pt x="1626402" y="117068"/>
                </a:cubicBezTo>
                <a:cubicBezTo>
                  <a:pt x="1634324" y="114322"/>
                  <a:pt x="1641301" y="115809"/>
                  <a:pt x="1647331" y="121531"/>
                </a:cubicBezTo>
                <a:cubicBezTo>
                  <a:pt x="1653361" y="127253"/>
                  <a:pt x="1650170" y="131777"/>
                  <a:pt x="1637759" y="135104"/>
                </a:cubicBezTo>
                <a:cubicBezTo>
                  <a:pt x="1625348" y="138431"/>
                  <a:pt x="1614460" y="140095"/>
                  <a:pt x="1605096" y="140095"/>
                </a:cubicBezTo>
                <a:lnTo>
                  <a:pt x="1605096" y="161540"/>
                </a:lnTo>
                <a:cubicBezTo>
                  <a:pt x="1613427" y="161612"/>
                  <a:pt x="1623175" y="160504"/>
                  <a:pt x="1634339" y="158217"/>
                </a:cubicBezTo>
                <a:cubicBezTo>
                  <a:pt x="1645503" y="155930"/>
                  <a:pt x="1652027" y="156360"/>
                  <a:pt x="1653913" y="159508"/>
                </a:cubicBezTo>
                <a:cubicBezTo>
                  <a:pt x="1655799" y="162655"/>
                  <a:pt x="1657556" y="151875"/>
                  <a:pt x="1659183" y="127167"/>
                </a:cubicBezTo>
                <a:cubicBezTo>
                  <a:pt x="1660811" y="102459"/>
                  <a:pt x="1661202" y="84024"/>
                  <a:pt x="1660356" y="71864"/>
                </a:cubicBezTo>
                <a:cubicBezTo>
                  <a:pt x="1659510" y="59703"/>
                  <a:pt x="1657832" y="52963"/>
                  <a:pt x="1655322" y="51644"/>
                </a:cubicBezTo>
                <a:cubicBezTo>
                  <a:pt x="1654067" y="50985"/>
                  <a:pt x="1652337" y="50646"/>
                  <a:pt x="1650130" y="50628"/>
                </a:cubicBezTo>
                <a:close/>
                <a:moveTo>
                  <a:pt x="935755" y="50628"/>
                </a:moveTo>
                <a:cubicBezTo>
                  <a:pt x="933548" y="50610"/>
                  <a:pt x="930866" y="50913"/>
                  <a:pt x="927708" y="51537"/>
                </a:cubicBezTo>
                <a:cubicBezTo>
                  <a:pt x="921391" y="52784"/>
                  <a:pt x="909062" y="55495"/>
                  <a:pt x="890721" y="59668"/>
                </a:cubicBezTo>
                <a:lnTo>
                  <a:pt x="890721" y="81888"/>
                </a:lnTo>
                <a:cubicBezTo>
                  <a:pt x="897088" y="82002"/>
                  <a:pt x="904222" y="80909"/>
                  <a:pt x="912123" y="78607"/>
                </a:cubicBezTo>
                <a:cubicBezTo>
                  <a:pt x="920025" y="76306"/>
                  <a:pt x="926532" y="77578"/>
                  <a:pt x="931644" y="82425"/>
                </a:cubicBezTo>
                <a:cubicBezTo>
                  <a:pt x="936756" y="87272"/>
                  <a:pt x="933311" y="91123"/>
                  <a:pt x="921308" y="93976"/>
                </a:cubicBezTo>
                <a:cubicBezTo>
                  <a:pt x="909305" y="96830"/>
                  <a:pt x="899109" y="98257"/>
                  <a:pt x="890721" y="98257"/>
                </a:cubicBezTo>
                <a:lnTo>
                  <a:pt x="890721" y="121036"/>
                </a:lnTo>
                <a:cubicBezTo>
                  <a:pt x="897002" y="121137"/>
                  <a:pt x="904104" y="119814"/>
                  <a:pt x="912026" y="117068"/>
                </a:cubicBezTo>
                <a:cubicBezTo>
                  <a:pt x="919949" y="114322"/>
                  <a:pt x="926926" y="115809"/>
                  <a:pt x="932956" y="121531"/>
                </a:cubicBezTo>
                <a:cubicBezTo>
                  <a:pt x="938986" y="127253"/>
                  <a:pt x="935795" y="131777"/>
                  <a:pt x="923384" y="135104"/>
                </a:cubicBezTo>
                <a:cubicBezTo>
                  <a:pt x="910972" y="138431"/>
                  <a:pt x="900085" y="140095"/>
                  <a:pt x="890721" y="140095"/>
                </a:cubicBezTo>
                <a:lnTo>
                  <a:pt x="890721" y="161540"/>
                </a:lnTo>
                <a:cubicBezTo>
                  <a:pt x="899052" y="161612"/>
                  <a:pt x="908800" y="160504"/>
                  <a:pt x="919964" y="158217"/>
                </a:cubicBezTo>
                <a:cubicBezTo>
                  <a:pt x="931128" y="155930"/>
                  <a:pt x="937653" y="156360"/>
                  <a:pt x="939538" y="159508"/>
                </a:cubicBezTo>
                <a:cubicBezTo>
                  <a:pt x="941424" y="162655"/>
                  <a:pt x="943181" y="151875"/>
                  <a:pt x="944808" y="127167"/>
                </a:cubicBezTo>
                <a:cubicBezTo>
                  <a:pt x="946436" y="102459"/>
                  <a:pt x="946827" y="84024"/>
                  <a:pt x="945981" y="71864"/>
                </a:cubicBezTo>
                <a:cubicBezTo>
                  <a:pt x="945134" y="59703"/>
                  <a:pt x="943457" y="52963"/>
                  <a:pt x="940947" y="51644"/>
                </a:cubicBezTo>
                <a:cubicBezTo>
                  <a:pt x="939692" y="50985"/>
                  <a:pt x="937962" y="50646"/>
                  <a:pt x="935755" y="50628"/>
                </a:cubicBezTo>
                <a:close/>
                <a:moveTo>
                  <a:pt x="1659665" y="25861"/>
                </a:moveTo>
                <a:cubicBezTo>
                  <a:pt x="1662208" y="25985"/>
                  <a:pt x="1665210" y="26778"/>
                  <a:pt x="1668669" y="28241"/>
                </a:cubicBezTo>
                <a:cubicBezTo>
                  <a:pt x="1675588" y="31166"/>
                  <a:pt x="1682020" y="34461"/>
                  <a:pt x="1687964" y="38125"/>
                </a:cubicBezTo>
                <a:cubicBezTo>
                  <a:pt x="1693908" y="41789"/>
                  <a:pt x="1695733" y="45740"/>
                  <a:pt x="1693438" y="49977"/>
                </a:cubicBezTo>
                <a:cubicBezTo>
                  <a:pt x="1691144" y="54215"/>
                  <a:pt x="1689334" y="66264"/>
                  <a:pt x="1688007" y="86125"/>
                </a:cubicBezTo>
                <a:cubicBezTo>
                  <a:pt x="1686681" y="105986"/>
                  <a:pt x="1685788" y="122775"/>
                  <a:pt x="1685329" y="136492"/>
                </a:cubicBezTo>
                <a:cubicBezTo>
                  <a:pt x="1684870" y="150208"/>
                  <a:pt x="1682744" y="162049"/>
                  <a:pt x="1678951" y="172016"/>
                </a:cubicBezTo>
                <a:cubicBezTo>
                  <a:pt x="1675158" y="181982"/>
                  <a:pt x="1671365" y="188378"/>
                  <a:pt x="1667572" y="191203"/>
                </a:cubicBezTo>
                <a:cubicBezTo>
                  <a:pt x="1663779" y="194028"/>
                  <a:pt x="1660065" y="192289"/>
                  <a:pt x="1656430" y="185987"/>
                </a:cubicBezTo>
                <a:cubicBezTo>
                  <a:pt x="1652795" y="179684"/>
                  <a:pt x="1648704" y="176533"/>
                  <a:pt x="1644158" y="176533"/>
                </a:cubicBezTo>
                <a:cubicBezTo>
                  <a:pt x="1639139" y="176533"/>
                  <a:pt x="1624541" y="178261"/>
                  <a:pt x="1600363" y="181717"/>
                </a:cubicBezTo>
                <a:cubicBezTo>
                  <a:pt x="1593552" y="187267"/>
                  <a:pt x="1588335" y="185822"/>
                  <a:pt x="1584715" y="177383"/>
                </a:cubicBezTo>
                <a:cubicBezTo>
                  <a:pt x="1581094" y="168944"/>
                  <a:pt x="1580183" y="159203"/>
                  <a:pt x="1581983" y="148161"/>
                </a:cubicBezTo>
                <a:cubicBezTo>
                  <a:pt x="1583782" y="137119"/>
                  <a:pt x="1584238" y="121653"/>
                  <a:pt x="1583349" y="101763"/>
                </a:cubicBezTo>
                <a:cubicBezTo>
                  <a:pt x="1582460" y="81873"/>
                  <a:pt x="1580434" y="66167"/>
                  <a:pt x="1577272" y="54645"/>
                </a:cubicBezTo>
                <a:cubicBezTo>
                  <a:pt x="1574110" y="43123"/>
                  <a:pt x="1576853" y="38935"/>
                  <a:pt x="1585500" y="42083"/>
                </a:cubicBezTo>
                <a:cubicBezTo>
                  <a:pt x="1594147" y="45231"/>
                  <a:pt x="1606813" y="44194"/>
                  <a:pt x="1623498" y="38975"/>
                </a:cubicBezTo>
                <a:cubicBezTo>
                  <a:pt x="1640183" y="33755"/>
                  <a:pt x="1650153" y="29930"/>
                  <a:pt x="1653408" y="27499"/>
                </a:cubicBezTo>
                <a:cubicBezTo>
                  <a:pt x="1655035" y="26284"/>
                  <a:pt x="1657121" y="25738"/>
                  <a:pt x="1659665" y="25861"/>
                </a:cubicBezTo>
                <a:close/>
                <a:moveTo>
                  <a:pt x="945290" y="25861"/>
                </a:moveTo>
                <a:cubicBezTo>
                  <a:pt x="947833" y="25985"/>
                  <a:pt x="950835" y="26778"/>
                  <a:pt x="954294" y="28241"/>
                </a:cubicBezTo>
                <a:cubicBezTo>
                  <a:pt x="961213" y="31166"/>
                  <a:pt x="967645" y="34461"/>
                  <a:pt x="973589" y="38125"/>
                </a:cubicBezTo>
                <a:cubicBezTo>
                  <a:pt x="979533" y="41789"/>
                  <a:pt x="981358" y="45740"/>
                  <a:pt x="979063" y="49977"/>
                </a:cubicBezTo>
                <a:cubicBezTo>
                  <a:pt x="976769" y="54215"/>
                  <a:pt x="974959" y="66264"/>
                  <a:pt x="973632" y="86125"/>
                </a:cubicBezTo>
                <a:cubicBezTo>
                  <a:pt x="972306" y="105986"/>
                  <a:pt x="971413" y="122775"/>
                  <a:pt x="970954" y="136492"/>
                </a:cubicBezTo>
                <a:cubicBezTo>
                  <a:pt x="970495" y="150208"/>
                  <a:pt x="968369" y="162049"/>
                  <a:pt x="964576" y="172016"/>
                </a:cubicBezTo>
                <a:cubicBezTo>
                  <a:pt x="960783" y="181982"/>
                  <a:pt x="956990" y="188378"/>
                  <a:pt x="953197" y="191203"/>
                </a:cubicBezTo>
                <a:cubicBezTo>
                  <a:pt x="949404" y="194028"/>
                  <a:pt x="945690" y="192289"/>
                  <a:pt x="942055" y="185987"/>
                </a:cubicBezTo>
                <a:cubicBezTo>
                  <a:pt x="938420" y="179684"/>
                  <a:pt x="934329" y="176533"/>
                  <a:pt x="929783" y="176533"/>
                </a:cubicBezTo>
                <a:cubicBezTo>
                  <a:pt x="924764" y="176533"/>
                  <a:pt x="910166" y="178261"/>
                  <a:pt x="885988" y="181717"/>
                </a:cubicBezTo>
                <a:cubicBezTo>
                  <a:pt x="879177" y="187267"/>
                  <a:pt x="873960" y="185822"/>
                  <a:pt x="870340" y="177383"/>
                </a:cubicBezTo>
                <a:cubicBezTo>
                  <a:pt x="866719" y="168944"/>
                  <a:pt x="865808" y="159203"/>
                  <a:pt x="867608" y="148161"/>
                </a:cubicBezTo>
                <a:cubicBezTo>
                  <a:pt x="869407" y="137119"/>
                  <a:pt x="869863" y="121653"/>
                  <a:pt x="868974" y="101763"/>
                </a:cubicBezTo>
                <a:cubicBezTo>
                  <a:pt x="868084" y="81873"/>
                  <a:pt x="866059" y="66167"/>
                  <a:pt x="862897" y="54645"/>
                </a:cubicBezTo>
                <a:cubicBezTo>
                  <a:pt x="859735" y="43123"/>
                  <a:pt x="862477" y="38935"/>
                  <a:pt x="871125" y="42083"/>
                </a:cubicBezTo>
                <a:cubicBezTo>
                  <a:pt x="879772" y="45231"/>
                  <a:pt x="892438" y="44194"/>
                  <a:pt x="909123" y="38975"/>
                </a:cubicBezTo>
                <a:cubicBezTo>
                  <a:pt x="925807" y="33755"/>
                  <a:pt x="935777" y="29930"/>
                  <a:pt x="939033" y="27499"/>
                </a:cubicBezTo>
                <a:cubicBezTo>
                  <a:pt x="940660" y="26284"/>
                  <a:pt x="942746" y="25738"/>
                  <a:pt x="945290" y="25861"/>
                </a:cubicBezTo>
                <a:close/>
                <a:moveTo>
                  <a:pt x="2902190" y="20927"/>
                </a:moveTo>
                <a:cubicBezTo>
                  <a:pt x="2903790" y="20687"/>
                  <a:pt x="2905845" y="20802"/>
                  <a:pt x="2908354" y="21272"/>
                </a:cubicBezTo>
                <a:cubicBezTo>
                  <a:pt x="2918392" y="23150"/>
                  <a:pt x="2926968" y="26201"/>
                  <a:pt x="2934081" y="30424"/>
                </a:cubicBezTo>
                <a:cubicBezTo>
                  <a:pt x="2941193" y="34647"/>
                  <a:pt x="2943176" y="40179"/>
                  <a:pt x="2940029" y="47019"/>
                </a:cubicBezTo>
                <a:cubicBezTo>
                  <a:pt x="2936880" y="53860"/>
                  <a:pt x="2935307" y="76732"/>
                  <a:pt x="2935307" y="115637"/>
                </a:cubicBezTo>
                <a:cubicBezTo>
                  <a:pt x="2936999" y="115766"/>
                  <a:pt x="2941914" y="114451"/>
                  <a:pt x="2950052" y="111690"/>
                </a:cubicBezTo>
                <a:cubicBezTo>
                  <a:pt x="2958190" y="108930"/>
                  <a:pt x="2964740" y="110636"/>
                  <a:pt x="2969702" y="116810"/>
                </a:cubicBezTo>
                <a:cubicBezTo>
                  <a:pt x="2974663" y="122983"/>
                  <a:pt x="2972817" y="127486"/>
                  <a:pt x="2964163" y="130318"/>
                </a:cubicBezTo>
                <a:cubicBezTo>
                  <a:pt x="2955508" y="133150"/>
                  <a:pt x="2945825" y="135714"/>
                  <a:pt x="2935113" y="138008"/>
                </a:cubicBezTo>
                <a:cubicBezTo>
                  <a:pt x="2934339" y="158041"/>
                  <a:pt x="2933952" y="175329"/>
                  <a:pt x="2933952" y="189869"/>
                </a:cubicBezTo>
                <a:cubicBezTo>
                  <a:pt x="2945797" y="183574"/>
                  <a:pt x="2957308" y="177953"/>
                  <a:pt x="2968487" y="173005"/>
                </a:cubicBezTo>
                <a:cubicBezTo>
                  <a:pt x="2979665" y="168058"/>
                  <a:pt x="2984211" y="169004"/>
                  <a:pt x="2982124" y="175845"/>
                </a:cubicBezTo>
                <a:cubicBezTo>
                  <a:pt x="2980038" y="182685"/>
                  <a:pt x="2965167" y="194265"/>
                  <a:pt x="2937512" y="210584"/>
                </a:cubicBezTo>
                <a:cubicBezTo>
                  <a:pt x="2909857" y="226903"/>
                  <a:pt x="2893143" y="237906"/>
                  <a:pt x="2887371" y="243591"/>
                </a:cubicBezTo>
                <a:cubicBezTo>
                  <a:pt x="2881599" y="249277"/>
                  <a:pt x="2873723" y="247230"/>
                  <a:pt x="2863742" y="237450"/>
                </a:cubicBezTo>
                <a:cubicBezTo>
                  <a:pt x="2853761" y="227670"/>
                  <a:pt x="2850836" y="222045"/>
                  <a:pt x="2854966" y="220575"/>
                </a:cubicBezTo>
                <a:cubicBezTo>
                  <a:pt x="2859096" y="219106"/>
                  <a:pt x="2862914" y="218156"/>
                  <a:pt x="2866420" y="217725"/>
                </a:cubicBezTo>
                <a:cubicBezTo>
                  <a:pt x="2869926" y="217295"/>
                  <a:pt x="2876638" y="214922"/>
                  <a:pt x="2886554" y="210605"/>
                </a:cubicBezTo>
                <a:cubicBezTo>
                  <a:pt x="2896470" y="206289"/>
                  <a:pt x="2904117" y="202209"/>
                  <a:pt x="2909494" y="198366"/>
                </a:cubicBezTo>
                <a:lnTo>
                  <a:pt x="2909494" y="144139"/>
                </a:lnTo>
                <a:cubicBezTo>
                  <a:pt x="2907501" y="144999"/>
                  <a:pt x="2903715" y="146114"/>
                  <a:pt x="2898137" y="147483"/>
                </a:cubicBezTo>
                <a:cubicBezTo>
                  <a:pt x="2892558" y="148853"/>
                  <a:pt x="2886930" y="149294"/>
                  <a:pt x="2881251" y="148806"/>
                </a:cubicBezTo>
                <a:cubicBezTo>
                  <a:pt x="2875573" y="148319"/>
                  <a:pt x="2870087" y="145013"/>
                  <a:pt x="2864796" y="138890"/>
                </a:cubicBezTo>
                <a:cubicBezTo>
                  <a:pt x="2859504" y="132767"/>
                  <a:pt x="2861211" y="129404"/>
                  <a:pt x="2869915" y="128802"/>
                </a:cubicBezTo>
                <a:cubicBezTo>
                  <a:pt x="2878620" y="128199"/>
                  <a:pt x="2891813" y="125883"/>
                  <a:pt x="2909494" y="121854"/>
                </a:cubicBezTo>
                <a:cubicBezTo>
                  <a:pt x="2909494" y="111601"/>
                  <a:pt x="2909054" y="96540"/>
                  <a:pt x="2908172" y="76671"/>
                </a:cubicBezTo>
                <a:cubicBezTo>
                  <a:pt x="2907290" y="56803"/>
                  <a:pt x="2904590" y="42133"/>
                  <a:pt x="2900073" y="32661"/>
                </a:cubicBezTo>
                <a:cubicBezTo>
                  <a:pt x="2896685" y="25558"/>
                  <a:pt x="2897391" y="21646"/>
                  <a:pt x="2902190" y="20927"/>
                </a:cubicBezTo>
                <a:close/>
                <a:moveTo>
                  <a:pt x="2187815" y="20927"/>
                </a:moveTo>
                <a:cubicBezTo>
                  <a:pt x="2189415" y="20687"/>
                  <a:pt x="2191470" y="20802"/>
                  <a:pt x="2193979" y="21272"/>
                </a:cubicBezTo>
                <a:cubicBezTo>
                  <a:pt x="2204018" y="23150"/>
                  <a:pt x="2212593" y="26201"/>
                  <a:pt x="2219706" y="30424"/>
                </a:cubicBezTo>
                <a:cubicBezTo>
                  <a:pt x="2226818" y="34647"/>
                  <a:pt x="2228801" y="40179"/>
                  <a:pt x="2225653" y="47019"/>
                </a:cubicBezTo>
                <a:cubicBezTo>
                  <a:pt x="2222506" y="53860"/>
                  <a:pt x="2220932" y="76732"/>
                  <a:pt x="2220932" y="115637"/>
                </a:cubicBezTo>
                <a:cubicBezTo>
                  <a:pt x="2222624" y="115766"/>
                  <a:pt x="2227539" y="114451"/>
                  <a:pt x="2235677" y="111690"/>
                </a:cubicBezTo>
                <a:cubicBezTo>
                  <a:pt x="2243815" y="108930"/>
                  <a:pt x="2250365" y="110636"/>
                  <a:pt x="2255327" y="116810"/>
                </a:cubicBezTo>
                <a:cubicBezTo>
                  <a:pt x="2260289" y="122983"/>
                  <a:pt x="2258442" y="127486"/>
                  <a:pt x="2249788" y="130318"/>
                </a:cubicBezTo>
                <a:cubicBezTo>
                  <a:pt x="2241134" y="133150"/>
                  <a:pt x="2231450" y="135714"/>
                  <a:pt x="2220738" y="138008"/>
                </a:cubicBezTo>
                <a:cubicBezTo>
                  <a:pt x="2219964" y="158041"/>
                  <a:pt x="2219577" y="175329"/>
                  <a:pt x="2219577" y="189869"/>
                </a:cubicBezTo>
                <a:cubicBezTo>
                  <a:pt x="2231422" y="183574"/>
                  <a:pt x="2242933" y="177953"/>
                  <a:pt x="2254111" y="173005"/>
                </a:cubicBezTo>
                <a:cubicBezTo>
                  <a:pt x="2265290" y="168058"/>
                  <a:pt x="2269835" y="169004"/>
                  <a:pt x="2267749" y="175845"/>
                </a:cubicBezTo>
                <a:cubicBezTo>
                  <a:pt x="2265662" y="182685"/>
                  <a:pt x="2250792" y="194265"/>
                  <a:pt x="2223137" y="210584"/>
                </a:cubicBezTo>
                <a:cubicBezTo>
                  <a:pt x="2195481" y="226903"/>
                  <a:pt x="2178768" y="237906"/>
                  <a:pt x="2172996" y="243591"/>
                </a:cubicBezTo>
                <a:cubicBezTo>
                  <a:pt x="2167224" y="249277"/>
                  <a:pt x="2159348" y="247230"/>
                  <a:pt x="2149367" y="237450"/>
                </a:cubicBezTo>
                <a:cubicBezTo>
                  <a:pt x="2139386" y="227670"/>
                  <a:pt x="2136461" y="222045"/>
                  <a:pt x="2140591" y="220575"/>
                </a:cubicBezTo>
                <a:cubicBezTo>
                  <a:pt x="2144721" y="219106"/>
                  <a:pt x="2148539" y="218156"/>
                  <a:pt x="2152045" y="217725"/>
                </a:cubicBezTo>
                <a:cubicBezTo>
                  <a:pt x="2155551" y="217295"/>
                  <a:pt x="2162262" y="214922"/>
                  <a:pt x="2172179" y="210605"/>
                </a:cubicBezTo>
                <a:cubicBezTo>
                  <a:pt x="2182095" y="206289"/>
                  <a:pt x="2189742" y="202209"/>
                  <a:pt x="2195119" y="198366"/>
                </a:cubicBezTo>
                <a:lnTo>
                  <a:pt x="2195119" y="144139"/>
                </a:lnTo>
                <a:cubicBezTo>
                  <a:pt x="2193126" y="144999"/>
                  <a:pt x="2189340" y="146114"/>
                  <a:pt x="2183762" y="147483"/>
                </a:cubicBezTo>
                <a:cubicBezTo>
                  <a:pt x="2178184" y="148853"/>
                  <a:pt x="2172555" y="149294"/>
                  <a:pt x="2166876" y="148806"/>
                </a:cubicBezTo>
                <a:cubicBezTo>
                  <a:pt x="2161198" y="148319"/>
                  <a:pt x="2155712" y="145013"/>
                  <a:pt x="2150421" y="138890"/>
                </a:cubicBezTo>
                <a:cubicBezTo>
                  <a:pt x="2145129" y="132767"/>
                  <a:pt x="2146836" y="129404"/>
                  <a:pt x="2155540" y="128802"/>
                </a:cubicBezTo>
                <a:cubicBezTo>
                  <a:pt x="2164245" y="128199"/>
                  <a:pt x="2177438" y="125883"/>
                  <a:pt x="2195119" y="121854"/>
                </a:cubicBezTo>
                <a:cubicBezTo>
                  <a:pt x="2195119" y="111601"/>
                  <a:pt x="2194678" y="96540"/>
                  <a:pt x="2193796" y="76671"/>
                </a:cubicBezTo>
                <a:cubicBezTo>
                  <a:pt x="2192915" y="56803"/>
                  <a:pt x="2190215" y="42133"/>
                  <a:pt x="2185698" y="32661"/>
                </a:cubicBezTo>
                <a:cubicBezTo>
                  <a:pt x="2182310" y="25558"/>
                  <a:pt x="2183016" y="21646"/>
                  <a:pt x="2187815" y="20927"/>
                </a:cubicBezTo>
                <a:close/>
                <a:moveTo>
                  <a:pt x="3041826" y="2343"/>
                </a:moveTo>
                <a:cubicBezTo>
                  <a:pt x="3048150" y="3303"/>
                  <a:pt x="3055826" y="5906"/>
                  <a:pt x="3064853" y="10151"/>
                </a:cubicBezTo>
                <a:cubicBezTo>
                  <a:pt x="3073880" y="14395"/>
                  <a:pt x="3076727" y="19006"/>
                  <a:pt x="3073393" y="23982"/>
                </a:cubicBezTo>
                <a:cubicBezTo>
                  <a:pt x="3070058" y="28958"/>
                  <a:pt x="3065423" y="37462"/>
                  <a:pt x="3059486" y="49493"/>
                </a:cubicBezTo>
                <a:cubicBezTo>
                  <a:pt x="3069108" y="47887"/>
                  <a:pt x="3077974" y="45686"/>
                  <a:pt x="3086084" y="42889"/>
                </a:cubicBezTo>
                <a:cubicBezTo>
                  <a:pt x="3094193" y="40093"/>
                  <a:pt x="3101237" y="41678"/>
                  <a:pt x="3107217" y="47643"/>
                </a:cubicBezTo>
                <a:cubicBezTo>
                  <a:pt x="3113197" y="53609"/>
                  <a:pt x="3113448" y="57886"/>
                  <a:pt x="3107970" y="60474"/>
                </a:cubicBezTo>
                <a:cubicBezTo>
                  <a:pt x="3102492" y="63063"/>
                  <a:pt x="3095114" y="65289"/>
                  <a:pt x="3085836" y="67153"/>
                </a:cubicBezTo>
                <a:lnTo>
                  <a:pt x="3054388" y="73413"/>
                </a:lnTo>
                <a:cubicBezTo>
                  <a:pt x="3051161" y="82304"/>
                  <a:pt x="3048365" y="88728"/>
                  <a:pt x="3045999" y="92686"/>
                </a:cubicBezTo>
                <a:cubicBezTo>
                  <a:pt x="3057901" y="90277"/>
                  <a:pt x="3065885" y="87427"/>
                  <a:pt x="3069951" y="84136"/>
                </a:cubicBezTo>
                <a:cubicBezTo>
                  <a:pt x="3074016" y="80844"/>
                  <a:pt x="3080272" y="80902"/>
                  <a:pt x="3088718" y="84308"/>
                </a:cubicBezTo>
                <a:cubicBezTo>
                  <a:pt x="3097165" y="87713"/>
                  <a:pt x="3104077" y="92288"/>
                  <a:pt x="3109454" y="98031"/>
                </a:cubicBezTo>
                <a:cubicBezTo>
                  <a:pt x="3114832" y="103774"/>
                  <a:pt x="3115474" y="109120"/>
                  <a:pt x="3111380" y="114067"/>
                </a:cubicBezTo>
                <a:cubicBezTo>
                  <a:pt x="3107285" y="119014"/>
                  <a:pt x="3104801" y="128873"/>
                  <a:pt x="3103926" y="143644"/>
                </a:cubicBezTo>
                <a:cubicBezTo>
                  <a:pt x="3103051" y="158414"/>
                  <a:pt x="3102184" y="179674"/>
                  <a:pt x="3101323" y="207422"/>
                </a:cubicBezTo>
                <a:cubicBezTo>
                  <a:pt x="3115047" y="204798"/>
                  <a:pt x="3126401" y="202794"/>
                  <a:pt x="3135385" y="201410"/>
                </a:cubicBezTo>
                <a:cubicBezTo>
                  <a:pt x="3144369" y="200026"/>
                  <a:pt x="3152637" y="203686"/>
                  <a:pt x="3160187" y="212391"/>
                </a:cubicBezTo>
                <a:cubicBezTo>
                  <a:pt x="3167737" y="221095"/>
                  <a:pt x="3167503" y="226071"/>
                  <a:pt x="3159487" y="227319"/>
                </a:cubicBezTo>
                <a:cubicBezTo>
                  <a:pt x="3151471" y="228567"/>
                  <a:pt x="3140924" y="228964"/>
                  <a:pt x="3127846" y="228513"/>
                </a:cubicBezTo>
                <a:cubicBezTo>
                  <a:pt x="3114767" y="228061"/>
                  <a:pt x="3097573" y="228950"/>
                  <a:pt x="3076264" y="231180"/>
                </a:cubicBezTo>
                <a:cubicBezTo>
                  <a:pt x="3054954" y="233410"/>
                  <a:pt x="3035057" y="235873"/>
                  <a:pt x="3016573" y="238569"/>
                </a:cubicBezTo>
                <a:lnTo>
                  <a:pt x="3015156" y="238812"/>
                </a:lnTo>
                <a:lnTo>
                  <a:pt x="3015530" y="238935"/>
                </a:lnTo>
                <a:cubicBezTo>
                  <a:pt x="3023381" y="242849"/>
                  <a:pt x="3029680" y="247173"/>
                  <a:pt x="3034426" y="251905"/>
                </a:cubicBezTo>
                <a:cubicBezTo>
                  <a:pt x="3039431" y="257111"/>
                  <a:pt x="3038764" y="261897"/>
                  <a:pt x="3032426" y="266263"/>
                </a:cubicBezTo>
                <a:cubicBezTo>
                  <a:pt x="3026088" y="270630"/>
                  <a:pt x="3017218" y="277599"/>
                  <a:pt x="3005818" y="287171"/>
                </a:cubicBezTo>
                <a:cubicBezTo>
                  <a:pt x="2994417" y="296743"/>
                  <a:pt x="2980690" y="304319"/>
                  <a:pt x="2964636" y="309897"/>
                </a:cubicBezTo>
                <a:cubicBezTo>
                  <a:pt x="2948582" y="315475"/>
                  <a:pt x="2945865" y="313482"/>
                  <a:pt x="2956484" y="303917"/>
                </a:cubicBezTo>
                <a:cubicBezTo>
                  <a:pt x="2967102" y="294352"/>
                  <a:pt x="2976567" y="284540"/>
                  <a:pt x="2984878" y="274480"/>
                </a:cubicBezTo>
                <a:cubicBezTo>
                  <a:pt x="2993188" y="264421"/>
                  <a:pt x="2998411" y="255003"/>
                  <a:pt x="3000548" y="246226"/>
                </a:cubicBezTo>
                <a:lnTo>
                  <a:pt x="3002634" y="240966"/>
                </a:lnTo>
                <a:lnTo>
                  <a:pt x="2977166" y="245345"/>
                </a:lnTo>
                <a:cubicBezTo>
                  <a:pt x="2969379" y="247166"/>
                  <a:pt x="2960879" y="244230"/>
                  <a:pt x="2951666" y="236536"/>
                </a:cubicBezTo>
                <a:cubicBezTo>
                  <a:pt x="2942452" y="228843"/>
                  <a:pt x="2945072" y="224996"/>
                  <a:pt x="2959527" y="224996"/>
                </a:cubicBezTo>
                <a:cubicBezTo>
                  <a:pt x="2971114" y="224996"/>
                  <a:pt x="2982823" y="224257"/>
                  <a:pt x="2994654" y="222780"/>
                </a:cubicBezTo>
                <a:cubicBezTo>
                  <a:pt x="2995471" y="208096"/>
                  <a:pt x="2995880" y="187260"/>
                  <a:pt x="2995880" y="160271"/>
                </a:cubicBezTo>
                <a:cubicBezTo>
                  <a:pt x="2995880" y="134244"/>
                  <a:pt x="2993632" y="117150"/>
                  <a:pt x="2989137" y="108991"/>
                </a:cubicBezTo>
                <a:cubicBezTo>
                  <a:pt x="2984641" y="100831"/>
                  <a:pt x="2986204" y="97454"/>
                  <a:pt x="2993826" y="98859"/>
                </a:cubicBezTo>
                <a:cubicBezTo>
                  <a:pt x="3001447" y="100265"/>
                  <a:pt x="3005979" y="100939"/>
                  <a:pt x="3007420" y="100881"/>
                </a:cubicBezTo>
                <a:cubicBezTo>
                  <a:pt x="3008862" y="100824"/>
                  <a:pt x="3014666" y="100121"/>
                  <a:pt x="3024833" y="98773"/>
                </a:cubicBezTo>
                <a:cubicBezTo>
                  <a:pt x="3026267" y="94529"/>
                  <a:pt x="3028317" y="87158"/>
                  <a:pt x="3030985" y="76661"/>
                </a:cubicBezTo>
                <a:cubicBezTo>
                  <a:pt x="3022639" y="78453"/>
                  <a:pt x="3016168" y="79801"/>
                  <a:pt x="3011572" y="80705"/>
                </a:cubicBezTo>
                <a:cubicBezTo>
                  <a:pt x="3006976" y="81608"/>
                  <a:pt x="3000512" y="79152"/>
                  <a:pt x="2992180" y="73337"/>
                </a:cubicBezTo>
                <a:cubicBezTo>
                  <a:pt x="2983848" y="67522"/>
                  <a:pt x="2984630" y="63446"/>
                  <a:pt x="2994525" y="61109"/>
                </a:cubicBezTo>
                <a:cubicBezTo>
                  <a:pt x="3004419" y="58771"/>
                  <a:pt x="3017648" y="56470"/>
                  <a:pt x="3034211" y="54204"/>
                </a:cubicBezTo>
                <a:cubicBezTo>
                  <a:pt x="3035660" y="49113"/>
                  <a:pt x="3036832" y="41825"/>
                  <a:pt x="3037728" y="32339"/>
                </a:cubicBezTo>
                <a:cubicBezTo>
                  <a:pt x="3038624" y="22853"/>
                  <a:pt x="3037950" y="15242"/>
                  <a:pt x="3035706" y="9505"/>
                </a:cubicBezTo>
                <a:cubicBezTo>
                  <a:pt x="3033462" y="3769"/>
                  <a:pt x="3035502" y="1382"/>
                  <a:pt x="3041826" y="2343"/>
                </a:cubicBezTo>
                <a:close/>
                <a:moveTo>
                  <a:pt x="2327451" y="2343"/>
                </a:moveTo>
                <a:cubicBezTo>
                  <a:pt x="2333775" y="3303"/>
                  <a:pt x="2341450" y="5906"/>
                  <a:pt x="2350478" y="10151"/>
                </a:cubicBezTo>
                <a:cubicBezTo>
                  <a:pt x="2359505" y="14395"/>
                  <a:pt x="2362351" y="19006"/>
                  <a:pt x="2359017" y="23982"/>
                </a:cubicBezTo>
                <a:cubicBezTo>
                  <a:pt x="2355683" y="28958"/>
                  <a:pt x="2351048" y="37462"/>
                  <a:pt x="2345111" y="49493"/>
                </a:cubicBezTo>
                <a:cubicBezTo>
                  <a:pt x="2354733" y="47887"/>
                  <a:pt x="2363599" y="45686"/>
                  <a:pt x="2371708" y="42889"/>
                </a:cubicBezTo>
                <a:cubicBezTo>
                  <a:pt x="2379818" y="40093"/>
                  <a:pt x="2386862" y="41678"/>
                  <a:pt x="2392842" y="47643"/>
                </a:cubicBezTo>
                <a:cubicBezTo>
                  <a:pt x="2398822" y="53609"/>
                  <a:pt x="2399073" y="57886"/>
                  <a:pt x="2393595" y="60474"/>
                </a:cubicBezTo>
                <a:cubicBezTo>
                  <a:pt x="2388117" y="63063"/>
                  <a:pt x="2380739" y="65289"/>
                  <a:pt x="2371461" y="67153"/>
                </a:cubicBezTo>
                <a:lnTo>
                  <a:pt x="2340013" y="73413"/>
                </a:lnTo>
                <a:cubicBezTo>
                  <a:pt x="2336786" y="82304"/>
                  <a:pt x="2333990" y="88728"/>
                  <a:pt x="2331624" y="92686"/>
                </a:cubicBezTo>
                <a:cubicBezTo>
                  <a:pt x="2343526" y="90277"/>
                  <a:pt x="2351510" y="87427"/>
                  <a:pt x="2355576" y="84136"/>
                </a:cubicBezTo>
                <a:cubicBezTo>
                  <a:pt x="2359641" y="80844"/>
                  <a:pt x="2365897" y="80902"/>
                  <a:pt x="2374343" y="84308"/>
                </a:cubicBezTo>
                <a:cubicBezTo>
                  <a:pt x="2382790" y="87713"/>
                  <a:pt x="2389702" y="92288"/>
                  <a:pt x="2395079" y="98031"/>
                </a:cubicBezTo>
                <a:cubicBezTo>
                  <a:pt x="2400457" y="103774"/>
                  <a:pt x="2401098" y="109120"/>
                  <a:pt x="2397004" y="114067"/>
                </a:cubicBezTo>
                <a:cubicBezTo>
                  <a:pt x="2392910" y="119014"/>
                  <a:pt x="2390426" y="128873"/>
                  <a:pt x="2389551" y="143644"/>
                </a:cubicBezTo>
                <a:cubicBezTo>
                  <a:pt x="2388676" y="158414"/>
                  <a:pt x="2387809" y="179674"/>
                  <a:pt x="2386948" y="207422"/>
                </a:cubicBezTo>
                <a:cubicBezTo>
                  <a:pt x="2400672" y="204798"/>
                  <a:pt x="2412026" y="202794"/>
                  <a:pt x="2421010" y="201410"/>
                </a:cubicBezTo>
                <a:cubicBezTo>
                  <a:pt x="2429994" y="200026"/>
                  <a:pt x="2438261" y="203686"/>
                  <a:pt x="2445811" y="212391"/>
                </a:cubicBezTo>
                <a:cubicBezTo>
                  <a:pt x="2453361" y="221095"/>
                  <a:pt x="2453129" y="226071"/>
                  <a:pt x="2445112" y="227319"/>
                </a:cubicBezTo>
                <a:cubicBezTo>
                  <a:pt x="2437096" y="228567"/>
                  <a:pt x="2426549" y="228964"/>
                  <a:pt x="2413471" y="228513"/>
                </a:cubicBezTo>
                <a:cubicBezTo>
                  <a:pt x="2400392" y="228061"/>
                  <a:pt x="2383198" y="228950"/>
                  <a:pt x="2361889" y="231180"/>
                </a:cubicBezTo>
                <a:cubicBezTo>
                  <a:pt x="2340579" y="233410"/>
                  <a:pt x="2320682" y="235873"/>
                  <a:pt x="2302198" y="238569"/>
                </a:cubicBezTo>
                <a:lnTo>
                  <a:pt x="2300781" y="238813"/>
                </a:lnTo>
                <a:lnTo>
                  <a:pt x="2301154" y="238935"/>
                </a:lnTo>
                <a:cubicBezTo>
                  <a:pt x="2309006" y="242849"/>
                  <a:pt x="2315305" y="247173"/>
                  <a:pt x="2320051" y="251905"/>
                </a:cubicBezTo>
                <a:cubicBezTo>
                  <a:pt x="2325056" y="257111"/>
                  <a:pt x="2324389" y="261897"/>
                  <a:pt x="2318051" y="266263"/>
                </a:cubicBezTo>
                <a:cubicBezTo>
                  <a:pt x="2311712" y="270630"/>
                  <a:pt x="2302843" y="277599"/>
                  <a:pt x="2291443" y="287171"/>
                </a:cubicBezTo>
                <a:cubicBezTo>
                  <a:pt x="2280042" y="296743"/>
                  <a:pt x="2266315" y="304319"/>
                  <a:pt x="2250261" y="309897"/>
                </a:cubicBezTo>
                <a:cubicBezTo>
                  <a:pt x="2234207" y="315475"/>
                  <a:pt x="2231490" y="313482"/>
                  <a:pt x="2242109" y="303917"/>
                </a:cubicBezTo>
                <a:cubicBezTo>
                  <a:pt x="2252728" y="294352"/>
                  <a:pt x="2262192" y="284540"/>
                  <a:pt x="2270502" y="274480"/>
                </a:cubicBezTo>
                <a:cubicBezTo>
                  <a:pt x="2278812" y="264421"/>
                  <a:pt x="2284036" y="255003"/>
                  <a:pt x="2286173" y="246226"/>
                </a:cubicBezTo>
                <a:lnTo>
                  <a:pt x="2288259" y="240966"/>
                </a:lnTo>
                <a:lnTo>
                  <a:pt x="2262791" y="245345"/>
                </a:lnTo>
                <a:cubicBezTo>
                  <a:pt x="2255004" y="247166"/>
                  <a:pt x="2246504" y="244230"/>
                  <a:pt x="2237290" y="236536"/>
                </a:cubicBezTo>
                <a:cubicBezTo>
                  <a:pt x="2228077" y="228843"/>
                  <a:pt x="2230697" y="224996"/>
                  <a:pt x="2245152" y="224996"/>
                </a:cubicBezTo>
                <a:cubicBezTo>
                  <a:pt x="2256739" y="224996"/>
                  <a:pt x="2268448" y="224257"/>
                  <a:pt x="2280279" y="222780"/>
                </a:cubicBezTo>
                <a:cubicBezTo>
                  <a:pt x="2281096" y="208096"/>
                  <a:pt x="2281505" y="187260"/>
                  <a:pt x="2281505" y="160271"/>
                </a:cubicBezTo>
                <a:cubicBezTo>
                  <a:pt x="2281505" y="134244"/>
                  <a:pt x="2279257" y="117150"/>
                  <a:pt x="2274761" y="108991"/>
                </a:cubicBezTo>
                <a:cubicBezTo>
                  <a:pt x="2270266" y="100831"/>
                  <a:pt x="2271829" y="97454"/>
                  <a:pt x="2279451" y="98859"/>
                </a:cubicBezTo>
                <a:cubicBezTo>
                  <a:pt x="2287072" y="100265"/>
                  <a:pt x="2291604" y="100939"/>
                  <a:pt x="2293045" y="100881"/>
                </a:cubicBezTo>
                <a:cubicBezTo>
                  <a:pt x="2294486" y="100824"/>
                  <a:pt x="2300290" y="100121"/>
                  <a:pt x="2310458" y="98773"/>
                </a:cubicBezTo>
                <a:cubicBezTo>
                  <a:pt x="2311892" y="94529"/>
                  <a:pt x="2313942" y="87158"/>
                  <a:pt x="2316610" y="76661"/>
                </a:cubicBezTo>
                <a:cubicBezTo>
                  <a:pt x="2308264" y="78453"/>
                  <a:pt x="2301793" y="79801"/>
                  <a:pt x="2297197" y="80705"/>
                </a:cubicBezTo>
                <a:cubicBezTo>
                  <a:pt x="2292600" y="81608"/>
                  <a:pt x="2286137" y="79152"/>
                  <a:pt x="2277805" y="73337"/>
                </a:cubicBezTo>
                <a:cubicBezTo>
                  <a:pt x="2269473" y="67522"/>
                  <a:pt x="2270255" y="63446"/>
                  <a:pt x="2280150" y="61109"/>
                </a:cubicBezTo>
                <a:cubicBezTo>
                  <a:pt x="2290044" y="58771"/>
                  <a:pt x="2303273" y="56470"/>
                  <a:pt x="2319836" y="54204"/>
                </a:cubicBezTo>
                <a:cubicBezTo>
                  <a:pt x="2321284" y="49113"/>
                  <a:pt x="2322457" y="41825"/>
                  <a:pt x="2323353" y="32339"/>
                </a:cubicBezTo>
                <a:cubicBezTo>
                  <a:pt x="2324249" y="22853"/>
                  <a:pt x="2323575" y="15242"/>
                  <a:pt x="2321331" y="9505"/>
                </a:cubicBezTo>
                <a:cubicBezTo>
                  <a:pt x="2319087" y="3769"/>
                  <a:pt x="2321127" y="1382"/>
                  <a:pt x="2327451" y="2343"/>
                </a:cubicBezTo>
                <a:close/>
                <a:moveTo>
                  <a:pt x="1509041" y="310"/>
                </a:moveTo>
                <a:cubicBezTo>
                  <a:pt x="1516204" y="1708"/>
                  <a:pt x="1523654" y="3748"/>
                  <a:pt x="1531391" y="6430"/>
                </a:cubicBezTo>
                <a:cubicBezTo>
                  <a:pt x="1539127" y="9111"/>
                  <a:pt x="1541407" y="14439"/>
                  <a:pt x="1538231" y="22412"/>
                </a:cubicBezTo>
                <a:cubicBezTo>
                  <a:pt x="1535054" y="30385"/>
                  <a:pt x="1533043" y="46166"/>
                  <a:pt x="1532197" y="69756"/>
                </a:cubicBezTo>
                <a:cubicBezTo>
                  <a:pt x="1535868" y="69856"/>
                  <a:pt x="1540873" y="68981"/>
                  <a:pt x="1547211" y="67132"/>
                </a:cubicBezTo>
                <a:cubicBezTo>
                  <a:pt x="1553550" y="65282"/>
                  <a:pt x="1560282" y="66239"/>
                  <a:pt x="1567409" y="70003"/>
                </a:cubicBezTo>
                <a:cubicBezTo>
                  <a:pt x="1574537" y="73768"/>
                  <a:pt x="1575168" y="77363"/>
                  <a:pt x="1569302" y="80791"/>
                </a:cubicBezTo>
                <a:cubicBezTo>
                  <a:pt x="1563437" y="84218"/>
                  <a:pt x="1551069" y="87982"/>
                  <a:pt x="1532197" y="92084"/>
                </a:cubicBezTo>
                <a:lnTo>
                  <a:pt x="1532197" y="110776"/>
                </a:lnTo>
                <a:cubicBezTo>
                  <a:pt x="1543884" y="112353"/>
                  <a:pt x="1553331" y="114705"/>
                  <a:pt x="1560537" y="117831"/>
                </a:cubicBezTo>
                <a:cubicBezTo>
                  <a:pt x="1567743" y="120958"/>
                  <a:pt x="1570446" y="127024"/>
                  <a:pt x="1568646" y="136029"/>
                </a:cubicBezTo>
                <a:cubicBezTo>
                  <a:pt x="1566847" y="145035"/>
                  <a:pt x="1562208" y="147204"/>
                  <a:pt x="1554729" y="142536"/>
                </a:cubicBezTo>
                <a:cubicBezTo>
                  <a:pt x="1547251" y="137868"/>
                  <a:pt x="1539740" y="131655"/>
                  <a:pt x="1532197" y="123897"/>
                </a:cubicBezTo>
                <a:cubicBezTo>
                  <a:pt x="1533058" y="160336"/>
                  <a:pt x="1531677" y="183617"/>
                  <a:pt x="1528056" y="193741"/>
                </a:cubicBezTo>
                <a:cubicBezTo>
                  <a:pt x="1524436" y="203866"/>
                  <a:pt x="1519244" y="204310"/>
                  <a:pt x="1512483" y="195075"/>
                </a:cubicBezTo>
                <a:cubicBezTo>
                  <a:pt x="1505722" y="185840"/>
                  <a:pt x="1503018" y="179035"/>
                  <a:pt x="1504374" y="174662"/>
                </a:cubicBezTo>
                <a:cubicBezTo>
                  <a:pt x="1505729" y="170288"/>
                  <a:pt x="1506858" y="163552"/>
                  <a:pt x="1507762" y="154453"/>
                </a:cubicBezTo>
                <a:cubicBezTo>
                  <a:pt x="1508665" y="145354"/>
                  <a:pt x="1509561" y="133369"/>
                  <a:pt x="1510450" y="118498"/>
                </a:cubicBezTo>
                <a:cubicBezTo>
                  <a:pt x="1508256" y="129942"/>
                  <a:pt x="1502993" y="140754"/>
                  <a:pt x="1494662" y="150936"/>
                </a:cubicBezTo>
                <a:cubicBezTo>
                  <a:pt x="1486330" y="161117"/>
                  <a:pt x="1474281" y="170628"/>
                  <a:pt x="1458514" y="179469"/>
                </a:cubicBezTo>
                <a:cubicBezTo>
                  <a:pt x="1442746" y="188310"/>
                  <a:pt x="1441241" y="185313"/>
                  <a:pt x="1453997" y="170478"/>
                </a:cubicBezTo>
                <a:cubicBezTo>
                  <a:pt x="1466752" y="155643"/>
                  <a:pt x="1477335" y="141364"/>
                  <a:pt x="1485746" y="127640"/>
                </a:cubicBezTo>
                <a:cubicBezTo>
                  <a:pt x="1494156" y="113917"/>
                  <a:pt x="1499688" y="104122"/>
                  <a:pt x="1502341" y="98257"/>
                </a:cubicBezTo>
                <a:cubicBezTo>
                  <a:pt x="1495644" y="100035"/>
                  <a:pt x="1489424" y="101380"/>
                  <a:pt x="1483681" y="102290"/>
                </a:cubicBezTo>
                <a:cubicBezTo>
                  <a:pt x="1477937" y="103201"/>
                  <a:pt x="1470165" y="101552"/>
                  <a:pt x="1460363" y="97343"/>
                </a:cubicBezTo>
                <a:cubicBezTo>
                  <a:pt x="1450562" y="93134"/>
                  <a:pt x="1451770" y="89757"/>
                  <a:pt x="1463988" y="87211"/>
                </a:cubicBezTo>
                <a:cubicBezTo>
                  <a:pt x="1476206" y="84666"/>
                  <a:pt x="1491693" y="80540"/>
                  <a:pt x="1510450" y="74832"/>
                </a:cubicBezTo>
                <a:cubicBezTo>
                  <a:pt x="1510450" y="59029"/>
                  <a:pt x="1510231" y="46353"/>
                  <a:pt x="1509794" y="36802"/>
                </a:cubicBezTo>
                <a:cubicBezTo>
                  <a:pt x="1509357" y="27251"/>
                  <a:pt x="1507331" y="18432"/>
                  <a:pt x="1503717" y="10344"/>
                </a:cubicBezTo>
                <a:cubicBezTo>
                  <a:pt x="1500104" y="2257"/>
                  <a:pt x="1501878" y="-1088"/>
                  <a:pt x="1509041" y="310"/>
                </a:cubicBezTo>
                <a:close/>
                <a:moveTo>
                  <a:pt x="794666" y="310"/>
                </a:moveTo>
                <a:cubicBezTo>
                  <a:pt x="801829" y="1708"/>
                  <a:pt x="809279" y="3748"/>
                  <a:pt x="817015" y="6430"/>
                </a:cubicBezTo>
                <a:cubicBezTo>
                  <a:pt x="824752" y="9111"/>
                  <a:pt x="827032" y="14439"/>
                  <a:pt x="823856" y="22412"/>
                </a:cubicBezTo>
                <a:cubicBezTo>
                  <a:pt x="820679" y="30385"/>
                  <a:pt x="818668" y="46166"/>
                  <a:pt x="817822" y="69756"/>
                </a:cubicBezTo>
                <a:cubicBezTo>
                  <a:pt x="821493" y="69856"/>
                  <a:pt x="826498" y="68981"/>
                  <a:pt x="832836" y="67132"/>
                </a:cubicBezTo>
                <a:cubicBezTo>
                  <a:pt x="839175" y="65282"/>
                  <a:pt x="845907" y="66239"/>
                  <a:pt x="853034" y="70003"/>
                </a:cubicBezTo>
                <a:cubicBezTo>
                  <a:pt x="860162" y="73768"/>
                  <a:pt x="860792" y="77363"/>
                  <a:pt x="854927" y="80791"/>
                </a:cubicBezTo>
                <a:cubicBezTo>
                  <a:pt x="849062" y="84218"/>
                  <a:pt x="836694" y="87982"/>
                  <a:pt x="817822" y="92084"/>
                </a:cubicBezTo>
                <a:lnTo>
                  <a:pt x="817822" y="110776"/>
                </a:lnTo>
                <a:cubicBezTo>
                  <a:pt x="829509" y="112353"/>
                  <a:pt x="838956" y="114705"/>
                  <a:pt x="846162" y="117831"/>
                </a:cubicBezTo>
                <a:cubicBezTo>
                  <a:pt x="853368" y="120958"/>
                  <a:pt x="856071" y="127024"/>
                  <a:pt x="854271" y="136029"/>
                </a:cubicBezTo>
                <a:cubicBezTo>
                  <a:pt x="852472" y="145035"/>
                  <a:pt x="847833" y="147204"/>
                  <a:pt x="840354" y="142536"/>
                </a:cubicBezTo>
                <a:cubicBezTo>
                  <a:pt x="832876" y="137868"/>
                  <a:pt x="825365" y="131655"/>
                  <a:pt x="817822" y="123897"/>
                </a:cubicBezTo>
                <a:cubicBezTo>
                  <a:pt x="818682" y="160336"/>
                  <a:pt x="817302" y="183617"/>
                  <a:pt x="813681" y="193741"/>
                </a:cubicBezTo>
                <a:cubicBezTo>
                  <a:pt x="810060" y="203866"/>
                  <a:pt x="804869" y="204310"/>
                  <a:pt x="798108" y="195075"/>
                </a:cubicBezTo>
                <a:cubicBezTo>
                  <a:pt x="791346" y="185840"/>
                  <a:pt x="788643" y="179035"/>
                  <a:pt x="789998" y="174662"/>
                </a:cubicBezTo>
                <a:cubicBezTo>
                  <a:pt x="791354" y="170288"/>
                  <a:pt x="792483" y="163552"/>
                  <a:pt x="793386" y="154453"/>
                </a:cubicBezTo>
                <a:cubicBezTo>
                  <a:pt x="794290" y="145354"/>
                  <a:pt x="795186" y="133369"/>
                  <a:pt x="796075" y="118498"/>
                </a:cubicBezTo>
                <a:cubicBezTo>
                  <a:pt x="793881" y="129942"/>
                  <a:pt x="788618" y="140754"/>
                  <a:pt x="780287" y="150936"/>
                </a:cubicBezTo>
                <a:cubicBezTo>
                  <a:pt x="771955" y="161117"/>
                  <a:pt x="759906" y="170628"/>
                  <a:pt x="744138" y="179469"/>
                </a:cubicBezTo>
                <a:cubicBezTo>
                  <a:pt x="728371" y="188310"/>
                  <a:pt x="726866" y="185313"/>
                  <a:pt x="739621" y="170478"/>
                </a:cubicBezTo>
                <a:cubicBezTo>
                  <a:pt x="752377" y="155643"/>
                  <a:pt x="762960" y="141364"/>
                  <a:pt x="771371" y="127640"/>
                </a:cubicBezTo>
                <a:cubicBezTo>
                  <a:pt x="779781" y="113917"/>
                  <a:pt x="785313" y="104122"/>
                  <a:pt x="787966" y="98257"/>
                </a:cubicBezTo>
                <a:cubicBezTo>
                  <a:pt x="781269" y="100035"/>
                  <a:pt x="775049" y="101380"/>
                  <a:pt x="769306" y="102290"/>
                </a:cubicBezTo>
                <a:cubicBezTo>
                  <a:pt x="763562" y="103201"/>
                  <a:pt x="755790" y="101552"/>
                  <a:pt x="745988" y="97343"/>
                </a:cubicBezTo>
                <a:cubicBezTo>
                  <a:pt x="736187" y="93134"/>
                  <a:pt x="737395" y="89757"/>
                  <a:pt x="749613" y="87211"/>
                </a:cubicBezTo>
                <a:cubicBezTo>
                  <a:pt x="761831" y="84666"/>
                  <a:pt x="777318" y="80540"/>
                  <a:pt x="796075" y="74832"/>
                </a:cubicBezTo>
                <a:cubicBezTo>
                  <a:pt x="796075" y="59029"/>
                  <a:pt x="795856" y="46353"/>
                  <a:pt x="795419" y="36802"/>
                </a:cubicBezTo>
                <a:cubicBezTo>
                  <a:pt x="794982" y="27251"/>
                  <a:pt x="792956" y="18432"/>
                  <a:pt x="789342" y="10344"/>
                </a:cubicBezTo>
                <a:cubicBezTo>
                  <a:pt x="785729" y="2257"/>
                  <a:pt x="787503" y="-1088"/>
                  <a:pt x="794666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2201" y="2306505"/>
            <a:ext cx="8184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三张卡片可以组成的两位数有（     ）个，分别是（                               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4776" y="3429000"/>
            <a:ext cx="83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三张卡片可以组成的最大的三位数是（        ），最小的三位数是（         ），这两个数相差（         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82874" y="2299496"/>
            <a:ext cx="43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15310" y="2721107"/>
            <a:ext cx="298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75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81011" y="3395327"/>
            <a:ext cx="89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530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83121" y="3736777"/>
            <a:ext cx="89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325399" y="3750547"/>
            <a:ext cx="89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225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4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7"/>
          <p:cNvSpPr>
            <a:spLocks noChangeArrowheads="1"/>
          </p:cNvSpPr>
          <p:nvPr/>
        </p:nvSpPr>
        <p:spPr bwMode="auto">
          <a:xfrm>
            <a:off x="3734674" y="1838104"/>
            <a:ext cx="6249758" cy="510187"/>
          </a:xfrm>
          <a:prstGeom prst="wedgeRoundRectCallout">
            <a:avLst>
              <a:gd name="adj1" fmla="val -60953"/>
              <a:gd name="adj2" fmla="val 50281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二、排一排，有哪些不同的排法？再读一读。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4065044" y="2636746"/>
            <a:ext cx="13525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>
                  <a:glow rad="50800">
                    <a:srgbClr val="FF8181"/>
                  </a:glow>
                  <a:outerShdw blurRad="50800" dist="38100" dir="2700000" algn="tl" rotWithShape="0">
                    <a:prstClr val="white">
                      <a:lumMod val="50000"/>
                      <a:alpha val="40000"/>
                    </a:prstClr>
                  </a:outerShdw>
                  <a:reflection blurRad="12700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不</a:t>
            </a: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5865269" y="2636746"/>
            <a:ext cx="13525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>
                  <a:glow rad="50800">
                    <a:srgbClr val="FF8181"/>
                  </a:glow>
                  <a:outerShdw blurRad="50800" dist="38100" dir="2700000" algn="tl" rotWithShape="0">
                    <a:prstClr val="white">
                      <a:lumMod val="50000"/>
                      <a:alpha val="40000"/>
                    </a:prstClr>
                  </a:outerShdw>
                  <a:reflection blurRad="12700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怕</a:t>
            </a: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7665494" y="2636746"/>
            <a:ext cx="13525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>
                  <a:glow rad="50800">
                    <a:srgbClr val="FF8181"/>
                  </a:glow>
                  <a:outerShdw blurRad="50800" dist="38100" dir="2700000" algn="tl" rotWithShape="0">
                    <a:prstClr val="white">
                      <a:lumMod val="50000"/>
                      <a:alpha val="40000"/>
                    </a:prstClr>
                  </a:outerShdw>
                  <a:reflection blurRad="12700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辣</a:t>
            </a:r>
          </a:p>
        </p:txBody>
      </p:sp>
      <p:sp>
        <p:nvSpPr>
          <p:cNvPr id="15" name="矩形标注 20"/>
          <p:cNvSpPr>
            <a:spLocks noChangeArrowheads="1"/>
          </p:cNvSpPr>
          <p:nvPr/>
        </p:nvSpPr>
        <p:spPr bwMode="auto">
          <a:xfrm>
            <a:off x="1951063" y="4601647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不怕辣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37917" y="3845009"/>
            <a:ext cx="4896544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可以组成的方案有：</a:t>
            </a:r>
          </a:p>
        </p:txBody>
      </p:sp>
      <p:sp>
        <p:nvSpPr>
          <p:cNvPr id="17" name="矩形标注 20"/>
          <p:cNvSpPr>
            <a:spLocks noChangeArrowheads="1"/>
          </p:cNvSpPr>
          <p:nvPr/>
        </p:nvSpPr>
        <p:spPr bwMode="auto">
          <a:xfrm>
            <a:off x="3348082" y="4601647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不辣怕</a:t>
            </a:r>
          </a:p>
        </p:txBody>
      </p:sp>
      <p:sp>
        <p:nvSpPr>
          <p:cNvPr id="18" name="矩形标注 20"/>
          <p:cNvSpPr>
            <a:spLocks noChangeArrowheads="1"/>
          </p:cNvSpPr>
          <p:nvPr/>
        </p:nvSpPr>
        <p:spPr bwMode="auto">
          <a:xfrm>
            <a:off x="4754379" y="4601549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怕辣不</a:t>
            </a:r>
          </a:p>
        </p:txBody>
      </p:sp>
      <p:sp>
        <p:nvSpPr>
          <p:cNvPr id="19" name="矩形标注 20"/>
          <p:cNvSpPr>
            <a:spLocks noChangeArrowheads="1"/>
          </p:cNvSpPr>
          <p:nvPr/>
        </p:nvSpPr>
        <p:spPr bwMode="auto">
          <a:xfrm>
            <a:off x="6163581" y="4601549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怕不辣</a:t>
            </a:r>
          </a:p>
        </p:txBody>
      </p:sp>
      <p:sp>
        <p:nvSpPr>
          <p:cNvPr id="20" name="矩形标注 20"/>
          <p:cNvSpPr>
            <a:spLocks noChangeArrowheads="1"/>
          </p:cNvSpPr>
          <p:nvPr/>
        </p:nvSpPr>
        <p:spPr bwMode="auto">
          <a:xfrm>
            <a:off x="7582120" y="4601549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辣不怕</a:t>
            </a:r>
          </a:p>
        </p:txBody>
      </p:sp>
      <p:sp>
        <p:nvSpPr>
          <p:cNvPr id="21" name="矩形标注 20"/>
          <p:cNvSpPr>
            <a:spLocks noChangeArrowheads="1"/>
          </p:cNvSpPr>
          <p:nvPr/>
        </p:nvSpPr>
        <p:spPr bwMode="auto">
          <a:xfrm>
            <a:off x="9018044" y="4601549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辣怕不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1" y="1661873"/>
            <a:ext cx="2098457" cy="209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72" grpId="0" bldLvl="0" animBg="1"/>
      <p:bldP spid="73" grpId="0" bldLvl="0" animBg="1"/>
      <p:bldP spid="74" grpId="0" bldLvl="0" animBg="1"/>
      <p:bldP spid="15" grpId="0" bldLvl="0" animBg="1"/>
      <p:bldP spid="16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84860" y="1449839"/>
            <a:ext cx="4896544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一共有多少种穿法？</a:t>
            </a:r>
          </a:p>
        </p:txBody>
      </p:sp>
      <p:sp>
        <p:nvSpPr>
          <p:cNvPr id="26" name="圆角矩形标注 25"/>
          <p:cNvSpPr/>
          <p:nvPr/>
        </p:nvSpPr>
        <p:spPr>
          <a:xfrm>
            <a:off x="3100884" y="4564876"/>
            <a:ext cx="6480720" cy="685842"/>
          </a:xfrm>
          <a:prstGeom prst="wedgeRoundRectCallout">
            <a:avLst>
              <a:gd name="adj1" fmla="val -40727"/>
              <a:gd name="adj2" fmla="val 647"/>
              <a:gd name="adj3" fmla="val 16667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想一想：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如何才能不重复、不遗漏的搭配呢？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08" y="2152018"/>
            <a:ext cx="6784558" cy="15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5477148" y="3807165"/>
            <a:ext cx="4464496" cy="527050"/>
          </a:xfrm>
          <a:prstGeom prst="wedgeRoundRectCallout">
            <a:avLst>
              <a:gd name="adj1" fmla="val 55622"/>
              <a:gd name="adj2" fmla="val 4272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每次上装和下装只能各穿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件。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" y="3835975"/>
            <a:ext cx="3190082" cy="3190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bldLvl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056756" y="1646219"/>
            <a:ext cx="3005534" cy="323766"/>
          </a:xfrm>
          <a:custGeom>
            <a:avLst/>
            <a:gdLst/>
            <a:ahLst/>
            <a:cxnLst/>
            <a:rect l="l" t="t" r="r" b="b"/>
            <a:pathLst>
              <a:path w="3005534" h="323766">
                <a:moveTo>
                  <a:pt x="2912205" y="243775"/>
                </a:moveTo>
                <a:lnTo>
                  <a:pt x="2958258" y="243775"/>
                </a:lnTo>
                <a:lnTo>
                  <a:pt x="2958258" y="289807"/>
                </a:lnTo>
                <a:lnTo>
                  <a:pt x="2912205" y="289807"/>
                </a:lnTo>
                <a:close/>
                <a:moveTo>
                  <a:pt x="537651" y="220096"/>
                </a:moveTo>
                <a:cubicBezTo>
                  <a:pt x="538810" y="219430"/>
                  <a:pt x="540879" y="219508"/>
                  <a:pt x="543856" y="220329"/>
                </a:cubicBezTo>
                <a:cubicBezTo>
                  <a:pt x="555766" y="223613"/>
                  <a:pt x="566739" y="227528"/>
                  <a:pt x="576777" y="232073"/>
                </a:cubicBezTo>
                <a:cubicBezTo>
                  <a:pt x="588092" y="236806"/>
                  <a:pt x="598005" y="243660"/>
                  <a:pt x="606515" y="252637"/>
                </a:cubicBezTo>
                <a:cubicBezTo>
                  <a:pt x="615026" y="261614"/>
                  <a:pt x="618715" y="273201"/>
                  <a:pt x="617582" y="287398"/>
                </a:cubicBezTo>
                <a:cubicBezTo>
                  <a:pt x="616450" y="301595"/>
                  <a:pt x="609491" y="303398"/>
                  <a:pt x="596707" y="292808"/>
                </a:cubicBezTo>
                <a:cubicBezTo>
                  <a:pt x="583923" y="282218"/>
                  <a:pt x="568941" y="266669"/>
                  <a:pt x="551761" y="246163"/>
                </a:cubicBezTo>
                <a:cubicBezTo>
                  <a:pt x="538876" y="230783"/>
                  <a:pt x="534173" y="222094"/>
                  <a:pt x="537651" y="220096"/>
                </a:cubicBezTo>
                <a:close/>
                <a:moveTo>
                  <a:pt x="467898" y="216253"/>
                </a:moveTo>
                <a:cubicBezTo>
                  <a:pt x="472139" y="216224"/>
                  <a:pt x="478612" y="218278"/>
                  <a:pt x="487316" y="222415"/>
                </a:cubicBezTo>
                <a:cubicBezTo>
                  <a:pt x="502402" y="232884"/>
                  <a:pt x="506726" y="239874"/>
                  <a:pt x="500287" y="243388"/>
                </a:cubicBezTo>
                <a:cubicBezTo>
                  <a:pt x="493848" y="246901"/>
                  <a:pt x="487531" y="251981"/>
                  <a:pt x="481336" y="258628"/>
                </a:cubicBezTo>
                <a:cubicBezTo>
                  <a:pt x="475141" y="265275"/>
                  <a:pt x="465888" y="273613"/>
                  <a:pt x="453577" y="283644"/>
                </a:cubicBezTo>
                <a:cubicBezTo>
                  <a:pt x="441266" y="293675"/>
                  <a:pt x="427761" y="301484"/>
                  <a:pt x="413062" y="307069"/>
                </a:cubicBezTo>
                <a:cubicBezTo>
                  <a:pt x="398364" y="312655"/>
                  <a:pt x="397184" y="309138"/>
                  <a:pt x="409524" y="296518"/>
                </a:cubicBezTo>
                <a:cubicBezTo>
                  <a:pt x="421864" y="283899"/>
                  <a:pt x="433784" y="270520"/>
                  <a:pt x="445285" y="256380"/>
                </a:cubicBezTo>
                <a:cubicBezTo>
                  <a:pt x="456786" y="242241"/>
                  <a:pt x="462314" y="230976"/>
                  <a:pt x="461869" y="222587"/>
                </a:cubicBezTo>
                <a:cubicBezTo>
                  <a:pt x="461647" y="218393"/>
                  <a:pt x="463657" y="216281"/>
                  <a:pt x="467898" y="216253"/>
                </a:cubicBezTo>
                <a:close/>
                <a:moveTo>
                  <a:pt x="2590870" y="157129"/>
                </a:moveTo>
                <a:cubicBezTo>
                  <a:pt x="2593435" y="157841"/>
                  <a:pt x="2589295" y="170654"/>
                  <a:pt x="2578451" y="195570"/>
                </a:cubicBezTo>
                <a:cubicBezTo>
                  <a:pt x="2566018" y="223978"/>
                  <a:pt x="2558460" y="245887"/>
                  <a:pt x="2555779" y="261295"/>
                </a:cubicBezTo>
                <a:cubicBezTo>
                  <a:pt x="2553097" y="276704"/>
                  <a:pt x="2547544" y="280486"/>
                  <a:pt x="2539119" y="272642"/>
                </a:cubicBezTo>
                <a:cubicBezTo>
                  <a:pt x="2530694" y="264798"/>
                  <a:pt x="2524833" y="256007"/>
                  <a:pt x="2521534" y="246270"/>
                </a:cubicBezTo>
                <a:cubicBezTo>
                  <a:pt x="2518236" y="236533"/>
                  <a:pt x="2519484" y="230654"/>
                  <a:pt x="2525277" y="228632"/>
                </a:cubicBezTo>
                <a:cubicBezTo>
                  <a:pt x="2531071" y="226610"/>
                  <a:pt x="2537230" y="221677"/>
                  <a:pt x="2543754" y="213833"/>
                </a:cubicBezTo>
                <a:cubicBezTo>
                  <a:pt x="2550279" y="205989"/>
                  <a:pt x="2562031" y="191017"/>
                  <a:pt x="2579010" y="168919"/>
                </a:cubicBezTo>
                <a:cubicBezTo>
                  <a:pt x="2585377" y="160632"/>
                  <a:pt x="2589330" y="156702"/>
                  <a:pt x="2590870" y="157129"/>
                </a:cubicBezTo>
                <a:close/>
                <a:moveTo>
                  <a:pt x="244632" y="130869"/>
                </a:moveTo>
                <a:cubicBezTo>
                  <a:pt x="260812" y="129785"/>
                  <a:pt x="274384" y="132158"/>
                  <a:pt x="285349" y="137987"/>
                </a:cubicBezTo>
                <a:cubicBezTo>
                  <a:pt x="299969" y="145760"/>
                  <a:pt x="306408" y="152758"/>
                  <a:pt x="304665" y="158981"/>
                </a:cubicBezTo>
                <a:cubicBezTo>
                  <a:pt x="302923" y="165205"/>
                  <a:pt x="295889" y="167869"/>
                  <a:pt x="283564" y="166972"/>
                </a:cubicBezTo>
                <a:cubicBezTo>
                  <a:pt x="271238" y="166076"/>
                  <a:pt x="253919" y="165628"/>
                  <a:pt x="231606" y="165628"/>
                </a:cubicBezTo>
                <a:cubicBezTo>
                  <a:pt x="209321" y="165628"/>
                  <a:pt x="185380" y="166750"/>
                  <a:pt x="159783" y="168994"/>
                </a:cubicBezTo>
                <a:cubicBezTo>
                  <a:pt x="134185" y="171239"/>
                  <a:pt x="112761" y="173909"/>
                  <a:pt x="95510" y="177007"/>
                </a:cubicBezTo>
                <a:cubicBezTo>
                  <a:pt x="78258" y="180104"/>
                  <a:pt x="63201" y="183030"/>
                  <a:pt x="50338" y="185783"/>
                </a:cubicBezTo>
                <a:cubicBezTo>
                  <a:pt x="37475" y="188537"/>
                  <a:pt x="24088" y="185547"/>
                  <a:pt x="10178" y="176813"/>
                </a:cubicBezTo>
                <a:cubicBezTo>
                  <a:pt x="-2427" y="162946"/>
                  <a:pt x="-3323" y="156698"/>
                  <a:pt x="7490" y="158067"/>
                </a:cubicBezTo>
                <a:cubicBezTo>
                  <a:pt x="18302" y="159437"/>
                  <a:pt x="36826" y="159006"/>
                  <a:pt x="63061" y="156777"/>
                </a:cubicBezTo>
                <a:cubicBezTo>
                  <a:pt x="89297" y="154547"/>
                  <a:pt x="117303" y="151173"/>
                  <a:pt x="147081" y="146656"/>
                </a:cubicBezTo>
                <a:cubicBezTo>
                  <a:pt x="176858" y="142139"/>
                  <a:pt x="203692" y="137622"/>
                  <a:pt x="227583" y="133104"/>
                </a:cubicBezTo>
                <a:cubicBezTo>
                  <a:pt x="233556" y="131975"/>
                  <a:pt x="239239" y="131230"/>
                  <a:pt x="244632" y="130869"/>
                </a:cubicBezTo>
                <a:close/>
                <a:moveTo>
                  <a:pt x="1992535" y="121080"/>
                </a:moveTo>
                <a:lnTo>
                  <a:pt x="1956247" y="124737"/>
                </a:lnTo>
                <a:cubicBezTo>
                  <a:pt x="1958900" y="149058"/>
                  <a:pt x="1960557" y="163534"/>
                  <a:pt x="1961216" y="168166"/>
                </a:cubicBezTo>
                <a:lnTo>
                  <a:pt x="1992535" y="164682"/>
                </a:lnTo>
                <a:close/>
                <a:moveTo>
                  <a:pt x="527325" y="119725"/>
                </a:moveTo>
                <a:cubicBezTo>
                  <a:pt x="512569" y="123281"/>
                  <a:pt x="499061" y="126214"/>
                  <a:pt x="486800" y="128523"/>
                </a:cubicBezTo>
                <a:cubicBezTo>
                  <a:pt x="486040" y="148470"/>
                  <a:pt x="485660" y="165736"/>
                  <a:pt x="485660" y="180320"/>
                </a:cubicBezTo>
                <a:cubicBezTo>
                  <a:pt x="500258" y="178584"/>
                  <a:pt x="512426" y="176591"/>
                  <a:pt x="522163" y="174340"/>
                </a:cubicBezTo>
                <a:cubicBezTo>
                  <a:pt x="524730" y="157361"/>
                  <a:pt x="526451" y="139156"/>
                  <a:pt x="527325" y="119725"/>
                </a:cubicBezTo>
                <a:close/>
                <a:moveTo>
                  <a:pt x="2322848" y="118972"/>
                </a:moveTo>
                <a:cubicBezTo>
                  <a:pt x="2331323" y="117567"/>
                  <a:pt x="2338277" y="119402"/>
                  <a:pt x="2343713" y="124479"/>
                </a:cubicBezTo>
                <a:cubicBezTo>
                  <a:pt x="2349147" y="129555"/>
                  <a:pt x="2347513" y="133850"/>
                  <a:pt x="2338808" y="137363"/>
                </a:cubicBezTo>
                <a:cubicBezTo>
                  <a:pt x="2330104" y="140877"/>
                  <a:pt x="2321406" y="142820"/>
                  <a:pt x="2312716" y="143193"/>
                </a:cubicBezTo>
                <a:cubicBezTo>
                  <a:pt x="2321722" y="146763"/>
                  <a:pt x="2325773" y="150754"/>
                  <a:pt x="2324870" y="155163"/>
                </a:cubicBezTo>
                <a:cubicBezTo>
                  <a:pt x="2323966" y="159573"/>
                  <a:pt x="2323514" y="163907"/>
                  <a:pt x="2323514" y="168166"/>
                </a:cubicBezTo>
                <a:lnTo>
                  <a:pt x="2366879" y="164251"/>
                </a:lnTo>
                <a:cubicBezTo>
                  <a:pt x="2379843" y="161455"/>
                  <a:pt x="2389580" y="165485"/>
                  <a:pt x="2396090" y="176340"/>
                </a:cubicBezTo>
                <a:cubicBezTo>
                  <a:pt x="2402601" y="187196"/>
                  <a:pt x="2399263" y="191724"/>
                  <a:pt x="2386077" y="189924"/>
                </a:cubicBezTo>
                <a:cubicBezTo>
                  <a:pt x="2372891" y="188124"/>
                  <a:pt x="2351585" y="188465"/>
                  <a:pt x="2322159" y="190946"/>
                </a:cubicBezTo>
                <a:cubicBezTo>
                  <a:pt x="2322159" y="215525"/>
                  <a:pt x="2322385" y="233450"/>
                  <a:pt x="2322837" y="244721"/>
                </a:cubicBezTo>
                <a:cubicBezTo>
                  <a:pt x="2323289" y="255993"/>
                  <a:pt x="2323514" y="266045"/>
                  <a:pt x="2323514" y="274879"/>
                </a:cubicBezTo>
                <a:cubicBezTo>
                  <a:pt x="2323514" y="284286"/>
                  <a:pt x="2322055" y="292887"/>
                  <a:pt x="2319137" y="300681"/>
                </a:cubicBezTo>
                <a:cubicBezTo>
                  <a:pt x="2316219" y="308474"/>
                  <a:pt x="2311963" y="314684"/>
                  <a:pt x="2306371" y="319308"/>
                </a:cubicBezTo>
                <a:cubicBezTo>
                  <a:pt x="2300778" y="323933"/>
                  <a:pt x="2295637" y="322040"/>
                  <a:pt x="2290948" y="313630"/>
                </a:cubicBezTo>
                <a:cubicBezTo>
                  <a:pt x="2286259" y="305219"/>
                  <a:pt x="2277891" y="297095"/>
                  <a:pt x="2265845" y="289259"/>
                </a:cubicBezTo>
                <a:cubicBezTo>
                  <a:pt x="2253800" y="281422"/>
                  <a:pt x="2253767" y="278625"/>
                  <a:pt x="2265748" y="280870"/>
                </a:cubicBezTo>
                <a:cubicBezTo>
                  <a:pt x="2277730" y="283114"/>
                  <a:pt x="2285828" y="283555"/>
                  <a:pt x="2290044" y="282192"/>
                </a:cubicBezTo>
                <a:cubicBezTo>
                  <a:pt x="2294260" y="280830"/>
                  <a:pt x="2296368" y="270290"/>
                  <a:pt x="2296368" y="250572"/>
                </a:cubicBezTo>
                <a:lnTo>
                  <a:pt x="2296368" y="198023"/>
                </a:lnTo>
                <a:cubicBezTo>
                  <a:pt x="2277583" y="225240"/>
                  <a:pt x="2257851" y="245284"/>
                  <a:pt x="2237172" y="258155"/>
                </a:cubicBezTo>
                <a:cubicBezTo>
                  <a:pt x="2216494" y="271025"/>
                  <a:pt x="2195317" y="279744"/>
                  <a:pt x="2173641" y="284311"/>
                </a:cubicBezTo>
                <a:cubicBezTo>
                  <a:pt x="2151966" y="288879"/>
                  <a:pt x="2147893" y="286986"/>
                  <a:pt x="2161423" y="278632"/>
                </a:cubicBezTo>
                <a:cubicBezTo>
                  <a:pt x="2174953" y="270279"/>
                  <a:pt x="2192639" y="259420"/>
                  <a:pt x="2214479" y="246055"/>
                </a:cubicBezTo>
                <a:cubicBezTo>
                  <a:pt x="2236319" y="232690"/>
                  <a:pt x="2256417" y="215776"/>
                  <a:pt x="2274772" y="195312"/>
                </a:cubicBezTo>
                <a:cubicBezTo>
                  <a:pt x="2241560" y="200632"/>
                  <a:pt x="2221724" y="205114"/>
                  <a:pt x="2215264" y="208756"/>
                </a:cubicBezTo>
                <a:cubicBezTo>
                  <a:pt x="2208804" y="212399"/>
                  <a:pt x="2203462" y="212567"/>
                  <a:pt x="2199239" y="209262"/>
                </a:cubicBezTo>
                <a:cubicBezTo>
                  <a:pt x="2195015" y="205956"/>
                  <a:pt x="2192373" y="202289"/>
                  <a:pt x="2191312" y="198259"/>
                </a:cubicBezTo>
                <a:cubicBezTo>
                  <a:pt x="2190251" y="194230"/>
                  <a:pt x="2190889" y="190756"/>
                  <a:pt x="2193226" y="187837"/>
                </a:cubicBezTo>
                <a:cubicBezTo>
                  <a:pt x="2195564" y="184919"/>
                  <a:pt x="2198264" y="179592"/>
                  <a:pt x="2201325" y="171855"/>
                </a:cubicBezTo>
                <a:cubicBezTo>
                  <a:pt x="2204387" y="164119"/>
                  <a:pt x="2205018" y="156397"/>
                  <a:pt x="2203218" y="148689"/>
                </a:cubicBezTo>
                <a:cubicBezTo>
                  <a:pt x="2201418" y="140981"/>
                  <a:pt x="2206846" y="140963"/>
                  <a:pt x="2219501" y="148635"/>
                </a:cubicBezTo>
                <a:cubicBezTo>
                  <a:pt x="2232156" y="156307"/>
                  <a:pt x="2236548" y="162369"/>
                  <a:pt x="2232676" y="166822"/>
                </a:cubicBezTo>
                <a:cubicBezTo>
                  <a:pt x="2228805" y="171274"/>
                  <a:pt x="2225653" y="174860"/>
                  <a:pt x="2223223" y="177577"/>
                </a:cubicBezTo>
                <a:cubicBezTo>
                  <a:pt x="2220792" y="180294"/>
                  <a:pt x="2222111" y="181675"/>
                  <a:pt x="2227180" y="181718"/>
                </a:cubicBezTo>
                <a:cubicBezTo>
                  <a:pt x="2232250" y="181761"/>
                  <a:pt x="2238681" y="181320"/>
                  <a:pt x="2246475" y="180395"/>
                </a:cubicBezTo>
                <a:cubicBezTo>
                  <a:pt x="2254269" y="179470"/>
                  <a:pt x="2271345" y="176548"/>
                  <a:pt x="2297702" y="171629"/>
                </a:cubicBezTo>
                <a:cubicBezTo>
                  <a:pt x="2296870" y="160387"/>
                  <a:pt x="2294827" y="152084"/>
                  <a:pt x="2291572" y="146720"/>
                </a:cubicBezTo>
                <a:lnTo>
                  <a:pt x="2267136" y="149431"/>
                </a:lnTo>
                <a:cubicBezTo>
                  <a:pt x="2257256" y="150334"/>
                  <a:pt x="2248182" y="147735"/>
                  <a:pt x="2239915" y="141633"/>
                </a:cubicBezTo>
                <a:cubicBezTo>
                  <a:pt x="2231648" y="135532"/>
                  <a:pt x="2231877" y="132147"/>
                  <a:pt x="2240603" y="131480"/>
                </a:cubicBezTo>
                <a:cubicBezTo>
                  <a:pt x="2249329" y="130814"/>
                  <a:pt x="2259496" y="129813"/>
                  <a:pt x="2271105" y="128480"/>
                </a:cubicBezTo>
                <a:cubicBezTo>
                  <a:pt x="2282713" y="127146"/>
                  <a:pt x="2292120" y="125579"/>
                  <a:pt x="2299326" y="123780"/>
                </a:cubicBezTo>
                <a:cubicBezTo>
                  <a:pt x="2306532" y="121980"/>
                  <a:pt x="2314373" y="120377"/>
                  <a:pt x="2322848" y="118972"/>
                </a:cubicBezTo>
                <a:close/>
                <a:moveTo>
                  <a:pt x="1621084" y="114027"/>
                </a:moveTo>
                <a:cubicBezTo>
                  <a:pt x="1622987" y="114248"/>
                  <a:pt x="1625301" y="114828"/>
                  <a:pt x="1628026" y="115767"/>
                </a:cubicBezTo>
                <a:cubicBezTo>
                  <a:pt x="1636214" y="118836"/>
                  <a:pt x="1642986" y="123540"/>
                  <a:pt x="1648342" y="129878"/>
                </a:cubicBezTo>
                <a:cubicBezTo>
                  <a:pt x="1653698" y="136216"/>
                  <a:pt x="1653756" y="141719"/>
                  <a:pt x="1648514" y="146387"/>
                </a:cubicBezTo>
                <a:cubicBezTo>
                  <a:pt x="1643273" y="151055"/>
                  <a:pt x="1635267" y="163481"/>
                  <a:pt x="1624498" y="183664"/>
                </a:cubicBezTo>
                <a:cubicBezTo>
                  <a:pt x="1613728" y="203848"/>
                  <a:pt x="1600596" y="222376"/>
                  <a:pt x="1585102" y="239247"/>
                </a:cubicBezTo>
                <a:cubicBezTo>
                  <a:pt x="1569607" y="256118"/>
                  <a:pt x="1551083" y="271201"/>
                  <a:pt x="1529530" y="284494"/>
                </a:cubicBezTo>
                <a:cubicBezTo>
                  <a:pt x="1507976" y="297787"/>
                  <a:pt x="1484785" y="307169"/>
                  <a:pt x="1459955" y="312640"/>
                </a:cubicBezTo>
                <a:cubicBezTo>
                  <a:pt x="1435125" y="318111"/>
                  <a:pt x="1433519" y="315315"/>
                  <a:pt x="1455136" y="304251"/>
                </a:cubicBezTo>
                <a:cubicBezTo>
                  <a:pt x="1476754" y="293188"/>
                  <a:pt x="1497816" y="279636"/>
                  <a:pt x="1518323" y="263597"/>
                </a:cubicBezTo>
                <a:cubicBezTo>
                  <a:pt x="1538829" y="247557"/>
                  <a:pt x="1556411" y="231324"/>
                  <a:pt x="1571066" y="214897"/>
                </a:cubicBezTo>
                <a:cubicBezTo>
                  <a:pt x="1585722" y="198471"/>
                  <a:pt x="1597280" y="180775"/>
                  <a:pt x="1605741" y="161810"/>
                </a:cubicBezTo>
                <a:cubicBezTo>
                  <a:pt x="1614202" y="142845"/>
                  <a:pt x="1617306" y="129491"/>
                  <a:pt x="1615055" y="121747"/>
                </a:cubicBezTo>
                <a:cubicBezTo>
                  <a:pt x="1613366" y="115939"/>
                  <a:pt x="1615376" y="113366"/>
                  <a:pt x="1621084" y="114027"/>
                </a:cubicBezTo>
                <a:close/>
                <a:moveTo>
                  <a:pt x="2040783" y="111637"/>
                </a:moveTo>
                <a:cubicBezTo>
                  <a:pt x="2036180" y="112541"/>
                  <a:pt x="2028694" y="114096"/>
                  <a:pt x="2018326" y="116305"/>
                </a:cubicBezTo>
                <a:lnTo>
                  <a:pt x="2018326" y="160057"/>
                </a:lnTo>
                <a:cubicBezTo>
                  <a:pt x="2027533" y="159239"/>
                  <a:pt x="2036997" y="157712"/>
                  <a:pt x="2046720" y="155475"/>
                </a:cubicBezTo>
                <a:cubicBezTo>
                  <a:pt x="2049287" y="131957"/>
                  <a:pt x="2050090" y="118546"/>
                  <a:pt x="2049129" y="115240"/>
                </a:cubicBezTo>
                <a:cubicBezTo>
                  <a:pt x="2048168" y="111935"/>
                  <a:pt x="2045386" y="110734"/>
                  <a:pt x="2040783" y="111637"/>
                </a:cubicBezTo>
                <a:close/>
                <a:moveTo>
                  <a:pt x="2529690" y="109661"/>
                </a:moveTo>
                <a:cubicBezTo>
                  <a:pt x="2532097" y="109792"/>
                  <a:pt x="2535007" y="110278"/>
                  <a:pt x="2538420" y="111121"/>
                </a:cubicBezTo>
                <a:cubicBezTo>
                  <a:pt x="2552072" y="114491"/>
                  <a:pt x="2560869" y="119725"/>
                  <a:pt x="2564813" y="126823"/>
                </a:cubicBezTo>
                <a:cubicBezTo>
                  <a:pt x="2568757" y="133922"/>
                  <a:pt x="2568667" y="141264"/>
                  <a:pt x="2564544" y="148850"/>
                </a:cubicBezTo>
                <a:cubicBezTo>
                  <a:pt x="2560421" y="156436"/>
                  <a:pt x="2550544" y="153848"/>
                  <a:pt x="2534914" y="141085"/>
                </a:cubicBezTo>
                <a:cubicBezTo>
                  <a:pt x="2528489" y="133771"/>
                  <a:pt x="2524055" y="126106"/>
                  <a:pt x="2521610" y="118090"/>
                </a:cubicBezTo>
                <a:cubicBezTo>
                  <a:pt x="2519776" y="112078"/>
                  <a:pt x="2522469" y="109268"/>
                  <a:pt x="2529690" y="109661"/>
                </a:cubicBezTo>
                <a:close/>
                <a:moveTo>
                  <a:pt x="1485496" y="85395"/>
                </a:moveTo>
                <a:cubicBezTo>
                  <a:pt x="1487419" y="85169"/>
                  <a:pt x="1489800" y="86599"/>
                  <a:pt x="1492640" y="89686"/>
                </a:cubicBezTo>
                <a:cubicBezTo>
                  <a:pt x="1498318" y="95859"/>
                  <a:pt x="1501158" y="104947"/>
                  <a:pt x="1501158" y="116950"/>
                </a:cubicBezTo>
                <a:cubicBezTo>
                  <a:pt x="1501158" y="128365"/>
                  <a:pt x="1496626" y="142031"/>
                  <a:pt x="1487563" y="157949"/>
                </a:cubicBezTo>
                <a:cubicBezTo>
                  <a:pt x="1478500" y="173866"/>
                  <a:pt x="1471050" y="176684"/>
                  <a:pt x="1465214" y="166402"/>
                </a:cubicBezTo>
                <a:cubicBezTo>
                  <a:pt x="1459378" y="156120"/>
                  <a:pt x="1458266" y="147699"/>
                  <a:pt x="1461880" y="141139"/>
                </a:cubicBezTo>
                <a:cubicBezTo>
                  <a:pt x="1465494" y="134578"/>
                  <a:pt x="1469150" y="126214"/>
                  <a:pt x="1472850" y="116047"/>
                </a:cubicBezTo>
                <a:cubicBezTo>
                  <a:pt x="1476335" y="106453"/>
                  <a:pt x="1479085" y="98118"/>
                  <a:pt x="1481099" y="91041"/>
                </a:cubicBezTo>
                <a:cubicBezTo>
                  <a:pt x="1482107" y="87503"/>
                  <a:pt x="1483572" y="85620"/>
                  <a:pt x="1485496" y="85395"/>
                </a:cubicBezTo>
                <a:close/>
                <a:moveTo>
                  <a:pt x="2242552" y="79901"/>
                </a:moveTo>
                <a:cubicBezTo>
                  <a:pt x="2246250" y="80086"/>
                  <a:pt x="2251648" y="81896"/>
                  <a:pt x="2258747" y="85330"/>
                </a:cubicBezTo>
                <a:cubicBezTo>
                  <a:pt x="2267738" y="93834"/>
                  <a:pt x="2269878" y="99351"/>
                  <a:pt x="2265168" y="101882"/>
                </a:cubicBezTo>
                <a:cubicBezTo>
                  <a:pt x="2260457" y="104413"/>
                  <a:pt x="2252900" y="109526"/>
                  <a:pt x="2242496" y="117219"/>
                </a:cubicBezTo>
                <a:cubicBezTo>
                  <a:pt x="2232092" y="124913"/>
                  <a:pt x="2222495" y="129953"/>
                  <a:pt x="2213704" y="132341"/>
                </a:cubicBezTo>
                <a:cubicBezTo>
                  <a:pt x="2204914" y="134728"/>
                  <a:pt x="2203996" y="132086"/>
                  <a:pt x="2210951" y="124414"/>
                </a:cubicBezTo>
                <a:cubicBezTo>
                  <a:pt x="2217906" y="116742"/>
                  <a:pt x="2223764" y="109658"/>
                  <a:pt x="2228525" y="103162"/>
                </a:cubicBezTo>
                <a:cubicBezTo>
                  <a:pt x="2233286" y="96666"/>
                  <a:pt x="2235964" y="90353"/>
                  <a:pt x="2236559" y="84222"/>
                </a:cubicBezTo>
                <a:cubicBezTo>
                  <a:pt x="2236857" y="81157"/>
                  <a:pt x="2238854" y="79717"/>
                  <a:pt x="2242552" y="79901"/>
                </a:cubicBezTo>
                <a:close/>
                <a:moveTo>
                  <a:pt x="2309941" y="75048"/>
                </a:moveTo>
                <a:cubicBezTo>
                  <a:pt x="2320639" y="75048"/>
                  <a:pt x="2330975" y="77568"/>
                  <a:pt x="2340949" y="82609"/>
                </a:cubicBezTo>
                <a:cubicBezTo>
                  <a:pt x="2350922" y="87650"/>
                  <a:pt x="2355045" y="94873"/>
                  <a:pt x="2353317" y="104281"/>
                </a:cubicBezTo>
                <a:cubicBezTo>
                  <a:pt x="2351589" y="113688"/>
                  <a:pt x="2341784" y="113688"/>
                  <a:pt x="2323902" y="104281"/>
                </a:cubicBezTo>
                <a:cubicBezTo>
                  <a:pt x="2313663" y="97741"/>
                  <a:pt x="2305837" y="91235"/>
                  <a:pt x="2300423" y="84760"/>
                </a:cubicBezTo>
                <a:cubicBezTo>
                  <a:pt x="2295010" y="78285"/>
                  <a:pt x="2298182" y="75048"/>
                  <a:pt x="2309941" y="75048"/>
                </a:cubicBezTo>
                <a:close/>
                <a:moveTo>
                  <a:pt x="1656075" y="69681"/>
                </a:moveTo>
                <a:cubicBezTo>
                  <a:pt x="1660105" y="68742"/>
                  <a:pt x="1668709" y="70595"/>
                  <a:pt x="1681887" y="75242"/>
                </a:cubicBezTo>
                <a:cubicBezTo>
                  <a:pt x="1697174" y="78310"/>
                  <a:pt x="1705068" y="86492"/>
                  <a:pt x="1705570" y="99785"/>
                </a:cubicBezTo>
                <a:cubicBezTo>
                  <a:pt x="1706072" y="113078"/>
                  <a:pt x="1700354" y="117172"/>
                  <a:pt x="1688416" y="112067"/>
                </a:cubicBezTo>
                <a:cubicBezTo>
                  <a:pt x="1676478" y="106962"/>
                  <a:pt x="1663177" y="99197"/>
                  <a:pt x="1648514" y="88772"/>
                </a:cubicBezTo>
                <a:cubicBezTo>
                  <a:pt x="1633851" y="78346"/>
                  <a:pt x="1630438" y="72793"/>
                  <a:pt x="1638275" y="72112"/>
                </a:cubicBezTo>
                <a:cubicBezTo>
                  <a:pt x="1646112" y="71431"/>
                  <a:pt x="1652045" y="70621"/>
                  <a:pt x="1656075" y="69681"/>
                </a:cubicBezTo>
                <a:close/>
                <a:moveTo>
                  <a:pt x="1224729" y="46848"/>
                </a:moveTo>
                <a:cubicBezTo>
                  <a:pt x="1220835" y="50677"/>
                  <a:pt x="1216041" y="54967"/>
                  <a:pt x="1210346" y="59719"/>
                </a:cubicBezTo>
                <a:lnTo>
                  <a:pt x="1193765" y="72826"/>
                </a:lnTo>
                <a:lnTo>
                  <a:pt x="1203810" y="72499"/>
                </a:lnTo>
                <a:cubicBezTo>
                  <a:pt x="1214544" y="74414"/>
                  <a:pt x="1222445" y="77934"/>
                  <a:pt x="1227514" y="83061"/>
                </a:cubicBezTo>
                <a:cubicBezTo>
                  <a:pt x="1232584" y="88187"/>
                  <a:pt x="1234666" y="92256"/>
                  <a:pt x="1233763" y="95268"/>
                </a:cubicBezTo>
                <a:cubicBezTo>
                  <a:pt x="1235986" y="91582"/>
                  <a:pt x="1241503" y="84889"/>
                  <a:pt x="1250315" y="75188"/>
                </a:cubicBezTo>
                <a:cubicBezTo>
                  <a:pt x="1259127" y="65487"/>
                  <a:pt x="1264394" y="58786"/>
                  <a:pt x="1266115" y="55087"/>
                </a:cubicBezTo>
                <a:cubicBezTo>
                  <a:pt x="1267835" y="51387"/>
                  <a:pt x="1266473" y="49537"/>
                  <a:pt x="1262028" y="49537"/>
                </a:cubicBezTo>
                <a:cubicBezTo>
                  <a:pt x="1256119" y="49537"/>
                  <a:pt x="1249788" y="49989"/>
                  <a:pt x="1243034" y="50892"/>
                </a:cubicBezTo>
                <a:cubicBezTo>
                  <a:pt x="1236280" y="51795"/>
                  <a:pt x="1230178" y="50447"/>
                  <a:pt x="1224729" y="46848"/>
                </a:cubicBezTo>
                <a:close/>
                <a:moveTo>
                  <a:pt x="2570320" y="46773"/>
                </a:moveTo>
                <a:cubicBezTo>
                  <a:pt x="2580042" y="47726"/>
                  <a:pt x="2588840" y="51666"/>
                  <a:pt x="2596713" y="58593"/>
                </a:cubicBezTo>
                <a:cubicBezTo>
                  <a:pt x="2604586" y="65519"/>
                  <a:pt x="2607651" y="74740"/>
                  <a:pt x="2605909" y="86255"/>
                </a:cubicBezTo>
                <a:cubicBezTo>
                  <a:pt x="2604166" y="97770"/>
                  <a:pt x="2595387" y="97211"/>
                  <a:pt x="2579569" y="84577"/>
                </a:cubicBezTo>
                <a:cubicBezTo>
                  <a:pt x="2570435" y="77264"/>
                  <a:pt x="2564179" y="68896"/>
                  <a:pt x="2560801" y="59475"/>
                </a:cubicBezTo>
                <a:cubicBezTo>
                  <a:pt x="2557424" y="50053"/>
                  <a:pt x="2560597" y="45819"/>
                  <a:pt x="2570320" y="46773"/>
                </a:cubicBezTo>
                <a:close/>
                <a:moveTo>
                  <a:pt x="2376771" y="35521"/>
                </a:moveTo>
                <a:cubicBezTo>
                  <a:pt x="2381272" y="34619"/>
                  <a:pt x="2387346" y="36502"/>
                  <a:pt x="2394993" y="41169"/>
                </a:cubicBezTo>
                <a:cubicBezTo>
                  <a:pt x="2405189" y="47393"/>
                  <a:pt x="2413374" y="53380"/>
                  <a:pt x="2419547" y="59130"/>
                </a:cubicBezTo>
                <a:cubicBezTo>
                  <a:pt x="2425721" y="64881"/>
                  <a:pt x="2423491" y="69380"/>
                  <a:pt x="2412858" y="72628"/>
                </a:cubicBezTo>
                <a:cubicBezTo>
                  <a:pt x="2402224" y="75876"/>
                  <a:pt x="2390723" y="81616"/>
                  <a:pt x="2378355" y="89847"/>
                </a:cubicBezTo>
                <a:cubicBezTo>
                  <a:pt x="2365987" y="98078"/>
                  <a:pt x="2361828" y="96942"/>
                  <a:pt x="2365879" y="86438"/>
                </a:cubicBezTo>
                <a:cubicBezTo>
                  <a:pt x="2369930" y="75934"/>
                  <a:pt x="2371956" y="68559"/>
                  <a:pt x="2371956" y="64314"/>
                </a:cubicBezTo>
                <a:cubicBezTo>
                  <a:pt x="2371956" y="62049"/>
                  <a:pt x="2370579" y="60597"/>
                  <a:pt x="2367826" y="59959"/>
                </a:cubicBezTo>
                <a:cubicBezTo>
                  <a:pt x="2365072" y="59320"/>
                  <a:pt x="2356375" y="59901"/>
                  <a:pt x="2341734" y="61701"/>
                </a:cubicBezTo>
                <a:cubicBezTo>
                  <a:pt x="2327092" y="63501"/>
                  <a:pt x="2306959" y="65748"/>
                  <a:pt x="2281333" y="68444"/>
                </a:cubicBezTo>
                <a:cubicBezTo>
                  <a:pt x="2255707" y="71140"/>
                  <a:pt x="2237064" y="73162"/>
                  <a:pt x="2225406" y="74510"/>
                </a:cubicBezTo>
                <a:cubicBezTo>
                  <a:pt x="2213747" y="75858"/>
                  <a:pt x="2206548" y="75184"/>
                  <a:pt x="2203810" y="72488"/>
                </a:cubicBezTo>
                <a:cubicBezTo>
                  <a:pt x="2202505" y="82412"/>
                  <a:pt x="2197288" y="93443"/>
                  <a:pt x="2188161" y="105582"/>
                </a:cubicBezTo>
                <a:cubicBezTo>
                  <a:pt x="2179033" y="117721"/>
                  <a:pt x="2171612" y="118804"/>
                  <a:pt x="2165898" y="108830"/>
                </a:cubicBezTo>
                <a:cubicBezTo>
                  <a:pt x="2160183" y="98856"/>
                  <a:pt x="2160947" y="90141"/>
                  <a:pt x="2168188" y="82684"/>
                </a:cubicBezTo>
                <a:cubicBezTo>
                  <a:pt x="2175430" y="75227"/>
                  <a:pt x="2180471" y="66462"/>
                  <a:pt x="2183310" y="56388"/>
                </a:cubicBezTo>
                <a:cubicBezTo>
                  <a:pt x="2186150" y="46314"/>
                  <a:pt x="2189914" y="43371"/>
                  <a:pt x="2194603" y="47558"/>
                </a:cubicBezTo>
                <a:cubicBezTo>
                  <a:pt x="2199292" y="51745"/>
                  <a:pt x="2203071" y="55954"/>
                  <a:pt x="2205939" y="60184"/>
                </a:cubicBezTo>
                <a:cubicBezTo>
                  <a:pt x="2226001" y="59367"/>
                  <a:pt x="2256897" y="56241"/>
                  <a:pt x="2298627" y="50806"/>
                </a:cubicBezTo>
                <a:cubicBezTo>
                  <a:pt x="2343469" y="45514"/>
                  <a:pt x="2368191" y="41030"/>
                  <a:pt x="2372795" y="37351"/>
                </a:cubicBezTo>
                <a:cubicBezTo>
                  <a:pt x="2373945" y="36432"/>
                  <a:pt x="2375271" y="35822"/>
                  <a:pt x="2376771" y="35521"/>
                </a:cubicBezTo>
                <a:close/>
                <a:moveTo>
                  <a:pt x="2940770" y="34695"/>
                </a:moveTo>
                <a:cubicBezTo>
                  <a:pt x="2966755" y="30995"/>
                  <a:pt x="2987383" y="43815"/>
                  <a:pt x="3002656" y="73155"/>
                </a:cubicBezTo>
                <a:cubicBezTo>
                  <a:pt x="3011747" y="105119"/>
                  <a:pt x="2999307" y="136840"/>
                  <a:pt x="2965335" y="168317"/>
                </a:cubicBezTo>
                <a:cubicBezTo>
                  <a:pt x="2955211" y="183517"/>
                  <a:pt x="2950149" y="201514"/>
                  <a:pt x="2950149" y="222308"/>
                </a:cubicBezTo>
                <a:lnTo>
                  <a:pt x="2917711" y="222308"/>
                </a:lnTo>
                <a:cubicBezTo>
                  <a:pt x="2916736" y="185798"/>
                  <a:pt x="2931686" y="152550"/>
                  <a:pt x="2962560" y="122564"/>
                </a:cubicBezTo>
                <a:cubicBezTo>
                  <a:pt x="2969487" y="112211"/>
                  <a:pt x="2972512" y="101205"/>
                  <a:pt x="2971638" y="89546"/>
                </a:cubicBezTo>
                <a:cubicBezTo>
                  <a:pt x="2966920" y="73671"/>
                  <a:pt x="2957964" y="66186"/>
                  <a:pt x="2944771" y="67089"/>
                </a:cubicBezTo>
                <a:lnTo>
                  <a:pt x="2939480" y="67089"/>
                </a:lnTo>
                <a:cubicBezTo>
                  <a:pt x="2923204" y="67864"/>
                  <a:pt x="2915517" y="81809"/>
                  <a:pt x="2916421" y="108927"/>
                </a:cubicBezTo>
                <a:lnTo>
                  <a:pt x="2882606" y="108927"/>
                </a:lnTo>
                <a:cubicBezTo>
                  <a:pt x="2881646" y="71814"/>
                  <a:pt x="2893383" y="49028"/>
                  <a:pt x="2917819" y="40567"/>
                </a:cubicBezTo>
                <a:cubicBezTo>
                  <a:pt x="2921791" y="37584"/>
                  <a:pt x="2929442" y="35627"/>
                  <a:pt x="2940770" y="34695"/>
                </a:cubicBezTo>
                <a:close/>
                <a:moveTo>
                  <a:pt x="1895327" y="22527"/>
                </a:moveTo>
                <a:cubicBezTo>
                  <a:pt x="1898729" y="20819"/>
                  <a:pt x="1905897" y="24294"/>
                  <a:pt x="1916830" y="32952"/>
                </a:cubicBezTo>
                <a:cubicBezTo>
                  <a:pt x="1931407" y="44496"/>
                  <a:pt x="1933995" y="51677"/>
                  <a:pt x="1924595" y="54495"/>
                </a:cubicBezTo>
                <a:cubicBezTo>
                  <a:pt x="1915195" y="57313"/>
                  <a:pt x="1907630" y="60041"/>
                  <a:pt x="1901902" y="62680"/>
                </a:cubicBezTo>
                <a:cubicBezTo>
                  <a:pt x="1896173" y="65318"/>
                  <a:pt x="1889092" y="68315"/>
                  <a:pt x="1880660" y="71671"/>
                </a:cubicBezTo>
                <a:cubicBezTo>
                  <a:pt x="1892362" y="77178"/>
                  <a:pt x="1897313" y="81584"/>
                  <a:pt x="1895513" y="84889"/>
                </a:cubicBezTo>
                <a:cubicBezTo>
                  <a:pt x="1893713" y="88194"/>
                  <a:pt x="1892813" y="93454"/>
                  <a:pt x="1892813" y="100667"/>
                </a:cubicBezTo>
                <a:cubicBezTo>
                  <a:pt x="1896728" y="99175"/>
                  <a:pt x="1901669" y="97229"/>
                  <a:pt x="1907634" y="94827"/>
                </a:cubicBezTo>
                <a:cubicBezTo>
                  <a:pt x="1913600" y="92425"/>
                  <a:pt x="1919142" y="93744"/>
                  <a:pt x="1924262" y="98785"/>
                </a:cubicBezTo>
                <a:cubicBezTo>
                  <a:pt x="1929381" y="103825"/>
                  <a:pt x="1928094" y="108099"/>
                  <a:pt x="1920400" y="111605"/>
                </a:cubicBezTo>
                <a:cubicBezTo>
                  <a:pt x="1912707" y="115111"/>
                  <a:pt x="1903511" y="118391"/>
                  <a:pt x="1892813" y="121446"/>
                </a:cubicBezTo>
                <a:lnTo>
                  <a:pt x="1892813" y="148312"/>
                </a:lnTo>
                <a:cubicBezTo>
                  <a:pt x="1901805" y="149072"/>
                  <a:pt x="1910574" y="151474"/>
                  <a:pt x="1919121" y="155518"/>
                </a:cubicBezTo>
                <a:cubicBezTo>
                  <a:pt x="1927667" y="159562"/>
                  <a:pt x="1931356" y="166531"/>
                  <a:pt x="1930188" y="176426"/>
                </a:cubicBezTo>
                <a:cubicBezTo>
                  <a:pt x="1929019" y="186321"/>
                  <a:pt x="1923871" y="188666"/>
                  <a:pt x="1914743" y="183460"/>
                </a:cubicBezTo>
                <a:cubicBezTo>
                  <a:pt x="1905616" y="178255"/>
                  <a:pt x="1898306" y="171859"/>
                  <a:pt x="1892813" y="164273"/>
                </a:cubicBezTo>
                <a:lnTo>
                  <a:pt x="1892813" y="253283"/>
                </a:lnTo>
                <a:cubicBezTo>
                  <a:pt x="1892813" y="261815"/>
                  <a:pt x="1890304" y="271383"/>
                  <a:pt x="1885285" y="281988"/>
                </a:cubicBezTo>
                <a:cubicBezTo>
                  <a:pt x="1880266" y="292593"/>
                  <a:pt x="1874838" y="291212"/>
                  <a:pt x="1869002" y="277847"/>
                </a:cubicBezTo>
                <a:cubicBezTo>
                  <a:pt x="1863165" y="264482"/>
                  <a:pt x="1861373" y="253408"/>
                  <a:pt x="1863624" y="244625"/>
                </a:cubicBezTo>
                <a:cubicBezTo>
                  <a:pt x="1865875" y="235841"/>
                  <a:pt x="1867227" y="223828"/>
                  <a:pt x="1867679" y="208584"/>
                </a:cubicBezTo>
                <a:cubicBezTo>
                  <a:pt x="1868130" y="193341"/>
                  <a:pt x="1868801" y="175874"/>
                  <a:pt x="1869690" y="156185"/>
                </a:cubicBezTo>
                <a:cubicBezTo>
                  <a:pt x="1855694" y="191232"/>
                  <a:pt x="1835998" y="217765"/>
                  <a:pt x="1810601" y="235784"/>
                </a:cubicBezTo>
                <a:cubicBezTo>
                  <a:pt x="1785204" y="253802"/>
                  <a:pt x="1780218" y="253612"/>
                  <a:pt x="1795641" y="235214"/>
                </a:cubicBezTo>
                <a:cubicBezTo>
                  <a:pt x="1811064" y="216815"/>
                  <a:pt x="1825257" y="196664"/>
                  <a:pt x="1838220" y="174759"/>
                </a:cubicBezTo>
                <a:cubicBezTo>
                  <a:pt x="1851184" y="152854"/>
                  <a:pt x="1859429" y="137665"/>
                  <a:pt x="1862957" y="129190"/>
                </a:cubicBezTo>
                <a:cubicBezTo>
                  <a:pt x="1840443" y="138181"/>
                  <a:pt x="1826207" y="143802"/>
                  <a:pt x="1820248" y="146054"/>
                </a:cubicBezTo>
                <a:cubicBezTo>
                  <a:pt x="1814290" y="148305"/>
                  <a:pt x="1806195" y="145770"/>
                  <a:pt x="1795963" y="138450"/>
                </a:cubicBezTo>
                <a:cubicBezTo>
                  <a:pt x="1785731" y="131129"/>
                  <a:pt x="1787635" y="126626"/>
                  <a:pt x="1801674" y="124941"/>
                </a:cubicBezTo>
                <a:cubicBezTo>
                  <a:pt x="1815713" y="123256"/>
                  <a:pt x="1837977" y="117330"/>
                  <a:pt x="1868464" y="107163"/>
                </a:cubicBezTo>
                <a:cubicBezTo>
                  <a:pt x="1869281" y="97010"/>
                  <a:pt x="1868392" y="87703"/>
                  <a:pt x="1865797" y="79243"/>
                </a:cubicBezTo>
                <a:cubicBezTo>
                  <a:pt x="1850166" y="85509"/>
                  <a:pt x="1837460" y="88876"/>
                  <a:pt x="1827680" y="89342"/>
                </a:cubicBezTo>
                <a:cubicBezTo>
                  <a:pt x="1817900" y="89808"/>
                  <a:pt x="1817097" y="87205"/>
                  <a:pt x="1825271" y="81533"/>
                </a:cubicBezTo>
                <a:cubicBezTo>
                  <a:pt x="1833445" y="75862"/>
                  <a:pt x="1841529" y="70800"/>
                  <a:pt x="1849524" y="66347"/>
                </a:cubicBezTo>
                <a:cubicBezTo>
                  <a:pt x="1857519" y="61895"/>
                  <a:pt x="1866496" y="55771"/>
                  <a:pt x="1876455" y="47977"/>
                </a:cubicBezTo>
                <a:cubicBezTo>
                  <a:pt x="1886414" y="40183"/>
                  <a:pt x="1891989" y="32845"/>
                  <a:pt x="1893179" y="25962"/>
                </a:cubicBezTo>
                <a:cubicBezTo>
                  <a:pt x="1893477" y="24241"/>
                  <a:pt x="1894193" y="23096"/>
                  <a:pt x="1895327" y="22527"/>
                </a:cubicBezTo>
                <a:close/>
                <a:moveTo>
                  <a:pt x="1985339" y="17996"/>
                </a:moveTo>
                <a:cubicBezTo>
                  <a:pt x="1986740" y="17843"/>
                  <a:pt x="1988525" y="18003"/>
                  <a:pt x="1990696" y="18476"/>
                </a:cubicBezTo>
                <a:cubicBezTo>
                  <a:pt x="1999379" y="20369"/>
                  <a:pt x="2007506" y="23158"/>
                  <a:pt x="2015078" y="26843"/>
                </a:cubicBezTo>
                <a:cubicBezTo>
                  <a:pt x="2022650" y="30529"/>
                  <a:pt x="2025084" y="35387"/>
                  <a:pt x="2022381" y="41417"/>
                </a:cubicBezTo>
                <a:cubicBezTo>
                  <a:pt x="2019678" y="47447"/>
                  <a:pt x="2018326" y="66301"/>
                  <a:pt x="2018326" y="97978"/>
                </a:cubicBezTo>
                <a:cubicBezTo>
                  <a:pt x="2031347" y="95512"/>
                  <a:pt x="2040568" y="92421"/>
                  <a:pt x="2045988" y="88707"/>
                </a:cubicBezTo>
                <a:cubicBezTo>
                  <a:pt x="2051409" y="84993"/>
                  <a:pt x="2058020" y="84821"/>
                  <a:pt x="2065821" y="88191"/>
                </a:cubicBezTo>
                <a:cubicBezTo>
                  <a:pt x="2073622" y="91561"/>
                  <a:pt x="2080480" y="95673"/>
                  <a:pt x="2086395" y="100527"/>
                </a:cubicBezTo>
                <a:cubicBezTo>
                  <a:pt x="2092311" y="105381"/>
                  <a:pt x="2092253" y="110845"/>
                  <a:pt x="2086223" y="116918"/>
                </a:cubicBezTo>
                <a:cubicBezTo>
                  <a:pt x="2080193" y="122991"/>
                  <a:pt x="2074210" y="135463"/>
                  <a:pt x="2068273" y="154335"/>
                </a:cubicBezTo>
                <a:cubicBezTo>
                  <a:pt x="2077279" y="166022"/>
                  <a:pt x="2077634" y="172167"/>
                  <a:pt x="2069338" y="172769"/>
                </a:cubicBezTo>
                <a:cubicBezTo>
                  <a:pt x="2061042" y="173372"/>
                  <a:pt x="2044038" y="175329"/>
                  <a:pt x="2018326" y="178642"/>
                </a:cubicBezTo>
                <a:cubicBezTo>
                  <a:pt x="2018326" y="232647"/>
                  <a:pt x="2017860" y="265275"/>
                  <a:pt x="2016928" y="276524"/>
                </a:cubicBezTo>
                <a:cubicBezTo>
                  <a:pt x="2015996" y="287774"/>
                  <a:pt x="2014795" y="297809"/>
                  <a:pt x="2013325" y="306628"/>
                </a:cubicBezTo>
                <a:cubicBezTo>
                  <a:pt x="2011855" y="315447"/>
                  <a:pt x="2008539" y="320474"/>
                  <a:pt x="2003376" y="321707"/>
                </a:cubicBezTo>
                <a:cubicBezTo>
                  <a:pt x="1998214" y="322940"/>
                  <a:pt x="1995116" y="317290"/>
                  <a:pt x="1994084" y="304757"/>
                </a:cubicBezTo>
                <a:cubicBezTo>
                  <a:pt x="1993051" y="292223"/>
                  <a:pt x="1992535" y="279116"/>
                  <a:pt x="1992535" y="265436"/>
                </a:cubicBezTo>
                <a:lnTo>
                  <a:pt x="1992535" y="181825"/>
                </a:lnTo>
                <a:lnTo>
                  <a:pt x="1960528" y="186880"/>
                </a:lnTo>
                <a:cubicBezTo>
                  <a:pt x="1955408" y="197004"/>
                  <a:pt x="1950705" y="199130"/>
                  <a:pt x="1946417" y="193258"/>
                </a:cubicBezTo>
                <a:cubicBezTo>
                  <a:pt x="1942129" y="187386"/>
                  <a:pt x="1939541" y="181094"/>
                  <a:pt x="1938652" y="174383"/>
                </a:cubicBezTo>
                <a:cubicBezTo>
                  <a:pt x="1937763" y="167672"/>
                  <a:pt x="1936193" y="157354"/>
                  <a:pt x="1933941" y="143429"/>
                </a:cubicBezTo>
                <a:cubicBezTo>
                  <a:pt x="1931690" y="129505"/>
                  <a:pt x="1928743" y="118897"/>
                  <a:pt x="1925100" y="111605"/>
                </a:cubicBezTo>
                <a:cubicBezTo>
                  <a:pt x="1921458" y="104313"/>
                  <a:pt x="1923433" y="101370"/>
                  <a:pt x="1931027" y="102775"/>
                </a:cubicBezTo>
                <a:cubicBezTo>
                  <a:pt x="1938620" y="104180"/>
                  <a:pt x="1943911" y="105309"/>
                  <a:pt x="1946901" y="106163"/>
                </a:cubicBezTo>
                <a:cubicBezTo>
                  <a:pt x="1949891" y="107016"/>
                  <a:pt x="1955229" y="107231"/>
                  <a:pt x="1962916" y="106808"/>
                </a:cubicBezTo>
                <a:cubicBezTo>
                  <a:pt x="1970602" y="106385"/>
                  <a:pt x="1980475" y="105033"/>
                  <a:pt x="1992535" y="102753"/>
                </a:cubicBezTo>
                <a:cubicBezTo>
                  <a:pt x="1992535" y="82863"/>
                  <a:pt x="1991876" y="67437"/>
                  <a:pt x="1990556" y="56474"/>
                </a:cubicBezTo>
                <a:cubicBezTo>
                  <a:pt x="1989237" y="45511"/>
                  <a:pt x="1986760" y="35964"/>
                  <a:pt x="1983124" y="27833"/>
                </a:cubicBezTo>
                <a:cubicBezTo>
                  <a:pt x="1980398" y="21735"/>
                  <a:pt x="1981136" y="18456"/>
                  <a:pt x="1985339" y="17996"/>
                </a:cubicBezTo>
                <a:close/>
                <a:moveTo>
                  <a:pt x="525724" y="15339"/>
                </a:moveTo>
                <a:cubicBezTo>
                  <a:pt x="527690" y="15315"/>
                  <a:pt x="530170" y="15715"/>
                  <a:pt x="533165" y="16540"/>
                </a:cubicBezTo>
                <a:cubicBezTo>
                  <a:pt x="545147" y="19838"/>
                  <a:pt x="553944" y="23366"/>
                  <a:pt x="559558" y="27123"/>
                </a:cubicBezTo>
                <a:cubicBezTo>
                  <a:pt x="565173" y="30880"/>
                  <a:pt x="566381" y="35989"/>
                  <a:pt x="563183" y="42449"/>
                </a:cubicBezTo>
                <a:cubicBezTo>
                  <a:pt x="559985" y="48909"/>
                  <a:pt x="557088" y="64271"/>
                  <a:pt x="554493" y="88535"/>
                </a:cubicBezTo>
                <a:cubicBezTo>
                  <a:pt x="563671" y="86800"/>
                  <a:pt x="571601" y="85240"/>
                  <a:pt x="578283" y="83857"/>
                </a:cubicBezTo>
                <a:cubicBezTo>
                  <a:pt x="584966" y="82473"/>
                  <a:pt x="591670" y="85384"/>
                  <a:pt x="598395" y="92590"/>
                </a:cubicBezTo>
                <a:cubicBezTo>
                  <a:pt x="605121" y="99796"/>
                  <a:pt x="603192" y="104535"/>
                  <a:pt x="592609" y="106808"/>
                </a:cubicBezTo>
                <a:cubicBezTo>
                  <a:pt x="582026" y="109081"/>
                  <a:pt x="568768" y="111809"/>
                  <a:pt x="552837" y="114993"/>
                </a:cubicBezTo>
                <a:cubicBezTo>
                  <a:pt x="551202" y="135456"/>
                  <a:pt x="549502" y="154077"/>
                  <a:pt x="547739" y="170855"/>
                </a:cubicBezTo>
                <a:cubicBezTo>
                  <a:pt x="582069" y="168245"/>
                  <a:pt x="606143" y="165793"/>
                  <a:pt x="619959" y="163499"/>
                </a:cubicBezTo>
                <a:cubicBezTo>
                  <a:pt x="633776" y="161204"/>
                  <a:pt x="645890" y="163764"/>
                  <a:pt x="656301" y="171178"/>
                </a:cubicBezTo>
                <a:cubicBezTo>
                  <a:pt x="666712" y="178592"/>
                  <a:pt x="671287" y="184693"/>
                  <a:pt x="670025" y="189483"/>
                </a:cubicBezTo>
                <a:cubicBezTo>
                  <a:pt x="668763" y="194273"/>
                  <a:pt x="659685" y="196219"/>
                  <a:pt x="642793" y="195323"/>
                </a:cubicBezTo>
                <a:cubicBezTo>
                  <a:pt x="625900" y="194427"/>
                  <a:pt x="606784" y="193979"/>
                  <a:pt x="585446" y="193979"/>
                </a:cubicBezTo>
                <a:cubicBezTo>
                  <a:pt x="565097" y="193979"/>
                  <a:pt x="537812" y="196226"/>
                  <a:pt x="503589" y="200722"/>
                </a:cubicBezTo>
                <a:cubicBezTo>
                  <a:pt x="469366" y="205218"/>
                  <a:pt x="444274" y="209014"/>
                  <a:pt x="428313" y="212112"/>
                </a:cubicBezTo>
                <a:cubicBezTo>
                  <a:pt x="412353" y="215209"/>
                  <a:pt x="400020" y="218135"/>
                  <a:pt x="391316" y="220888"/>
                </a:cubicBezTo>
                <a:cubicBezTo>
                  <a:pt x="382611" y="223641"/>
                  <a:pt x="372508" y="220332"/>
                  <a:pt x="361007" y="210961"/>
                </a:cubicBezTo>
                <a:cubicBezTo>
                  <a:pt x="349507" y="201590"/>
                  <a:pt x="351952" y="196628"/>
                  <a:pt x="368342" y="196076"/>
                </a:cubicBezTo>
                <a:cubicBezTo>
                  <a:pt x="384733" y="195524"/>
                  <a:pt x="415723" y="191376"/>
                  <a:pt x="461310" y="183632"/>
                </a:cubicBezTo>
                <a:cubicBezTo>
                  <a:pt x="462128" y="167069"/>
                  <a:pt x="462536" y="150270"/>
                  <a:pt x="462536" y="133233"/>
                </a:cubicBezTo>
                <a:cubicBezTo>
                  <a:pt x="450619" y="136833"/>
                  <a:pt x="438642" y="135313"/>
                  <a:pt x="426603" y="128673"/>
                </a:cubicBezTo>
                <a:cubicBezTo>
                  <a:pt x="414565" y="122034"/>
                  <a:pt x="414934" y="117527"/>
                  <a:pt x="427711" y="115154"/>
                </a:cubicBezTo>
                <a:cubicBezTo>
                  <a:pt x="440488" y="112781"/>
                  <a:pt x="452096" y="110468"/>
                  <a:pt x="462536" y="108217"/>
                </a:cubicBezTo>
                <a:cubicBezTo>
                  <a:pt x="462536" y="101061"/>
                  <a:pt x="461887" y="93791"/>
                  <a:pt x="460589" y="86406"/>
                </a:cubicBezTo>
                <a:cubicBezTo>
                  <a:pt x="459292" y="79020"/>
                  <a:pt x="456370" y="71004"/>
                  <a:pt x="451824" y="62357"/>
                </a:cubicBezTo>
                <a:cubicBezTo>
                  <a:pt x="447278" y="53710"/>
                  <a:pt x="449530" y="50089"/>
                  <a:pt x="458578" y="51494"/>
                </a:cubicBezTo>
                <a:cubicBezTo>
                  <a:pt x="467627" y="52900"/>
                  <a:pt x="475977" y="55434"/>
                  <a:pt x="483627" y="59098"/>
                </a:cubicBezTo>
                <a:cubicBezTo>
                  <a:pt x="491278" y="62762"/>
                  <a:pt x="494185" y="67620"/>
                  <a:pt x="492349" y="73671"/>
                </a:cubicBezTo>
                <a:cubicBezTo>
                  <a:pt x="490514" y="79723"/>
                  <a:pt x="489180" y="89173"/>
                  <a:pt x="488349" y="102022"/>
                </a:cubicBezTo>
                <a:cubicBezTo>
                  <a:pt x="497082" y="100416"/>
                  <a:pt x="510131" y="97957"/>
                  <a:pt x="527497" y="94644"/>
                </a:cubicBezTo>
                <a:cubicBezTo>
                  <a:pt x="528286" y="86872"/>
                  <a:pt x="528680" y="76310"/>
                  <a:pt x="528680" y="62959"/>
                </a:cubicBezTo>
                <a:cubicBezTo>
                  <a:pt x="528680" y="49279"/>
                  <a:pt x="526433" y="37297"/>
                  <a:pt x="521937" y="27016"/>
                </a:cubicBezTo>
                <a:cubicBezTo>
                  <a:pt x="518565" y="19304"/>
                  <a:pt x="519828" y="15412"/>
                  <a:pt x="525724" y="15339"/>
                </a:cubicBezTo>
                <a:close/>
                <a:moveTo>
                  <a:pt x="2270793" y="11614"/>
                </a:moveTo>
                <a:cubicBezTo>
                  <a:pt x="2278508" y="11614"/>
                  <a:pt x="2286879" y="13120"/>
                  <a:pt x="2295906" y="16131"/>
                </a:cubicBezTo>
                <a:cubicBezTo>
                  <a:pt x="2304933" y="19143"/>
                  <a:pt x="2310443" y="23811"/>
                  <a:pt x="2312437" y="30135"/>
                </a:cubicBezTo>
                <a:cubicBezTo>
                  <a:pt x="2314430" y="36459"/>
                  <a:pt x="2313555" y="41951"/>
                  <a:pt x="2309812" y="46611"/>
                </a:cubicBezTo>
                <a:cubicBezTo>
                  <a:pt x="2306070" y="51272"/>
                  <a:pt x="2299452" y="51107"/>
                  <a:pt x="2289958" y="46117"/>
                </a:cubicBezTo>
                <a:cubicBezTo>
                  <a:pt x="2283577" y="40639"/>
                  <a:pt x="2276525" y="33519"/>
                  <a:pt x="2268803" y="24757"/>
                </a:cubicBezTo>
                <a:cubicBezTo>
                  <a:pt x="2261081" y="15995"/>
                  <a:pt x="2261744" y="11614"/>
                  <a:pt x="2270793" y="11614"/>
                </a:cubicBezTo>
                <a:close/>
                <a:moveTo>
                  <a:pt x="2665887" y="11368"/>
                </a:moveTo>
                <a:cubicBezTo>
                  <a:pt x="2667531" y="11136"/>
                  <a:pt x="2669619" y="11257"/>
                  <a:pt x="2672150" y="11732"/>
                </a:cubicBezTo>
                <a:cubicBezTo>
                  <a:pt x="2682274" y="13633"/>
                  <a:pt x="2691298" y="17415"/>
                  <a:pt x="2699220" y="23079"/>
                </a:cubicBezTo>
                <a:cubicBezTo>
                  <a:pt x="2707143" y="28744"/>
                  <a:pt x="2709065" y="34999"/>
                  <a:pt x="2704985" y="41847"/>
                </a:cubicBezTo>
                <a:cubicBezTo>
                  <a:pt x="2700905" y="48694"/>
                  <a:pt x="2698450" y="66057"/>
                  <a:pt x="2697618" y="93934"/>
                </a:cubicBezTo>
                <a:cubicBezTo>
                  <a:pt x="2706452" y="92285"/>
                  <a:pt x="2715342" y="90073"/>
                  <a:pt x="2724291" y="87298"/>
                </a:cubicBezTo>
                <a:cubicBezTo>
                  <a:pt x="2733239" y="84523"/>
                  <a:pt x="2741155" y="86366"/>
                  <a:pt x="2748038" y="92826"/>
                </a:cubicBezTo>
                <a:cubicBezTo>
                  <a:pt x="2754921" y="99287"/>
                  <a:pt x="2751960" y="104930"/>
                  <a:pt x="2739154" y="109755"/>
                </a:cubicBezTo>
                <a:cubicBezTo>
                  <a:pt x="2726349" y="114580"/>
                  <a:pt x="2712446" y="118176"/>
                  <a:pt x="2697446" y="120542"/>
                </a:cubicBezTo>
                <a:lnTo>
                  <a:pt x="2696263" y="160057"/>
                </a:lnTo>
                <a:cubicBezTo>
                  <a:pt x="2729934" y="155611"/>
                  <a:pt x="2752562" y="152252"/>
                  <a:pt x="2764149" y="149979"/>
                </a:cubicBezTo>
                <a:cubicBezTo>
                  <a:pt x="2775736" y="147706"/>
                  <a:pt x="2785828" y="148047"/>
                  <a:pt x="2794425" y="151001"/>
                </a:cubicBezTo>
                <a:cubicBezTo>
                  <a:pt x="2803022" y="153955"/>
                  <a:pt x="2809059" y="159157"/>
                  <a:pt x="2812537" y="166607"/>
                </a:cubicBezTo>
                <a:cubicBezTo>
                  <a:pt x="2816014" y="174057"/>
                  <a:pt x="2811450" y="177555"/>
                  <a:pt x="2798845" y="177104"/>
                </a:cubicBezTo>
                <a:cubicBezTo>
                  <a:pt x="2786240" y="176652"/>
                  <a:pt x="2770767" y="177100"/>
                  <a:pt x="2752426" y="178448"/>
                </a:cubicBezTo>
                <a:cubicBezTo>
                  <a:pt x="2734085" y="179796"/>
                  <a:pt x="2709513" y="181990"/>
                  <a:pt x="2678710" y="185030"/>
                </a:cubicBezTo>
                <a:cubicBezTo>
                  <a:pt x="2688619" y="193319"/>
                  <a:pt x="2691527" y="199206"/>
                  <a:pt x="2687433" y="202690"/>
                </a:cubicBezTo>
                <a:cubicBezTo>
                  <a:pt x="2683339" y="206175"/>
                  <a:pt x="2678043" y="211599"/>
                  <a:pt x="2671547" y="218963"/>
                </a:cubicBezTo>
                <a:cubicBezTo>
                  <a:pt x="2665051" y="226327"/>
                  <a:pt x="2659899" y="231625"/>
                  <a:pt x="2656092" y="234859"/>
                </a:cubicBezTo>
                <a:cubicBezTo>
                  <a:pt x="2652285" y="238093"/>
                  <a:pt x="2652468" y="239502"/>
                  <a:pt x="2656641" y="239086"/>
                </a:cubicBezTo>
                <a:cubicBezTo>
                  <a:pt x="2660814" y="238670"/>
                  <a:pt x="2683414" y="236390"/>
                  <a:pt x="2724441" y="232245"/>
                </a:cubicBezTo>
                <a:cubicBezTo>
                  <a:pt x="2719049" y="224344"/>
                  <a:pt x="2714328" y="215962"/>
                  <a:pt x="2710277" y="207100"/>
                </a:cubicBezTo>
                <a:cubicBezTo>
                  <a:pt x="2706226" y="198238"/>
                  <a:pt x="2708470" y="195266"/>
                  <a:pt x="2717009" y="198184"/>
                </a:cubicBezTo>
                <a:cubicBezTo>
                  <a:pt x="2725549" y="201102"/>
                  <a:pt x="2734020" y="206297"/>
                  <a:pt x="2742424" y="213768"/>
                </a:cubicBezTo>
                <a:cubicBezTo>
                  <a:pt x="2750827" y="221239"/>
                  <a:pt x="2758284" y="230116"/>
                  <a:pt x="2764794" y="240398"/>
                </a:cubicBezTo>
                <a:cubicBezTo>
                  <a:pt x="2771305" y="250680"/>
                  <a:pt x="2772861" y="261711"/>
                  <a:pt x="2769462" y="273491"/>
                </a:cubicBezTo>
                <a:cubicBezTo>
                  <a:pt x="2766064" y="285272"/>
                  <a:pt x="2760769" y="287979"/>
                  <a:pt x="2753577" y="281612"/>
                </a:cubicBezTo>
                <a:cubicBezTo>
                  <a:pt x="2746385" y="275245"/>
                  <a:pt x="2738659" y="264031"/>
                  <a:pt x="2730399" y="247970"/>
                </a:cubicBezTo>
                <a:cubicBezTo>
                  <a:pt x="2686504" y="256043"/>
                  <a:pt x="2657544" y="262493"/>
                  <a:pt x="2643519" y="267318"/>
                </a:cubicBezTo>
                <a:cubicBezTo>
                  <a:pt x="2629495" y="272144"/>
                  <a:pt x="2617879" y="277098"/>
                  <a:pt x="2608673" y="282182"/>
                </a:cubicBezTo>
                <a:cubicBezTo>
                  <a:pt x="2599466" y="287265"/>
                  <a:pt x="2594863" y="283031"/>
                  <a:pt x="2594863" y="269480"/>
                </a:cubicBezTo>
                <a:cubicBezTo>
                  <a:pt x="2594863" y="256674"/>
                  <a:pt x="2598531" y="249049"/>
                  <a:pt x="2605866" y="246604"/>
                </a:cubicBezTo>
                <a:cubicBezTo>
                  <a:pt x="2613201" y="244159"/>
                  <a:pt x="2619173" y="241258"/>
                  <a:pt x="2623784" y="237903"/>
                </a:cubicBezTo>
                <a:cubicBezTo>
                  <a:pt x="2628394" y="234547"/>
                  <a:pt x="2634858" y="227832"/>
                  <a:pt x="2643175" y="217758"/>
                </a:cubicBezTo>
                <a:cubicBezTo>
                  <a:pt x="2651492" y="207684"/>
                  <a:pt x="2656540" y="197506"/>
                  <a:pt x="2658318" y="187224"/>
                </a:cubicBezTo>
                <a:cubicBezTo>
                  <a:pt x="2641999" y="190738"/>
                  <a:pt x="2629473" y="193642"/>
                  <a:pt x="2620740" y="195936"/>
                </a:cubicBezTo>
                <a:cubicBezTo>
                  <a:pt x="2612007" y="198231"/>
                  <a:pt x="2603037" y="195305"/>
                  <a:pt x="2593830" y="187160"/>
                </a:cubicBezTo>
                <a:cubicBezTo>
                  <a:pt x="2584624" y="179015"/>
                  <a:pt x="2586797" y="174942"/>
                  <a:pt x="2600348" y="174942"/>
                </a:cubicBezTo>
                <a:cubicBezTo>
                  <a:pt x="2611720" y="174942"/>
                  <a:pt x="2635087" y="171149"/>
                  <a:pt x="2670450" y="163563"/>
                </a:cubicBezTo>
                <a:lnTo>
                  <a:pt x="2670450" y="125124"/>
                </a:lnTo>
                <a:cubicBezTo>
                  <a:pt x="2658433" y="126931"/>
                  <a:pt x="2647556" y="125267"/>
                  <a:pt x="2637819" y="120134"/>
                </a:cubicBezTo>
                <a:cubicBezTo>
                  <a:pt x="2628082" y="115000"/>
                  <a:pt x="2628218" y="111175"/>
                  <a:pt x="2638228" y="108658"/>
                </a:cubicBezTo>
                <a:cubicBezTo>
                  <a:pt x="2648237" y="106141"/>
                  <a:pt x="2658978" y="103356"/>
                  <a:pt x="2670450" y="100301"/>
                </a:cubicBezTo>
                <a:cubicBezTo>
                  <a:pt x="2670450" y="85430"/>
                  <a:pt x="2670235" y="71183"/>
                  <a:pt x="2669805" y="57560"/>
                </a:cubicBezTo>
                <a:cubicBezTo>
                  <a:pt x="2669375" y="43937"/>
                  <a:pt x="2667127" y="32418"/>
                  <a:pt x="2663061" y="23004"/>
                </a:cubicBezTo>
                <a:cubicBezTo>
                  <a:pt x="2660013" y="15943"/>
                  <a:pt x="2660954" y="12065"/>
                  <a:pt x="2665887" y="11368"/>
                </a:cubicBezTo>
                <a:close/>
                <a:moveTo>
                  <a:pt x="1555124" y="7796"/>
                </a:moveTo>
                <a:cubicBezTo>
                  <a:pt x="1559299" y="8126"/>
                  <a:pt x="1565043" y="9442"/>
                  <a:pt x="1572357" y="11743"/>
                </a:cubicBezTo>
                <a:cubicBezTo>
                  <a:pt x="1586984" y="16117"/>
                  <a:pt x="1592498" y="22516"/>
                  <a:pt x="1588898" y="30941"/>
                </a:cubicBezTo>
                <a:cubicBezTo>
                  <a:pt x="1585299" y="39366"/>
                  <a:pt x="1583499" y="56786"/>
                  <a:pt x="1583499" y="83200"/>
                </a:cubicBezTo>
                <a:cubicBezTo>
                  <a:pt x="1583499" y="110060"/>
                  <a:pt x="1582782" y="130925"/>
                  <a:pt x="1581348" y="145796"/>
                </a:cubicBezTo>
                <a:cubicBezTo>
                  <a:pt x="1579914" y="160666"/>
                  <a:pt x="1576695" y="169263"/>
                  <a:pt x="1571690" y="171586"/>
                </a:cubicBezTo>
                <a:cubicBezTo>
                  <a:pt x="1566685" y="173909"/>
                  <a:pt x="1561526" y="170199"/>
                  <a:pt x="1556213" y="160455"/>
                </a:cubicBezTo>
                <a:cubicBezTo>
                  <a:pt x="1550900" y="150711"/>
                  <a:pt x="1549818" y="140981"/>
                  <a:pt x="1552965" y="131265"/>
                </a:cubicBezTo>
                <a:cubicBezTo>
                  <a:pt x="1556113" y="121550"/>
                  <a:pt x="1557687" y="103284"/>
                  <a:pt x="1557687" y="76468"/>
                </a:cubicBezTo>
                <a:cubicBezTo>
                  <a:pt x="1557687" y="49465"/>
                  <a:pt x="1555439" y="32418"/>
                  <a:pt x="1550943" y="25327"/>
                </a:cubicBezTo>
                <a:cubicBezTo>
                  <a:pt x="1546448" y="18236"/>
                  <a:pt x="1545236" y="13048"/>
                  <a:pt x="1547308" y="9764"/>
                </a:cubicBezTo>
                <a:cubicBezTo>
                  <a:pt x="1548344" y="8122"/>
                  <a:pt x="1550950" y="7466"/>
                  <a:pt x="1555124" y="7796"/>
                </a:cubicBezTo>
                <a:close/>
                <a:moveTo>
                  <a:pt x="848797" y="4860"/>
                </a:moveTo>
                <a:cubicBezTo>
                  <a:pt x="852970" y="4860"/>
                  <a:pt x="860775" y="6957"/>
                  <a:pt x="872211" y="11152"/>
                </a:cubicBezTo>
                <a:cubicBezTo>
                  <a:pt x="883647" y="15346"/>
                  <a:pt x="887695" y="19992"/>
                  <a:pt x="884353" y="25090"/>
                </a:cubicBezTo>
                <a:cubicBezTo>
                  <a:pt x="881012" y="30188"/>
                  <a:pt x="877958" y="36423"/>
                  <a:pt x="875190" y="43794"/>
                </a:cubicBezTo>
                <a:cubicBezTo>
                  <a:pt x="872422" y="51164"/>
                  <a:pt x="869052" y="57976"/>
                  <a:pt x="865080" y="64228"/>
                </a:cubicBezTo>
                <a:cubicBezTo>
                  <a:pt x="879894" y="62479"/>
                  <a:pt x="896084" y="60253"/>
                  <a:pt x="913651" y="57549"/>
                </a:cubicBezTo>
                <a:cubicBezTo>
                  <a:pt x="931217" y="54846"/>
                  <a:pt x="945274" y="52584"/>
                  <a:pt x="955822" y="50763"/>
                </a:cubicBezTo>
                <a:cubicBezTo>
                  <a:pt x="966369" y="48942"/>
                  <a:pt x="976794" y="48988"/>
                  <a:pt x="987098" y="50903"/>
                </a:cubicBezTo>
                <a:cubicBezTo>
                  <a:pt x="997401" y="52817"/>
                  <a:pt x="1005059" y="57388"/>
                  <a:pt x="1010071" y="64616"/>
                </a:cubicBezTo>
                <a:cubicBezTo>
                  <a:pt x="1015082" y="71843"/>
                  <a:pt x="1014272" y="76088"/>
                  <a:pt x="1007640" y="77350"/>
                </a:cubicBezTo>
                <a:cubicBezTo>
                  <a:pt x="1001008" y="78612"/>
                  <a:pt x="990410" y="78791"/>
                  <a:pt x="975848" y="77887"/>
                </a:cubicBezTo>
                <a:cubicBezTo>
                  <a:pt x="961285" y="76984"/>
                  <a:pt x="944482" y="77203"/>
                  <a:pt x="925438" y="78544"/>
                </a:cubicBezTo>
                <a:cubicBezTo>
                  <a:pt x="906394" y="79884"/>
                  <a:pt x="884482" y="82261"/>
                  <a:pt x="859703" y="85674"/>
                </a:cubicBezTo>
                <a:cubicBezTo>
                  <a:pt x="852174" y="102438"/>
                  <a:pt x="844516" y="116126"/>
                  <a:pt x="836730" y="126737"/>
                </a:cubicBezTo>
                <a:cubicBezTo>
                  <a:pt x="838780" y="128257"/>
                  <a:pt x="847603" y="127250"/>
                  <a:pt x="863198" y="123715"/>
                </a:cubicBezTo>
                <a:cubicBezTo>
                  <a:pt x="878793" y="120180"/>
                  <a:pt x="889491" y="117255"/>
                  <a:pt x="895291" y="114939"/>
                </a:cubicBezTo>
                <a:cubicBezTo>
                  <a:pt x="901092" y="112623"/>
                  <a:pt x="907502" y="112659"/>
                  <a:pt x="914522" y="115047"/>
                </a:cubicBezTo>
                <a:cubicBezTo>
                  <a:pt x="921541" y="117434"/>
                  <a:pt x="927876" y="120213"/>
                  <a:pt x="933526" y="123382"/>
                </a:cubicBezTo>
                <a:cubicBezTo>
                  <a:pt x="939176" y="126551"/>
                  <a:pt x="940424" y="133334"/>
                  <a:pt x="937269" y="143731"/>
                </a:cubicBezTo>
                <a:cubicBezTo>
                  <a:pt x="934114" y="154127"/>
                  <a:pt x="932981" y="165291"/>
                  <a:pt x="933870" y="177222"/>
                </a:cubicBezTo>
                <a:cubicBezTo>
                  <a:pt x="934759" y="189153"/>
                  <a:pt x="935652" y="203210"/>
                  <a:pt x="936548" y="219393"/>
                </a:cubicBezTo>
                <a:cubicBezTo>
                  <a:pt x="937445" y="235576"/>
                  <a:pt x="938355" y="250332"/>
                  <a:pt x="939280" y="263661"/>
                </a:cubicBezTo>
                <a:cubicBezTo>
                  <a:pt x="940205" y="276991"/>
                  <a:pt x="938735" y="288248"/>
                  <a:pt x="934870" y="297432"/>
                </a:cubicBezTo>
                <a:cubicBezTo>
                  <a:pt x="931006" y="306617"/>
                  <a:pt x="925187" y="314168"/>
                  <a:pt x="917415" y="320083"/>
                </a:cubicBezTo>
                <a:cubicBezTo>
                  <a:pt x="909642" y="325998"/>
                  <a:pt x="904627" y="324790"/>
                  <a:pt x="902368" y="316458"/>
                </a:cubicBezTo>
                <a:cubicBezTo>
                  <a:pt x="900110" y="308127"/>
                  <a:pt x="894427" y="298200"/>
                  <a:pt x="885321" y="286677"/>
                </a:cubicBezTo>
                <a:cubicBezTo>
                  <a:pt x="876215" y="275155"/>
                  <a:pt x="876355" y="270767"/>
                  <a:pt x="885741" y="273513"/>
                </a:cubicBezTo>
                <a:cubicBezTo>
                  <a:pt x="895127" y="276259"/>
                  <a:pt x="901425" y="277611"/>
                  <a:pt x="904638" y="277568"/>
                </a:cubicBezTo>
                <a:cubicBezTo>
                  <a:pt x="907850" y="277525"/>
                  <a:pt x="909456" y="267178"/>
                  <a:pt x="909456" y="246528"/>
                </a:cubicBezTo>
                <a:cubicBezTo>
                  <a:pt x="909456" y="222451"/>
                  <a:pt x="908588" y="198295"/>
                  <a:pt x="906853" y="174060"/>
                </a:cubicBezTo>
                <a:cubicBezTo>
                  <a:pt x="905118" y="149825"/>
                  <a:pt x="901716" y="136962"/>
                  <a:pt x="896647" y="135471"/>
                </a:cubicBezTo>
                <a:cubicBezTo>
                  <a:pt x="891577" y="133979"/>
                  <a:pt x="872953" y="136582"/>
                  <a:pt x="840774" y="143279"/>
                </a:cubicBezTo>
                <a:lnTo>
                  <a:pt x="840774" y="170855"/>
                </a:lnTo>
                <a:cubicBezTo>
                  <a:pt x="847270" y="170941"/>
                  <a:pt x="857093" y="169163"/>
                  <a:pt x="870243" y="165520"/>
                </a:cubicBezTo>
                <a:cubicBezTo>
                  <a:pt x="883393" y="161878"/>
                  <a:pt x="891893" y="163491"/>
                  <a:pt x="895743" y="170360"/>
                </a:cubicBezTo>
                <a:cubicBezTo>
                  <a:pt x="899594" y="177229"/>
                  <a:pt x="895055" y="181983"/>
                  <a:pt x="882127" y="184622"/>
                </a:cubicBezTo>
                <a:cubicBezTo>
                  <a:pt x="869199" y="187260"/>
                  <a:pt x="855415" y="188580"/>
                  <a:pt x="840774" y="188580"/>
                </a:cubicBezTo>
                <a:cubicBezTo>
                  <a:pt x="840774" y="197643"/>
                  <a:pt x="839877" y="207035"/>
                  <a:pt x="838085" y="216758"/>
                </a:cubicBezTo>
                <a:cubicBezTo>
                  <a:pt x="850776" y="216830"/>
                  <a:pt x="862284" y="215048"/>
                  <a:pt x="872609" y="211413"/>
                </a:cubicBezTo>
                <a:cubicBezTo>
                  <a:pt x="882934" y="207777"/>
                  <a:pt x="890781" y="209620"/>
                  <a:pt x="896152" y="216941"/>
                </a:cubicBezTo>
                <a:cubicBezTo>
                  <a:pt x="901522" y="224262"/>
                  <a:pt x="895374" y="229463"/>
                  <a:pt x="877707" y="232547"/>
                </a:cubicBezTo>
                <a:cubicBezTo>
                  <a:pt x="860040" y="235630"/>
                  <a:pt x="846689" y="235372"/>
                  <a:pt x="837655" y="231772"/>
                </a:cubicBezTo>
                <a:cubicBezTo>
                  <a:pt x="836049" y="255018"/>
                  <a:pt x="831671" y="273427"/>
                  <a:pt x="824522" y="287000"/>
                </a:cubicBezTo>
                <a:cubicBezTo>
                  <a:pt x="817374" y="300573"/>
                  <a:pt x="811071" y="302685"/>
                  <a:pt x="805615" y="293335"/>
                </a:cubicBezTo>
                <a:cubicBezTo>
                  <a:pt x="800159" y="283985"/>
                  <a:pt x="799467" y="274646"/>
                  <a:pt x="803539" y="265318"/>
                </a:cubicBezTo>
                <a:cubicBezTo>
                  <a:pt x="807612" y="255989"/>
                  <a:pt x="810759" y="245550"/>
                  <a:pt x="812982" y="233999"/>
                </a:cubicBezTo>
                <a:cubicBezTo>
                  <a:pt x="815205" y="222448"/>
                  <a:pt x="816990" y="206157"/>
                  <a:pt x="818338" y="185127"/>
                </a:cubicBezTo>
                <a:cubicBezTo>
                  <a:pt x="819686" y="164097"/>
                  <a:pt x="820303" y="150850"/>
                  <a:pt x="820188" y="145387"/>
                </a:cubicBezTo>
                <a:cubicBezTo>
                  <a:pt x="809863" y="164216"/>
                  <a:pt x="797577" y="180517"/>
                  <a:pt x="783330" y="194291"/>
                </a:cubicBezTo>
                <a:cubicBezTo>
                  <a:pt x="769083" y="208064"/>
                  <a:pt x="751897" y="219554"/>
                  <a:pt x="731770" y="228761"/>
                </a:cubicBezTo>
                <a:cubicBezTo>
                  <a:pt x="711644" y="237967"/>
                  <a:pt x="710249" y="234884"/>
                  <a:pt x="727586" y="219511"/>
                </a:cubicBezTo>
                <a:cubicBezTo>
                  <a:pt x="744924" y="204139"/>
                  <a:pt x="762964" y="185070"/>
                  <a:pt x="781706" y="162305"/>
                </a:cubicBezTo>
                <a:cubicBezTo>
                  <a:pt x="800449" y="139540"/>
                  <a:pt x="817385" y="114548"/>
                  <a:pt x="832514" y="87330"/>
                </a:cubicBezTo>
                <a:cubicBezTo>
                  <a:pt x="798083" y="91790"/>
                  <a:pt x="775855" y="95157"/>
                  <a:pt x="765832" y="97430"/>
                </a:cubicBezTo>
                <a:cubicBezTo>
                  <a:pt x="755808" y="99702"/>
                  <a:pt x="746193" y="97175"/>
                  <a:pt x="736986" y="89847"/>
                </a:cubicBezTo>
                <a:cubicBezTo>
                  <a:pt x="727780" y="82519"/>
                  <a:pt x="725769" y="78457"/>
                  <a:pt x="730953" y="77662"/>
                </a:cubicBezTo>
                <a:cubicBezTo>
                  <a:pt x="736137" y="76866"/>
                  <a:pt x="745920" y="76242"/>
                  <a:pt x="760303" y="75790"/>
                </a:cubicBezTo>
                <a:cubicBezTo>
                  <a:pt x="774687" y="75338"/>
                  <a:pt x="800370" y="72539"/>
                  <a:pt x="837353" y="67390"/>
                </a:cubicBezTo>
                <a:cubicBezTo>
                  <a:pt x="847621" y="42281"/>
                  <a:pt x="850733" y="25582"/>
                  <a:pt x="846689" y="17293"/>
                </a:cubicBezTo>
                <a:cubicBezTo>
                  <a:pt x="842645" y="9004"/>
                  <a:pt x="843348" y="4860"/>
                  <a:pt x="848797" y="4860"/>
                </a:cubicBezTo>
                <a:close/>
                <a:moveTo>
                  <a:pt x="1220958" y="3"/>
                </a:moveTo>
                <a:cubicBezTo>
                  <a:pt x="1222325" y="34"/>
                  <a:pt x="1223897" y="416"/>
                  <a:pt x="1225675" y="1149"/>
                </a:cubicBezTo>
                <a:cubicBezTo>
                  <a:pt x="1232788" y="4082"/>
                  <a:pt x="1239291" y="8291"/>
                  <a:pt x="1245185" y="13776"/>
                </a:cubicBezTo>
                <a:cubicBezTo>
                  <a:pt x="1251079" y="19261"/>
                  <a:pt x="1252373" y="23330"/>
                  <a:pt x="1249068" y="25983"/>
                </a:cubicBezTo>
                <a:cubicBezTo>
                  <a:pt x="1245762" y="28636"/>
                  <a:pt x="1240661" y="31045"/>
                  <a:pt x="1233763" y="33211"/>
                </a:cubicBezTo>
                <a:cubicBezTo>
                  <a:pt x="1253581" y="33211"/>
                  <a:pt x="1267057" y="31407"/>
                  <a:pt x="1274192" y="27801"/>
                </a:cubicBezTo>
                <a:cubicBezTo>
                  <a:pt x="1281326" y="24194"/>
                  <a:pt x="1288274" y="24083"/>
                  <a:pt x="1295035" y="27467"/>
                </a:cubicBezTo>
                <a:cubicBezTo>
                  <a:pt x="1301796" y="30852"/>
                  <a:pt x="1307898" y="35189"/>
                  <a:pt x="1313340" y="40481"/>
                </a:cubicBezTo>
                <a:cubicBezTo>
                  <a:pt x="1318783" y="45773"/>
                  <a:pt x="1318306" y="49845"/>
                  <a:pt x="1311910" y="52699"/>
                </a:cubicBezTo>
                <a:cubicBezTo>
                  <a:pt x="1305514" y="55553"/>
                  <a:pt x="1299452" y="60507"/>
                  <a:pt x="1293723" y="67562"/>
                </a:cubicBezTo>
                <a:cubicBezTo>
                  <a:pt x="1287994" y="74618"/>
                  <a:pt x="1279906" y="83136"/>
                  <a:pt x="1269459" y="93117"/>
                </a:cubicBezTo>
                <a:cubicBezTo>
                  <a:pt x="1259012" y="103098"/>
                  <a:pt x="1248318" y="111963"/>
                  <a:pt x="1237377" y="119714"/>
                </a:cubicBezTo>
                <a:lnTo>
                  <a:pt x="1232828" y="122226"/>
                </a:lnTo>
                <a:lnTo>
                  <a:pt x="1236858" y="121797"/>
                </a:lnTo>
                <a:cubicBezTo>
                  <a:pt x="1238479" y="121988"/>
                  <a:pt x="1240369" y="122512"/>
                  <a:pt x="1242528" y="123371"/>
                </a:cubicBezTo>
                <a:cubicBezTo>
                  <a:pt x="1251168" y="126805"/>
                  <a:pt x="1257493" y="131079"/>
                  <a:pt x="1261501" y="136191"/>
                </a:cubicBezTo>
                <a:cubicBezTo>
                  <a:pt x="1265509" y="141303"/>
                  <a:pt x="1265469" y="145308"/>
                  <a:pt x="1261382" y="148205"/>
                </a:cubicBezTo>
                <a:cubicBezTo>
                  <a:pt x="1257295" y="151101"/>
                  <a:pt x="1253043" y="153267"/>
                  <a:pt x="1248627" y="154701"/>
                </a:cubicBezTo>
                <a:cubicBezTo>
                  <a:pt x="1257216" y="154701"/>
                  <a:pt x="1266452" y="153625"/>
                  <a:pt x="1276332" y="151474"/>
                </a:cubicBezTo>
                <a:cubicBezTo>
                  <a:pt x="1286212" y="149323"/>
                  <a:pt x="1293899" y="146617"/>
                  <a:pt x="1299391" y="143354"/>
                </a:cubicBezTo>
                <a:cubicBezTo>
                  <a:pt x="1304883" y="140092"/>
                  <a:pt x="1311727" y="140389"/>
                  <a:pt x="1319923" y="144247"/>
                </a:cubicBezTo>
                <a:cubicBezTo>
                  <a:pt x="1328118" y="148104"/>
                  <a:pt x="1335604" y="153292"/>
                  <a:pt x="1342379" y="159810"/>
                </a:cubicBezTo>
                <a:cubicBezTo>
                  <a:pt x="1349155" y="166327"/>
                  <a:pt x="1349130" y="171500"/>
                  <a:pt x="1342304" y="175329"/>
                </a:cubicBezTo>
                <a:cubicBezTo>
                  <a:pt x="1335478" y="179158"/>
                  <a:pt x="1327154" y="186873"/>
                  <a:pt x="1317331" y="198474"/>
                </a:cubicBezTo>
                <a:cubicBezTo>
                  <a:pt x="1307507" y="210075"/>
                  <a:pt x="1291966" y="225602"/>
                  <a:pt x="1270707" y="245055"/>
                </a:cubicBezTo>
                <a:cubicBezTo>
                  <a:pt x="1249448" y="264507"/>
                  <a:pt x="1225094" y="280862"/>
                  <a:pt x="1197647" y="294120"/>
                </a:cubicBezTo>
                <a:cubicBezTo>
                  <a:pt x="1170200" y="307377"/>
                  <a:pt x="1143237" y="315372"/>
                  <a:pt x="1116758" y="318104"/>
                </a:cubicBezTo>
                <a:cubicBezTo>
                  <a:pt x="1090278" y="320836"/>
                  <a:pt x="1089081" y="317520"/>
                  <a:pt x="1113165" y="308155"/>
                </a:cubicBezTo>
                <a:cubicBezTo>
                  <a:pt x="1137250" y="298791"/>
                  <a:pt x="1161262" y="287455"/>
                  <a:pt x="1185203" y="274148"/>
                </a:cubicBezTo>
                <a:cubicBezTo>
                  <a:pt x="1209144" y="260840"/>
                  <a:pt x="1226177" y="249683"/>
                  <a:pt x="1236301" y="240678"/>
                </a:cubicBezTo>
                <a:cubicBezTo>
                  <a:pt x="1229977" y="236777"/>
                  <a:pt x="1221649" y="228897"/>
                  <a:pt x="1211317" y="217038"/>
                </a:cubicBezTo>
                <a:cubicBezTo>
                  <a:pt x="1200985" y="205178"/>
                  <a:pt x="1198827" y="198342"/>
                  <a:pt x="1204842" y="196528"/>
                </a:cubicBezTo>
                <a:cubicBezTo>
                  <a:pt x="1210858" y="194714"/>
                  <a:pt x="1220082" y="196248"/>
                  <a:pt x="1232515" y="201131"/>
                </a:cubicBezTo>
                <a:cubicBezTo>
                  <a:pt x="1244948" y="206014"/>
                  <a:pt x="1251516" y="215718"/>
                  <a:pt x="1252219" y="230245"/>
                </a:cubicBezTo>
                <a:cubicBezTo>
                  <a:pt x="1261855" y="220350"/>
                  <a:pt x="1271962" y="208570"/>
                  <a:pt x="1282538" y="194904"/>
                </a:cubicBezTo>
                <a:cubicBezTo>
                  <a:pt x="1293114" y="181237"/>
                  <a:pt x="1298401" y="172354"/>
                  <a:pt x="1298401" y="168252"/>
                </a:cubicBezTo>
                <a:cubicBezTo>
                  <a:pt x="1298401" y="166503"/>
                  <a:pt x="1294243" y="166528"/>
                  <a:pt x="1285926" y="168328"/>
                </a:cubicBezTo>
                <a:cubicBezTo>
                  <a:pt x="1277608" y="170127"/>
                  <a:pt x="1269112" y="171701"/>
                  <a:pt x="1260436" y="173049"/>
                </a:cubicBezTo>
                <a:cubicBezTo>
                  <a:pt x="1251760" y="174397"/>
                  <a:pt x="1244317" y="172375"/>
                  <a:pt x="1238108" y="166983"/>
                </a:cubicBezTo>
                <a:cubicBezTo>
                  <a:pt x="1225173" y="180836"/>
                  <a:pt x="1209535" y="192573"/>
                  <a:pt x="1191194" y="202196"/>
                </a:cubicBezTo>
                <a:cubicBezTo>
                  <a:pt x="1172853" y="211818"/>
                  <a:pt x="1155767" y="218475"/>
                  <a:pt x="1139935" y="222168"/>
                </a:cubicBezTo>
                <a:cubicBezTo>
                  <a:pt x="1124103" y="225861"/>
                  <a:pt x="1124060" y="222645"/>
                  <a:pt x="1139806" y="212521"/>
                </a:cubicBezTo>
                <a:cubicBezTo>
                  <a:pt x="1155551" y="202396"/>
                  <a:pt x="1171616" y="191358"/>
                  <a:pt x="1188000" y="179405"/>
                </a:cubicBezTo>
                <a:cubicBezTo>
                  <a:pt x="1204384" y="167453"/>
                  <a:pt x="1215408" y="156898"/>
                  <a:pt x="1221072" y="147742"/>
                </a:cubicBezTo>
                <a:cubicBezTo>
                  <a:pt x="1226736" y="138586"/>
                  <a:pt x="1229568" y="132373"/>
                  <a:pt x="1229568" y="129104"/>
                </a:cubicBezTo>
                <a:cubicBezTo>
                  <a:pt x="1229568" y="127289"/>
                  <a:pt x="1229839" y="125810"/>
                  <a:pt x="1230378" y="124664"/>
                </a:cubicBezTo>
                <a:lnTo>
                  <a:pt x="1232790" y="122247"/>
                </a:lnTo>
                <a:lnTo>
                  <a:pt x="1191431" y="145086"/>
                </a:lnTo>
                <a:cubicBezTo>
                  <a:pt x="1171742" y="154249"/>
                  <a:pt x="1153153" y="159290"/>
                  <a:pt x="1135665" y="160207"/>
                </a:cubicBezTo>
                <a:cubicBezTo>
                  <a:pt x="1118177" y="161125"/>
                  <a:pt x="1116568" y="158010"/>
                  <a:pt x="1130836" y="150861"/>
                </a:cubicBezTo>
                <a:cubicBezTo>
                  <a:pt x="1145105" y="143713"/>
                  <a:pt x="1159051" y="136847"/>
                  <a:pt x="1172674" y="130265"/>
                </a:cubicBezTo>
                <a:cubicBezTo>
                  <a:pt x="1186297" y="123683"/>
                  <a:pt x="1200759" y="115746"/>
                  <a:pt x="1216060" y="106453"/>
                </a:cubicBezTo>
                <a:cubicBezTo>
                  <a:pt x="1201189" y="95354"/>
                  <a:pt x="1192746" y="86441"/>
                  <a:pt x="1190732" y="79716"/>
                </a:cubicBezTo>
                <a:lnTo>
                  <a:pt x="1192179" y="74080"/>
                </a:lnTo>
                <a:lnTo>
                  <a:pt x="1190560" y="75360"/>
                </a:lnTo>
                <a:cubicBezTo>
                  <a:pt x="1175567" y="86710"/>
                  <a:pt x="1158746" y="94920"/>
                  <a:pt x="1140096" y="99989"/>
                </a:cubicBezTo>
                <a:cubicBezTo>
                  <a:pt x="1121447" y="105059"/>
                  <a:pt x="1120389" y="101882"/>
                  <a:pt x="1136924" y="90460"/>
                </a:cubicBezTo>
                <a:cubicBezTo>
                  <a:pt x="1153458" y="79038"/>
                  <a:pt x="1170340" y="64716"/>
                  <a:pt x="1187570" y="47493"/>
                </a:cubicBezTo>
                <a:cubicBezTo>
                  <a:pt x="1204799" y="30271"/>
                  <a:pt x="1213680" y="17508"/>
                  <a:pt x="1214210" y="9205"/>
                </a:cubicBezTo>
                <a:cubicBezTo>
                  <a:pt x="1214608" y="2978"/>
                  <a:pt x="1216857" y="-89"/>
                  <a:pt x="1220958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4181264" y="4189807"/>
            <a:ext cx="3177135" cy="1333942"/>
          </a:xfrm>
          <a:prstGeom prst="wedgeRoundRectCallout">
            <a:avLst>
              <a:gd name="adj1" fmla="val 88455"/>
              <a:gd name="adj2" fmla="val 30475"/>
              <a:gd name="adj3" fmla="val 16667"/>
            </a:avLst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可以先确定一件上装，然后搭配不同的下装，再确定一件上装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矩形 56"/>
          <p:cNvSpPr>
            <a:spLocks noChangeArrowheads="1"/>
          </p:cNvSpPr>
          <p:nvPr/>
        </p:nvSpPr>
        <p:spPr bwMode="auto">
          <a:xfrm>
            <a:off x="1202334" y="4591024"/>
            <a:ext cx="296438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种穿法。</a:t>
            </a: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36" y="2326190"/>
            <a:ext cx="6784558" cy="15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弧形 1"/>
          <p:cNvSpPr/>
          <p:nvPr/>
        </p:nvSpPr>
        <p:spPr>
          <a:xfrm flipV="1">
            <a:off x="1911084" y="3274937"/>
            <a:ext cx="3168352" cy="664243"/>
          </a:xfrm>
          <a:prstGeom prst="arc">
            <a:avLst>
              <a:gd name="adj1" fmla="val 11031036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弧形 28"/>
          <p:cNvSpPr/>
          <p:nvPr/>
        </p:nvSpPr>
        <p:spPr>
          <a:xfrm flipV="1">
            <a:off x="1951008" y="3203148"/>
            <a:ext cx="4824536" cy="899848"/>
          </a:xfrm>
          <a:prstGeom prst="arc">
            <a:avLst>
              <a:gd name="adj1" fmla="val 10930007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弧形 29"/>
          <p:cNvSpPr/>
          <p:nvPr/>
        </p:nvSpPr>
        <p:spPr>
          <a:xfrm flipV="1">
            <a:off x="1930394" y="3231599"/>
            <a:ext cx="6029363" cy="899848"/>
          </a:xfrm>
          <a:prstGeom prst="arc">
            <a:avLst>
              <a:gd name="adj1" fmla="val 10944581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弧形 31"/>
          <p:cNvSpPr/>
          <p:nvPr/>
        </p:nvSpPr>
        <p:spPr>
          <a:xfrm flipH="1">
            <a:off x="3448404" y="2146368"/>
            <a:ext cx="1775048" cy="664243"/>
          </a:xfrm>
          <a:prstGeom prst="arc">
            <a:avLst>
              <a:gd name="adj1" fmla="val 11031036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弧形 32"/>
          <p:cNvSpPr/>
          <p:nvPr/>
        </p:nvSpPr>
        <p:spPr>
          <a:xfrm flipH="1">
            <a:off x="3495260" y="2089454"/>
            <a:ext cx="3168352" cy="664243"/>
          </a:xfrm>
          <a:prstGeom prst="arc">
            <a:avLst>
              <a:gd name="adj1" fmla="val 11031036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弧形 33"/>
          <p:cNvSpPr/>
          <p:nvPr/>
        </p:nvSpPr>
        <p:spPr>
          <a:xfrm flipH="1">
            <a:off x="3519323" y="2042585"/>
            <a:ext cx="4440432" cy="664243"/>
          </a:xfrm>
          <a:prstGeom prst="arc">
            <a:avLst>
              <a:gd name="adj1" fmla="val 10853279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2" grpId="0"/>
      <p:bldP spid="2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40" y="2038093"/>
            <a:ext cx="5982311" cy="138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23"/>
          <p:cNvSpPr txBox="1"/>
          <p:nvPr/>
        </p:nvSpPr>
        <p:spPr>
          <a:xfrm>
            <a:off x="2869228" y="1624447"/>
            <a:ext cx="3005534" cy="323766"/>
          </a:xfrm>
          <a:custGeom>
            <a:avLst/>
            <a:gdLst/>
            <a:ahLst/>
            <a:cxnLst/>
            <a:rect l="l" t="t" r="r" b="b"/>
            <a:pathLst>
              <a:path w="3005534" h="323766">
                <a:moveTo>
                  <a:pt x="2912205" y="243775"/>
                </a:moveTo>
                <a:lnTo>
                  <a:pt x="2958258" y="243775"/>
                </a:lnTo>
                <a:lnTo>
                  <a:pt x="2958258" y="289807"/>
                </a:lnTo>
                <a:lnTo>
                  <a:pt x="2912205" y="289807"/>
                </a:lnTo>
                <a:close/>
                <a:moveTo>
                  <a:pt x="537651" y="220096"/>
                </a:moveTo>
                <a:cubicBezTo>
                  <a:pt x="538810" y="219430"/>
                  <a:pt x="540879" y="219508"/>
                  <a:pt x="543856" y="220329"/>
                </a:cubicBezTo>
                <a:cubicBezTo>
                  <a:pt x="555766" y="223613"/>
                  <a:pt x="566739" y="227528"/>
                  <a:pt x="576777" y="232073"/>
                </a:cubicBezTo>
                <a:cubicBezTo>
                  <a:pt x="588092" y="236806"/>
                  <a:pt x="598005" y="243660"/>
                  <a:pt x="606515" y="252637"/>
                </a:cubicBezTo>
                <a:cubicBezTo>
                  <a:pt x="615026" y="261614"/>
                  <a:pt x="618715" y="273201"/>
                  <a:pt x="617582" y="287398"/>
                </a:cubicBezTo>
                <a:cubicBezTo>
                  <a:pt x="616450" y="301595"/>
                  <a:pt x="609491" y="303398"/>
                  <a:pt x="596707" y="292808"/>
                </a:cubicBezTo>
                <a:cubicBezTo>
                  <a:pt x="583923" y="282218"/>
                  <a:pt x="568941" y="266669"/>
                  <a:pt x="551761" y="246163"/>
                </a:cubicBezTo>
                <a:cubicBezTo>
                  <a:pt x="538876" y="230783"/>
                  <a:pt x="534173" y="222094"/>
                  <a:pt x="537651" y="220096"/>
                </a:cubicBezTo>
                <a:close/>
                <a:moveTo>
                  <a:pt x="467898" y="216253"/>
                </a:moveTo>
                <a:cubicBezTo>
                  <a:pt x="472139" y="216224"/>
                  <a:pt x="478612" y="218278"/>
                  <a:pt x="487316" y="222415"/>
                </a:cubicBezTo>
                <a:cubicBezTo>
                  <a:pt x="502402" y="232884"/>
                  <a:pt x="506726" y="239874"/>
                  <a:pt x="500287" y="243388"/>
                </a:cubicBezTo>
                <a:cubicBezTo>
                  <a:pt x="493848" y="246901"/>
                  <a:pt x="487531" y="251981"/>
                  <a:pt x="481336" y="258628"/>
                </a:cubicBezTo>
                <a:cubicBezTo>
                  <a:pt x="475141" y="265275"/>
                  <a:pt x="465888" y="273613"/>
                  <a:pt x="453577" y="283644"/>
                </a:cubicBezTo>
                <a:cubicBezTo>
                  <a:pt x="441266" y="293675"/>
                  <a:pt x="427761" y="301484"/>
                  <a:pt x="413062" y="307069"/>
                </a:cubicBezTo>
                <a:cubicBezTo>
                  <a:pt x="398364" y="312655"/>
                  <a:pt x="397184" y="309138"/>
                  <a:pt x="409524" y="296518"/>
                </a:cubicBezTo>
                <a:cubicBezTo>
                  <a:pt x="421864" y="283899"/>
                  <a:pt x="433784" y="270520"/>
                  <a:pt x="445285" y="256380"/>
                </a:cubicBezTo>
                <a:cubicBezTo>
                  <a:pt x="456786" y="242241"/>
                  <a:pt x="462314" y="230976"/>
                  <a:pt x="461869" y="222587"/>
                </a:cubicBezTo>
                <a:cubicBezTo>
                  <a:pt x="461647" y="218393"/>
                  <a:pt x="463657" y="216281"/>
                  <a:pt x="467898" y="216253"/>
                </a:cubicBezTo>
                <a:close/>
                <a:moveTo>
                  <a:pt x="2590870" y="157129"/>
                </a:moveTo>
                <a:cubicBezTo>
                  <a:pt x="2593435" y="157841"/>
                  <a:pt x="2589295" y="170654"/>
                  <a:pt x="2578451" y="195570"/>
                </a:cubicBezTo>
                <a:cubicBezTo>
                  <a:pt x="2566018" y="223978"/>
                  <a:pt x="2558460" y="245887"/>
                  <a:pt x="2555779" y="261295"/>
                </a:cubicBezTo>
                <a:cubicBezTo>
                  <a:pt x="2553097" y="276704"/>
                  <a:pt x="2547544" y="280486"/>
                  <a:pt x="2539119" y="272642"/>
                </a:cubicBezTo>
                <a:cubicBezTo>
                  <a:pt x="2530694" y="264798"/>
                  <a:pt x="2524833" y="256007"/>
                  <a:pt x="2521534" y="246270"/>
                </a:cubicBezTo>
                <a:cubicBezTo>
                  <a:pt x="2518236" y="236533"/>
                  <a:pt x="2519484" y="230654"/>
                  <a:pt x="2525277" y="228632"/>
                </a:cubicBezTo>
                <a:cubicBezTo>
                  <a:pt x="2531071" y="226610"/>
                  <a:pt x="2537230" y="221677"/>
                  <a:pt x="2543754" y="213833"/>
                </a:cubicBezTo>
                <a:cubicBezTo>
                  <a:pt x="2550279" y="205989"/>
                  <a:pt x="2562031" y="191017"/>
                  <a:pt x="2579010" y="168919"/>
                </a:cubicBezTo>
                <a:cubicBezTo>
                  <a:pt x="2585377" y="160632"/>
                  <a:pt x="2589330" y="156702"/>
                  <a:pt x="2590870" y="157129"/>
                </a:cubicBezTo>
                <a:close/>
                <a:moveTo>
                  <a:pt x="244632" y="130869"/>
                </a:moveTo>
                <a:cubicBezTo>
                  <a:pt x="260812" y="129785"/>
                  <a:pt x="274384" y="132158"/>
                  <a:pt x="285349" y="137987"/>
                </a:cubicBezTo>
                <a:cubicBezTo>
                  <a:pt x="299969" y="145760"/>
                  <a:pt x="306408" y="152758"/>
                  <a:pt x="304665" y="158981"/>
                </a:cubicBezTo>
                <a:cubicBezTo>
                  <a:pt x="302923" y="165205"/>
                  <a:pt x="295889" y="167869"/>
                  <a:pt x="283564" y="166972"/>
                </a:cubicBezTo>
                <a:cubicBezTo>
                  <a:pt x="271238" y="166076"/>
                  <a:pt x="253919" y="165628"/>
                  <a:pt x="231606" y="165628"/>
                </a:cubicBezTo>
                <a:cubicBezTo>
                  <a:pt x="209321" y="165628"/>
                  <a:pt x="185380" y="166750"/>
                  <a:pt x="159783" y="168994"/>
                </a:cubicBezTo>
                <a:cubicBezTo>
                  <a:pt x="134185" y="171239"/>
                  <a:pt x="112761" y="173909"/>
                  <a:pt x="95510" y="177007"/>
                </a:cubicBezTo>
                <a:cubicBezTo>
                  <a:pt x="78258" y="180104"/>
                  <a:pt x="63201" y="183030"/>
                  <a:pt x="50338" y="185783"/>
                </a:cubicBezTo>
                <a:cubicBezTo>
                  <a:pt x="37475" y="188537"/>
                  <a:pt x="24088" y="185547"/>
                  <a:pt x="10178" y="176813"/>
                </a:cubicBezTo>
                <a:cubicBezTo>
                  <a:pt x="-2427" y="162946"/>
                  <a:pt x="-3323" y="156698"/>
                  <a:pt x="7490" y="158067"/>
                </a:cubicBezTo>
                <a:cubicBezTo>
                  <a:pt x="18302" y="159437"/>
                  <a:pt x="36826" y="159006"/>
                  <a:pt x="63061" y="156777"/>
                </a:cubicBezTo>
                <a:cubicBezTo>
                  <a:pt x="89297" y="154547"/>
                  <a:pt x="117303" y="151173"/>
                  <a:pt x="147081" y="146656"/>
                </a:cubicBezTo>
                <a:cubicBezTo>
                  <a:pt x="176858" y="142139"/>
                  <a:pt x="203692" y="137622"/>
                  <a:pt x="227583" y="133104"/>
                </a:cubicBezTo>
                <a:cubicBezTo>
                  <a:pt x="233556" y="131975"/>
                  <a:pt x="239239" y="131230"/>
                  <a:pt x="244632" y="130869"/>
                </a:cubicBezTo>
                <a:close/>
                <a:moveTo>
                  <a:pt x="1992535" y="121080"/>
                </a:moveTo>
                <a:lnTo>
                  <a:pt x="1956247" y="124737"/>
                </a:lnTo>
                <a:cubicBezTo>
                  <a:pt x="1958900" y="149058"/>
                  <a:pt x="1960557" y="163534"/>
                  <a:pt x="1961216" y="168166"/>
                </a:cubicBezTo>
                <a:lnTo>
                  <a:pt x="1992535" y="164682"/>
                </a:lnTo>
                <a:close/>
                <a:moveTo>
                  <a:pt x="527325" y="119725"/>
                </a:moveTo>
                <a:cubicBezTo>
                  <a:pt x="512569" y="123281"/>
                  <a:pt x="499061" y="126214"/>
                  <a:pt x="486800" y="128523"/>
                </a:cubicBezTo>
                <a:cubicBezTo>
                  <a:pt x="486040" y="148470"/>
                  <a:pt x="485660" y="165736"/>
                  <a:pt x="485660" y="180320"/>
                </a:cubicBezTo>
                <a:cubicBezTo>
                  <a:pt x="500258" y="178584"/>
                  <a:pt x="512426" y="176591"/>
                  <a:pt x="522163" y="174340"/>
                </a:cubicBezTo>
                <a:cubicBezTo>
                  <a:pt x="524730" y="157361"/>
                  <a:pt x="526451" y="139156"/>
                  <a:pt x="527325" y="119725"/>
                </a:cubicBezTo>
                <a:close/>
                <a:moveTo>
                  <a:pt x="2322848" y="118972"/>
                </a:moveTo>
                <a:cubicBezTo>
                  <a:pt x="2331323" y="117567"/>
                  <a:pt x="2338277" y="119402"/>
                  <a:pt x="2343713" y="124479"/>
                </a:cubicBezTo>
                <a:cubicBezTo>
                  <a:pt x="2349147" y="129555"/>
                  <a:pt x="2347513" y="133850"/>
                  <a:pt x="2338808" y="137363"/>
                </a:cubicBezTo>
                <a:cubicBezTo>
                  <a:pt x="2330104" y="140877"/>
                  <a:pt x="2321406" y="142820"/>
                  <a:pt x="2312716" y="143193"/>
                </a:cubicBezTo>
                <a:cubicBezTo>
                  <a:pt x="2321722" y="146763"/>
                  <a:pt x="2325773" y="150754"/>
                  <a:pt x="2324870" y="155163"/>
                </a:cubicBezTo>
                <a:cubicBezTo>
                  <a:pt x="2323966" y="159573"/>
                  <a:pt x="2323514" y="163907"/>
                  <a:pt x="2323514" y="168166"/>
                </a:cubicBezTo>
                <a:lnTo>
                  <a:pt x="2366879" y="164251"/>
                </a:lnTo>
                <a:cubicBezTo>
                  <a:pt x="2379843" y="161455"/>
                  <a:pt x="2389580" y="165485"/>
                  <a:pt x="2396090" y="176340"/>
                </a:cubicBezTo>
                <a:cubicBezTo>
                  <a:pt x="2402601" y="187196"/>
                  <a:pt x="2399263" y="191724"/>
                  <a:pt x="2386077" y="189924"/>
                </a:cubicBezTo>
                <a:cubicBezTo>
                  <a:pt x="2372891" y="188124"/>
                  <a:pt x="2351585" y="188465"/>
                  <a:pt x="2322159" y="190946"/>
                </a:cubicBezTo>
                <a:cubicBezTo>
                  <a:pt x="2322159" y="215525"/>
                  <a:pt x="2322385" y="233450"/>
                  <a:pt x="2322837" y="244721"/>
                </a:cubicBezTo>
                <a:cubicBezTo>
                  <a:pt x="2323289" y="255993"/>
                  <a:pt x="2323514" y="266045"/>
                  <a:pt x="2323514" y="274879"/>
                </a:cubicBezTo>
                <a:cubicBezTo>
                  <a:pt x="2323514" y="284286"/>
                  <a:pt x="2322055" y="292887"/>
                  <a:pt x="2319137" y="300681"/>
                </a:cubicBezTo>
                <a:cubicBezTo>
                  <a:pt x="2316219" y="308474"/>
                  <a:pt x="2311963" y="314684"/>
                  <a:pt x="2306371" y="319308"/>
                </a:cubicBezTo>
                <a:cubicBezTo>
                  <a:pt x="2300778" y="323933"/>
                  <a:pt x="2295637" y="322040"/>
                  <a:pt x="2290948" y="313630"/>
                </a:cubicBezTo>
                <a:cubicBezTo>
                  <a:pt x="2286259" y="305219"/>
                  <a:pt x="2277891" y="297095"/>
                  <a:pt x="2265845" y="289259"/>
                </a:cubicBezTo>
                <a:cubicBezTo>
                  <a:pt x="2253800" y="281422"/>
                  <a:pt x="2253767" y="278625"/>
                  <a:pt x="2265748" y="280870"/>
                </a:cubicBezTo>
                <a:cubicBezTo>
                  <a:pt x="2277730" y="283114"/>
                  <a:pt x="2285828" y="283555"/>
                  <a:pt x="2290044" y="282192"/>
                </a:cubicBezTo>
                <a:cubicBezTo>
                  <a:pt x="2294260" y="280830"/>
                  <a:pt x="2296368" y="270290"/>
                  <a:pt x="2296368" y="250572"/>
                </a:cubicBezTo>
                <a:lnTo>
                  <a:pt x="2296368" y="198023"/>
                </a:lnTo>
                <a:cubicBezTo>
                  <a:pt x="2277583" y="225240"/>
                  <a:pt x="2257851" y="245284"/>
                  <a:pt x="2237172" y="258155"/>
                </a:cubicBezTo>
                <a:cubicBezTo>
                  <a:pt x="2216494" y="271025"/>
                  <a:pt x="2195317" y="279744"/>
                  <a:pt x="2173641" y="284311"/>
                </a:cubicBezTo>
                <a:cubicBezTo>
                  <a:pt x="2151966" y="288879"/>
                  <a:pt x="2147893" y="286986"/>
                  <a:pt x="2161423" y="278632"/>
                </a:cubicBezTo>
                <a:cubicBezTo>
                  <a:pt x="2174953" y="270279"/>
                  <a:pt x="2192639" y="259420"/>
                  <a:pt x="2214479" y="246055"/>
                </a:cubicBezTo>
                <a:cubicBezTo>
                  <a:pt x="2236319" y="232690"/>
                  <a:pt x="2256417" y="215776"/>
                  <a:pt x="2274772" y="195312"/>
                </a:cubicBezTo>
                <a:cubicBezTo>
                  <a:pt x="2241560" y="200632"/>
                  <a:pt x="2221724" y="205114"/>
                  <a:pt x="2215264" y="208756"/>
                </a:cubicBezTo>
                <a:cubicBezTo>
                  <a:pt x="2208804" y="212399"/>
                  <a:pt x="2203462" y="212567"/>
                  <a:pt x="2199239" y="209262"/>
                </a:cubicBezTo>
                <a:cubicBezTo>
                  <a:pt x="2195015" y="205956"/>
                  <a:pt x="2192373" y="202289"/>
                  <a:pt x="2191312" y="198259"/>
                </a:cubicBezTo>
                <a:cubicBezTo>
                  <a:pt x="2190251" y="194230"/>
                  <a:pt x="2190889" y="190756"/>
                  <a:pt x="2193226" y="187837"/>
                </a:cubicBezTo>
                <a:cubicBezTo>
                  <a:pt x="2195564" y="184919"/>
                  <a:pt x="2198264" y="179592"/>
                  <a:pt x="2201325" y="171855"/>
                </a:cubicBezTo>
                <a:cubicBezTo>
                  <a:pt x="2204387" y="164119"/>
                  <a:pt x="2205018" y="156397"/>
                  <a:pt x="2203218" y="148689"/>
                </a:cubicBezTo>
                <a:cubicBezTo>
                  <a:pt x="2201418" y="140981"/>
                  <a:pt x="2206846" y="140963"/>
                  <a:pt x="2219501" y="148635"/>
                </a:cubicBezTo>
                <a:cubicBezTo>
                  <a:pt x="2232156" y="156307"/>
                  <a:pt x="2236548" y="162369"/>
                  <a:pt x="2232676" y="166822"/>
                </a:cubicBezTo>
                <a:cubicBezTo>
                  <a:pt x="2228805" y="171274"/>
                  <a:pt x="2225653" y="174860"/>
                  <a:pt x="2223223" y="177577"/>
                </a:cubicBezTo>
                <a:cubicBezTo>
                  <a:pt x="2220792" y="180294"/>
                  <a:pt x="2222111" y="181675"/>
                  <a:pt x="2227180" y="181718"/>
                </a:cubicBezTo>
                <a:cubicBezTo>
                  <a:pt x="2232250" y="181761"/>
                  <a:pt x="2238681" y="181320"/>
                  <a:pt x="2246475" y="180395"/>
                </a:cubicBezTo>
                <a:cubicBezTo>
                  <a:pt x="2254269" y="179470"/>
                  <a:pt x="2271345" y="176548"/>
                  <a:pt x="2297702" y="171629"/>
                </a:cubicBezTo>
                <a:cubicBezTo>
                  <a:pt x="2296870" y="160387"/>
                  <a:pt x="2294827" y="152084"/>
                  <a:pt x="2291572" y="146720"/>
                </a:cubicBezTo>
                <a:lnTo>
                  <a:pt x="2267136" y="149431"/>
                </a:lnTo>
                <a:cubicBezTo>
                  <a:pt x="2257256" y="150334"/>
                  <a:pt x="2248182" y="147735"/>
                  <a:pt x="2239915" y="141633"/>
                </a:cubicBezTo>
                <a:cubicBezTo>
                  <a:pt x="2231648" y="135532"/>
                  <a:pt x="2231877" y="132147"/>
                  <a:pt x="2240603" y="131480"/>
                </a:cubicBezTo>
                <a:cubicBezTo>
                  <a:pt x="2249329" y="130814"/>
                  <a:pt x="2259496" y="129813"/>
                  <a:pt x="2271105" y="128480"/>
                </a:cubicBezTo>
                <a:cubicBezTo>
                  <a:pt x="2282713" y="127146"/>
                  <a:pt x="2292120" y="125579"/>
                  <a:pt x="2299326" y="123780"/>
                </a:cubicBezTo>
                <a:cubicBezTo>
                  <a:pt x="2306532" y="121980"/>
                  <a:pt x="2314373" y="120377"/>
                  <a:pt x="2322848" y="118972"/>
                </a:cubicBezTo>
                <a:close/>
                <a:moveTo>
                  <a:pt x="1621084" y="114027"/>
                </a:moveTo>
                <a:cubicBezTo>
                  <a:pt x="1622987" y="114248"/>
                  <a:pt x="1625301" y="114828"/>
                  <a:pt x="1628026" y="115767"/>
                </a:cubicBezTo>
                <a:cubicBezTo>
                  <a:pt x="1636214" y="118836"/>
                  <a:pt x="1642986" y="123540"/>
                  <a:pt x="1648342" y="129878"/>
                </a:cubicBezTo>
                <a:cubicBezTo>
                  <a:pt x="1653698" y="136216"/>
                  <a:pt x="1653756" y="141719"/>
                  <a:pt x="1648514" y="146387"/>
                </a:cubicBezTo>
                <a:cubicBezTo>
                  <a:pt x="1643273" y="151055"/>
                  <a:pt x="1635267" y="163481"/>
                  <a:pt x="1624498" y="183664"/>
                </a:cubicBezTo>
                <a:cubicBezTo>
                  <a:pt x="1613728" y="203848"/>
                  <a:pt x="1600596" y="222376"/>
                  <a:pt x="1585102" y="239247"/>
                </a:cubicBezTo>
                <a:cubicBezTo>
                  <a:pt x="1569607" y="256118"/>
                  <a:pt x="1551083" y="271201"/>
                  <a:pt x="1529530" y="284494"/>
                </a:cubicBezTo>
                <a:cubicBezTo>
                  <a:pt x="1507976" y="297787"/>
                  <a:pt x="1484785" y="307169"/>
                  <a:pt x="1459955" y="312640"/>
                </a:cubicBezTo>
                <a:cubicBezTo>
                  <a:pt x="1435125" y="318111"/>
                  <a:pt x="1433519" y="315315"/>
                  <a:pt x="1455136" y="304251"/>
                </a:cubicBezTo>
                <a:cubicBezTo>
                  <a:pt x="1476754" y="293188"/>
                  <a:pt x="1497816" y="279636"/>
                  <a:pt x="1518323" y="263597"/>
                </a:cubicBezTo>
                <a:cubicBezTo>
                  <a:pt x="1538829" y="247557"/>
                  <a:pt x="1556411" y="231324"/>
                  <a:pt x="1571066" y="214897"/>
                </a:cubicBezTo>
                <a:cubicBezTo>
                  <a:pt x="1585722" y="198471"/>
                  <a:pt x="1597280" y="180775"/>
                  <a:pt x="1605741" y="161810"/>
                </a:cubicBezTo>
                <a:cubicBezTo>
                  <a:pt x="1614202" y="142845"/>
                  <a:pt x="1617306" y="129491"/>
                  <a:pt x="1615055" y="121747"/>
                </a:cubicBezTo>
                <a:cubicBezTo>
                  <a:pt x="1613366" y="115939"/>
                  <a:pt x="1615376" y="113366"/>
                  <a:pt x="1621084" y="114027"/>
                </a:cubicBezTo>
                <a:close/>
                <a:moveTo>
                  <a:pt x="2040783" y="111637"/>
                </a:moveTo>
                <a:cubicBezTo>
                  <a:pt x="2036180" y="112541"/>
                  <a:pt x="2028694" y="114096"/>
                  <a:pt x="2018326" y="116305"/>
                </a:cubicBezTo>
                <a:lnTo>
                  <a:pt x="2018326" y="160057"/>
                </a:lnTo>
                <a:cubicBezTo>
                  <a:pt x="2027533" y="159239"/>
                  <a:pt x="2036997" y="157712"/>
                  <a:pt x="2046720" y="155475"/>
                </a:cubicBezTo>
                <a:cubicBezTo>
                  <a:pt x="2049287" y="131957"/>
                  <a:pt x="2050090" y="118546"/>
                  <a:pt x="2049129" y="115240"/>
                </a:cubicBezTo>
                <a:cubicBezTo>
                  <a:pt x="2048168" y="111935"/>
                  <a:pt x="2045386" y="110734"/>
                  <a:pt x="2040783" y="111637"/>
                </a:cubicBezTo>
                <a:close/>
                <a:moveTo>
                  <a:pt x="2529690" y="109661"/>
                </a:moveTo>
                <a:cubicBezTo>
                  <a:pt x="2532097" y="109792"/>
                  <a:pt x="2535007" y="110278"/>
                  <a:pt x="2538420" y="111121"/>
                </a:cubicBezTo>
                <a:cubicBezTo>
                  <a:pt x="2552072" y="114491"/>
                  <a:pt x="2560869" y="119725"/>
                  <a:pt x="2564813" y="126823"/>
                </a:cubicBezTo>
                <a:cubicBezTo>
                  <a:pt x="2568757" y="133922"/>
                  <a:pt x="2568667" y="141264"/>
                  <a:pt x="2564544" y="148850"/>
                </a:cubicBezTo>
                <a:cubicBezTo>
                  <a:pt x="2560421" y="156436"/>
                  <a:pt x="2550544" y="153848"/>
                  <a:pt x="2534914" y="141085"/>
                </a:cubicBezTo>
                <a:cubicBezTo>
                  <a:pt x="2528489" y="133771"/>
                  <a:pt x="2524055" y="126106"/>
                  <a:pt x="2521610" y="118090"/>
                </a:cubicBezTo>
                <a:cubicBezTo>
                  <a:pt x="2519776" y="112078"/>
                  <a:pt x="2522469" y="109268"/>
                  <a:pt x="2529690" y="109661"/>
                </a:cubicBezTo>
                <a:close/>
                <a:moveTo>
                  <a:pt x="1485496" y="85395"/>
                </a:moveTo>
                <a:cubicBezTo>
                  <a:pt x="1487419" y="85169"/>
                  <a:pt x="1489800" y="86599"/>
                  <a:pt x="1492640" y="89686"/>
                </a:cubicBezTo>
                <a:cubicBezTo>
                  <a:pt x="1498318" y="95859"/>
                  <a:pt x="1501158" y="104947"/>
                  <a:pt x="1501158" y="116950"/>
                </a:cubicBezTo>
                <a:cubicBezTo>
                  <a:pt x="1501158" y="128365"/>
                  <a:pt x="1496626" y="142031"/>
                  <a:pt x="1487563" y="157949"/>
                </a:cubicBezTo>
                <a:cubicBezTo>
                  <a:pt x="1478500" y="173866"/>
                  <a:pt x="1471050" y="176684"/>
                  <a:pt x="1465214" y="166402"/>
                </a:cubicBezTo>
                <a:cubicBezTo>
                  <a:pt x="1459378" y="156120"/>
                  <a:pt x="1458266" y="147699"/>
                  <a:pt x="1461880" y="141139"/>
                </a:cubicBezTo>
                <a:cubicBezTo>
                  <a:pt x="1465494" y="134578"/>
                  <a:pt x="1469150" y="126214"/>
                  <a:pt x="1472850" y="116047"/>
                </a:cubicBezTo>
                <a:cubicBezTo>
                  <a:pt x="1476335" y="106453"/>
                  <a:pt x="1479085" y="98118"/>
                  <a:pt x="1481099" y="91041"/>
                </a:cubicBezTo>
                <a:cubicBezTo>
                  <a:pt x="1482107" y="87503"/>
                  <a:pt x="1483572" y="85620"/>
                  <a:pt x="1485496" y="85395"/>
                </a:cubicBezTo>
                <a:close/>
                <a:moveTo>
                  <a:pt x="2242552" y="79901"/>
                </a:moveTo>
                <a:cubicBezTo>
                  <a:pt x="2246250" y="80086"/>
                  <a:pt x="2251648" y="81896"/>
                  <a:pt x="2258747" y="85330"/>
                </a:cubicBezTo>
                <a:cubicBezTo>
                  <a:pt x="2267738" y="93834"/>
                  <a:pt x="2269878" y="99351"/>
                  <a:pt x="2265168" y="101882"/>
                </a:cubicBezTo>
                <a:cubicBezTo>
                  <a:pt x="2260457" y="104413"/>
                  <a:pt x="2252900" y="109526"/>
                  <a:pt x="2242496" y="117219"/>
                </a:cubicBezTo>
                <a:cubicBezTo>
                  <a:pt x="2232092" y="124913"/>
                  <a:pt x="2222495" y="129953"/>
                  <a:pt x="2213704" y="132341"/>
                </a:cubicBezTo>
                <a:cubicBezTo>
                  <a:pt x="2204914" y="134728"/>
                  <a:pt x="2203996" y="132086"/>
                  <a:pt x="2210951" y="124414"/>
                </a:cubicBezTo>
                <a:cubicBezTo>
                  <a:pt x="2217906" y="116742"/>
                  <a:pt x="2223764" y="109658"/>
                  <a:pt x="2228525" y="103162"/>
                </a:cubicBezTo>
                <a:cubicBezTo>
                  <a:pt x="2233286" y="96666"/>
                  <a:pt x="2235964" y="90353"/>
                  <a:pt x="2236559" y="84222"/>
                </a:cubicBezTo>
                <a:cubicBezTo>
                  <a:pt x="2236857" y="81157"/>
                  <a:pt x="2238854" y="79717"/>
                  <a:pt x="2242552" y="79901"/>
                </a:cubicBezTo>
                <a:close/>
                <a:moveTo>
                  <a:pt x="2309941" y="75048"/>
                </a:moveTo>
                <a:cubicBezTo>
                  <a:pt x="2320639" y="75048"/>
                  <a:pt x="2330975" y="77568"/>
                  <a:pt x="2340949" y="82609"/>
                </a:cubicBezTo>
                <a:cubicBezTo>
                  <a:pt x="2350922" y="87650"/>
                  <a:pt x="2355045" y="94873"/>
                  <a:pt x="2353317" y="104281"/>
                </a:cubicBezTo>
                <a:cubicBezTo>
                  <a:pt x="2351589" y="113688"/>
                  <a:pt x="2341784" y="113688"/>
                  <a:pt x="2323902" y="104281"/>
                </a:cubicBezTo>
                <a:cubicBezTo>
                  <a:pt x="2313663" y="97741"/>
                  <a:pt x="2305837" y="91235"/>
                  <a:pt x="2300423" y="84760"/>
                </a:cubicBezTo>
                <a:cubicBezTo>
                  <a:pt x="2295010" y="78285"/>
                  <a:pt x="2298182" y="75048"/>
                  <a:pt x="2309941" y="75048"/>
                </a:cubicBezTo>
                <a:close/>
                <a:moveTo>
                  <a:pt x="1656075" y="69681"/>
                </a:moveTo>
                <a:cubicBezTo>
                  <a:pt x="1660105" y="68742"/>
                  <a:pt x="1668709" y="70595"/>
                  <a:pt x="1681887" y="75242"/>
                </a:cubicBezTo>
                <a:cubicBezTo>
                  <a:pt x="1697174" y="78310"/>
                  <a:pt x="1705068" y="86492"/>
                  <a:pt x="1705570" y="99785"/>
                </a:cubicBezTo>
                <a:cubicBezTo>
                  <a:pt x="1706072" y="113078"/>
                  <a:pt x="1700354" y="117172"/>
                  <a:pt x="1688416" y="112067"/>
                </a:cubicBezTo>
                <a:cubicBezTo>
                  <a:pt x="1676478" y="106962"/>
                  <a:pt x="1663177" y="99197"/>
                  <a:pt x="1648514" y="88772"/>
                </a:cubicBezTo>
                <a:cubicBezTo>
                  <a:pt x="1633851" y="78346"/>
                  <a:pt x="1630438" y="72793"/>
                  <a:pt x="1638275" y="72112"/>
                </a:cubicBezTo>
                <a:cubicBezTo>
                  <a:pt x="1646112" y="71431"/>
                  <a:pt x="1652045" y="70621"/>
                  <a:pt x="1656075" y="69681"/>
                </a:cubicBezTo>
                <a:close/>
                <a:moveTo>
                  <a:pt x="1224729" y="46848"/>
                </a:moveTo>
                <a:cubicBezTo>
                  <a:pt x="1220835" y="50677"/>
                  <a:pt x="1216041" y="54967"/>
                  <a:pt x="1210346" y="59719"/>
                </a:cubicBezTo>
                <a:lnTo>
                  <a:pt x="1193765" y="72826"/>
                </a:lnTo>
                <a:lnTo>
                  <a:pt x="1203810" y="72499"/>
                </a:lnTo>
                <a:cubicBezTo>
                  <a:pt x="1214544" y="74414"/>
                  <a:pt x="1222445" y="77934"/>
                  <a:pt x="1227514" y="83061"/>
                </a:cubicBezTo>
                <a:cubicBezTo>
                  <a:pt x="1232584" y="88187"/>
                  <a:pt x="1234666" y="92256"/>
                  <a:pt x="1233763" y="95268"/>
                </a:cubicBezTo>
                <a:cubicBezTo>
                  <a:pt x="1235986" y="91582"/>
                  <a:pt x="1241503" y="84889"/>
                  <a:pt x="1250315" y="75188"/>
                </a:cubicBezTo>
                <a:cubicBezTo>
                  <a:pt x="1259127" y="65487"/>
                  <a:pt x="1264394" y="58786"/>
                  <a:pt x="1266115" y="55087"/>
                </a:cubicBezTo>
                <a:cubicBezTo>
                  <a:pt x="1267835" y="51387"/>
                  <a:pt x="1266473" y="49537"/>
                  <a:pt x="1262028" y="49537"/>
                </a:cubicBezTo>
                <a:cubicBezTo>
                  <a:pt x="1256119" y="49537"/>
                  <a:pt x="1249788" y="49989"/>
                  <a:pt x="1243034" y="50892"/>
                </a:cubicBezTo>
                <a:cubicBezTo>
                  <a:pt x="1236280" y="51795"/>
                  <a:pt x="1230178" y="50447"/>
                  <a:pt x="1224729" y="46848"/>
                </a:cubicBezTo>
                <a:close/>
                <a:moveTo>
                  <a:pt x="2570320" y="46773"/>
                </a:moveTo>
                <a:cubicBezTo>
                  <a:pt x="2580042" y="47726"/>
                  <a:pt x="2588840" y="51666"/>
                  <a:pt x="2596713" y="58593"/>
                </a:cubicBezTo>
                <a:cubicBezTo>
                  <a:pt x="2604586" y="65519"/>
                  <a:pt x="2607651" y="74740"/>
                  <a:pt x="2605909" y="86255"/>
                </a:cubicBezTo>
                <a:cubicBezTo>
                  <a:pt x="2604166" y="97770"/>
                  <a:pt x="2595387" y="97211"/>
                  <a:pt x="2579569" y="84577"/>
                </a:cubicBezTo>
                <a:cubicBezTo>
                  <a:pt x="2570435" y="77264"/>
                  <a:pt x="2564179" y="68896"/>
                  <a:pt x="2560801" y="59475"/>
                </a:cubicBezTo>
                <a:cubicBezTo>
                  <a:pt x="2557424" y="50053"/>
                  <a:pt x="2560597" y="45819"/>
                  <a:pt x="2570320" y="46773"/>
                </a:cubicBezTo>
                <a:close/>
                <a:moveTo>
                  <a:pt x="2376771" y="35521"/>
                </a:moveTo>
                <a:cubicBezTo>
                  <a:pt x="2381272" y="34619"/>
                  <a:pt x="2387346" y="36502"/>
                  <a:pt x="2394993" y="41169"/>
                </a:cubicBezTo>
                <a:cubicBezTo>
                  <a:pt x="2405189" y="47393"/>
                  <a:pt x="2413374" y="53380"/>
                  <a:pt x="2419547" y="59130"/>
                </a:cubicBezTo>
                <a:cubicBezTo>
                  <a:pt x="2425721" y="64881"/>
                  <a:pt x="2423491" y="69380"/>
                  <a:pt x="2412858" y="72628"/>
                </a:cubicBezTo>
                <a:cubicBezTo>
                  <a:pt x="2402224" y="75876"/>
                  <a:pt x="2390723" y="81616"/>
                  <a:pt x="2378355" y="89847"/>
                </a:cubicBezTo>
                <a:cubicBezTo>
                  <a:pt x="2365987" y="98078"/>
                  <a:pt x="2361828" y="96942"/>
                  <a:pt x="2365879" y="86438"/>
                </a:cubicBezTo>
                <a:cubicBezTo>
                  <a:pt x="2369930" y="75934"/>
                  <a:pt x="2371956" y="68559"/>
                  <a:pt x="2371956" y="64314"/>
                </a:cubicBezTo>
                <a:cubicBezTo>
                  <a:pt x="2371956" y="62049"/>
                  <a:pt x="2370579" y="60597"/>
                  <a:pt x="2367826" y="59959"/>
                </a:cubicBezTo>
                <a:cubicBezTo>
                  <a:pt x="2365072" y="59320"/>
                  <a:pt x="2356375" y="59901"/>
                  <a:pt x="2341734" y="61701"/>
                </a:cubicBezTo>
                <a:cubicBezTo>
                  <a:pt x="2327092" y="63501"/>
                  <a:pt x="2306959" y="65748"/>
                  <a:pt x="2281333" y="68444"/>
                </a:cubicBezTo>
                <a:cubicBezTo>
                  <a:pt x="2255707" y="71140"/>
                  <a:pt x="2237064" y="73162"/>
                  <a:pt x="2225406" y="74510"/>
                </a:cubicBezTo>
                <a:cubicBezTo>
                  <a:pt x="2213747" y="75858"/>
                  <a:pt x="2206548" y="75184"/>
                  <a:pt x="2203810" y="72488"/>
                </a:cubicBezTo>
                <a:cubicBezTo>
                  <a:pt x="2202505" y="82412"/>
                  <a:pt x="2197288" y="93443"/>
                  <a:pt x="2188161" y="105582"/>
                </a:cubicBezTo>
                <a:cubicBezTo>
                  <a:pt x="2179033" y="117721"/>
                  <a:pt x="2171612" y="118804"/>
                  <a:pt x="2165898" y="108830"/>
                </a:cubicBezTo>
                <a:cubicBezTo>
                  <a:pt x="2160183" y="98856"/>
                  <a:pt x="2160947" y="90141"/>
                  <a:pt x="2168188" y="82684"/>
                </a:cubicBezTo>
                <a:cubicBezTo>
                  <a:pt x="2175430" y="75227"/>
                  <a:pt x="2180471" y="66462"/>
                  <a:pt x="2183310" y="56388"/>
                </a:cubicBezTo>
                <a:cubicBezTo>
                  <a:pt x="2186150" y="46314"/>
                  <a:pt x="2189914" y="43371"/>
                  <a:pt x="2194603" y="47558"/>
                </a:cubicBezTo>
                <a:cubicBezTo>
                  <a:pt x="2199292" y="51745"/>
                  <a:pt x="2203071" y="55954"/>
                  <a:pt x="2205939" y="60184"/>
                </a:cubicBezTo>
                <a:cubicBezTo>
                  <a:pt x="2226001" y="59367"/>
                  <a:pt x="2256897" y="56241"/>
                  <a:pt x="2298627" y="50806"/>
                </a:cubicBezTo>
                <a:cubicBezTo>
                  <a:pt x="2343469" y="45514"/>
                  <a:pt x="2368191" y="41030"/>
                  <a:pt x="2372795" y="37351"/>
                </a:cubicBezTo>
                <a:cubicBezTo>
                  <a:pt x="2373945" y="36432"/>
                  <a:pt x="2375271" y="35822"/>
                  <a:pt x="2376771" y="35521"/>
                </a:cubicBezTo>
                <a:close/>
                <a:moveTo>
                  <a:pt x="2940770" y="34695"/>
                </a:moveTo>
                <a:cubicBezTo>
                  <a:pt x="2966755" y="30995"/>
                  <a:pt x="2987383" y="43815"/>
                  <a:pt x="3002656" y="73155"/>
                </a:cubicBezTo>
                <a:cubicBezTo>
                  <a:pt x="3011747" y="105119"/>
                  <a:pt x="2999307" y="136840"/>
                  <a:pt x="2965335" y="168317"/>
                </a:cubicBezTo>
                <a:cubicBezTo>
                  <a:pt x="2955211" y="183517"/>
                  <a:pt x="2950149" y="201514"/>
                  <a:pt x="2950149" y="222308"/>
                </a:cubicBezTo>
                <a:lnTo>
                  <a:pt x="2917711" y="222308"/>
                </a:lnTo>
                <a:cubicBezTo>
                  <a:pt x="2916736" y="185798"/>
                  <a:pt x="2931686" y="152550"/>
                  <a:pt x="2962560" y="122564"/>
                </a:cubicBezTo>
                <a:cubicBezTo>
                  <a:pt x="2969487" y="112211"/>
                  <a:pt x="2972512" y="101205"/>
                  <a:pt x="2971638" y="89546"/>
                </a:cubicBezTo>
                <a:cubicBezTo>
                  <a:pt x="2966920" y="73671"/>
                  <a:pt x="2957964" y="66186"/>
                  <a:pt x="2944771" y="67089"/>
                </a:cubicBezTo>
                <a:lnTo>
                  <a:pt x="2939480" y="67089"/>
                </a:lnTo>
                <a:cubicBezTo>
                  <a:pt x="2923204" y="67864"/>
                  <a:pt x="2915517" y="81809"/>
                  <a:pt x="2916421" y="108927"/>
                </a:cubicBezTo>
                <a:lnTo>
                  <a:pt x="2882606" y="108927"/>
                </a:lnTo>
                <a:cubicBezTo>
                  <a:pt x="2881646" y="71814"/>
                  <a:pt x="2893383" y="49028"/>
                  <a:pt x="2917819" y="40567"/>
                </a:cubicBezTo>
                <a:cubicBezTo>
                  <a:pt x="2921791" y="37584"/>
                  <a:pt x="2929442" y="35627"/>
                  <a:pt x="2940770" y="34695"/>
                </a:cubicBezTo>
                <a:close/>
                <a:moveTo>
                  <a:pt x="1895327" y="22527"/>
                </a:moveTo>
                <a:cubicBezTo>
                  <a:pt x="1898729" y="20819"/>
                  <a:pt x="1905897" y="24294"/>
                  <a:pt x="1916830" y="32952"/>
                </a:cubicBezTo>
                <a:cubicBezTo>
                  <a:pt x="1931407" y="44496"/>
                  <a:pt x="1933995" y="51677"/>
                  <a:pt x="1924595" y="54495"/>
                </a:cubicBezTo>
                <a:cubicBezTo>
                  <a:pt x="1915195" y="57313"/>
                  <a:pt x="1907630" y="60041"/>
                  <a:pt x="1901902" y="62680"/>
                </a:cubicBezTo>
                <a:cubicBezTo>
                  <a:pt x="1896173" y="65318"/>
                  <a:pt x="1889092" y="68315"/>
                  <a:pt x="1880660" y="71671"/>
                </a:cubicBezTo>
                <a:cubicBezTo>
                  <a:pt x="1892362" y="77178"/>
                  <a:pt x="1897313" y="81584"/>
                  <a:pt x="1895513" y="84889"/>
                </a:cubicBezTo>
                <a:cubicBezTo>
                  <a:pt x="1893713" y="88194"/>
                  <a:pt x="1892813" y="93454"/>
                  <a:pt x="1892813" y="100667"/>
                </a:cubicBezTo>
                <a:cubicBezTo>
                  <a:pt x="1896728" y="99175"/>
                  <a:pt x="1901669" y="97229"/>
                  <a:pt x="1907634" y="94827"/>
                </a:cubicBezTo>
                <a:cubicBezTo>
                  <a:pt x="1913600" y="92425"/>
                  <a:pt x="1919142" y="93744"/>
                  <a:pt x="1924262" y="98785"/>
                </a:cubicBezTo>
                <a:cubicBezTo>
                  <a:pt x="1929381" y="103825"/>
                  <a:pt x="1928094" y="108099"/>
                  <a:pt x="1920400" y="111605"/>
                </a:cubicBezTo>
                <a:cubicBezTo>
                  <a:pt x="1912707" y="115111"/>
                  <a:pt x="1903511" y="118391"/>
                  <a:pt x="1892813" y="121446"/>
                </a:cubicBezTo>
                <a:lnTo>
                  <a:pt x="1892813" y="148312"/>
                </a:lnTo>
                <a:cubicBezTo>
                  <a:pt x="1901805" y="149072"/>
                  <a:pt x="1910574" y="151474"/>
                  <a:pt x="1919121" y="155518"/>
                </a:cubicBezTo>
                <a:cubicBezTo>
                  <a:pt x="1927667" y="159562"/>
                  <a:pt x="1931356" y="166531"/>
                  <a:pt x="1930188" y="176426"/>
                </a:cubicBezTo>
                <a:cubicBezTo>
                  <a:pt x="1929019" y="186321"/>
                  <a:pt x="1923871" y="188666"/>
                  <a:pt x="1914743" y="183460"/>
                </a:cubicBezTo>
                <a:cubicBezTo>
                  <a:pt x="1905616" y="178255"/>
                  <a:pt x="1898306" y="171859"/>
                  <a:pt x="1892813" y="164273"/>
                </a:cubicBezTo>
                <a:lnTo>
                  <a:pt x="1892813" y="253283"/>
                </a:lnTo>
                <a:cubicBezTo>
                  <a:pt x="1892813" y="261815"/>
                  <a:pt x="1890304" y="271383"/>
                  <a:pt x="1885285" y="281988"/>
                </a:cubicBezTo>
                <a:cubicBezTo>
                  <a:pt x="1880266" y="292593"/>
                  <a:pt x="1874838" y="291212"/>
                  <a:pt x="1869002" y="277847"/>
                </a:cubicBezTo>
                <a:cubicBezTo>
                  <a:pt x="1863165" y="264482"/>
                  <a:pt x="1861373" y="253408"/>
                  <a:pt x="1863624" y="244625"/>
                </a:cubicBezTo>
                <a:cubicBezTo>
                  <a:pt x="1865875" y="235841"/>
                  <a:pt x="1867227" y="223828"/>
                  <a:pt x="1867679" y="208584"/>
                </a:cubicBezTo>
                <a:cubicBezTo>
                  <a:pt x="1868130" y="193341"/>
                  <a:pt x="1868801" y="175874"/>
                  <a:pt x="1869690" y="156185"/>
                </a:cubicBezTo>
                <a:cubicBezTo>
                  <a:pt x="1855694" y="191232"/>
                  <a:pt x="1835998" y="217765"/>
                  <a:pt x="1810601" y="235784"/>
                </a:cubicBezTo>
                <a:cubicBezTo>
                  <a:pt x="1785204" y="253802"/>
                  <a:pt x="1780218" y="253612"/>
                  <a:pt x="1795641" y="235214"/>
                </a:cubicBezTo>
                <a:cubicBezTo>
                  <a:pt x="1811064" y="216815"/>
                  <a:pt x="1825257" y="196664"/>
                  <a:pt x="1838220" y="174759"/>
                </a:cubicBezTo>
                <a:cubicBezTo>
                  <a:pt x="1851184" y="152854"/>
                  <a:pt x="1859429" y="137665"/>
                  <a:pt x="1862957" y="129190"/>
                </a:cubicBezTo>
                <a:cubicBezTo>
                  <a:pt x="1840443" y="138181"/>
                  <a:pt x="1826207" y="143802"/>
                  <a:pt x="1820248" y="146054"/>
                </a:cubicBezTo>
                <a:cubicBezTo>
                  <a:pt x="1814290" y="148305"/>
                  <a:pt x="1806195" y="145770"/>
                  <a:pt x="1795963" y="138450"/>
                </a:cubicBezTo>
                <a:cubicBezTo>
                  <a:pt x="1785731" y="131129"/>
                  <a:pt x="1787635" y="126626"/>
                  <a:pt x="1801674" y="124941"/>
                </a:cubicBezTo>
                <a:cubicBezTo>
                  <a:pt x="1815713" y="123256"/>
                  <a:pt x="1837977" y="117330"/>
                  <a:pt x="1868464" y="107163"/>
                </a:cubicBezTo>
                <a:cubicBezTo>
                  <a:pt x="1869281" y="97010"/>
                  <a:pt x="1868392" y="87703"/>
                  <a:pt x="1865797" y="79243"/>
                </a:cubicBezTo>
                <a:cubicBezTo>
                  <a:pt x="1850166" y="85509"/>
                  <a:pt x="1837460" y="88876"/>
                  <a:pt x="1827680" y="89342"/>
                </a:cubicBezTo>
                <a:cubicBezTo>
                  <a:pt x="1817900" y="89808"/>
                  <a:pt x="1817097" y="87205"/>
                  <a:pt x="1825271" y="81533"/>
                </a:cubicBezTo>
                <a:cubicBezTo>
                  <a:pt x="1833445" y="75862"/>
                  <a:pt x="1841529" y="70800"/>
                  <a:pt x="1849524" y="66347"/>
                </a:cubicBezTo>
                <a:cubicBezTo>
                  <a:pt x="1857519" y="61895"/>
                  <a:pt x="1866496" y="55771"/>
                  <a:pt x="1876455" y="47977"/>
                </a:cubicBezTo>
                <a:cubicBezTo>
                  <a:pt x="1886414" y="40183"/>
                  <a:pt x="1891989" y="32845"/>
                  <a:pt x="1893179" y="25962"/>
                </a:cubicBezTo>
                <a:cubicBezTo>
                  <a:pt x="1893477" y="24241"/>
                  <a:pt x="1894193" y="23096"/>
                  <a:pt x="1895327" y="22527"/>
                </a:cubicBezTo>
                <a:close/>
                <a:moveTo>
                  <a:pt x="1985339" y="17996"/>
                </a:moveTo>
                <a:cubicBezTo>
                  <a:pt x="1986740" y="17843"/>
                  <a:pt x="1988525" y="18003"/>
                  <a:pt x="1990696" y="18476"/>
                </a:cubicBezTo>
                <a:cubicBezTo>
                  <a:pt x="1999379" y="20369"/>
                  <a:pt x="2007506" y="23158"/>
                  <a:pt x="2015078" y="26843"/>
                </a:cubicBezTo>
                <a:cubicBezTo>
                  <a:pt x="2022650" y="30529"/>
                  <a:pt x="2025084" y="35387"/>
                  <a:pt x="2022381" y="41417"/>
                </a:cubicBezTo>
                <a:cubicBezTo>
                  <a:pt x="2019678" y="47447"/>
                  <a:pt x="2018326" y="66301"/>
                  <a:pt x="2018326" y="97978"/>
                </a:cubicBezTo>
                <a:cubicBezTo>
                  <a:pt x="2031347" y="95512"/>
                  <a:pt x="2040568" y="92421"/>
                  <a:pt x="2045988" y="88707"/>
                </a:cubicBezTo>
                <a:cubicBezTo>
                  <a:pt x="2051409" y="84993"/>
                  <a:pt x="2058020" y="84821"/>
                  <a:pt x="2065821" y="88191"/>
                </a:cubicBezTo>
                <a:cubicBezTo>
                  <a:pt x="2073622" y="91561"/>
                  <a:pt x="2080480" y="95673"/>
                  <a:pt x="2086395" y="100527"/>
                </a:cubicBezTo>
                <a:cubicBezTo>
                  <a:pt x="2092311" y="105381"/>
                  <a:pt x="2092253" y="110845"/>
                  <a:pt x="2086223" y="116918"/>
                </a:cubicBezTo>
                <a:cubicBezTo>
                  <a:pt x="2080193" y="122991"/>
                  <a:pt x="2074210" y="135463"/>
                  <a:pt x="2068273" y="154335"/>
                </a:cubicBezTo>
                <a:cubicBezTo>
                  <a:pt x="2077279" y="166022"/>
                  <a:pt x="2077634" y="172167"/>
                  <a:pt x="2069338" y="172769"/>
                </a:cubicBezTo>
                <a:cubicBezTo>
                  <a:pt x="2061042" y="173372"/>
                  <a:pt x="2044038" y="175329"/>
                  <a:pt x="2018326" y="178642"/>
                </a:cubicBezTo>
                <a:cubicBezTo>
                  <a:pt x="2018326" y="232647"/>
                  <a:pt x="2017860" y="265275"/>
                  <a:pt x="2016928" y="276524"/>
                </a:cubicBezTo>
                <a:cubicBezTo>
                  <a:pt x="2015996" y="287774"/>
                  <a:pt x="2014795" y="297809"/>
                  <a:pt x="2013325" y="306628"/>
                </a:cubicBezTo>
                <a:cubicBezTo>
                  <a:pt x="2011855" y="315447"/>
                  <a:pt x="2008539" y="320474"/>
                  <a:pt x="2003376" y="321707"/>
                </a:cubicBezTo>
                <a:cubicBezTo>
                  <a:pt x="1998214" y="322940"/>
                  <a:pt x="1995116" y="317290"/>
                  <a:pt x="1994084" y="304757"/>
                </a:cubicBezTo>
                <a:cubicBezTo>
                  <a:pt x="1993051" y="292223"/>
                  <a:pt x="1992535" y="279116"/>
                  <a:pt x="1992535" y="265436"/>
                </a:cubicBezTo>
                <a:lnTo>
                  <a:pt x="1992535" y="181825"/>
                </a:lnTo>
                <a:lnTo>
                  <a:pt x="1960528" y="186880"/>
                </a:lnTo>
                <a:cubicBezTo>
                  <a:pt x="1955408" y="197004"/>
                  <a:pt x="1950705" y="199130"/>
                  <a:pt x="1946417" y="193258"/>
                </a:cubicBezTo>
                <a:cubicBezTo>
                  <a:pt x="1942129" y="187386"/>
                  <a:pt x="1939541" y="181094"/>
                  <a:pt x="1938652" y="174383"/>
                </a:cubicBezTo>
                <a:cubicBezTo>
                  <a:pt x="1937763" y="167672"/>
                  <a:pt x="1936193" y="157354"/>
                  <a:pt x="1933941" y="143429"/>
                </a:cubicBezTo>
                <a:cubicBezTo>
                  <a:pt x="1931690" y="129505"/>
                  <a:pt x="1928743" y="118897"/>
                  <a:pt x="1925100" y="111605"/>
                </a:cubicBezTo>
                <a:cubicBezTo>
                  <a:pt x="1921458" y="104313"/>
                  <a:pt x="1923433" y="101370"/>
                  <a:pt x="1931027" y="102775"/>
                </a:cubicBezTo>
                <a:cubicBezTo>
                  <a:pt x="1938620" y="104180"/>
                  <a:pt x="1943911" y="105309"/>
                  <a:pt x="1946901" y="106163"/>
                </a:cubicBezTo>
                <a:cubicBezTo>
                  <a:pt x="1949891" y="107016"/>
                  <a:pt x="1955229" y="107231"/>
                  <a:pt x="1962916" y="106808"/>
                </a:cubicBezTo>
                <a:cubicBezTo>
                  <a:pt x="1970602" y="106385"/>
                  <a:pt x="1980475" y="105033"/>
                  <a:pt x="1992535" y="102753"/>
                </a:cubicBezTo>
                <a:cubicBezTo>
                  <a:pt x="1992535" y="82863"/>
                  <a:pt x="1991876" y="67437"/>
                  <a:pt x="1990556" y="56474"/>
                </a:cubicBezTo>
                <a:cubicBezTo>
                  <a:pt x="1989237" y="45511"/>
                  <a:pt x="1986760" y="35964"/>
                  <a:pt x="1983124" y="27833"/>
                </a:cubicBezTo>
                <a:cubicBezTo>
                  <a:pt x="1980398" y="21735"/>
                  <a:pt x="1981136" y="18456"/>
                  <a:pt x="1985339" y="17996"/>
                </a:cubicBezTo>
                <a:close/>
                <a:moveTo>
                  <a:pt x="525724" y="15339"/>
                </a:moveTo>
                <a:cubicBezTo>
                  <a:pt x="527690" y="15315"/>
                  <a:pt x="530170" y="15715"/>
                  <a:pt x="533165" y="16540"/>
                </a:cubicBezTo>
                <a:cubicBezTo>
                  <a:pt x="545147" y="19838"/>
                  <a:pt x="553944" y="23366"/>
                  <a:pt x="559558" y="27123"/>
                </a:cubicBezTo>
                <a:cubicBezTo>
                  <a:pt x="565173" y="30880"/>
                  <a:pt x="566381" y="35989"/>
                  <a:pt x="563183" y="42449"/>
                </a:cubicBezTo>
                <a:cubicBezTo>
                  <a:pt x="559985" y="48909"/>
                  <a:pt x="557088" y="64271"/>
                  <a:pt x="554493" y="88535"/>
                </a:cubicBezTo>
                <a:cubicBezTo>
                  <a:pt x="563671" y="86800"/>
                  <a:pt x="571601" y="85240"/>
                  <a:pt x="578283" y="83857"/>
                </a:cubicBezTo>
                <a:cubicBezTo>
                  <a:pt x="584966" y="82473"/>
                  <a:pt x="591670" y="85384"/>
                  <a:pt x="598395" y="92590"/>
                </a:cubicBezTo>
                <a:cubicBezTo>
                  <a:pt x="605121" y="99796"/>
                  <a:pt x="603192" y="104535"/>
                  <a:pt x="592609" y="106808"/>
                </a:cubicBezTo>
                <a:cubicBezTo>
                  <a:pt x="582026" y="109081"/>
                  <a:pt x="568768" y="111809"/>
                  <a:pt x="552837" y="114993"/>
                </a:cubicBezTo>
                <a:cubicBezTo>
                  <a:pt x="551202" y="135456"/>
                  <a:pt x="549502" y="154077"/>
                  <a:pt x="547739" y="170855"/>
                </a:cubicBezTo>
                <a:cubicBezTo>
                  <a:pt x="582069" y="168245"/>
                  <a:pt x="606143" y="165793"/>
                  <a:pt x="619959" y="163499"/>
                </a:cubicBezTo>
                <a:cubicBezTo>
                  <a:pt x="633776" y="161204"/>
                  <a:pt x="645890" y="163764"/>
                  <a:pt x="656301" y="171178"/>
                </a:cubicBezTo>
                <a:cubicBezTo>
                  <a:pt x="666712" y="178592"/>
                  <a:pt x="671287" y="184693"/>
                  <a:pt x="670025" y="189483"/>
                </a:cubicBezTo>
                <a:cubicBezTo>
                  <a:pt x="668763" y="194273"/>
                  <a:pt x="659685" y="196219"/>
                  <a:pt x="642793" y="195323"/>
                </a:cubicBezTo>
                <a:cubicBezTo>
                  <a:pt x="625900" y="194427"/>
                  <a:pt x="606784" y="193979"/>
                  <a:pt x="585446" y="193979"/>
                </a:cubicBezTo>
                <a:cubicBezTo>
                  <a:pt x="565097" y="193979"/>
                  <a:pt x="537812" y="196226"/>
                  <a:pt x="503589" y="200722"/>
                </a:cubicBezTo>
                <a:cubicBezTo>
                  <a:pt x="469366" y="205218"/>
                  <a:pt x="444274" y="209014"/>
                  <a:pt x="428313" y="212112"/>
                </a:cubicBezTo>
                <a:cubicBezTo>
                  <a:pt x="412353" y="215209"/>
                  <a:pt x="400020" y="218135"/>
                  <a:pt x="391316" y="220888"/>
                </a:cubicBezTo>
                <a:cubicBezTo>
                  <a:pt x="382611" y="223641"/>
                  <a:pt x="372508" y="220332"/>
                  <a:pt x="361007" y="210961"/>
                </a:cubicBezTo>
                <a:cubicBezTo>
                  <a:pt x="349507" y="201590"/>
                  <a:pt x="351952" y="196628"/>
                  <a:pt x="368342" y="196076"/>
                </a:cubicBezTo>
                <a:cubicBezTo>
                  <a:pt x="384733" y="195524"/>
                  <a:pt x="415723" y="191376"/>
                  <a:pt x="461310" y="183632"/>
                </a:cubicBezTo>
                <a:cubicBezTo>
                  <a:pt x="462128" y="167069"/>
                  <a:pt x="462536" y="150270"/>
                  <a:pt x="462536" y="133233"/>
                </a:cubicBezTo>
                <a:cubicBezTo>
                  <a:pt x="450619" y="136833"/>
                  <a:pt x="438642" y="135313"/>
                  <a:pt x="426603" y="128673"/>
                </a:cubicBezTo>
                <a:cubicBezTo>
                  <a:pt x="414565" y="122034"/>
                  <a:pt x="414934" y="117527"/>
                  <a:pt x="427711" y="115154"/>
                </a:cubicBezTo>
                <a:cubicBezTo>
                  <a:pt x="440488" y="112781"/>
                  <a:pt x="452096" y="110468"/>
                  <a:pt x="462536" y="108217"/>
                </a:cubicBezTo>
                <a:cubicBezTo>
                  <a:pt x="462536" y="101061"/>
                  <a:pt x="461887" y="93791"/>
                  <a:pt x="460589" y="86406"/>
                </a:cubicBezTo>
                <a:cubicBezTo>
                  <a:pt x="459292" y="79020"/>
                  <a:pt x="456370" y="71004"/>
                  <a:pt x="451824" y="62357"/>
                </a:cubicBezTo>
                <a:cubicBezTo>
                  <a:pt x="447278" y="53710"/>
                  <a:pt x="449530" y="50089"/>
                  <a:pt x="458578" y="51494"/>
                </a:cubicBezTo>
                <a:cubicBezTo>
                  <a:pt x="467627" y="52900"/>
                  <a:pt x="475977" y="55434"/>
                  <a:pt x="483627" y="59098"/>
                </a:cubicBezTo>
                <a:cubicBezTo>
                  <a:pt x="491278" y="62762"/>
                  <a:pt x="494185" y="67620"/>
                  <a:pt x="492349" y="73671"/>
                </a:cubicBezTo>
                <a:cubicBezTo>
                  <a:pt x="490514" y="79723"/>
                  <a:pt x="489180" y="89173"/>
                  <a:pt x="488349" y="102022"/>
                </a:cubicBezTo>
                <a:cubicBezTo>
                  <a:pt x="497082" y="100416"/>
                  <a:pt x="510131" y="97957"/>
                  <a:pt x="527497" y="94644"/>
                </a:cubicBezTo>
                <a:cubicBezTo>
                  <a:pt x="528286" y="86872"/>
                  <a:pt x="528680" y="76310"/>
                  <a:pt x="528680" y="62959"/>
                </a:cubicBezTo>
                <a:cubicBezTo>
                  <a:pt x="528680" y="49279"/>
                  <a:pt x="526433" y="37297"/>
                  <a:pt x="521937" y="27016"/>
                </a:cubicBezTo>
                <a:cubicBezTo>
                  <a:pt x="518565" y="19304"/>
                  <a:pt x="519828" y="15412"/>
                  <a:pt x="525724" y="15339"/>
                </a:cubicBezTo>
                <a:close/>
                <a:moveTo>
                  <a:pt x="2270793" y="11614"/>
                </a:moveTo>
                <a:cubicBezTo>
                  <a:pt x="2278508" y="11614"/>
                  <a:pt x="2286879" y="13120"/>
                  <a:pt x="2295906" y="16131"/>
                </a:cubicBezTo>
                <a:cubicBezTo>
                  <a:pt x="2304933" y="19143"/>
                  <a:pt x="2310443" y="23811"/>
                  <a:pt x="2312437" y="30135"/>
                </a:cubicBezTo>
                <a:cubicBezTo>
                  <a:pt x="2314430" y="36459"/>
                  <a:pt x="2313555" y="41951"/>
                  <a:pt x="2309812" y="46611"/>
                </a:cubicBezTo>
                <a:cubicBezTo>
                  <a:pt x="2306070" y="51272"/>
                  <a:pt x="2299452" y="51107"/>
                  <a:pt x="2289958" y="46117"/>
                </a:cubicBezTo>
                <a:cubicBezTo>
                  <a:pt x="2283577" y="40639"/>
                  <a:pt x="2276525" y="33519"/>
                  <a:pt x="2268803" y="24757"/>
                </a:cubicBezTo>
                <a:cubicBezTo>
                  <a:pt x="2261081" y="15995"/>
                  <a:pt x="2261744" y="11614"/>
                  <a:pt x="2270793" y="11614"/>
                </a:cubicBezTo>
                <a:close/>
                <a:moveTo>
                  <a:pt x="2665887" y="11368"/>
                </a:moveTo>
                <a:cubicBezTo>
                  <a:pt x="2667531" y="11136"/>
                  <a:pt x="2669619" y="11257"/>
                  <a:pt x="2672150" y="11732"/>
                </a:cubicBezTo>
                <a:cubicBezTo>
                  <a:pt x="2682274" y="13633"/>
                  <a:pt x="2691298" y="17415"/>
                  <a:pt x="2699220" y="23079"/>
                </a:cubicBezTo>
                <a:cubicBezTo>
                  <a:pt x="2707143" y="28744"/>
                  <a:pt x="2709065" y="34999"/>
                  <a:pt x="2704985" y="41847"/>
                </a:cubicBezTo>
                <a:cubicBezTo>
                  <a:pt x="2700905" y="48694"/>
                  <a:pt x="2698450" y="66057"/>
                  <a:pt x="2697618" y="93934"/>
                </a:cubicBezTo>
                <a:cubicBezTo>
                  <a:pt x="2706452" y="92285"/>
                  <a:pt x="2715342" y="90073"/>
                  <a:pt x="2724291" y="87298"/>
                </a:cubicBezTo>
                <a:cubicBezTo>
                  <a:pt x="2733239" y="84523"/>
                  <a:pt x="2741155" y="86366"/>
                  <a:pt x="2748038" y="92826"/>
                </a:cubicBezTo>
                <a:cubicBezTo>
                  <a:pt x="2754921" y="99287"/>
                  <a:pt x="2751960" y="104930"/>
                  <a:pt x="2739154" y="109755"/>
                </a:cubicBezTo>
                <a:cubicBezTo>
                  <a:pt x="2726349" y="114580"/>
                  <a:pt x="2712446" y="118176"/>
                  <a:pt x="2697446" y="120542"/>
                </a:cubicBezTo>
                <a:lnTo>
                  <a:pt x="2696263" y="160057"/>
                </a:lnTo>
                <a:cubicBezTo>
                  <a:pt x="2729934" y="155611"/>
                  <a:pt x="2752562" y="152252"/>
                  <a:pt x="2764149" y="149979"/>
                </a:cubicBezTo>
                <a:cubicBezTo>
                  <a:pt x="2775736" y="147706"/>
                  <a:pt x="2785828" y="148047"/>
                  <a:pt x="2794425" y="151001"/>
                </a:cubicBezTo>
                <a:cubicBezTo>
                  <a:pt x="2803022" y="153955"/>
                  <a:pt x="2809059" y="159157"/>
                  <a:pt x="2812537" y="166607"/>
                </a:cubicBezTo>
                <a:cubicBezTo>
                  <a:pt x="2816014" y="174057"/>
                  <a:pt x="2811450" y="177555"/>
                  <a:pt x="2798845" y="177104"/>
                </a:cubicBezTo>
                <a:cubicBezTo>
                  <a:pt x="2786240" y="176652"/>
                  <a:pt x="2770767" y="177100"/>
                  <a:pt x="2752426" y="178448"/>
                </a:cubicBezTo>
                <a:cubicBezTo>
                  <a:pt x="2734085" y="179796"/>
                  <a:pt x="2709513" y="181990"/>
                  <a:pt x="2678710" y="185030"/>
                </a:cubicBezTo>
                <a:cubicBezTo>
                  <a:pt x="2688619" y="193319"/>
                  <a:pt x="2691527" y="199206"/>
                  <a:pt x="2687433" y="202690"/>
                </a:cubicBezTo>
                <a:cubicBezTo>
                  <a:pt x="2683339" y="206175"/>
                  <a:pt x="2678043" y="211599"/>
                  <a:pt x="2671547" y="218963"/>
                </a:cubicBezTo>
                <a:cubicBezTo>
                  <a:pt x="2665051" y="226327"/>
                  <a:pt x="2659899" y="231625"/>
                  <a:pt x="2656092" y="234859"/>
                </a:cubicBezTo>
                <a:cubicBezTo>
                  <a:pt x="2652285" y="238093"/>
                  <a:pt x="2652468" y="239502"/>
                  <a:pt x="2656641" y="239086"/>
                </a:cubicBezTo>
                <a:cubicBezTo>
                  <a:pt x="2660814" y="238670"/>
                  <a:pt x="2683414" y="236390"/>
                  <a:pt x="2724441" y="232245"/>
                </a:cubicBezTo>
                <a:cubicBezTo>
                  <a:pt x="2719049" y="224344"/>
                  <a:pt x="2714328" y="215962"/>
                  <a:pt x="2710277" y="207100"/>
                </a:cubicBezTo>
                <a:cubicBezTo>
                  <a:pt x="2706226" y="198238"/>
                  <a:pt x="2708470" y="195266"/>
                  <a:pt x="2717009" y="198184"/>
                </a:cubicBezTo>
                <a:cubicBezTo>
                  <a:pt x="2725549" y="201102"/>
                  <a:pt x="2734020" y="206297"/>
                  <a:pt x="2742424" y="213768"/>
                </a:cubicBezTo>
                <a:cubicBezTo>
                  <a:pt x="2750827" y="221239"/>
                  <a:pt x="2758284" y="230116"/>
                  <a:pt x="2764794" y="240398"/>
                </a:cubicBezTo>
                <a:cubicBezTo>
                  <a:pt x="2771305" y="250680"/>
                  <a:pt x="2772861" y="261711"/>
                  <a:pt x="2769462" y="273491"/>
                </a:cubicBezTo>
                <a:cubicBezTo>
                  <a:pt x="2766064" y="285272"/>
                  <a:pt x="2760769" y="287979"/>
                  <a:pt x="2753577" y="281612"/>
                </a:cubicBezTo>
                <a:cubicBezTo>
                  <a:pt x="2746385" y="275245"/>
                  <a:pt x="2738659" y="264031"/>
                  <a:pt x="2730399" y="247970"/>
                </a:cubicBezTo>
                <a:cubicBezTo>
                  <a:pt x="2686504" y="256043"/>
                  <a:pt x="2657544" y="262493"/>
                  <a:pt x="2643519" y="267318"/>
                </a:cubicBezTo>
                <a:cubicBezTo>
                  <a:pt x="2629495" y="272144"/>
                  <a:pt x="2617879" y="277098"/>
                  <a:pt x="2608673" y="282182"/>
                </a:cubicBezTo>
                <a:cubicBezTo>
                  <a:pt x="2599466" y="287265"/>
                  <a:pt x="2594863" y="283031"/>
                  <a:pt x="2594863" y="269480"/>
                </a:cubicBezTo>
                <a:cubicBezTo>
                  <a:pt x="2594863" y="256674"/>
                  <a:pt x="2598531" y="249049"/>
                  <a:pt x="2605866" y="246604"/>
                </a:cubicBezTo>
                <a:cubicBezTo>
                  <a:pt x="2613201" y="244159"/>
                  <a:pt x="2619173" y="241258"/>
                  <a:pt x="2623784" y="237903"/>
                </a:cubicBezTo>
                <a:cubicBezTo>
                  <a:pt x="2628394" y="234547"/>
                  <a:pt x="2634858" y="227832"/>
                  <a:pt x="2643175" y="217758"/>
                </a:cubicBezTo>
                <a:cubicBezTo>
                  <a:pt x="2651492" y="207684"/>
                  <a:pt x="2656540" y="197506"/>
                  <a:pt x="2658318" y="187224"/>
                </a:cubicBezTo>
                <a:cubicBezTo>
                  <a:pt x="2641999" y="190738"/>
                  <a:pt x="2629473" y="193642"/>
                  <a:pt x="2620740" y="195936"/>
                </a:cubicBezTo>
                <a:cubicBezTo>
                  <a:pt x="2612007" y="198231"/>
                  <a:pt x="2603037" y="195305"/>
                  <a:pt x="2593830" y="187160"/>
                </a:cubicBezTo>
                <a:cubicBezTo>
                  <a:pt x="2584624" y="179015"/>
                  <a:pt x="2586797" y="174942"/>
                  <a:pt x="2600348" y="174942"/>
                </a:cubicBezTo>
                <a:cubicBezTo>
                  <a:pt x="2611720" y="174942"/>
                  <a:pt x="2635087" y="171149"/>
                  <a:pt x="2670450" y="163563"/>
                </a:cubicBezTo>
                <a:lnTo>
                  <a:pt x="2670450" y="125124"/>
                </a:lnTo>
                <a:cubicBezTo>
                  <a:pt x="2658433" y="126931"/>
                  <a:pt x="2647556" y="125267"/>
                  <a:pt x="2637819" y="120134"/>
                </a:cubicBezTo>
                <a:cubicBezTo>
                  <a:pt x="2628082" y="115000"/>
                  <a:pt x="2628218" y="111175"/>
                  <a:pt x="2638228" y="108658"/>
                </a:cubicBezTo>
                <a:cubicBezTo>
                  <a:pt x="2648237" y="106141"/>
                  <a:pt x="2658978" y="103356"/>
                  <a:pt x="2670450" y="100301"/>
                </a:cubicBezTo>
                <a:cubicBezTo>
                  <a:pt x="2670450" y="85430"/>
                  <a:pt x="2670235" y="71183"/>
                  <a:pt x="2669805" y="57560"/>
                </a:cubicBezTo>
                <a:cubicBezTo>
                  <a:pt x="2669375" y="43937"/>
                  <a:pt x="2667127" y="32418"/>
                  <a:pt x="2663061" y="23004"/>
                </a:cubicBezTo>
                <a:cubicBezTo>
                  <a:pt x="2660013" y="15943"/>
                  <a:pt x="2660954" y="12065"/>
                  <a:pt x="2665887" y="11368"/>
                </a:cubicBezTo>
                <a:close/>
                <a:moveTo>
                  <a:pt x="1555124" y="7796"/>
                </a:moveTo>
                <a:cubicBezTo>
                  <a:pt x="1559299" y="8126"/>
                  <a:pt x="1565043" y="9442"/>
                  <a:pt x="1572357" y="11743"/>
                </a:cubicBezTo>
                <a:cubicBezTo>
                  <a:pt x="1586984" y="16117"/>
                  <a:pt x="1592498" y="22516"/>
                  <a:pt x="1588898" y="30941"/>
                </a:cubicBezTo>
                <a:cubicBezTo>
                  <a:pt x="1585299" y="39366"/>
                  <a:pt x="1583499" y="56786"/>
                  <a:pt x="1583499" y="83200"/>
                </a:cubicBezTo>
                <a:cubicBezTo>
                  <a:pt x="1583499" y="110060"/>
                  <a:pt x="1582782" y="130925"/>
                  <a:pt x="1581348" y="145796"/>
                </a:cubicBezTo>
                <a:cubicBezTo>
                  <a:pt x="1579914" y="160666"/>
                  <a:pt x="1576695" y="169263"/>
                  <a:pt x="1571690" y="171586"/>
                </a:cubicBezTo>
                <a:cubicBezTo>
                  <a:pt x="1566685" y="173909"/>
                  <a:pt x="1561526" y="170199"/>
                  <a:pt x="1556213" y="160455"/>
                </a:cubicBezTo>
                <a:cubicBezTo>
                  <a:pt x="1550900" y="150711"/>
                  <a:pt x="1549818" y="140981"/>
                  <a:pt x="1552965" y="131265"/>
                </a:cubicBezTo>
                <a:cubicBezTo>
                  <a:pt x="1556113" y="121550"/>
                  <a:pt x="1557687" y="103284"/>
                  <a:pt x="1557687" y="76468"/>
                </a:cubicBezTo>
                <a:cubicBezTo>
                  <a:pt x="1557687" y="49465"/>
                  <a:pt x="1555439" y="32418"/>
                  <a:pt x="1550943" y="25327"/>
                </a:cubicBezTo>
                <a:cubicBezTo>
                  <a:pt x="1546448" y="18236"/>
                  <a:pt x="1545236" y="13048"/>
                  <a:pt x="1547308" y="9764"/>
                </a:cubicBezTo>
                <a:cubicBezTo>
                  <a:pt x="1548344" y="8122"/>
                  <a:pt x="1550950" y="7466"/>
                  <a:pt x="1555124" y="7796"/>
                </a:cubicBezTo>
                <a:close/>
                <a:moveTo>
                  <a:pt x="848797" y="4860"/>
                </a:moveTo>
                <a:cubicBezTo>
                  <a:pt x="852970" y="4860"/>
                  <a:pt x="860775" y="6957"/>
                  <a:pt x="872211" y="11152"/>
                </a:cubicBezTo>
                <a:cubicBezTo>
                  <a:pt x="883647" y="15346"/>
                  <a:pt x="887695" y="19992"/>
                  <a:pt x="884353" y="25090"/>
                </a:cubicBezTo>
                <a:cubicBezTo>
                  <a:pt x="881012" y="30188"/>
                  <a:pt x="877958" y="36423"/>
                  <a:pt x="875190" y="43794"/>
                </a:cubicBezTo>
                <a:cubicBezTo>
                  <a:pt x="872422" y="51164"/>
                  <a:pt x="869052" y="57976"/>
                  <a:pt x="865080" y="64228"/>
                </a:cubicBezTo>
                <a:cubicBezTo>
                  <a:pt x="879894" y="62479"/>
                  <a:pt x="896084" y="60253"/>
                  <a:pt x="913651" y="57549"/>
                </a:cubicBezTo>
                <a:cubicBezTo>
                  <a:pt x="931217" y="54846"/>
                  <a:pt x="945274" y="52584"/>
                  <a:pt x="955822" y="50763"/>
                </a:cubicBezTo>
                <a:cubicBezTo>
                  <a:pt x="966369" y="48942"/>
                  <a:pt x="976794" y="48988"/>
                  <a:pt x="987098" y="50903"/>
                </a:cubicBezTo>
                <a:cubicBezTo>
                  <a:pt x="997401" y="52817"/>
                  <a:pt x="1005059" y="57388"/>
                  <a:pt x="1010071" y="64616"/>
                </a:cubicBezTo>
                <a:cubicBezTo>
                  <a:pt x="1015082" y="71843"/>
                  <a:pt x="1014272" y="76088"/>
                  <a:pt x="1007640" y="77350"/>
                </a:cubicBezTo>
                <a:cubicBezTo>
                  <a:pt x="1001008" y="78612"/>
                  <a:pt x="990410" y="78791"/>
                  <a:pt x="975848" y="77887"/>
                </a:cubicBezTo>
                <a:cubicBezTo>
                  <a:pt x="961285" y="76984"/>
                  <a:pt x="944482" y="77203"/>
                  <a:pt x="925438" y="78544"/>
                </a:cubicBezTo>
                <a:cubicBezTo>
                  <a:pt x="906394" y="79884"/>
                  <a:pt x="884482" y="82261"/>
                  <a:pt x="859703" y="85674"/>
                </a:cubicBezTo>
                <a:cubicBezTo>
                  <a:pt x="852174" y="102438"/>
                  <a:pt x="844516" y="116126"/>
                  <a:pt x="836730" y="126737"/>
                </a:cubicBezTo>
                <a:cubicBezTo>
                  <a:pt x="838780" y="128257"/>
                  <a:pt x="847603" y="127250"/>
                  <a:pt x="863198" y="123715"/>
                </a:cubicBezTo>
                <a:cubicBezTo>
                  <a:pt x="878793" y="120180"/>
                  <a:pt x="889491" y="117255"/>
                  <a:pt x="895291" y="114939"/>
                </a:cubicBezTo>
                <a:cubicBezTo>
                  <a:pt x="901092" y="112623"/>
                  <a:pt x="907502" y="112659"/>
                  <a:pt x="914522" y="115047"/>
                </a:cubicBezTo>
                <a:cubicBezTo>
                  <a:pt x="921541" y="117434"/>
                  <a:pt x="927876" y="120213"/>
                  <a:pt x="933526" y="123382"/>
                </a:cubicBezTo>
                <a:cubicBezTo>
                  <a:pt x="939176" y="126551"/>
                  <a:pt x="940424" y="133334"/>
                  <a:pt x="937269" y="143731"/>
                </a:cubicBezTo>
                <a:cubicBezTo>
                  <a:pt x="934114" y="154127"/>
                  <a:pt x="932981" y="165291"/>
                  <a:pt x="933870" y="177222"/>
                </a:cubicBezTo>
                <a:cubicBezTo>
                  <a:pt x="934759" y="189153"/>
                  <a:pt x="935652" y="203210"/>
                  <a:pt x="936548" y="219393"/>
                </a:cubicBezTo>
                <a:cubicBezTo>
                  <a:pt x="937445" y="235576"/>
                  <a:pt x="938355" y="250332"/>
                  <a:pt x="939280" y="263661"/>
                </a:cubicBezTo>
                <a:cubicBezTo>
                  <a:pt x="940205" y="276991"/>
                  <a:pt x="938735" y="288248"/>
                  <a:pt x="934870" y="297432"/>
                </a:cubicBezTo>
                <a:cubicBezTo>
                  <a:pt x="931006" y="306617"/>
                  <a:pt x="925187" y="314168"/>
                  <a:pt x="917415" y="320083"/>
                </a:cubicBezTo>
                <a:cubicBezTo>
                  <a:pt x="909642" y="325998"/>
                  <a:pt x="904627" y="324790"/>
                  <a:pt x="902368" y="316458"/>
                </a:cubicBezTo>
                <a:cubicBezTo>
                  <a:pt x="900110" y="308127"/>
                  <a:pt x="894427" y="298200"/>
                  <a:pt x="885321" y="286677"/>
                </a:cubicBezTo>
                <a:cubicBezTo>
                  <a:pt x="876215" y="275155"/>
                  <a:pt x="876355" y="270767"/>
                  <a:pt x="885741" y="273513"/>
                </a:cubicBezTo>
                <a:cubicBezTo>
                  <a:pt x="895127" y="276259"/>
                  <a:pt x="901425" y="277611"/>
                  <a:pt x="904638" y="277568"/>
                </a:cubicBezTo>
                <a:cubicBezTo>
                  <a:pt x="907850" y="277525"/>
                  <a:pt x="909456" y="267178"/>
                  <a:pt x="909456" y="246528"/>
                </a:cubicBezTo>
                <a:cubicBezTo>
                  <a:pt x="909456" y="222451"/>
                  <a:pt x="908588" y="198295"/>
                  <a:pt x="906853" y="174060"/>
                </a:cubicBezTo>
                <a:cubicBezTo>
                  <a:pt x="905118" y="149825"/>
                  <a:pt x="901716" y="136962"/>
                  <a:pt x="896647" y="135471"/>
                </a:cubicBezTo>
                <a:cubicBezTo>
                  <a:pt x="891577" y="133979"/>
                  <a:pt x="872953" y="136582"/>
                  <a:pt x="840774" y="143279"/>
                </a:cubicBezTo>
                <a:lnTo>
                  <a:pt x="840774" y="170855"/>
                </a:lnTo>
                <a:cubicBezTo>
                  <a:pt x="847270" y="170941"/>
                  <a:pt x="857093" y="169163"/>
                  <a:pt x="870243" y="165520"/>
                </a:cubicBezTo>
                <a:cubicBezTo>
                  <a:pt x="883393" y="161878"/>
                  <a:pt x="891893" y="163491"/>
                  <a:pt x="895743" y="170360"/>
                </a:cubicBezTo>
                <a:cubicBezTo>
                  <a:pt x="899594" y="177229"/>
                  <a:pt x="895055" y="181983"/>
                  <a:pt x="882127" y="184622"/>
                </a:cubicBezTo>
                <a:cubicBezTo>
                  <a:pt x="869199" y="187260"/>
                  <a:pt x="855415" y="188580"/>
                  <a:pt x="840774" y="188580"/>
                </a:cubicBezTo>
                <a:cubicBezTo>
                  <a:pt x="840774" y="197643"/>
                  <a:pt x="839877" y="207035"/>
                  <a:pt x="838085" y="216758"/>
                </a:cubicBezTo>
                <a:cubicBezTo>
                  <a:pt x="850776" y="216830"/>
                  <a:pt x="862284" y="215048"/>
                  <a:pt x="872609" y="211413"/>
                </a:cubicBezTo>
                <a:cubicBezTo>
                  <a:pt x="882934" y="207777"/>
                  <a:pt x="890781" y="209620"/>
                  <a:pt x="896152" y="216941"/>
                </a:cubicBezTo>
                <a:cubicBezTo>
                  <a:pt x="901522" y="224262"/>
                  <a:pt x="895374" y="229463"/>
                  <a:pt x="877707" y="232547"/>
                </a:cubicBezTo>
                <a:cubicBezTo>
                  <a:pt x="860040" y="235630"/>
                  <a:pt x="846689" y="235372"/>
                  <a:pt x="837655" y="231772"/>
                </a:cubicBezTo>
                <a:cubicBezTo>
                  <a:pt x="836049" y="255018"/>
                  <a:pt x="831671" y="273427"/>
                  <a:pt x="824522" y="287000"/>
                </a:cubicBezTo>
                <a:cubicBezTo>
                  <a:pt x="817374" y="300573"/>
                  <a:pt x="811071" y="302685"/>
                  <a:pt x="805615" y="293335"/>
                </a:cubicBezTo>
                <a:cubicBezTo>
                  <a:pt x="800159" y="283985"/>
                  <a:pt x="799467" y="274646"/>
                  <a:pt x="803539" y="265318"/>
                </a:cubicBezTo>
                <a:cubicBezTo>
                  <a:pt x="807612" y="255989"/>
                  <a:pt x="810759" y="245550"/>
                  <a:pt x="812982" y="233999"/>
                </a:cubicBezTo>
                <a:cubicBezTo>
                  <a:pt x="815205" y="222448"/>
                  <a:pt x="816990" y="206157"/>
                  <a:pt x="818338" y="185127"/>
                </a:cubicBezTo>
                <a:cubicBezTo>
                  <a:pt x="819686" y="164097"/>
                  <a:pt x="820303" y="150850"/>
                  <a:pt x="820188" y="145387"/>
                </a:cubicBezTo>
                <a:cubicBezTo>
                  <a:pt x="809863" y="164216"/>
                  <a:pt x="797577" y="180517"/>
                  <a:pt x="783330" y="194291"/>
                </a:cubicBezTo>
                <a:cubicBezTo>
                  <a:pt x="769083" y="208064"/>
                  <a:pt x="751897" y="219554"/>
                  <a:pt x="731770" y="228761"/>
                </a:cubicBezTo>
                <a:cubicBezTo>
                  <a:pt x="711644" y="237967"/>
                  <a:pt x="710249" y="234884"/>
                  <a:pt x="727586" y="219511"/>
                </a:cubicBezTo>
                <a:cubicBezTo>
                  <a:pt x="744924" y="204139"/>
                  <a:pt x="762964" y="185070"/>
                  <a:pt x="781706" y="162305"/>
                </a:cubicBezTo>
                <a:cubicBezTo>
                  <a:pt x="800449" y="139540"/>
                  <a:pt x="817385" y="114548"/>
                  <a:pt x="832514" y="87330"/>
                </a:cubicBezTo>
                <a:cubicBezTo>
                  <a:pt x="798083" y="91790"/>
                  <a:pt x="775855" y="95157"/>
                  <a:pt x="765832" y="97430"/>
                </a:cubicBezTo>
                <a:cubicBezTo>
                  <a:pt x="755808" y="99702"/>
                  <a:pt x="746193" y="97175"/>
                  <a:pt x="736986" y="89847"/>
                </a:cubicBezTo>
                <a:cubicBezTo>
                  <a:pt x="727780" y="82519"/>
                  <a:pt x="725769" y="78457"/>
                  <a:pt x="730953" y="77662"/>
                </a:cubicBezTo>
                <a:cubicBezTo>
                  <a:pt x="736137" y="76866"/>
                  <a:pt x="745920" y="76242"/>
                  <a:pt x="760303" y="75790"/>
                </a:cubicBezTo>
                <a:cubicBezTo>
                  <a:pt x="774687" y="75338"/>
                  <a:pt x="800370" y="72539"/>
                  <a:pt x="837353" y="67390"/>
                </a:cubicBezTo>
                <a:cubicBezTo>
                  <a:pt x="847621" y="42281"/>
                  <a:pt x="850733" y="25582"/>
                  <a:pt x="846689" y="17293"/>
                </a:cubicBezTo>
                <a:cubicBezTo>
                  <a:pt x="842645" y="9004"/>
                  <a:pt x="843348" y="4860"/>
                  <a:pt x="848797" y="4860"/>
                </a:cubicBezTo>
                <a:close/>
                <a:moveTo>
                  <a:pt x="1220958" y="3"/>
                </a:moveTo>
                <a:cubicBezTo>
                  <a:pt x="1222325" y="34"/>
                  <a:pt x="1223897" y="416"/>
                  <a:pt x="1225675" y="1149"/>
                </a:cubicBezTo>
                <a:cubicBezTo>
                  <a:pt x="1232788" y="4082"/>
                  <a:pt x="1239291" y="8291"/>
                  <a:pt x="1245185" y="13776"/>
                </a:cubicBezTo>
                <a:cubicBezTo>
                  <a:pt x="1251079" y="19261"/>
                  <a:pt x="1252373" y="23330"/>
                  <a:pt x="1249068" y="25983"/>
                </a:cubicBezTo>
                <a:cubicBezTo>
                  <a:pt x="1245762" y="28636"/>
                  <a:pt x="1240661" y="31045"/>
                  <a:pt x="1233763" y="33211"/>
                </a:cubicBezTo>
                <a:cubicBezTo>
                  <a:pt x="1253581" y="33211"/>
                  <a:pt x="1267057" y="31407"/>
                  <a:pt x="1274192" y="27801"/>
                </a:cubicBezTo>
                <a:cubicBezTo>
                  <a:pt x="1281326" y="24194"/>
                  <a:pt x="1288274" y="24083"/>
                  <a:pt x="1295035" y="27467"/>
                </a:cubicBezTo>
                <a:cubicBezTo>
                  <a:pt x="1301796" y="30852"/>
                  <a:pt x="1307898" y="35189"/>
                  <a:pt x="1313340" y="40481"/>
                </a:cubicBezTo>
                <a:cubicBezTo>
                  <a:pt x="1318783" y="45773"/>
                  <a:pt x="1318306" y="49845"/>
                  <a:pt x="1311910" y="52699"/>
                </a:cubicBezTo>
                <a:cubicBezTo>
                  <a:pt x="1305514" y="55553"/>
                  <a:pt x="1299452" y="60507"/>
                  <a:pt x="1293723" y="67562"/>
                </a:cubicBezTo>
                <a:cubicBezTo>
                  <a:pt x="1287994" y="74618"/>
                  <a:pt x="1279906" y="83136"/>
                  <a:pt x="1269459" y="93117"/>
                </a:cubicBezTo>
                <a:cubicBezTo>
                  <a:pt x="1259012" y="103098"/>
                  <a:pt x="1248318" y="111963"/>
                  <a:pt x="1237377" y="119714"/>
                </a:cubicBezTo>
                <a:lnTo>
                  <a:pt x="1232828" y="122226"/>
                </a:lnTo>
                <a:lnTo>
                  <a:pt x="1236858" y="121797"/>
                </a:lnTo>
                <a:cubicBezTo>
                  <a:pt x="1238479" y="121988"/>
                  <a:pt x="1240369" y="122512"/>
                  <a:pt x="1242528" y="123371"/>
                </a:cubicBezTo>
                <a:cubicBezTo>
                  <a:pt x="1251168" y="126805"/>
                  <a:pt x="1257493" y="131079"/>
                  <a:pt x="1261501" y="136191"/>
                </a:cubicBezTo>
                <a:cubicBezTo>
                  <a:pt x="1265509" y="141303"/>
                  <a:pt x="1265469" y="145308"/>
                  <a:pt x="1261382" y="148205"/>
                </a:cubicBezTo>
                <a:cubicBezTo>
                  <a:pt x="1257295" y="151101"/>
                  <a:pt x="1253043" y="153267"/>
                  <a:pt x="1248627" y="154701"/>
                </a:cubicBezTo>
                <a:cubicBezTo>
                  <a:pt x="1257216" y="154701"/>
                  <a:pt x="1266452" y="153625"/>
                  <a:pt x="1276332" y="151474"/>
                </a:cubicBezTo>
                <a:cubicBezTo>
                  <a:pt x="1286212" y="149323"/>
                  <a:pt x="1293899" y="146617"/>
                  <a:pt x="1299391" y="143354"/>
                </a:cubicBezTo>
                <a:cubicBezTo>
                  <a:pt x="1304883" y="140092"/>
                  <a:pt x="1311727" y="140389"/>
                  <a:pt x="1319923" y="144247"/>
                </a:cubicBezTo>
                <a:cubicBezTo>
                  <a:pt x="1328118" y="148104"/>
                  <a:pt x="1335604" y="153292"/>
                  <a:pt x="1342379" y="159810"/>
                </a:cubicBezTo>
                <a:cubicBezTo>
                  <a:pt x="1349155" y="166327"/>
                  <a:pt x="1349130" y="171500"/>
                  <a:pt x="1342304" y="175329"/>
                </a:cubicBezTo>
                <a:cubicBezTo>
                  <a:pt x="1335478" y="179158"/>
                  <a:pt x="1327154" y="186873"/>
                  <a:pt x="1317331" y="198474"/>
                </a:cubicBezTo>
                <a:cubicBezTo>
                  <a:pt x="1307507" y="210075"/>
                  <a:pt x="1291966" y="225602"/>
                  <a:pt x="1270707" y="245055"/>
                </a:cubicBezTo>
                <a:cubicBezTo>
                  <a:pt x="1249448" y="264507"/>
                  <a:pt x="1225094" y="280862"/>
                  <a:pt x="1197647" y="294120"/>
                </a:cubicBezTo>
                <a:cubicBezTo>
                  <a:pt x="1170200" y="307377"/>
                  <a:pt x="1143237" y="315372"/>
                  <a:pt x="1116758" y="318104"/>
                </a:cubicBezTo>
                <a:cubicBezTo>
                  <a:pt x="1090278" y="320836"/>
                  <a:pt x="1089081" y="317520"/>
                  <a:pt x="1113165" y="308155"/>
                </a:cubicBezTo>
                <a:cubicBezTo>
                  <a:pt x="1137250" y="298791"/>
                  <a:pt x="1161262" y="287455"/>
                  <a:pt x="1185203" y="274148"/>
                </a:cubicBezTo>
                <a:cubicBezTo>
                  <a:pt x="1209144" y="260840"/>
                  <a:pt x="1226177" y="249683"/>
                  <a:pt x="1236301" y="240678"/>
                </a:cubicBezTo>
                <a:cubicBezTo>
                  <a:pt x="1229977" y="236777"/>
                  <a:pt x="1221649" y="228897"/>
                  <a:pt x="1211317" y="217038"/>
                </a:cubicBezTo>
                <a:cubicBezTo>
                  <a:pt x="1200985" y="205178"/>
                  <a:pt x="1198827" y="198342"/>
                  <a:pt x="1204842" y="196528"/>
                </a:cubicBezTo>
                <a:cubicBezTo>
                  <a:pt x="1210858" y="194714"/>
                  <a:pt x="1220082" y="196248"/>
                  <a:pt x="1232515" y="201131"/>
                </a:cubicBezTo>
                <a:cubicBezTo>
                  <a:pt x="1244948" y="206014"/>
                  <a:pt x="1251516" y="215718"/>
                  <a:pt x="1252219" y="230245"/>
                </a:cubicBezTo>
                <a:cubicBezTo>
                  <a:pt x="1261855" y="220350"/>
                  <a:pt x="1271962" y="208570"/>
                  <a:pt x="1282538" y="194904"/>
                </a:cubicBezTo>
                <a:cubicBezTo>
                  <a:pt x="1293114" y="181237"/>
                  <a:pt x="1298401" y="172354"/>
                  <a:pt x="1298401" y="168252"/>
                </a:cubicBezTo>
                <a:cubicBezTo>
                  <a:pt x="1298401" y="166503"/>
                  <a:pt x="1294243" y="166528"/>
                  <a:pt x="1285926" y="168328"/>
                </a:cubicBezTo>
                <a:cubicBezTo>
                  <a:pt x="1277608" y="170127"/>
                  <a:pt x="1269112" y="171701"/>
                  <a:pt x="1260436" y="173049"/>
                </a:cubicBezTo>
                <a:cubicBezTo>
                  <a:pt x="1251760" y="174397"/>
                  <a:pt x="1244317" y="172375"/>
                  <a:pt x="1238108" y="166983"/>
                </a:cubicBezTo>
                <a:cubicBezTo>
                  <a:pt x="1225173" y="180836"/>
                  <a:pt x="1209535" y="192573"/>
                  <a:pt x="1191194" y="202196"/>
                </a:cubicBezTo>
                <a:cubicBezTo>
                  <a:pt x="1172853" y="211818"/>
                  <a:pt x="1155767" y="218475"/>
                  <a:pt x="1139935" y="222168"/>
                </a:cubicBezTo>
                <a:cubicBezTo>
                  <a:pt x="1124103" y="225861"/>
                  <a:pt x="1124060" y="222645"/>
                  <a:pt x="1139806" y="212521"/>
                </a:cubicBezTo>
                <a:cubicBezTo>
                  <a:pt x="1155551" y="202396"/>
                  <a:pt x="1171616" y="191358"/>
                  <a:pt x="1188000" y="179405"/>
                </a:cubicBezTo>
                <a:cubicBezTo>
                  <a:pt x="1204384" y="167453"/>
                  <a:pt x="1215408" y="156898"/>
                  <a:pt x="1221072" y="147742"/>
                </a:cubicBezTo>
                <a:cubicBezTo>
                  <a:pt x="1226736" y="138586"/>
                  <a:pt x="1229568" y="132373"/>
                  <a:pt x="1229568" y="129104"/>
                </a:cubicBezTo>
                <a:cubicBezTo>
                  <a:pt x="1229568" y="127289"/>
                  <a:pt x="1229839" y="125810"/>
                  <a:pt x="1230378" y="124664"/>
                </a:cubicBezTo>
                <a:lnTo>
                  <a:pt x="1232790" y="122247"/>
                </a:lnTo>
                <a:lnTo>
                  <a:pt x="1191431" y="145086"/>
                </a:lnTo>
                <a:cubicBezTo>
                  <a:pt x="1171742" y="154249"/>
                  <a:pt x="1153153" y="159290"/>
                  <a:pt x="1135665" y="160207"/>
                </a:cubicBezTo>
                <a:cubicBezTo>
                  <a:pt x="1118177" y="161125"/>
                  <a:pt x="1116568" y="158010"/>
                  <a:pt x="1130836" y="150861"/>
                </a:cubicBezTo>
                <a:cubicBezTo>
                  <a:pt x="1145105" y="143713"/>
                  <a:pt x="1159051" y="136847"/>
                  <a:pt x="1172674" y="130265"/>
                </a:cubicBezTo>
                <a:cubicBezTo>
                  <a:pt x="1186297" y="123683"/>
                  <a:pt x="1200759" y="115746"/>
                  <a:pt x="1216060" y="106453"/>
                </a:cubicBezTo>
                <a:cubicBezTo>
                  <a:pt x="1201189" y="95354"/>
                  <a:pt x="1192746" y="86441"/>
                  <a:pt x="1190732" y="79716"/>
                </a:cubicBezTo>
                <a:lnTo>
                  <a:pt x="1192179" y="74080"/>
                </a:lnTo>
                <a:lnTo>
                  <a:pt x="1190560" y="75360"/>
                </a:lnTo>
                <a:cubicBezTo>
                  <a:pt x="1175567" y="86710"/>
                  <a:pt x="1158746" y="94920"/>
                  <a:pt x="1140096" y="99989"/>
                </a:cubicBezTo>
                <a:cubicBezTo>
                  <a:pt x="1121447" y="105059"/>
                  <a:pt x="1120389" y="101882"/>
                  <a:pt x="1136924" y="90460"/>
                </a:cubicBezTo>
                <a:cubicBezTo>
                  <a:pt x="1153458" y="79038"/>
                  <a:pt x="1170340" y="64716"/>
                  <a:pt x="1187570" y="47493"/>
                </a:cubicBezTo>
                <a:cubicBezTo>
                  <a:pt x="1204799" y="30271"/>
                  <a:pt x="1213680" y="17508"/>
                  <a:pt x="1214210" y="9205"/>
                </a:cubicBezTo>
                <a:cubicBezTo>
                  <a:pt x="1214608" y="2978"/>
                  <a:pt x="1216857" y="-89"/>
                  <a:pt x="1220958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87351" y="3650341"/>
            <a:ext cx="4032448" cy="543182"/>
            <a:chOff x="1331641" y="2388608"/>
            <a:chExt cx="4032448" cy="543182"/>
          </a:xfrm>
        </p:grpSpPr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1331641" y="2388608"/>
              <a:ext cx="4032448" cy="543182"/>
            </a:xfrm>
            <a:prstGeom prst="wedgeRoundRectCallout">
              <a:avLst>
                <a:gd name="adj1" fmla="val -53995"/>
                <a:gd name="adj2" fmla="val -37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我用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表示上装，  表示下装。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椭圆 1"/>
            <p:cNvSpPr>
              <a:spLocks noChangeArrowheads="1"/>
            </p:cNvSpPr>
            <p:nvPr/>
          </p:nvSpPr>
          <p:spPr bwMode="auto">
            <a:xfrm>
              <a:off x="1999755" y="2499724"/>
              <a:ext cx="360031" cy="359969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矩形 2"/>
            <p:cNvSpPr>
              <a:spLocks noChangeArrowheads="1"/>
            </p:cNvSpPr>
            <p:nvPr/>
          </p:nvSpPr>
          <p:spPr bwMode="auto">
            <a:xfrm>
              <a:off x="3563893" y="2480214"/>
              <a:ext cx="360031" cy="35996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2" name="矩形 56"/>
          <p:cNvSpPr>
            <a:spLocks noChangeArrowheads="1"/>
          </p:cNvSpPr>
          <p:nvPr/>
        </p:nvSpPr>
        <p:spPr bwMode="auto">
          <a:xfrm>
            <a:off x="3897998" y="4745306"/>
            <a:ext cx="313792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种穿法。</a:t>
            </a:r>
          </a:p>
        </p:txBody>
      </p:sp>
      <p:grpSp>
        <p:nvGrpSpPr>
          <p:cNvPr id="27" name="Group 22"/>
          <p:cNvGrpSpPr/>
          <p:nvPr/>
        </p:nvGrpSpPr>
        <p:grpSpPr bwMode="auto">
          <a:xfrm>
            <a:off x="7972028" y="3530558"/>
            <a:ext cx="2171700" cy="1830388"/>
            <a:chOff x="2971" y="1750"/>
            <a:chExt cx="1368" cy="1153"/>
          </a:xfrm>
        </p:grpSpPr>
        <p:grpSp>
          <p:nvGrpSpPr>
            <p:cNvPr id="28" name="Group 21"/>
            <p:cNvGrpSpPr/>
            <p:nvPr/>
          </p:nvGrpSpPr>
          <p:grpSpPr bwMode="auto">
            <a:xfrm>
              <a:off x="2971" y="1750"/>
              <a:ext cx="1094" cy="1153"/>
              <a:chOff x="2971" y="1750"/>
              <a:chExt cx="1094" cy="1153"/>
            </a:xfrm>
          </p:grpSpPr>
          <p:sp>
            <p:nvSpPr>
              <p:cNvPr id="30" name="椭圆 1"/>
              <p:cNvSpPr>
                <a:spLocks noChangeArrowheads="1"/>
              </p:cNvSpPr>
              <p:nvPr/>
            </p:nvSpPr>
            <p:spPr bwMode="auto">
              <a:xfrm>
                <a:off x="3245" y="1750"/>
                <a:ext cx="272" cy="272"/>
              </a:xfrm>
              <a:prstGeom prst="ellipse">
                <a:avLst/>
              </a:prstGeom>
              <a:solidFill>
                <a:srgbClr val="CCCC00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矩形 2"/>
              <p:cNvSpPr>
                <a:spLocks noChangeArrowheads="1"/>
              </p:cNvSpPr>
              <p:nvPr/>
            </p:nvSpPr>
            <p:spPr bwMode="auto">
              <a:xfrm>
                <a:off x="2971" y="2631"/>
                <a:ext cx="272" cy="272"/>
              </a:xfrm>
              <a:prstGeom prst="rect">
                <a:avLst/>
              </a:prstGeom>
              <a:solidFill>
                <a:srgbClr val="EB695B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椭圆 19"/>
              <p:cNvSpPr>
                <a:spLocks noChangeArrowheads="1"/>
              </p:cNvSpPr>
              <p:nvPr/>
            </p:nvSpPr>
            <p:spPr bwMode="auto">
              <a:xfrm>
                <a:off x="3793" y="1750"/>
                <a:ext cx="272" cy="272"/>
              </a:xfrm>
              <a:prstGeom prst="ellipse">
                <a:avLst/>
              </a:prstGeom>
              <a:solidFill>
                <a:srgbClr val="9F70DE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矩形 20"/>
              <p:cNvSpPr>
                <a:spLocks noChangeArrowheads="1"/>
              </p:cNvSpPr>
              <p:nvPr/>
            </p:nvSpPr>
            <p:spPr bwMode="auto">
              <a:xfrm>
                <a:off x="3519" y="2631"/>
                <a:ext cx="272" cy="272"/>
              </a:xfrm>
              <a:prstGeom prst="rect">
                <a:avLst/>
              </a:prstGeom>
              <a:solidFill>
                <a:srgbClr val="3FA3A3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1"/>
            <p:cNvSpPr>
              <a:spLocks noChangeArrowheads="1"/>
            </p:cNvSpPr>
            <p:nvPr/>
          </p:nvSpPr>
          <p:spPr bwMode="auto">
            <a:xfrm>
              <a:off x="4067" y="2631"/>
              <a:ext cx="272" cy="272"/>
            </a:xfrm>
            <a:prstGeom prst="rect">
              <a:avLst/>
            </a:prstGeom>
            <a:solidFill>
              <a:srgbClr val="FFCD3F"/>
            </a:solidFill>
            <a:ln w="19050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H="1">
            <a:off x="8199516" y="3975897"/>
            <a:ext cx="380074" cy="8566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30" idx="4"/>
            <a:endCxn id="34" idx="0"/>
          </p:cNvCxnSpPr>
          <p:nvPr/>
        </p:nvCxnSpPr>
        <p:spPr>
          <a:xfrm>
            <a:off x="8622905" y="3962358"/>
            <a:ext cx="434975" cy="9667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29" idx="0"/>
          </p:cNvCxnSpPr>
          <p:nvPr/>
        </p:nvCxnSpPr>
        <p:spPr>
          <a:xfrm>
            <a:off x="8652580" y="3989436"/>
            <a:ext cx="1275248" cy="9397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8213791" y="3962360"/>
            <a:ext cx="1192746" cy="870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endCxn id="34" idx="0"/>
          </p:cNvCxnSpPr>
          <p:nvPr/>
        </p:nvCxnSpPr>
        <p:spPr>
          <a:xfrm flipH="1">
            <a:off x="9057880" y="3962358"/>
            <a:ext cx="371107" cy="9667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29" idx="0"/>
          </p:cNvCxnSpPr>
          <p:nvPr/>
        </p:nvCxnSpPr>
        <p:spPr>
          <a:xfrm>
            <a:off x="9467631" y="3965847"/>
            <a:ext cx="460199" cy="9633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" y="3835975"/>
            <a:ext cx="3190082" cy="319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zujq02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宽屏</PresentationFormat>
  <Paragraphs>179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2020-06-28T03:13:29Z</dcterms:created>
  <dcterms:modified xsi:type="dcterms:W3CDTF">2021-01-08T23:27:03Z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